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57182" autoAdjust="0"/>
  </p:normalViewPr>
  <p:slideViewPr>
    <p:cSldViewPr snapToGrid="0">
      <p:cViewPr varScale="1">
        <p:scale>
          <a:sx n="44" d="100"/>
          <a:sy n="44" d="100"/>
        </p:scale>
        <p:origin x="538" y="58"/>
      </p:cViewPr>
      <p:guideLst/>
    </p:cSldViewPr>
  </p:slideViewPr>
  <p:outlineViewPr>
    <p:cViewPr>
      <p:scale>
        <a:sx n="33" d="100"/>
        <a:sy n="33" d="100"/>
      </p:scale>
      <p:origin x="0" y="-69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9C2C1-1AE5-400D-A5EB-066F8CD0193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7CB1E-E57E-4A09-A52D-A1AFD51D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Hola</a:t>
            </a:r>
            <a:r>
              <a:rPr lang="en-GB" dirty="0"/>
              <a:t>,</a:t>
            </a:r>
          </a:p>
          <a:p>
            <a:r>
              <a:rPr lang="en-GB" dirty="0" err="1"/>
              <a:t>Yo</a:t>
            </a:r>
            <a:r>
              <a:rPr lang="en-GB" dirty="0"/>
              <a:t> soy </a:t>
            </a:r>
            <a:r>
              <a:rPr lang="en-GB" dirty="0" err="1"/>
              <a:t>Yestin</a:t>
            </a:r>
            <a:r>
              <a:rPr lang="en-GB" dirty="0"/>
              <a:t>.</a:t>
            </a:r>
          </a:p>
          <a:p>
            <a:r>
              <a:rPr lang="es-ES" dirty="0"/>
              <a:t>Este curso será en inglés, (This course will be in English,)</a:t>
            </a:r>
          </a:p>
          <a:p>
            <a:r>
              <a:rPr lang="es-ES" dirty="0"/>
              <a:t>por qué puedo hablar español poco. (because I can speak spanish little.)</a:t>
            </a:r>
          </a:p>
          <a:p>
            <a:r>
              <a:rPr lang="es-ES" dirty="0"/>
              <a:t>¿Está bien? (Is it OK?)</a:t>
            </a:r>
            <a:endParaRPr lang="en-GB" dirty="0"/>
          </a:p>
          <a:p>
            <a:r>
              <a:rPr lang="en-GB" dirty="0"/>
              <a:t>I work for Refresh Foods, as a software engineer.</a:t>
            </a:r>
          </a:p>
          <a:p>
            <a:r>
              <a:rPr lang="en-GB" dirty="0"/>
              <a:t>From today, I will tech you how to …</a:t>
            </a:r>
          </a:p>
          <a:p>
            <a:r>
              <a:rPr lang="en-US" dirty="0"/>
              <a:t>Has anyone majored in computer science here?</a:t>
            </a:r>
          </a:p>
          <a:p>
            <a:r>
              <a:rPr lang="en-US" dirty="0"/>
              <a:t>or, has anyone ever developed a web application using JavaScript or other languages?</a:t>
            </a:r>
          </a:p>
          <a:p>
            <a:r>
              <a:rPr lang="en-US" dirty="0"/>
              <a:t>In this course, I will not teach you the computer language,</a:t>
            </a:r>
          </a:p>
          <a:p>
            <a:r>
              <a:rPr lang="en-US" dirty="0"/>
              <a:t>I want you to know the concept of web application,</a:t>
            </a:r>
          </a:p>
          <a:p>
            <a:r>
              <a:rPr lang="en-US" dirty="0"/>
              <a:t>and what is happening in the Internet.</a:t>
            </a:r>
          </a:p>
          <a:p>
            <a:r>
              <a:rPr lang="en-US" dirty="0"/>
              <a:t>Moreover, I want you to be interested in IT, by creating a handy program by yourselves.</a:t>
            </a:r>
          </a:p>
          <a:p>
            <a:r>
              <a:rPr lang="en-US" dirty="0" err="1"/>
              <a:t>ChatBot</a:t>
            </a:r>
            <a:r>
              <a:rPr lang="en-US" dirty="0"/>
              <a:t> belongs to Web app.</a:t>
            </a:r>
          </a:p>
          <a:p>
            <a:r>
              <a:rPr lang="en-US" dirty="0"/>
              <a:t>You may don’t know what is Web app, but I believe you already knew what is the Internet.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sure </a:t>
            </a:r>
            <a:r>
              <a:rPr lang="en-US" dirty="0" err="1"/>
              <a:t>thayou</a:t>
            </a:r>
            <a:r>
              <a:rPr lang="en-US" dirty="0"/>
              <a:t> use the Internet everyday,</a:t>
            </a:r>
          </a:p>
          <a:p>
            <a:r>
              <a:rPr lang="en-US" dirty="0"/>
              <a:t>with your laptop or smartphone.</a:t>
            </a:r>
          </a:p>
          <a:p>
            <a:r>
              <a:rPr lang="en-US" dirty="0"/>
              <a:t>However, what is happen….?</a:t>
            </a:r>
          </a:p>
          <a:p>
            <a:r>
              <a:rPr lang="en-US" dirty="0"/>
              <a:t>The Internet is global system of computer networks.</a:t>
            </a:r>
          </a:p>
          <a:p>
            <a:r>
              <a:rPr lang="en-US" dirty="0"/>
              <a:t>The Web also called World Wide Web, is space where information like documents are identified by Uniform Resource Locators (URLs), and can be accessed via the Internet.</a:t>
            </a:r>
          </a:p>
          <a:p>
            <a:r>
              <a:rPr lang="en-US" dirty="0"/>
              <a:t>https://opentutorials.org/course/1688/9334</a:t>
            </a:r>
          </a:p>
          <a:p>
            <a:r>
              <a:rPr lang="en-US" dirty="0"/>
              <a:t>Next concept.</a:t>
            </a:r>
          </a:p>
          <a:p>
            <a:r>
              <a:rPr lang="en-US" dirty="0"/>
              <a:t>Have you heard about ‘server’?</a:t>
            </a:r>
          </a:p>
          <a:p>
            <a:r>
              <a:rPr lang="en-US" dirty="0"/>
              <a:t>There are 2 roles on the Internet, the one is client that Web browser is installed, another is called server and Web server is installed.</a:t>
            </a:r>
          </a:p>
          <a:p>
            <a:r>
              <a:rPr lang="en-US" dirty="0"/>
              <a:t>All the information of Web site you visit is stored in the Web server.</a:t>
            </a:r>
          </a:p>
          <a:p>
            <a:r>
              <a:rPr lang="en-US" dirty="0"/>
              <a:t>When client want to visit a Web site, client ‘request’ the info. of that site,</a:t>
            </a:r>
          </a:p>
          <a:p>
            <a:r>
              <a:rPr lang="en-US" dirty="0"/>
              <a:t>server find that exact web page from their storage,</a:t>
            </a:r>
          </a:p>
          <a:p>
            <a:r>
              <a:rPr lang="en-US" dirty="0"/>
              <a:t>and server respond to the client.</a:t>
            </a:r>
          </a:p>
          <a:p>
            <a:r>
              <a:rPr lang="en-US" dirty="0"/>
              <a:t>https://opentutorials.org/courset /1688/9408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Web app?</a:t>
            </a:r>
          </a:p>
          <a:p>
            <a:r>
              <a:rPr lang="en-US" dirty="0"/>
              <a:t>Firstly, when you open the Internet</a:t>
            </a:r>
          </a:p>
          <a:p>
            <a:r>
              <a:rPr lang="en-US" dirty="0"/>
              <a:t>You can see Google home page, it looks quite simple.</a:t>
            </a:r>
          </a:p>
          <a:p>
            <a:r>
              <a:rPr lang="en-US" dirty="0"/>
              <a:t>However, </a:t>
            </a:r>
          </a:p>
          <a:p>
            <a:r>
              <a:rPr lang="en-US" dirty="0"/>
              <a:t>Think about </a:t>
            </a:r>
            <a:r>
              <a:rPr lang="en-US" dirty="0" err="1"/>
              <a:t>Youtube</a:t>
            </a:r>
            <a:r>
              <a:rPr lang="en-US" dirty="0"/>
              <a:t>, it has billions of videos, and it also has ads, playlists, live videos, and so on.</a:t>
            </a:r>
          </a:p>
          <a:p>
            <a:r>
              <a:rPr lang="en-US" dirty="0"/>
              <a:t>It is totally not a simple web site.</a:t>
            </a:r>
          </a:p>
          <a:p>
            <a:r>
              <a:rPr lang="en-US" dirty="0"/>
              <a:t>It seems something like programs are running on the web browser.</a:t>
            </a:r>
          </a:p>
          <a:p>
            <a:r>
              <a:rPr lang="en-US" dirty="0"/>
              <a:t>We call them Web application.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Used Siri in iPhone. </a:t>
            </a:r>
          </a:p>
          <a:p>
            <a:r>
              <a:rPr lang="en-US" dirty="0" err="1"/>
              <a:t>ChatBot</a:t>
            </a:r>
            <a:r>
              <a:rPr lang="en-US" dirty="0"/>
              <a:t> is also a kind of web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7CB1E-E57E-4A09-A52D-A1AFD51D4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8D27-3615-4DD6-AB3B-3F69A363CBB9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8A4-2EAE-499D-9024-D0FD39BFCCA3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293-641D-4945-8A11-39FA73448135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2A82-34B0-484A-B225-08FB9180F46A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B44F-F4A9-4FE2-B11F-A4F6B958B9F5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99AF-411D-4C2C-BAC2-FFFB6B8FDB7C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464-8AD1-459E-9F09-15FC0EFB5661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D4E-1E01-4F66-9F1E-9A5324C65EF3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D97A-9C10-4151-8F86-8F2103002488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1DA9-512C-4860-B2C5-5F18E104804F}" type="datetime1">
              <a:rPr lang="en-US" smtClean="0"/>
              <a:t>7/26/2017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5D8B2A-177D-43ED-B33B-DBDB615709E8}" type="datetime1">
              <a:rPr lang="en-US" smtClean="0"/>
              <a:t>7/26/2017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4355D-C6A9-4A3E-BB4B-8D2ABA7F23FC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pbsanjo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1-1 Introduction to Web App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9A0B0-3405-4671-9EB2-B95817E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86" y="964692"/>
            <a:ext cx="8947829" cy="1188720"/>
          </a:xfrm>
        </p:spPr>
        <p:txBody>
          <a:bodyPr/>
          <a:lstStyle/>
          <a:p>
            <a:r>
              <a:rPr lang="en-US" dirty="0"/>
              <a:t>What is happening on the Internet?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&amp;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browser(Client) &amp; 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B8A13D-3375-4681-A337-3414E1489C91}"/>
              </a:ext>
            </a:extLst>
          </p:cNvPr>
          <p:cNvGrpSpPr/>
          <p:nvPr/>
        </p:nvGrpSpPr>
        <p:grpSpPr>
          <a:xfrm>
            <a:off x="4735773" y="2633190"/>
            <a:ext cx="2811439" cy="1555845"/>
            <a:chOff x="4735773" y="2633190"/>
            <a:chExt cx="2811439" cy="15558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0FF04-894B-4296-B499-5F39A2F73943}"/>
                </a:ext>
              </a:extLst>
            </p:cNvPr>
            <p:cNvSpPr/>
            <p:nvPr/>
          </p:nvSpPr>
          <p:spPr>
            <a:xfrm>
              <a:off x="4735773" y="2633190"/>
              <a:ext cx="2811439" cy="15558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522EA3-8C3E-4532-80AA-289C6298AEC8}"/>
                </a:ext>
              </a:extLst>
            </p:cNvPr>
            <p:cNvSpPr/>
            <p:nvPr/>
          </p:nvSpPr>
          <p:spPr>
            <a:xfrm>
              <a:off x="5394696" y="3465095"/>
              <a:ext cx="957978" cy="534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9256C2-26A2-4477-91E0-EADAD9C84BE2}"/>
              </a:ext>
            </a:extLst>
          </p:cNvPr>
          <p:cNvGrpSpPr/>
          <p:nvPr/>
        </p:nvGrpSpPr>
        <p:grpSpPr>
          <a:xfrm>
            <a:off x="3843252" y="4610458"/>
            <a:ext cx="6799928" cy="1798867"/>
            <a:chOff x="3843252" y="4610458"/>
            <a:chExt cx="6799928" cy="1798867"/>
          </a:xfrm>
        </p:grpSpPr>
        <p:pic>
          <p:nvPicPr>
            <p:cNvPr id="1026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2CA1F91C-C26E-499B-A36D-3E6456A244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3896590" y="486437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rver PNG">
              <a:extLst>
                <a:ext uri="{FF2B5EF4-FFF2-40B4-BE49-F238E27FC236}">
                  <a16:creationId xmlns:a16="http://schemas.microsoft.com/office/drawing/2014/main" id="{5003258A-63FC-455E-AD2D-07CEDF452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1942" y="4864370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erver PNG">
              <a:extLst>
                <a:ext uri="{FF2B5EF4-FFF2-40B4-BE49-F238E27FC236}">
                  <a16:creationId xmlns:a16="http://schemas.microsoft.com/office/drawing/2014/main" id="{A9687193-9278-4134-8B0C-5C67258B7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18867" y="5068811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970170-BF53-479F-BFBF-FEB26410DECC}"/>
                </a:ext>
              </a:extLst>
            </p:cNvPr>
            <p:cNvSpPr txBox="1"/>
            <p:nvPr/>
          </p:nvSpPr>
          <p:spPr>
            <a:xfrm>
              <a:off x="3843252" y="6031468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6DE48-E978-452D-B13D-B62F523245E0}"/>
                </a:ext>
              </a:extLst>
            </p:cNvPr>
            <p:cNvSpPr txBox="1"/>
            <p:nvPr/>
          </p:nvSpPr>
          <p:spPr>
            <a:xfrm>
              <a:off x="7773918" y="6039993"/>
              <a:ext cx="168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0998312-0DAA-4410-B43B-17C6E574733E}"/>
                </a:ext>
              </a:extLst>
            </p:cNvPr>
            <p:cNvCxnSpPr/>
            <p:nvPr/>
          </p:nvCxnSpPr>
          <p:spPr>
            <a:xfrm>
              <a:off x="5574955" y="5068811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45731C-22C2-4C19-A0F6-AEBB714987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4955" y="5496718"/>
              <a:ext cx="2198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5A6AC-358A-48D9-8BD3-8EBAA36017AC}"/>
                </a:ext>
              </a:extLst>
            </p:cNvPr>
            <p:cNvSpPr txBox="1"/>
            <p:nvPr/>
          </p:nvSpPr>
          <p:spPr>
            <a:xfrm>
              <a:off x="9278548" y="5288247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pages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13E10-9159-4549-BA1A-5ACC128FBA5D}"/>
                </a:ext>
              </a:extLst>
            </p:cNvPr>
            <p:cNvSpPr txBox="1"/>
            <p:nvPr/>
          </p:nvSpPr>
          <p:spPr>
            <a:xfrm>
              <a:off x="5964994" y="4610458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C84B42-C663-4887-8D02-F9BB54FA9558}"/>
                </a:ext>
              </a:extLst>
            </p:cNvPr>
            <p:cNvSpPr txBox="1"/>
            <p:nvPr/>
          </p:nvSpPr>
          <p:spPr>
            <a:xfrm>
              <a:off x="5992120" y="5599872"/>
              <a:ext cx="136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Respond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3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What is Web App?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28DC0-F384-41BB-90BF-0C4E6F3FCD57}"/>
              </a:ext>
            </a:extLst>
          </p:cNvPr>
          <p:cNvGrpSpPr/>
          <p:nvPr/>
        </p:nvGrpSpPr>
        <p:grpSpPr>
          <a:xfrm>
            <a:off x="316280" y="2448239"/>
            <a:ext cx="11487228" cy="4059784"/>
            <a:chOff x="316280" y="2448239"/>
            <a:chExt cx="11487228" cy="4059784"/>
          </a:xfrm>
        </p:grpSpPr>
        <p:pic>
          <p:nvPicPr>
            <p:cNvPr id="10" name="그림 9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4FC2D65-49CC-46C7-B778-56EBBB2B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0" y="2448239"/>
              <a:ext cx="3959141" cy="255560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92CE30-7B37-409B-953F-87AE4597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264" y="2448239"/>
              <a:ext cx="2617652" cy="4059784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A2D5CF7-8762-4A10-BF21-DFA2252C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994" y="2448239"/>
              <a:ext cx="2281514" cy="40560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7B5CB24-7A01-4771-98DA-8E0B4684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284" y="3533807"/>
              <a:ext cx="4545799" cy="2970457"/>
            </a:xfrm>
            <a:prstGeom prst="rect">
              <a:avLst/>
            </a:prstGeom>
          </p:spPr>
        </p:pic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7F0C3F6-B39F-477D-9EFF-3ED0135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1060-3988-484D-99CE-55218174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993" y="4274332"/>
            <a:ext cx="6721001" cy="8606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Program running on the Web</a:t>
            </a:r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851633-12AC-4ADF-8F50-8777C9F2D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970949"/>
            <a:ext cx="2587180" cy="4599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computer program</a:t>
            </a:r>
          </a:p>
          <a:p>
            <a:r>
              <a:rPr lang="en-US" dirty="0">
                <a:solidFill>
                  <a:srgbClr val="FFFFFF"/>
                </a:solidFill>
              </a:rPr>
              <a:t>Often integrated into the dialog systems</a:t>
            </a:r>
          </a:p>
          <a:p>
            <a:r>
              <a:rPr lang="en-US" dirty="0">
                <a:solidFill>
                  <a:srgbClr val="FFFFFF"/>
                </a:solidFill>
              </a:rPr>
              <a:t>Some of them process natural language</a:t>
            </a:r>
          </a:p>
          <a:p>
            <a:r>
              <a:rPr lang="en-US" dirty="0">
                <a:solidFill>
                  <a:srgbClr val="FFFFFF"/>
                </a:solidFill>
              </a:rPr>
              <a:t>Behave as a conversational partner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516CD-C920-4B2B-8B0F-2B99CC1664B8}"/>
              </a:ext>
            </a:extLst>
          </p:cNvPr>
          <p:cNvSpPr txBox="1"/>
          <p:nvPr/>
        </p:nvSpPr>
        <p:spPr>
          <a:xfrm>
            <a:off x="8422410" y="6065842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Telegram Bot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0407B05-F9F4-4635-A12D-4B29B647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media.idownloadblog.com/wp-content/uploads/2016/05/Siri-can-i-help-you-with.png">
            <a:extLst>
              <a:ext uri="{FF2B5EF4-FFF2-40B4-BE49-F238E27FC236}">
                <a16:creationId xmlns:a16="http://schemas.microsoft.com/office/drawing/2014/main" id="{55149E53-FCEB-4059-B148-AE882EAB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0" y="5069960"/>
            <a:ext cx="2357684" cy="11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4520184" cy="1188720"/>
          </a:xfrm>
        </p:spPr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– </a:t>
            </a:r>
            <a:r>
              <a:rPr lang="en-US" dirty="0" err="1"/>
              <a:t>Pabby</a:t>
            </a:r>
            <a:r>
              <a:rPr lang="en-US" dirty="0"/>
              <a:t> Demonstration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20184" cy="3101983"/>
          </a:xfrm>
        </p:spPr>
        <p:txBody>
          <a:bodyPr/>
          <a:lstStyle/>
          <a:p>
            <a:r>
              <a:rPr lang="en-US" dirty="0">
                <a:hlinkClick r:id="rId3"/>
              </a:rPr>
              <a:t>m.me/</a:t>
            </a:r>
            <a:r>
              <a:rPr lang="en-US" dirty="0" err="1">
                <a:hlinkClick r:id="rId3"/>
              </a:rPr>
              <a:t>pbsanjose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8576C-D49A-4C8F-8082-F6AFAD3F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7B88AF4-9E87-4DA5-A5C0-B4D8EA8D7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0" y="777241"/>
            <a:ext cx="3060382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442</TotalTime>
  <Words>517</Words>
  <Application>Microsoft Office PowerPoint</Application>
  <PresentationFormat>와이드스크린</PresentationFormat>
  <Paragraphs>77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1-1 Introduction to Web App</vt:lpstr>
      <vt:lpstr>What is happening on the Internet?</vt:lpstr>
      <vt:lpstr>What is Web App?</vt:lpstr>
      <vt:lpstr>What is ChatBot?</vt:lpstr>
      <vt:lpstr>ChatBot – Pabby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35</cp:revision>
  <dcterms:created xsi:type="dcterms:W3CDTF">2017-07-24T20:44:03Z</dcterms:created>
  <dcterms:modified xsi:type="dcterms:W3CDTF">2017-07-26T23:59:35Z</dcterms:modified>
</cp:coreProperties>
</file>