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>
      <p:cViewPr varScale="1">
        <p:scale>
          <a:sx n="48" d="100"/>
          <a:sy n="48" d="100"/>
        </p:scale>
        <p:origin x="374" y="43"/>
      </p:cViewPr>
      <p:guideLst/>
    </p:cSldViewPr>
  </p:slideViewPr>
  <p:outlineViewPr>
    <p:cViewPr>
      <p:scale>
        <a:sx n="33" d="100"/>
        <a:sy n="33" d="100"/>
      </p:scale>
      <p:origin x="0" y="-691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9C2C1-1AE5-400D-A5EB-066F8CD0193A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7CB1E-E57E-4A09-A52D-A1AFD51D4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3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Hola</a:t>
            </a:r>
            <a:r>
              <a:rPr lang="en-GB" dirty="0"/>
              <a:t>,</a:t>
            </a:r>
          </a:p>
          <a:p>
            <a:r>
              <a:rPr lang="en-GB" dirty="0" err="1"/>
              <a:t>Yo</a:t>
            </a:r>
            <a:r>
              <a:rPr lang="en-GB" dirty="0"/>
              <a:t> soy </a:t>
            </a:r>
            <a:r>
              <a:rPr lang="en-GB" dirty="0" err="1"/>
              <a:t>Yestin</a:t>
            </a:r>
            <a:r>
              <a:rPr lang="en-GB" dirty="0"/>
              <a:t>.</a:t>
            </a:r>
          </a:p>
          <a:p>
            <a:r>
              <a:rPr lang="es-ES" dirty="0"/>
              <a:t>Este curso será </a:t>
            </a:r>
            <a:r>
              <a:rPr lang="es-ES"/>
              <a:t>en inglés, </a:t>
            </a:r>
            <a:r>
              <a:rPr lang="es-ES" dirty="0"/>
              <a:t>(This course will be in English,)</a:t>
            </a:r>
          </a:p>
          <a:p>
            <a:r>
              <a:rPr lang="es-ES" dirty="0"/>
              <a:t>por qué puedo hablar español poco. (because I can speak spanish little.)</a:t>
            </a:r>
          </a:p>
          <a:p>
            <a:r>
              <a:rPr lang="es-ES" dirty="0"/>
              <a:t>¿Está bien? (Is it OK?)</a:t>
            </a:r>
            <a:endParaRPr lang="en-GB" dirty="0"/>
          </a:p>
          <a:p>
            <a:r>
              <a:rPr lang="en-GB" dirty="0"/>
              <a:t>I work for Refresh Foods, as a software engineer.</a:t>
            </a:r>
          </a:p>
          <a:p>
            <a:r>
              <a:rPr lang="en-GB" dirty="0"/>
              <a:t>From today, I will tech you how to …</a:t>
            </a:r>
          </a:p>
          <a:p>
            <a:r>
              <a:rPr lang="en-US" dirty="0"/>
              <a:t>Has anyone majored in computer science here?</a:t>
            </a:r>
          </a:p>
          <a:p>
            <a:r>
              <a:rPr lang="en-US" dirty="0"/>
              <a:t>or, has anyone ever developed a web application using JavaScript or other languages?</a:t>
            </a:r>
          </a:p>
          <a:p>
            <a:r>
              <a:rPr lang="en-US" dirty="0"/>
              <a:t>In this course, I will not teach you the computer language,</a:t>
            </a:r>
          </a:p>
          <a:p>
            <a:r>
              <a:rPr lang="en-US" dirty="0"/>
              <a:t>I want you to know the concept of web application,</a:t>
            </a:r>
          </a:p>
          <a:p>
            <a:r>
              <a:rPr lang="en-US" dirty="0"/>
              <a:t>and what is happening in the Internet.</a:t>
            </a:r>
          </a:p>
          <a:p>
            <a:r>
              <a:rPr lang="en-US" dirty="0"/>
              <a:t>Moreover, I want you to be interested in IT, by creating a handy program by yourselves.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7CB1E-E57E-4A09-A52D-A1AFD51D42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11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Internet is like </a:t>
            </a:r>
          </a:p>
          <a:p>
            <a:r>
              <a:rPr lang="en-US" dirty="0"/>
              <a:t>https://opentutorials.org/course/1688/9334</a:t>
            </a:r>
          </a:p>
          <a:p>
            <a:r>
              <a:rPr lang="en-US" dirty="0"/>
              <a:t>https://opentutorials.org/course/1688/9408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8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Web app?</a:t>
            </a:r>
          </a:p>
          <a:p>
            <a:r>
              <a:rPr lang="en-US" dirty="0"/>
              <a:t>Firstly, when you open the Internet</a:t>
            </a:r>
          </a:p>
          <a:p>
            <a:r>
              <a:rPr lang="en-US" dirty="0"/>
              <a:t>Imagine. Google home page, it looks quite simple.</a:t>
            </a:r>
          </a:p>
          <a:p>
            <a:r>
              <a:rPr lang="en-US" dirty="0"/>
              <a:t>However, </a:t>
            </a:r>
          </a:p>
          <a:p>
            <a:r>
              <a:rPr lang="en-US" dirty="0"/>
              <a:t>Think about </a:t>
            </a:r>
            <a:r>
              <a:rPr lang="en-US" dirty="0" err="1"/>
              <a:t>Youtube</a:t>
            </a:r>
            <a:r>
              <a:rPr lang="en-US" dirty="0"/>
              <a:t>, it has billions of videos, and it also has ads, playlists, live videos, and so on.</a:t>
            </a:r>
          </a:p>
          <a:p>
            <a:r>
              <a:rPr lang="en-US" dirty="0"/>
              <a:t>It is totally not a simple web site.</a:t>
            </a:r>
          </a:p>
          <a:p>
            <a:r>
              <a:rPr lang="en-US" dirty="0"/>
              <a:t>It seems something like programs are running on the web browser.</a:t>
            </a:r>
          </a:p>
          <a:p>
            <a:r>
              <a:rPr lang="en-US" dirty="0"/>
              <a:t>We call them Web application.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7CB1E-E57E-4A09-A52D-A1AFD51D42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73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ChatBot</a:t>
            </a:r>
            <a:endParaRPr lang="en-US" dirty="0"/>
          </a:p>
          <a:p>
            <a:r>
              <a:rPr lang="en-US" dirty="0"/>
              <a:t>I </a:t>
            </a:r>
            <a:r>
              <a:rPr lang="en-US"/>
              <a:t>will tell you how to </a:t>
            </a:r>
            <a:endParaRPr lang="en-US" dirty="0"/>
          </a:p>
          <a:p>
            <a:r>
              <a:rPr lang="en-US" dirty="0" err="1"/>
              <a:t>ChatBot</a:t>
            </a:r>
            <a:r>
              <a:rPr lang="en-US" dirty="0"/>
              <a:t> is also a kind of web application.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7CB1E-E57E-4A09-A52D-A1AFD51D42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5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7CB1E-E57E-4A09-A52D-A1AFD51D42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3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8D27-3615-4DD6-AB3B-3F69A363CBB9}" type="datetime1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87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88A4-2EAE-499D-9024-D0FD39BFCCA3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4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C293-641D-4945-8A11-39FA73448135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2A82-34B0-484A-B225-08FB9180F46A}" type="datetime1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8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B44F-F4A9-4FE2-B11F-A4F6B958B9F5}" type="datetime1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77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99AF-411D-4C2C-BAC2-FFFB6B8FDB7C}" type="datetime1">
              <a:rPr lang="en-US" smtClean="0"/>
              <a:t>7/25/2017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464-8AD1-459E-9F09-15FC0EFB5661}" type="datetime1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4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9D4E-1E01-4F66-9F1E-9A5324C65EF3}" type="datetime1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4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D97A-9C10-4151-8F86-8F2103002488}" type="datetime1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1DA9-512C-4860-B2C5-5F18E104804F}" type="datetime1">
              <a:rPr lang="en-US" smtClean="0"/>
              <a:t>7/25/2017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B5D8B2A-177D-43ED-B33B-DBDB615709E8}" type="datetime1">
              <a:rPr lang="en-US" smtClean="0"/>
              <a:t>7/25/2017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6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774355D-C6A9-4A3E-BB4B-8D2ABA7F23FC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3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ssenger.com/t/pbsanjos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 dirty="0"/>
            </a:br>
            <a:r>
              <a:rPr lang="en-US" dirty="0"/>
              <a:t>1-1 Introduction to Web App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39A0B0-3405-4671-9EB2-B95817EF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086" y="964692"/>
            <a:ext cx="8947829" cy="1188720"/>
          </a:xfrm>
        </p:spPr>
        <p:txBody>
          <a:bodyPr/>
          <a:lstStyle/>
          <a:p>
            <a:r>
              <a:rPr lang="en-US" dirty="0"/>
              <a:t>What is happening on the Internet?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00697-8019-46E5-BC9F-C24F65CE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&amp; Web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 browser(Client) &amp; Server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2</a:t>
            </a:fld>
            <a:endParaRPr 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EB8A13D-3375-4681-A337-3414E1489C91}"/>
              </a:ext>
            </a:extLst>
          </p:cNvPr>
          <p:cNvGrpSpPr/>
          <p:nvPr/>
        </p:nvGrpSpPr>
        <p:grpSpPr>
          <a:xfrm>
            <a:off x="4735773" y="2633190"/>
            <a:ext cx="2811439" cy="1555845"/>
            <a:chOff x="4735773" y="2633190"/>
            <a:chExt cx="2811439" cy="155584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5D0FF04-894B-4296-B499-5F39A2F73943}"/>
                </a:ext>
              </a:extLst>
            </p:cNvPr>
            <p:cNvSpPr/>
            <p:nvPr/>
          </p:nvSpPr>
          <p:spPr>
            <a:xfrm>
              <a:off x="4735773" y="2633190"/>
              <a:ext cx="2811439" cy="15558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Internet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4522EA3-8C3E-4532-80AA-289C6298AEC8}"/>
                </a:ext>
              </a:extLst>
            </p:cNvPr>
            <p:cNvSpPr/>
            <p:nvPr/>
          </p:nvSpPr>
          <p:spPr>
            <a:xfrm>
              <a:off x="5394696" y="3465095"/>
              <a:ext cx="957978" cy="5344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9256C2-26A2-4477-91E0-EADAD9C84BE2}"/>
              </a:ext>
            </a:extLst>
          </p:cNvPr>
          <p:cNvGrpSpPr/>
          <p:nvPr/>
        </p:nvGrpSpPr>
        <p:grpSpPr>
          <a:xfrm>
            <a:off x="3843252" y="4610458"/>
            <a:ext cx="6799928" cy="1798867"/>
            <a:chOff x="3843252" y="4610458"/>
            <a:chExt cx="6799928" cy="1798867"/>
          </a:xfrm>
        </p:grpSpPr>
        <p:pic>
          <p:nvPicPr>
            <p:cNvPr id="1026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2CA1F91C-C26E-499B-A36D-3E6456A244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3896590" y="486437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erver PNG">
              <a:extLst>
                <a:ext uri="{FF2B5EF4-FFF2-40B4-BE49-F238E27FC236}">
                  <a16:creationId xmlns:a16="http://schemas.microsoft.com/office/drawing/2014/main" id="{5003258A-63FC-455E-AD2D-07CEDF452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11942" y="4864370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erver PNG">
              <a:extLst>
                <a:ext uri="{FF2B5EF4-FFF2-40B4-BE49-F238E27FC236}">
                  <a16:creationId xmlns:a16="http://schemas.microsoft.com/office/drawing/2014/main" id="{A9687193-9278-4134-8B0C-5C67258B7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18867" y="5068811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970170-BF53-479F-BFBF-FEB26410DECC}"/>
                </a:ext>
              </a:extLst>
            </p:cNvPr>
            <p:cNvSpPr txBox="1"/>
            <p:nvPr/>
          </p:nvSpPr>
          <p:spPr>
            <a:xfrm>
              <a:off x="3843252" y="6031468"/>
              <a:ext cx="1689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B6DE48-E978-452D-B13D-B62F523245E0}"/>
                </a:ext>
              </a:extLst>
            </p:cNvPr>
            <p:cNvSpPr txBox="1"/>
            <p:nvPr/>
          </p:nvSpPr>
          <p:spPr>
            <a:xfrm>
              <a:off x="7773918" y="6039993"/>
              <a:ext cx="1689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Web server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20998312-0DAA-4410-B43B-17C6E574733E}"/>
                </a:ext>
              </a:extLst>
            </p:cNvPr>
            <p:cNvCxnSpPr/>
            <p:nvPr/>
          </p:nvCxnSpPr>
          <p:spPr>
            <a:xfrm>
              <a:off x="5574955" y="5068811"/>
              <a:ext cx="21989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145731C-22C2-4C19-A0F6-AEBB714987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4955" y="5496718"/>
              <a:ext cx="21989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95A6AC-358A-48D9-8BD3-8EBAA36017AC}"/>
                </a:ext>
              </a:extLst>
            </p:cNvPr>
            <p:cNvSpPr txBox="1"/>
            <p:nvPr/>
          </p:nvSpPr>
          <p:spPr>
            <a:xfrm>
              <a:off x="9278548" y="5288247"/>
              <a:ext cx="136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Web pages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713E10-9159-4549-BA1A-5ACC128FBA5D}"/>
                </a:ext>
              </a:extLst>
            </p:cNvPr>
            <p:cNvSpPr txBox="1"/>
            <p:nvPr/>
          </p:nvSpPr>
          <p:spPr>
            <a:xfrm>
              <a:off x="5964994" y="4610458"/>
              <a:ext cx="136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Request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9C84B42-C663-4887-8D02-F9BB54FA9558}"/>
                </a:ext>
              </a:extLst>
            </p:cNvPr>
            <p:cNvSpPr txBox="1"/>
            <p:nvPr/>
          </p:nvSpPr>
          <p:spPr>
            <a:xfrm>
              <a:off x="5992120" y="5599872"/>
              <a:ext cx="136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Respond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931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What is Web App?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AF28DC0-F384-41BB-90BF-0C4E6F3FCD57}"/>
              </a:ext>
            </a:extLst>
          </p:cNvPr>
          <p:cNvGrpSpPr/>
          <p:nvPr/>
        </p:nvGrpSpPr>
        <p:grpSpPr>
          <a:xfrm>
            <a:off x="316280" y="2448239"/>
            <a:ext cx="11487228" cy="4059784"/>
            <a:chOff x="316280" y="2448239"/>
            <a:chExt cx="11487228" cy="4059784"/>
          </a:xfrm>
        </p:grpSpPr>
        <p:pic>
          <p:nvPicPr>
            <p:cNvPr id="10" name="그림 9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C4FC2D65-49CC-46C7-B778-56EBBB2B3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80" y="2448239"/>
              <a:ext cx="3959141" cy="255560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F92CE30-7B37-409B-953F-87AE45977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5264" y="2448239"/>
              <a:ext cx="2617652" cy="4059784"/>
            </a:xfrm>
            <a:prstGeom prst="rect">
              <a:avLst/>
            </a:prstGeom>
          </p:spPr>
        </p:pic>
        <p:pic>
          <p:nvPicPr>
            <p:cNvPr id="14" name="그림 13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9A2D5CF7-8762-4A10-BF21-DFA2252C7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1994" y="2448239"/>
              <a:ext cx="2281514" cy="4056025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7B5CB24-7A01-4771-98DA-8E0B46840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284" y="3533807"/>
              <a:ext cx="4545799" cy="2970457"/>
            </a:xfrm>
            <a:prstGeom prst="rect">
              <a:avLst/>
            </a:prstGeom>
          </p:spPr>
        </p:pic>
      </p:grp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F7F0C3F6-B39F-477D-9EFF-3ED01357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F71060-3988-484D-99CE-55218174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0993" y="4274332"/>
            <a:ext cx="6721001" cy="86066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/>
              <a:t>Program running on the Web</a:t>
            </a:r>
          </a:p>
        </p:txBody>
      </p:sp>
    </p:spTree>
    <p:extLst>
      <p:ext uri="{BB962C8B-B14F-4D97-AF65-F5344CB8AC3E}">
        <p14:creationId xmlns:p14="http://schemas.microsoft.com/office/powerpoint/2010/main" val="23932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2851633-12AC-4ADF-8F50-8777C9F2D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698" y="970949"/>
            <a:ext cx="2587180" cy="45994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ChatBot</a:t>
            </a:r>
            <a:r>
              <a:rPr lang="en-US" dirty="0"/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00697-8019-46E5-BC9F-C24F65CE1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58703"/>
            <a:ext cx="5285791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computer program</a:t>
            </a:r>
          </a:p>
          <a:p>
            <a:r>
              <a:rPr lang="en-US" dirty="0">
                <a:solidFill>
                  <a:srgbClr val="FFFFFF"/>
                </a:solidFill>
              </a:rPr>
              <a:t>Often integrated into the dialog systems</a:t>
            </a:r>
          </a:p>
          <a:p>
            <a:r>
              <a:rPr lang="en-US" dirty="0">
                <a:solidFill>
                  <a:srgbClr val="FFFFFF"/>
                </a:solidFill>
              </a:rPr>
              <a:t>Some of them process natural language</a:t>
            </a:r>
          </a:p>
          <a:p>
            <a:r>
              <a:rPr lang="en-US" dirty="0">
                <a:solidFill>
                  <a:srgbClr val="FFFFFF"/>
                </a:solidFill>
              </a:rPr>
              <a:t>Behave as a conversational partner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516CD-C920-4B2B-8B0F-2B99CC1664B8}"/>
              </a:ext>
            </a:extLst>
          </p:cNvPr>
          <p:cNvSpPr txBox="1"/>
          <p:nvPr/>
        </p:nvSpPr>
        <p:spPr>
          <a:xfrm>
            <a:off x="8422410" y="6065842"/>
            <a:ext cx="224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Telegram Bot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40407B05-F9F4-4635-A12D-4B29B647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8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12CA2-1830-4E60-8EAC-21DA1127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4520184" cy="1188720"/>
          </a:xfrm>
        </p:spPr>
        <p:txBody>
          <a:bodyPr/>
          <a:lstStyle/>
          <a:p>
            <a:r>
              <a:rPr lang="en-US" dirty="0" err="1"/>
              <a:t>ChatBot</a:t>
            </a:r>
            <a:r>
              <a:rPr lang="en-US" dirty="0"/>
              <a:t> – </a:t>
            </a:r>
            <a:r>
              <a:rPr lang="en-US" dirty="0" err="1"/>
              <a:t>Pabby</a:t>
            </a:r>
            <a:r>
              <a:rPr lang="en-US" dirty="0"/>
              <a:t> Demonstration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A7FF7-6BA2-4D57-B777-415DDF248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520184" cy="3101983"/>
          </a:xfrm>
        </p:spPr>
        <p:txBody>
          <a:bodyPr/>
          <a:lstStyle/>
          <a:p>
            <a:r>
              <a:rPr lang="en-US" dirty="0">
                <a:hlinkClick r:id="rId3"/>
              </a:rPr>
              <a:t>m.me/</a:t>
            </a:r>
            <a:r>
              <a:rPr lang="en-US" dirty="0" err="1">
                <a:hlinkClick r:id="rId3"/>
              </a:rPr>
              <a:t>pbsanjose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38576C-D49A-4C8F-8082-F6AFAD3F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7B88AF4-9E87-4DA5-A5C0-B4D8EA8D7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710" y="777241"/>
            <a:ext cx="3060382" cy="54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90245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340</TotalTime>
  <Words>344</Words>
  <Application>Microsoft Office PowerPoint</Application>
  <PresentationFormat>와이드스크린</PresentationFormat>
  <Paragraphs>64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휴먼매직체</vt:lpstr>
      <vt:lpstr>Arial</vt:lpstr>
      <vt:lpstr>Calibri</vt:lpstr>
      <vt:lpstr>Gill Sans MT</vt:lpstr>
      <vt:lpstr>소포</vt:lpstr>
      <vt:lpstr>Developing ChatBot 1-1 Introduction to Web App</vt:lpstr>
      <vt:lpstr>What is happening on the Internet?</vt:lpstr>
      <vt:lpstr>What is Web App?</vt:lpstr>
      <vt:lpstr>What is ChatBot?</vt:lpstr>
      <vt:lpstr>ChatBot – Pabby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28</cp:revision>
  <dcterms:created xsi:type="dcterms:W3CDTF">2017-07-24T20:44:03Z</dcterms:created>
  <dcterms:modified xsi:type="dcterms:W3CDTF">2017-07-25T22:53:44Z</dcterms:modified>
</cp:coreProperties>
</file>