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9" r:id="rId4"/>
    <p:sldId id="263" r:id="rId5"/>
    <p:sldId id="261" r:id="rId6"/>
    <p:sldId id="267" r:id="rId7"/>
    <p:sldId id="264" r:id="rId8"/>
    <p:sldId id="266" r:id="rId9"/>
    <p:sldId id="268" r:id="rId10"/>
    <p:sldId id="265" r:id="rId11"/>
    <p:sldId id="260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2EB"/>
    <a:srgbClr val="ABE9FF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7" autoAdjust="0"/>
  </p:normalViewPr>
  <p:slideViewPr>
    <p:cSldViewPr snapToGrid="0">
      <p:cViewPr varScale="1">
        <p:scale>
          <a:sx n="45" d="100"/>
          <a:sy n="45" d="100"/>
        </p:scale>
        <p:origin x="112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git </a:t>
          </a:r>
          <a:r>
            <a:rPr lang="en-US" dirty="0" err="1"/>
            <a:t>init</a:t>
          </a:r>
          <a:endParaRPr lang="en-US" dirty="0"/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first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786E5FB7-7F73-43A4-BD51-417FAF5864BC}">
      <dgm:prSet/>
      <dgm:spPr/>
      <dgm:t>
        <a:bodyPr/>
        <a:lstStyle/>
        <a:p>
          <a:r>
            <a:rPr lang="en-US" dirty="0"/>
            <a:t>Heroku create </a:t>
          </a:r>
          <a:r>
            <a:rPr lang="en-US" dirty="0">
              <a:solidFill>
                <a:srgbClr val="FFFF00"/>
              </a:solidFill>
            </a:rPr>
            <a:t>app-name</a:t>
          </a:r>
        </a:p>
      </dgm:t>
    </dgm:pt>
    <dgm:pt modelId="{B4F27F8B-1957-4954-834E-2F3CD611F2E4}" type="par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92341218-5100-4E23-ACAE-27FD7B32B655}" type="sibTrans" cxnId="{6AE706F2-CC8B-4153-A173-09D1FE3C1DFF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618A2550-1BD3-4953-BD4A-D5EBC748BC84}" type="pres">
      <dgm:prSet presAssocID="{786E5FB7-7F73-43A4-BD51-417FAF5864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FDB5E7-4831-4891-B5E7-D60EF1BD066D}" type="pres">
      <dgm:prSet presAssocID="{92341218-5100-4E23-ACAE-27FD7B32B655}" presName="spacer" presStyleCnt="0"/>
      <dgm:spPr/>
    </dgm:pt>
    <dgm:pt modelId="{CD0E1BD6-69EE-4C05-8AD0-E5813C1897AA}" type="pres">
      <dgm:prSet presAssocID="{A0159407-A176-4FD8-843A-78E6CA95E5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87EDD4BE-9F56-4802-A3ED-30C87DB443A8}" type="presOf" srcId="{786E5FB7-7F73-43A4-BD51-417FAF5864BC}" destId="{618A2550-1BD3-4953-BD4A-D5EBC748BC84}" srcOrd="0" destOrd="0" presId="urn:microsoft.com/office/officeart/2005/8/layout/vList2"/>
    <dgm:cxn modelId="{6AE706F2-CC8B-4153-A173-09D1FE3C1DFF}" srcId="{E0565618-0652-4D78-8A5E-0247BD345B5C}" destId="{786E5FB7-7F73-43A4-BD51-417FAF5864BC}" srcOrd="3" destOrd="0" parTransId="{B4F27F8B-1957-4954-834E-2F3CD611F2E4}" sibTransId="{92341218-5100-4E23-ACAE-27FD7B32B655}"/>
    <dgm:cxn modelId="{A3875BF6-3DF2-49C3-BF9F-6F3207850D79}" srcId="{E0565618-0652-4D78-8A5E-0247BD345B5C}" destId="{A0159407-A176-4FD8-843A-78E6CA95E577}" srcOrd="4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F4F98369-760B-4513-B80C-3E531D37D39E}" type="presParOf" srcId="{80E3609B-0CC0-49B5-9E6B-6B6BC7AC79FA}" destId="{618A2550-1BD3-4953-BD4A-D5EBC748BC84}" srcOrd="6" destOrd="0" presId="urn:microsoft.com/office/officeart/2005/8/layout/vList2"/>
    <dgm:cxn modelId="{9C8A4531-B910-4769-A9C7-DFC075AA1657}" type="presParOf" srcId="{80E3609B-0CC0-49B5-9E6B-6B6BC7AC79FA}" destId="{02FDB5E7-4831-4891-B5E7-D60EF1BD066D}" srcOrd="7" destOrd="0" presId="urn:microsoft.com/office/officeart/2005/8/layout/vList2"/>
    <dgm:cxn modelId="{C77291B3-FDF5-486E-9020-99CA9371700C}" type="presParOf" srcId="{80E3609B-0CC0-49B5-9E6B-6B6BC7AC79FA}" destId="{CD0E1BD6-69EE-4C05-8AD0-E5813C1897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65618-0652-4D78-8A5E-0247BD345B5C}" type="doc">
      <dgm:prSet loTypeId="urn:microsoft.com/office/officeart/2005/8/layout/vList2" loCatId="Inbox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AAC706-83D9-4085-B003-8F3496A040BB}">
      <dgm:prSet/>
      <dgm:spPr/>
      <dgm:t>
        <a:bodyPr/>
        <a:lstStyle/>
        <a:p>
          <a:r>
            <a:rPr lang="en-US" dirty="0"/>
            <a:t>Copy codes to app.js</a:t>
          </a:r>
        </a:p>
      </dgm:t>
    </dgm:pt>
    <dgm:pt modelId="{F806DC32-23F3-4C4E-8160-91250AD490CF}" type="parTrans" cxnId="{501A5DA7-3335-49E1-8E7E-FD5972D824BA}">
      <dgm:prSet/>
      <dgm:spPr/>
      <dgm:t>
        <a:bodyPr/>
        <a:lstStyle/>
        <a:p>
          <a:endParaRPr lang="en-US"/>
        </a:p>
      </dgm:t>
    </dgm:pt>
    <dgm:pt modelId="{415E918E-A70F-4272-B638-1338D9141FB9}" type="sibTrans" cxnId="{501A5DA7-3335-49E1-8E7E-FD5972D824BA}">
      <dgm:prSet/>
      <dgm:spPr/>
      <dgm:t>
        <a:bodyPr/>
        <a:lstStyle/>
        <a:p>
          <a:endParaRPr lang="en-US"/>
        </a:p>
      </dgm:t>
    </dgm:pt>
    <dgm:pt modelId="{9B6C1191-11F4-4E9D-AA34-414F8F05E48C}">
      <dgm:prSet/>
      <dgm:spPr/>
      <dgm:t>
        <a:bodyPr/>
        <a:lstStyle/>
        <a:p>
          <a:r>
            <a:rPr lang="en-US" dirty="0"/>
            <a:t>git add .</a:t>
          </a:r>
        </a:p>
      </dgm:t>
    </dgm:pt>
    <dgm:pt modelId="{24A61EB4-88DE-4292-9D92-FADD5E34A074}" type="parTrans" cxnId="{3F3FDD00-3A88-4268-A8ED-456DA0DB5254}">
      <dgm:prSet/>
      <dgm:spPr/>
      <dgm:t>
        <a:bodyPr/>
        <a:lstStyle/>
        <a:p>
          <a:endParaRPr lang="en-US"/>
        </a:p>
      </dgm:t>
    </dgm:pt>
    <dgm:pt modelId="{3D708262-784D-4439-8CFD-D63A90A42E33}" type="sibTrans" cxnId="{3F3FDD00-3A88-4268-A8ED-456DA0DB5254}">
      <dgm:prSet/>
      <dgm:spPr/>
      <dgm:t>
        <a:bodyPr/>
        <a:lstStyle/>
        <a:p>
          <a:endParaRPr lang="en-US"/>
        </a:p>
      </dgm:t>
    </dgm:pt>
    <dgm:pt modelId="{15A5B45A-CF3C-4080-8CBE-CEDDACDFBA43}">
      <dgm:prSet/>
      <dgm:spPr/>
      <dgm:t>
        <a:bodyPr/>
        <a:lstStyle/>
        <a:p>
          <a:r>
            <a:rPr lang="en-US" dirty="0"/>
            <a:t>git commit –m ‘</a:t>
          </a:r>
          <a:r>
            <a:rPr lang="en-US" b="0" dirty="0">
              <a:solidFill>
                <a:srgbClr val="FFFF00"/>
              </a:solidFill>
            </a:rPr>
            <a:t>echo bot</a:t>
          </a:r>
          <a:r>
            <a:rPr lang="en-US" dirty="0"/>
            <a:t>’</a:t>
          </a:r>
        </a:p>
      </dgm:t>
    </dgm:pt>
    <dgm:pt modelId="{1EC7BB39-871E-4E85-9BBF-B0EF4A3C1EC2}" type="par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27660471-39F9-4E8D-968A-E0588533643C}" type="sibTrans" cxnId="{30210E00-A3AA-4109-A90B-742737472F21}">
      <dgm:prSet/>
      <dgm:spPr/>
      <dgm:t>
        <a:bodyPr/>
        <a:lstStyle/>
        <a:p>
          <a:pPr latinLnBrk="1"/>
          <a:endParaRPr lang="ko-KR" altLang="en-US"/>
        </a:p>
      </dgm:t>
    </dgm:pt>
    <dgm:pt modelId="{A0159407-A176-4FD8-843A-78E6CA95E577}">
      <dgm:prSet/>
      <dgm:spPr/>
      <dgm:t>
        <a:bodyPr/>
        <a:lstStyle/>
        <a:p>
          <a:r>
            <a:rPr lang="en-US" dirty="0"/>
            <a:t>git push Heroku master</a:t>
          </a:r>
        </a:p>
      </dgm:t>
    </dgm:pt>
    <dgm:pt modelId="{33D5C6E0-0B51-41D3-A78A-B45E9C5696AD}" type="par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0839D389-DB6B-4429-931C-0892B2ADB654}" type="sibTrans" cxnId="{A3875BF6-3DF2-49C3-BF9F-6F3207850D79}">
      <dgm:prSet/>
      <dgm:spPr/>
      <dgm:t>
        <a:bodyPr/>
        <a:lstStyle/>
        <a:p>
          <a:pPr latinLnBrk="1"/>
          <a:endParaRPr lang="ko-KR" altLang="en-US"/>
        </a:p>
      </dgm:t>
    </dgm:pt>
    <dgm:pt modelId="{80E3609B-0CC0-49B5-9E6B-6B6BC7AC79FA}" type="pres">
      <dgm:prSet presAssocID="{E0565618-0652-4D78-8A5E-0247BD345B5C}" presName="linear" presStyleCnt="0">
        <dgm:presLayoutVars>
          <dgm:animLvl val="lvl"/>
          <dgm:resizeHandles val="exact"/>
        </dgm:presLayoutVars>
      </dgm:prSet>
      <dgm:spPr/>
    </dgm:pt>
    <dgm:pt modelId="{CC120D7A-9141-47E7-B4A6-B69F97451E2D}" type="pres">
      <dgm:prSet presAssocID="{FDAAC706-83D9-4085-B003-8F3496A040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31D697-8901-428E-B45E-C06F6173054A}" type="pres">
      <dgm:prSet presAssocID="{415E918E-A70F-4272-B638-1338D9141FB9}" presName="spacer" presStyleCnt="0"/>
      <dgm:spPr/>
    </dgm:pt>
    <dgm:pt modelId="{509B55FA-B040-493D-B653-0C552A78BAA3}" type="pres">
      <dgm:prSet presAssocID="{9B6C1191-11F4-4E9D-AA34-414F8F05E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A886995-CBD1-45C7-8325-3D58A411AB72}" type="pres">
      <dgm:prSet presAssocID="{3D708262-784D-4439-8CFD-D63A90A42E33}" presName="spacer" presStyleCnt="0"/>
      <dgm:spPr/>
    </dgm:pt>
    <dgm:pt modelId="{2967A8BF-561C-4419-9057-9665DB834A57}" type="pres">
      <dgm:prSet presAssocID="{15A5B45A-CF3C-4080-8CBE-CEDDACDFBA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C2D9F6-9C49-4789-9B55-AECE1688F5B9}" type="pres">
      <dgm:prSet presAssocID="{27660471-39F9-4E8D-968A-E0588533643C}" presName="spacer" presStyleCnt="0"/>
      <dgm:spPr/>
    </dgm:pt>
    <dgm:pt modelId="{CD0E1BD6-69EE-4C05-8AD0-E5813C1897AA}" type="pres">
      <dgm:prSet presAssocID="{A0159407-A176-4FD8-843A-78E6CA95E5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210E00-A3AA-4109-A90B-742737472F21}" srcId="{E0565618-0652-4D78-8A5E-0247BD345B5C}" destId="{15A5B45A-CF3C-4080-8CBE-CEDDACDFBA43}" srcOrd="2" destOrd="0" parTransId="{1EC7BB39-871E-4E85-9BBF-B0EF4A3C1EC2}" sibTransId="{27660471-39F9-4E8D-968A-E0588533643C}"/>
    <dgm:cxn modelId="{3F3FDD00-3A88-4268-A8ED-456DA0DB5254}" srcId="{E0565618-0652-4D78-8A5E-0247BD345B5C}" destId="{9B6C1191-11F4-4E9D-AA34-414F8F05E48C}" srcOrd="1" destOrd="0" parTransId="{24A61EB4-88DE-4292-9D92-FADD5E34A074}" sibTransId="{3D708262-784D-4439-8CFD-D63A90A42E33}"/>
    <dgm:cxn modelId="{B3598E22-18C1-4AE0-BF42-A2B73D90DB9F}" type="presOf" srcId="{9B6C1191-11F4-4E9D-AA34-414F8F05E48C}" destId="{509B55FA-B040-493D-B653-0C552A78BAA3}" srcOrd="0" destOrd="0" presId="urn:microsoft.com/office/officeart/2005/8/layout/vList2"/>
    <dgm:cxn modelId="{0F07792F-7A91-419A-A868-45C0E7B64828}" type="presOf" srcId="{E0565618-0652-4D78-8A5E-0247BD345B5C}" destId="{80E3609B-0CC0-49B5-9E6B-6B6BC7AC79FA}" srcOrd="0" destOrd="0" presId="urn:microsoft.com/office/officeart/2005/8/layout/vList2"/>
    <dgm:cxn modelId="{800A5657-3F68-4D78-9081-7382B329C465}" type="presOf" srcId="{FDAAC706-83D9-4085-B003-8F3496A040BB}" destId="{CC120D7A-9141-47E7-B4A6-B69F97451E2D}" srcOrd="0" destOrd="0" presId="urn:microsoft.com/office/officeart/2005/8/layout/vList2"/>
    <dgm:cxn modelId="{2202338E-C72B-416F-9A15-EB332F22156B}" type="presOf" srcId="{15A5B45A-CF3C-4080-8CBE-CEDDACDFBA43}" destId="{2967A8BF-561C-4419-9057-9665DB834A57}" srcOrd="0" destOrd="0" presId="urn:microsoft.com/office/officeart/2005/8/layout/vList2"/>
    <dgm:cxn modelId="{501A5DA7-3335-49E1-8E7E-FD5972D824BA}" srcId="{E0565618-0652-4D78-8A5E-0247BD345B5C}" destId="{FDAAC706-83D9-4085-B003-8F3496A040BB}" srcOrd="0" destOrd="0" parTransId="{F806DC32-23F3-4C4E-8160-91250AD490CF}" sibTransId="{415E918E-A70F-4272-B638-1338D9141FB9}"/>
    <dgm:cxn modelId="{F870FBAD-F495-4692-AD93-E8DB140B5E92}" type="presOf" srcId="{A0159407-A176-4FD8-843A-78E6CA95E577}" destId="{CD0E1BD6-69EE-4C05-8AD0-E5813C1897AA}" srcOrd="0" destOrd="0" presId="urn:microsoft.com/office/officeart/2005/8/layout/vList2"/>
    <dgm:cxn modelId="{A3875BF6-3DF2-49C3-BF9F-6F3207850D79}" srcId="{E0565618-0652-4D78-8A5E-0247BD345B5C}" destId="{A0159407-A176-4FD8-843A-78E6CA95E577}" srcOrd="3" destOrd="0" parTransId="{33D5C6E0-0B51-41D3-A78A-B45E9C5696AD}" sibTransId="{0839D389-DB6B-4429-931C-0892B2ADB654}"/>
    <dgm:cxn modelId="{0570B5A8-B2FA-4422-B0F1-FDF9C71F2AB1}" type="presParOf" srcId="{80E3609B-0CC0-49B5-9E6B-6B6BC7AC79FA}" destId="{CC120D7A-9141-47E7-B4A6-B69F97451E2D}" srcOrd="0" destOrd="0" presId="urn:microsoft.com/office/officeart/2005/8/layout/vList2"/>
    <dgm:cxn modelId="{A43386CC-3E1C-4DA5-A9FD-03A9A4F055BA}" type="presParOf" srcId="{80E3609B-0CC0-49B5-9E6B-6B6BC7AC79FA}" destId="{CC31D697-8901-428E-B45E-C06F6173054A}" srcOrd="1" destOrd="0" presId="urn:microsoft.com/office/officeart/2005/8/layout/vList2"/>
    <dgm:cxn modelId="{1CC256E0-22DB-47CC-A319-05080EDF2DCB}" type="presParOf" srcId="{80E3609B-0CC0-49B5-9E6B-6B6BC7AC79FA}" destId="{509B55FA-B040-493D-B653-0C552A78BAA3}" srcOrd="2" destOrd="0" presId="urn:microsoft.com/office/officeart/2005/8/layout/vList2"/>
    <dgm:cxn modelId="{7D13F1BD-72A9-486F-8021-BCE349E31746}" type="presParOf" srcId="{80E3609B-0CC0-49B5-9E6B-6B6BC7AC79FA}" destId="{8A886995-CBD1-45C7-8325-3D58A411AB72}" srcOrd="3" destOrd="0" presId="urn:microsoft.com/office/officeart/2005/8/layout/vList2"/>
    <dgm:cxn modelId="{7D5B05C8-0D1D-41BB-934C-46C4215991B7}" type="presParOf" srcId="{80E3609B-0CC0-49B5-9E6B-6B6BC7AC79FA}" destId="{2967A8BF-561C-4419-9057-9665DB834A57}" srcOrd="4" destOrd="0" presId="urn:microsoft.com/office/officeart/2005/8/layout/vList2"/>
    <dgm:cxn modelId="{EEDD3C3C-861A-47EE-BF56-330C8E3B0A16}" type="presParOf" srcId="{80E3609B-0CC0-49B5-9E6B-6B6BC7AC79FA}" destId="{A0C2D9F6-9C49-4789-9B55-AECE1688F5B9}" srcOrd="5" destOrd="0" presId="urn:microsoft.com/office/officeart/2005/8/layout/vList2"/>
    <dgm:cxn modelId="{C77291B3-FDF5-486E-9020-99CA9371700C}" type="presParOf" srcId="{80E3609B-0CC0-49B5-9E6B-6B6BC7AC79FA}" destId="{CD0E1BD6-69EE-4C05-8AD0-E5813C1897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2191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</a:t>
          </a:r>
          <a:r>
            <a:rPr lang="en-US" sz="3800" kern="1200" dirty="0" err="1"/>
            <a:t>init</a:t>
          </a:r>
          <a:endParaRPr lang="en-US" sz="3800" kern="1200" dirty="0"/>
        </a:p>
      </dsp:txBody>
      <dsp:txXfrm>
        <a:off x="43407" y="65326"/>
        <a:ext cx="5520236" cy="802386"/>
      </dsp:txXfrm>
    </dsp:sp>
    <dsp:sp modelId="{509B55FA-B040-493D-B653-0C552A78BAA3}">
      <dsp:nvSpPr>
        <dsp:cNvPr id="0" name=""/>
        <dsp:cNvSpPr/>
      </dsp:nvSpPr>
      <dsp:spPr>
        <a:xfrm>
          <a:off x="0" y="102055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add .</a:t>
          </a:r>
        </a:p>
      </dsp:txBody>
      <dsp:txXfrm>
        <a:off x="43407" y="1063966"/>
        <a:ext cx="5520236" cy="802386"/>
      </dsp:txXfrm>
    </dsp:sp>
    <dsp:sp modelId="{2967A8BF-561C-4419-9057-9665DB834A57}">
      <dsp:nvSpPr>
        <dsp:cNvPr id="0" name=""/>
        <dsp:cNvSpPr/>
      </dsp:nvSpPr>
      <dsp:spPr>
        <a:xfrm>
          <a:off x="0" y="201919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commit –m ‘</a:t>
          </a:r>
          <a:r>
            <a:rPr lang="en-US" sz="3800" b="0" kern="1200" dirty="0">
              <a:solidFill>
                <a:srgbClr val="FFFF00"/>
              </a:solidFill>
            </a:rPr>
            <a:t>first</a:t>
          </a:r>
          <a:r>
            <a:rPr lang="en-US" sz="3800" kern="1200" dirty="0"/>
            <a:t>’</a:t>
          </a:r>
        </a:p>
      </dsp:txBody>
      <dsp:txXfrm>
        <a:off x="43407" y="2062606"/>
        <a:ext cx="5520236" cy="802386"/>
      </dsp:txXfrm>
    </dsp:sp>
    <dsp:sp modelId="{618A2550-1BD3-4953-BD4A-D5EBC748BC84}">
      <dsp:nvSpPr>
        <dsp:cNvPr id="0" name=""/>
        <dsp:cNvSpPr/>
      </dsp:nvSpPr>
      <dsp:spPr>
        <a:xfrm>
          <a:off x="0" y="3017839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Heroku create </a:t>
          </a:r>
          <a:r>
            <a:rPr lang="en-US" sz="3800" kern="1200" dirty="0">
              <a:solidFill>
                <a:srgbClr val="FFFF00"/>
              </a:solidFill>
            </a:rPr>
            <a:t>app-name</a:t>
          </a:r>
        </a:p>
      </dsp:txBody>
      <dsp:txXfrm>
        <a:off x="43407" y="3061246"/>
        <a:ext cx="5520236" cy="802386"/>
      </dsp:txXfrm>
    </dsp:sp>
    <dsp:sp modelId="{CD0E1BD6-69EE-4C05-8AD0-E5813C1897AA}">
      <dsp:nvSpPr>
        <dsp:cNvPr id="0" name=""/>
        <dsp:cNvSpPr/>
      </dsp:nvSpPr>
      <dsp:spPr>
        <a:xfrm>
          <a:off x="0" y="4016480"/>
          <a:ext cx="5607050" cy="8892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git push Heroku master</a:t>
          </a:r>
        </a:p>
      </dsp:txBody>
      <dsp:txXfrm>
        <a:off x="43407" y="4059887"/>
        <a:ext cx="5520236" cy="8023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20D7A-9141-47E7-B4A6-B69F97451E2D}">
      <dsp:nvSpPr>
        <dsp:cNvPr id="0" name=""/>
        <dsp:cNvSpPr/>
      </dsp:nvSpPr>
      <dsp:spPr>
        <a:xfrm>
          <a:off x="0" y="4189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Copy codes to app.js</a:t>
          </a:r>
        </a:p>
      </dsp:txBody>
      <dsp:txXfrm>
        <a:off x="45692" y="464691"/>
        <a:ext cx="5515666" cy="844616"/>
      </dsp:txXfrm>
    </dsp:sp>
    <dsp:sp modelId="{509B55FA-B040-493D-B653-0C552A78BAA3}">
      <dsp:nvSpPr>
        <dsp:cNvPr id="0" name=""/>
        <dsp:cNvSpPr/>
      </dsp:nvSpPr>
      <dsp:spPr>
        <a:xfrm>
          <a:off x="0" y="1470199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1036186"/>
                <a:satOff val="-15329"/>
                <a:lumOff val="287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036186"/>
                <a:satOff val="-15329"/>
                <a:lumOff val="287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036186"/>
                <a:satOff val="-15329"/>
                <a:lumOff val="287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add .</a:t>
          </a:r>
        </a:p>
      </dsp:txBody>
      <dsp:txXfrm>
        <a:off x="45692" y="1515891"/>
        <a:ext cx="5515666" cy="844616"/>
      </dsp:txXfrm>
    </dsp:sp>
    <dsp:sp modelId="{2967A8BF-561C-4419-9057-9665DB834A57}">
      <dsp:nvSpPr>
        <dsp:cNvPr id="0" name=""/>
        <dsp:cNvSpPr/>
      </dsp:nvSpPr>
      <dsp:spPr>
        <a:xfrm>
          <a:off x="0" y="25214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2072372"/>
                <a:satOff val="-30659"/>
                <a:lumOff val="575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072372"/>
                <a:satOff val="-30659"/>
                <a:lumOff val="575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072372"/>
                <a:satOff val="-30659"/>
                <a:lumOff val="575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commit –m ‘</a:t>
          </a:r>
          <a:r>
            <a:rPr lang="en-US" sz="4000" b="0" kern="1200" dirty="0">
              <a:solidFill>
                <a:srgbClr val="FFFF00"/>
              </a:solidFill>
            </a:rPr>
            <a:t>echo bot</a:t>
          </a:r>
          <a:r>
            <a:rPr lang="en-US" sz="4000" kern="1200" dirty="0"/>
            <a:t>’</a:t>
          </a:r>
        </a:p>
      </dsp:txBody>
      <dsp:txXfrm>
        <a:off x="45692" y="2567092"/>
        <a:ext cx="5515666" cy="844616"/>
      </dsp:txXfrm>
    </dsp:sp>
    <dsp:sp modelId="{CD0E1BD6-69EE-4C05-8AD0-E5813C1897AA}">
      <dsp:nvSpPr>
        <dsp:cNvPr id="0" name=""/>
        <dsp:cNvSpPr/>
      </dsp:nvSpPr>
      <dsp:spPr>
        <a:xfrm>
          <a:off x="0" y="3572600"/>
          <a:ext cx="5607050" cy="936000"/>
        </a:xfrm>
        <a:prstGeom prst="roundRect">
          <a:avLst/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git push Heroku master</a:t>
          </a:r>
        </a:p>
      </dsp:txBody>
      <dsp:txXfrm>
        <a:off x="45692" y="3618292"/>
        <a:ext cx="5515666" cy="844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04E9E-60DE-417E-849E-2CDE7F357628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45C2-B5F1-4B10-8C0E-DEBCE2EB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Echo Bot is just name</a:t>
            </a:r>
          </a:p>
          <a:p>
            <a:r>
              <a:rPr lang="en-GB" dirty="0"/>
              <a:t>Let </a:t>
            </a:r>
            <a:r>
              <a:rPr lang="en-GB" dirty="0" err="1"/>
              <a:t>ChatBot</a:t>
            </a:r>
            <a:r>
              <a:rPr lang="en-GB" dirty="0"/>
              <a:t> just simply repeat what you have said.</a:t>
            </a:r>
          </a:p>
          <a:p>
            <a:r>
              <a:rPr lang="en-GB" dirty="0"/>
              <a:t>The purpose is to understand how </a:t>
            </a:r>
            <a:r>
              <a:rPr lang="en-GB" dirty="0" err="1"/>
              <a:t>ChatBot</a:t>
            </a:r>
            <a:r>
              <a:rPr lang="en-GB" dirty="0"/>
              <a:t> is working on the Net.</a:t>
            </a:r>
          </a:p>
          <a:p>
            <a:r>
              <a:rPr lang="en-GB" dirty="0"/>
              <a:t>Are you ready?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7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the main coding file app.js</a:t>
            </a:r>
          </a:p>
          <a:p>
            <a:r>
              <a:rPr lang="en-US" dirty="0"/>
              <a:t>It has many meanings.</a:t>
            </a:r>
          </a:p>
          <a:p>
            <a:r>
              <a:rPr lang="en-US" dirty="0"/>
              <a:t>But now we don’t focus on what codes are there.</a:t>
            </a:r>
          </a:p>
          <a:p>
            <a:r>
              <a:rPr lang="en-US" dirty="0"/>
              <a:t>Our purpose is just let program can run on the server.</a:t>
            </a:r>
          </a:p>
          <a:p>
            <a:r>
              <a:rPr lang="en-US" dirty="0"/>
              <a:t>This program actually don’t have serious meaning.</a:t>
            </a:r>
          </a:p>
          <a:p>
            <a:r>
              <a:rPr lang="en-US" dirty="0"/>
              <a:t>It just tells you server is running.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1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Echo Bot codes.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2745C2-B5F1-4B10-8C0E-DEBCE2EB72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7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3C1F-5111-45C8-8646-4E60C4FCFD33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94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7730-C926-45F0-9361-C8E6CC7EFAB1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4769-6EA4-484E-8E33-A5D2CCD7F3B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DD8C-CF5A-4DB3-98F8-3A2639B39FE9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7B6B-69B5-4721-8DDE-4EEC9B6DCE0D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D2B97-22CE-4922-9B75-1DD88489AFD6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5CB9-B160-4C99-9B3C-64E62B2B8AA1}" type="datetime1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FD2A9-980D-4792-8107-6837CF22CACC}" type="datetime1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ADA3-5F6C-44F2-923F-B96DDB41268F}" type="datetime1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1920-CFA1-454E-AD47-3EEEB5605BD0}" type="datetime1">
              <a:rPr lang="en-US" smtClean="0"/>
              <a:t>7/25/2017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A5C466-8A77-4A43-A9E6-B875AC354BDD}" type="datetime1">
              <a:rPr lang="en-US" smtClean="0"/>
              <a:t>7/25/2017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C1F079E-EE37-4F70-8A6F-71D0624FBE44}" type="datetime1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B9A499C-E7AC-4E74-9635-A20519089A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6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dashboard.heroku.com/apps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faceboo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www.facebook.com/pages/cre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CA4AA-2F6A-46B5-A01B-FE04551EE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Developing </a:t>
            </a:r>
            <a:r>
              <a:rPr lang="en-US" dirty="0" err="1"/>
              <a:t>ChatBot</a:t>
            </a:r>
            <a:br>
              <a:rPr lang="en-US" dirty="0"/>
            </a:br>
            <a:r>
              <a:rPr lang="en-US" dirty="0"/>
              <a:t>1-3 Make Echo Bot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BB80B6-A9A4-46D3-ADA7-0E686FCC6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Refresh-Foods Inc.</a:t>
            </a:r>
          </a:p>
          <a:p>
            <a:r>
              <a:rPr lang="en-US" dirty="0" err="1"/>
              <a:t>Yestin</a:t>
            </a:r>
            <a:r>
              <a:rPr lang="en-US" dirty="0"/>
              <a:t> Yehoon Lee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64052-DB22-4B43-9EA3-AC32CDCD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5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651605EA-FF94-481C-AA64-220A6459A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358"/>
          <a:stretch/>
        </p:blipFill>
        <p:spPr>
          <a:xfrm>
            <a:off x="1356782" y="288980"/>
            <a:ext cx="2895263" cy="203315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0C501F6-27D1-4396-A55D-143BE2BBE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3" y="2412682"/>
            <a:ext cx="2868472" cy="129798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970" y="952909"/>
            <a:ext cx="6092952" cy="1188720"/>
          </a:xfrm>
        </p:spPr>
        <p:txBody>
          <a:bodyPr>
            <a:normAutofit/>
          </a:bodyPr>
          <a:lstStyle/>
          <a:p>
            <a:r>
              <a:rPr lang="en-US" dirty="0"/>
              <a:t>Link Facebook and Server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699" y="2615878"/>
            <a:ext cx="5699180" cy="3268526"/>
          </a:xfrm>
        </p:spPr>
        <p:txBody>
          <a:bodyPr>
            <a:normAutofit/>
          </a:bodyPr>
          <a:lstStyle/>
          <a:p>
            <a:r>
              <a:rPr lang="en-US" dirty="0"/>
              <a:t>Go to messenger set up</a:t>
            </a:r>
          </a:p>
          <a:p>
            <a:r>
              <a:rPr lang="en-US" dirty="0"/>
              <a:t>Copy ‘Page Access Token’ to anywhere not open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    (key to the page what you just made)</a:t>
            </a:r>
          </a:p>
          <a:p>
            <a:r>
              <a:rPr lang="en-US" dirty="0"/>
              <a:t>Go to </a:t>
            </a:r>
            <a:r>
              <a:rPr lang="en-US" dirty="0">
                <a:hlinkClick r:id="rId5"/>
              </a:rPr>
              <a:t>Heroku app dashboard</a:t>
            </a:r>
            <a:endParaRPr lang="en-US" dirty="0"/>
          </a:p>
          <a:p>
            <a:r>
              <a:rPr lang="en-US" dirty="0"/>
              <a:t>App setting</a:t>
            </a:r>
          </a:p>
          <a:p>
            <a:r>
              <a:rPr lang="en-US" dirty="0"/>
              <a:t>Copy app domain</a:t>
            </a:r>
          </a:p>
          <a:p>
            <a:pPr marL="0" indent="0">
              <a:buNone/>
            </a:pPr>
            <a:r>
              <a:rPr lang="en-US" dirty="0"/>
              <a:t>   (It may be https://app-name.herokuapp.com/)</a:t>
            </a:r>
          </a:p>
          <a:p>
            <a:pPr marL="0" indent="0">
              <a:spcBef>
                <a:spcPts val="200"/>
              </a:spcBef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9B1A5B-04E4-48A1-9D71-1B12E6042D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2056"/>
          <a:stretch/>
        </p:blipFill>
        <p:spPr>
          <a:xfrm>
            <a:off x="1356782" y="3787834"/>
            <a:ext cx="2895263" cy="167933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D9028FE-C0BA-4325-9B07-D3290C3DB499}"/>
              </a:ext>
            </a:extLst>
          </p:cNvPr>
          <p:cNvGrpSpPr/>
          <p:nvPr/>
        </p:nvGrpSpPr>
        <p:grpSpPr>
          <a:xfrm>
            <a:off x="1356782" y="5486167"/>
            <a:ext cx="7729728" cy="1057114"/>
            <a:chOff x="2231136" y="4501029"/>
            <a:chExt cx="7729728" cy="105711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F75F3F2-3733-4C43-A401-05A81AC3A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31136" y="4501029"/>
              <a:ext cx="7729728" cy="105711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5F476CD-D0E8-4A40-BC55-17DEDB046861}"/>
                </a:ext>
              </a:extLst>
            </p:cNvPr>
            <p:cNvCxnSpPr/>
            <p:nvPr/>
          </p:nvCxnSpPr>
          <p:spPr>
            <a:xfrm>
              <a:off x="7708739" y="4965539"/>
              <a:ext cx="202556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967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FA97B34-BA80-4532-99C1-72D77FA2F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28" y="1145894"/>
            <a:ext cx="4351912" cy="707185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17" y="1145894"/>
            <a:ext cx="4819603" cy="1188720"/>
          </a:xfrm>
        </p:spPr>
        <p:txBody>
          <a:bodyPr>
            <a:normAutofit/>
          </a:bodyPr>
          <a:lstStyle/>
          <a:p>
            <a:r>
              <a:rPr lang="en-US" dirty="0" err="1"/>
              <a:t>Webhook</a:t>
            </a:r>
            <a:r>
              <a:rPr lang="en-US" dirty="0"/>
              <a:t> Setting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484964"/>
          </a:xfrm>
        </p:spPr>
        <p:txBody>
          <a:bodyPr>
            <a:normAutofit/>
          </a:bodyPr>
          <a:lstStyle/>
          <a:p>
            <a:r>
              <a:rPr lang="en-US" dirty="0"/>
              <a:t>Click setup </a:t>
            </a:r>
            <a:r>
              <a:rPr lang="en-US" dirty="0" err="1"/>
              <a:t>webhooks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callback URL as</a:t>
            </a:r>
          </a:p>
          <a:p>
            <a:pPr marL="0" indent="0">
              <a:buNone/>
            </a:pPr>
            <a:r>
              <a:rPr lang="en-US" dirty="0"/>
              <a:t>    ‘Domain’ /</a:t>
            </a:r>
            <a:r>
              <a:rPr lang="en-US" dirty="0" err="1"/>
              <a:t>webhook</a:t>
            </a:r>
            <a:endParaRPr lang="en-US" dirty="0"/>
          </a:p>
          <a:p>
            <a:r>
              <a:rPr lang="en-US" dirty="0"/>
              <a:t>Set VERIFY_TOKEN</a:t>
            </a:r>
          </a:p>
          <a:p>
            <a:r>
              <a:rPr lang="en-US" dirty="0"/>
              <a:t>Check all</a:t>
            </a:r>
          </a:p>
          <a:p>
            <a:endParaRPr lang="en-US" dirty="0"/>
          </a:p>
          <a:p>
            <a:r>
              <a:rPr lang="en-US" dirty="0"/>
              <a:t>Select page and subscribe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8403C-23D9-4FA0-8293-BF8EF88A1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828" y="1897460"/>
            <a:ext cx="4345676" cy="2709264"/>
          </a:xfrm>
          <a:prstGeom prst="rect">
            <a:avLst/>
          </a:prstGeom>
        </p:spPr>
      </p:pic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1B4DADC4-8A50-4E3D-B65C-25C87CC0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099248E-04FA-4B85-B98A-DA2CB019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8" y="4606724"/>
            <a:ext cx="4345676" cy="151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6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099" y="964692"/>
            <a:ext cx="6085803" cy="1188720"/>
          </a:xfrm>
        </p:spPr>
        <p:txBody>
          <a:bodyPr/>
          <a:lstStyle/>
          <a:p>
            <a:r>
              <a:rPr lang="en-US" dirty="0"/>
              <a:t>Everything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871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2"/>
            <a:ext cx="3363974" cy="18908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Finally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3433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3FB4-14FA-48F9-A5A0-FA18BFF7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Echo Bot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4478BB-F60F-4E04-8DC8-E5B03CCD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14</a:t>
            </a:fld>
            <a:endParaRPr 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5E86AC-09EA-4721-8D7C-BC5FD1A5B25F}"/>
              </a:ext>
            </a:extLst>
          </p:cNvPr>
          <p:cNvGrpSpPr/>
          <p:nvPr/>
        </p:nvGrpSpPr>
        <p:grpSpPr>
          <a:xfrm>
            <a:off x="3380772" y="2589332"/>
            <a:ext cx="5430455" cy="3660996"/>
            <a:chOff x="3889093" y="2624057"/>
            <a:chExt cx="5430455" cy="366099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7004AC-CD63-4AEF-9188-CFD0A798BE87}"/>
                </a:ext>
              </a:extLst>
            </p:cNvPr>
            <p:cNvSpPr/>
            <p:nvPr/>
          </p:nvSpPr>
          <p:spPr>
            <a:xfrm>
              <a:off x="3889093" y="2624057"/>
              <a:ext cx="5430455" cy="3660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216FC58-DCE3-46A7-903E-EE35D558755A}"/>
                </a:ext>
              </a:extLst>
            </p:cNvPr>
            <p:cNvSpPr/>
            <p:nvPr/>
          </p:nvSpPr>
          <p:spPr>
            <a:xfrm>
              <a:off x="8178478" y="2990030"/>
              <a:ext cx="937549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Hello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9DAEFF3-CF20-4F61-81C2-F09A98842483}"/>
                </a:ext>
              </a:extLst>
            </p:cNvPr>
            <p:cNvSpPr/>
            <p:nvPr/>
          </p:nvSpPr>
          <p:spPr>
            <a:xfrm>
              <a:off x="4179422" y="3803330"/>
              <a:ext cx="1863524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Hello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BCFA9E1-F85B-4AAD-9A88-9C1E109F777D}"/>
                </a:ext>
              </a:extLst>
            </p:cNvPr>
            <p:cNvSpPr/>
            <p:nvPr/>
          </p:nvSpPr>
          <p:spPr>
            <a:xfrm>
              <a:off x="7125181" y="4616631"/>
              <a:ext cx="1990846" cy="544011"/>
            </a:xfrm>
            <a:prstGeom prst="roundRect">
              <a:avLst>
                <a:gd name="adj" fmla="val 50000"/>
              </a:avLst>
            </a:prstGeom>
            <a:solidFill>
              <a:srgbClr val="4192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 gusto taco.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6F20EF6-DD01-4EA8-AC06-B3EE2DA829ED}"/>
                </a:ext>
              </a:extLst>
            </p:cNvPr>
            <p:cNvSpPr/>
            <p:nvPr/>
          </p:nvSpPr>
          <p:spPr>
            <a:xfrm>
              <a:off x="4162063" y="5431335"/>
              <a:ext cx="2598517" cy="5440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ECHO: Me gusto taco.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12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752" y="964692"/>
            <a:ext cx="4466497" cy="1188720"/>
          </a:xfrm>
        </p:spPr>
        <p:txBody>
          <a:bodyPr/>
          <a:lstStyle/>
          <a:p>
            <a:r>
              <a:rPr lang="en-US" dirty="0"/>
              <a:t>User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2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32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12CA2-1830-4E60-8EAC-21DA1127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Create Facebook Page/App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7FF7-6BA2-4D57-B777-415DDF24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100" y="2638044"/>
            <a:ext cx="4520763" cy="1328723"/>
          </a:xfrm>
        </p:spPr>
        <p:txBody>
          <a:bodyPr/>
          <a:lstStyle/>
          <a:p>
            <a:r>
              <a:rPr lang="en-US" dirty="0">
                <a:hlinkClick r:id="rId2"/>
              </a:rPr>
              <a:t>Create Facebook page</a:t>
            </a:r>
            <a:endParaRPr lang="en-US" dirty="0"/>
          </a:p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Facebook for developers</a:t>
            </a:r>
            <a:endParaRPr lang="en-US" dirty="0"/>
          </a:p>
          <a:p>
            <a:r>
              <a:rPr lang="en-US" dirty="0"/>
              <a:t>Create app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48652-F0A3-4947-9F16-3E28A920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/>
          <a:lstStyle/>
          <a:p>
            <a:fld id="{8B9A499C-E7AC-4E74-9635-A20519089A3A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6A0E07-1802-4843-A6E5-BABCC163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24" y="2797782"/>
            <a:ext cx="2900001" cy="1653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3F333F-4AEB-4A4E-8C8B-7BE106B2A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825" y="4451399"/>
            <a:ext cx="2907320" cy="1773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71266B-95D8-4BC7-9B77-4AC051DFB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826" y="4451399"/>
            <a:ext cx="1908623" cy="17732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26BA3E-E5D4-4249-BCA9-E4A70EAE8D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9450" y="4451400"/>
            <a:ext cx="4009242" cy="17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399" y="964692"/>
            <a:ext cx="5397202" cy="1188720"/>
          </a:xfrm>
        </p:spPr>
        <p:txBody>
          <a:bodyPr/>
          <a:lstStyle/>
          <a:p>
            <a:r>
              <a:rPr lang="en-US" dirty="0"/>
              <a:t>Facebook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4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105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101" y="964692"/>
            <a:ext cx="3842795" cy="1465992"/>
          </a:xfrm>
        </p:spPr>
        <p:txBody>
          <a:bodyPr>
            <a:normAutofit/>
          </a:bodyPr>
          <a:lstStyle/>
          <a:p>
            <a:r>
              <a:rPr lang="en-US" dirty="0"/>
              <a:t>Edit app.js File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3088-409E-4EEE-B4C4-CB87B7211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101" y="2626469"/>
            <a:ext cx="4780345" cy="3460352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Import modules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Create app object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Body-parser is to use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format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Visit home page send ‘Hello world’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When </a:t>
            </a:r>
            <a:r>
              <a:rPr lang="en-US" strike="sngStrike" dirty="0" err="1">
                <a:solidFill>
                  <a:schemeClr val="bg1">
                    <a:lumMod val="75000"/>
                  </a:schemeClr>
                </a:solidFill>
              </a:rPr>
              <a:t>webhook</a:t>
            </a:r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 occurs, check verify token</a:t>
            </a:r>
          </a:p>
          <a:p>
            <a:r>
              <a:rPr lang="en-US" strike="sngStrike" dirty="0">
                <a:solidFill>
                  <a:schemeClr val="bg1">
                    <a:lumMod val="75000"/>
                  </a:schemeClr>
                </a:solidFill>
              </a:rPr>
              <a:t>Display through which port server is listening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Make program run, just copy and paste</a:t>
            </a:r>
          </a:p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58165F-015F-4901-929C-93B2065E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491" y="977730"/>
            <a:ext cx="5382228" cy="5109091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inherit"/>
              </a:rPr>
              <a:t>'use strict'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express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'express'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'body-parser'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request = require(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'request'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app = express();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process.env.PORT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5000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bodyParser.urlencoded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({ extended: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inherit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}));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bodyParser.json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'Hello world'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webhook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res)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  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hub.verify_token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 ===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'VERIFY_TOKEN'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req.query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hub.challenge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res.send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'Error, wrong token'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app.listen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inherit"/>
              </a:rPr>
              <a:t>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console.log(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'running on 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app.get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inherit"/>
              </a:rPr>
              <a:t>'port'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230B6-69A4-482F-8CB3-9E458CEBCECE}"/>
              </a:ext>
            </a:extLst>
          </p:cNvPr>
          <p:cNvSpPr/>
          <p:nvPr/>
        </p:nvSpPr>
        <p:spPr>
          <a:xfrm>
            <a:off x="7897379" y="6086821"/>
            <a:ext cx="120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9566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2EB0D-B684-4A92-A875-89B7CA01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Pacjage.json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E2A67-7E4D-4AB9-A543-B28A42DB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F250F-CFDE-4005-9067-473A3F21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580" y="2570108"/>
            <a:ext cx="3266839" cy="2558006"/>
          </a:xfrm>
          <a:prstGeom prst="rect">
            <a:avLst/>
          </a:prstGeom>
          <a:solidFill>
            <a:srgbClr val="282B2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"main": "app.js",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"scripts":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  "start": "node app.js"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inherit"/>
              </a:rPr>
              <a:t>...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19E2CE-FC42-49CA-B242-612E5F7D0B9F}"/>
              </a:ext>
            </a:extLst>
          </p:cNvPr>
          <p:cNvSpPr/>
          <p:nvPr/>
        </p:nvSpPr>
        <p:spPr>
          <a:xfrm>
            <a:off x="5097475" y="5175478"/>
            <a:ext cx="1997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package.json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3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2" y="964692"/>
            <a:ext cx="4305716" cy="1188720"/>
          </a:xfrm>
        </p:spPr>
        <p:txBody>
          <a:bodyPr/>
          <a:lstStyle/>
          <a:p>
            <a:r>
              <a:rPr lang="en-US" dirty="0"/>
              <a:t>Code finished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7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04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CE2BFB-E2CA-4934-833F-8C5F3374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Push Code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Server</a:t>
            </a:r>
          </a:p>
        </p:txBody>
      </p:sp>
      <p:graphicFrame>
        <p:nvGraphicFramePr>
          <p:cNvPr id="6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20129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FF09AC-5302-497C-8639-FB430B6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B9A499C-E7AC-4E74-9635-A20519089A3A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7E564-09E0-4238-A9E8-39CB2622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536" y="964692"/>
            <a:ext cx="4678928" cy="1188720"/>
          </a:xfrm>
        </p:spPr>
        <p:txBody>
          <a:bodyPr/>
          <a:lstStyle/>
          <a:p>
            <a:r>
              <a:rPr lang="en-US" dirty="0"/>
              <a:t>Server is Ready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EA584632-DDD4-4959-90F3-25989E8D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A499C-E7AC-4E74-9635-A20519089A3A}" type="slidenum">
              <a:rPr lang="en-US" smtClean="0"/>
              <a:t>9</a:t>
            </a:fld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AB9C544-374A-4A21-B784-B2BBC9F628DB}"/>
              </a:ext>
            </a:extLst>
          </p:cNvPr>
          <p:cNvGrpSpPr/>
          <p:nvPr/>
        </p:nvGrpSpPr>
        <p:grpSpPr>
          <a:xfrm>
            <a:off x="997944" y="2465842"/>
            <a:ext cx="10217634" cy="4300718"/>
            <a:chOff x="997944" y="2465842"/>
            <a:chExt cx="10217634" cy="43007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C69F09-0542-4585-8F31-953E5D743F0A}"/>
                </a:ext>
              </a:extLst>
            </p:cNvPr>
            <p:cNvSpPr txBox="1"/>
            <p:nvPr/>
          </p:nvSpPr>
          <p:spPr>
            <a:xfrm>
              <a:off x="9571733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3A82AE-6F04-4EAB-BF2C-8FF6276830BA}"/>
                </a:ext>
              </a:extLst>
            </p:cNvPr>
            <p:cNvSpPr txBox="1"/>
            <p:nvPr/>
          </p:nvSpPr>
          <p:spPr>
            <a:xfrm>
              <a:off x="3790587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Heroku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92E901-210D-4AC0-A45B-491CF1DD3F6F}"/>
                </a:ext>
              </a:extLst>
            </p:cNvPr>
            <p:cNvSpPr txBox="1"/>
            <p:nvPr/>
          </p:nvSpPr>
          <p:spPr>
            <a:xfrm>
              <a:off x="997944" y="3988174"/>
              <a:ext cx="162232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Local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3F5FC2-5C3B-40AF-BD2D-BACCCEDB04D1}"/>
                </a:ext>
              </a:extLst>
            </p:cNvPr>
            <p:cNvSpPr txBox="1"/>
            <p:nvPr/>
          </p:nvSpPr>
          <p:spPr>
            <a:xfrm>
              <a:off x="6681160" y="5522550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Twilio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025365-48DA-47E9-9BDD-2E99702B228B}"/>
                </a:ext>
              </a:extLst>
            </p:cNvPr>
            <p:cNvSpPr txBox="1"/>
            <p:nvPr/>
          </p:nvSpPr>
          <p:spPr>
            <a:xfrm>
              <a:off x="6583230" y="2465842"/>
              <a:ext cx="1818182" cy="858548"/>
            </a:xfrm>
            <a:prstGeom prst="roundRect">
              <a:avLst/>
            </a:prstGeom>
            <a:solidFill>
              <a:srgbClr val="00B0F0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/>
                <a:t>Facebook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96CB2F-D05C-4954-8F31-1D5A67A97B56}"/>
                </a:ext>
              </a:extLst>
            </p:cNvPr>
            <p:cNvSpPr txBox="1"/>
            <p:nvPr/>
          </p:nvSpPr>
          <p:spPr>
            <a:xfrm>
              <a:off x="6681160" y="3988174"/>
              <a:ext cx="1622322" cy="858548"/>
            </a:xfrm>
            <a:prstGeom prst="roundRect">
              <a:avLst/>
            </a:prstGeom>
            <a:solidFill>
              <a:srgbClr val="F6A21D"/>
            </a:solidFill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3000" dirty="0" err="1"/>
                <a:t>Sendgrid</a:t>
              </a:r>
              <a:endParaRPr lang="en-US" sz="3000" dirty="0"/>
            </a:p>
          </p:txBody>
        </p:sp>
        <p:sp>
          <p:nvSpPr>
            <p:cNvPr id="26" name="화살표: 왼쪽/오른쪽 25">
              <a:extLst>
                <a:ext uri="{FF2B5EF4-FFF2-40B4-BE49-F238E27FC236}">
                  <a16:creationId xmlns:a16="http://schemas.microsoft.com/office/drawing/2014/main" id="{910625D0-FA3C-4D9A-A600-5988EBB00882}"/>
                </a:ext>
              </a:extLst>
            </p:cNvPr>
            <p:cNvSpPr/>
            <p:nvPr/>
          </p:nvSpPr>
          <p:spPr>
            <a:xfrm>
              <a:off x="2862505" y="4195459"/>
              <a:ext cx="783772" cy="443977"/>
            </a:xfrm>
            <a:prstGeom prst="leftRight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화살표: 왼쪽/오른쪽 26">
              <a:extLst>
                <a:ext uri="{FF2B5EF4-FFF2-40B4-BE49-F238E27FC236}">
                  <a16:creationId xmlns:a16="http://schemas.microsoft.com/office/drawing/2014/main" id="{A3CF292D-CFB8-4769-B018-15C26843766E}"/>
                </a:ext>
              </a:extLst>
            </p:cNvPr>
            <p:cNvSpPr/>
            <p:nvPr/>
          </p:nvSpPr>
          <p:spPr>
            <a:xfrm>
              <a:off x="5655148" y="4195458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화살표: 왼쪽/오른쪽 27">
              <a:extLst>
                <a:ext uri="{FF2B5EF4-FFF2-40B4-BE49-F238E27FC236}">
                  <a16:creationId xmlns:a16="http://schemas.microsoft.com/office/drawing/2014/main" id="{37E87DEE-5AC1-42A6-AFBE-438D255DAC40}"/>
                </a:ext>
              </a:extLst>
            </p:cNvPr>
            <p:cNvSpPr/>
            <p:nvPr/>
          </p:nvSpPr>
          <p:spPr>
            <a:xfrm>
              <a:off x="8545721" y="4195457"/>
              <a:ext cx="783772" cy="443977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화살표: 위쪽/아래쪽 30">
              <a:extLst>
                <a:ext uri="{FF2B5EF4-FFF2-40B4-BE49-F238E27FC236}">
                  <a16:creationId xmlns:a16="http://schemas.microsoft.com/office/drawing/2014/main" id="{90E09D61-6895-46BC-8FAE-754525A0BCB8}"/>
                </a:ext>
              </a:extLst>
            </p:cNvPr>
            <p:cNvSpPr/>
            <p:nvPr/>
          </p:nvSpPr>
          <p:spPr>
            <a:xfrm rot="18366477">
              <a:off x="5834148" y="493514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5E8E595B-B6C5-4DF1-9C4D-C23D2DADE200}"/>
                </a:ext>
              </a:extLst>
            </p:cNvPr>
            <p:cNvSpPr/>
            <p:nvPr/>
          </p:nvSpPr>
          <p:spPr>
            <a:xfrm rot="13606241">
              <a:off x="5812721" y="2838154"/>
              <a:ext cx="431075" cy="1060266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FA6DC64F-F213-4D41-B8A6-D06E1512A180}"/>
                </a:ext>
              </a:extLst>
            </p:cNvPr>
            <p:cNvSpPr/>
            <p:nvPr/>
          </p:nvSpPr>
          <p:spPr>
            <a:xfrm rot="19154619">
              <a:off x="8839547" y="2844976"/>
              <a:ext cx="431075" cy="1060266"/>
            </a:xfrm>
            <a:prstGeom prst="upDownArrow">
              <a:avLst/>
            </a:prstGeom>
            <a:solidFill>
              <a:srgbClr val="ABE9FF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화살표: 위쪽/아래쪽 34">
              <a:extLst>
                <a:ext uri="{FF2B5EF4-FFF2-40B4-BE49-F238E27FC236}">
                  <a16:creationId xmlns:a16="http://schemas.microsoft.com/office/drawing/2014/main" id="{1FE0818D-A7A3-4016-A056-8D16DF47633C}"/>
                </a:ext>
              </a:extLst>
            </p:cNvPr>
            <p:cNvSpPr/>
            <p:nvPr/>
          </p:nvSpPr>
          <p:spPr>
            <a:xfrm rot="2803581">
              <a:off x="8774469" y="4882478"/>
              <a:ext cx="431075" cy="1097280"/>
            </a:xfrm>
            <a:prstGeom prst="upDow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6CF412-FFC2-427A-8261-91C2D04D8B9D}"/>
                </a:ext>
              </a:extLst>
            </p:cNvPr>
            <p:cNvSpPr txBox="1"/>
            <p:nvPr/>
          </p:nvSpPr>
          <p:spPr>
            <a:xfrm>
              <a:off x="3921559" y="4815599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74408D-23CF-43E8-9BE5-254244E32661}"/>
                </a:ext>
              </a:extLst>
            </p:cNvPr>
            <p:cNvSpPr txBox="1"/>
            <p:nvPr/>
          </p:nvSpPr>
          <p:spPr>
            <a:xfrm>
              <a:off x="6817435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E415C8-BDAA-4B73-8BC3-10EB9A9729C9}"/>
                </a:ext>
              </a:extLst>
            </p:cNvPr>
            <p:cNvSpPr txBox="1"/>
            <p:nvPr/>
          </p:nvSpPr>
          <p:spPr>
            <a:xfrm>
              <a:off x="6817435" y="6397228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C2F17F-F8E2-48FF-832C-4AD8B9E972B2}"/>
                </a:ext>
              </a:extLst>
            </p:cNvPr>
            <p:cNvSpPr txBox="1"/>
            <p:nvPr/>
          </p:nvSpPr>
          <p:spPr>
            <a:xfrm>
              <a:off x="1128916" y="4846722"/>
              <a:ext cx="1360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Developer</a:t>
              </a:r>
            </a:p>
          </p:txBody>
        </p:sp>
        <p:pic>
          <p:nvPicPr>
            <p:cNvPr id="29" name="Picture 2" descr="https://images.vexels.com/media/users/3/128132/isolated/preview/fa3b9aad78a9db81459bd03294a0f985-flat-laptop-icon-by-vexels.png">
              <a:extLst>
                <a:ext uri="{FF2B5EF4-FFF2-40B4-BE49-F238E27FC236}">
                  <a16:creationId xmlns:a16="http://schemas.microsoft.com/office/drawing/2014/main" id="{0CE503CF-0A0C-4BEC-88DB-A9E29DF9C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16694"/>
            <a:stretch/>
          </p:blipFill>
          <p:spPr bwMode="auto">
            <a:xfrm>
              <a:off x="9537213" y="3148630"/>
              <a:ext cx="1678365" cy="1080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Server PNG">
              <a:extLst>
                <a:ext uri="{FF2B5EF4-FFF2-40B4-BE49-F238E27FC236}">
                  <a16:creationId xmlns:a16="http://schemas.microsoft.com/office/drawing/2014/main" id="{EE9BC298-BBE6-494A-BA44-6E2A68ED75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956737" y="3007084"/>
              <a:ext cx="829163" cy="1117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 descr="Server PNG">
              <a:extLst>
                <a:ext uri="{FF2B5EF4-FFF2-40B4-BE49-F238E27FC236}">
                  <a16:creationId xmlns:a16="http://schemas.microsoft.com/office/drawing/2014/main" id="{89754294-3A32-4050-BC9B-7620CBB63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63662" y="3211525"/>
              <a:ext cx="875652" cy="875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918916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495</TotalTime>
  <Words>588</Words>
  <Application>Microsoft Office PowerPoint</Application>
  <PresentationFormat>와이드스크린</PresentationFormat>
  <Paragraphs>166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inherit</vt:lpstr>
      <vt:lpstr>맑은 고딕</vt:lpstr>
      <vt:lpstr>휴먼매직체</vt:lpstr>
      <vt:lpstr>Arial</vt:lpstr>
      <vt:lpstr>Calibri</vt:lpstr>
      <vt:lpstr>Gill Sans MT</vt:lpstr>
      <vt:lpstr>소포</vt:lpstr>
      <vt:lpstr>Developing ChatBot 1-3 Make Echo Bot</vt:lpstr>
      <vt:lpstr>User is ready</vt:lpstr>
      <vt:lpstr>Create Facebook Page/App</vt:lpstr>
      <vt:lpstr>Facebook is ready</vt:lpstr>
      <vt:lpstr>Edit app.js File</vt:lpstr>
      <vt:lpstr>edit Pacjage.json</vt:lpstr>
      <vt:lpstr>Code finished</vt:lpstr>
      <vt:lpstr>Push Code to Server</vt:lpstr>
      <vt:lpstr>Server is Ready</vt:lpstr>
      <vt:lpstr>Link Facebook and Server</vt:lpstr>
      <vt:lpstr>Webhook Setting</vt:lpstr>
      <vt:lpstr>Everything is ready</vt:lpstr>
      <vt:lpstr>Push Code to Server Finally</vt:lpstr>
      <vt:lpstr>Run Echo 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ChatBot 1-1 Introduction to Web App</dc:title>
  <dc:creator>LeeYehoon</dc:creator>
  <cp:lastModifiedBy>LeeYehoon</cp:lastModifiedBy>
  <cp:revision>40</cp:revision>
  <dcterms:created xsi:type="dcterms:W3CDTF">2017-07-24T20:44:03Z</dcterms:created>
  <dcterms:modified xsi:type="dcterms:W3CDTF">2017-07-25T22:13:11Z</dcterms:modified>
</cp:coreProperties>
</file>