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48" d="100"/>
          <a:sy n="48" d="100"/>
        </p:scale>
        <p:origin x="5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2-1 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840" y="964692"/>
            <a:ext cx="5726321" cy="1188720"/>
          </a:xfrm>
        </p:spPr>
        <p:txBody>
          <a:bodyPr/>
          <a:lstStyle/>
          <a:p>
            <a:r>
              <a:rPr lang="en-US" dirty="0"/>
              <a:t>Example of Web App</a:t>
            </a:r>
            <a:br>
              <a:rPr lang="en-US" dirty="0"/>
            </a:br>
            <a:r>
              <a:rPr lang="en-US" dirty="0"/>
              <a:t>in Market Places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Cloud9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590</TotalTime>
  <Words>16</Words>
  <Application>Microsoft Office PowerPoint</Application>
  <PresentationFormat>와이드스크린</PresentationFormat>
  <Paragraphs>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Web App in the Market Places</vt:lpstr>
      <vt:lpstr>Example of Web App in Market Places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45</cp:revision>
  <dcterms:created xsi:type="dcterms:W3CDTF">2017-07-24T20:44:03Z</dcterms:created>
  <dcterms:modified xsi:type="dcterms:W3CDTF">2017-07-26T03:04:38Z</dcterms:modified>
</cp:coreProperties>
</file>