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7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2EB"/>
    <a:srgbClr val="ABE9FF"/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27" autoAdjust="0"/>
  </p:normalViewPr>
  <p:slideViewPr>
    <p:cSldViewPr snapToGrid="0">
      <p:cViewPr varScale="1">
        <p:scale>
          <a:sx n="45" d="100"/>
          <a:sy n="45" d="100"/>
        </p:scale>
        <p:origin x="112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04E9E-60DE-417E-849E-2CDE7F357628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745C2-B5F1-4B10-8C0E-DEBCE2EB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7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3C1F-5111-45C8-8646-4E60C4FCFD33}" type="datetime1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42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7730-C926-45F0-9361-C8E6CC7EFAB1}" type="datetime1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4769-6EA4-484E-8E33-A5D2CCD7F3B4}" type="datetime1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9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DD8C-CF5A-4DB3-98F8-3A2639B39FE9}" type="datetime1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7B6B-69B5-4721-8DDE-4EEC9B6DCE0D}" type="datetime1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8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B97-22CE-4922-9B75-1DD88489AFD6}" type="datetime1">
              <a:rPr lang="en-US" smtClean="0"/>
              <a:t>7/25/2017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6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5CB9-B160-4C99-9B3C-64E62B2B8AA1}" type="datetime1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0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D2A9-980D-4792-8107-6837CF22CACC}" type="datetime1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ADA3-5F6C-44F2-923F-B96DDB41268F}" type="datetime1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920-CFA1-454E-AD47-3EEEB5605BD0}" type="datetime1">
              <a:rPr lang="en-US" smtClean="0"/>
              <a:t>7/25/2017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8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3A5C466-8A77-4A43-A9E6-B875AC354BDD}" type="datetime1">
              <a:rPr lang="en-US" smtClean="0"/>
              <a:t>7/25/2017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8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1F079E-EE37-4F70-8A6F-71D0624FBE44}" type="datetime1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4320" y="640080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1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CA4AA-2F6A-46B5-A01B-FE04551EE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3638" y="2386744"/>
            <a:ext cx="7184724" cy="1645920"/>
          </a:xfrm>
        </p:spPr>
        <p:txBody>
          <a:bodyPr>
            <a:normAutofit/>
          </a:bodyPr>
          <a:lstStyle/>
          <a:p>
            <a:r>
              <a:rPr lang="en-US" dirty="0"/>
              <a:t>Developing </a:t>
            </a:r>
            <a:r>
              <a:rPr lang="en-US" dirty="0" err="1"/>
              <a:t>ChatBot</a:t>
            </a:r>
            <a:br>
              <a:rPr lang="en-US" dirty="0"/>
            </a:br>
            <a:r>
              <a:rPr lang="en-US" dirty="0"/>
              <a:t>2-3 ABOUT API.AI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B80B6-A9A4-46D3-ADA7-0E686FCC6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Refresh-Foods Inc.</a:t>
            </a:r>
          </a:p>
          <a:p>
            <a:r>
              <a:rPr lang="en-US" dirty="0" err="1"/>
              <a:t>Yestin</a:t>
            </a:r>
            <a:r>
              <a:rPr lang="en-US" dirty="0"/>
              <a:t> Yehoon Lee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64052-DB22-4B43-9EA3-AC32CDCD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5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B01A0-EA50-4C04-B8AF-A63BE91A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78373-747A-41D3-907F-EE037BBA2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8DB2EC-2D64-4FE9-9C09-E9EA8BC2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91866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496</TotalTime>
  <Words>11</Words>
  <Application>Microsoft Office PowerPoint</Application>
  <PresentationFormat>와이드스크린</PresentationFormat>
  <Paragraphs>6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휴먼매직체</vt:lpstr>
      <vt:lpstr>Arial</vt:lpstr>
      <vt:lpstr>Calibri</vt:lpstr>
      <vt:lpstr>Gill Sans MT</vt:lpstr>
      <vt:lpstr>소포</vt:lpstr>
      <vt:lpstr>Developing ChatBot 2-3 ABOUT API.AI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ChatBot 1-1 Introduction to Web App</dc:title>
  <dc:creator>LeeYehoon</dc:creator>
  <cp:lastModifiedBy>LeeYehoon</cp:lastModifiedBy>
  <cp:revision>42</cp:revision>
  <dcterms:created xsi:type="dcterms:W3CDTF">2017-07-24T20:44:03Z</dcterms:created>
  <dcterms:modified xsi:type="dcterms:W3CDTF">2017-07-25T22:40:41Z</dcterms:modified>
</cp:coreProperties>
</file>