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73" r:id="rId10"/>
    <p:sldId id="268" r:id="rId11"/>
    <p:sldId id="265" r:id="rId12"/>
    <p:sldId id="260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personal page</a:t>
            </a:r>
          </a:p>
          <a:p>
            <a:r>
              <a:rPr lang="en-US" dirty="0"/>
              <a:t>Business page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‘node’ is name of program</a:t>
            </a:r>
          </a:p>
          <a:p>
            <a:r>
              <a:rPr lang="en-US" dirty="0"/>
              <a:t>We execute code app.js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modules</a:t>
            </a:r>
          </a:p>
          <a:p>
            <a:r>
              <a:rPr lang="en-US" dirty="0"/>
              <a:t>Create app object</a:t>
            </a:r>
          </a:p>
          <a:p>
            <a:r>
              <a:rPr lang="en-US" dirty="0"/>
              <a:t>Match if page access token is same or not</a:t>
            </a:r>
          </a:p>
          <a:p>
            <a:r>
              <a:rPr lang="en-US" dirty="0"/>
              <a:t>At </a:t>
            </a:r>
            <a:r>
              <a:rPr lang="en-US" dirty="0" err="1"/>
              <a:t>webhook</a:t>
            </a:r>
            <a:r>
              <a:rPr lang="en-US" dirty="0"/>
              <a:t>, process message event</a:t>
            </a:r>
          </a:p>
          <a:p>
            <a:r>
              <a:rPr lang="en-US" dirty="0"/>
              <a:t>When receive message, send ECHO: message</a:t>
            </a:r>
          </a:p>
          <a:p>
            <a:r>
              <a:rPr lang="en-US" dirty="0"/>
              <a:t>Case of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Send text </a:t>
            </a:r>
            <a:r>
              <a:rPr lang="en-US" dirty="0" err="1"/>
              <a:t>measgae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faceboo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2-2 </a:t>
            </a:r>
            <a:r>
              <a:rPr lang="en-US" dirty="0"/>
              <a:t>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2851287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 </a:t>
            </a:r>
            <a:br>
              <a:rPr lang="en-US" dirty="0"/>
            </a:br>
            <a:r>
              <a:rPr lang="en-US" dirty="0"/>
              <a:t>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 </a:t>
            </a:r>
            <a:br>
              <a:rPr lang="en-US" dirty="0"/>
            </a:br>
            <a:r>
              <a:rPr lang="en-US" dirty="0"/>
              <a:t>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63804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E3A4-1BEE-48FA-AECA-0E6B9E1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99" y="5550471"/>
            <a:ext cx="3125306" cy="946428"/>
          </a:xfrm>
        </p:spPr>
        <p:txBody>
          <a:bodyPr/>
          <a:lstStyle/>
          <a:p>
            <a:r>
              <a:rPr lang="en-US" dirty="0"/>
              <a:t>Code: App.js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7D000-7A02-435B-B34C-1EEF23AA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E6BDEB-3F0A-48E7-8F51-913915EE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78" y="171849"/>
            <a:ext cx="4347344" cy="630942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BBB529"/>
                </a:solidFill>
                <a:latin typeface="Arial Unicode MS"/>
                <a:ea typeface="inherit"/>
              </a:rPr>
              <a:t>'use strict'</a:t>
            </a:r>
            <a:endParaRPr lang="en-US" altLang="en-US" sz="1000" dirty="0">
              <a:solidFill>
                <a:srgbClr val="A9B7C6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express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'express'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'body-parser'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request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'request'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app = express();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dirty="0">
              <a:solidFill>
                <a:srgbClr val="CC7832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PAGE_ACCESS_TOKEN 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'YOUR TOKEN HERE'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app.set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'port'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process.env.PORT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||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5000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bodyParser.urlencoded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({ extended: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}));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bodyParser.json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'Hello world'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hub.verify_token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 ===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'VERIFY_TOKEN'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hub.challenge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'Error, wrong 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app.post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data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req.body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console.log(data);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data.object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'page'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data.entry.forEach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pageID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pageEntry.id;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timeOfEvent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pageEntry.time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pageEntry.messaging.forEach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messagingEvent.optin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receivedAuthentication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console.log(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“Received unknown 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: 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res.sendStatus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200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A840E-D328-4AD5-880F-8B96E0F0E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9485" y="175930"/>
            <a:ext cx="4547720" cy="5232202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event.message.text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"ECHO 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content;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POSTBACK IT WORKS"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event.recipient.id;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payload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event.postback.payload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for user %d and page %d with payload '%s'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"at %d"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payload,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called"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message)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request({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url: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'https://graph.facebook.com/v2.6/me/messages’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qs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access_token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PAGE_ACCESS_TOKEN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method: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'POST’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recipient: { id: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message: { text: message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(error, response, body)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  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 sending message: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response.error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343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16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4299474" y="2638100"/>
            <a:ext cx="3593051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7654644" y="2990030"/>
              <a:ext cx="1461384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798"/>
              <a:ext cx="258115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6364774" y="4617566"/>
              <a:ext cx="2751253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4016415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40DF34-1192-498D-87DF-D799D74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B61CFB-1DFA-41EF-9BA8-6B52A121D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582413"/>
            <a:ext cx="7915425" cy="369317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A041C8-F11C-49A2-8C21-C3EE2224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when commit Error occurs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E719565-35B4-43A2-99BD-8F7B529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67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656</TotalTime>
  <Words>1212</Words>
  <Application>Microsoft Office PowerPoint</Application>
  <PresentationFormat>와이드스크린</PresentationFormat>
  <Paragraphs>256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2-2 Make Echo Bot</vt:lpstr>
      <vt:lpstr>User is ready</vt:lpstr>
      <vt:lpstr>Create Facebook Page/App</vt:lpstr>
      <vt:lpstr>Facebook is ready</vt:lpstr>
      <vt:lpstr>Edit app.js File</vt:lpstr>
      <vt:lpstr>edit Package.json</vt:lpstr>
      <vt:lpstr>Code finished</vt:lpstr>
      <vt:lpstr>Push Code to Server</vt:lpstr>
      <vt:lpstr>when commit Error occurs</vt:lpstr>
      <vt:lpstr>Server is Ready</vt:lpstr>
      <vt:lpstr>Link Facebook and Server</vt:lpstr>
      <vt:lpstr>Webhook Setting</vt:lpstr>
      <vt:lpstr>Everything is ready</vt:lpstr>
      <vt:lpstr>Code: App.js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53</cp:revision>
  <dcterms:created xsi:type="dcterms:W3CDTF">2017-07-24T20:44:03Z</dcterms:created>
  <dcterms:modified xsi:type="dcterms:W3CDTF">2017-08-02T14:23:56Z</dcterms:modified>
</cp:coreProperties>
</file>