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3" r:id="rId3"/>
    <p:sldId id="274" r:id="rId4"/>
    <p:sldId id="27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92EB"/>
    <a:srgbClr val="ABE9FF"/>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14" autoAdjust="0"/>
  </p:normalViewPr>
  <p:slideViewPr>
    <p:cSldViewPr snapToGrid="0">
      <p:cViewPr varScale="1">
        <p:scale>
          <a:sx n="59" d="100"/>
          <a:sy n="59" d="100"/>
        </p:scale>
        <p:origin x="15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04E9E-60DE-417E-849E-2CDE7F357628}" type="datetimeFigureOut">
              <a:rPr lang="en-US" smtClean="0"/>
              <a:t>7/30/2017</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745C2-B5F1-4B10-8C0E-DEBCE2EB7236}" type="slidenum">
              <a:rPr lang="en-US" smtClean="0"/>
              <a:t>‹#›</a:t>
            </a:fld>
            <a:endParaRPr lang="en-US"/>
          </a:p>
        </p:txBody>
      </p:sp>
    </p:spTree>
    <p:extLst>
      <p:ext uri="{BB962C8B-B14F-4D97-AF65-F5344CB8AC3E}">
        <p14:creationId xmlns:p14="http://schemas.microsoft.com/office/powerpoint/2010/main" val="40360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GB" dirty="0"/>
          </a:p>
        </p:txBody>
      </p:sp>
      <p:sp>
        <p:nvSpPr>
          <p:cNvPr id="4" name="슬라이드 번호 개체 틀 3"/>
          <p:cNvSpPr>
            <a:spLocks noGrp="1"/>
          </p:cNvSpPr>
          <p:nvPr>
            <p:ph type="sldNum" sz="quarter" idx="10"/>
          </p:nvPr>
        </p:nvSpPr>
        <p:spPr/>
        <p:txBody>
          <a:bodyPr/>
          <a:lstStyle/>
          <a:p>
            <a:fld id="{772745C2-B5F1-4B10-8C0E-DEBCE2EB7236}" type="slidenum">
              <a:rPr lang="en-US" smtClean="0"/>
              <a:t>1</a:t>
            </a:fld>
            <a:endParaRPr lang="en-US"/>
          </a:p>
        </p:txBody>
      </p:sp>
    </p:spTree>
    <p:extLst>
      <p:ext uri="{BB962C8B-B14F-4D97-AF65-F5344CB8AC3E}">
        <p14:creationId xmlns:p14="http://schemas.microsoft.com/office/powerpoint/2010/main" val="1321572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772745C2-B5F1-4B10-8C0E-DEBCE2EB7236}" type="slidenum">
              <a:rPr lang="en-US" smtClean="0"/>
              <a:t>2</a:t>
            </a:fld>
            <a:endParaRPr lang="en-US"/>
          </a:p>
        </p:txBody>
      </p:sp>
    </p:spTree>
    <p:extLst>
      <p:ext uri="{BB962C8B-B14F-4D97-AF65-F5344CB8AC3E}">
        <p14:creationId xmlns:p14="http://schemas.microsoft.com/office/powerpoint/2010/main" val="362500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https://stackoverflow.com/documentation/git/1276/analyzing-types-of-workflows#t=201707110022243576162</a:t>
            </a:r>
          </a:p>
          <a:p>
            <a:pPr fontAlgn="base"/>
            <a:r>
              <a:rPr lang="en-US" sz="1200" b="0" i="0" kern="1200" dirty="0">
                <a:solidFill>
                  <a:schemeClr val="tx1"/>
                </a:solidFill>
                <a:effectLst/>
                <a:latin typeface="+mn-lt"/>
                <a:ea typeface="+mn-ea"/>
                <a:cs typeface="+mn-cs"/>
              </a:rPr>
              <a:t>The idea of this one is to have separate branches reserved for specific parts in development:</a:t>
            </a:r>
          </a:p>
          <a:p>
            <a:pPr fontAlgn="base"/>
            <a:r>
              <a:rPr lang="en-US" sz="1200" b="1" i="0" kern="1200" dirty="0">
                <a:solidFill>
                  <a:schemeClr val="tx1"/>
                </a:solidFill>
                <a:effectLst/>
                <a:latin typeface="+mn-lt"/>
                <a:ea typeface="+mn-ea"/>
                <a:cs typeface="+mn-cs"/>
              </a:rPr>
              <a:t>master</a:t>
            </a:r>
            <a:r>
              <a:rPr lang="en-US" sz="1200" b="0" i="0" kern="1200" dirty="0">
                <a:solidFill>
                  <a:schemeClr val="tx1"/>
                </a:solidFill>
                <a:effectLst/>
                <a:latin typeface="+mn-lt"/>
                <a:ea typeface="+mn-ea"/>
                <a:cs typeface="+mn-cs"/>
              </a:rPr>
              <a:t> branch is always the most recent </a:t>
            </a:r>
            <a:r>
              <a:rPr lang="en-US" sz="1200" b="0" i="1" kern="1200" dirty="0">
                <a:solidFill>
                  <a:schemeClr val="tx1"/>
                </a:solidFill>
                <a:effectLst/>
                <a:latin typeface="+mn-lt"/>
                <a:ea typeface="+mn-ea"/>
                <a:cs typeface="+mn-cs"/>
              </a:rPr>
              <a:t>production</a:t>
            </a:r>
            <a:r>
              <a:rPr lang="en-US" sz="1200" b="0" i="0" kern="1200" dirty="0">
                <a:solidFill>
                  <a:schemeClr val="tx1"/>
                </a:solidFill>
                <a:effectLst/>
                <a:latin typeface="+mn-lt"/>
                <a:ea typeface="+mn-ea"/>
                <a:cs typeface="+mn-cs"/>
              </a:rPr>
              <a:t> code. Experimental code does not belong here.</a:t>
            </a:r>
          </a:p>
          <a:p>
            <a:pPr fontAlgn="base"/>
            <a:r>
              <a:rPr lang="en-US" sz="1200" b="1" i="0" kern="1200" dirty="0">
                <a:solidFill>
                  <a:schemeClr val="tx1"/>
                </a:solidFill>
                <a:effectLst/>
                <a:latin typeface="+mn-lt"/>
                <a:ea typeface="+mn-ea"/>
                <a:cs typeface="+mn-cs"/>
              </a:rPr>
              <a:t>develop</a:t>
            </a:r>
            <a:r>
              <a:rPr lang="en-US" sz="1200" b="0" i="0" kern="1200" dirty="0">
                <a:solidFill>
                  <a:schemeClr val="tx1"/>
                </a:solidFill>
                <a:effectLst/>
                <a:latin typeface="+mn-lt"/>
                <a:ea typeface="+mn-ea"/>
                <a:cs typeface="+mn-cs"/>
              </a:rPr>
              <a:t> branch contains all of the latest </a:t>
            </a:r>
            <a:r>
              <a:rPr lang="en-US" sz="1200" b="0" i="1"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These developmental changes can be pretty much anything, but larger features are reserved for their own branches. Code here is always worked on and merged into release before release / deployment.</a:t>
            </a:r>
          </a:p>
          <a:p>
            <a:pPr fontAlgn="base"/>
            <a:r>
              <a:rPr lang="en-US" sz="1200" b="1" i="0" kern="1200" dirty="0">
                <a:solidFill>
                  <a:schemeClr val="tx1"/>
                </a:solidFill>
                <a:effectLst/>
                <a:latin typeface="+mn-lt"/>
                <a:ea typeface="+mn-ea"/>
                <a:cs typeface="+mn-cs"/>
              </a:rPr>
              <a:t>hotfix</a:t>
            </a:r>
            <a:r>
              <a:rPr lang="en-US" sz="1200" b="0" i="0" kern="1200" dirty="0">
                <a:solidFill>
                  <a:schemeClr val="tx1"/>
                </a:solidFill>
                <a:effectLst/>
                <a:latin typeface="+mn-lt"/>
                <a:ea typeface="+mn-ea"/>
                <a:cs typeface="+mn-cs"/>
              </a:rPr>
              <a:t> branches are for </a:t>
            </a:r>
            <a:r>
              <a:rPr lang="en-US" sz="1200" b="1" i="0" kern="1200" dirty="0">
                <a:solidFill>
                  <a:schemeClr val="tx1"/>
                </a:solidFill>
                <a:effectLst/>
                <a:latin typeface="+mn-lt"/>
                <a:ea typeface="+mn-ea"/>
                <a:cs typeface="+mn-cs"/>
              </a:rPr>
              <a:t>minor bug</a:t>
            </a:r>
            <a:r>
              <a:rPr lang="en-US" sz="1200" b="0" i="0" kern="1200" dirty="0">
                <a:solidFill>
                  <a:schemeClr val="tx1"/>
                </a:solidFill>
                <a:effectLst/>
                <a:latin typeface="+mn-lt"/>
                <a:ea typeface="+mn-ea"/>
                <a:cs typeface="+mn-cs"/>
              </a:rPr>
              <a:t> fixes, which cannot wait until the next release. hotfix branches come off of master and are merged back into both master and develop.</a:t>
            </a:r>
          </a:p>
          <a:p>
            <a:pPr fontAlgn="base"/>
            <a:r>
              <a:rPr lang="en-US" sz="1200" b="1" i="0" kern="1200" dirty="0">
                <a:solidFill>
                  <a:schemeClr val="tx1"/>
                </a:solidFill>
                <a:effectLst/>
                <a:latin typeface="+mn-lt"/>
                <a:ea typeface="+mn-ea"/>
                <a:cs typeface="+mn-cs"/>
              </a:rPr>
              <a:t>release</a:t>
            </a:r>
            <a:r>
              <a:rPr lang="en-US" sz="1200" b="0" i="0" kern="1200" dirty="0">
                <a:solidFill>
                  <a:schemeClr val="tx1"/>
                </a:solidFill>
                <a:effectLst/>
                <a:latin typeface="+mn-lt"/>
                <a:ea typeface="+mn-ea"/>
                <a:cs typeface="+mn-cs"/>
              </a:rPr>
              <a:t> branches are used to release new development from develop to master. Any last minute changes, such as bumping version numbers, are done in the release branch, and then are merged back into master and develop. When deploying a new version, master should be tagged with the current version number (e.g. using </a:t>
            </a:r>
            <a:r>
              <a:rPr lang="en-US" sz="1200" b="0" i="0" u="none" strike="noStrike" kern="1200" dirty="0">
                <a:solidFill>
                  <a:schemeClr val="tx1"/>
                </a:solidFill>
                <a:effectLst/>
                <a:latin typeface="+mn-lt"/>
                <a:ea typeface="+mn-ea"/>
                <a:cs typeface="+mn-cs"/>
                <a:hlinkClick r:id="rId3"/>
              </a:rPr>
              <a:t>semantic versioning</a:t>
            </a:r>
            <a:r>
              <a:rPr lang="en-US" sz="1200" b="0" i="0" kern="1200" dirty="0">
                <a:solidFill>
                  <a:schemeClr val="tx1"/>
                </a:solidFill>
                <a:effectLst/>
                <a:latin typeface="+mn-lt"/>
                <a:ea typeface="+mn-ea"/>
                <a:cs typeface="+mn-cs"/>
              </a:rPr>
              <a:t>) for future reference and easy rollback.</a:t>
            </a:r>
          </a:p>
          <a:p>
            <a:pPr fontAlgn="base"/>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branches are reserved for bigger features. These are specifically developed in designated branches and integrated with develop when finished. Dedicated feature branches help to separate development and to be able to deploy </a:t>
            </a:r>
            <a:r>
              <a:rPr lang="en-US" sz="1200" b="0" i="1" kern="1200" dirty="0">
                <a:solidFill>
                  <a:schemeClr val="tx1"/>
                </a:solidFill>
                <a:effectLst/>
                <a:latin typeface="+mn-lt"/>
                <a:ea typeface="+mn-ea"/>
                <a:cs typeface="+mn-cs"/>
              </a:rPr>
              <a:t>done</a:t>
            </a:r>
            <a:r>
              <a:rPr lang="en-US" sz="1200" b="0" i="0" kern="1200" dirty="0">
                <a:solidFill>
                  <a:schemeClr val="tx1"/>
                </a:solidFill>
                <a:effectLst/>
                <a:latin typeface="+mn-lt"/>
                <a:ea typeface="+mn-ea"/>
                <a:cs typeface="+mn-cs"/>
              </a:rPr>
              <a:t> features independently from each other.</a:t>
            </a:r>
          </a:p>
          <a:p>
            <a:endParaRPr lang="en-US" dirty="0"/>
          </a:p>
        </p:txBody>
      </p:sp>
      <p:sp>
        <p:nvSpPr>
          <p:cNvPr id="4" name="슬라이드 번호 개체 틀 3"/>
          <p:cNvSpPr>
            <a:spLocks noGrp="1"/>
          </p:cNvSpPr>
          <p:nvPr>
            <p:ph type="sldNum" sz="quarter" idx="10"/>
          </p:nvPr>
        </p:nvSpPr>
        <p:spPr/>
        <p:txBody>
          <a:bodyPr/>
          <a:lstStyle/>
          <a:p>
            <a:fld id="{772745C2-B5F1-4B10-8C0E-DEBCE2EB7236}" type="slidenum">
              <a:rPr lang="en-US" smtClean="0"/>
              <a:t>3</a:t>
            </a:fld>
            <a:endParaRPr lang="en-US"/>
          </a:p>
        </p:txBody>
      </p:sp>
    </p:spTree>
    <p:extLst>
      <p:ext uri="{BB962C8B-B14F-4D97-AF65-F5344CB8AC3E}">
        <p14:creationId xmlns:p14="http://schemas.microsoft.com/office/powerpoint/2010/main" val="354622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https://github.com/api-ai/api-ai-facebook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API? (Application Program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a:t>
            </a:r>
            <a:r>
              <a:rPr lang="en-US"/>
              <a:t>using the interface </a:t>
            </a:r>
            <a:r>
              <a:rPr lang="en-US" dirty="0"/>
              <a:t>of program made by some other </a:t>
            </a:r>
            <a:r>
              <a:rPr lang="en-US"/>
              <a:t>developers.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http://www.webopedia.com/TERM/A/API.html</a:t>
            </a:r>
          </a:p>
        </p:txBody>
      </p:sp>
      <p:sp>
        <p:nvSpPr>
          <p:cNvPr id="4" name="슬라이드 번호 개체 틀 3"/>
          <p:cNvSpPr>
            <a:spLocks noGrp="1"/>
          </p:cNvSpPr>
          <p:nvPr>
            <p:ph type="sldNum" sz="quarter" idx="10"/>
          </p:nvPr>
        </p:nvSpPr>
        <p:spPr/>
        <p:txBody>
          <a:bodyPr/>
          <a:lstStyle/>
          <a:p>
            <a:fld id="{772745C2-B5F1-4B10-8C0E-DEBCE2EB7236}" type="slidenum">
              <a:rPr lang="en-US" smtClean="0"/>
              <a:t>4</a:t>
            </a:fld>
            <a:endParaRPr lang="en-US"/>
          </a:p>
        </p:txBody>
      </p:sp>
    </p:spTree>
    <p:extLst>
      <p:ext uri="{BB962C8B-B14F-4D97-AF65-F5344CB8AC3E}">
        <p14:creationId xmlns:p14="http://schemas.microsoft.com/office/powerpoint/2010/main" val="245385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7" name="Date Placeholder 6"/>
          <p:cNvSpPr>
            <a:spLocks noGrp="1"/>
          </p:cNvSpPr>
          <p:nvPr>
            <p:ph type="dt" sz="half" idx="10"/>
          </p:nvPr>
        </p:nvSpPr>
        <p:spPr/>
        <p:txBody>
          <a:bodyPr/>
          <a:lstStyle/>
          <a:p>
            <a:fld id="{0D913C1F-5111-45C8-8646-4E60C4FCFD33}" type="datetime1">
              <a:rPr lang="en-US" smtClean="0"/>
              <a:t>7/30/2017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1704320" y="6400800"/>
            <a:ext cx="365760" cy="365760"/>
          </a:xfrm>
        </p:spPr>
        <p:txBody>
          <a:bodyPr/>
          <a:lstStyle/>
          <a:p>
            <a:fld id="{8B9A499C-E7AC-4E74-9635-A20519089A3A}" type="slidenum">
              <a:rPr lang="en-US" smtClean="0"/>
              <a:t>‹#›</a:t>
            </a:fld>
            <a:endParaRPr lang="en-US" dirty="0"/>
          </a:p>
        </p:txBody>
      </p:sp>
    </p:spTree>
    <p:extLst>
      <p:ext uri="{BB962C8B-B14F-4D97-AF65-F5344CB8AC3E}">
        <p14:creationId xmlns:p14="http://schemas.microsoft.com/office/powerpoint/2010/main" val="1561942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D3A57730-C926-45F0-9361-C8E6CC7EFAB1}" type="datetime1">
              <a:rPr lang="en-US" smtClean="0"/>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28577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72F94769-6EA4-484E-8E33-A5D2CCD7F3B4}" type="datetime1">
              <a:rPr lang="en-US" smtClean="0"/>
              <a:t>7/30/2017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290809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5CDD8C-CF5A-4DB3-98F8-3A2639B39FE9}" type="datetime1">
              <a:rPr lang="en-US" smtClean="0"/>
              <a:t>7/30/2017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41790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7" name="Date Placeholder 6"/>
          <p:cNvSpPr>
            <a:spLocks noGrp="1"/>
          </p:cNvSpPr>
          <p:nvPr>
            <p:ph type="dt" sz="half" idx="10"/>
          </p:nvPr>
        </p:nvSpPr>
        <p:spPr/>
        <p:txBody>
          <a:bodyPr/>
          <a:lstStyle/>
          <a:p>
            <a:fld id="{73567B6B-69B5-4721-8DDE-4EEC9B6DCE0D}" type="datetime1">
              <a:rPr lang="en-US" smtClean="0"/>
              <a:t>7/30/2017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29065863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Date Placeholder 7"/>
          <p:cNvSpPr>
            <a:spLocks noGrp="1"/>
          </p:cNvSpPr>
          <p:nvPr>
            <p:ph type="dt" sz="half" idx="10"/>
          </p:nvPr>
        </p:nvSpPr>
        <p:spPr/>
        <p:txBody>
          <a:bodyPr/>
          <a:lstStyle/>
          <a:p>
            <a:fld id="{98DD2B97-22CE-4922-9B75-1DD88489AFD6}" type="datetime1">
              <a:rPr lang="en-US" smtClean="0"/>
              <a:t>7/30/2017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373226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583436" y="3143250"/>
            <a:ext cx="4270248" cy="259677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7" name="Date Placeholder 6"/>
          <p:cNvSpPr>
            <a:spLocks noGrp="1"/>
          </p:cNvSpPr>
          <p:nvPr>
            <p:ph type="dt" sz="half" idx="10"/>
          </p:nvPr>
        </p:nvSpPr>
        <p:spPr/>
        <p:txBody>
          <a:bodyPr/>
          <a:lstStyle/>
          <a:p>
            <a:fld id="{71335CB9-B160-4C99-9B3C-64E62B2B8AA1}" type="datetime1">
              <a:rPr lang="en-US" smtClean="0"/>
              <a:t>7/30/2017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A499C-E7AC-4E74-9635-A20519089A3A}" type="slidenum">
              <a:rPr lang="en-US" smtClean="0"/>
              <a:t>‹#›</a:t>
            </a:fld>
            <a:endParaRPr lang="en-US"/>
          </a:p>
        </p:txBody>
      </p:sp>
      <p:sp>
        <p:nvSpPr>
          <p:cNvPr id="10" name="Title 9"/>
          <p:cNvSpPr>
            <a:spLocks noGrp="1"/>
          </p:cNvSpPr>
          <p:nvPr>
            <p:ph type="title"/>
          </p:nvPr>
        </p:nvSpPr>
        <p:spPr/>
        <p:txBody>
          <a:bodyPr/>
          <a:lstStyle/>
          <a:p>
            <a:r>
              <a:rPr lang="ko-KR" altLang="en-US"/>
              <a:t>마스터 제목 스타일 편집</a:t>
            </a:r>
            <a:endParaRPr lang="en-US" dirty="0"/>
          </a:p>
        </p:txBody>
      </p:sp>
    </p:spTree>
    <p:extLst>
      <p:ext uri="{BB962C8B-B14F-4D97-AF65-F5344CB8AC3E}">
        <p14:creationId xmlns:p14="http://schemas.microsoft.com/office/powerpoint/2010/main" val="120820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B5FD2A9-980D-4792-8107-6837CF22CACC}" type="datetime1">
              <a:rPr lang="en-US" smtClean="0"/>
              <a:t>7/30/2017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370979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9ADA3-5F6C-44F2-923F-B96DDB41268F}" type="datetime1">
              <a:rPr lang="en-US" smtClean="0"/>
              <a:t>7/30/2017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27141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9" name="Date Placeholder 8"/>
          <p:cNvSpPr>
            <a:spLocks noGrp="1"/>
          </p:cNvSpPr>
          <p:nvPr>
            <p:ph type="dt" sz="half" idx="10"/>
          </p:nvPr>
        </p:nvSpPr>
        <p:spPr/>
        <p:txBody>
          <a:bodyPr/>
          <a:lstStyle/>
          <a:p>
            <a:fld id="{CD641920-CFA1-454E-AD47-3EEEB5605BD0}" type="datetime1">
              <a:rPr lang="en-US" smtClean="0"/>
              <a:t>7/30/2017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64888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3A5C466-8A77-4A43-A9E6-B875AC354BDD}" type="datetime1">
              <a:rPr lang="en-US" smtClean="0"/>
              <a:t>7/30/2017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B9A499C-E7AC-4E74-9635-A20519089A3A}" type="slidenum">
              <a:rPr lang="en-US" smtClean="0"/>
              <a:t>‹#›</a:t>
            </a:fld>
            <a:endParaRPr lang="en-US"/>
          </a:p>
        </p:txBody>
      </p:sp>
    </p:spTree>
    <p:extLst>
      <p:ext uri="{BB962C8B-B14F-4D97-AF65-F5344CB8AC3E}">
        <p14:creationId xmlns:p14="http://schemas.microsoft.com/office/powerpoint/2010/main" val="315508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C1F079E-EE37-4F70-8A6F-71D0624FBE44}" type="datetime1">
              <a:rPr lang="en-US" smtClean="0"/>
              <a:t>7/30/2017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1704320" y="640080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B9A499C-E7AC-4E74-9635-A20519089A3A}" type="slidenum">
              <a:rPr lang="en-US" smtClean="0"/>
              <a:t>‹#›</a:t>
            </a:fld>
            <a:endParaRPr lang="en-US" dirty="0"/>
          </a:p>
        </p:txBody>
      </p:sp>
    </p:spTree>
    <p:extLst>
      <p:ext uri="{BB962C8B-B14F-4D97-AF65-F5344CB8AC3E}">
        <p14:creationId xmlns:p14="http://schemas.microsoft.com/office/powerpoint/2010/main" val="3166618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ECA4AA-2F6A-46B5-A01B-FE04551EE02E}"/>
              </a:ext>
            </a:extLst>
          </p:cNvPr>
          <p:cNvSpPr>
            <a:spLocks noGrp="1"/>
          </p:cNvSpPr>
          <p:nvPr>
            <p:ph type="ctrTitle"/>
          </p:nvPr>
        </p:nvSpPr>
        <p:spPr>
          <a:xfrm>
            <a:off x="1971635" y="2386744"/>
            <a:ext cx="8248730" cy="1645920"/>
          </a:xfrm>
        </p:spPr>
        <p:txBody>
          <a:bodyPr>
            <a:normAutofit/>
          </a:bodyPr>
          <a:lstStyle/>
          <a:p>
            <a:r>
              <a:rPr lang="en-US" dirty="0"/>
              <a:t>Developing </a:t>
            </a:r>
            <a:r>
              <a:rPr lang="en-US" dirty="0" err="1"/>
              <a:t>ChatBot</a:t>
            </a:r>
            <a:br>
              <a:rPr lang="en-US" dirty="0"/>
            </a:br>
            <a:r>
              <a:rPr lang="en-US" dirty="0"/>
              <a:t>3-1 Git workflow</a:t>
            </a:r>
          </a:p>
        </p:txBody>
      </p:sp>
      <p:sp>
        <p:nvSpPr>
          <p:cNvPr id="3" name="부제목 2">
            <a:extLst>
              <a:ext uri="{FF2B5EF4-FFF2-40B4-BE49-F238E27FC236}">
                <a16:creationId xmlns:a16="http://schemas.microsoft.com/office/drawing/2014/main" id="{9DBB80B6-A9A4-46D3-ADA7-0E686FCC6948}"/>
              </a:ext>
            </a:extLst>
          </p:cNvPr>
          <p:cNvSpPr>
            <a:spLocks noGrp="1"/>
          </p:cNvSpPr>
          <p:nvPr>
            <p:ph type="subTitle" idx="1"/>
          </p:nvPr>
        </p:nvSpPr>
        <p:spPr/>
        <p:txBody>
          <a:bodyPr/>
          <a:lstStyle/>
          <a:p>
            <a:r>
              <a:rPr lang="en-US" dirty="0"/>
              <a:t>Refresh-Foods Inc.</a:t>
            </a:r>
          </a:p>
          <a:p>
            <a:r>
              <a:rPr lang="en-US" dirty="0" err="1"/>
              <a:t>Yestin</a:t>
            </a:r>
            <a:r>
              <a:rPr lang="en-US" dirty="0"/>
              <a:t> Yehoon Lee</a:t>
            </a:r>
          </a:p>
        </p:txBody>
      </p:sp>
      <p:sp>
        <p:nvSpPr>
          <p:cNvPr id="4" name="슬라이드 번호 개체 틀 3">
            <a:extLst>
              <a:ext uri="{FF2B5EF4-FFF2-40B4-BE49-F238E27FC236}">
                <a16:creationId xmlns:a16="http://schemas.microsoft.com/office/drawing/2014/main" id="{0EF64052-DB22-4B43-9EA3-AC32CDCDD844}"/>
              </a:ext>
            </a:extLst>
          </p:cNvPr>
          <p:cNvSpPr>
            <a:spLocks noGrp="1"/>
          </p:cNvSpPr>
          <p:nvPr>
            <p:ph type="sldNum" sz="quarter" idx="12"/>
          </p:nvPr>
        </p:nvSpPr>
        <p:spPr/>
        <p:txBody>
          <a:bodyPr/>
          <a:lstStyle/>
          <a:p>
            <a:fld id="{8B9A499C-E7AC-4E74-9635-A20519089A3A}" type="slidenum">
              <a:rPr lang="en-US" smtClean="0"/>
              <a:t>1</a:t>
            </a:fld>
            <a:endParaRPr lang="en-US" dirty="0"/>
          </a:p>
        </p:txBody>
      </p:sp>
    </p:spTree>
    <p:extLst>
      <p:ext uri="{BB962C8B-B14F-4D97-AF65-F5344CB8AC3E}">
        <p14:creationId xmlns:p14="http://schemas.microsoft.com/office/powerpoint/2010/main" val="213725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그림 5" descr="신문, 사진, 텍스트, 실내이(가) 표시된 사진&#10;&#10;매우 높은 신뢰도로 생성된 설명">
            <a:extLst>
              <a:ext uri="{FF2B5EF4-FFF2-40B4-BE49-F238E27FC236}">
                <a16:creationId xmlns:a16="http://schemas.microsoft.com/office/drawing/2014/main" id="{DE2FA66D-8783-4E82-A68A-450676912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954" y="736161"/>
            <a:ext cx="6994386" cy="5385677"/>
          </a:xfrm>
          <a:prstGeom prst="rect">
            <a:avLst/>
          </a:prstGeom>
        </p:spPr>
      </p:pic>
      <p:sp>
        <p:nvSpPr>
          <p:cNvPr id="2" name="제목 1">
            <a:extLst>
              <a:ext uri="{FF2B5EF4-FFF2-40B4-BE49-F238E27FC236}">
                <a16:creationId xmlns:a16="http://schemas.microsoft.com/office/drawing/2014/main" id="{540B01A0-EA50-4C04-B8AF-A63BE91AC11E}"/>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Co-work</a:t>
            </a:r>
          </a:p>
        </p:txBody>
      </p:sp>
      <p:sp>
        <p:nvSpPr>
          <p:cNvPr id="3" name="내용 개체 틀 2">
            <a:extLst>
              <a:ext uri="{FF2B5EF4-FFF2-40B4-BE49-F238E27FC236}">
                <a16:creationId xmlns:a16="http://schemas.microsoft.com/office/drawing/2014/main" id="{61478373-747A-41D3-907F-EE037BBA2F57}"/>
              </a:ext>
            </a:extLst>
          </p:cNvPr>
          <p:cNvSpPr>
            <a:spLocks noGrp="1"/>
          </p:cNvSpPr>
          <p:nvPr>
            <p:ph idx="1"/>
          </p:nvPr>
        </p:nvSpPr>
        <p:spPr>
          <a:xfrm>
            <a:off x="643468" y="2638044"/>
            <a:ext cx="3363974" cy="3415622"/>
          </a:xfrm>
        </p:spPr>
        <p:txBody>
          <a:bodyPr>
            <a:normAutofit/>
          </a:bodyPr>
          <a:lstStyle/>
          <a:p>
            <a:r>
              <a:rPr lang="en-US">
                <a:solidFill>
                  <a:schemeClr val="bg1"/>
                </a:solidFill>
              </a:rPr>
              <a:t>Group project</a:t>
            </a:r>
          </a:p>
          <a:p>
            <a:r>
              <a:rPr lang="en-US">
                <a:solidFill>
                  <a:schemeClr val="bg1"/>
                </a:solidFill>
              </a:rPr>
              <a:t>Co-editing</a:t>
            </a:r>
          </a:p>
          <a:p>
            <a:r>
              <a:rPr lang="en-US">
                <a:solidFill>
                  <a:schemeClr val="bg1"/>
                </a:solidFill>
              </a:rPr>
              <a:t>Google Docs.</a:t>
            </a:r>
          </a:p>
        </p:txBody>
      </p:sp>
      <p:sp>
        <p:nvSpPr>
          <p:cNvPr id="9" name="슬라이드 번호 개체 틀 3">
            <a:extLst>
              <a:ext uri="{FF2B5EF4-FFF2-40B4-BE49-F238E27FC236}">
                <a16:creationId xmlns:a16="http://schemas.microsoft.com/office/drawing/2014/main" id="{803CCC8E-B8A3-4EA7-BD83-FE00AF1E1D68}"/>
              </a:ext>
            </a:extLst>
          </p:cNvPr>
          <p:cNvSpPr>
            <a:spLocks noGrp="1"/>
          </p:cNvSpPr>
          <p:nvPr>
            <p:ph type="sldNum" sz="quarter" idx="12"/>
          </p:nvPr>
        </p:nvSpPr>
        <p:spPr>
          <a:xfrm>
            <a:off x="11704320" y="6400800"/>
            <a:ext cx="365760" cy="365760"/>
          </a:xfrm>
        </p:spPr>
        <p:txBody>
          <a:bodyPr/>
          <a:lstStyle/>
          <a:p>
            <a:fld id="{8B9A499C-E7AC-4E74-9635-A20519089A3A}" type="slidenum">
              <a:rPr lang="en-US" smtClean="0"/>
              <a:t>2</a:t>
            </a:fld>
            <a:endParaRPr lang="en-US" dirty="0"/>
          </a:p>
        </p:txBody>
      </p:sp>
      <p:pic>
        <p:nvPicPr>
          <p:cNvPr id="1026" name="Picture 2" descr="https://i.stack.imgur.com/dAYXB.png">
            <a:extLst>
              <a:ext uri="{FF2B5EF4-FFF2-40B4-BE49-F238E27FC236}">
                <a16:creationId xmlns:a16="http://schemas.microsoft.com/office/drawing/2014/main" id="{63C42547-BA81-4A9C-94B6-9280A26DE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954" y="104390"/>
            <a:ext cx="6994386" cy="622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050" name="Picture 2" descr="http://i.stack.imgur.com/TBHkD.png">
            <a:extLst>
              <a:ext uri="{FF2B5EF4-FFF2-40B4-BE49-F238E27FC236}">
                <a16:creationId xmlns:a16="http://schemas.microsoft.com/office/drawing/2014/main" id="{7FA7EFD8-D418-4E90-A100-FE29B6AF2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29" y="955692"/>
            <a:ext cx="6894237" cy="4946616"/>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A1FCA48E-34AB-4EF0-8FAD-6A75596E99AA}"/>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err="1">
                <a:solidFill>
                  <a:schemeClr val="bg1"/>
                </a:solidFill>
              </a:rPr>
              <a:t>GitFlow</a:t>
            </a:r>
            <a:r>
              <a:rPr lang="en-US" dirty="0">
                <a:solidFill>
                  <a:schemeClr val="bg1"/>
                </a:solidFill>
              </a:rPr>
              <a:t> Workflow</a:t>
            </a:r>
          </a:p>
        </p:txBody>
      </p:sp>
      <p:sp>
        <p:nvSpPr>
          <p:cNvPr id="3" name="내용 개체 틀 2">
            <a:extLst>
              <a:ext uri="{FF2B5EF4-FFF2-40B4-BE49-F238E27FC236}">
                <a16:creationId xmlns:a16="http://schemas.microsoft.com/office/drawing/2014/main" id="{A9674742-59F8-44E2-9EC5-D9A0E12A3CD4}"/>
              </a:ext>
            </a:extLst>
          </p:cNvPr>
          <p:cNvSpPr>
            <a:spLocks noGrp="1"/>
          </p:cNvSpPr>
          <p:nvPr>
            <p:ph idx="1"/>
          </p:nvPr>
        </p:nvSpPr>
        <p:spPr>
          <a:xfrm>
            <a:off x="643468" y="2638044"/>
            <a:ext cx="3363974" cy="3415622"/>
          </a:xfrm>
        </p:spPr>
        <p:txBody>
          <a:bodyPr>
            <a:normAutofit/>
          </a:bodyPr>
          <a:lstStyle/>
          <a:p>
            <a:r>
              <a:rPr lang="en-US">
                <a:solidFill>
                  <a:schemeClr val="bg1"/>
                </a:solidFill>
              </a:rPr>
              <a:t>Master</a:t>
            </a:r>
          </a:p>
          <a:p>
            <a:r>
              <a:rPr lang="en-US">
                <a:solidFill>
                  <a:schemeClr val="bg1"/>
                </a:solidFill>
              </a:rPr>
              <a:t>Develop</a:t>
            </a:r>
          </a:p>
          <a:p>
            <a:r>
              <a:rPr lang="en-US">
                <a:solidFill>
                  <a:schemeClr val="bg1"/>
                </a:solidFill>
              </a:rPr>
              <a:t>Hotfix</a:t>
            </a:r>
          </a:p>
          <a:p>
            <a:r>
              <a:rPr lang="en-US">
                <a:solidFill>
                  <a:schemeClr val="bg1"/>
                </a:solidFill>
              </a:rPr>
              <a:t>Feature</a:t>
            </a:r>
          </a:p>
        </p:txBody>
      </p:sp>
      <p:sp>
        <p:nvSpPr>
          <p:cNvPr id="8" name="슬라이드 번호 개체 틀 3">
            <a:extLst>
              <a:ext uri="{FF2B5EF4-FFF2-40B4-BE49-F238E27FC236}">
                <a16:creationId xmlns:a16="http://schemas.microsoft.com/office/drawing/2014/main" id="{DA7260AD-2A2F-4455-A860-2B9B395DD4A3}"/>
              </a:ext>
            </a:extLst>
          </p:cNvPr>
          <p:cNvSpPr>
            <a:spLocks noGrp="1"/>
          </p:cNvSpPr>
          <p:nvPr>
            <p:ph type="sldNum" sz="quarter" idx="12"/>
          </p:nvPr>
        </p:nvSpPr>
        <p:spPr>
          <a:xfrm>
            <a:off x="11704320" y="6400800"/>
            <a:ext cx="365760" cy="365760"/>
          </a:xfrm>
        </p:spPr>
        <p:txBody>
          <a:bodyPr/>
          <a:lstStyle/>
          <a:p>
            <a:fld id="{8B9A499C-E7AC-4E74-9635-A20519089A3A}" type="slidenum">
              <a:rPr lang="en-US" smtClean="0"/>
              <a:t>3</a:t>
            </a:fld>
            <a:endParaRPr lang="en-US" dirty="0"/>
          </a:p>
        </p:txBody>
      </p:sp>
    </p:spTree>
    <p:extLst>
      <p:ext uri="{BB962C8B-B14F-4D97-AF65-F5344CB8AC3E}">
        <p14:creationId xmlns:p14="http://schemas.microsoft.com/office/powerpoint/2010/main" val="284124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6BDE437-BCF8-4BC6-BDA6-24A1DD1A7E1E}"/>
              </a:ext>
            </a:extLst>
          </p:cNvPr>
          <p:cNvPicPr>
            <a:picLocks noChangeAspect="1"/>
          </p:cNvPicPr>
          <p:nvPr/>
        </p:nvPicPr>
        <p:blipFill rotWithShape="1">
          <a:blip r:embed="rId3"/>
          <a:srcRect l="354" t="1" r="1130" b="1"/>
          <a:stretch/>
        </p:blipFill>
        <p:spPr>
          <a:xfrm>
            <a:off x="4289367" y="978776"/>
            <a:ext cx="7603375" cy="4881536"/>
          </a:xfrm>
          <a:prstGeom prst="rect">
            <a:avLst/>
          </a:prstGeom>
        </p:spPr>
      </p:pic>
      <p:sp>
        <p:nvSpPr>
          <p:cNvPr id="2" name="제목 1">
            <a:extLst>
              <a:ext uri="{FF2B5EF4-FFF2-40B4-BE49-F238E27FC236}">
                <a16:creationId xmlns:a16="http://schemas.microsoft.com/office/drawing/2014/main" id="{F2582F1A-0E05-4B40-B463-CAF07D56E9AA}"/>
              </a:ext>
            </a:extLst>
          </p:cNvPr>
          <p:cNvSpPr>
            <a:spLocks noGrp="1"/>
          </p:cNvSpPr>
          <p:nvPr>
            <p:ph type="title"/>
          </p:nvPr>
        </p:nvSpPr>
        <p:spPr>
          <a:xfrm>
            <a:off x="804670" y="978776"/>
            <a:ext cx="3044953" cy="1268035"/>
          </a:xfrm>
        </p:spPr>
        <p:txBody>
          <a:bodyPr>
            <a:normAutofit/>
          </a:bodyPr>
          <a:lstStyle/>
          <a:p>
            <a:r>
              <a:rPr lang="en-US" sz="2000" dirty="0"/>
              <a:t>Get Resource from GitHub</a:t>
            </a:r>
          </a:p>
        </p:txBody>
      </p:sp>
      <p:sp>
        <p:nvSpPr>
          <p:cNvPr id="3" name="내용 개체 틀 2">
            <a:extLst>
              <a:ext uri="{FF2B5EF4-FFF2-40B4-BE49-F238E27FC236}">
                <a16:creationId xmlns:a16="http://schemas.microsoft.com/office/drawing/2014/main" id="{7B2F8BA6-0E9B-4D0C-98AA-7A8598D891A1}"/>
              </a:ext>
            </a:extLst>
          </p:cNvPr>
          <p:cNvSpPr>
            <a:spLocks noGrp="1"/>
          </p:cNvSpPr>
          <p:nvPr>
            <p:ph idx="1"/>
          </p:nvPr>
        </p:nvSpPr>
        <p:spPr>
          <a:xfrm>
            <a:off x="804670" y="2640692"/>
            <a:ext cx="2696176" cy="1617799"/>
          </a:xfrm>
        </p:spPr>
        <p:txBody>
          <a:bodyPr>
            <a:normAutofit/>
          </a:bodyPr>
          <a:lstStyle/>
          <a:p>
            <a:r>
              <a:rPr lang="en-US" sz="1600" dirty="0"/>
              <a:t>Visit GitHub</a:t>
            </a:r>
          </a:p>
          <a:p>
            <a:r>
              <a:rPr lang="en-US" sz="1600" dirty="0"/>
              <a:t>Download or Clone</a:t>
            </a:r>
          </a:p>
          <a:p>
            <a:r>
              <a:rPr lang="en-US" sz="1600" dirty="0"/>
              <a:t>No edit code</a:t>
            </a:r>
          </a:p>
          <a:p>
            <a:r>
              <a:rPr lang="en-US" sz="1600" dirty="0"/>
              <a:t>Copy all files to repository</a:t>
            </a:r>
          </a:p>
        </p:txBody>
      </p:sp>
      <p:sp>
        <p:nvSpPr>
          <p:cNvPr id="8" name="슬라이드 번호 개체 틀 3">
            <a:extLst>
              <a:ext uri="{FF2B5EF4-FFF2-40B4-BE49-F238E27FC236}">
                <a16:creationId xmlns:a16="http://schemas.microsoft.com/office/drawing/2014/main" id="{9CFF9E7D-2E95-40AE-B5F8-93F651FE76DD}"/>
              </a:ext>
            </a:extLst>
          </p:cNvPr>
          <p:cNvSpPr>
            <a:spLocks noGrp="1"/>
          </p:cNvSpPr>
          <p:nvPr>
            <p:ph type="sldNum" sz="quarter" idx="12"/>
          </p:nvPr>
        </p:nvSpPr>
        <p:spPr>
          <a:xfrm>
            <a:off x="11704320" y="6400800"/>
            <a:ext cx="365760" cy="365760"/>
          </a:xfrm>
        </p:spPr>
        <p:txBody>
          <a:bodyPr/>
          <a:lstStyle/>
          <a:p>
            <a:fld id="{8B9A499C-E7AC-4E74-9635-A20519089A3A}" type="slidenum">
              <a:rPr lang="en-US" smtClean="0"/>
              <a:t>4</a:t>
            </a:fld>
            <a:endParaRPr lang="en-US" dirty="0"/>
          </a:p>
        </p:txBody>
      </p:sp>
    </p:spTree>
    <p:extLst>
      <p:ext uri="{BB962C8B-B14F-4D97-AF65-F5344CB8AC3E}">
        <p14:creationId xmlns:p14="http://schemas.microsoft.com/office/powerpoint/2010/main" val="4026957693"/>
      </p:ext>
    </p:extLst>
  </p:cSld>
  <p:clrMapOvr>
    <a:masterClrMapping/>
  </p:clrMapOvr>
</p:sld>
</file>

<file path=ppt/theme/theme1.xml><?xml version="1.0" encoding="utf-8"?>
<a:theme xmlns:a="http://schemas.openxmlformats.org/drawingml/2006/main" name="소포">
  <a:themeElements>
    <a:clrScheme name="소포">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소포">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소포">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TM10001115[[fn=소포]]</Template>
  <TotalTime>668</TotalTime>
  <Words>126</Words>
  <Application>Microsoft Office PowerPoint</Application>
  <PresentationFormat>와이드스크린</PresentationFormat>
  <Paragraphs>36</Paragraphs>
  <Slides>4</Slides>
  <Notes>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vt:i4>
      </vt:variant>
    </vt:vector>
  </HeadingPairs>
  <TitlesOfParts>
    <vt:vector size="10" baseType="lpstr">
      <vt:lpstr>맑은 고딕</vt:lpstr>
      <vt:lpstr>휴먼매직체</vt:lpstr>
      <vt:lpstr>Arial</vt:lpstr>
      <vt:lpstr>Calibri</vt:lpstr>
      <vt:lpstr>Gill Sans MT</vt:lpstr>
      <vt:lpstr>소포</vt:lpstr>
      <vt:lpstr>Developing ChatBot 3-1 Git workflow</vt:lpstr>
      <vt:lpstr>Co-work</vt:lpstr>
      <vt:lpstr>GitFlow Workflow</vt:lpstr>
      <vt:lpstr>Get Resource from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ChatBot 1-1 Introduction to Web App</dc:title>
  <dc:creator>LeeYehoon</dc:creator>
  <cp:lastModifiedBy>LeeYehoon</cp:lastModifiedBy>
  <cp:revision>51</cp:revision>
  <dcterms:created xsi:type="dcterms:W3CDTF">2017-07-24T20:44:03Z</dcterms:created>
  <dcterms:modified xsi:type="dcterms:W3CDTF">2017-07-30T18:56:53Z</dcterms:modified>
</cp:coreProperties>
</file>