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73" r:id="rId3"/>
    <p:sldId id="275" r:id="rId4"/>
    <p:sldId id="276" r:id="rId5"/>
    <p:sldId id="27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92EB"/>
    <a:srgbClr val="ABE9FF"/>
    <a:srgbClr val="F6A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30" autoAdjust="0"/>
    <p:restoredTop sz="81227" autoAdjust="0"/>
  </p:normalViewPr>
  <p:slideViewPr>
    <p:cSldViewPr snapToGrid="0">
      <p:cViewPr varScale="1">
        <p:scale>
          <a:sx n="61" d="100"/>
          <a:sy n="61" d="100"/>
        </p:scale>
        <p:origin x="53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565618-0652-4D78-8A5E-0247BD345B5C}" type="doc">
      <dgm:prSet loTypeId="urn:microsoft.com/office/officeart/2005/8/layout/vList2" loCatId="Inbox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B6C1191-11F4-4E9D-AA34-414F8F05E48C}">
      <dgm:prSet/>
      <dgm:spPr/>
      <dgm:t>
        <a:bodyPr/>
        <a:lstStyle/>
        <a:p>
          <a:r>
            <a:rPr lang="en-US" dirty="0"/>
            <a:t>git add .</a:t>
          </a:r>
        </a:p>
      </dgm:t>
    </dgm:pt>
    <dgm:pt modelId="{24A61EB4-88DE-4292-9D92-FADD5E34A074}" type="parTrans" cxnId="{3F3FDD00-3A88-4268-A8ED-456DA0DB5254}">
      <dgm:prSet/>
      <dgm:spPr/>
      <dgm:t>
        <a:bodyPr/>
        <a:lstStyle/>
        <a:p>
          <a:endParaRPr lang="en-US"/>
        </a:p>
      </dgm:t>
    </dgm:pt>
    <dgm:pt modelId="{3D708262-784D-4439-8CFD-D63A90A42E33}" type="sibTrans" cxnId="{3F3FDD00-3A88-4268-A8ED-456DA0DB5254}">
      <dgm:prSet/>
      <dgm:spPr/>
      <dgm:t>
        <a:bodyPr/>
        <a:lstStyle/>
        <a:p>
          <a:endParaRPr lang="en-US"/>
        </a:p>
      </dgm:t>
    </dgm:pt>
    <dgm:pt modelId="{15A5B45A-CF3C-4080-8CBE-CEDDACDFBA43}">
      <dgm:prSet/>
      <dgm:spPr/>
      <dgm:t>
        <a:bodyPr/>
        <a:lstStyle/>
        <a:p>
          <a:r>
            <a:rPr lang="en-US"/>
            <a:t>git commit –m ‘</a:t>
          </a:r>
          <a:r>
            <a:rPr lang="en-US" b="0"/>
            <a:t>use api.ai</a:t>
          </a:r>
          <a:r>
            <a:rPr lang="en-US"/>
            <a:t>’</a:t>
          </a:r>
        </a:p>
      </dgm:t>
    </dgm:pt>
    <dgm:pt modelId="{1EC7BB39-871E-4E85-9BBF-B0EF4A3C1EC2}" type="parTrans" cxnId="{30210E00-A3AA-4109-A90B-742737472F21}">
      <dgm:prSet/>
      <dgm:spPr/>
      <dgm:t>
        <a:bodyPr/>
        <a:lstStyle/>
        <a:p>
          <a:pPr latinLnBrk="1"/>
          <a:endParaRPr lang="ko-KR" altLang="en-US"/>
        </a:p>
      </dgm:t>
    </dgm:pt>
    <dgm:pt modelId="{27660471-39F9-4E8D-968A-E0588533643C}" type="sibTrans" cxnId="{30210E00-A3AA-4109-A90B-742737472F21}">
      <dgm:prSet/>
      <dgm:spPr/>
      <dgm:t>
        <a:bodyPr/>
        <a:lstStyle/>
        <a:p>
          <a:pPr latinLnBrk="1"/>
          <a:endParaRPr lang="ko-KR" altLang="en-US"/>
        </a:p>
      </dgm:t>
    </dgm:pt>
    <dgm:pt modelId="{A0159407-A176-4FD8-843A-78E6CA95E577}">
      <dgm:prSet/>
      <dgm:spPr/>
      <dgm:t>
        <a:bodyPr/>
        <a:lstStyle/>
        <a:p>
          <a:r>
            <a:rPr lang="en-US" dirty="0"/>
            <a:t>git push Heroku master</a:t>
          </a:r>
        </a:p>
      </dgm:t>
    </dgm:pt>
    <dgm:pt modelId="{33D5C6E0-0B51-41D3-A78A-B45E9C5696AD}" type="parTrans" cxnId="{A3875BF6-3DF2-49C3-BF9F-6F3207850D79}">
      <dgm:prSet/>
      <dgm:spPr/>
      <dgm:t>
        <a:bodyPr/>
        <a:lstStyle/>
        <a:p>
          <a:pPr latinLnBrk="1"/>
          <a:endParaRPr lang="ko-KR" altLang="en-US"/>
        </a:p>
      </dgm:t>
    </dgm:pt>
    <dgm:pt modelId="{0839D389-DB6B-4429-931C-0892B2ADB654}" type="sibTrans" cxnId="{A3875BF6-3DF2-49C3-BF9F-6F3207850D79}">
      <dgm:prSet/>
      <dgm:spPr/>
      <dgm:t>
        <a:bodyPr/>
        <a:lstStyle/>
        <a:p>
          <a:pPr latinLnBrk="1"/>
          <a:endParaRPr lang="ko-KR" altLang="en-US"/>
        </a:p>
      </dgm:t>
    </dgm:pt>
    <dgm:pt modelId="{46CDC09F-E514-4B58-AEDF-F42CC3CEF480}" type="pres">
      <dgm:prSet presAssocID="{E0565618-0652-4D78-8A5E-0247BD345B5C}" presName="linear" presStyleCnt="0">
        <dgm:presLayoutVars>
          <dgm:animLvl val="lvl"/>
          <dgm:resizeHandles val="exact"/>
        </dgm:presLayoutVars>
      </dgm:prSet>
      <dgm:spPr/>
    </dgm:pt>
    <dgm:pt modelId="{09746F0C-2065-49A4-9EB9-DA323A82B8C1}" type="pres">
      <dgm:prSet presAssocID="{9B6C1191-11F4-4E9D-AA34-414F8F05E48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965210B-D761-4A80-8619-C8BAA819714C}" type="pres">
      <dgm:prSet presAssocID="{3D708262-784D-4439-8CFD-D63A90A42E33}" presName="spacer" presStyleCnt="0"/>
      <dgm:spPr/>
    </dgm:pt>
    <dgm:pt modelId="{A3F7039D-AAA1-46B6-82A9-3F58C419DD4B}" type="pres">
      <dgm:prSet presAssocID="{15A5B45A-CF3C-4080-8CBE-CEDDACDFBA4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CD8D155-55D6-470E-8F9A-A6E542793E9A}" type="pres">
      <dgm:prSet presAssocID="{27660471-39F9-4E8D-968A-E0588533643C}" presName="spacer" presStyleCnt="0"/>
      <dgm:spPr/>
    </dgm:pt>
    <dgm:pt modelId="{0C6EB3EE-EF2A-46D4-819D-75FC39C4CA3F}" type="pres">
      <dgm:prSet presAssocID="{A0159407-A176-4FD8-843A-78E6CA95E57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0210E00-A3AA-4109-A90B-742737472F21}" srcId="{E0565618-0652-4D78-8A5E-0247BD345B5C}" destId="{15A5B45A-CF3C-4080-8CBE-CEDDACDFBA43}" srcOrd="1" destOrd="0" parTransId="{1EC7BB39-871E-4E85-9BBF-B0EF4A3C1EC2}" sibTransId="{27660471-39F9-4E8D-968A-E0588533643C}"/>
    <dgm:cxn modelId="{3F3FDD00-3A88-4268-A8ED-456DA0DB5254}" srcId="{E0565618-0652-4D78-8A5E-0247BD345B5C}" destId="{9B6C1191-11F4-4E9D-AA34-414F8F05E48C}" srcOrd="0" destOrd="0" parTransId="{24A61EB4-88DE-4292-9D92-FADD5E34A074}" sibTransId="{3D708262-784D-4439-8CFD-D63A90A42E33}"/>
    <dgm:cxn modelId="{3DC1F35C-B2F0-43F2-8312-0ED2B67DB4B4}" type="presOf" srcId="{A0159407-A176-4FD8-843A-78E6CA95E577}" destId="{0C6EB3EE-EF2A-46D4-819D-75FC39C4CA3F}" srcOrd="0" destOrd="0" presId="urn:microsoft.com/office/officeart/2005/8/layout/vList2"/>
    <dgm:cxn modelId="{DE93AB66-971C-4C8D-B8DC-BE56E1D7CABC}" type="presOf" srcId="{15A5B45A-CF3C-4080-8CBE-CEDDACDFBA43}" destId="{A3F7039D-AAA1-46B6-82A9-3F58C419DD4B}" srcOrd="0" destOrd="0" presId="urn:microsoft.com/office/officeart/2005/8/layout/vList2"/>
    <dgm:cxn modelId="{815559EA-BF65-4A1D-9722-A9DCEA40562D}" type="presOf" srcId="{9B6C1191-11F4-4E9D-AA34-414F8F05E48C}" destId="{09746F0C-2065-49A4-9EB9-DA323A82B8C1}" srcOrd="0" destOrd="0" presId="urn:microsoft.com/office/officeart/2005/8/layout/vList2"/>
    <dgm:cxn modelId="{DE441FF1-A5E5-402B-8022-D3F06C51D04C}" type="presOf" srcId="{E0565618-0652-4D78-8A5E-0247BD345B5C}" destId="{46CDC09F-E514-4B58-AEDF-F42CC3CEF480}" srcOrd="0" destOrd="0" presId="urn:microsoft.com/office/officeart/2005/8/layout/vList2"/>
    <dgm:cxn modelId="{A3875BF6-3DF2-49C3-BF9F-6F3207850D79}" srcId="{E0565618-0652-4D78-8A5E-0247BD345B5C}" destId="{A0159407-A176-4FD8-843A-78E6CA95E577}" srcOrd="2" destOrd="0" parTransId="{33D5C6E0-0B51-41D3-A78A-B45E9C5696AD}" sibTransId="{0839D389-DB6B-4429-931C-0892B2ADB654}"/>
    <dgm:cxn modelId="{42D20100-07A6-42E5-A190-D23A84BC7C91}" type="presParOf" srcId="{46CDC09F-E514-4B58-AEDF-F42CC3CEF480}" destId="{09746F0C-2065-49A4-9EB9-DA323A82B8C1}" srcOrd="0" destOrd="0" presId="urn:microsoft.com/office/officeart/2005/8/layout/vList2"/>
    <dgm:cxn modelId="{27B0ECA2-E0E0-4047-8FD0-18C501FD0DE7}" type="presParOf" srcId="{46CDC09F-E514-4B58-AEDF-F42CC3CEF480}" destId="{C965210B-D761-4A80-8619-C8BAA819714C}" srcOrd="1" destOrd="0" presId="urn:microsoft.com/office/officeart/2005/8/layout/vList2"/>
    <dgm:cxn modelId="{D0455AD5-E26D-4956-9521-B30133FCFE07}" type="presParOf" srcId="{46CDC09F-E514-4B58-AEDF-F42CC3CEF480}" destId="{A3F7039D-AAA1-46B6-82A9-3F58C419DD4B}" srcOrd="2" destOrd="0" presId="urn:microsoft.com/office/officeart/2005/8/layout/vList2"/>
    <dgm:cxn modelId="{9D5C76C5-BAAF-46D6-A789-0DAE036067E5}" type="presParOf" srcId="{46CDC09F-E514-4B58-AEDF-F42CC3CEF480}" destId="{DCD8D155-55D6-470E-8F9A-A6E542793E9A}" srcOrd="3" destOrd="0" presId="urn:microsoft.com/office/officeart/2005/8/layout/vList2"/>
    <dgm:cxn modelId="{9008039F-F237-4ECC-8698-1CB5606DECC0}" type="presParOf" srcId="{46CDC09F-E514-4B58-AEDF-F42CC3CEF480}" destId="{0C6EB3EE-EF2A-46D4-819D-75FC39C4CA3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746F0C-2065-49A4-9EB9-DA323A82B8C1}">
      <dsp:nvSpPr>
        <dsp:cNvPr id="0" name=""/>
        <dsp:cNvSpPr/>
      </dsp:nvSpPr>
      <dsp:spPr>
        <a:xfrm>
          <a:off x="0" y="31787"/>
          <a:ext cx="10261599" cy="9360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git add .</a:t>
          </a:r>
        </a:p>
      </dsp:txBody>
      <dsp:txXfrm>
        <a:off x="45692" y="77479"/>
        <a:ext cx="10170215" cy="844616"/>
      </dsp:txXfrm>
    </dsp:sp>
    <dsp:sp modelId="{A3F7039D-AAA1-46B6-82A9-3F58C419DD4B}">
      <dsp:nvSpPr>
        <dsp:cNvPr id="0" name=""/>
        <dsp:cNvSpPr/>
      </dsp:nvSpPr>
      <dsp:spPr>
        <a:xfrm>
          <a:off x="0" y="1082987"/>
          <a:ext cx="10261599" cy="9360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git commit –m ‘</a:t>
          </a:r>
          <a:r>
            <a:rPr lang="en-US" sz="4000" b="0" kern="1200"/>
            <a:t>use api.ai</a:t>
          </a:r>
          <a:r>
            <a:rPr lang="en-US" sz="4000" kern="1200"/>
            <a:t>’</a:t>
          </a:r>
        </a:p>
      </dsp:txBody>
      <dsp:txXfrm>
        <a:off x="45692" y="1128679"/>
        <a:ext cx="10170215" cy="844616"/>
      </dsp:txXfrm>
    </dsp:sp>
    <dsp:sp modelId="{0C6EB3EE-EF2A-46D4-819D-75FC39C4CA3F}">
      <dsp:nvSpPr>
        <dsp:cNvPr id="0" name=""/>
        <dsp:cNvSpPr/>
      </dsp:nvSpPr>
      <dsp:spPr>
        <a:xfrm>
          <a:off x="0" y="2134187"/>
          <a:ext cx="10261599" cy="9360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git push Heroku master</a:t>
          </a:r>
        </a:p>
      </dsp:txBody>
      <dsp:txXfrm>
        <a:off x="45692" y="2179879"/>
        <a:ext cx="10170215" cy="844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04E9E-60DE-417E-849E-2CDE7F357628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745C2-B5F1-4B10-8C0E-DEBCE2EB7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0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72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31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04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Open </a:t>
            </a:r>
            <a:r>
              <a:rPr lang="en-GB" dirty="0" err="1"/>
              <a:t>app.json</a:t>
            </a:r>
            <a:endParaRPr lang="en-GB" dirty="0"/>
          </a:p>
          <a:p>
            <a:r>
              <a:rPr lang="en-GB" dirty="0"/>
              <a:t>Get api.ai token</a:t>
            </a:r>
          </a:p>
          <a:p>
            <a:r>
              <a:rPr lang="en-GB" dirty="0"/>
              <a:t>Get Facebook token – already got at 1-3</a:t>
            </a:r>
          </a:p>
          <a:p>
            <a:r>
              <a:rPr lang="en-GB" dirty="0"/>
              <a:t>Set config variables in Heroku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71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API.AI, Facebook page, Heroku server</a:t>
            </a:r>
          </a:p>
          <a:p>
            <a:r>
              <a:rPr lang="en-GB" dirty="0"/>
              <a:t>are connected with token verify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46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3C1F-5111-45C8-8646-4E60C4FCFD33}" type="datetime1">
              <a:rPr lang="en-US" smtClean="0"/>
              <a:t>7/30/2017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942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7730-C926-45F0-9361-C8E6CC7EFAB1}" type="datetime1">
              <a:rPr lang="en-US" smtClean="0"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4769-6EA4-484E-8E33-A5D2CCD7F3B4}" type="datetime1">
              <a:rPr lang="en-US" smtClean="0"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92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DD8C-CF5A-4DB3-98F8-3A2639B39FE9}" type="datetime1">
              <a:rPr lang="en-US" smtClean="0"/>
              <a:t>7/30/2017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7B6B-69B5-4721-8DDE-4EEC9B6DCE0D}" type="datetime1">
              <a:rPr lang="en-US" smtClean="0"/>
              <a:t>7/30/2017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86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2B97-22CE-4922-9B75-1DD88489AFD6}" type="datetime1">
              <a:rPr lang="en-US" smtClean="0"/>
              <a:t>7/30/2017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6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5CB9-B160-4C99-9B3C-64E62B2B8AA1}" type="datetime1">
              <a:rPr lang="en-US" smtClean="0"/>
              <a:t>7/30/2017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20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D2A9-980D-4792-8107-6837CF22CACC}" type="datetime1">
              <a:rPr lang="en-US" smtClean="0"/>
              <a:t>7/30/2017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9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ADA3-5F6C-44F2-923F-B96DDB41268F}" type="datetime1">
              <a:rPr lang="en-US" smtClean="0"/>
              <a:t>7/30/2017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1920-CFA1-454E-AD47-3EEEB5605BD0}" type="datetime1">
              <a:rPr lang="en-US" smtClean="0"/>
              <a:t>7/30/2017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82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3A5C466-8A77-4A43-A9E6-B875AC354BDD}" type="datetime1">
              <a:rPr lang="en-US" smtClean="0"/>
              <a:t>7/30/2017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8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C1F079E-EE37-4F70-8A6F-71D0624FBE44}" type="datetime1">
              <a:rPr lang="en-US" smtClean="0"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04320" y="640080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B9A499C-E7AC-4E74-9635-A20519089A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61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CA4AA-2F6A-46B5-A01B-FE04551EE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76" y="2386744"/>
            <a:ext cx="9695848" cy="1645920"/>
          </a:xfrm>
        </p:spPr>
        <p:txBody>
          <a:bodyPr>
            <a:normAutofit/>
          </a:bodyPr>
          <a:lstStyle/>
          <a:p>
            <a:r>
              <a:rPr lang="en-US" dirty="0"/>
              <a:t>Developing </a:t>
            </a:r>
            <a:r>
              <a:rPr lang="en-US" dirty="0" err="1"/>
              <a:t>ChatBot</a:t>
            </a:r>
            <a:br>
              <a:rPr lang="en-US" dirty="0"/>
            </a:br>
            <a:r>
              <a:rPr lang="en-US" dirty="0"/>
              <a:t>3-2 Set </a:t>
            </a:r>
            <a:r>
              <a:rPr lang="en-US" dirty="0" err="1"/>
              <a:t>ChatBot</a:t>
            </a:r>
            <a:r>
              <a:rPr lang="en-US" dirty="0"/>
              <a:t> with API.AI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BB80B6-A9A4-46D3-ADA7-0E686FCC69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Refresh-Foods Inc.</a:t>
            </a:r>
          </a:p>
          <a:p>
            <a:r>
              <a:rPr lang="en-US" dirty="0" err="1"/>
              <a:t>Yestin</a:t>
            </a:r>
            <a:r>
              <a:rPr lang="en-US" dirty="0"/>
              <a:t> Yehoon Lee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F64052-DB22-4B43-9EA3-AC32CDCD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259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B01A0-EA50-4C04-B8AF-A63BE91AC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Source Code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478373-747A-41D3-907F-EE037BBA2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3901440" cy="3101983"/>
          </a:xfrm>
        </p:spPr>
        <p:txBody>
          <a:bodyPr/>
          <a:lstStyle/>
          <a:p>
            <a:r>
              <a:rPr lang="en-US" dirty="0"/>
              <a:t>Downloaded from </a:t>
            </a:r>
            <a:r>
              <a:rPr lang="en-US" dirty="0" err="1"/>
              <a:t>api-ai</a:t>
            </a:r>
            <a:endParaRPr lang="en-US" dirty="0"/>
          </a:p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8DB2EC-2D64-4FE9-9C09-E9EA8BC26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2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FFFF5A-7627-4615-AF85-1C66B001C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6283" y="2475452"/>
            <a:ext cx="4724581" cy="392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391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E2BFB-E2CA-4934-833F-8C5F33741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Push Code to Server</a:t>
            </a:r>
          </a:p>
        </p:txBody>
      </p:sp>
      <p:graphicFrame>
        <p:nvGraphicFramePr>
          <p:cNvPr id="6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5891497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FF09AC-5302-497C-8639-FB430B63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B9A499C-E7AC-4E74-9635-A20519089A3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40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687DA-9EAE-46B7-95A8-1E56C3339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417" y="925711"/>
            <a:ext cx="4745861" cy="1188720"/>
          </a:xfrm>
        </p:spPr>
        <p:txBody>
          <a:bodyPr/>
          <a:lstStyle/>
          <a:p>
            <a:r>
              <a:rPr lang="en-US"/>
              <a:t>Config Variables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344BCB-1DB0-4862-8501-3191CDEE3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417" y="2713200"/>
            <a:ext cx="7729728" cy="3101983"/>
          </a:xfrm>
        </p:spPr>
        <p:txBody>
          <a:bodyPr/>
          <a:lstStyle/>
          <a:p>
            <a:r>
              <a:rPr lang="en-GB" dirty="0"/>
              <a:t>Open </a:t>
            </a:r>
            <a:r>
              <a:rPr lang="en-GB" dirty="0" err="1"/>
              <a:t>app.json</a:t>
            </a:r>
            <a:endParaRPr lang="en-GB" dirty="0"/>
          </a:p>
          <a:p>
            <a:r>
              <a:rPr lang="en-GB" dirty="0"/>
              <a:t>Get api.ai token</a:t>
            </a:r>
          </a:p>
          <a:p>
            <a:r>
              <a:rPr lang="en-GB" dirty="0"/>
              <a:t>Get Facebook token</a:t>
            </a:r>
          </a:p>
          <a:p>
            <a:r>
              <a:rPr lang="en-GB" dirty="0"/>
              <a:t>Set config variables in Heroku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51429D-42AA-4E95-8CCB-9BD8F44E8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/>
          <a:lstStyle/>
          <a:p>
            <a:fld id="{8B9A499C-E7AC-4E74-9635-A20519089A3A}" type="slidenum">
              <a:rPr lang="en-US" smtClean="0"/>
              <a:t>4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9C1F6B-6F5C-48CD-B8FC-3E3150CA1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407" y="542731"/>
            <a:ext cx="2932298" cy="238154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359ABD7-E9CD-4A58-9F4B-8742627977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6547" y="309994"/>
            <a:ext cx="2890653" cy="284702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ED17835-2CEF-485A-8FE2-8C85598B9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6350" y="3358785"/>
            <a:ext cx="4980393" cy="332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516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7E564-09E0-4238-A9E8-39CB26229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783" y="601275"/>
            <a:ext cx="6881449" cy="1188720"/>
          </a:xfrm>
        </p:spPr>
        <p:txBody>
          <a:bodyPr/>
          <a:lstStyle/>
          <a:p>
            <a:r>
              <a:rPr lang="en-US" dirty="0"/>
              <a:t>How API.AI Connected</a:t>
            </a:r>
          </a:p>
        </p:txBody>
      </p:sp>
      <p:sp>
        <p:nvSpPr>
          <p:cNvPr id="38" name="슬라이드 번호 개체 틀 37">
            <a:extLst>
              <a:ext uri="{FF2B5EF4-FFF2-40B4-BE49-F238E27FC236}">
                <a16:creationId xmlns:a16="http://schemas.microsoft.com/office/drawing/2014/main" id="{EA584632-DDD4-4959-90F3-25989E8D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5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C69F09-0542-4585-8F31-953E5D743F0A}"/>
              </a:ext>
            </a:extLst>
          </p:cNvPr>
          <p:cNvSpPr txBox="1"/>
          <p:nvPr/>
        </p:nvSpPr>
        <p:spPr>
          <a:xfrm>
            <a:off x="9571733" y="3988174"/>
            <a:ext cx="1622322" cy="858548"/>
          </a:xfrm>
          <a:prstGeom prst="roundRect">
            <a:avLst/>
          </a:prstGeom>
          <a:solidFill>
            <a:srgbClr val="F6A21D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3000" dirty="0"/>
              <a:t>User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3A82AE-6F04-4EAB-BF2C-8FF6276830BA}"/>
              </a:ext>
            </a:extLst>
          </p:cNvPr>
          <p:cNvSpPr txBox="1"/>
          <p:nvPr/>
        </p:nvSpPr>
        <p:spPr>
          <a:xfrm>
            <a:off x="3790587" y="3988174"/>
            <a:ext cx="1622322" cy="858548"/>
          </a:xfrm>
          <a:prstGeom prst="roundRect">
            <a:avLst/>
          </a:prstGeom>
          <a:solidFill>
            <a:srgbClr val="4192EB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3000" dirty="0"/>
              <a:t>Heroku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2E901-210D-4AC0-A45B-491CF1DD3F6F}"/>
              </a:ext>
            </a:extLst>
          </p:cNvPr>
          <p:cNvSpPr txBox="1"/>
          <p:nvPr/>
        </p:nvSpPr>
        <p:spPr>
          <a:xfrm>
            <a:off x="997944" y="3988174"/>
            <a:ext cx="1622322" cy="858548"/>
          </a:xfrm>
          <a:prstGeom prst="roundRect">
            <a:avLst/>
          </a:prstGeom>
          <a:solidFill>
            <a:srgbClr val="F6A21D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3000" dirty="0"/>
              <a:t>Local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3F5FC2-5C3B-40AF-BD2D-BACCCEDB04D1}"/>
              </a:ext>
            </a:extLst>
          </p:cNvPr>
          <p:cNvSpPr txBox="1"/>
          <p:nvPr/>
        </p:nvSpPr>
        <p:spPr>
          <a:xfrm>
            <a:off x="6681160" y="5522550"/>
            <a:ext cx="1622322" cy="858548"/>
          </a:xfrm>
          <a:prstGeom prst="roundRect">
            <a:avLst/>
          </a:prstGeom>
          <a:solidFill>
            <a:srgbClr val="F6A21D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3000" dirty="0"/>
              <a:t>Twilio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025365-48DA-47E9-9BDD-2E99702B228B}"/>
              </a:ext>
            </a:extLst>
          </p:cNvPr>
          <p:cNvSpPr txBox="1"/>
          <p:nvPr/>
        </p:nvSpPr>
        <p:spPr>
          <a:xfrm>
            <a:off x="6583230" y="2465842"/>
            <a:ext cx="1818182" cy="858548"/>
          </a:xfrm>
          <a:prstGeom prst="roundRect">
            <a:avLst/>
          </a:prstGeom>
          <a:solidFill>
            <a:srgbClr val="4192EB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3000" dirty="0"/>
              <a:t>Facebook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96CB2F-D05C-4954-8F31-1D5A67A97B56}"/>
              </a:ext>
            </a:extLst>
          </p:cNvPr>
          <p:cNvSpPr txBox="1"/>
          <p:nvPr/>
        </p:nvSpPr>
        <p:spPr>
          <a:xfrm>
            <a:off x="6681160" y="3988174"/>
            <a:ext cx="1622322" cy="858548"/>
          </a:xfrm>
          <a:prstGeom prst="roundRect">
            <a:avLst/>
          </a:prstGeom>
          <a:solidFill>
            <a:srgbClr val="F6A21D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3000" dirty="0" err="1"/>
              <a:t>Sendgrid</a:t>
            </a:r>
            <a:endParaRPr lang="en-US" sz="3000" dirty="0"/>
          </a:p>
        </p:txBody>
      </p:sp>
      <p:sp>
        <p:nvSpPr>
          <p:cNvPr id="26" name="화살표: 왼쪽/오른쪽 25">
            <a:extLst>
              <a:ext uri="{FF2B5EF4-FFF2-40B4-BE49-F238E27FC236}">
                <a16:creationId xmlns:a16="http://schemas.microsoft.com/office/drawing/2014/main" id="{910625D0-FA3C-4D9A-A600-5988EBB00882}"/>
              </a:ext>
            </a:extLst>
          </p:cNvPr>
          <p:cNvSpPr/>
          <p:nvPr/>
        </p:nvSpPr>
        <p:spPr>
          <a:xfrm>
            <a:off x="2862505" y="4195459"/>
            <a:ext cx="783772" cy="443977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화살표: 왼쪽/오른쪽 26">
            <a:extLst>
              <a:ext uri="{FF2B5EF4-FFF2-40B4-BE49-F238E27FC236}">
                <a16:creationId xmlns:a16="http://schemas.microsoft.com/office/drawing/2014/main" id="{A3CF292D-CFB8-4769-B018-15C26843766E}"/>
              </a:ext>
            </a:extLst>
          </p:cNvPr>
          <p:cNvSpPr/>
          <p:nvPr/>
        </p:nvSpPr>
        <p:spPr>
          <a:xfrm rot="5400000">
            <a:off x="4333091" y="3431278"/>
            <a:ext cx="537310" cy="443977"/>
          </a:xfrm>
          <a:prstGeom prst="leftRightArrow">
            <a:avLst/>
          </a:prstGeom>
          <a:solidFill>
            <a:srgbClr val="ABE9FF"/>
          </a:solidFill>
          <a:ln>
            <a:solidFill>
              <a:srgbClr val="419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화살표: 왼쪽/오른쪽 27">
            <a:extLst>
              <a:ext uri="{FF2B5EF4-FFF2-40B4-BE49-F238E27FC236}">
                <a16:creationId xmlns:a16="http://schemas.microsoft.com/office/drawing/2014/main" id="{37E87DEE-5AC1-42A6-AFBE-438D255DAC40}"/>
              </a:ext>
            </a:extLst>
          </p:cNvPr>
          <p:cNvSpPr/>
          <p:nvPr/>
        </p:nvSpPr>
        <p:spPr>
          <a:xfrm>
            <a:off x="8545721" y="4195457"/>
            <a:ext cx="783772" cy="443977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화살표: 위쪽/아래쪽 30">
            <a:extLst>
              <a:ext uri="{FF2B5EF4-FFF2-40B4-BE49-F238E27FC236}">
                <a16:creationId xmlns:a16="http://schemas.microsoft.com/office/drawing/2014/main" id="{90E09D61-6895-46BC-8FAE-754525A0BCB8}"/>
              </a:ext>
            </a:extLst>
          </p:cNvPr>
          <p:cNvSpPr/>
          <p:nvPr/>
        </p:nvSpPr>
        <p:spPr>
          <a:xfrm rot="18366477">
            <a:off x="5834148" y="4935144"/>
            <a:ext cx="431075" cy="1060266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화살표: 위쪽/아래쪽 32">
            <a:extLst>
              <a:ext uri="{FF2B5EF4-FFF2-40B4-BE49-F238E27FC236}">
                <a16:creationId xmlns:a16="http://schemas.microsoft.com/office/drawing/2014/main" id="{5E8E595B-B6C5-4DF1-9C4D-C23D2DADE200}"/>
              </a:ext>
            </a:extLst>
          </p:cNvPr>
          <p:cNvSpPr/>
          <p:nvPr/>
        </p:nvSpPr>
        <p:spPr>
          <a:xfrm rot="14228421">
            <a:off x="5778520" y="3152733"/>
            <a:ext cx="431075" cy="1060266"/>
          </a:xfrm>
          <a:prstGeom prst="upDownArrow">
            <a:avLst/>
          </a:prstGeom>
          <a:solidFill>
            <a:srgbClr val="ABE9FF"/>
          </a:solidFill>
          <a:ln>
            <a:solidFill>
              <a:srgbClr val="419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화살표: 위쪽/아래쪽 33">
            <a:extLst>
              <a:ext uri="{FF2B5EF4-FFF2-40B4-BE49-F238E27FC236}">
                <a16:creationId xmlns:a16="http://schemas.microsoft.com/office/drawing/2014/main" id="{FA6DC64F-F213-4D41-B8A6-D06E1512A180}"/>
              </a:ext>
            </a:extLst>
          </p:cNvPr>
          <p:cNvSpPr/>
          <p:nvPr/>
        </p:nvSpPr>
        <p:spPr>
          <a:xfrm rot="19154619">
            <a:off x="8839547" y="2844976"/>
            <a:ext cx="431075" cy="1060266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화살표: 위쪽/아래쪽 34">
            <a:extLst>
              <a:ext uri="{FF2B5EF4-FFF2-40B4-BE49-F238E27FC236}">
                <a16:creationId xmlns:a16="http://schemas.microsoft.com/office/drawing/2014/main" id="{1FE0818D-A7A3-4016-A056-8D16DF47633C}"/>
              </a:ext>
            </a:extLst>
          </p:cNvPr>
          <p:cNvSpPr/>
          <p:nvPr/>
        </p:nvSpPr>
        <p:spPr>
          <a:xfrm rot="2803581">
            <a:off x="8774469" y="4882478"/>
            <a:ext cx="431075" cy="1097280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6CF412-FFC2-427A-8261-91C2D04D8B9D}"/>
              </a:ext>
            </a:extLst>
          </p:cNvPr>
          <p:cNvSpPr txBox="1"/>
          <p:nvPr/>
        </p:nvSpPr>
        <p:spPr>
          <a:xfrm>
            <a:off x="3921559" y="4815599"/>
            <a:ext cx="1360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874408D-23CF-43E8-9BE5-254244E32661}"/>
              </a:ext>
            </a:extLst>
          </p:cNvPr>
          <p:cNvSpPr txBox="1"/>
          <p:nvPr/>
        </p:nvSpPr>
        <p:spPr>
          <a:xfrm>
            <a:off x="6817435" y="4846722"/>
            <a:ext cx="1360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E415C8-BDAA-4B73-8BC3-10EB9A9729C9}"/>
              </a:ext>
            </a:extLst>
          </p:cNvPr>
          <p:cNvSpPr txBox="1"/>
          <p:nvPr/>
        </p:nvSpPr>
        <p:spPr>
          <a:xfrm>
            <a:off x="6817435" y="6397228"/>
            <a:ext cx="1360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BC2F17F-F8E2-48FF-832C-4AD8B9E972B2}"/>
              </a:ext>
            </a:extLst>
          </p:cNvPr>
          <p:cNvSpPr txBox="1"/>
          <p:nvPr/>
        </p:nvSpPr>
        <p:spPr>
          <a:xfrm>
            <a:off x="1128916" y="4846722"/>
            <a:ext cx="1360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Developer</a:t>
            </a:r>
          </a:p>
        </p:txBody>
      </p:sp>
      <p:pic>
        <p:nvPicPr>
          <p:cNvPr id="29" name="Picture 2" descr="https://images.vexels.com/media/users/3/128132/isolated/preview/fa3b9aad78a9db81459bd03294a0f985-flat-laptop-icon-by-vexels.png">
            <a:extLst>
              <a:ext uri="{FF2B5EF4-FFF2-40B4-BE49-F238E27FC236}">
                <a16:creationId xmlns:a16="http://schemas.microsoft.com/office/drawing/2014/main" id="{0CE503CF-0A0C-4BEC-88DB-A9E29DF9C0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51" b="16694"/>
          <a:stretch/>
        </p:blipFill>
        <p:spPr bwMode="auto">
          <a:xfrm>
            <a:off x="9537213" y="3148630"/>
            <a:ext cx="1678365" cy="108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F3419F1-F868-42AE-A1EC-18D5F0DA5EFF}"/>
              </a:ext>
            </a:extLst>
          </p:cNvPr>
          <p:cNvSpPr txBox="1"/>
          <p:nvPr/>
        </p:nvSpPr>
        <p:spPr>
          <a:xfrm>
            <a:off x="3790586" y="2459810"/>
            <a:ext cx="1622322" cy="858548"/>
          </a:xfrm>
          <a:prstGeom prst="roundRect">
            <a:avLst/>
          </a:prstGeom>
          <a:solidFill>
            <a:srgbClr val="4192EB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3000" dirty="0"/>
              <a:t>API.AI</a:t>
            </a:r>
          </a:p>
        </p:txBody>
      </p:sp>
      <p:sp>
        <p:nvSpPr>
          <p:cNvPr id="43" name="화살표: 왼쪽/오른쪽 42">
            <a:extLst>
              <a:ext uri="{FF2B5EF4-FFF2-40B4-BE49-F238E27FC236}">
                <a16:creationId xmlns:a16="http://schemas.microsoft.com/office/drawing/2014/main" id="{6CBDEC3C-3C44-4242-9AC6-5ADD6A163170}"/>
              </a:ext>
            </a:extLst>
          </p:cNvPr>
          <p:cNvSpPr/>
          <p:nvPr/>
        </p:nvSpPr>
        <p:spPr>
          <a:xfrm>
            <a:off x="5655148" y="4195458"/>
            <a:ext cx="783772" cy="443977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화살표: 왼쪽/오른쪽 43">
            <a:extLst>
              <a:ext uri="{FF2B5EF4-FFF2-40B4-BE49-F238E27FC236}">
                <a16:creationId xmlns:a16="http://schemas.microsoft.com/office/drawing/2014/main" id="{9FA21403-D894-4185-93EC-FCBCCFF0E905}"/>
              </a:ext>
            </a:extLst>
          </p:cNvPr>
          <p:cNvSpPr/>
          <p:nvPr/>
        </p:nvSpPr>
        <p:spPr>
          <a:xfrm>
            <a:off x="5655148" y="2647489"/>
            <a:ext cx="783772" cy="443977"/>
          </a:xfrm>
          <a:prstGeom prst="leftRightArrow">
            <a:avLst/>
          </a:prstGeom>
          <a:solidFill>
            <a:srgbClr val="ABE9FF"/>
          </a:solidFill>
          <a:ln>
            <a:solidFill>
              <a:srgbClr val="419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9548"/>
      </p:ext>
    </p:extLst>
  </p:cSld>
  <p:clrMapOvr>
    <a:masterClrMapping/>
  </p:clrMapOvr>
</p:sld>
</file>

<file path=ppt/theme/theme1.xml><?xml version="1.0" encoding="utf-8"?>
<a:theme xmlns:a="http://schemas.openxmlformats.org/drawingml/2006/main" name="소포">
  <a:themeElements>
    <a:clrScheme name="소포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소포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소포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TM10001115[[fn=소포]]</Template>
  <TotalTime>587</TotalTime>
  <Words>118</Words>
  <Application>Microsoft Office PowerPoint</Application>
  <PresentationFormat>와이드스크린</PresentationFormat>
  <Paragraphs>42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휴먼매직체</vt:lpstr>
      <vt:lpstr>Arial</vt:lpstr>
      <vt:lpstr>Calibri</vt:lpstr>
      <vt:lpstr>Gill Sans MT</vt:lpstr>
      <vt:lpstr>소포</vt:lpstr>
      <vt:lpstr>Developing ChatBot 3-2 Set ChatBot with API.AI</vt:lpstr>
      <vt:lpstr>Check Source Code </vt:lpstr>
      <vt:lpstr>Push Code to Server</vt:lpstr>
      <vt:lpstr>Config Variables</vt:lpstr>
      <vt:lpstr>How API.AI Connected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ChatBot 1-1 Introduction to Web App</dc:title>
  <dc:creator>LeeYehoon</dc:creator>
  <cp:lastModifiedBy>LeeYehoon</cp:lastModifiedBy>
  <cp:revision>51</cp:revision>
  <dcterms:created xsi:type="dcterms:W3CDTF">2017-07-24T20:44:03Z</dcterms:created>
  <dcterms:modified xsi:type="dcterms:W3CDTF">2017-07-31T02:02:50Z</dcterms:modified>
</cp:coreProperties>
</file>