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4" r:id="rId3"/>
    <p:sldId id="273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API.AI, Facebook page, Heroku server</a:t>
            </a:r>
          </a:p>
          <a:p>
            <a:r>
              <a:rPr lang="en-GB" dirty="0"/>
              <a:t>are connected with token verify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7/30/2017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7/30/2017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center.heroku.com/categories/heroku-postg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wilio.com/do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ndgrid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014" y="2386744"/>
            <a:ext cx="7517972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3-3 Add-ons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783" y="601275"/>
            <a:ext cx="6881449" cy="1188720"/>
          </a:xfrm>
        </p:spPr>
        <p:txBody>
          <a:bodyPr/>
          <a:lstStyle/>
          <a:p>
            <a:r>
              <a:rPr lang="en-US" dirty="0"/>
              <a:t>How API.AI Connected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69F09-0542-4585-8F31-953E5D743F0A}"/>
              </a:ext>
            </a:extLst>
          </p:cNvPr>
          <p:cNvSpPr txBox="1"/>
          <p:nvPr/>
        </p:nvSpPr>
        <p:spPr>
          <a:xfrm>
            <a:off x="9571733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A82AE-6F04-4EAB-BF2C-8FF6276830BA}"/>
              </a:ext>
            </a:extLst>
          </p:cNvPr>
          <p:cNvSpPr txBox="1"/>
          <p:nvPr/>
        </p:nvSpPr>
        <p:spPr>
          <a:xfrm>
            <a:off x="3790587" y="3988174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Heroku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2E901-210D-4AC0-A45B-491CF1DD3F6F}"/>
              </a:ext>
            </a:extLst>
          </p:cNvPr>
          <p:cNvSpPr txBox="1"/>
          <p:nvPr/>
        </p:nvSpPr>
        <p:spPr>
          <a:xfrm>
            <a:off x="997944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F5FC2-5C3B-40AF-BD2D-BACCCEDB04D1}"/>
              </a:ext>
            </a:extLst>
          </p:cNvPr>
          <p:cNvSpPr txBox="1"/>
          <p:nvPr/>
        </p:nvSpPr>
        <p:spPr>
          <a:xfrm>
            <a:off x="6681160" y="5522550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Twilio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25365-48DA-47E9-9BDD-2E99702B228B}"/>
              </a:ext>
            </a:extLst>
          </p:cNvPr>
          <p:cNvSpPr txBox="1"/>
          <p:nvPr/>
        </p:nvSpPr>
        <p:spPr>
          <a:xfrm>
            <a:off x="6583230" y="2465842"/>
            <a:ext cx="181818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Facebook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6CB2F-D05C-4954-8F31-1D5A67A97B56}"/>
              </a:ext>
            </a:extLst>
          </p:cNvPr>
          <p:cNvSpPr txBox="1"/>
          <p:nvPr/>
        </p:nvSpPr>
        <p:spPr>
          <a:xfrm>
            <a:off x="6681160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 err="1"/>
              <a:t>Sendgrid</a:t>
            </a:r>
            <a:endParaRPr lang="en-US" sz="30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10625D0-FA3C-4D9A-A600-5988EBB00882}"/>
              </a:ext>
            </a:extLst>
          </p:cNvPr>
          <p:cNvSpPr/>
          <p:nvPr/>
        </p:nvSpPr>
        <p:spPr>
          <a:xfrm>
            <a:off x="2862505" y="4195459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A3CF292D-CFB8-4769-B018-15C26843766E}"/>
              </a:ext>
            </a:extLst>
          </p:cNvPr>
          <p:cNvSpPr/>
          <p:nvPr/>
        </p:nvSpPr>
        <p:spPr>
          <a:xfrm rot="5400000">
            <a:off x="4333091" y="3431278"/>
            <a:ext cx="537310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7E87DEE-5AC1-42A6-AFBE-438D255DAC40}"/>
              </a:ext>
            </a:extLst>
          </p:cNvPr>
          <p:cNvSpPr/>
          <p:nvPr/>
        </p:nvSpPr>
        <p:spPr>
          <a:xfrm>
            <a:off x="8545721" y="4195457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90E09D61-6895-46BC-8FAE-754525A0BCB8}"/>
              </a:ext>
            </a:extLst>
          </p:cNvPr>
          <p:cNvSpPr/>
          <p:nvPr/>
        </p:nvSpPr>
        <p:spPr>
          <a:xfrm rot="18366477">
            <a:off x="5834148" y="4935144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5E8E595B-B6C5-4DF1-9C4D-C23D2DADE200}"/>
              </a:ext>
            </a:extLst>
          </p:cNvPr>
          <p:cNvSpPr/>
          <p:nvPr/>
        </p:nvSpPr>
        <p:spPr>
          <a:xfrm rot="14228421">
            <a:off x="5778520" y="3152733"/>
            <a:ext cx="431075" cy="1060266"/>
          </a:xfrm>
          <a:prstGeom prst="upDown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A6DC64F-F213-4D41-B8A6-D06E1512A180}"/>
              </a:ext>
            </a:extLst>
          </p:cNvPr>
          <p:cNvSpPr/>
          <p:nvPr/>
        </p:nvSpPr>
        <p:spPr>
          <a:xfrm rot="19154619">
            <a:off x="8839547" y="2844976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1FE0818D-A7A3-4016-A056-8D16DF47633C}"/>
              </a:ext>
            </a:extLst>
          </p:cNvPr>
          <p:cNvSpPr/>
          <p:nvPr/>
        </p:nvSpPr>
        <p:spPr>
          <a:xfrm rot="2803581">
            <a:off x="8774469" y="4882478"/>
            <a:ext cx="431075" cy="1097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CF412-FFC2-427A-8261-91C2D04D8B9D}"/>
              </a:ext>
            </a:extLst>
          </p:cNvPr>
          <p:cNvSpPr txBox="1"/>
          <p:nvPr/>
        </p:nvSpPr>
        <p:spPr>
          <a:xfrm>
            <a:off x="3921559" y="4815599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4408D-23CF-43E8-9BE5-254244E32661}"/>
              </a:ext>
            </a:extLst>
          </p:cNvPr>
          <p:cNvSpPr txBox="1"/>
          <p:nvPr/>
        </p:nvSpPr>
        <p:spPr>
          <a:xfrm>
            <a:off x="6817435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415C8-BDAA-4B73-8BC3-10EB9A9729C9}"/>
              </a:ext>
            </a:extLst>
          </p:cNvPr>
          <p:cNvSpPr txBox="1"/>
          <p:nvPr/>
        </p:nvSpPr>
        <p:spPr>
          <a:xfrm>
            <a:off x="6817435" y="6397228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2F17F-F8E2-48FF-832C-4AD8B9E972B2}"/>
              </a:ext>
            </a:extLst>
          </p:cNvPr>
          <p:cNvSpPr txBox="1"/>
          <p:nvPr/>
        </p:nvSpPr>
        <p:spPr>
          <a:xfrm>
            <a:off x="1128916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</a:t>
            </a:r>
          </a:p>
        </p:txBody>
      </p:sp>
      <p:pic>
        <p:nvPicPr>
          <p:cNvPr id="29" name="Picture 2" descr="https://images.vexels.com/media/users/3/128132/isolated/preview/fa3b9aad78a9db81459bd03294a0f985-flat-laptop-icon-by-vexels.png">
            <a:extLst>
              <a:ext uri="{FF2B5EF4-FFF2-40B4-BE49-F238E27FC236}">
                <a16:creationId xmlns:a16="http://schemas.microsoft.com/office/drawing/2014/main" id="{0CE503CF-0A0C-4BEC-88DB-A9E29DF9C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 b="16694"/>
          <a:stretch/>
        </p:blipFill>
        <p:spPr bwMode="auto">
          <a:xfrm>
            <a:off x="9537213" y="3148630"/>
            <a:ext cx="1678365" cy="10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3419F1-F868-42AE-A1EC-18D5F0DA5EFF}"/>
              </a:ext>
            </a:extLst>
          </p:cNvPr>
          <p:cNvSpPr txBox="1"/>
          <p:nvPr/>
        </p:nvSpPr>
        <p:spPr>
          <a:xfrm>
            <a:off x="3790586" y="2459810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API.AI</a:t>
            </a:r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6CBDEC3C-3C44-4242-9AC6-5ADD6A163170}"/>
              </a:ext>
            </a:extLst>
          </p:cNvPr>
          <p:cNvSpPr/>
          <p:nvPr/>
        </p:nvSpPr>
        <p:spPr>
          <a:xfrm>
            <a:off x="5655148" y="4195458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9FA21403-D894-4185-93EC-FCBCCFF0E905}"/>
              </a:ext>
            </a:extLst>
          </p:cNvPr>
          <p:cNvSpPr/>
          <p:nvPr/>
        </p:nvSpPr>
        <p:spPr>
          <a:xfrm>
            <a:off x="5655148" y="2647489"/>
            <a:ext cx="783772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Heroku Postgres – </a:t>
            </a:r>
            <a:r>
              <a:rPr lang="en-GB" dirty="0" err="1"/>
              <a:t>SqL</a:t>
            </a:r>
            <a:r>
              <a:rPr lang="en-GB" dirty="0"/>
              <a:t> DB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https://devcenter.heroku.com/categories/heroku-postgres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6F802-455E-4566-BA68-8EE11039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3332797"/>
            <a:ext cx="4905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CAAE4-CF60-4840-B779-6C43D0D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Twilio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79EBE-6B10-4432-8654-BDFCC65D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SMS sending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https://www.twilio.com/docs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6EF11-6D2A-42DA-8747-D02A44D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E9829-C5B9-406F-BDA3-CECF45F3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246" y="2638044"/>
            <a:ext cx="2505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FEA0-60BD-4488-8613-FCE9D455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Sendgrid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84C16-B17B-4B8A-983B-6236AAF0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sending email by programming.</a:t>
            </a:r>
          </a:p>
          <a:p>
            <a:r>
              <a:rPr lang="en-US" dirty="0">
                <a:hlinkClick r:id="rId2"/>
              </a:rPr>
              <a:t>https://sendgrid.com/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7097F-89DD-4C27-ABF5-32BB422F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5BCD2-AA85-43EA-ADCE-1DAE8719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53" y="2806255"/>
            <a:ext cx="2066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015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506</TotalTime>
  <Words>89</Words>
  <Application>Microsoft Office PowerPoint</Application>
  <PresentationFormat>와이드스크린</PresentationFormat>
  <Paragraphs>32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3-3 Add-ons</vt:lpstr>
      <vt:lpstr>How API.AI Connected</vt:lpstr>
      <vt:lpstr>Heroku Postgres – SqL DB</vt:lpstr>
      <vt:lpstr>Twilio</vt:lpstr>
      <vt:lpstr>Sendgrid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45</cp:revision>
  <dcterms:created xsi:type="dcterms:W3CDTF">2017-07-24T20:44:03Z</dcterms:created>
  <dcterms:modified xsi:type="dcterms:W3CDTF">2017-07-31T05:06:44Z</dcterms:modified>
</cp:coreProperties>
</file>