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375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2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13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176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740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73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42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102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3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84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79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66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22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78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9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722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1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0866A-B6BC-4B27-9716-6C115D9CE921}" type="datetimeFigureOut">
              <a:rPr lang="ru-RU" smtClean="0"/>
              <a:t>04.12.2023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2576A-52E1-44A1-B758-4FE94BD43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2488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9032D6E4-9E02-46D9-B964-3E8196A7CA3C}"/>
              </a:ext>
            </a:extLst>
          </p:cNvPr>
          <p:cNvSpPr txBox="1">
            <a:spLocks/>
          </p:cNvSpPr>
          <p:nvPr/>
        </p:nvSpPr>
        <p:spPr>
          <a:xfrm>
            <a:off x="1283856" y="1745671"/>
            <a:ext cx="9633526" cy="23645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dirty="0" smtClean="0"/>
              <a:t>3 </a:t>
            </a:r>
            <a:r>
              <a:rPr lang="uk-UA" sz="6000" dirty="0" err="1" smtClean="0"/>
              <a:t>патерни</a:t>
            </a:r>
            <a:r>
              <a:rPr lang="uk-UA" sz="6000" dirty="0" smtClean="0"/>
              <a:t> які я </a:t>
            </a:r>
            <a:r>
              <a:rPr lang="uk-UA" sz="6000" dirty="0" err="1" smtClean="0"/>
              <a:t>використовув</a:t>
            </a:r>
            <a:r>
              <a:rPr lang="uk-UA" sz="6000" dirty="0" smtClean="0"/>
              <a:t> у своїй роботі</a:t>
            </a:r>
            <a:endParaRPr lang="ru-RU" sz="6000" dirty="0"/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032D6E4-9E02-46D9-B964-3E8196A7CA3C}"/>
              </a:ext>
            </a:extLst>
          </p:cNvPr>
          <p:cNvSpPr txBox="1">
            <a:spLocks/>
          </p:cNvSpPr>
          <p:nvPr/>
        </p:nvSpPr>
        <p:spPr>
          <a:xfrm>
            <a:off x="8248073" y="5172363"/>
            <a:ext cx="3140363" cy="7348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uk-UA" sz="2400" dirty="0" smtClean="0"/>
              <a:t>Чалий Єгор ПП-32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0926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D6E4-9E02-46D9-B964-3E8196A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56" y="526910"/>
            <a:ext cx="4910944" cy="1329599"/>
          </a:xfrm>
        </p:spPr>
        <p:txBody>
          <a:bodyPr/>
          <a:lstStyle/>
          <a:p>
            <a:pPr algn="ctr"/>
            <a:r>
              <a:rPr lang="en-US" dirty="0" smtClean="0"/>
              <a:t>Template View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7906A-532D-41B8-BF6E-909804CB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19" y="2170545"/>
            <a:ext cx="5948218" cy="423949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Шаблон,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заповнюється</a:t>
            </a:r>
            <a:r>
              <a:rPr lang="ru-RU" dirty="0"/>
              <a:t> </a:t>
            </a:r>
            <a:r>
              <a:rPr lang="ru-RU" dirty="0" err="1"/>
              <a:t>динамічними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ru-RU" dirty="0" err="1"/>
              <a:t>спеціальних</a:t>
            </a:r>
            <a:r>
              <a:rPr lang="ru-RU" dirty="0"/>
              <a:t> </a:t>
            </a:r>
            <a:r>
              <a:rPr lang="ru-RU" dirty="0" err="1" smtClean="0"/>
              <a:t>маркерів</a:t>
            </a:r>
            <a:r>
              <a:rPr lang="ru-RU" dirty="0" smtClean="0"/>
              <a:t>. </a:t>
            </a:r>
            <a:r>
              <a:rPr lang="ru-RU" dirty="0" err="1">
                <a:effectLst/>
              </a:rPr>
              <a:t>М</a:t>
            </a:r>
            <a:r>
              <a:rPr lang="ru-RU" dirty="0" err="1" smtClean="0">
                <a:effectLst/>
              </a:rPr>
              <a:t>ожна</a:t>
            </a:r>
            <a:r>
              <a:rPr lang="ru-RU" dirty="0" smtClean="0">
                <a:effectLst/>
              </a:rPr>
              <a:t> </a:t>
            </a:r>
            <a:r>
              <a:rPr lang="ru-RU" dirty="0" err="1">
                <a:effectLst/>
              </a:rPr>
              <a:t>використовувати</a:t>
            </a:r>
            <a:r>
              <a:rPr lang="ru-RU" dirty="0">
                <a:effectLst/>
              </a:rPr>
              <a:t> в </a:t>
            </a:r>
            <a:r>
              <a:rPr lang="ru-RU" dirty="0" err="1">
                <a:effectLst/>
              </a:rPr>
              <a:t>багатьох</a:t>
            </a:r>
            <a:r>
              <a:rPr lang="ru-RU" dirty="0">
                <a:effectLst/>
              </a:rPr>
              <a:t> проектах, де </a:t>
            </a:r>
            <a:r>
              <a:rPr lang="ru-RU" dirty="0" err="1">
                <a:effectLst/>
              </a:rPr>
              <a:t>потрібно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відображати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дані</a:t>
            </a:r>
            <a:r>
              <a:rPr lang="ru-RU" dirty="0">
                <a:effectLst/>
              </a:rPr>
              <a:t> на </a:t>
            </a:r>
            <a:r>
              <a:rPr lang="ru-RU" dirty="0" err="1">
                <a:effectLst/>
              </a:rPr>
              <a:t>сторінці</a:t>
            </a:r>
            <a:r>
              <a:rPr lang="ru-RU" dirty="0">
                <a:effectLst/>
              </a:rPr>
              <a:t>. </a:t>
            </a:r>
            <a:r>
              <a:rPr lang="ru-RU" dirty="0" err="1" smtClean="0">
                <a:effectLst/>
              </a:rPr>
              <a:t>Наприклад</a:t>
            </a:r>
            <a:r>
              <a:rPr lang="ru-RU" dirty="0" smtClean="0">
                <a:effectLst/>
              </a:rPr>
              <a:t>, </a:t>
            </a:r>
            <a:r>
              <a:rPr lang="ru-RU" dirty="0">
                <a:effectLst/>
              </a:rPr>
              <a:t>веб-</a:t>
            </a:r>
            <a:r>
              <a:rPr lang="ru-RU" dirty="0" err="1">
                <a:effectLst/>
              </a:rPr>
              <a:t>сайти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додатки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які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використовують</a:t>
            </a:r>
            <a:r>
              <a:rPr lang="ru-RU" dirty="0">
                <a:effectLst/>
              </a:rPr>
              <a:t> API, </a:t>
            </a:r>
            <a:r>
              <a:rPr lang="ru-RU" dirty="0" err="1">
                <a:effectLst/>
              </a:rPr>
              <a:t>тощо</a:t>
            </a:r>
            <a:r>
              <a:rPr lang="ru-RU" dirty="0">
                <a:effectLst/>
              </a:rPr>
              <a:t>.</a:t>
            </a:r>
            <a:endParaRPr lang="ru-RU" dirty="0"/>
          </a:p>
          <a:p>
            <a:pPr marL="0" indent="0" algn="just">
              <a:buNone/>
            </a:pPr>
            <a:r>
              <a:rPr lang="ru-RU" dirty="0" err="1"/>
              <a:t>Використовувався</a:t>
            </a:r>
            <a:r>
              <a:rPr lang="ru-RU" dirty="0"/>
              <a:t> в </a:t>
            </a:r>
            <a:r>
              <a:rPr lang="en-US" dirty="0"/>
              <a:t>app.component.html </a:t>
            </a:r>
            <a:r>
              <a:rPr lang="ru-RU" dirty="0"/>
              <a:t>і </a:t>
            </a:r>
            <a:r>
              <a:rPr lang="en-US" dirty="0" err="1" smtClean="0"/>
              <a:t>app.component.ts</a:t>
            </a:r>
            <a:r>
              <a:rPr lang="uk-UA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1276667"/>
            <a:ext cx="5186547" cy="441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97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D6E4-9E02-46D9-B964-3E8196A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9930" y="347112"/>
            <a:ext cx="4698507" cy="1325563"/>
          </a:xfrm>
        </p:spPr>
        <p:txBody>
          <a:bodyPr/>
          <a:lstStyle/>
          <a:p>
            <a:pPr algn="ctr"/>
            <a:r>
              <a:rPr lang="en-US" dirty="0"/>
              <a:t>Decorator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7906A-532D-41B8-BF6E-909804CB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46" y="2092618"/>
            <a:ext cx="5255490" cy="3860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effectLst/>
              </a:rPr>
              <a:t>Паттерн </a:t>
            </a:r>
            <a:r>
              <a:rPr lang="en-US" dirty="0">
                <a:effectLst/>
              </a:rPr>
              <a:t>Decorator </a:t>
            </a:r>
            <a:r>
              <a:rPr lang="ru-RU" dirty="0" err="1">
                <a:effectLst/>
              </a:rPr>
              <a:t>використовується</a:t>
            </a:r>
            <a:r>
              <a:rPr lang="ru-RU" dirty="0">
                <a:effectLst/>
              </a:rPr>
              <a:t> для </a:t>
            </a:r>
            <a:r>
              <a:rPr lang="ru-RU" dirty="0" err="1">
                <a:effectLst/>
              </a:rPr>
              <a:t>динамічного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додавання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нових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функціональних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можливостей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об'єктам</a:t>
            </a:r>
            <a:r>
              <a:rPr lang="ru-RU" dirty="0">
                <a:effectLst/>
              </a:rPr>
              <a:t> без </a:t>
            </a:r>
            <a:r>
              <a:rPr lang="ru-RU" dirty="0" err="1">
                <a:effectLst/>
              </a:rPr>
              <a:t>зміни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їхньої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структури</a:t>
            </a:r>
            <a:r>
              <a:rPr lang="ru-RU" dirty="0">
                <a:effectLst/>
              </a:rPr>
              <a:t>. </a:t>
            </a:r>
            <a:r>
              <a:rPr lang="ru-RU" dirty="0" err="1" smtClean="0">
                <a:effectLst/>
              </a:rPr>
              <a:t>Також</a:t>
            </a:r>
            <a:r>
              <a:rPr lang="ru-RU" dirty="0" smtClean="0">
                <a:effectLst/>
              </a:rPr>
              <a:t> </a:t>
            </a:r>
            <a:r>
              <a:rPr lang="ru-RU" dirty="0" err="1" smtClean="0">
                <a:effectLst/>
              </a:rPr>
              <a:t>патерн</a:t>
            </a:r>
            <a:r>
              <a:rPr lang="ru-RU" dirty="0" smtClean="0">
                <a:effectLst/>
              </a:rPr>
              <a:t> </a:t>
            </a:r>
            <a:r>
              <a:rPr lang="ru-RU" dirty="0" err="1">
                <a:effectLst/>
              </a:rPr>
              <a:t>дозволяє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обгорнути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об'єкт</a:t>
            </a:r>
            <a:r>
              <a:rPr lang="ru-RU" dirty="0">
                <a:effectLst/>
              </a:rPr>
              <a:t> у один </a:t>
            </a:r>
            <a:r>
              <a:rPr lang="ru-RU" dirty="0" err="1">
                <a:effectLst/>
              </a:rPr>
              <a:t>або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кілька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декораторів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які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додають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додаткову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функціональність</a:t>
            </a:r>
            <a:r>
              <a:rPr lang="ru-RU" dirty="0" smtClean="0">
                <a:effectLst/>
              </a:rPr>
              <a:t>. </a:t>
            </a:r>
            <a:r>
              <a:rPr lang="uk-UA" dirty="0" smtClean="0"/>
              <a:t>Використовувались </a:t>
            </a:r>
            <a:r>
              <a:rPr lang="uk-UA" dirty="0"/>
              <a:t>декоратори </a:t>
            </a:r>
            <a:r>
              <a:rPr lang="en-US" dirty="0"/>
              <a:t>@Component, @NgModel, @Injectable, @Inject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5616" y="516536"/>
            <a:ext cx="5403559" cy="273222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36" y="4797277"/>
            <a:ext cx="6150854" cy="182907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745" y="3351505"/>
            <a:ext cx="582930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42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2D6E4-9E02-46D9-B964-3E8196A7C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929" y="351419"/>
            <a:ext cx="4698507" cy="1325563"/>
          </a:xfrm>
        </p:spPr>
        <p:txBody>
          <a:bodyPr/>
          <a:lstStyle/>
          <a:p>
            <a:pPr algn="ctr"/>
            <a:r>
              <a:rPr lang="en-US" dirty="0" smtClean="0"/>
              <a:t>Observer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7906A-532D-41B8-BF6E-909804CB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891" y="1676982"/>
            <a:ext cx="4581235" cy="4234291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dirty="0" err="1">
                <a:effectLst/>
              </a:rPr>
              <a:t>Ц</a:t>
            </a:r>
            <a:r>
              <a:rPr lang="ru-RU" dirty="0" err="1" smtClean="0">
                <a:effectLst/>
              </a:rPr>
              <a:t>е</a:t>
            </a:r>
            <a:r>
              <a:rPr lang="ru-RU" dirty="0" smtClean="0">
                <a:effectLst/>
              </a:rPr>
              <a:t> </a:t>
            </a:r>
            <a:r>
              <a:rPr lang="ru-RU" dirty="0">
                <a:effectLst/>
              </a:rPr>
              <a:t>паттерн </a:t>
            </a:r>
            <a:r>
              <a:rPr lang="ru-RU" dirty="0" err="1">
                <a:effectLst/>
              </a:rPr>
              <a:t>проектування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що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використовується</a:t>
            </a:r>
            <a:r>
              <a:rPr lang="ru-RU" dirty="0">
                <a:effectLst/>
              </a:rPr>
              <a:t> для </a:t>
            </a:r>
            <a:r>
              <a:rPr lang="ru-RU" dirty="0" err="1">
                <a:effectLst/>
              </a:rPr>
              <a:t>реалізації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механізму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підписки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який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дозволяє</a:t>
            </a:r>
            <a:r>
              <a:rPr lang="ru-RU" dirty="0">
                <a:effectLst/>
              </a:rPr>
              <a:t> одним </a:t>
            </a:r>
            <a:r>
              <a:rPr lang="ru-RU" dirty="0" err="1">
                <a:effectLst/>
              </a:rPr>
              <a:t>об'єктам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стежити</a:t>
            </a:r>
            <a:r>
              <a:rPr lang="ru-RU" dirty="0">
                <a:effectLst/>
              </a:rPr>
              <a:t> та </a:t>
            </a:r>
            <a:r>
              <a:rPr lang="ru-RU" dirty="0" err="1">
                <a:effectLst/>
              </a:rPr>
              <a:t>реагувати</a:t>
            </a:r>
            <a:r>
              <a:rPr lang="ru-RU" dirty="0">
                <a:effectLst/>
              </a:rPr>
              <a:t> на </a:t>
            </a:r>
            <a:r>
              <a:rPr lang="ru-RU" dirty="0" err="1">
                <a:effectLst/>
              </a:rPr>
              <a:t>зміни</a:t>
            </a:r>
            <a:r>
              <a:rPr lang="ru-RU" dirty="0">
                <a:effectLst/>
              </a:rPr>
              <a:t>, </a:t>
            </a:r>
            <a:r>
              <a:rPr lang="ru-RU" dirty="0" err="1">
                <a:effectLst/>
              </a:rPr>
              <a:t>які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відбуваються</a:t>
            </a:r>
            <a:r>
              <a:rPr lang="ru-RU" dirty="0">
                <a:effectLst/>
              </a:rPr>
              <a:t> в </a:t>
            </a:r>
            <a:r>
              <a:rPr lang="ru-RU" dirty="0" err="1">
                <a:effectLst/>
              </a:rPr>
              <a:t>іншому</a:t>
            </a:r>
            <a:r>
              <a:rPr lang="ru-RU" dirty="0">
                <a:effectLst/>
              </a:rPr>
              <a:t> </a:t>
            </a:r>
            <a:r>
              <a:rPr lang="ru-RU" dirty="0" err="1">
                <a:effectLst/>
              </a:rPr>
              <a:t>об'єкті</a:t>
            </a:r>
            <a:r>
              <a:rPr lang="ru-RU" dirty="0">
                <a:effectLst/>
              </a:rPr>
              <a:t>.</a:t>
            </a:r>
            <a:r>
              <a:rPr lang="ru-RU" b="0" i="0" dirty="0" smtClean="0">
                <a:effectLst/>
              </a:rPr>
              <a:t> </a:t>
            </a:r>
          </a:p>
          <a:p>
            <a:r>
              <a:rPr lang="ru-RU" b="0" i="0" dirty="0" err="1" smtClean="0">
                <a:effectLst/>
              </a:rPr>
              <a:t>Має</a:t>
            </a:r>
            <a:r>
              <a:rPr lang="ru-RU" b="0" i="0" dirty="0" smtClean="0">
                <a:effectLst/>
              </a:rPr>
              <a:t> </a:t>
            </a:r>
            <a:r>
              <a:rPr lang="ru-RU" b="0" i="0" dirty="0" err="1">
                <a:effectLst/>
              </a:rPr>
              <a:t>слабку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залежність</a:t>
            </a:r>
            <a:r>
              <a:rPr lang="ru-RU" b="0" i="0" dirty="0">
                <a:effectLst/>
              </a:rPr>
              <a:t> з </a:t>
            </a:r>
            <a:r>
              <a:rPr lang="ru-RU" b="0" i="0" dirty="0" err="1">
                <a:effectLst/>
              </a:rPr>
              <a:t>інших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класів</a:t>
            </a:r>
            <a:r>
              <a:rPr lang="ru-RU" b="0" i="0" dirty="0">
                <a:effectLst/>
              </a:rPr>
              <a:t>;</a:t>
            </a:r>
          </a:p>
          <a:p>
            <a:r>
              <a:rPr lang="ru-RU" b="0" i="0" dirty="0">
                <a:effectLst/>
              </a:rPr>
              <a:t>Не </a:t>
            </a:r>
            <a:r>
              <a:rPr lang="ru-RU" b="0" i="0" dirty="0" err="1">
                <a:effectLst/>
              </a:rPr>
              <a:t>залежить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від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зовнішніх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змін</a:t>
            </a:r>
            <a:r>
              <a:rPr lang="ru-RU" b="0" i="0" dirty="0">
                <a:effectLst/>
              </a:rPr>
              <a:t> (</a:t>
            </a:r>
            <a:r>
              <a:rPr lang="ru-RU" b="0" i="0" dirty="0" err="1">
                <a:effectLst/>
              </a:rPr>
              <a:t>зміна</a:t>
            </a:r>
            <a:r>
              <a:rPr lang="ru-RU" b="0" i="0" dirty="0">
                <a:effectLst/>
              </a:rPr>
              <a:t> в одному </a:t>
            </a:r>
            <a:r>
              <a:rPr lang="ru-RU" b="0" i="0" dirty="0" err="1">
                <a:effectLst/>
              </a:rPr>
              <a:t>класі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має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слабкий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вплив</a:t>
            </a:r>
            <a:r>
              <a:rPr lang="ru-RU" b="0" i="0" dirty="0">
                <a:effectLst/>
              </a:rPr>
              <a:t> на </a:t>
            </a:r>
            <a:r>
              <a:rPr lang="ru-RU" b="0" i="0" dirty="0" err="1">
                <a:effectLst/>
              </a:rPr>
              <a:t>інші</a:t>
            </a:r>
            <a:r>
              <a:rPr lang="ru-RU" b="0" i="0" dirty="0">
                <a:effectLst/>
              </a:rPr>
              <a:t> </a:t>
            </a:r>
            <a:r>
              <a:rPr lang="ru-RU" b="0" i="0" dirty="0" err="1">
                <a:effectLst/>
              </a:rPr>
              <a:t>класи</a:t>
            </a:r>
            <a:r>
              <a:rPr lang="ru-RU" b="0" i="0" dirty="0">
                <a:effectLst/>
              </a:rPr>
              <a:t>);</a:t>
            </a:r>
          </a:p>
          <a:p>
            <a:r>
              <a:rPr lang="ru-RU" b="0" i="0" dirty="0" err="1">
                <a:effectLst/>
              </a:rPr>
              <a:t>Простий</a:t>
            </a:r>
            <a:r>
              <a:rPr lang="ru-RU" b="0" i="0" dirty="0">
                <a:effectLst/>
              </a:rPr>
              <a:t> для повторного </a:t>
            </a:r>
            <a:r>
              <a:rPr lang="ru-RU" b="0" i="0" dirty="0" err="1">
                <a:effectLst/>
              </a:rPr>
              <a:t>використання</a:t>
            </a:r>
            <a:r>
              <a:rPr lang="ru-RU" b="0" i="0" dirty="0">
                <a:effectLst/>
              </a:rPr>
              <a:t>.</a:t>
            </a:r>
          </a:p>
          <a:p>
            <a:pPr marL="0" indent="0">
              <a:buNone/>
            </a:pPr>
            <a:endParaRPr lang="ru-RU" b="0" i="0" dirty="0">
              <a:effectLst/>
            </a:endParaRPr>
          </a:p>
          <a:p>
            <a:pPr marL="0" indent="0">
              <a:buNone/>
            </a:pPr>
            <a:r>
              <a:rPr lang="uk-UA" dirty="0" smtClean="0">
                <a:effectLst/>
              </a:rPr>
              <a:t>Використовувався у</a:t>
            </a:r>
            <a:r>
              <a:rPr lang="ru-RU" b="0" i="0" dirty="0" smtClean="0">
                <a:effectLst/>
              </a:rPr>
              <a:t> </a:t>
            </a:r>
            <a:r>
              <a:rPr lang="ru-RU" b="0" i="0" dirty="0" err="1">
                <a:effectLst/>
              </a:rPr>
              <a:t>app.service.ts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28" y="1947434"/>
            <a:ext cx="5758084" cy="404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0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DFAD6-02BA-467F-BD40-C5A2EF4B6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450" y="2337935"/>
            <a:ext cx="7785717" cy="1190355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err="1" smtClean="0"/>
              <a:t>Дякую</a:t>
            </a:r>
            <a:r>
              <a:rPr lang="ru-RU" sz="5400" b="1" dirty="0" smtClean="0"/>
              <a:t> за УВАГУ!</a:t>
            </a:r>
            <a:endParaRPr lang="ru-RU" sz="5400" b="1" dirty="0"/>
          </a:p>
        </p:txBody>
      </p:sp>
    </p:spTree>
    <p:extLst>
      <p:ext uri="{BB962C8B-B14F-4D97-AF65-F5344CB8AC3E}">
        <p14:creationId xmlns:p14="http://schemas.microsoft.com/office/powerpoint/2010/main" val="3492353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676</TotalTime>
  <Words>164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Bookman Old Style</vt:lpstr>
      <vt:lpstr>Rockwell</vt:lpstr>
      <vt:lpstr>Damask</vt:lpstr>
      <vt:lpstr>Презентация PowerPoint</vt:lpstr>
      <vt:lpstr>Template View</vt:lpstr>
      <vt:lpstr>Decorator</vt:lpstr>
      <vt:lpstr>Observer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Nerdan Nerdan</dc:creator>
  <cp:lastModifiedBy>TvoyGospodin</cp:lastModifiedBy>
  <cp:revision>12</cp:revision>
  <dcterms:created xsi:type="dcterms:W3CDTF">2021-11-30T02:38:34Z</dcterms:created>
  <dcterms:modified xsi:type="dcterms:W3CDTF">2023-12-04T21:39:55Z</dcterms:modified>
</cp:coreProperties>
</file>