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E5C0BD-0DFC-41E6-B801-4E9B7D01B368}" v="180" dt="2022-12-08T18:52:23.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Прядко Єгор Олегович" userId="0daf6eb4-5bbf-4aac-aab0-e9e8c3e0a0d4" providerId="ADAL" clId="{3DE5C0BD-0DFC-41E6-B801-4E9B7D01B368}"/>
    <pc:docChg chg="undo redo custSel addSld delSld modSld">
      <pc:chgData name="Прядко Єгор Олегович" userId="0daf6eb4-5bbf-4aac-aab0-e9e8c3e0a0d4" providerId="ADAL" clId="{3DE5C0BD-0DFC-41E6-B801-4E9B7D01B368}" dt="2022-12-08T18:54:23.133" v="4870" actId="26606"/>
      <pc:docMkLst>
        <pc:docMk/>
      </pc:docMkLst>
      <pc:sldChg chg="addSp delSp modSp mod setBg setFolMasterObjs addAnim delAnim setClrOvrMap delDesignElem">
        <pc:chgData name="Прядко Єгор Олегович" userId="0daf6eb4-5bbf-4aac-aab0-e9e8c3e0a0d4" providerId="ADAL" clId="{3DE5C0BD-0DFC-41E6-B801-4E9B7D01B368}" dt="2022-12-08T18:41:33.986" v="3839"/>
        <pc:sldMkLst>
          <pc:docMk/>
          <pc:sldMk cId="2117532165" sldId="256"/>
        </pc:sldMkLst>
        <pc:spChg chg="mod">
          <ac:chgData name="Прядко Єгор Олегович" userId="0daf6eb4-5bbf-4aac-aab0-e9e8c3e0a0d4" providerId="ADAL" clId="{3DE5C0BD-0DFC-41E6-B801-4E9B7D01B368}" dt="2022-11-26T18:35:36.181" v="2985" actId="26606"/>
          <ac:spMkLst>
            <pc:docMk/>
            <pc:sldMk cId="2117532165" sldId="256"/>
            <ac:spMk id="2" creationId="{E6E4C91E-7B61-571B-601A-5696A1466A88}"/>
          </ac:spMkLst>
        </pc:spChg>
        <pc:spChg chg="mod">
          <ac:chgData name="Прядко Єгор Олегович" userId="0daf6eb4-5bbf-4aac-aab0-e9e8c3e0a0d4" providerId="ADAL" clId="{3DE5C0BD-0DFC-41E6-B801-4E9B7D01B368}" dt="2022-11-26T18:35:36.181" v="2985" actId="26606"/>
          <ac:spMkLst>
            <pc:docMk/>
            <pc:sldMk cId="2117532165" sldId="256"/>
            <ac:spMk id="3" creationId="{4B64D0D6-52A6-890F-45D7-734C47B24407}"/>
          </ac:spMkLst>
        </pc:spChg>
        <pc:spChg chg="add del mod">
          <ac:chgData name="Прядко Єгор Олегович" userId="0daf6eb4-5bbf-4aac-aab0-e9e8c3e0a0d4" providerId="ADAL" clId="{3DE5C0BD-0DFC-41E6-B801-4E9B7D01B368}" dt="2022-11-25T12:19:52.642" v="2854"/>
          <ac:spMkLst>
            <pc:docMk/>
            <pc:sldMk cId="2117532165" sldId="256"/>
            <ac:spMk id="7" creationId="{079C03A4-C537-6698-0A32-8A66BF8AFB4B}"/>
          </ac:spMkLst>
        </pc:spChg>
        <pc:spChg chg="add del mod">
          <ac:chgData name="Прядко Єгор Олегович" userId="0daf6eb4-5bbf-4aac-aab0-e9e8c3e0a0d4" providerId="ADAL" clId="{3DE5C0BD-0DFC-41E6-B801-4E9B7D01B368}" dt="2022-11-25T12:19:52.642" v="2854"/>
          <ac:spMkLst>
            <pc:docMk/>
            <pc:sldMk cId="2117532165" sldId="256"/>
            <ac:spMk id="8" creationId="{A3B76BF4-46CC-1CC5-8A10-2CB7308644A4}"/>
          </ac:spMkLst>
        </pc:spChg>
        <pc:spChg chg="add del">
          <ac:chgData name="Прядко Єгор Олегович" userId="0daf6eb4-5bbf-4aac-aab0-e9e8c3e0a0d4" providerId="ADAL" clId="{3DE5C0BD-0DFC-41E6-B801-4E9B7D01B368}" dt="2022-11-26T18:36:06.231" v="2991"/>
          <ac:spMkLst>
            <pc:docMk/>
            <pc:sldMk cId="2117532165" sldId="256"/>
            <ac:spMk id="9" creationId="{0671A8AE-40A1-4631-A6B8-581AFF065482}"/>
          </ac:spMkLst>
        </pc:spChg>
        <pc:spChg chg="add del">
          <ac:chgData name="Прядко Єгор Олегович" userId="0daf6eb4-5bbf-4aac-aab0-e9e8c3e0a0d4" providerId="ADAL" clId="{3DE5C0BD-0DFC-41E6-B801-4E9B7D01B368}" dt="2022-11-26T18:33:15.954" v="2966" actId="26606"/>
          <ac:spMkLst>
            <pc:docMk/>
            <pc:sldMk cId="2117532165" sldId="256"/>
            <ac:spMk id="10" creationId="{47B6C8D7-0EB7-4F01-BC86-9C07A9255AFC}"/>
          </ac:spMkLst>
        </pc:spChg>
        <pc:spChg chg="add del">
          <ac:chgData name="Прядко Єгор Олегович" userId="0daf6eb4-5bbf-4aac-aab0-e9e8c3e0a0d4" providerId="ADAL" clId="{3DE5C0BD-0DFC-41E6-B801-4E9B7D01B368}" dt="2022-11-26T18:36:06.231" v="2991"/>
          <ac:spMkLst>
            <pc:docMk/>
            <pc:sldMk cId="2117532165" sldId="256"/>
            <ac:spMk id="11" creationId="{AB58EF07-17C2-48CF-ABB0-EEF1F17CB8F0}"/>
          </ac:spMkLst>
        </pc:spChg>
        <pc:spChg chg="add del">
          <ac:chgData name="Прядко Єгор Олегович" userId="0daf6eb4-5bbf-4aac-aab0-e9e8c3e0a0d4" providerId="ADAL" clId="{3DE5C0BD-0DFC-41E6-B801-4E9B7D01B368}" dt="2022-11-26T18:33:15.954" v="2966" actId="26606"/>
          <ac:spMkLst>
            <pc:docMk/>
            <pc:sldMk cId="2117532165" sldId="256"/>
            <ac:spMk id="12" creationId="{28DDB9CF-8DB8-4CBE-ACC0-683555BD9DFF}"/>
          </ac:spMkLst>
        </pc:spChg>
        <pc:spChg chg="add del">
          <ac:chgData name="Прядко Єгор Олегович" userId="0daf6eb4-5bbf-4aac-aab0-e9e8c3e0a0d4" providerId="ADAL" clId="{3DE5C0BD-0DFC-41E6-B801-4E9B7D01B368}" dt="2022-11-26T18:36:06.231" v="2991"/>
          <ac:spMkLst>
            <pc:docMk/>
            <pc:sldMk cId="2117532165" sldId="256"/>
            <ac:spMk id="13" creationId="{AF2F604E-43BE-4DC3-B983-E071523364F8}"/>
          </ac:spMkLst>
        </pc:spChg>
        <pc:spChg chg="add del">
          <ac:chgData name="Прядко Єгор Олегович" userId="0daf6eb4-5bbf-4aac-aab0-e9e8c3e0a0d4" providerId="ADAL" clId="{3DE5C0BD-0DFC-41E6-B801-4E9B7D01B368}" dt="2022-11-26T18:33:21.255" v="2970" actId="26606"/>
          <ac:spMkLst>
            <pc:docMk/>
            <pc:sldMk cId="2117532165" sldId="256"/>
            <ac:spMk id="15" creationId="{64F97EC1-3569-4A79-9DB8-CC79407DFFE2}"/>
          </ac:spMkLst>
        </pc:spChg>
        <pc:spChg chg="add del">
          <ac:chgData name="Прядко Єгор Олегович" userId="0daf6eb4-5bbf-4aac-aab0-e9e8c3e0a0d4" providerId="ADAL" clId="{3DE5C0BD-0DFC-41E6-B801-4E9B7D01B368}" dt="2022-11-26T18:33:21.255" v="2970" actId="26606"/>
          <ac:spMkLst>
            <pc:docMk/>
            <pc:sldMk cId="2117532165" sldId="256"/>
            <ac:spMk id="16" creationId="{13E08444-43C3-4332-B02D-F2DBC8C1DBD5}"/>
          </ac:spMkLst>
        </pc:spChg>
        <pc:spChg chg="add del">
          <ac:chgData name="Прядко Єгор Олегович" userId="0daf6eb4-5bbf-4aac-aab0-e9e8c3e0a0d4" providerId="ADAL" clId="{3DE5C0BD-0DFC-41E6-B801-4E9B7D01B368}" dt="2022-11-26T18:36:06.231" v="2991"/>
          <ac:spMkLst>
            <pc:docMk/>
            <pc:sldMk cId="2117532165" sldId="256"/>
            <ac:spMk id="17" creationId="{08C9B587-E65E-4B52-B37C-ABEBB6E87928}"/>
          </ac:spMkLst>
        </pc:spChg>
        <pc:spChg chg="add del">
          <ac:chgData name="Прядко Єгор Олегович" userId="0daf6eb4-5bbf-4aac-aab0-e9e8c3e0a0d4" providerId="ADAL" clId="{3DE5C0BD-0DFC-41E6-B801-4E9B7D01B368}" dt="2022-11-26T18:34:51.078" v="2977"/>
          <ac:spMkLst>
            <pc:docMk/>
            <pc:sldMk cId="2117532165" sldId="256"/>
            <ac:spMk id="18" creationId="{47B6C8D7-0EB7-4F01-BC86-9C07A9255AFC}"/>
          </ac:spMkLst>
        </pc:spChg>
        <pc:spChg chg="add del">
          <ac:chgData name="Прядко Єгор Олегович" userId="0daf6eb4-5bbf-4aac-aab0-e9e8c3e0a0d4" providerId="ADAL" clId="{3DE5C0BD-0DFC-41E6-B801-4E9B7D01B368}" dt="2022-11-26T18:34:51.078" v="2977"/>
          <ac:spMkLst>
            <pc:docMk/>
            <pc:sldMk cId="2117532165" sldId="256"/>
            <ac:spMk id="19" creationId="{28DDB9CF-8DB8-4CBE-ACC0-683555BD9DFF}"/>
          </ac:spMkLst>
        </pc:spChg>
        <pc:spChg chg="add del">
          <ac:chgData name="Прядко Єгор Олегович" userId="0daf6eb4-5bbf-4aac-aab0-e9e8c3e0a0d4" providerId="ADAL" clId="{3DE5C0BD-0DFC-41E6-B801-4E9B7D01B368}" dt="2022-12-08T18:41:33.986" v="3839"/>
          <ac:spMkLst>
            <pc:docMk/>
            <pc:sldMk cId="2117532165" sldId="256"/>
            <ac:spMk id="20" creationId="{0671A8AE-40A1-4631-A6B8-581AFF065482}"/>
          </ac:spMkLst>
        </pc:spChg>
        <pc:spChg chg="add del">
          <ac:chgData name="Прядко Єгор Олегович" userId="0daf6eb4-5bbf-4aac-aab0-e9e8c3e0a0d4" providerId="ADAL" clId="{3DE5C0BD-0DFC-41E6-B801-4E9B7D01B368}" dt="2022-12-08T18:41:33.986" v="3839"/>
          <ac:spMkLst>
            <pc:docMk/>
            <pc:sldMk cId="2117532165" sldId="256"/>
            <ac:spMk id="21" creationId="{AB58EF07-17C2-48CF-ABB0-EEF1F17CB8F0}"/>
          </ac:spMkLst>
        </pc:spChg>
        <pc:spChg chg="add del">
          <ac:chgData name="Прядко Єгор Олегович" userId="0daf6eb4-5bbf-4aac-aab0-e9e8c3e0a0d4" providerId="ADAL" clId="{3DE5C0BD-0DFC-41E6-B801-4E9B7D01B368}" dt="2022-12-08T18:41:33.986" v="3839"/>
          <ac:spMkLst>
            <pc:docMk/>
            <pc:sldMk cId="2117532165" sldId="256"/>
            <ac:spMk id="22" creationId="{AF2F604E-43BE-4DC3-B983-E071523364F8}"/>
          </ac:spMkLst>
        </pc:spChg>
        <pc:spChg chg="add del">
          <ac:chgData name="Прядко Єгор Олегович" userId="0daf6eb4-5bbf-4aac-aab0-e9e8c3e0a0d4" providerId="ADAL" clId="{3DE5C0BD-0DFC-41E6-B801-4E9B7D01B368}" dt="2022-12-08T18:41:33.986" v="3839"/>
          <ac:spMkLst>
            <pc:docMk/>
            <pc:sldMk cId="2117532165" sldId="256"/>
            <ac:spMk id="23" creationId="{08C9B587-E65E-4B52-B37C-ABEBB6E87928}"/>
          </ac:spMkLst>
        </pc:spChg>
        <pc:picChg chg="add mod ord">
          <ac:chgData name="Прядко Єгор Олегович" userId="0daf6eb4-5bbf-4aac-aab0-e9e8c3e0a0d4" providerId="ADAL" clId="{3DE5C0BD-0DFC-41E6-B801-4E9B7D01B368}" dt="2022-11-26T18:35:36.181" v="2985" actId="26606"/>
          <ac:picMkLst>
            <pc:docMk/>
            <pc:sldMk cId="2117532165" sldId="256"/>
            <ac:picMk id="5" creationId="{3EDE3457-BD6D-AEB2-C2F5-1D3985E69D65}"/>
          </ac:picMkLst>
        </pc:picChg>
        <pc:picChg chg="add del mod">
          <ac:chgData name="Прядко Єгор Олегович" userId="0daf6eb4-5bbf-4aac-aab0-e9e8c3e0a0d4" providerId="ADAL" clId="{3DE5C0BD-0DFC-41E6-B801-4E9B7D01B368}" dt="2022-11-25T12:18:07.045" v="2846" actId="931"/>
          <ac:picMkLst>
            <pc:docMk/>
            <pc:sldMk cId="2117532165" sldId="256"/>
            <ac:picMk id="5" creationId="{ED2482F6-8A9A-D174-8FF5-D1A6A314189E}"/>
          </ac:picMkLst>
        </pc:picChg>
        <pc:picChg chg="add del mod">
          <ac:chgData name="Прядко Єгор Олегович" userId="0daf6eb4-5bbf-4aac-aab0-e9e8c3e0a0d4" providerId="ADAL" clId="{3DE5C0BD-0DFC-41E6-B801-4E9B7D01B368}" dt="2022-11-25T12:16:54.127" v="2830" actId="34307"/>
          <ac:picMkLst>
            <pc:docMk/>
            <pc:sldMk cId="2117532165" sldId="256"/>
            <ac:picMk id="6" creationId="{6231B9BC-6769-AC25-9A67-68CDDA6FE265}"/>
          </ac:picMkLst>
        </pc:picChg>
        <pc:cxnChg chg="add del">
          <ac:chgData name="Прядко Єгор Олегович" userId="0daf6eb4-5bbf-4aac-aab0-e9e8c3e0a0d4" providerId="ADAL" clId="{3DE5C0BD-0DFC-41E6-B801-4E9B7D01B368}" dt="2022-11-26T18:33:21.255" v="2970" actId="26606"/>
          <ac:cxnSpMkLst>
            <pc:docMk/>
            <pc:sldMk cId="2117532165" sldId="256"/>
            <ac:cxnSpMk id="14" creationId="{4D848F31-B9E9-4B45-86EB-66A7D70D487A}"/>
          </ac:cxnSpMkLst>
        </pc:cxnChg>
      </pc:sldChg>
      <pc:sldChg chg="addSp delSp modSp mod setBg delDesignElem">
        <pc:chgData name="Прядко Єгор Олегович" userId="0daf6eb4-5bbf-4aac-aab0-e9e8c3e0a0d4" providerId="ADAL" clId="{3DE5C0BD-0DFC-41E6-B801-4E9B7D01B368}" dt="2022-12-08T18:41:33.986" v="3839"/>
        <pc:sldMkLst>
          <pc:docMk/>
          <pc:sldMk cId="1051751838" sldId="257"/>
        </pc:sldMkLst>
        <pc:spChg chg="mod">
          <ac:chgData name="Прядко Єгор Олегович" userId="0daf6eb4-5bbf-4aac-aab0-e9e8c3e0a0d4" providerId="ADAL" clId="{3DE5C0BD-0DFC-41E6-B801-4E9B7D01B368}" dt="2022-11-26T18:35:45.099" v="2988" actId="26606"/>
          <ac:spMkLst>
            <pc:docMk/>
            <pc:sldMk cId="1051751838" sldId="257"/>
            <ac:spMk id="2" creationId="{377F5543-3F76-109F-B354-06B40A62A067}"/>
          </ac:spMkLst>
        </pc:spChg>
        <pc:spChg chg="mod">
          <ac:chgData name="Прядко Єгор Олегович" userId="0daf6eb4-5bbf-4aac-aab0-e9e8c3e0a0d4" providerId="ADAL" clId="{3DE5C0BD-0DFC-41E6-B801-4E9B7D01B368}" dt="2022-11-26T18:35:45.099" v="2988" actId="26606"/>
          <ac:spMkLst>
            <pc:docMk/>
            <pc:sldMk cId="1051751838" sldId="257"/>
            <ac:spMk id="3" creationId="{1FE6B9FD-E7B2-3A38-BD45-18DDF6298F68}"/>
          </ac:spMkLst>
        </pc:spChg>
        <pc:spChg chg="add del">
          <ac:chgData name="Прядко Єгор Олегович" userId="0daf6eb4-5bbf-4aac-aab0-e9e8c3e0a0d4" providerId="ADAL" clId="{3DE5C0BD-0DFC-41E6-B801-4E9B7D01B368}" dt="2022-12-08T18:41:33.986" v="3839"/>
          <ac:spMkLst>
            <pc:docMk/>
            <pc:sldMk cId="1051751838" sldId="257"/>
            <ac:spMk id="7" creationId="{5A0118C5-4F8D-4CF4-BADD-53FEACC6C42A}"/>
          </ac:spMkLst>
        </pc:spChg>
        <pc:spChg chg="add del">
          <ac:chgData name="Прядко Єгор Олегович" userId="0daf6eb4-5bbf-4aac-aab0-e9e8c3e0a0d4" providerId="ADAL" clId="{3DE5C0BD-0DFC-41E6-B801-4E9B7D01B368}" dt="2022-12-08T18:41:33.986" v="3839"/>
          <ac:spMkLst>
            <pc:docMk/>
            <pc:sldMk cId="1051751838" sldId="257"/>
            <ac:spMk id="8" creationId="{F98F79A4-A6C7-4101-B1E9-27E05CB7CFA0}"/>
          </ac:spMkLst>
        </pc:spChg>
        <pc:spChg chg="add del">
          <ac:chgData name="Прядко Єгор Олегович" userId="0daf6eb4-5bbf-4aac-aab0-e9e8c3e0a0d4" providerId="ADAL" clId="{3DE5C0BD-0DFC-41E6-B801-4E9B7D01B368}" dt="2022-12-08T18:41:33.986" v="3839"/>
          <ac:spMkLst>
            <pc:docMk/>
            <pc:sldMk cId="1051751838" sldId="257"/>
            <ac:spMk id="9" creationId="{79AFCB35-9C04-4524-A0B1-57FF6865D013}"/>
          </ac:spMkLst>
        </pc:spChg>
        <pc:spChg chg="add del">
          <ac:chgData name="Прядко Єгор Олегович" userId="0daf6eb4-5bbf-4aac-aab0-e9e8c3e0a0d4" providerId="ADAL" clId="{3DE5C0BD-0DFC-41E6-B801-4E9B7D01B368}" dt="2022-11-26T18:36:06.231" v="2991"/>
          <ac:spMkLst>
            <pc:docMk/>
            <pc:sldMk cId="1051751838" sldId="257"/>
            <ac:spMk id="10" creationId="{5A0118C5-4F8D-4CF4-BADD-53FEACC6C42A}"/>
          </ac:spMkLst>
        </pc:spChg>
        <pc:spChg chg="add del">
          <ac:chgData name="Прядко Єгор Олегович" userId="0daf6eb4-5bbf-4aac-aab0-e9e8c3e0a0d4" providerId="ADAL" clId="{3DE5C0BD-0DFC-41E6-B801-4E9B7D01B368}" dt="2022-12-08T18:41:33.986" v="3839"/>
          <ac:spMkLst>
            <pc:docMk/>
            <pc:sldMk cId="1051751838" sldId="257"/>
            <ac:spMk id="11" creationId="{D11AD2AD-0BA0-4DD3-8EEA-84686A0E718C}"/>
          </ac:spMkLst>
        </pc:spChg>
        <pc:spChg chg="add del">
          <ac:chgData name="Прядко Єгор Олегович" userId="0daf6eb4-5bbf-4aac-aab0-e9e8c3e0a0d4" providerId="ADAL" clId="{3DE5C0BD-0DFC-41E6-B801-4E9B7D01B368}" dt="2022-11-26T18:36:06.231" v="2991"/>
          <ac:spMkLst>
            <pc:docMk/>
            <pc:sldMk cId="1051751838" sldId="257"/>
            <ac:spMk id="12" creationId="{F98F79A4-A6C7-4101-B1E9-27E05CB7CFA0}"/>
          </ac:spMkLst>
        </pc:spChg>
        <pc:spChg chg="add del">
          <ac:chgData name="Прядко Єгор Олегович" userId="0daf6eb4-5bbf-4aac-aab0-e9e8c3e0a0d4" providerId="ADAL" clId="{3DE5C0BD-0DFC-41E6-B801-4E9B7D01B368}" dt="2022-12-08T18:41:33.986" v="3839"/>
          <ac:spMkLst>
            <pc:docMk/>
            <pc:sldMk cId="1051751838" sldId="257"/>
            <ac:spMk id="13" creationId="{83C8019B-3985-409B-9B87-494B974EE9A2}"/>
          </ac:spMkLst>
        </pc:spChg>
        <pc:spChg chg="add del">
          <ac:chgData name="Прядко Єгор Олегович" userId="0daf6eb4-5bbf-4aac-aab0-e9e8c3e0a0d4" providerId="ADAL" clId="{3DE5C0BD-0DFC-41E6-B801-4E9B7D01B368}" dt="2022-11-26T18:36:06.231" v="2991"/>
          <ac:spMkLst>
            <pc:docMk/>
            <pc:sldMk cId="1051751838" sldId="257"/>
            <ac:spMk id="14" creationId="{79AFCB35-9C04-4524-A0B1-57FF6865D013}"/>
          </ac:spMkLst>
        </pc:spChg>
        <pc:spChg chg="add del">
          <ac:chgData name="Прядко Єгор Олегович" userId="0daf6eb4-5bbf-4aac-aab0-e9e8c3e0a0d4" providerId="ADAL" clId="{3DE5C0BD-0DFC-41E6-B801-4E9B7D01B368}" dt="2022-12-08T18:41:33.986" v="3839"/>
          <ac:spMkLst>
            <pc:docMk/>
            <pc:sldMk cId="1051751838" sldId="257"/>
            <ac:spMk id="15" creationId="{9E5C5460-229E-46C8-A712-CC317985420F}"/>
          </ac:spMkLst>
        </pc:spChg>
        <pc:spChg chg="add del">
          <ac:chgData name="Прядко Єгор Олегович" userId="0daf6eb4-5bbf-4aac-aab0-e9e8c3e0a0d4" providerId="ADAL" clId="{3DE5C0BD-0DFC-41E6-B801-4E9B7D01B368}" dt="2022-11-26T18:36:06.231" v="2991"/>
          <ac:spMkLst>
            <pc:docMk/>
            <pc:sldMk cId="1051751838" sldId="257"/>
            <ac:spMk id="16" creationId="{D11AD2AD-0BA0-4DD3-8EEA-84686A0E718C}"/>
          </ac:spMkLst>
        </pc:spChg>
        <pc:spChg chg="add del">
          <ac:chgData name="Прядко Єгор Олегович" userId="0daf6eb4-5bbf-4aac-aab0-e9e8c3e0a0d4" providerId="ADAL" clId="{3DE5C0BD-0DFC-41E6-B801-4E9B7D01B368}" dt="2022-12-08T18:41:33.986" v="3839"/>
          <ac:spMkLst>
            <pc:docMk/>
            <pc:sldMk cId="1051751838" sldId="257"/>
            <ac:spMk id="17" creationId="{B85A4DB3-61AA-49A1-85A9-B3397CD519AB}"/>
          </ac:spMkLst>
        </pc:spChg>
        <pc:spChg chg="add del">
          <ac:chgData name="Прядко Єгор Олегович" userId="0daf6eb4-5bbf-4aac-aab0-e9e8c3e0a0d4" providerId="ADAL" clId="{3DE5C0BD-0DFC-41E6-B801-4E9B7D01B368}" dt="2022-11-26T18:36:06.231" v="2991"/>
          <ac:spMkLst>
            <pc:docMk/>
            <pc:sldMk cId="1051751838" sldId="257"/>
            <ac:spMk id="18" creationId="{83C8019B-3985-409B-9B87-494B974EE9A2}"/>
          </ac:spMkLst>
        </pc:spChg>
        <pc:spChg chg="add del">
          <ac:chgData name="Прядко Єгор Олегович" userId="0daf6eb4-5bbf-4aac-aab0-e9e8c3e0a0d4" providerId="ADAL" clId="{3DE5C0BD-0DFC-41E6-B801-4E9B7D01B368}" dt="2022-11-26T18:36:06.231" v="2991"/>
          <ac:spMkLst>
            <pc:docMk/>
            <pc:sldMk cId="1051751838" sldId="257"/>
            <ac:spMk id="20" creationId="{9E5C5460-229E-46C8-A712-CC317985420F}"/>
          </ac:spMkLst>
        </pc:spChg>
        <pc:spChg chg="add del">
          <ac:chgData name="Прядко Єгор Олегович" userId="0daf6eb4-5bbf-4aac-aab0-e9e8c3e0a0d4" providerId="ADAL" clId="{3DE5C0BD-0DFC-41E6-B801-4E9B7D01B368}" dt="2022-11-26T18:36:06.231" v="2991"/>
          <ac:spMkLst>
            <pc:docMk/>
            <pc:sldMk cId="1051751838" sldId="257"/>
            <ac:spMk id="22" creationId="{B85A4DB3-61AA-49A1-85A9-B3397CD519AB}"/>
          </ac:spMkLst>
        </pc:spChg>
        <pc:grpChg chg="add del">
          <ac:chgData name="Прядко Єгор Олегович" userId="0daf6eb4-5bbf-4aac-aab0-e9e8c3e0a0d4" providerId="ADAL" clId="{3DE5C0BD-0DFC-41E6-B801-4E9B7D01B368}" dt="2022-12-08T18:41:33.986" v="3839"/>
          <ac:grpSpMkLst>
            <pc:docMk/>
            <pc:sldMk cId="1051751838" sldId="257"/>
            <ac:grpSpMk id="19" creationId="{0C156BF8-7FF7-440F-BE2B-417DFFE8BFA5}"/>
          </ac:grpSpMkLst>
        </pc:grpChg>
        <pc:grpChg chg="add del">
          <ac:chgData name="Прядко Єгор Олегович" userId="0daf6eb4-5bbf-4aac-aab0-e9e8c3e0a0d4" providerId="ADAL" clId="{3DE5C0BD-0DFC-41E6-B801-4E9B7D01B368}" dt="2022-11-26T18:36:06.231" v="2991"/>
          <ac:grpSpMkLst>
            <pc:docMk/>
            <pc:sldMk cId="1051751838" sldId="257"/>
            <ac:grpSpMk id="24" creationId="{0C156BF8-7FF7-440F-BE2B-417DFFE8BFA5}"/>
          </ac:grpSpMkLst>
        </pc:grpChg>
        <pc:picChg chg="add mod">
          <ac:chgData name="Прядко Єгор Олегович" userId="0daf6eb4-5bbf-4aac-aab0-e9e8c3e0a0d4" providerId="ADAL" clId="{3DE5C0BD-0DFC-41E6-B801-4E9B7D01B368}" dt="2022-11-26T18:35:45.099" v="2988" actId="26606"/>
          <ac:picMkLst>
            <pc:docMk/>
            <pc:sldMk cId="1051751838" sldId="257"/>
            <ac:picMk id="5" creationId="{2F905CD1-B49A-186C-77A6-988E2E16D4F0}"/>
          </ac:picMkLst>
        </pc:picChg>
        <pc:picChg chg="add del mod">
          <ac:chgData name="Прядко Єгор Олегович" userId="0daf6eb4-5bbf-4aac-aab0-e9e8c3e0a0d4" providerId="ADAL" clId="{3DE5C0BD-0DFC-41E6-B801-4E9B7D01B368}" dt="2022-11-25T12:19:44.764" v="2853" actId="478"/>
          <ac:picMkLst>
            <pc:docMk/>
            <pc:sldMk cId="1051751838" sldId="257"/>
            <ac:picMk id="5" creationId="{999932E3-11AD-B858-F9ED-5D7B9A20CB3F}"/>
          </ac:picMkLst>
        </pc:picChg>
      </pc:sldChg>
      <pc:sldChg chg="addSp delSp modSp mod setBg setClrOvrMap delDesignElem">
        <pc:chgData name="Прядко Єгор Олегович" userId="0daf6eb4-5bbf-4aac-aab0-e9e8c3e0a0d4" providerId="ADAL" clId="{3DE5C0BD-0DFC-41E6-B801-4E9B7D01B368}" dt="2022-12-08T18:41:33.986" v="3839"/>
        <pc:sldMkLst>
          <pc:docMk/>
          <pc:sldMk cId="1764372885" sldId="258"/>
        </pc:sldMkLst>
        <pc:spChg chg="mod ord">
          <ac:chgData name="Прядко Єгор Олегович" userId="0daf6eb4-5bbf-4aac-aab0-e9e8c3e0a0d4" providerId="ADAL" clId="{3DE5C0BD-0DFC-41E6-B801-4E9B7D01B368}" dt="2022-11-26T18:49:17.830" v="3090" actId="403"/>
          <ac:spMkLst>
            <pc:docMk/>
            <pc:sldMk cId="1764372885" sldId="258"/>
            <ac:spMk id="10" creationId="{563833D7-9E8E-B5AE-E2E4-9C5E14BB74AD}"/>
          </ac:spMkLst>
        </pc:spChg>
        <pc:spChg chg="add del">
          <ac:chgData name="Прядко Єгор Олегович" userId="0daf6eb4-5bbf-4aac-aab0-e9e8c3e0a0d4" providerId="ADAL" clId="{3DE5C0BD-0DFC-41E6-B801-4E9B7D01B368}" dt="2022-11-26T18:36:43.955" v="2998" actId="26606"/>
          <ac:spMkLst>
            <pc:docMk/>
            <pc:sldMk cId="1764372885" sldId="258"/>
            <ac:spMk id="15" creationId="{8F23F8A3-8FD7-4779-8323-FDC26BE99889}"/>
          </ac:spMkLst>
        </pc:spChg>
        <pc:spChg chg="add del">
          <ac:chgData name="Прядко Єгор Олегович" userId="0daf6eb4-5bbf-4aac-aab0-e9e8c3e0a0d4" providerId="ADAL" clId="{3DE5C0BD-0DFC-41E6-B801-4E9B7D01B368}" dt="2022-11-26T18:36:43.955" v="2998" actId="26606"/>
          <ac:spMkLst>
            <pc:docMk/>
            <pc:sldMk cId="1764372885" sldId="258"/>
            <ac:spMk id="17" creationId="{F605C4CC-A25C-416F-8333-7CB7DC97D870}"/>
          </ac:spMkLst>
        </pc:spChg>
        <pc:spChg chg="add del">
          <ac:chgData name="Прядко Єгор Олегович" userId="0daf6eb4-5bbf-4aac-aab0-e9e8c3e0a0d4" providerId="ADAL" clId="{3DE5C0BD-0DFC-41E6-B801-4E9B7D01B368}" dt="2022-11-26T18:36:47.420" v="3000" actId="26606"/>
          <ac:spMkLst>
            <pc:docMk/>
            <pc:sldMk cId="1764372885" sldId="258"/>
            <ac:spMk id="19" creationId="{9228552E-C8B1-4A80-8448-0787CE0FC704}"/>
          </ac:spMkLst>
        </pc:spChg>
        <pc:spChg chg="add del">
          <ac:chgData name="Прядко Єгор Олегович" userId="0daf6eb4-5bbf-4aac-aab0-e9e8c3e0a0d4" providerId="ADAL" clId="{3DE5C0BD-0DFC-41E6-B801-4E9B7D01B368}" dt="2022-11-26T18:49:11.140" v="3083" actId="26606"/>
          <ac:spMkLst>
            <pc:docMk/>
            <pc:sldMk cId="1764372885" sldId="258"/>
            <ac:spMk id="21" creationId="{8F23F8A3-8FD7-4779-8323-FDC26BE99889}"/>
          </ac:spMkLst>
        </pc:spChg>
        <pc:spChg chg="add del">
          <ac:chgData name="Прядко Єгор Олегович" userId="0daf6eb4-5bbf-4aac-aab0-e9e8c3e0a0d4" providerId="ADAL" clId="{3DE5C0BD-0DFC-41E6-B801-4E9B7D01B368}" dt="2022-11-26T18:49:11.140" v="3083" actId="26606"/>
          <ac:spMkLst>
            <pc:docMk/>
            <pc:sldMk cId="1764372885" sldId="258"/>
            <ac:spMk id="22" creationId="{F605C4CC-A25C-416F-8333-7CB7DC97D870}"/>
          </ac:spMkLst>
        </pc:spChg>
        <pc:spChg chg="add del">
          <ac:chgData name="Прядко Єгор Олегович" userId="0daf6eb4-5bbf-4aac-aab0-e9e8c3e0a0d4" providerId="ADAL" clId="{3DE5C0BD-0DFC-41E6-B801-4E9B7D01B368}" dt="2022-12-08T18:41:33.986" v="3839"/>
          <ac:spMkLst>
            <pc:docMk/>
            <pc:sldMk cId="1764372885" sldId="258"/>
            <ac:spMk id="27" creationId="{21A75659-5A6F-4F77-9679-678A00B9D8DC}"/>
          </ac:spMkLst>
        </pc:spChg>
        <pc:spChg chg="add del">
          <ac:chgData name="Прядко Єгор Олегович" userId="0daf6eb4-5bbf-4aac-aab0-e9e8c3e0a0d4" providerId="ADAL" clId="{3DE5C0BD-0DFC-41E6-B801-4E9B7D01B368}" dt="2022-12-08T18:41:33.986" v="3839"/>
          <ac:spMkLst>
            <pc:docMk/>
            <pc:sldMk cId="1764372885" sldId="258"/>
            <ac:spMk id="29" creationId="{E30A3A45-140E-431E-AED0-07EF836310B3}"/>
          </ac:spMkLst>
        </pc:spChg>
        <pc:spChg chg="add del">
          <ac:chgData name="Прядко Єгор Олегович" userId="0daf6eb4-5bbf-4aac-aab0-e9e8c3e0a0d4" providerId="ADAL" clId="{3DE5C0BD-0DFC-41E6-B801-4E9B7D01B368}" dt="2022-12-08T18:41:33.986" v="3839"/>
          <ac:spMkLst>
            <pc:docMk/>
            <pc:sldMk cId="1764372885" sldId="258"/>
            <ac:spMk id="31" creationId="{55D4142C-5077-457F-A6AD-3FECFDB39685}"/>
          </ac:spMkLst>
        </pc:spChg>
        <pc:spChg chg="add del">
          <ac:chgData name="Прядко Єгор Олегович" userId="0daf6eb4-5bbf-4aac-aab0-e9e8c3e0a0d4" providerId="ADAL" clId="{3DE5C0BD-0DFC-41E6-B801-4E9B7D01B368}" dt="2022-12-08T18:41:33.986" v="3839"/>
          <ac:spMkLst>
            <pc:docMk/>
            <pc:sldMk cId="1764372885" sldId="258"/>
            <ac:spMk id="33" creationId="{7A5F0580-5EE9-419F-96EE-B6529EF6E7D0}"/>
          </ac:spMkLst>
        </pc:spChg>
        <pc:picChg chg="add mod">
          <ac:chgData name="Прядко Єгор Олегович" userId="0daf6eb4-5bbf-4aac-aab0-e9e8c3e0a0d4" providerId="ADAL" clId="{3DE5C0BD-0DFC-41E6-B801-4E9B7D01B368}" dt="2022-11-26T18:49:11.140" v="3083" actId="26606"/>
          <ac:picMkLst>
            <pc:docMk/>
            <pc:sldMk cId="1764372885" sldId="258"/>
            <ac:picMk id="3" creationId="{72B51B70-BFCC-B73B-CD89-D4850D040141}"/>
          </ac:picMkLst>
        </pc:picChg>
      </pc:sldChg>
      <pc:sldChg chg="addSp delSp modSp mod setBg setClrOvrMap delDesignElem">
        <pc:chgData name="Прядко Єгор Олегович" userId="0daf6eb4-5bbf-4aac-aab0-e9e8c3e0a0d4" providerId="ADAL" clId="{3DE5C0BD-0DFC-41E6-B801-4E9B7D01B368}" dt="2022-12-08T18:41:33.986" v="3839"/>
        <pc:sldMkLst>
          <pc:docMk/>
          <pc:sldMk cId="4264855400" sldId="259"/>
        </pc:sldMkLst>
        <pc:spChg chg="mod">
          <ac:chgData name="Прядко Єгор Олегович" userId="0daf6eb4-5bbf-4aac-aab0-e9e8c3e0a0d4" providerId="ADAL" clId="{3DE5C0BD-0DFC-41E6-B801-4E9B7D01B368}" dt="2022-11-26T18:38:53.842" v="3023" actId="26606"/>
          <ac:spMkLst>
            <pc:docMk/>
            <pc:sldMk cId="4264855400" sldId="259"/>
            <ac:spMk id="2" creationId="{CB43F7FB-A11D-AE79-3C03-B6BC7555391A}"/>
          </ac:spMkLst>
        </pc:spChg>
        <pc:spChg chg="mod">
          <ac:chgData name="Прядко Єгор Олегович" userId="0daf6eb4-5bbf-4aac-aab0-e9e8c3e0a0d4" providerId="ADAL" clId="{3DE5C0BD-0DFC-41E6-B801-4E9B7D01B368}" dt="2022-11-26T18:39:00.884" v="3027" actId="27636"/>
          <ac:spMkLst>
            <pc:docMk/>
            <pc:sldMk cId="4264855400" sldId="259"/>
            <ac:spMk id="3" creationId="{9409B7FA-A3DF-B6E2-1B7C-EA2469F47DCB}"/>
          </ac:spMkLst>
        </pc:spChg>
        <pc:spChg chg="add del">
          <ac:chgData name="Прядко Єгор Олегович" userId="0daf6eb4-5bbf-4aac-aab0-e9e8c3e0a0d4" providerId="ADAL" clId="{3DE5C0BD-0DFC-41E6-B801-4E9B7D01B368}" dt="2022-11-26T18:38:46.856" v="3018" actId="26606"/>
          <ac:spMkLst>
            <pc:docMk/>
            <pc:sldMk cId="4264855400" sldId="259"/>
            <ac:spMk id="8" creationId="{5A0118C5-4F8D-4CF4-BADD-53FEACC6C42A}"/>
          </ac:spMkLst>
        </pc:spChg>
        <pc:spChg chg="add del">
          <ac:chgData name="Прядко Єгор Олегович" userId="0daf6eb4-5bbf-4aac-aab0-e9e8c3e0a0d4" providerId="ADAL" clId="{3DE5C0BD-0DFC-41E6-B801-4E9B7D01B368}" dt="2022-11-26T18:38:46.856" v="3018" actId="26606"/>
          <ac:spMkLst>
            <pc:docMk/>
            <pc:sldMk cId="4264855400" sldId="259"/>
            <ac:spMk id="29" creationId="{EC11F68A-CC71-4196-BBF3-20CDCD75D4E6}"/>
          </ac:spMkLst>
        </pc:spChg>
        <pc:spChg chg="add del">
          <ac:chgData name="Прядко Єгор Олегович" userId="0daf6eb4-5bbf-4aac-aab0-e9e8c3e0a0d4" providerId="ADAL" clId="{3DE5C0BD-0DFC-41E6-B801-4E9B7D01B368}" dt="2022-11-26T18:38:46.856" v="3018" actId="26606"/>
          <ac:spMkLst>
            <pc:docMk/>
            <pc:sldMk cId="4264855400" sldId="259"/>
            <ac:spMk id="31" creationId="{085F9950-F10E-4E64-962B-F70345789875}"/>
          </ac:spMkLst>
        </pc:spChg>
        <pc:spChg chg="add del">
          <ac:chgData name="Прядко Єгор Олегович" userId="0daf6eb4-5bbf-4aac-aab0-e9e8c3e0a0d4" providerId="ADAL" clId="{3DE5C0BD-0DFC-41E6-B801-4E9B7D01B368}" dt="2022-11-26T18:38:48.327" v="3020" actId="26606"/>
          <ac:spMkLst>
            <pc:docMk/>
            <pc:sldMk cId="4264855400" sldId="259"/>
            <ac:spMk id="33" creationId="{EA67B5B4-3A24-436E-B663-1B2EBFF8A0CD}"/>
          </ac:spMkLst>
        </pc:spChg>
        <pc:spChg chg="add del">
          <ac:chgData name="Прядко Єгор Олегович" userId="0daf6eb4-5bbf-4aac-aab0-e9e8c3e0a0d4" providerId="ADAL" clId="{3DE5C0BD-0DFC-41E6-B801-4E9B7D01B368}" dt="2022-11-26T18:38:48.327" v="3020" actId="26606"/>
          <ac:spMkLst>
            <pc:docMk/>
            <pc:sldMk cId="4264855400" sldId="259"/>
            <ac:spMk id="34" creationId="{987FDF89-C993-41F4-A1B8-DBAFF16008A9}"/>
          </ac:spMkLst>
        </pc:spChg>
        <pc:spChg chg="add del">
          <ac:chgData name="Прядко Єгор Олегович" userId="0daf6eb4-5bbf-4aac-aab0-e9e8c3e0a0d4" providerId="ADAL" clId="{3DE5C0BD-0DFC-41E6-B801-4E9B7D01B368}" dt="2022-11-26T18:38:48.327" v="3020" actId="26606"/>
          <ac:spMkLst>
            <pc:docMk/>
            <pc:sldMk cId="4264855400" sldId="259"/>
            <ac:spMk id="35" creationId="{64E585EA-75FD-4025-8270-F66A58A15CDA}"/>
          </ac:spMkLst>
        </pc:spChg>
        <pc:spChg chg="add del">
          <ac:chgData name="Прядко Єгор Олегович" userId="0daf6eb4-5bbf-4aac-aab0-e9e8c3e0a0d4" providerId="ADAL" clId="{3DE5C0BD-0DFC-41E6-B801-4E9B7D01B368}" dt="2022-11-26T18:38:53.829" v="3022" actId="26606"/>
          <ac:spMkLst>
            <pc:docMk/>
            <pc:sldMk cId="4264855400" sldId="259"/>
            <ac:spMk id="37" creationId="{5A0118C5-4F8D-4CF4-BADD-53FEACC6C42A}"/>
          </ac:spMkLst>
        </pc:spChg>
        <pc:spChg chg="add del">
          <ac:chgData name="Прядко Єгор Олегович" userId="0daf6eb4-5bbf-4aac-aab0-e9e8c3e0a0d4" providerId="ADAL" clId="{3DE5C0BD-0DFC-41E6-B801-4E9B7D01B368}" dt="2022-11-26T18:38:53.829" v="3022" actId="26606"/>
          <ac:spMkLst>
            <pc:docMk/>
            <pc:sldMk cId="4264855400" sldId="259"/>
            <ac:spMk id="40" creationId="{EC11F68A-CC71-4196-BBF3-20CDCD75D4E6}"/>
          </ac:spMkLst>
        </pc:spChg>
        <pc:spChg chg="add del">
          <ac:chgData name="Прядко Єгор Олегович" userId="0daf6eb4-5bbf-4aac-aab0-e9e8c3e0a0d4" providerId="ADAL" clId="{3DE5C0BD-0DFC-41E6-B801-4E9B7D01B368}" dt="2022-11-26T18:38:53.829" v="3022" actId="26606"/>
          <ac:spMkLst>
            <pc:docMk/>
            <pc:sldMk cId="4264855400" sldId="259"/>
            <ac:spMk id="41" creationId="{085F9950-F10E-4E64-962B-F70345789875}"/>
          </ac:spMkLst>
        </pc:spChg>
        <pc:spChg chg="add del">
          <ac:chgData name="Прядко Єгор Олегович" userId="0daf6eb4-5bbf-4aac-aab0-e9e8c3e0a0d4" providerId="ADAL" clId="{3DE5C0BD-0DFC-41E6-B801-4E9B7D01B368}" dt="2022-12-08T18:41:33.986" v="3839"/>
          <ac:spMkLst>
            <pc:docMk/>
            <pc:sldMk cId="4264855400" sldId="259"/>
            <ac:spMk id="43" creationId="{5A0118C5-4F8D-4CF4-BADD-53FEACC6C42A}"/>
          </ac:spMkLst>
        </pc:spChg>
        <pc:spChg chg="add del">
          <ac:chgData name="Прядко Єгор Олегович" userId="0daf6eb4-5bbf-4aac-aab0-e9e8c3e0a0d4" providerId="ADAL" clId="{3DE5C0BD-0DFC-41E6-B801-4E9B7D01B368}" dt="2022-12-08T18:41:33.986" v="3839"/>
          <ac:spMkLst>
            <pc:docMk/>
            <pc:sldMk cId="4264855400" sldId="259"/>
            <ac:spMk id="44" creationId="{F98F79A4-A6C7-4101-B1E9-27E05CB7CFA0}"/>
          </ac:spMkLst>
        </pc:spChg>
        <pc:spChg chg="add del">
          <ac:chgData name="Прядко Єгор Олегович" userId="0daf6eb4-5bbf-4aac-aab0-e9e8c3e0a0d4" providerId="ADAL" clId="{3DE5C0BD-0DFC-41E6-B801-4E9B7D01B368}" dt="2022-12-08T18:41:33.986" v="3839"/>
          <ac:spMkLst>
            <pc:docMk/>
            <pc:sldMk cId="4264855400" sldId="259"/>
            <ac:spMk id="45" creationId="{31CE7A08-2184-4B99-ABC0-B40CD1D3F281}"/>
          </ac:spMkLst>
        </pc:spChg>
        <pc:spChg chg="add del">
          <ac:chgData name="Прядко Єгор Олегович" userId="0daf6eb4-5bbf-4aac-aab0-e9e8c3e0a0d4" providerId="ADAL" clId="{3DE5C0BD-0DFC-41E6-B801-4E9B7D01B368}" dt="2022-12-08T18:41:33.986" v="3839"/>
          <ac:spMkLst>
            <pc:docMk/>
            <pc:sldMk cId="4264855400" sldId="259"/>
            <ac:spMk id="46" creationId="{79AFCB35-9C04-4524-A0B1-57FF6865D013}"/>
          </ac:spMkLst>
        </pc:spChg>
        <pc:spChg chg="add del">
          <ac:chgData name="Прядко Єгор Олегович" userId="0daf6eb4-5bbf-4aac-aab0-e9e8c3e0a0d4" providerId="ADAL" clId="{3DE5C0BD-0DFC-41E6-B801-4E9B7D01B368}" dt="2022-12-08T18:41:33.986" v="3839"/>
          <ac:spMkLst>
            <pc:docMk/>
            <pc:sldMk cId="4264855400" sldId="259"/>
            <ac:spMk id="47" creationId="{D11AD2AD-0BA0-4DD3-8EEA-84686A0E718C}"/>
          </ac:spMkLst>
        </pc:spChg>
        <pc:spChg chg="add del">
          <ac:chgData name="Прядко Єгор Олегович" userId="0daf6eb4-5bbf-4aac-aab0-e9e8c3e0a0d4" providerId="ADAL" clId="{3DE5C0BD-0DFC-41E6-B801-4E9B7D01B368}" dt="2022-12-08T18:41:33.986" v="3839"/>
          <ac:spMkLst>
            <pc:docMk/>
            <pc:sldMk cId="4264855400" sldId="259"/>
            <ac:spMk id="48" creationId="{9E5C5460-229E-46C8-A712-CC317985420F}"/>
          </ac:spMkLst>
        </pc:spChg>
        <pc:spChg chg="add del">
          <ac:chgData name="Прядко Єгор Олегович" userId="0daf6eb4-5bbf-4aac-aab0-e9e8c3e0a0d4" providerId="ADAL" clId="{3DE5C0BD-0DFC-41E6-B801-4E9B7D01B368}" dt="2022-12-08T18:41:33.986" v="3839"/>
          <ac:spMkLst>
            <pc:docMk/>
            <pc:sldMk cId="4264855400" sldId="259"/>
            <ac:spMk id="49" creationId="{2552FC29-9118-466F-940E-80C84EFDF07B}"/>
          </ac:spMkLst>
        </pc:spChg>
        <pc:grpChg chg="add del">
          <ac:chgData name="Прядко Єгор Олегович" userId="0daf6eb4-5bbf-4aac-aab0-e9e8c3e0a0d4" providerId="ADAL" clId="{3DE5C0BD-0DFC-41E6-B801-4E9B7D01B368}" dt="2022-11-26T18:38:46.856" v="3018" actId="26606"/>
          <ac:grpSpMkLst>
            <pc:docMk/>
            <pc:sldMk cId="4264855400" sldId="259"/>
            <ac:grpSpMk id="10" creationId="{1E8369D0-2C3B-4E27-AC6C-A246AC28CDA1}"/>
          </ac:grpSpMkLst>
        </pc:grpChg>
        <pc:grpChg chg="add del">
          <ac:chgData name="Прядко Єгор Олегович" userId="0daf6eb4-5bbf-4aac-aab0-e9e8c3e0a0d4" providerId="ADAL" clId="{3DE5C0BD-0DFC-41E6-B801-4E9B7D01B368}" dt="2022-11-26T18:38:46.856" v="3018" actId="26606"/>
          <ac:grpSpMkLst>
            <pc:docMk/>
            <pc:sldMk cId="4264855400" sldId="259"/>
            <ac:grpSpMk id="14" creationId="{C6F74901-2A71-43C3-837C-27CCD6B6D636}"/>
          </ac:grpSpMkLst>
        </pc:grpChg>
        <pc:grpChg chg="add del">
          <ac:chgData name="Прядко Єгор Олегович" userId="0daf6eb4-5bbf-4aac-aab0-e9e8c3e0a0d4" providerId="ADAL" clId="{3DE5C0BD-0DFC-41E6-B801-4E9B7D01B368}" dt="2022-11-26T18:38:53.829" v="3022" actId="26606"/>
          <ac:grpSpMkLst>
            <pc:docMk/>
            <pc:sldMk cId="4264855400" sldId="259"/>
            <ac:grpSpMk id="38" creationId="{1E8369D0-2C3B-4E27-AC6C-A246AC28CDA1}"/>
          </ac:grpSpMkLst>
        </pc:grpChg>
        <pc:grpChg chg="add del">
          <ac:chgData name="Прядко Єгор Олегович" userId="0daf6eb4-5bbf-4aac-aab0-e9e8c3e0a0d4" providerId="ADAL" clId="{3DE5C0BD-0DFC-41E6-B801-4E9B7D01B368}" dt="2022-11-26T18:38:53.829" v="3022" actId="26606"/>
          <ac:grpSpMkLst>
            <pc:docMk/>
            <pc:sldMk cId="4264855400" sldId="259"/>
            <ac:grpSpMk id="39" creationId="{C6F74901-2A71-43C3-837C-27CCD6B6D636}"/>
          </ac:grpSpMkLst>
        </pc:grpChg>
        <pc:grpChg chg="add del">
          <ac:chgData name="Прядко Єгор Олегович" userId="0daf6eb4-5bbf-4aac-aab0-e9e8c3e0a0d4" providerId="ADAL" clId="{3DE5C0BD-0DFC-41E6-B801-4E9B7D01B368}" dt="2022-12-08T18:41:33.986" v="3839"/>
          <ac:grpSpMkLst>
            <pc:docMk/>
            <pc:sldMk cId="4264855400" sldId="259"/>
            <ac:grpSpMk id="50" creationId="{0C156BF8-7FF7-440F-BE2B-417DFFE8BFA5}"/>
          </ac:grpSpMkLst>
        </pc:grpChg>
      </pc:sldChg>
      <pc:sldChg chg="addSp delSp modSp mod setBg delDesignElem">
        <pc:chgData name="Прядко Єгор Олегович" userId="0daf6eb4-5bbf-4aac-aab0-e9e8c3e0a0d4" providerId="ADAL" clId="{3DE5C0BD-0DFC-41E6-B801-4E9B7D01B368}" dt="2022-12-08T18:41:33.986" v="3839"/>
        <pc:sldMkLst>
          <pc:docMk/>
          <pc:sldMk cId="439165399" sldId="260"/>
        </pc:sldMkLst>
        <pc:spChg chg="mod">
          <ac:chgData name="Прядко Єгор Олегович" userId="0daf6eb4-5bbf-4aac-aab0-e9e8c3e0a0d4" providerId="ADAL" clId="{3DE5C0BD-0DFC-41E6-B801-4E9B7D01B368}" dt="2022-11-26T18:40:37.633" v="3031" actId="26606"/>
          <ac:spMkLst>
            <pc:docMk/>
            <pc:sldMk cId="439165399" sldId="260"/>
            <ac:spMk id="2" creationId="{A6F98B08-B90F-E173-701E-F172DCA96DCA}"/>
          </ac:spMkLst>
        </pc:spChg>
        <pc:spChg chg="mod">
          <ac:chgData name="Прядко Єгор Олегович" userId="0daf6eb4-5bbf-4aac-aab0-e9e8c3e0a0d4" providerId="ADAL" clId="{3DE5C0BD-0DFC-41E6-B801-4E9B7D01B368}" dt="2022-11-26T18:41:02.839" v="3041" actId="20577"/>
          <ac:spMkLst>
            <pc:docMk/>
            <pc:sldMk cId="439165399" sldId="260"/>
            <ac:spMk id="3" creationId="{B2476128-483D-E1FA-0CA6-927382F943FC}"/>
          </ac:spMkLst>
        </pc:spChg>
        <pc:spChg chg="add del">
          <ac:chgData name="Прядко Єгор Олегович" userId="0daf6eb4-5bbf-4aac-aab0-e9e8c3e0a0d4" providerId="ADAL" clId="{3DE5C0BD-0DFC-41E6-B801-4E9B7D01B368}" dt="2022-12-08T18:41:33.986" v="3839"/>
          <ac:spMkLst>
            <pc:docMk/>
            <pc:sldMk cId="439165399" sldId="260"/>
            <ac:spMk id="10" creationId="{D7A453D2-15D8-4403-815F-291FA16340D9}"/>
          </ac:spMkLst>
        </pc:spChg>
        <pc:spChg chg="add del">
          <ac:chgData name="Прядко Єгор Олегович" userId="0daf6eb4-5bbf-4aac-aab0-e9e8c3e0a0d4" providerId="ADAL" clId="{3DE5C0BD-0DFC-41E6-B801-4E9B7D01B368}" dt="2022-12-08T18:41:33.986" v="3839"/>
          <ac:spMkLst>
            <pc:docMk/>
            <pc:sldMk cId="439165399" sldId="260"/>
            <ac:spMk id="12" creationId="{8161EA6B-09CA-445B-AB0D-8DF76FA92DEF}"/>
          </ac:spMkLst>
        </pc:spChg>
        <pc:spChg chg="add del">
          <ac:chgData name="Прядко Єгор Олегович" userId="0daf6eb4-5bbf-4aac-aab0-e9e8c3e0a0d4" providerId="ADAL" clId="{3DE5C0BD-0DFC-41E6-B801-4E9B7D01B368}" dt="2022-12-08T18:41:33.986" v="3839"/>
          <ac:spMkLst>
            <pc:docMk/>
            <pc:sldMk cId="439165399" sldId="260"/>
            <ac:spMk id="22" creationId="{B8114C98-A349-4111-A123-E8EAB86ABE30}"/>
          </ac:spMkLst>
        </pc:spChg>
        <pc:spChg chg="add del">
          <ac:chgData name="Прядко Єгор Олегович" userId="0daf6eb4-5bbf-4aac-aab0-e9e8c3e0a0d4" providerId="ADAL" clId="{3DE5C0BD-0DFC-41E6-B801-4E9B7D01B368}" dt="2022-12-08T18:41:33.986" v="3839"/>
          <ac:spMkLst>
            <pc:docMk/>
            <pc:sldMk cId="439165399" sldId="260"/>
            <ac:spMk id="30" creationId="{E2D3D3F2-ABBB-4453-B1C5-1BEBF7E4DD56}"/>
          </ac:spMkLst>
        </pc:spChg>
        <pc:grpChg chg="add del">
          <ac:chgData name="Прядко Єгор Олегович" userId="0daf6eb4-5bbf-4aac-aab0-e9e8c3e0a0d4" providerId="ADAL" clId="{3DE5C0BD-0DFC-41E6-B801-4E9B7D01B368}" dt="2022-12-08T18:41:33.986" v="3839"/>
          <ac:grpSpMkLst>
            <pc:docMk/>
            <pc:sldMk cId="439165399" sldId="260"/>
            <ac:grpSpMk id="14" creationId="{B352BBB9-69A8-405C-9209-A9FE217AEDC4}"/>
          </ac:grpSpMkLst>
        </pc:grpChg>
        <pc:grpChg chg="add del">
          <ac:chgData name="Прядко Єгор Олегович" userId="0daf6eb4-5bbf-4aac-aab0-e9e8c3e0a0d4" providerId="ADAL" clId="{3DE5C0BD-0DFC-41E6-B801-4E9B7D01B368}" dt="2022-12-08T18:41:33.986" v="3839"/>
          <ac:grpSpMkLst>
            <pc:docMk/>
            <pc:sldMk cId="439165399" sldId="260"/>
            <ac:grpSpMk id="24" creationId="{670FB431-AE18-414D-92F4-1D12D1991152}"/>
          </ac:grpSpMkLst>
        </pc:grpChg>
        <pc:grpChg chg="add del">
          <ac:chgData name="Прядко Єгор Олегович" userId="0daf6eb4-5bbf-4aac-aab0-e9e8c3e0a0d4" providerId="ADAL" clId="{3DE5C0BD-0DFC-41E6-B801-4E9B7D01B368}" dt="2022-12-08T18:41:33.986" v="3839"/>
          <ac:grpSpMkLst>
            <pc:docMk/>
            <pc:sldMk cId="439165399" sldId="260"/>
            <ac:grpSpMk id="32" creationId="{8214E4A5-A0D2-42C4-8D14-D2A7E495F041}"/>
          </ac:grpSpMkLst>
        </pc:grpChg>
        <pc:grpChg chg="add del">
          <ac:chgData name="Прядко Єгор Олегович" userId="0daf6eb4-5bbf-4aac-aab0-e9e8c3e0a0d4" providerId="ADAL" clId="{3DE5C0BD-0DFC-41E6-B801-4E9B7D01B368}" dt="2022-12-08T18:41:33.986" v="3839"/>
          <ac:grpSpMkLst>
            <pc:docMk/>
            <pc:sldMk cId="439165399" sldId="260"/>
            <ac:grpSpMk id="38" creationId="{AF19A774-30A5-488B-9BAF-629C6440294E}"/>
          </ac:grpSpMkLst>
        </pc:grpChg>
        <pc:picChg chg="add mod">
          <ac:chgData name="Прядко Єгор Олегович" userId="0daf6eb4-5bbf-4aac-aab0-e9e8c3e0a0d4" providerId="ADAL" clId="{3DE5C0BD-0DFC-41E6-B801-4E9B7D01B368}" dt="2022-11-26T18:40:37.633" v="3031" actId="26606"/>
          <ac:picMkLst>
            <pc:docMk/>
            <pc:sldMk cId="439165399" sldId="260"/>
            <ac:picMk id="5" creationId="{F7697563-886B-15BD-CAC8-63DE156154F3}"/>
          </ac:picMkLst>
        </pc:picChg>
      </pc:sldChg>
      <pc:sldChg chg="addSp delSp modSp mod setBg delDesignElem">
        <pc:chgData name="Прядко Єгор Олегович" userId="0daf6eb4-5bbf-4aac-aab0-e9e8c3e0a0d4" providerId="ADAL" clId="{3DE5C0BD-0DFC-41E6-B801-4E9B7D01B368}" dt="2022-12-08T18:41:33.986" v="3839"/>
        <pc:sldMkLst>
          <pc:docMk/>
          <pc:sldMk cId="3524723997" sldId="261"/>
        </pc:sldMkLst>
        <pc:spChg chg="mod">
          <ac:chgData name="Прядко Єгор Олегович" userId="0daf6eb4-5bbf-4aac-aab0-e9e8c3e0a0d4" providerId="ADAL" clId="{3DE5C0BD-0DFC-41E6-B801-4E9B7D01B368}" dt="2022-11-26T18:42:18.162" v="3047" actId="26606"/>
          <ac:spMkLst>
            <pc:docMk/>
            <pc:sldMk cId="3524723997" sldId="261"/>
            <ac:spMk id="2" creationId="{3E7783C6-DFEE-B082-80C8-C5BEC6633522}"/>
          </ac:spMkLst>
        </pc:spChg>
        <pc:spChg chg="mod">
          <ac:chgData name="Прядко Єгор Олегович" userId="0daf6eb4-5bbf-4aac-aab0-e9e8c3e0a0d4" providerId="ADAL" clId="{3DE5C0BD-0DFC-41E6-B801-4E9B7D01B368}" dt="2022-11-26T18:42:24.565" v="3050" actId="403"/>
          <ac:spMkLst>
            <pc:docMk/>
            <pc:sldMk cId="3524723997" sldId="261"/>
            <ac:spMk id="3" creationId="{39AB12B9-BFDF-A5D7-A431-BD9321A88883}"/>
          </ac:spMkLst>
        </pc:spChg>
        <pc:spChg chg="add del">
          <ac:chgData name="Прядко Єгор Олегович" userId="0daf6eb4-5bbf-4aac-aab0-e9e8c3e0a0d4" providerId="ADAL" clId="{3DE5C0BD-0DFC-41E6-B801-4E9B7D01B368}" dt="2022-11-26T18:42:16.642" v="3046" actId="26606"/>
          <ac:spMkLst>
            <pc:docMk/>
            <pc:sldMk cId="3524723997" sldId="261"/>
            <ac:spMk id="10" creationId="{B95B9BA8-1D69-4796-85F5-B6D0BD52354B}"/>
          </ac:spMkLst>
        </pc:spChg>
        <pc:spChg chg="add del">
          <ac:chgData name="Прядко Єгор Олегович" userId="0daf6eb4-5bbf-4aac-aab0-e9e8c3e0a0d4" providerId="ADAL" clId="{3DE5C0BD-0DFC-41E6-B801-4E9B7D01B368}" dt="2022-12-08T18:41:33.986" v="3839"/>
          <ac:spMkLst>
            <pc:docMk/>
            <pc:sldMk cId="3524723997" sldId="261"/>
            <ac:spMk id="12" creationId="{52D7FCC1-2D52-49CE-A986-EE6E0CA64957}"/>
          </ac:spMkLst>
        </pc:spChg>
        <pc:spChg chg="add del">
          <ac:chgData name="Прядко Єгор Олегович" userId="0daf6eb4-5bbf-4aac-aab0-e9e8c3e0a0d4" providerId="ADAL" clId="{3DE5C0BD-0DFC-41E6-B801-4E9B7D01B368}" dt="2022-12-08T18:41:33.986" v="3839"/>
          <ac:spMkLst>
            <pc:docMk/>
            <pc:sldMk cId="3524723997" sldId="261"/>
            <ac:spMk id="13" creationId="{5A0118C5-4F8D-4CF4-BADD-53FEACC6C42A}"/>
          </ac:spMkLst>
        </pc:spChg>
        <pc:spChg chg="add del">
          <ac:chgData name="Прядко Єгор Олегович" userId="0daf6eb4-5bbf-4aac-aab0-e9e8c3e0a0d4" providerId="ADAL" clId="{3DE5C0BD-0DFC-41E6-B801-4E9B7D01B368}" dt="2022-12-08T18:41:33.986" v="3839"/>
          <ac:spMkLst>
            <pc:docMk/>
            <pc:sldMk cId="3524723997" sldId="261"/>
            <ac:spMk id="14" creationId="{28C3CACD-E5A7-4AAC-AE47-75CF7D30FF7C}"/>
          </ac:spMkLst>
        </pc:spChg>
        <pc:grpChg chg="add del">
          <ac:chgData name="Прядко Єгор Олегович" userId="0daf6eb4-5bbf-4aac-aab0-e9e8c3e0a0d4" providerId="ADAL" clId="{3DE5C0BD-0DFC-41E6-B801-4E9B7D01B368}" dt="2022-12-08T18:41:33.986" v="3839"/>
          <ac:grpSpMkLst>
            <pc:docMk/>
            <pc:sldMk cId="3524723997" sldId="261"/>
            <ac:grpSpMk id="16" creationId="{3A35C15A-135A-4FD3-BA11-A046CFA3907A}"/>
          </ac:grpSpMkLst>
        </pc:grpChg>
        <pc:grpChg chg="add del">
          <ac:chgData name="Прядко Єгор Олегович" userId="0daf6eb4-5bbf-4aac-aab0-e9e8c3e0a0d4" providerId="ADAL" clId="{3DE5C0BD-0DFC-41E6-B801-4E9B7D01B368}" dt="2022-12-08T18:41:33.986" v="3839"/>
          <ac:grpSpMkLst>
            <pc:docMk/>
            <pc:sldMk cId="3524723997" sldId="261"/>
            <ac:grpSpMk id="24" creationId="{03AF83E4-4DE2-499C-9F36-0279E7E4FBBE}"/>
          </ac:grpSpMkLst>
        </pc:grpChg>
        <pc:picChg chg="add mod">
          <ac:chgData name="Прядко Єгор Олегович" userId="0daf6eb4-5bbf-4aac-aab0-e9e8c3e0a0d4" providerId="ADAL" clId="{3DE5C0BD-0DFC-41E6-B801-4E9B7D01B368}" dt="2022-11-26T18:42:18.162" v="3047" actId="26606"/>
          <ac:picMkLst>
            <pc:docMk/>
            <pc:sldMk cId="3524723997" sldId="261"/>
            <ac:picMk id="5" creationId="{03430306-43D3-8C6A-C86F-6110A6EDBFDF}"/>
          </ac:picMkLst>
        </pc:picChg>
      </pc:sldChg>
      <pc:sldChg chg="addSp delSp modSp new mod setBg delDesignElem">
        <pc:chgData name="Прядко Єгор Олегович" userId="0daf6eb4-5bbf-4aac-aab0-e9e8c3e0a0d4" providerId="ADAL" clId="{3DE5C0BD-0DFC-41E6-B801-4E9B7D01B368}" dt="2022-12-08T18:41:33.986" v="3839"/>
        <pc:sldMkLst>
          <pc:docMk/>
          <pc:sldMk cId="1698374305" sldId="262"/>
        </pc:sldMkLst>
        <pc:spChg chg="mod">
          <ac:chgData name="Прядко Єгор Олегович" userId="0daf6eb4-5bbf-4aac-aab0-e9e8c3e0a0d4" providerId="ADAL" clId="{3DE5C0BD-0DFC-41E6-B801-4E9B7D01B368}" dt="2022-11-26T18:43:10.132" v="3054" actId="26606"/>
          <ac:spMkLst>
            <pc:docMk/>
            <pc:sldMk cId="1698374305" sldId="262"/>
            <ac:spMk id="2" creationId="{93F65ABF-7B7C-C157-4A4C-8E9F2CC0AD60}"/>
          </ac:spMkLst>
        </pc:spChg>
        <pc:spChg chg="mod">
          <ac:chgData name="Прядко Єгор Олегович" userId="0daf6eb4-5bbf-4aac-aab0-e9e8c3e0a0d4" providerId="ADAL" clId="{3DE5C0BD-0DFC-41E6-B801-4E9B7D01B368}" dt="2022-11-26T18:43:18.264" v="3060" actId="403"/>
          <ac:spMkLst>
            <pc:docMk/>
            <pc:sldMk cId="1698374305" sldId="262"/>
            <ac:spMk id="3" creationId="{9F7C8C32-493E-9668-9E47-C78C65E901C4}"/>
          </ac:spMkLst>
        </pc:spChg>
        <pc:spChg chg="add del">
          <ac:chgData name="Прядко Єгор Олегович" userId="0daf6eb4-5bbf-4aac-aab0-e9e8c3e0a0d4" providerId="ADAL" clId="{3DE5C0BD-0DFC-41E6-B801-4E9B7D01B368}" dt="2022-12-08T18:41:33.986" v="3839"/>
          <ac:spMkLst>
            <pc:docMk/>
            <pc:sldMk cId="1698374305" sldId="262"/>
            <ac:spMk id="10" creationId="{B95B9BA8-1D69-4796-85F5-B6D0BD52354B}"/>
          </ac:spMkLst>
        </pc:spChg>
        <pc:grpChg chg="add del">
          <ac:chgData name="Прядко Єгор Олегович" userId="0daf6eb4-5bbf-4aac-aab0-e9e8c3e0a0d4" providerId="ADAL" clId="{3DE5C0BD-0DFC-41E6-B801-4E9B7D01B368}" dt="2022-12-08T18:41:33.986" v="3839"/>
          <ac:grpSpMkLst>
            <pc:docMk/>
            <pc:sldMk cId="1698374305" sldId="262"/>
            <ac:grpSpMk id="12" creationId="{D44E3F87-3D58-4B03-86B2-15A5C5B9C964}"/>
          </ac:grpSpMkLst>
        </pc:grpChg>
        <pc:picChg chg="add mod">
          <ac:chgData name="Прядко Єгор Олегович" userId="0daf6eb4-5bbf-4aac-aab0-e9e8c3e0a0d4" providerId="ADAL" clId="{3DE5C0BD-0DFC-41E6-B801-4E9B7D01B368}" dt="2022-11-26T18:43:10.132" v="3054" actId="26606"/>
          <ac:picMkLst>
            <pc:docMk/>
            <pc:sldMk cId="1698374305" sldId="262"/>
            <ac:picMk id="5" creationId="{039CA3AF-C80C-4B91-38AF-3B7429475EF9}"/>
          </ac:picMkLst>
        </pc:picChg>
      </pc:sldChg>
      <pc:sldChg chg="new del">
        <pc:chgData name="Прядко Єгор Олегович" userId="0daf6eb4-5bbf-4aac-aab0-e9e8c3e0a0d4" providerId="ADAL" clId="{3DE5C0BD-0DFC-41E6-B801-4E9B7D01B368}" dt="2022-11-16T14:47:46.873" v="416" actId="47"/>
        <pc:sldMkLst>
          <pc:docMk/>
          <pc:sldMk cId="2926126246" sldId="262"/>
        </pc:sldMkLst>
      </pc:sldChg>
      <pc:sldChg chg="addSp delSp modSp new mod setBg delDesignElem">
        <pc:chgData name="Прядко Єгор Олегович" userId="0daf6eb4-5bbf-4aac-aab0-e9e8c3e0a0d4" providerId="ADAL" clId="{3DE5C0BD-0DFC-41E6-B801-4E9B7D01B368}" dt="2022-12-08T18:41:33.986" v="3839"/>
        <pc:sldMkLst>
          <pc:docMk/>
          <pc:sldMk cId="183770751" sldId="263"/>
        </pc:sldMkLst>
        <pc:spChg chg="mod">
          <ac:chgData name="Прядко Єгор Олегович" userId="0daf6eb4-5bbf-4aac-aab0-e9e8c3e0a0d4" providerId="ADAL" clId="{3DE5C0BD-0DFC-41E6-B801-4E9B7D01B368}" dt="2022-11-26T18:45:29.493" v="3064" actId="26606"/>
          <ac:spMkLst>
            <pc:docMk/>
            <pc:sldMk cId="183770751" sldId="263"/>
            <ac:spMk id="2" creationId="{6A79714B-69B0-8C51-086B-10EC3B8EC849}"/>
          </ac:spMkLst>
        </pc:spChg>
        <pc:spChg chg="mod ord">
          <ac:chgData name="Прядко Єгор Олегович" userId="0daf6eb4-5bbf-4aac-aab0-e9e8c3e0a0d4" providerId="ADAL" clId="{3DE5C0BD-0DFC-41E6-B801-4E9B7D01B368}" dt="2022-11-26T18:45:37.216" v="3066" actId="27636"/>
          <ac:spMkLst>
            <pc:docMk/>
            <pc:sldMk cId="183770751" sldId="263"/>
            <ac:spMk id="3" creationId="{76BAF05D-CBCD-C6A2-EA4E-DB05EF977ABF}"/>
          </ac:spMkLst>
        </pc:spChg>
        <pc:spChg chg="add del">
          <ac:chgData name="Прядко Єгор Олегович" userId="0daf6eb4-5bbf-4aac-aab0-e9e8c3e0a0d4" providerId="ADAL" clId="{3DE5C0BD-0DFC-41E6-B801-4E9B7D01B368}" dt="2022-12-08T18:41:33.986" v="3839"/>
          <ac:spMkLst>
            <pc:docMk/>
            <pc:sldMk cId="183770751" sldId="263"/>
            <ac:spMk id="10" creationId="{5A0118C5-4F8D-4CF4-BADD-53FEACC6C42A}"/>
          </ac:spMkLst>
        </pc:spChg>
        <pc:grpChg chg="add del">
          <ac:chgData name="Прядко Єгор Олегович" userId="0daf6eb4-5bbf-4aac-aab0-e9e8c3e0a0d4" providerId="ADAL" clId="{3DE5C0BD-0DFC-41E6-B801-4E9B7D01B368}" dt="2022-12-08T18:41:33.986" v="3839"/>
          <ac:grpSpMkLst>
            <pc:docMk/>
            <pc:sldMk cId="183770751" sldId="263"/>
            <ac:grpSpMk id="12" creationId="{B894EFA8-F425-4D19-A94B-445388B31E20}"/>
          </ac:grpSpMkLst>
        </pc:grpChg>
        <pc:grpChg chg="add del">
          <ac:chgData name="Прядко Єгор Олегович" userId="0daf6eb4-5bbf-4aac-aab0-e9e8c3e0a0d4" providerId="ADAL" clId="{3DE5C0BD-0DFC-41E6-B801-4E9B7D01B368}" dt="2022-12-08T18:41:33.986" v="3839"/>
          <ac:grpSpMkLst>
            <pc:docMk/>
            <pc:sldMk cId="183770751" sldId="263"/>
            <ac:grpSpMk id="16" creationId="{582A903B-6B78-4F0A-B7C9-3D80499020B8}"/>
          </ac:grpSpMkLst>
        </pc:grpChg>
        <pc:picChg chg="add mod">
          <ac:chgData name="Прядко Єгор Олегович" userId="0daf6eb4-5bbf-4aac-aab0-e9e8c3e0a0d4" providerId="ADAL" clId="{3DE5C0BD-0DFC-41E6-B801-4E9B7D01B368}" dt="2022-11-26T18:45:29.493" v="3064" actId="26606"/>
          <ac:picMkLst>
            <pc:docMk/>
            <pc:sldMk cId="183770751" sldId="263"/>
            <ac:picMk id="5" creationId="{AA2E36E6-4D0B-41BE-6FB2-6D066A83A586}"/>
          </ac:picMkLst>
        </pc:picChg>
      </pc:sldChg>
      <pc:sldChg chg="addSp delSp modSp new mod setBg setClrOvrMap delDesignElem">
        <pc:chgData name="Прядко Єгор Олегович" userId="0daf6eb4-5bbf-4aac-aab0-e9e8c3e0a0d4" providerId="ADAL" clId="{3DE5C0BD-0DFC-41E6-B801-4E9B7D01B368}" dt="2022-12-08T18:41:33.986" v="3839"/>
        <pc:sldMkLst>
          <pc:docMk/>
          <pc:sldMk cId="4115397873" sldId="264"/>
        </pc:sldMkLst>
        <pc:spChg chg="mod">
          <ac:chgData name="Прядко Єгор Олегович" userId="0daf6eb4-5bbf-4aac-aab0-e9e8c3e0a0d4" providerId="ADAL" clId="{3DE5C0BD-0DFC-41E6-B801-4E9B7D01B368}" dt="2022-11-26T18:47:16.489" v="3070" actId="26606"/>
          <ac:spMkLst>
            <pc:docMk/>
            <pc:sldMk cId="4115397873" sldId="264"/>
            <ac:spMk id="2" creationId="{FA36059E-3ACA-00A1-BC93-8D3E0EC7D633}"/>
          </ac:spMkLst>
        </pc:spChg>
        <pc:spChg chg="mod">
          <ac:chgData name="Прядко Єгор Олегович" userId="0daf6eb4-5bbf-4aac-aab0-e9e8c3e0a0d4" providerId="ADAL" clId="{3DE5C0BD-0DFC-41E6-B801-4E9B7D01B368}" dt="2022-11-26T18:47:16.489" v="3070" actId="26606"/>
          <ac:spMkLst>
            <pc:docMk/>
            <pc:sldMk cId="4115397873" sldId="264"/>
            <ac:spMk id="3" creationId="{4D37E922-35ED-65CA-9E55-71CD3106B8F4}"/>
          </ac:spMkLst>
        </pc:spChg>
        <pc:spChg chg="add del">
          <ac:chgData name="Прядко Єгор Олегович" userId="0daf6eb4-5bbf-4aac-aab0-e9e8c3e0a0d4" providerId="ADAL" clId="{3DE5C0BD-0DFC-41E6-B801-4E9B7D01B368}" dt="2022-12-08T18:41:33.986" v="3839"/>
          <ac:spMkLst>
            <pc:docMk/>
            <pc:sldMk cId="4115397873" sldId="264"/>
            <ac:spMk id="10" creationId="{9AA72BD9-2C5A-4EDC-931F-5AA08EACA0F3}"/>
          </ac:spMkLst>
        </pc:spChg>
        <pc:spChg chg="add del">
          <ac:chgData name="Прядко Єгор Олегович" userId="0daf6eb4-5bbf-4aac-aab0-e9e8c3e0a0d4" providerId="ADAL" clId="{3DE5C0BD-0DFC-41E6-B801-4E9B7D01B368}" dt="2022-12-08T18:41:33.986" v="3839"/>
          <ac:spMkLst>
            <pc:docMk/>
            <pc:sldMk cId="4115397873" sldId="264"/>
            <ac:spMk id="12" creationId="{DD3981AC-7B61-4947-BCF3-F7AA7FA385B9}"/>
          </ac:spMkLst>
        </pc:spChg>
        <pc:spChg chg="add del">
          <ac:chgData name="Прядко Єгор Олегович" userId="0daf6eb4-5bbf-4aac-aab0-e9e8c3e0a0d4" providerId="ADAL" clId="{3DE5C0BD-0DFC-41E6-B801-4E9B7D01B368}" dt="2022-12-08T18:41:33.986" v="3839"/>
          <ac:spMkLst>
            <pc:docMk/>
            <pc:sldMk cId="4115397873" sldId="264"/>
            <ac:spMk id="14" creationId="{55D4142C-5077-457F-A6AD-3FECFDB39685}"/>
          </ac:spMkLst>
        </pc:spChg>
        <pc:spChg chg="add del">
          <ac:chgData name="Прядко Єгор Олегович" userId="0daf6eb4-5bbf-4aac-aab0-e9e8c3e0a0d4" providerId="ADAL" clId="{3DE5C0BD-0DFC-41E6-B801-4E9B7D01B368}" dt="2022-12-08T18:41:33.986" v="3839"/>
          <ac:spMkLst>
            <pc:docMk/>
            <pc:sldMk cId="4115397873" sldId="264"/>
            <ac:spMk id="16" creationId="{7A5F0580-5EE9-419F-96EE-B6529EF6E7D0}"/>
          </ac:spMkLst>
        </pc:spChg>
        <pc:picChg chg="add mod ord">
          <ac:chgData name="Прядко Єгор Олегович" userId="0daf6eb4-5bbf-4aac-aab0-e9e8c3e0a0d4" providerId="ADAL" clId="{3DE5C0BD-0DFC-41E6-B801-4E9B7D01B368}" dt="2022-11-26T18:47:16.489" v="3070" actId="26606"/>
          <ac:picMkLst>
            <pc:docMk/>
            <pc:sldMk cId="4115397873" sldId="264"/>
            <ac:picMk id="5" creationId="{F423553D-7438-5210-71E3-58337DF83B1B}"/>
          </ac:picMkLst>
        </pc:picChg>
      </pc:sldChg>
      <pc:sldChg chg="addSp delSp modSp new mod setBg delDesignElem">
        <pc:chgData name="Прядко Єгор Олегович" userId="0daf6eb4-5bbf-4aac-aab0-e9e8c3e0a0d4" providerId="ADAL" clId="{3DE5C0BD-0DFC-41E6-B801-4E9B7D01B368}" dt="2022-12-08T18:41:33.986" v="3839"/>
        <pc:sldMkLst>
          <pc:docMk/>
          <pc:sldMk cId="3298673674" sldId="265"/>
        </pc:sldMkLst>
        <pc:spChg chg="mod">
          <ac:chgData name="Прядко Єгор Олегович" userId="0daf6eb4-5bbf-4aac-aab0-e9e8c3e0a0d4" providerId="ADAL" clId="{3DE5C0BD-0DFC-41E6-B801-4E9B7D01B368}" dt="2022-11-26T18:47:51.848" v="3074" actId="26606"/>
          <ac:spMkLst>
            <pc:docMk/>
            <pc:sldMk cId="3298673674" sldId="265"/>
            <ac:spMk id="2" creationId="{76036F4D-8D21-C1F2-B5CA-323ABE760A88}"/>
          </ac:spMkLst>
        </pc:spChg>
        <pc:spChg chg="mod ord">
          <ac:chgData name="Прядко Єгор Олегович" userId="0daf6eb4-5bbf-4aac-aab0-e9e8c3e0a0d4" providerId="ADAL" clId="{3DE5C0BD-0DFC-41E6-B801-4E9B7D01B368}" dt="2022-11-26T18:47:51.848" v="3074" actId="26606"/>
          <ac:spMkLst>
            <pc:docMk/>
            <pc:sldMk cId="3298673674" sldId="265"/>
            <ac:spMk id="3" creationId="{6559F8F8-3003-C5F9-9771-0A809710658F}"/>
          </ac:spMkLst>
        </pc:spChg>
        <pc:spChg chg="add del">
          <ac:chgData name="Прядко Єгор Олегович" userId="0daf6eb4-5bbf-4aac-aab0-e9e8c3e0a0d4" providerId="ADAL" clId="{3DE5C0BD-0DFC-41E6-B801-4E9B7D01B368}" dt="2022-12-08T18:41:33.986" v="3839"/>
          <ac:spMkLst>
            <pc:docMk/>
            <pc:sldMk cId="3298673674" sldId="265"/>
            <ac:spMk id="10" creationId="{5A0118C5-4F8D-4CF4-BADD-53FEACC6C42A}"/>
          </ac:spMkLst>
        </pc:spChg>
        <pc:grpChg chg="add del">
          <ac:chgData name="Прядко Єгор Олегович" userId="0daf6eb4-5bbf-4aac-aab0-e9e8c3e0a0d4" providerId="ADAL" clId="{3DE5C0BD-0DFC-41E6-B801-4E9B7D01B368}" dt="2022-12-08T18:41:33.986" v="3839"/>
          <ac:grpSpMkLst>
            <pc:docMk/>
            <pc:sldMk cId="3298673674" sldId="265"/>
            <ac:grpSpMk id="12" creationId="{B894EFA8-F425-4D19-A94B-445388B31E20}"/>
          </ac:grpSpMkLst>
        </pc:grpChg>
        <pc:grpChg chg="add del">
          <ac:chgData name="Прядко Єгор Олегович" userId="0daf6eb4-5bbf-4aac-aab0-e9e8c3e0a0d4" providerId="ADAL" clId="{3DE5C0BD-0DFC-41E6-B801-4E9B7D01B368}" dt="2022-12-08T18:41:33.986" v="3839"/>
          <ac:grpSpMkLst>
            <pc:docMk/>
            <pc:sldMk cId="3298673674" sldId="265"/>
            <ac:grpSpMk id="16" creationId="{582A903B-6B78-4F0A-B7C9-3D80499020B8}"/>
          </ac:grpSpMkLst>
        </pc:grpChg>
        <pc:picChg chg="add mod">
          <ac:chgData name="Прядко Єгор Олегович" userId="0daf6eb4-5bbf-4aac-aab0-e9e8c3e0a0d4" providerId="ADAL" clId="{3DE5C0BD-0DFC-41E6-B801-4E9B7D01B368}" dt="2022-11-26T18:47:51.848" v="3074" actId="26606"/>
          <ac:picMkLst>
            <pc:docMk/>
            <pc:sldMk cId="3298673674" sldId="265"/>
            <ac:picMk id="5" creationId="{62EC9C13-A979-95FB-371B-7B22BAB07795}"/>
          </ac:picMkLst>
        </pc:picChg>
      </pc:sldChg>
      <pc:sldChg chg="addSp delSp modSp new mod setBg delDesignElem">
        <pc:chgData name="Прядко Єгор Олегович" userId="0daf6eb4-5bbf-4aac-aab0-e9e8c3e0a0d4" providerId="ADAL" clId="{3DE5C0BD-0DFC-41E6-B801-4E9B7D01B368}" dt="2022-12-08T18:41:33.986" v="3839"/>
        <pc:sldMkLst>
          <pc:docMk/>
          <pc:sldMk cId="568154576" sldId="266"/>
        </pc:sldMkLst>
        <pc:spChg chg="mod">
          <ac:chgData name="Прядко Єгор Олегович" userId="0daf6eb4-5bbf-4aac-aab0-e9e8c3e0a0d4" providerId="ADAL" clId="{3DE5C0BD-0DFC-41E6-B801-4E9B7D01B368}" dt="2022-11-26T18:48:43.589" v="3076" actId="26606"/>
          <ac:spMkLst>
            <pc:docMk/>
            <pc:sldMk cId="568154576" sldId="266"/>
            <ac:spMk id="2" creationId="{8F2F3A3B-848D-F2C5-2588-873E7E429DB2}"/>
          </ac:spMkLst>
        </pc:spChg>
        <pc:spChg chg="mod">
          <ac:chgData name="Прядко Єгор Олегович" userId="0daf6eb4-5bbf-4aac-aab0-e9e8c3e0a0d4" providerId="ADAL" clId="{3DE5C0BD-0DFC-41E6-B801-4E9B7D01B368}" dt="2022-11-26T18:48:51.387" v="3082" actId="403"/>
          <ac:spMkLst>
            <pc:docMk/>
            <pc:sldMk cId="568154576" sldId="266"/>
            <ac:spMk id="3" creationId="{F63925F6-74A0-D3A9-A25D-125157189E74}"/>
          </ac:spMkLst>
        </pc:spChg>
        <pc:spChg chg="add del">
          <ac:chgData name="Прядко Єгор Олегович" userId="0daf6eb4-5bbf-4aac-aab0-e9e8c3e0a0d4" providerId="ADAL" clId="{3DE5C0BD-0DFC-41E6-B801-4E9B7D01B368}" dt="2022-12-08T18:41:33.986" v="3839"/>
          <ac:spMkLst>
            <pc:docMk/>
            <pc:sldMk cId="568154576" sldId="266"/>
            <ac:spMk id="10" creationId="{B95B9BA8-1D69-4796-85F5-B6D0BD52354B}"/>
          </ac:spMkLst>
        </pc:spChg>
        <pc:grpChg chg="add del">
          <ac:chgData name="Прядко Єгор Олегович" userId="0daf6eb4-5bbf-4aac-aab0-e9e8c3e0a0d4" providerId="ADAL" clId="{3DE5C0BD-0DFC-41E6-B801-4E9B7D01B368}" dt="2022-12-08T18:41:33.986" v="3839"/>
          <ac:grpSpMkLst>
            <pc:docMk/>
            <pc:sldMk cId="568154576" sldId="266"/>
            <ac:grpSpMk id="12" creationId="{23705FF7-CAB4-430F-A07B-AF2245F17F1C}"/>
          </ac:grpSpMkLst>
        </pc:grpChg>
        <pc:picChg chg="add mod">
          <ac:chgData name="Прядко Єгор Олегович" userId="0daf6eb4-5bbf-4aac-aab0-e9e8c3e0a0d4" providerId="ADAL" clId="{3DE5C0BD-0DFC-41E6-B801-4E9B7D01B368}" dt="2022-11-26T18:48:43.589" v="3076" actId="26606"/>
          <ac:picMkLst>
            <pc:docMk/>
            <pc:sldMk cId="568154576" sldId="266"/>
            <ac:picMk id="5" creationId="{B473A3B3-E2EB-22EB-6673-E373EF5DC0DE}"/>
          </ac:picMkLst>
        </pc:picChg>
      </pc:sldChg>
      <pc:sldChg chg="addSp delSp modSp new mod setBg delDesignElem">
        <pc:chgData name="Прядко Єгор Олегович" userId="0daf6eb4-5bbf-4aac-aab0-e9e8c3e0a0d4" providerId="ADAL" clId="{3DE5C0BD-0DFC-41E6-B801-4E9B7D01B368}" dt="2022-12-08T18:41:33.986" v="3839"/>
        <pc:sldMkLst>
          <pc:docMk/>
          <pc:sldMk cId="617389481" sldId="267"/>
        </pc:sldMkLst>
        <pc:spChg chg="del mod">
          <ac:chgData name="Прядко Єгор Олегович" userId="0daf6eb4-5bbf-4aac-aab0-e9e8c3e0a0d4" providerId="ADAL" clId="{3DE5C0BD-0DFC-41E6-B801-4E9B7D01B368}" dt="2022-11-26T18:50:07.673" v="3123" actId="478"/>
          <ac:spMkLst>
            <pc:docMk/>
            <pc:sldMk cId="617389481" sldId="267"/>
            <ac:spMk id="2" creationId="{1DBBF118-7117-C3E5-F0C2-571D6A2CAD84}"/>
          </ac:spMkLst>
        </pc:spChg>
        <pc:spChg chg="mod">
          <ac:chgData name="Прядко Єгор Олегович" userId="0daf6eb4-5bbf-4aac-aab0-e9e8c3e0a0d4" providerId="ADAL" clId="{3DE5C0BD-0DFC-41E6-B801-4E9B7D01B368}" dt="2022-11-26T18:56:25.369" v="3374" actId="403"/>
          <ac:spMkLst>
            <pc:docMk/>
            <pc:sldMk cId="617389481" sldId="267"/>
            <ac:spMk id="3" creationId="{E6E05E1F-D88D-2A69-333C-AE1DDD965EB2}"/>
          </ac:spMkLst>
        </pc:spChg>
        <pc:spChg chg="add del mod">
          <ac:chgData name="Прядко Єгор Олегович" userId="0daf6eb4-5bbf-4aac-aab0-e9e8c3e0a0d4" providerId="ADAL" clId="{3DE5C0BD-0DFC-41E6-B801-4E9B7D01B368}" dt="2022-11-26T18:50:11.282" v="3124" actId="478"/>
          <ac:spMkLst>
            <pc:docMk/>
            <pc:sldMk cId="617389481" sldId="267"/>
            <ac:spMk id="5" creationId="{5B56CA1F-34C4-A329-323E-262AE0400031}"/>
          </ac:spMkLst>
        </pc:spChg>
        <pc:spChg chg="add del">
          <ac:chgData name="Прядко Єгор Олегович" userId="0daf6eb4-5bbf-4aac-aab0-e9e8c3e0a0d4" providerId="ADAL" clId="{3DE5C0BD-0DFC-41E6-B801-4E9B7D01B368}" dt="2022-11-26T18:56:16.456" v="3366" actId="26606"/>
          <ac:spMkLst>
            <pc:docMk/>
            <pc:sldMk cId="617389481" sldId="267"/>
            <ac:spMk id="12" creationId="{B95B9BA8-1D69-4796-85F5-B6D0BD52354B}"/>
          </ac:spMkLst>
        </pc:spChg>
        <pc:spChg chg="add del">
          <ac:chgData name="Прядко Єгор Олегович" userId="0daf6eb4-5bbf-4aac-aab0-e9e8c3e0a0d4" providerId="ADAL" clId="{3DE5C0BD-0DFC-41E6-B801-4E9B7D01B368}" dt="2022-11-26T18:56:19.458" v="3368" actId="26606"/>
          <ac:spMkLst>
            <pc:docMk/>
            <pc:sldMk cId="617389481" sldId="267"/>
            <ac:spMk id="21" creationId="{B95B9BA8-1D69-4796-85F5-B6D0BD52354B}"/>
          </ac:spMkLst>
        </pc:spChg>
        <pc:spChg chg="add del">
          <ac:chgData name="Прядко Єгор Олегович" userId="0daf6eb4-5bbf-4aac-aab0-e9e8c3e0a0d4" providerId="ADAL" clId="{3DE5C0BD-0DFC-41E6-B801-4E9B7D01B368}" dt="2022-12-08T18:41:33.986" v="3839"/>
          <ac:spMkLst>
            <pc:docMk/>
            <pc:sldMk cId="617389481" sldId="267"/>
            <ac:spMk id="26" creationId="{B95B9BA8-1D69-4796-85F5-B6D0BD52354B}"/>
          </ac:spMkLst>
        </pc:spChg>
        <pc:grpChg chg="add del">
          <ac:chgData name="Прядко Єгор Олегович" userId="0daf6eb4-5bbf-4aac-aab0-e9e8c3e0a0d4" providerId="ADAL" clId="{3DE5C0BD-0DFC-41E6-B801-4E9B7D01B368}" dt="2022-11-26T18:56:16.456" v="3366" actId="26606"/>
          <ac:grpSpMkLst>
            <pc:docMk/>
            <pc:sldMk cId="617389481" sldId="267"/>
            <ac:grpSpMk id="14" creationId="{23705FF7-CAB4-430F-A07B-AF2245F17F1C}"/>
          </ac:grpSpMkLst>
        </pc:grpChg>
        <pc:grpChg chg="add del">
          <ac:chgData name="Прядко Єгор Олегович" userId="0daf6eb4-5bbf-4aac-aab0-e9e8c3e0a0d4" providerId="ADAL" clId="{3DE5C0BD-0DFC-41E6-B801-4E9B7D01B368}" dt="2022-11-26T18:56:19.458" v="3368" actId="26606"/>
          <ac:grpSpMkLst>
            <pc:docMk/>
            <pc:sldMk cId="617389481" sldId="267"/>
            <ac:grpSpMk id="22" creationId="{D44E3F87-3D58-4B03-86B2-15A5C5B9C964}"/>
          </ac:grpSpMkLst>
        </pc:grpChg>
        <pc:grpChg chg="add del">
          <ac:chgData name="Прядко Єгор Олегович" userId="0daf6eb4-5bbf-4aac-aab0-e9e8c3e0a0d4" providerId="ADAL" clId="{3DE5C0BD-0DFC-41E6-B801-4E9B7D01B368}" dt="2022-12-08T18:41:33.986" v="3839"/>
          <ac:grpSpMkLst>
            <pc:docMk/>
            <pc:sldMk cId="617389481" sldId="267"/>
            <ac:grpSpMk id="27" creationId="{23705FF7-CAB4-430F-A07B-AF2245F17F1C}"/>
          </ac:grpSpMkLst>
        </pc:grpChg>
        <pc:picChg chg="add mod">
          <ac:chgData name="Прядко Єгор Олегович" userId="0daf6eb4-5bbf-4aac-aab0-e9e8c3e0a0d4" providerId="ADAL" clId="{3DE5C0BD-0DFC-41E6-B801-4E9B7D01B368}" dt="2022-11-26T18:56:19.477" v="3369" actId="26606"/>
          <ac:picMkLst>
            <pc:docMk/>
            <pc:sldMk cId="617389481" sldId="267"/>
            <ac:picMk id="7" creationId="{643CB39B-2C90-8910-E611-3574DEA17B9C}"/>
          </ac:picMkLst>
        </pc:picChg>
      </pc:sldChg>
      <pc:sldChg chg="addSp delSp modSp new mod setBg setClrOvrMap delDesignElem">
        <pc:chgData name="Прядко Єгор Олегович" userId="0daf6eb4-5bbf-4aac-aab0-e9e8c3e0a0d4" providerId="ADAL" clId="{3DE5C0BD-0DFC-41E6-B801-4E9B7D01B368}" dt="2022-12-08T18:43:05.034" v="3878" actId="26606"/>
        <pc:sldMkLst>
          <pc:docMk/>
          <pc:sldMk cId="2602619720" sldId="268"/>
        </pc:sldMkLst>
        <pc:spChg chg="mod ord">
          <ac:chgData name="Прядко Єгор Олегович" userId="0daf6eb4-5bbf-4aac-aab0-e9e8c3e0a0d4" providerId="ADAL" clId="{3DE5C0BD-0DFC-41E6-B801-4E9B7D01B368}" dt="2022-12-08T18:43:05.034" v="3878" actId="26606"/>
          <ac:spMkLst>
            <pc:docMk/>
            <pc:sldMk cId="2602619720" sldId="268"/>
            <ac:spMk id="2" creationId="{D8FC7915-1B32-0514-793D-67AF76B39432}"/>
          </ac:spMkLst>
        </pc:spChg>
        <pc:spChg chg="mod ord">
          <ac:chgData name="Прядко Єгор Олегович" userId="0daf6eb4-5bbf-4aac-aab0-e9e8c3e0a0d4" providerId="ADAL" clId="{3DE5C0BD-0DFC-41E6-B801-4E9B7D01B368}" dt="2022-12-08T18:43:05.034" v="3878" actId="26606"/>
          <ac:spMkLst>
            <pc:docMk/>
            <pc:sldMk cId="2602619720" sldId="268"/>
            <ac:spMk id="3" creationId="{2F37D7AF-2898-955A-648C-442338FA23E9}"/>
          </ac:spMkLst>
        </pc:spChg>
        <pc:spChg chg="add del">
          <ac:chgData name="Прядко Єгор Олегович" userId="0daf6eb4-5bbf-4aac-aab0-e9e8c3e0a0d4" providerId="ADAL" clId="{3DE5C0BD-0DFC-41E6-B801-4E9B7D01B368}" dt="2022-12-08T18:41:33.193" v="3838" actId="26606"/>
          <ac:spMkLst>
            <pc:docMk/>
            <pc:sldMk cId="2602619720" sldId="268"/>
            <ac:spMk id="7" creationId="{B0B8DCBA-FEED-46EF-A140-35B904015B49}"/>
          </ac:spMkLst>
        </pc:spChg>
        <pc:spChg chg="add del">
          <ac:chgData name="Прядко Єгор Олегович" userId="0daf6eb4-5bbf-4aac-aab0-e9e8c3e0a0d4" providerId="ADAL" clId="{3DE5C0BD-0DFC-41E6-B801-4E9B7D01B368}" dt="2022-12-08T18:43:05.034" v="3878" actId="26606"/>
          <ac:spMkLst>
            <pc:docMk/>
            <pc:sldMk cId="2602619720" sldId="268"/>
            <ac:spMk id="10" creationId="{828D1E49-2A21-4A83-A0E0-FB1597B4B2ED}"/>
          </ac:spMkLst>
        </pc:spChg>
        <pc:spChg chg="add del">
          <ac:chgData name="Прядко Єгор Олегович" userId="0daf6eb4-5bbf-4aac-aab0-e9e8c3e0a0d4" providerId="ADAL" clId="{3DE5C0BD-0DFC-41E6-B801-4E9B7D01B368}" dt="2022-12-08T18:43:05.034" v="3878" actId="26606"/>
          <ac:spMkLst>
            <pc:docMk/>
            <pc:sldMk cId="2602619720" sldId="268"/>
            <ac:spMk id="35" creationId="{E972DE0D-2E53-4159-ABD3-C601524262C2}"/>
          </ac:spMkLst>
        </pc:spChg>
        <pc:spChg chg="add del">
          <ac:chgData name="Прядко Єгор Олегович" userId="0daf6eb4-5bbf-4aac-aab0-e9e8c3e0a0d4" providerId="ADAL" clId="{3DE5C0BD-0DFC-41E6-B801-4E9B7D01B368}" dt="2022-12-08T18:41:33.193" v="3838" actId="26606"/>
          <ac:spMkLst>
            <pc:docMk/>
            <pc:sldMk cId="2602619720" sldId="268"/>
            <ac:spMk id="36" creationId="{D5B0017B-2ECA-49AF-B397-DC140825DF8D}"/>
          </ac:spMkLst>
        </pc:spChg>
        <pc:spChg chg="add">
          <ac:chgData name="Прядко Єгор Олегович" userId="0daf6eb4-5bbf-4aac-aab0-e9e8c3e0a0d4" providerId="ADAL" clId="{3DE5C0BD-0DFC-41E6-B801-4E9B7D01B368}" dt="2022-12-08T18:43:05.034" v="3878" actId="26606"/>
          <ac:spMkLst>
            <pc:docMk/>
            <pc:sldMk cId="2602619720" sldId="268"/>
            <ac:spMk id="40" creationId="{6EBF06A5-4173-45DE-87B1-0791E098A374}"/>
          </ac:spMkLst>
        </pc:spChg>
        <pc:spChg chg="add">
          <ac:chgData name="Прядко Єгор Олегович" userId="0daf6eb4-5bbf-4aac-aab0-e9e8c3e0a0d4" providerId="ADAL" clId="{3DE5C0BD-0DFC-41E6-B801-4E9B7D01B368}" dt="2022-12-08T18:43:05.034" v="3878" actId="26606"/>
          <ac:spMkLst>
            <pc:docMk/>
            <pc:sldMk cId="2602619720" sldId="268"/>
            <ac:spMk id="42" creationId="{206E9F47-DC46-4A02-B5DB-26B56C39C979}"/>
          </ac:spMkLst>
        </pc:spChg>
        <pc:grpChg chg="add del">
          <ac:chgData name="Прядко Єгор Олегович" userId="0daf6eb4-5bbf-4aac-aab0-e9e8c3e0a0d4" providerId="ADAL" clId="{3DE5C0BD-0DFC-41E6-B801-4E9B7D01B368}" dt="2022-12-08T18:41:33.193" v="3838" actId="26606"/>
          <ac:grpSpMkLst>
            <pc:docMk/>
            <pc:sldMk cId="2602619720" sldId="268"/>
            <ac:grpSpMk id="8" creationId="{AE1C45F0-260A-458C-96ED-C1F6D2151219}"/>
          </ac:grpSpMkLst>
        </pc:grpChg>
        <pc:grpChg chg="add del">
          <ac:chgData name="Прядко Єгор Олегович" userId="0daf6eb4-5bbf-4aac-aab0-e9e8c3e0a0d4" providerId="ADAL" clId="{3DE5C0BD-0DFC-41E6-B801-4E9B7D01B368}" dt="2022-12-08T18:43:05.034" v="3878" actId="26606"/>
          <ac:grpSpMkLst>
            <pc:docMk/>
            <pc:sldMk cId="2602619720" sldId="268"/>
            <ac:grpSpMk id="12" creationId="{088B852E-5494-418B-A833-75CF016A9E20}"/>
          </ac:grpSpMkLst>
        </pc:grpChg>
        <pc:picChg chg="add mod">
          <ac:chgData name="Прядко Єгор Олегович" userId="0daf6eb4-5bbf-4aac-aab0-e9e8c3e0a0d4" providerId="ADAL" clId="{3DE5C0BD-0DFC-41E6-B801-4E9B7D01B368}" dt="2022-12-08T18:43:05.034" v="3878" actId="26606"/>
          <ac:picMkLst>
            <pc:docMk/>
            <pc:sldMk cId="2602619720" sldId="268"/>
            <ac:picMk id="5" creationId="{B52A0D66-9461-52C7-DDAB-4472D59DFCF3}"/>
          </ac:picMkLst>
        </pc:picChg>
        <pc:cxnChg chg="add del">
          <ac:chgData name="Прядко Єгор Олегович" userId="0daf6eb4-5bbf-4aac-aab0-e9e8c3e0a0d4" providerId="ADAL" clId="{3DE5C0BD-0DFC-41E6-B801-4E9B7D01B368}" dt="2022-12-08T18:41:33.193" v="3838" actId="26606"/>
          <ac:cxnSpMkLst>
            <pc:docMk/>
            <pc:sldMk cId="2602619720" sldId="268"/>
            <ac:cxnSpMk id="37" creationId="{6CF1BAF6-AD41-4082-B212-8A1F9A2E8779}"/>
          </ac:cxnSpMkLst>
        </pc:cxnChg>
      </pc:sldChg>
      <pc:sldChg chg="addSp delSp modSp new mod setBg setClrOvrMap">
        <pc:chgData name="Прядко Єгор Олегович" userId="0daf6eb4-5bbf-4aac-aab0-e9e8c3e0a0d4" providerId="ADAL" clId="{3DE5C0BD-0DFC-41E6-B801-4E9B7D01B368}" dt="2022-12-08T18:46:35.301" v="4192" actId="26606"/>
        <pc:sldMkLst>
          <pc:docMk/>
          <pc:sldMk cId="2873725507" sldId="269"/>
        </pc:sldMkLst>
        <pc:spChg chg="mod">
          <ac:chgData name="Прядко Єгор Олегович" userId="0daf6eb4-5bbf-4aac-aab0-e9e8c3e0a0d4" providerId="ADAL" clId="{3DE5C0BD-0DFC-41E6-B801-4E9B7D01B368}" dt="2022-12-08T18:46:35.301" v="4192" actId="26606"/>
          <ac:spMkLst>
            <pc:docMk/>
            <pc:sldMk cId="2873725507" sldId="269"/>
            <ac:spMk id="2" creationId="{DDE6CFD0-3625-1FD9-002C-6304B8A30F9E}"/>
          </ac:spMkLst>
        </pc:spChg>
        <pc:spChg chg="mod">
          <ac:chgData name="Прядко Єгор Олегович" userId="0daf6eb4-5bbf-4aac-aab0-e9e8c3e0a0d4" providerId="ADAL" clId="{3DE5C0BD-0DFC-41E6-B801-4E9B7D01B368}" dt="2022-12-08T18:46:35.301" v="4192" actId="26606"/>
          <ac:spMkLst>
            <pc:docMk/>
            <pc:sldMk cId="2873725507" sldId="269"/>
            <ac:spMk id="3" creationId="{A7D85170-9CE4-5258-CBA3-4889BF4544B3}"/>
          </ac:spMkLst>
        </pc:spChg>
        <pc:spChg chg="add del">
          <ac:chgData name="Прядко Єгор Олегович" userId="0daf6eb4-5bbf-4aac-aab0-e9e8c3e0a0d4" providerId="ADAL" clId="{3DE5C0BD-0DFC-41E6-B801-4E9B7D01B368}" dt="2022-12-08T18:46:35.294" v="4191" actId="26606"/>
          <ac:spMkLst>
            <pc:docMk/>
            <pc:sldMk cId="2873725507" sldId="269"/>
            <ac:spMk id="10" creationId="{CF62D2A7-8207-488C-9F46-316BA81A16C8}"/>
          </ac:spMkLst>
        </pc:spChg>
        <pc:spChg chg="add">
          <ac:chgData name="Прядко Єгор Олегович" userId="0daf6eb4-5bbf-4aac-aab0-e9e8c3e0a0d4" providerId="ADAL" clId="{3DE5C0BD-0DFC-41E6-B801-4E9B7D01B368}" dt="2022-12-08T18:46:35.301" v="4192" actId="26606"/>
          <ac:spMkLst>
            <pc:docMk/>
            <pc:sldMk cId="2873725507" sldId="269"/>
            <ac:spMk id="15" creationId="{2B566528-1B12-4246-9431-5C2D7D081168}"/>
          </ac:spMkLst>
        </pc:spChg>
        <pc:grpChg chg="add">
          <ac:chgData name="Прядко Єгор Олегович" userId="0daf6eb4-5bbf-4aac-aab0-e9e8c3e0a0d4" providerId="ADAL" clId="{3DE5C0BD-0DFC-41E6-B801-4E9B7D01B368}" dt="2022-12-08T18:46:35.301" v="4192" actId="26606"/>
          <ac:grpSpMkLst>
            <pc:docMk/>
            <pc:sldMk cId="2873725507" sldId="269"/>
            <ac:grpSpMk id="12" creationId="{828A5161-06F1-46CF-8AD7-844680A59E13}"/>
          </ac:grpSpMkLst>
        </pc:grpChg>
        <pc:grpChg chg="add">
          <ac:chgData name="Прядко Єгор Олегович" userId="0daf6eb4-5bbf-4aac-aab0-e9e8c3e0a0d4" providerId="ADAL" clId="{3DE5C0BD-0DFC-41E6-B801-4E9B7D01B368}" dt="2022-12-08T18:46:35.301" v="4192" actId="26606"/>
          <ac:grpSpMkLst>
            <pc:docMk/>
            <pc:sldMk cId="2873725507" sldId="269"/>
            <ac:grpSpMk id="16" creationId="{5995D10D-E9C9-47DB-AE7E-801FEF38F5C9}"/>
          </ac:grpSpMkLst>
        </pc:grpChg>
        <pc:picChg chg="add mod">
          <ac:chgData name="Прядко Єгор Олегович" userId="0daf6eb4-5bbf-4aac-aab0-e9e8c3e0a0d4" providerId="ADAL" clId="{3DE5C0BD-0DFC-41E6-B801-4E9B7D01B368}" dt="2022-12-08T18:46:35.301" v="4192" actId="26606"/>
          <ac:picMkLst>
            <pc:docMk/>
            <pc:sldMk cId="2873725507" sldId="269"/>
            <ac:picMk id="5" creationId="{F7BAB3BA-1BA8-5F23-01D8-021AFAC3A9B9}"/>
          </ac:picMkLst>
        </pc:picChg>
      </pc:sldChg>
      <pc:sldChg chg="addSp delSp modSp new mod setBg">
        <pc:chgData name="Прядко Єгор Олегович" userId="0daf6eb4-5bbf-4aac-aab0-e9e8c3e0a0d4" providerId="ADAL" clId="{3DE5C0BD-0DFC-41E6-B801-4E9B7D01B368}" dt="2022-12-08T18:54:23.133" v="4870" actId="26606"/>
        <pc:sldMkLst>
          <pc:docMk/>
          <pc:sldMk cId="2527313166" sldId="270"/>
        </pc:sldMkLst>
        <pc:spChg chg="mod">
          <ac:chgData name="Прядко Єгор Олегович" userId="0daf6eb4-5bbf-4aac-aab0-e9e8c3e0a0d4" providerId="ADAL" clId="{3DE5C0BD-0DFC-41E6-B801-4E9B7D01B368}" dt="2022-12-08T18:54:23.133" v="4870" actId="26606"/>
          <ac:spMkLst>
            <pc:docMk/>
            <pc:sldMk cId="2527313166" sldId="270"/>
            <ac:spMk id="2" creationId="{8DD3F3DD-8C4F-3CF8-AEAF-7F4B8679ABE7}"/>
          </ac:spMkLst>
        </pc:spChg>
        <pc:spChg chg="del mod">
          <ac:chgData name="Прядко Єгор Олегович" userId="0daf6eb4-5bbf-4aac-aab0-e9e8c3e0a0d4" providerId="ADAL" clId="{3DE5C0BD-0DFC-41E6-B801-4E9B7D01B368}" dt="2022-12-08T18:54:23.133" v="4870" actId="26606"/>
          <ac:spMkLst>
            <pc:docMk/>
            <pc:sldMk cId="2527313166" sldId="270"/>
            <ac:spMk id="3" creationId="{83806250-F9DF-CC30-BC2F-65B16631FC0F}"/>
          </ac:spMkLst>
        </pc:spChg>
        <pc:spChg chg="add">
          <ac:chgData name="Прядко Єгор Олегович" userId="0daf6eb4-5bbf-4aac-aab0-e9e8c3e0a0d4" providerId="ADAL" clId="{3DE5C0BD-0DFC-41E6-B801-4E9B7D01B368}" dt="2022-12-08T18:54:23.133" v="4870" actId="26606"/>
          <ac:spMkLst>
            <pc:docMk/>
            <pc:sldMk cId="2527313166" sldId="270"/>
            <ac:spMk id="9" creationId="{2E442304-DDBD-4F7B-8017-36BCC863FB40}"/>
          </ac:spMkLst>
        </pc:spChg>
        <pc:spChg chg="add">
          <ac:chgData name="Прядко Єгор Олегович" userId="0daf6eb4-5bbf-4aac-aab0-e9e8c3e0a0d4" providerId="ADAL" clId="{3DE5C0BD-0DFC-41E6-B801-4E9B7D01B368}" dt="2022-12-08T18:54:23.133" v="4870" actId="26606"/>
          <ac:spMkLst>
            <pc:docMk/>
            <pc:sldMk cId="2527313166" sldId="270"/>
            <ac:spMk id="11" creationId="{5E107275-3853-46FD-A241-DE4355A42675}"/>
          </ac:spMkLst>
        </pc:spChg>
        <pc:graphicFrameChg chg="add">
          <ac:chgData name="Прядко Єгор Олегович" userId="0daf6eb4-5bbf-4aac-aab0-e9e8c3e0a0d4" providerId="ADAL" clId="{3DE5C0BD-0DFC-41E6-B801-4E9B7D01B368}" dt="2022-12-08T18:54:23.133" v="4870" actId="26606"/>
          <ac:graphicFrameMkLst>
            <pc:docMk/>
            <pc:sldMk cId="2527313166" sldId="270"/>
            <ac:graphicFrameMk id="5" creationId="{8BA76EC3-78C3-74CE-D0DE-B37CD1484657}"/>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C0D96-B5CF-4F49-BD88-B19FBD997E3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C064B1E-236B-4A47-8A28-D68ABCCE8483}">
      <dgm:prSet/>
      <dgm:spPr/>
      <dgm:t>
        <a:bodyPr/>
        <a:lstStyle/>
        <a:p>
          <a:r>
            <a:rPr lang="uk-UA"/>
            <a:t>На даний момент ключовими необхідними речами у реакції на агресію на міжнародній арені є рішучість у застосуванні повного спектру санкції на агресора</a:t>
          </a:r>
          <a:r>
            <a:rPr lang="en-US"/>
            <a:t>, </a:t>
          </a:r>
          <a:r>
            <a:rPr lang="uk-UA"/>
            <a:t>в тому числі превентивних навіть коли вони є болючими і для інших країн (такі санкції є найдивнішими)</a:t>
          </a:r>
          <a:r>
            <a:rPr lang="en-US"/>
            <a:t>;</a:t>
          </a:r>
        </a:p>
      </dgm:t>
    </dgm:pt>
    <dgm:pt modelId="{96526666-A79E-44F4-9D0A-3CB9123EDD46}" type="parTrans" cxnId="{C42AD4BC-6D61-4006-9E29-87FFF5154D2C}">
      <dgm:prSet/>
      <dgm:spPr/>
      <dgm:t>
        <a:bodyPr/>
        <a:lstStyle/>
        <a:p>
          <a:endParaRPr lang="en-US"/>
        </a:p>
      </dgm:t>
    </dgm:pt>
    <dgm:pt modelId="{568886B2-4668-45CD-BC71-8271EE67D1CB}" type="sibTrans" cxnId="{C42AD4BC-6D61-4006-9E29-87FFF5154D2C}">
      <dgm:prSet/>
      <dgm:spPr/>
      <dgm:t>
        <a:bodyPr/>
        <a:lstStyle/>
        <a:p>
          <a:endParaRPr lang="en-US"/>
        </a:p>
      </dgm:t>
    </dgm:pt>
    <dgm:pt modelId="{0B3DDCEA-70C1-40E0-B542-255BE79ED868}">
      <dgm:prSet/>
      <dgm:spPr/>
      <dgm:t>
        <a:bodyPr/>
        <a:lstStyle/>
        <a:p>
          <a:r>
            <a:rPr lang="uk-UA"/>
            <a:t>Швидкість прийняття рішень має бути збільшена (уряди мають бути рішучішими) адже часто навість населення тієї чи іншої держави підтримує пропозиції щодо реакції на агресора, проте активних дії від уряду ми не бачимо.</a:t>
          </a:r>
          <a:endParaRPr lang="en-US"/>
        </a:p>
      </dgm:t>
    </dgm:pt>
    <dgm:pt modelId="{6E98A58E-FAB8-4DE6-8D6B-027EA99A05B7}" type="parTrans" cxnId="{66A187C6-4F4E-4575-8933-3502B2FFFD10}">
      <dgm:prSet/>
      <dgm:spPr/>
      <dgm:t>
        <a:bodyPr/>
        <a:lstStyle/>
        <a:p>
          <a:endParaRPr lang="en-US"/>
        </a:p>
      </dgm:t>
    </dgm:pt>
    <dgm:pt modelId="{297DAEDB-2C4D-489C-815F-0BC6B1E733B3}" type="sibTrans" cxnId="{66A187C6-4F4E-4575-8933-3502B2FFFD10}">
      <dgm:prSet/>
      <dgm:spPr/>
      <dgm:t>
        <a:bodyPr/>
        <a:lstStyle/>
        <a:p>
          <a:endParaRPr lang="en-US"/>
        </a:p>
      </dgm:t>
    </dgm:pt>
    <dgm:pt modelId="{781B09E0-A26D-40CC-B21D-2628DD180FD4}">
      <dgm:prSet/>
      <dgm:spPr/>
      <dgm:t>
        <a:bodyPr/>
        <a:lstStyle/>
        <a:p>
          <a:r>
            <a:rPr lang="uk-UA"/>
            <a:t>Впровадження якісно нової системи міжнародної безпеки яка б відповідала сучасним викликам.</a:t>
          </a:r>
          <a:endParaRPr lang="en-US"/>
        </a:p>
      </dgm:t>
    </dgm:pt>
    <dgm:pt modelId="{4E9643F8-065F-45EE-BADD-2C1CDCEECF10}" type="parTrans" cxnId="{DAAA3882-E3D7-4089-92AB-9C7A9D3724A0}">
      <dgm:prSet/>
      <dgm:spPr/>
      <dgm:t>
        <a:bodyPr/>
        <a:lstStyle/>
        <a:p>
          <a:endParaRPr lang="en-US"/>
        </a:p>
      </dgm:t>
    </dgm:pt>
    <dgm:pt modelId="{629A00B5-2C7F-455F-9DFF-0D770FC0648A}" type="sibTrans" cxnId="{DAAA3882-E3D7-4089-92AB-9C7A9D3724A0}">
      <dgm:prSet/>
      <dgm:spPr/>
      <dgm:t>
        <a:bodyPr/>
        <a:lstStyle/>
        <a:p>
          <a:endParaRPr lang="en-US"/>
        </a:p>
      </dgm:t>
    </dgm:pt>
    <dgm:pt modelId="{C322C195-1B42-4D47-A3A3-EA270359D4B4}" type="pres">
      <dgm:prSet presAssocID="{AB0C0D96-B5CF-4F49-BD88-B19FBD997E3B}" presName="vert0" presStyleCnt="0">
        <dgm:presLayoutVars>
          <dgm:dir/>
          <dgm:animOne val="branch"/>
          <dgm:animLvl val="lvl"/>
        </dgm:presLayoutVars>
      </dgm:prSet>
      <dgm:spPr/>
    </dgm:pt>
    <dgm:pt modelId="{DFC79F87-632E-44E4-990A-A0C09B40B279}" type="pres">
      <dgm:prSet presAssocID="{6C064B1E-236B-4A47-8A28-D68ABCCE8483}" presName="thickLine" presStyleLbl="alignNode1" presStyleIdx="0" presStyleCnt="3"/>
      <dgm:spPr/>
    </dgm:pt>
    <dgm:pt modelId="{AE6650EA-FBD1-42D3-97B9-E5F8780CB9E1}" type="pres">
      <dgm:prSet presAssocID="{6C064B1E-236B-4A47-8A28-D68ABCCE8483}" presName="horz1" presStyleCnt="0"/>
      <dgm:spPr/>
    </dgm:pt>
    <dgm:pt modelId="{4D1E8EBF-6EEB-4F3A-B3D7-DFAADB97C8D8}" type="pres">
      <dgm:prSet presAssocID="{6C064B1E-236B-4A47-8A28-D68ABCCE8483}" presName="tx1" presStyleLbl="revTx" presStyleIdx="0" presStyleCnt="3"/>
      <dgm:spPr/>
    </dgm:pt>
    <dgm:pt modelId="{80034DD1-DBF7-4E4F-A977-61113A26D23C}" type="pres">
      <dgm:prSet presAssocID="{6C064B1E-236B-4A47-8A28-D68ABCCE8483}" presName="vert1" presStyleCnt="0"/>
      <dgm:spPr/>
    </dgm:pt>
    <dgm:pt modelId="{50931392-7BE0-4674-82EC-35A46A69E211}" type="pres">
      <dgm:prSet presAssocID="{0B3DDCEA-70C1-40E0-B542-255BE79ED868}" presName="thickLine" presStyleLbl="alignNode1" presStyleIdx="1" presStyleCnt="3"/>
      <dgm:spPr/>
    </dgm:pt>
    <dgm:pt modelId="{F9643B32-5CF3-41AD-BD8A-C7E6B66EEBA4}" type="pres">
      <dgm:prSet presAssocID="{0B3DDCEA-70C1-40E0-B542-255BE79ED868}" presName="horz1" presStyleCnt="0"/>
      <dgm:spPr/>
    </dgm:pt>
    <dgm:pt modelId="{171FE70C-A29D-4329-8319-695D92552BA6}" type="pres">
      <dgm:prSet presAssocID="{0B3DDCEA-70C1-40E0-B542-255BE79ED868}" presName="tx1" presStyleLbl="revTx" presStyleIdx="1" presStyleCnt="3"/>
      <dgm:spPr/>
    </dgm:pt>
    <dgm:pt modelId="{8154C59D-9B25-4776-9124-DAB43F40050B}" type="pres">
      <dgm:prSet presAssocID="{0B3DDCEA-70C1-40E0-B542-255BE79ED868}" presName="vert1" presStyleCnt="0"/>
      <dgm:spPr/>
    </dgm:pt>
    <dgm:pt modelId="{90C147EA-A47C-4F32-830E-075725D7EC0E}" type="pres">
      <dgm:prSet presAssocID="{781B09E0-A26D-40CC-B21D-2628DD180FD4}" presName="thickLine" presStyleLbl="alignNode1" presStyleIdx="2" presStyleCnt="3"/>
      <dgm:spPr/>
    </dgm:pt>
    <dgm:pt modelId="{7F426B4D-05A0-47AD-BFC5-616FCEACA52A}" type="pres">
      <dgm:prSet presAssocID="{781B09E0-A26D-40CC-B21D-2628DD180FD4}" presName="horz1" presStyleCnt="0"/>
      <dgm:spPr/>
    </dgm:pt>
    <dgm:pt modelId="{88533E79-1582-4BDD-B172-C2BF026209CC}" type="pres">
      <dgm:prSet presAssocID="{781B09E0-A26D-40CC-B21D-2628DD180FD4}" presName="tx1" presStyleLbl="revTx" presStyleIdx="2" presStyleCnt="3"/>
      <dgm:spPr/>
    </dgm:pt>
    <dgm:pt modelId="{98F40FBD-4ACE-4D51-85B2-108116E74011}" type="pres">
      <dgm:prSet presAssocID="{781B09E0-A26D-40CC-B21D-2628DD180FD4}" presName="vert1" presStyleCnt="0"/>
      <dgm:spPr/>
    </dgm:pt>
  </dgm:ptLst>
  <dgm:cxnLst>
    <dgm:cxn modelId="{8763AA14-9C26-43B3-A633-A44F8780C41E}" type="presOf" srcId="{AB0C0D96-B5CF-4F49-BD88-B19FBD997E3B}" destId="{C322C195-1B42-4D47-A3A3-EA270359D4B4}" srcOrd="0" destOrd="0" presId="urn:microsoft.com/office/officeart/2008/layout/LinedList"/>
    <dgm:cxn modelId="{A9F2BB32-8508-4525-B535-853CC4CF0335}" type="presOf" srcId="{0B3DDCEA-70C1-40E0-B542-255BE79ED868}" destId="{171FE70C-A29D-4329-8319-695D92552BA6}" srcOrd="0" destOrd="0" presId="urn:microsoft.com/office/officeart/2008/layout/LinedList"/>
    <dgm:cxn modelId="{B8E69465-2716-4FE7-9BE4-7B22FD696590}" type="presOf" srcId="{6C064B1E-236B-4A47-8A28-D68ABCCE8483}" destId="{4D1E8EBF-6EEB-4F3A-B3D7-DFAADB97C8D8}" srcOrd="0" destOrd="0" presId="urn:microsoft.com/office/officeart/2008/layout/LinedList"/>
    <dgm:cxn modelId="{DAAA3882-E3D7-4089-92AB-9C7A9D3724A0}" srcId="{AB0C0D96-B5CF-4F49-BD88-B19FBD997E3B}" destId="{781B09E0-A26D-40CC-B21D-2628DD180FD4}" srcOrd="2" destOrd="0" parTransId="{4E9643F8-065F-45EE-BADD-2C1CDCEECF10}" sibTransId="{629A00B5-2C7F-455F-9DFF-0D770FC0648A}"/>
    <dgm:cxn modelId="{34C8219D-7019-4EAD-90EB-E8824E27BFE0}" type="presOf" srcId="{781B09E0-A26D-40CC-B21D-2628DD180FD4}" destId="{88533E79-1582-4BDD-B172-C2BF026209CC}" srcOrd="0" destOrd="0" presId="urn:microsoft.com/office/officeart/2008/layout/LinedList"/>
    <dgm:cxn modelId="{C42AD4BC-6D61-4006-9E29-87FFF5154D2C}" srcId="{AB0C0D96-B5CF-4F49-BD88-B19FBD997E3B}" destId="{6C064B1E-236B-4A47-8A28-D68ABCCE8483}" srcOrd="0" destOrd="0" parTransId="{96526666-A79E-44F4-9D0A-3CB9123EDD46}" sibTransId="{568886B2-4668-45CD-BC71-8271EE67D1CB}"/>
    <dgm:cxn modelId="{66A187C6-4F4E-4575-8933-3502B2FFFD10}" srcId="{AB0C0D96-B5CF-4F49-BD88-B19FBD997E3B}" destId="{0B3DDCEA-70C1-40E0-B542-255BE79ED868}" srcOrd="1" destOrd="0" parTransId="{6E98A58E-FAB8-4DE6-8D6B-027EA99A05B7}" sibTransId="{297DAEDB-2C4D-489C-815F-0BC6B1E733B3}"/>
    <dgm:cxn modelId="{9B23568C-8A70-474F-B7B1-78976E3E66CD}" type="presParOf" srcId="{C322C195-1B42-4D47-A3A3-EA270359D4B4}" destId="{DFC79F87-632E-44E4-990A-A0C09B40B279}" srcOrd="0" destOrd="0" presId="urn:microsoft.com/office/officeart/2008/layout/LinedList"/>
    <dgm:cxn modelId="{38AE4302-31DE-48E0-9D3E-BC350CB337A0}" type="presParOf" srcId="{C322C195-1B42-4D47-A3A3-EA270359D4B4}" destId="{AE6650EA-FBD1-42D3-97B9-E5F8780CB9E1}" srcOrd="1" destOrd="0" presId="urn:microsoft.com/office/officeart/2008/layout/LinedList"/>
    <dgm:cxn modelId="{D59765F7-CCF3-4E26-8E5A-957CF8647D0E}" type="presParOf" srcId="{AE6650EA-FBD1-42D3-97B9-E5F8780CB9E1}" destId="{4D1E8EBF-6EEB-4F3A-B3D7-DFAADB97C8D8}" srcOrd="0" destOrd="0" presId="urn:microsoft.com/office/officeart/2008/layout/LinedList"/>
    <dgm:cxn modelId="{9A89AE53-6029-4A79-9017-DA4D3F6B6871}" type="presParOf" srcId="{AE6650EA-FBD1-42D3-97B9-E5F8780CB9E1}" destId="{80034DD1-DBF7-4E4F-A977-61113A26D23C}" srcOrd="1" destOrd="0" presId="urn:microsoft.com/office/officeart/2008/layout/LinedList"/>
    <dgm:cxn modelId="{D627B45B-B07A-41B6-8FF6-52353C4C539D}" type="presParOf" srcId="{C322C195-1B42-4D47-A3A3-EA270359D4B4}" destId="{50931392-7BE0-4674-82EC-35A46A69E211}" srcOrd="2" destOrd="0" presId="urn:microsoft.com/office/officeart/2008/layout/LinedList"/>
    <dgm:cxn modelId="{5D6DE846-F156-4123-8B4B-88C0A0748DBA}" type="presParOf" srcId="{C322C195-1B42-4D47-A3A3-EA270359D4B4}" destId="{F9643B32-5CF3-41AD-BD8A-C7E6B66EEBA4}" srcOrd="3" destOrd="0" presId="urn:microsoft.com/office/officeart/2008/layout/LinedList"/>
    <dgm:cxn modelId="{838E6EC6-E1F9-430D-979A-8CD171CAB107}" type="presParOf" srcId="{F9643B32-5CF3-41AD-BD8A-C7E6B66EEBA4}" destId="{171FE70C-A29D-4329-8319-695D92552BA6}" srcOrd="0" destOrd="0" presId="urn:microsoft.com/office/officeart/2008/layout/LinedList"/>
    <dgm:cxn modelId="{BC7BB74F-986D-4F75-9F97-AB100B64C5D7}" type="presParOf" srcId="{F9643B32-5CF3-41AD-BD8A-C7E6B66EEBA4}" destId="{8154C59D-9B25-4776-9124-DAB43F40050B}" srcOrd="1" destOrd="0" presId="urn:microsoft.com/office/officeart/2008/layout/LinedList"/>
    <dgm:cxn modelId="{36472DC9-7F1C-4EDE-81A6-0BDF86250E07}" type="presParOf" srcId="{C322C195-1B42-4D47-A3A3-EA270359D4B4}" destId="{90C147EA-A47C-4F32-830E-075725D7EC0E}" srcOrd="4" destOrd="0" presId="urn:microsoft.com/office/officeart/2008/layout/LinedList"/>
    <dgm:cxn modelId="{42C2CB4C-7845-42AD-8986-A8253BBDF1DD}" type="presParOf" srcId="{C322C195-1B42-4D47-A3A3-EA270359D4B4}" destId="{7F426B4D-05A0-47AD-BFC5-616FCEACA52A}" srcOrd="5" destOrd="0" presId="urn:microsoft.com/office/officeart/2008/layout/LinedList"/>
    <dgm:cxn modelId="{4FBCEE94-4F3D-4566-B814-EEAB943741F9}" type="presParOf" srcId="{7F426B4D-05A0-47AD-BFC5-616FCEACA52A}" destId="{88533E79-1582-4BDD-B172-C2BF026209CC}" srcOrd="0" destOrd="0" presId="urn:microsoft.com/office/officeart/2008/layout/LinedList"/>
    <dgm:cxn modelId="{3E794BA9-47A3-446B-9AC4-B615B9EF0FD3}" type="presParOf" srcId="{7F426B4D-05A0-47AD-BFC5-616FCEACA52A}" destId="{98F40FBD-4ACE-4D51-85B2-108116E7401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79F87-632E-44E4-990A-A0C09B40B279}">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1E8EBF-6EEB-4F3A-B3D7-DFAADB97C8D8}">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uk-UA" sz="2200" kern="1200"/>
            <a:t>На даний момент ключовими необхідними речами у реакції на агресію на міжнародній арені є рішучість у застосуванні повного спектру санкції на агресора</a:t>
          </a:r>
          <a:r>
            <a:rPr lang="en-US" sz="2200" kern="1200"/>
            <a:t>, </a:t>
          </a:r>
          <a:r>
            <a:rPr lang="uk-UA" sz="2200" kern="1200"/>
            <a:t>в тому числі превентивних навіть коли вони є болючими і для інших країн (такі санкції є найдивнішими)</a:t>
          </a:r>
          <a:r>
            <a:rPr lang="en-US" sz="2200" kern="1200"/>
            <a:t>;</a:t>
          </a:r>
        </a:p>
      </dsp:txBody>
      <dsp:txXfrm>
        <a:off x="0" y="2703"/>
        <a:ext cx="6900512" cy="1843578"/>
      </dsp:txXfrm>
    </dsp:sp>
    <dsp:sp modelId="{50931392-7BE0-4674-82EC-35A46A69E211}">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FE70C-A29D-4329-8319-695D92552BA6}">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uk-UA" sz="2200" kern="1200"/>
            <a:t>Швидкість прийняття рішень має бути збільшена (уряди мають бути рішучішими) адже часто навість населення тієї чи іншої держави підтримує пропозиції щодо реакції на агресора, проте активних дії від уряду ми не бачимо.</a:t>
          </a:r>
          <a:endParaRPr lang="en-US" sz="2200" kern="1200"/>
        </a:p>
      </dsp:txBody>
      <dsp:txXfrm>
        <a:off x="0" y="1846281"/>
        <a:ext cx="6900512" cy="1843578"/>
      </dsp:txXfrm>
    </dsp:sp>
    <dsp:sp modelId="{90C147EA-A47C-4F32-830E-075725D7EC0E}">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33E79-1582-4BDD-B172-C2BF026209C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uk-UA" sz="2200" kern="1200"/>
            <a:t>Впровадження якісно нової системи міжнародної безпеки яка б відповідала сучасним викликам.</a:t>
          </a:r>
          <a:endParaRPr lang="en-US" sz="22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9C1DF-F5A1-7C32-D2C0-D216A13DC17C}"/>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A46D6AFB-A1AA-9458-0B28-0B481B8A8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03E0EBC1-EDB3-5E01-3904-4D3F66EC59BB}"/>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5" name="Місце для нижнього колонтитула 4">
            <a:extLst>
              <a:ext uri="{FF2B5EF4-FFF2-40B4-BE49-F238E27FC236}">
                <a16:creationId xmlns:a16="http://schemas.microsoft.com/office/drawing/2014/main" id="{7BEB169D-C1C9-D112-9C41-910A52B46794}"/>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92720B07-6E71-EEDC-644C-CC881CB0DBFA}"/>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189717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64A2B-2DA7-9CB1-3076-1741CE1BD59D}"/>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FE74FA2F-44BC-9526-8E16-34D2F838D005}"/>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EDE435FE-B576-376B-2C53-383D67FDA82E}"/>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5" name="Місце для нижнього колонтитула 4">
            <a:extLst>
              <a:ext uri="{FF2B5EF4-FFF2-40B4-BE49-F238E27FC236}">
                <a16:creationId xmlns:a16="http://schemas.microsoft.com/office/drawing/2014/main" id="{5889E732-3C7E-C755-83EF-426485E917BE}"/>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83630E00-EF8C-3D0B-F99E-BE54BBE0D78E}"/>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383214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EB3197F6-C2D0-50F3-620F-46672057B715}"/>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028EAF94-38FC-C1E7-8AFC-0AE4AAE18FCA}"/>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9D55E237-7E3F-2733-C285-C6FB3D350302}"/>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5" name="Місце для нижнього колонтитула 4">
            <a:extLst>
              <a:ext uri="{FF2B5EF4-FFF2-40B4-BE49-F238E27FC236}">
                <a16:creationId xmlns:a16="http://schemas.microsoft.com/office/drawing/2014/main" id="{5C0E8B61-FCD2-7304-71CD-A6C0B4FEB409}"/>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2D1D90B5-8799-A28E-2019-46964C4A1841}"/>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76217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9A25B5-EFAD-34A0-82E4-B7CA052F2168}"/>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2FF605DE-71A9-DA9D-9C75-09C85BD389A9}"/>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814264F9-8C15-7309-61B9-8D5DE0430DDA}"/>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5" name="Місце для нижнього колонтитула 4">
            <a:extLst>
              <a:ext uri="{FF2B5EF4-FFF2-40B4-BE49-F238E27FC236}">
                <a16:creationId xmlns:a16="http://schemas.microsoft.com/office/drawing/2014/main" id="{C4D589D9-623B-D4C0-D609-79C20710860A}"/>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D526329D-9D8F-6C2B-E6A3-3DF94B83A816}"/>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69894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3F73F-1047-BC57-9739-D8E920CFC6DC}"/>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17D1257A-4E94-E886-9351-3BC9233241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FA22EE5A-2B5A-EBC9-DA69-CB3FAB799B8B}"/>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5" name="Місце для нижнього колонтитула 4">
            <a:extLst>
              <a:ext uri="{FF2B5EF4-FFF2-40B4-BE49-F238E27FC236}">
                <a16:creationId xmlns:a16="http://schemas.microsoft.com/office/drawing/2014/main" id="{427AA13E-3FA6-8194-B004-D6B496BA8507}"/>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3452589A-9D2F-E4B1-0FAF-99A14039336D}"/>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26261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F222CB-6380-0008-E38B-ABD56AF7FD0C}"/>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71ABB9EF-3DA4-EF25-0E27-CE8257F643B1}"/>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EE4651C9-6BCC-B97B-6564-5668B2DBFECC}"/>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9CB1A91E-9833-2265-81C9-40F3FF5BA5B2}"/>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6" name="Місце для нижнього колонтитула 5">
            <a:extLst>
              <a:ext uri="{FF2B5EF4-FFF2-40B4-BE49-F238E27FC236}">
                <a16:creationId xmlns:a16="http://schemas.microsoft.com/office/drawing/2014/main" id="{AA0D7C8E-3232-43AA-41D3-DF349D528298}"/>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BBBEA173-288F-C2D9-E5BD-9AB6C5778692}"/>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230529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66959F-B9CB-3E4C-E324-31E4F98C8D2C}"/>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3624A72A-610E-F591-0F9A-F95A13549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0E9AED37-8828-B0B3-A08D-CDB6CF59D2DF}"/>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5978BD54-6BDA-DE5B-5DCF-9DB683891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8E8F3248-8FCD-F239-6CFF-861CB129D6F9}"/>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25DEE140-920C-5014-728A-F128CD7E30CF}"/>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8" name="Місце для нижнього колонтитула 7">
            <a:extLst>
              <a:ext uri="{FF2B5EF4-FFF2-40B4-BE49-F238E27FC236}">
                <a16:creationId xmlns:a16="http://schemas.microsoft.com/office/drawing/2014/main" id="{FC234667-6514-DE83-9FDC-AC06B01DCB43}"/>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a16="http://schemas.microsoft.com/office/drawing/2014/main" id="{8138FBC9-308E-3A3D-49E2-9B0D3F76E2A3}"/>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131065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917BFC-308C-EBEA-EE90-6E3A21EAEC1B}"/>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F569FE8B-E383-C9CF-988F-79F0132A4220}"/>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4" name="Місце для нижнього колонтитула 3">
            <a:extLst>
              <a:ext uri="{FF2B5EF4-FFF2-40B4-BE49-F238E27FC236}">
                <a16:creationId xmlns:a16="http://schemas.microsoft.com/office/drawing/2014/main" id="{BBA3F9AB-C30E-0BCC-6435-97EF5E3057F4}"/>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a16="http://schemas.microsoft.com/office/drawing/2014/main" id="{687973C0-9FAF-D8C9-4218-4722976055AE}"/>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404398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7AFF4990-ED2F-97DF-3DEE-1B79C5A69254}"/>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3" name="Місце для нижнього колонтитула 2">
            <a:extLst>
              <a:ext uri="{FF2B5EF4-FFF2-40B4-BE49-F238E27FC236}">
                <a16:creationId xmlns:a16="http://schemas.microsoft.com/office/drawing/2014/main" id="{BFFB1F25-8280-A85D-7FFD-70ED6BC9BCF1}"/>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a16="http://schemas.microsoft.com/office/drawing/2014/main" id="{AA885994-4BAC-50B6-D8A1-9E2BD620091C}"/>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347771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2EDD76-77AA-E23C-693A-20E7C2411396}"/>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E9DE1DC2-85A7-FA2F-64F7-BB2A00BC6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2F365F01-5598-1658-268F-E5245A12C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777D9F96-7102-E303-3455-973854E37AE8}"/>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6" name="Місце для нижнього колонтитула 5">
            <a:extLst>
              <a:ext uri="{FF2B5EF4-FFF2-40B4-BE49-F238E27FC236}">
                <a16:creationId xmlns:a16="http://schemas.microsoft.com/office/drawing/2014/main" id="{455CD546-D343-40C7-0794-01A9A2EF2E22}"/>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43E847D1-224C-63DA-AC35-19571E257F80}"/>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287321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53E01D-724E-2775-945A-05B4029DDF5D}"/>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0DE687BA-6455-7B18-2DAF-E9892F302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a16="http://schemas.microsoft.com/office/drawing/2014/main" id="{BC5C48AA-47DD-155A-EE2D-EAE4B61DB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7C24BE9D-57C0-AB96-4666-55C0212C63A6}"/>
              </a:ext>
            </a:extLst>
          </p:cNvPr>
          <p:cNvSpPr>
            <a:spLocks noGrp="1"/>
          </p:cNvSpPr>
          <p:nvPr>
            <p:ph type="dt" sz="half" idx="10"/>
          </p:nvPr>
        </p:nvSpPr>
        <p:spPr/>
        <p:txBody>
          <a:bodyPr/>
          <a:lstStyle/>
          <a:p>
            <a:fld id="{63210108-07E3-4887-9FE9-76D12983F5E7}" type="datetimeFigureOut">
              <a:rPr lang="uk-UA" smtClean="0"/>
              <a:t>08.12.22</a:t>
            </a:fld>
            <a:endParaRPr lang="uk-UA"/>
          </a:p>
        </p:txBody>
      </p:sp>
      <p:sp>
        <p:nvSpPr>
          <p:cNvPr id="6" name="Місце для нижнього колонтитула 5">
            <a:extLst>
              <a:ext uri="{FF2B5EF4-FFF2-40B4-BE49-F238E27FC236}">
                <a16:creationId xmlns:a16="http://schemas.microsoft.com/office/drawing/2014/main" id="{0268376B-01E0-685B-9A7E-F7A4DD319F6E}"/>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18B26107-A00F-E8DC-9379-7C3C4F817DFD}"/>
              </a:ext>
            </a:extLst>
          </p:cNvPr>
          <p:cNvSpPr>
            <a:spLocks noGrp="1"/>
          </p:cNvSpPr>
          <p:nvPr>
            <p:ph type="sldNum" sz="quarter" idx="12"/>
          </p:nvPr>
        </p:nvSpPr>
        <p:spPr/>
        <p:txBody>
          <a:bodyPr/>
          <a:lstStyle/>
          <a:p>
            <a:fld id="{F4FA5354-11CE-467E-B12F-27742F4C0FE0}" type="slidenum">
              <a:rPr lang="uk-UA" smtClean="0"/>
              <a:t>‹№›</a:t>
            </a:fld>
            <a:endParaRPr lang="uk-UA"/>
          </a:p>
        </p:txBody>
      </p:sp>
    </p:spTree>
    <p:extLst>
      <p:ext uri="{BB962C8B-B14F-4D97-AF65-F5344CB8AC3E}">
        <p14:creationId xmlns:p14="http://schemas.microsoft.com/office/powerpoint/2010/main" val="119205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CBBD7329-3779-07A8-029E-40B3ED38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D0E9EB3E-3002-C918-3C90-B029CA9C2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1682152B-4091-3619-2032-8EC790643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0108-07E3-4887-9FE9-76D12983F5E7}" type="datetimeFigureOut">
              <a:rPr lang="uk-UA" smtClean="0"/>
              <a:t>08.12.22</a:t>
            </a:fld>
            <a:endParaRPr lang="uk-UA"/>
          </a:p>
        </p:txBody>
      </p:sp>
      <p:sp>
        <p:nvSpPr>
          <p:cNvPr id="5" name="Місце для нижнього колонтитула 4">
            <a:extLst>
              <a:ext uri="{FF2B5EF4-FFF2-40B4-BE49-F238E27FC236}">
                <a16:creationId xmlns:a16="http://schemas.microsoft.com/office/drawing/2014/main" id="{B3806ECE-291A-AF8D-303F-2BEEF1968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a16="http://schemas.microsoft.com/office/drawing/2014/main" id="{7C78EB08-FB29-AB41-0EF1-A59C0AD08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A5354-11CE-467E-B12F-27742F4C0FE0}" type="slidenum">
              <a:rPr lang="uk-UA" smtClean="0"/>
              <a:t>‹№›</a:t>
            </a:fld>
            <a:endParaRPr lang="uk-UA"/>
          </a:p>
        </p:txBody>
      </p:sp>
    </p:spTree>
    <p:extLst>
      <p:ext uri="{BB962C8B-B14F-4D97-AF65-F5344CB8AC3E}">
        <p14:creationId xmlns:p14="http://schemas.microsoft.com/office/powerpoint/2010/main" val="2103813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Зображення, що містить стіл, стеля, стілець, у приміщенні&#10;&#10;Автоматично згенерований опис">
            <a:extLst>
              <a:ext uri="{FF2B5EF4-FFF2-40B4-BE49-F238E27FC236}">
                <a16:creationId xmlns:a16="http://schemas.microsoft.com/office/drawing/2014/main" id="{3EDE3457-BD6D-AEB2-C2F5-1D3985E69D65}"/>
              </a:ext>
            </a:extLst>
          </p:cNvPr>
          <p:cNvPicPr>
            <a:picLocks noChangeAspect="1"/>
          </p:cNvPicPr>
          <p:nvPr/>
        </p:nvPicPr>
        <p:blipFill rotWithShape="1">
          <a:blip r:embed="rId2">
            <a:extLst>
              <a:ext uri="{28A0092B-C50C-407E-A947-70E740481C1C}">
                <a14:useLocalDpi xmlns:a14="http://schemas.microsoft.com/office/drawing/2010/main" val="0"/>
              </a:ext>
            </a:extLst>
          </a:blip>
          <a:srcRect r="5285" b="1"/>
          <a:stretch/>
        </p:blipFill>
        <p:spPr>
          <a:xfrm>
            <a:off x="3523488" y="10"/>
            <a:ext cx="8668512" cy="6857990"/>
          </a:xfrm>
          <a:prstGeom prst="rect">
            <a:avLst/>
          </a:prstGeom>
        </p:spPr>
      </p:pic>
      <p:sp>
        <p:nvSpPr>
          <p:cNvPr id="21"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E6E4C91E-7B61-571B-601A-5696A1466A88}"/>
              </a:ext>
            </a:extLst>
          </p:cNvPr>
          <p:cNvSpPr>
            <a:spLocks noGrp="1"/>
          </p:cNvSpPr>
          <p:nvPr>
            <p:ph type="ctrTitle"/>
          </p:nvPr>
        </p:nvSpPr>
        <p:spPr>
          <a:xfrm>
            <a:off x="477981" y="1122363"/>
            <a:ext cx="4023360" cy="3204134"/>
          </a:xfrm>
        </p:spPr>
        <p:txBody>
          <a:bodyPr anchor="b">
            <a:normAutofit/>
          </a:bodyPr>
          <a:lstStyle/>
          <a:p>
            <a:pPr algn="l"/>
            <a:r>
              <a:rPr lang="uk-UA" sz="3700"/>
              <a:t>Проблема застосування існуючих засобів впливу на міжнародній арені.</a:t>
            </a:r>
          </a:p>
        </p:txBody>
      </p:sp>
      <p:sp>
        <p:nvSpPr>
          <p:cNvPr id="3" name="Підзаголовок 2">
            <a:extLst>
              <a:ext uri="{FF2B5EF4-FFF2-40B4-BE49-F238E27FC236}">
                <a16:creationId xmlns:a16="http://schemas.microsoft.com/office/drawing/2014/main" id="{4B64D0D6-52A6-890F-45D7-734C47B24407}"/>
              </a:ext>
            </a:extLst>
          </p:cNvPr>
          <p:cNvSpPr>
            <a:spLocks noGrp="1"/>
          </p:cNvSpPr>
          <p:nvPr>
            <p:ph type="subTitle" idx="1"/>
          </p:nvPr>
        </p:nvSpPr>
        <p:spPr>
          <a:xfrm>
            <a:off x="477980" y="4872922"/>
            <a:ext cx="4023359" cy="1208141"/>
          </a:xfrm>
        </p:spPr>
        <p:txBody>
          <a:bodyPr>
            <a:normAutofit/>
          </a:bodyPr>
          <a:lstStyle/>
          <a:p>
            <a:pPr algn="l"/>
            <a:r>
              <a:rPr lang="uk-UA" sz="2000"/>
              <a:t>та економічний фактор у питанні</a:t>
            </a:r>
          </a:p>
        </p:txBody>
      </p:sp>
      <p:sp>
        <p:nvSpPr>
          <p:cNvPr id="22"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75321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76036F4D-8D21-C1F2-B5CA-323ABE760A88}"/>
              </a:ext>
            </a:extLst>
          </p:cNvPr>
          <p:cNvSpPr>
            <a:spLocks noGrp="1"/>
          </p:cNvSpPr>
          <p:nvPr>
            <p:ph type="title"/>
          </p:nvPr>
        </p:nvSpPr>
        <p:spPr>
          <a:xfrm>
            <a:off x="6234865" y="568517"/>
            <a:ext cx="5248221" cy="1067209"/>
          </a:xfrm>
        </p:spPr>
        <p:txBody>
          <a:bodyPr>
            <a:normAutofit/>
          </a:bodyPr>
          <a:lstStyle/>
          <a:p>
            <a:r>
              <a:rPr lang="uk-UA" sz="3400">
                <a:solidFill>
                  <a:schemeClr val="bg1"/>
                </a:solidFill>
              </a:rPr>
              <a:t>Місце наддержавних утворень</a:t>
            </a:r>
          </a:p>
        </p:txBody>
      </p:sp>
      <p:pic>
        <p:nvPicPr>
          <p:cNvPr id="5" name="Рисунок 4" descr="Зображення, що містить летить, жовтий, рослина, квітка&#10;&#10;Автоматично згенерований опис">
            <a:extLst>
              <a:ext uri="{FF2B5EF4-FFF2-40B4-BE49-F238E27FC236}">
                <a16:creationId xmlns:a16="http://schemas.microsoft.com/office/drawing/2014/main" id="{62EC9C13-A979-95FB-371B-7B22BAB07795}"/>
              </a:ext>
            </a:extLst>
          </p:cNvPr>
          <p:cNvPicPr>
            <a:picLocks noChangeAspect="1"/>
          </p:cNvPicPr>
          <p:nvPr/>
        </p:nvPicPr>
        <p:blipFill rotWithShape="1">
          <a:blip r:embed="rId2">
            <a:extLst>
              <a:ext uri="{28A0092B-C50C-407E-A947-70E740481C1C}">
                <a14:useLocalDpi xmlns:a14="http://schemas.microsoft.com/office/drawing/2010/main" val="0"/>
              </a:ext>
            </a:extLst>
          </a:blip>
          <a:srcRect l="17104" r="13381" b="2"/>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2" name="Group 11">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3" name="Freeform: Shape 12">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Місце для вмісту 2">
            <a:extLst>
              <a:ext uri="{FF2B5EF4-FFF2-40B4-BE49-F238E27FC236}">
                <a16:creationId xmlns:a16="http://schemas.microsoft.com/office/drawing/2014/main" id="{6559F8F8-3003-C5F9-9771-0A809710658F}"/>
              </a:ext>
            </a:extLst>
          </p:cNvPr>
          <p:cNvSpPr>
            <a:spLocks noGrp="1"/>
          </p:cNvSpPr>
          <p:nvPr>
            <p:ph idx="1"/>
          </p:nvPr>
        </p:nvSpPr>
        <p:spPr>
          <a:xfrm>
            <a:off x="6234868" y="1820369"/>
            <a:ext cx="5217173" cy="4351338"/>
          </a:xfrm>
        </p:spPr>
        <p:txBody>
          <a:bodyPr>
            <a:normAutofit/>
          </a:bodyPr>
          <a:lstStyle/>
          <a:p>
            <a:pPr marL="0" indent="0">
              <a:buNone/>
            </a:pPr>
            <a:r>
              <a:rPr lang="uk-UA" sz="2600">
                <a:solidFill>
                  <a:schemeClr val="bg1"/>
                </a:solidFill>
              </a:rPr>
              <a:t>Наддержавний контроль має збільшитися для задоволення колективних інтересів</a:t>
            </a:r>
          </a:p>
          <a:p>
            <a:pPr marL="0" indent="0">
              <a:buNone/>
            </a:pPr>
            <a:endParaRPr lang="uk-UA" sz="2600">
              <a:solidFill>
                <a:schemeClr val="bg1"/>
              </a:solidFill>
            </a:endParaRPr>
          </a:p>
          <a:p>
            <a:pPr marL="0" indent="0">
              <a:buNone/>
            </a:pPr>
            <a:r>
              <a:rPr lang="uk-UA" sz="2600">
                <a:solidFill>
                  <a:schemeClr val="bg1"/>
                </a:solidFill>
              </a:rPr>
              <a:t>Економіка ЄС має бути незалежною від держав що не входять до унії.</a:t>
            </a:r>
          </a:p>
          <a:p>
            <a:pPr marL="0" indent="0">
              <a:buNone/>
            </a:pPr>
            <a:endParaRPr lang="uk-UA" sz="2600">
              <a:solidFill>
                <a:schemeClr val="bg1"/>
              </a:solidFill>
            </a:endParaRPr>
          </a:p>
          <a:p>
            <a:pPr marL="0" indent="0">
              <a:buNone/>
            </a:pPr>
            <a:r>
              <a:rPr lang="uk-UA" sz="2600">
                <a:solidFill>
                  <a:schemeClr val="bg1"/>
                </a:solidFill>
              </a:rPr>
              <a:t>Європейський союз має приділяти більше уваги питанням оборони.</a:t>
            </a:r>
          </a:p>
          <a:p>
            <a:pPr marL="0" indent="0">
              <a:buNone/>
            </a:pPr>
            <a:endParaRPr lang="uk-UA" sz="2600">
              <a:solidFill>
                <a:schemeClr val="bg1"/>
              </a:solidFill>
            </a:endParaRPr>
          </a:p>
        </p:txBody>
      </p:sp>
      <p:grpSp>
        <p:nvGrpSpPr>
          <p:cNvPr id="1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7" name="Freeform: Shape 1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9867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8F2F3A3B-848D-F2C5-2588-873E7E429DB2}"/>
              </a:ext>
            </a:extLst>
          </p:cNvPr>
          <p:cNvSpPr>
            <a:spLocks noGrp="1"/>
          </p:cNvSpPr>
          <p:nvPr>
            <p:ph type="title"/>
          </p:nvPr>
        </p:nvSpPr>
        <p:spPr>
          <a:xfrm>
            <a:off x="838200" y="1641752"/>
            <a:ext cx="4391024" cy="1323439"/>
          </a:xfrm>
        </p:spPr>
        <p:txBody>
          <a:bodyPr anchor="t">
            <a:normAutofit/>
          </a:bodyPr>
          <a:lstStyle/>
          <a:p>
            <a:r>
              <a:rPr lang="uk-UA" sz="4000">
                <a:solidFill>
                  <a:schemeClr val="bg1"/>
                </a:solidFill>
              </a:rPr>
              <a:t>Економічна сфера</a:t>
            </a:r>
          </a:p>
        </p:txBody>
      </p:sp>
      <p:sp>
        <p:nvSpPr>
          <p:cNvPr id="3" name="Місце для вмісту 2">
            <a:extLst>
              <a:ext uri="{FF2B5EF4-FFF2-40B4-BE49-F238E27FC236}">
                <a16:creationId xmlns:a16="http://schemas.microsoft.com/office/drawing/2014/main" id="{F63925F6-74A0-D3A9-A25D-125157189E74}"/>
              </a:ext>
            </a:extLst>
          </p:cNvPr>
          <p:cNvSpPr>
            <a:spLocks noGrp="1"/>
          </p:cNvSpPr>
          <p:nvPr>
            <p:ph idx="1"/>
          </p:nvPr>
        </p:nvSpPr>
        <p:spPr>
          <a:xfrm>
            <a:off x="838200" y="3146400"/>
            <a:ext cx="4391024" cy="2862288"/>
          </a:xfrm>
        </p:spPr>
        <p:txBody>
          <a:bodyPr>
            <a:normAutofit fontScale="92500" lnSpcReduction="20000"/>
          </a:bodyPr>
          <a:lstStyle/>
          <a:p>
            <a:pPr marL="0" indent="0">
              <a:buNone/>
            </a:pPr>
            <a:r>
              <a:rPr lang="uk-UA" sz="1800" dirty="0">
                <a:solidFill>
                  <a:schemeClr val="bg1">
                    <a:alpha val="80000"/>
                  </a:schemeClr>
                </a:solidFill>
              </a:rPr>
              <a:t>Держави мають виконати перерозподіл власних бюджетів</a:t>
            </a:r>
          </a:p>
          <a:p>
            <a:pPr marL="0" indent="0">
              <a:buNone/>
            </a:pPr>
            <a:endParaRPr lang="uk-UA" sz="1800" dirty="0">
              <a:solidFill>
                <a:schemeClr val="bg1">
                  <a:alpha val="80000"/>
                </a:schemeClr>
              </a:solidFill>
            </a:endParaRPr>
          </a:p>
          <a:p>
            <a:pPr marL="0" indent="0">
              <a:buNone/>
            </a:pPr>
            <a:r>
              <a:rPr lang="uk-UA" sz="1800" dirty="0">
                <a:solidFill>
                  <a:schemeClr val="bg1">
                    <a:alpha val="80000"/>
                  </a:schemeClr>
                </a:solidFill>
              </a:rPr>
              <a:t>У майбутньому світ чекає економічна рецесія, яку вже можна відслідкувати у державах з малою економікою</a:t>
            </a:r>
          </a:p>
          <a:p>
            <a:pPr marL="0" indent="0">
              <a:buNone/>
            </a:pPr>
            <a:endParaRPr lang="uk-UA" sz="1800" dirty="0">
              <a:solidFill>
                <a:schemeClr val="bg1">
                  <a:alpha val="80000"/>
                </a:schemeClr>
              </a:solidFill>
            </a:endParaRPr>
          </a:p>
          <a:p>
            <a:pPr marL="0" indent="0">
              <a:buNone/>
            </a:pPr>
            <a:r>
              <a:rPr lang="uk-UA" sz="1800" dirty="0">
                <a:solidFill>
                  <a:schemeClr val="bg1">
                    <a:alpha val="80000"/>
                  </a:schemeClr>
                </a:solidFill>
              </a:rPr>
              <a:t>У період затяжних змін у економічних потоках, більш залежні держави мають робити реформи що не бути заскоченими зненацька</a:t>
            </a:r>
          </a:p>
        </p:txBody>
      </p:sp>
      <p:pic>
        <p:nvPicPr>
          <p:cNvPr id="5" name="Рисунок 4">
            <a:extLst>
              <a:ext uri="{FF2B5EF4-FFF2-40B4-BE49-F238E27FC236}">
                <a16:creationId xmlns:a16="http://schemas.microsoft.com/office/drawing/2014/main" id="{B473A3B3-E2EB-22EB-6673-E373EF5DC0DE}"/>
              </a:ext>
            </a:extLst>
          </p:cNvPr>
          <p:cNvPicPr>
            <a:picLocks noChangeAspect="1"/>
          </p:cNvPicPr>
          <p:nvPr/>
        </p:nvPicPr>
        <p:blipFill rotWithShape="1">
          <a:blip r:embed="rId2">
            <a:extLst>
              <a:ext uri="{28A0092B-C50C-407E-A947-70E740481C1C}">
                <a14:useLocalDpi xmlns:a14="http://schemas.microsoft.com/office/drawing/2010/main" val="0"/>
              </a:ext>
            </a:extLst>
          </a:blip>
          <a:srcRect l="2138" r="47300" b="1"/>
          <a:stretch/>
        </p:blipFill>
        <p:spPr>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12" name="Group 11">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3" name="Freeform: Shape 12">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6815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Місце для вмісту 2">
            <a:extLst>
              <a:ext uri="{FF2B5EF4-FFF2-40B4-BE49-F238E27FC236}">
                <a16:creationId xmlns:a16="http://schemas.microsoft.com/office/drawing/2014/main" id="{E6E05E1F-D88D-2A69-333C-AE1DDD965EB2}"/>
              </a:ext>
            </a:extLst>
          </p:cNvPr>
          <p:cNvSpPr>
            <a:spLocks noGrp="1"/>
          </p:cNvSpPr>
          <p:nvPr>
            <p:ph idx="1"/>
          </p:nvPr>
        </p:nvSpPr>
        <p:spPr>
          <a:xfrm>
            <a:off x="838200" y="3146400"/>
            <a:ext cx="4391024" cy="2862288"/>
          </a:xfrm>
        </p:spPr>
        <p:txBody>
          <a:bodyPr>
            <a:normAutofit fontScale="85000" lnSpcReduction="10000"/>
          </a:bodyPr>
          <a:lstStyle/>
          <a:p>
            <a:pPr marL="0" indent="0">
              <a:buNone/>
            </a:pPr>
            <a:r>
              <a:rPr lang="uk-UA" dirty="0">
                <a:solidFill>
                  <a:schemeClr val="bg1">
                    <a:alpha val="80000"/>
                  </a:schemeClr>
                </a:solidFill>
              </a:rPr>
              <a:t>Уряди держав мають підготувати населення до скрутних часів, адже населення держав має розуміти що важка економічна ситуація зумовлена заходами обмеження агресора, та диверсифікації власної економічної системи.</a:t>
            </a:r>
          </a:p>
        </p:txBody>
      </p:sp>
      <p:pic>
        <p:nvPicPr>
          <p:cNvPr id="7" name="Рисунок 6" descr="Зображення, що містить текст, постіль&#10;&#10;Автоматично згенерований опис">
            <a:extLst>
              <a:ext uri="{FF2B5EF4-FFF2-40B4-BE49-F238E27FC236}">
                <a16:creationId xmlns:a16="http://schemas.microsoft.com/office/drawing/2014/main" id="{643CB39B-2C90-8910-E611-3574DEA17B9C}"/>
              </a:ext>
            </a:extLst>
          </p:cNvPr>
          <p:cNvPicPr>
            <a:picLocks noChangeAspect="1"/>
          </p:cNvPicPr>
          <p:nvPr/>
        </p:nvPicPr>
        <p:blipFill rotWithShape="1">
          <a:blip r:embed="rId2">
            <a:extLst>
              <a:ext uri="{28A0092B-C50C-407E-A947-70E740481C1C}">
                <a14:useLocalDpi xmlns:a14="http://schemas.microsoft.com/office/drawing/2010/main" val="0"/>
              </a:ext>
            </a:extLst>
          </a:blip>
          <a:srcRect l="20108" r="16467"/>
          <a:stretch/>
        </p:blipFill>
        <p:spPr>
          <a:xfrm>
            <a:off x="6096000" y="841375"/>
            <a:ext cx="5260975"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27" name="Group 13">
            <a:extLst>
              <a:ext uri="{FF2B5EF4-FFF2-40B4-BE49-F238E27FC236}">
                <a16:creationId xmlns:a16="http://schemas.microsoft.com/office/drawing/2014/main" id="{23705FF7-CAB4-430F-A07B-AF2245F17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6BFFE2ED-DBB9-4090-905D-1939650FC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4D1EC16-E672-4366-A091-73675BE54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738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Зображення, що містить текст&#10;&#10;Автоматично згенерований опис">
            <a:extLst>
              <a:ext uri="{FF2B5EF4-FFF2-40B4-BE49-F238E27FC236}">
                <a16:creationId xmlns:a16="http://schemas.microsoft.com/office/drawing/2014/main" id="{B52A0D66-9461-52C7-DDAB-4472D59DFCF3}"/>
              </a:ext>
            </a:extLst>
          </p:cNvPr>
          <p:cNvPicPr>
            <a:picLocks noChangeAspect="1"/>
          </p:cNvPicPr>
          <p:nvPr/>
        </p:nvPicPr>
        <p:blipFill rotWithShape="1">
          <a:blip r:embed="rId2">
            <a:extLst>
              <a:ext uri="{28A0092B-C50C-407E-A947-70E740481C1C}">
                <a14:useLocalDpi xmlns:a14="http://schemas.microsoft.com/office/drawing/2010/main" val="0"/>
              </a:ext>
            </a:extLst>
          </a:blip>
          <a:srcRect l="6581" r="15374"/>
          <a:stretch/>
        </p:blipFill>
        <p:spPr>
          <a:xfrm>
            <a:off x="5511589" y="523804"/>
            <a:ext cx="6680411" cy="5696039"/>
          </a:xfrm>
          <a:custGeom>
            <a:avLst/>
            <a:gdLst/>
            <a:ahLst/>
            <a:cxnLst/>
            <a:rect l="l" t="t" r="r" b="b"/>
            <a:pathLst>
              <a:path w="6680411" h="5696039">
                <a:moveTo>
                  <a:pt x="3592766" y="0"/>
                </a:moveTo>
                <a:lnTo>
                  <a:pt x="4718262" y="0"/>
                </a:lnTo>
                <a:lnTo>
                  <a:pt x="4718262" y="2"/>
                </a:lnTo>
                <a:lnTo>
                  <a:pt x="6680411" y="2"/>
                </a:lnTo>
                <a:lnTo>
                  <a:pt x="6680411" y="5696022"/>
                </a:lnTo>
                <a:lnTo>
                  <a:pt x="3888773" y="5696022"/>
                </a:lnTo>
                <a:lnTo>
                  <a:pt x="3888773" y="5696039"/>
                </a:lnTo>
                <a:lnTo>
                  <a:pt x="0" y="5696039"/>
                </a:lnTo>
                <a:lnTo>
                  <a:pt x="2763278" y="19"/>
                </a:lnTo>
                <a:lnTo>
                  <a:pt x="3447183" y="19"/>
                </a:lnTo>
                <a:lnTo>
                  <a:pt x="3447183" y="2"/>
                </a:lnTo>
                <a:lnTo>
                  <a:pt x="3592765" y="2"/>
                </a:lnTo>
                <a:close/>
              </a:path>
            </a:pathLst>
          </a:custGeom>
        </p:spPr>
      </p:pic>
      <p:sp>
        <p:nvSpPr>
          <p:cNvPr id="42" name="Freeform: Shape 41">
            <a:extLst>
              <a:ext uri="{FF2B5EF4-FFF2-40B4-BE49-F238E27FC236}">
                <a16:creationId xmlns:a16="http://schemas.microsoft.com/office/drawing/2014/main" id="{206E9F47-DC46-4A02-B5DB-26B56C39C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3805"/>
            <a:ext cx="7800441" cy="5696020"/>
          </a:xfrm>
          <a:custGeom>
            <a:avLst/>
            <a:gdLst>
              <a:gd name="connsiteX0" fmla="*/ 0 w 7800441"/>
              <a:gd name="connsiteY0" fmla="*/ 0 h 5696020"/>
              <a:gd name="connsiteX1" fmla="*/ 7800441 w 7800441"/>
              <a:gd name="connsiteY1" fmla="*/ 0 h 5696020"/>
              <a:gd name="connsiteX2" fmla="*/ 5037161 w 7800441"/>
              <a:gd name="connsiteY2" fmla="*/ 5696020 h 5696020"/>
              <a:gd name="connsiteX3" fmla="*/ 0 w 7800441"/>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800441" h="5696020">
                <a:moveTo>
                  <a:pt x="0" y="0"/>
                </a:moveTo>
                <a:lnTo>
                  <a:pt x="7800441" y="0"/>
                </a:lnTo>
                <a:lnTo>
                  <a:pt x="5037161"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Заголовок 1">
            <a:extLst>
              <a:ext uri="{FF2B5EF4-FFF2-40B4-BE49-F238E27FC236}">
                <a16:creationId xmlns:a16="http://schemas.microsoft.com/office/drawing/2014/main" id="{D8FC7915-1B32-0514-793D-67AF76B39432}"/>
              </a:ext>
            </a:extLst>
          </p:cNvPr>
          <p:cNvSpPr>
            <a:spLocks noGrp="1"/>
          </p:cNvSpPr>
          <p:nvPr>
            <p:ph type="title"/>
          </p:nvPr>
        </p:nvSpPr>
        <p:spPr>
          <a:xfrm>
            <a:off x="841247" y="914400"/>
            <a:ext cx="5111877" cy="1095375"/>
          </a:xfrm>
        </p:spPr>
        <p:txBody>
          <a:bodyPr anchor="ctr">
            <a:normAutofit/>
          </a:bodyPr>
          <a:lstStyle/>
          <a:p>
            <a:r>
              <a:rPr lang="uk-UA" sz="3700">
                <a:solidFill>
                  <a:srgbClr val="FFFFFF"/>
                </a:solidFill>
              </a:rPr>
              <a:t>Чинник гібридної агресії</a:t>
            </a:r>
          </a:p>
        </p:txBody>
      </p:sp>
      <p:sp>
        <p:nvSpPr>
          <p:cNvPr id="3" name="Місце для вмісту 2">
            <a:extLst>
              <a:ext uri="{FF2B5EF4-FFF2-40B4-BE49-F238E27FC236}">
                <a16:creationId xmlns:a16="http://schemas.microsoft.com/office/drawing/2014/main" id="{2F37D7AF-2898-955A-648C-442338FA23E9}"/>
              </a:ext>
            </a:extLst>
          </p:cNvPr>
          <p:cNvSpPr>
            <a:spLocks noGrp="1"/>
          </p:cNvSpPr>
          <p:nvPr>
            <p:ph idx="1"/>
          </p:nvPr>
        </p:nvSpPr>
        <p:spPr>
          <a:xfrm>
            <a:off x="841248" y="2333625"/>
            <a:ext cx="4378452" cy="3543300"/>
          </a:xfrm>
        </p:spPr>
        <p:txBody>
          <a:bodyPr anchor="t">
            <a:normAutofit/>
          </a:bodyPr>
          <a:lstStyle/>
          <a:p>
            <a:pPr marL="0" indent="0">
              <a:buClr>
                <a:srgbClr val="D4AF75"/>
              </a:buClr>
              <a:buNone/>
            </a:pPr>
            <a:r>
              <a:rPr lang="uk-UA" sz="2000">
                <a:solidFill>
                  <a:srgbClr val="FFFFFF"/>
                </a:solidFill>
              </a:rPr>
              <a:t>Як показала історія «взаємин» України та Росії агресія також може проявлятися у гібридному вигляді а саме:</a:t>
            </a:r>
          </a:p>
          <a:p>
            <a:pPr>
              <a:buClr>
                <a:srgbClr val="D4AF75"/>
              </a:buClr>
            </a:pPr>
            <a:r>
              <a:rPr lang="uk-UA" sz="2000">
                <a:solidFill>
                  <a:srgbClr val="FFFFFF"/>
                </a:solidFill>
              </a:rPr>
              <a:t>Штучне зниження рентабельності підприємств країни-конкурента</a:t>
            </a:r>
          </a:p>
          <a:p>
            <a:pPr>
              <a:buClr>
                <a:srgbClr val="D4AF75"/>
              </a:buClr>
            </a:pPr>
            <a:r>
              <a:rPr lang="uk-UA" sz="2000">
                <a:solidFill>
                  <a:srgbClr val="FFFFFF"/>
                </a:solidFill>
              </a:rPr>
              <a:t>Шантажування в наслідок залежності від енергоресурсів</a:t>
            </a:r>
          </a:p>
          <a:p>
            <a:pPr>
              <a:buClr>
                <a:srgbClr val="D4AF75"/>
              </a:buClr>
            </a:pPr>
            <a:r>
              <a:rPr lang="uk-UA" sz="2000">
                <a:solidFill>
                  <a:srgbClr val="FFFFFF"/>
                </a:solidFill>
              </a:rPr>
              <a:t>Спровоковані міграційні кризи</a:t>
            </a:r>
          </a:p>
          <a:p>
            <a:pPr>
              <a:buClr>
                <a:srgbClr val="D4AF75"/>
              </a:buClr>
            </a:pPr>
            <a:r>
              <a:rPr lang="uk-UA" sz="2000">
                <a:solidFill>
                  <a:srgbClr val="FFFFFF"/>
                </a:solidFill>
              </a:rPr>
              <a:t>Терористичні атаки</a:t>
            </a:r>
          </a:p>
        </p:txBody>
      </p:sp>
    </p:spTree>
    <p:extLst>
      <p:ext uri="{BB962C8B-B14F-4D97-AF65-F5344CB8AC3E}">
        <p14:creationId xmlns:p14="http://schemas.microsoft.com/office/powerpoint/2010/main" val="260261972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DDE6CFD0-3625-1FD9-002C-6304B8A30F9E}"/>
              </a:ext>
            </a:extLst>
          </p:cNvPr>
          <p:cNvSpPr>
            <a:spLocks noGrp="1"/>
          </p:cNvSpPr>
          <p:nvPr>
            <p:ph type="title"/>
          </p:nvPr>
        </p:nvSpPr>
        <p:spPr>
          <a:xfrm>
            <a:off x="643467" y="321734"/>
            <a:ext cx="10905066" cy="1135737"/>
          </a:xfrm>
        </p:spPr>
        <p:txBody>
          <a:bodyPr>
            <a:normAutofit/>
          </a:bodyPr>
          <a:lstStyle/>
          <a:p>
            <a:r>
              <a:rPr lang="uk-UA" sz="3600"/>
              <a:t>Методи боротьби з гібридними війнами</a:t>
            </a:r>
          </a:p>
        </p:txBody>
      </p:sp>
      <p:sp>
        <p:nvSpPr>
          <p:cNvPr id="3" name="Місце для вмісту 2">
            <a:extLst>
              <a:ext uri="{FF2B5EF4-FFF2-40B4-BE49-F238E27FC236}">
                <a16:creationId xmlns:a16="http://schemas.microsoft.com/office/drawing/2014/main" id="{A7D85170-9CE4-5258-CBA3-4889BF4544B3}"/>
              </a:ext>
            </a:extLst>
          </p:cNvPr>
          <p:cNvSpPr>
            <a:spLocks noGrp="1"/>
          </p:cNvSpPr>
          <p:nvPr>
            <p:ph idx="1"/>
          </p:nvPr>
        </p:nvSpPr>
        <p:spPr>
          <a:xfrm>
            <a:off x="643469" y="1782981"/>
            <a:ext cx="4008384" cy="4393982"/>
          </a:xfrm>
        </p:spPr>
        <p:txBody>
          <a:bodyPr>
            <a:normAutofit/>
          </a:bodyPr>
          <a:lstStyle/>
          <a:p>
            <a:pPr marL="0" indent="0">
              <a:buNone/>
            </a:pPr>
            <a:r>
              <a:rPr lang="uk-UA" sz="2000"/>
              <a:t>Основним методом захисту у гібридній війні є налагодження власної системи національної безпеки, адже у міжнародній площині цього питання засоби впливу на агресора значно обмежені через корумпованість міжнародних представницьких органів, та не очевидність агресивних дій</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Рисунок 4" descr="Зображення, що містить текст&#10;&#10;Автоматично згенерований опис">
            <a:extLst>
              <a:ext uri="{FF2B5EF4-FFF2-40B4-BE49-F238E27FC236}">
                <a16:creationId xmlns:a16="http://schemas.microsoft.com/office/drawing/2014/main" id="{F7BAB3BA-1BA8-5F23-01D8-021AFAC3A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883313"/>
            <a:ext cx="6253212" cy="4161228"/>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7372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8DD3F3DD-8C4F-3CF8-AEAF-7F4B8679ABE7}"/>
              </a:ext>
            </a:extLst>
          </p:cNvPr>
          <p:cNvSpPr>
            <a:spLocks noGrp="1"/>
          </p:cNvSpPr>
          <p:nvPr>
            <p:ph type="title"/>
          </p:nvPr>
        </p:nvSpPr>
        <p:spPr>
          <a:xfrm>
            <a:off x="635000" y="640823"/>
            <a:ext cx="3418659" cy="5583148"/>
          </a:xfrm>
        </p:spPr>
        <p:txBody>
          <a:bodyPr anchor="ctr">
            <a:normAutofit/>
          </a:bodyPr>
          <a:lstStyle/>
          <a:p>
            <a:r>
              <a:rPr lang="uk-UA" sz="5000"/>
              <a:t>Заключення</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Місце для вмісту 2">
            <a:extLst>
              <a:ext uri="{FF2B5EF4-FFF2-40B4-BE49-F238E27FC236}">
                <a16:creationId xmlns:a16="http://schemas.microsoft.com/office/drawing/2014/main" id="{8BA76EC3-78C3-74CE-D0DE-B37CD1484657}"/>
              </a:ext>
            </a:extLst>
          </p:cNvPr>
          <p:cNvGraphicFramePr>
            <a:graphicFrameLocks noGrp="1"/>
          </p:cNvGraphicFramePr>
          <p:nvPr>
            <p:ph idx="1"/>
            <p:extLst>
              <p:ext uri="{D42A27DB-BD31-4B8C-83A1-F6EECF244321}">
                <p14:modId xmlns:p14="http://schemas.microsoft.com/office/powerpoint/2010/main" val="236578771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31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11">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Заголовок 1">
            <a:extLst>
              <a:ext uri="{FF2B5EF4-FFF2-40B4-BE49-F238E27FC236}">
                <a16:creationId xmlns:a16="http://schemas.microsoft.com/office/drawing/2014/main" id="{377F5543-3F76-109F-B354-06B40A62A067}"/>
              </a:ext>
            </a:extLst>
          </p:cNvPr>
          <p:cNvSpPr>
            <a:spLocks noGrp="1"/>
          </p:cNvSpPr>
          <p:nvPr>
            <p:ph type="title"/>
          </p:nvPr>
        </p:nvSpPr>
        <p:spPr>
          <a:xfrm>
            <a:off x="2232252" y="633046"/>
            <a:ext cx="4463623" cy="1314996"/>
          </a:xfrm>
        </p:spPr>
        <p:txBody>
          <a:bodyPr anchor="b">
            <a:normAutofit/>
          </a:bodyPr>
          <a:lstStyle/>
          <a:p>
            <a:r>
              <a:rPr lang="uk-UA" dirty="0">
                <a:solidFill>
                  <a:schemeClr val="bg1"/>
                </a:solidFill>
              </a:rPr>
              <a:t>Викладення проблеми</a:t>
            </a:r>
          </a:p>
        </p:txBody>
      </p:sp>
      <p:sp>
        <p:nvSpPr>
          <p:cNvPr id="9"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Місце для вмісту 2">
            <a:extLst>
              <a:ext uri="{FF2B5EF4-FFF2-40B4-BE49-F238E27FC236}">
                <a16:creationId xmlns:a16="http://schemas.microsoft.com/office/drawing/2014/main" id="{1FE6B9FD-E7B2-3A38-BD45-18DDF6298F68}"/>
              </a:ext>
            </a:extLst>
          </p:cNvPr>
          <p:cNvSpPr>
            <a:spLocks noGrp="1"/>
          </p:cNvSpPr>
          <p:nvPr>
            <p:ph idx="1"/>
          </p:nvPr>
        </p:nvSpPr>
        <p:spPr>
          <a:xfrm>
            <a:off x="2232252" y="2125737"/>
            <a:ext cx="4463623" cy="4044463"/>
          </a:xfrm>
        </p:spPr>
        <p:txBody>
          <a:bodyPr>
            <a:normAutofit/>
          </a:bodyPr>
          <a:lstStyle/>
          <a:p>
            <a:pPr marL="0" indent="0">
              <a:buNone/>
            </a:pPr>
            <a:r>
              <a:rPr lang="uk-UA" sz="2200" dirty="0">
                <a:solidFill>
                  <a:schemeClr val="bg1"/>
                </a:solidFill>
              </a:rPr>
              <a:t>В сучасних реаліях геополітики вплив на потенційних агресорів залежить від залученості «негідників» до світової економіки.</a:t>
            </a:r>
          </a:p>
          <a:p>
            <a:pPr marL="0" indent="0">
              <a:buNone/>
            </a:pPr>
            <a:endParaRPr lang="uk-UA" sz="2200" dirty="0">
              <a:solidFill>
                <a:schemeClr val="bg1"/>
              </a:solidFill>
            </a:endParaRPr>
          </a:p>
          <a:p>
            <a:pPr marL="0" indent="0">
              <a:buNone/>
            </a:pPr>
            <a:r>
              <a:rPr lang="uk-UA" sz="2200" dirty="0">
                <a:solidFill>
                  <a:schemeClr val="bg1"/>
                </a:solidFill>
              </a:rPr>
              <a:t>Залученість до світової економіки прямо впливає на можливість застосування санкцій, тому що використання військової потуги не розглядається.</a:t>
            </a:r>
          </a:p>
        </p:txBody>
      </p:sp>
      <p:sp>
        <p:nvSpPr>
          <p:cNvPr id="13" name="Freeform: Shape 17">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9">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Freeform: Shape 21">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Рисунок 4" descr="Зображення, що містить барвистий&#10;&#10;Автоматично згенерований опис">
            <a:extLst>
              <a:ext uri="{FF2B5EF4-FFF2-40B4-BE49-F238E27FC236}">
                <a16:creationId xmlns:a16="http://schemas.microsoft.com/office/drawing/2014/main" id="{2F905CD1-B49A-186C-77A6-988E2E16D4F0}"/>
              </a:ext>
            </a:extLst>
          </p:cNvPr>
          <p:cNvPicPr>
            <a:picLocks noChangeAspect="1"/>
          </p:cNvPicPr>
          <p:nvPr/>
        </p:nvPicPr>
        <p:blipFill rotWithShape="1">
          <a:blip r:embed="rId2">
            <a:extLst>
              <a:ext uri="{28A0092B-C50C-407E-A947-70E740481C1C}">
                <a14:useLocalDpi xmlns:a14="http://schemas.microsoft.com/office/drawing/2010/main" val="0"/>
              </a:ext>
            </a:extLst>
          </a:blip>
          <a:srcRect l="37737" r="6263" b="-1"/>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1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4">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5">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6">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27">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28">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5175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2" descr="Зображення, що містить конференц-зала, зал, аудиторія, кілька&#10;&#10;Автоматично згенерований опис">
            <a:extLst>
              <a:ext uri="{FF2B5EF4-FFF2-40B4-BE49-F238E27FC236}">
                <a16:creationId xmlns:a16="http://schemas.microsoft.com/office/drawing/2014/main" id="{72B51B70-BFCC-B73B-CD89-D4850D040141}"/>
              </a:ext>
            </a:extLst>
          </p:cNvPr>
          <p:cNvPicPr>
            <a:picLocks noChangeAspect="1"/>
          </p:cNvPicPr>
          <p:nvPr/>
        </p:nvPicPr>
        <p:blipFill rotWithShape="1">
          <a:blip r:embed="rId2">
            <a:extLst>
              <a:ext uri="{28A0092B-C50C-407E-A947-70E740481C1C}">
                <a14:useLocalDpi xmlns:a14="http://schemas.microsoft.com/office/drawing/2010/main" val="0"/>
              </a:ext>
            </a:extLst>
          </a:blip>
          <a:srcRect l="26056" r="1" b="1"/>
          <a:stretch/>
        </p:blipFill>
        <p:spPr>
          <a:xfrm>
            <a:off x="20" y="10"/>
            <a:ext cx="8668492" cy="6857990"/>
          </a:xfrm>
          <a:prstGeom prst="rect">
            <a:avLst/>
          </a:prstGeom>
        </p:spPr>
      </p:pic>
      <p:sp>
        <p:nvSpPr>
          <p:cNvPr id="29" name="Rectangle 28">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Місце для вмісту 9">
            <a:extLst>
              <a:ext uri="{FF2B5EF4-FFF2-40B4-BE49-F238E27FC236}">
                <a16:creationId xmlns:a16="http://schemas.microsoft.com/office/drawing/2014/main" id="{563833D7-9E8E-B5AE-E2E4-9C5E14BB74AD}"/>
              </a:ext>
            </a:extLst>
          </p:cNvPr>
          <p:cNvSpPr>
            <a:spLocks noGrp="1"/>
          </p:cNvSpPr>
          <p:nvPr>
            <p:ph idx="1"/>
          </p:nvPr>
        </p:nvSpPr>
        <p:spPr>
          <a:xfrm>
            <a:off x="8395868" y="2718054"/>
            <a:ext cx="3438906" cy="3207258"/>
          </a:xfrm>
        </p:spPr>
        <p:txBody>
          <a:bodyPr anchor="t">
            <a:normAutofit fontScale="92500" lnSpcReduction="20000"/>
          </a:bodyPr>
          <a:lstStyle/>
          <a:p>
            <a:pPr marL="0" indent="0">
              <a:buNone/>
            </a:pPr>
            <a:r>
              <a:rPr lang="uk-UA" sz="1600" dirty="0"/>
              <a:t>За існуючими прикладами можна побачити коли країни які ключовими у вирішенні безпекових питань не можуть впливати один на одного.</a:t>
            </a:r>
          </a:p>
          <a:p>
            <a:pPr marL="0" indent="0">
              <a:buNone/>
            </a:pPr>
            <a:endParaRPr lang="uk-UA" sz="1600" dirty="0"/>
          </a:p>
          <a:p>
            <a:pPr marL="0" indent="0">
              <a:buNone/>
            </a:pPr>
            <a:r>
              <a:rPr lang="uk-UA" sz="1600" dirty="0"/>
              <a:t>Країни-члени ради безпеки ООН так званий «ядерний клуб» не можуть впливати один на одного маючи навіть суперечки на стратегічному рівні.</a:t>
            </a:r>
          </a:p>
          <a:p>
            <a:pPr marL="0" indent="0">
              <a:buNone/>
            </a:pPr>
            <a:endParaRPr lang="uk-UA" sz="1600" dirty="0"/>
          </a:p>
          <a:p>
            <a:pPr marL="0" indent="0">
              <a:buNone/>
            </a:pPr>
            <a:r>
              <a:rPr lang="uk-UA" sz="1600" dirty="0"/>
              <a:t>У випадку коли всі члени ради безпеки зголосилися виключити іншого члена то рішення не пройшло б через можливість права вето яке фактично є всесильним. </a:t>
            </a:r>
          </a:p>
          <a:p>
            <a:pPr marL="0" indent="0">
              <a:buNone/>
            </a:pPr>
            <a:endParaRPr lang="uk-UA" sz="1600" dirty="0"/>
          </a:p>
          <a:p>
            <a:pPr marL="0" indent="0">
              <a:buNone/>
            </a:pPr>
            <a:endParaRPr lang="uk-UA" sz="1600" dirty="0"/>
          </a:p>
        </p:txBody>
      </p:sp>
    </p:spTree>
    <p:extLst>
      <p:ext uri="{BB962C8B-B14F-4D97-AF65-F5344CB8AC3E}">
        <p14:creationId xmlns:p14="http://schemas.microsoft.com/office/powerpoint/2010/main" val="17643728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5"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Заголовок 1">
            <a:extLst>
              <a:ext uri="{FF2B5EF4-FFF2-40B4-BE49-F238E27FC236}">
                <a16:creationId xmlns:a16="http://schemas.microsoft.com/office/drawing/2014/main" id="{CB43F7FB-A11D-AE79-3C03-B6BC7555391A}"/>
              </a:ext>
            </a:extLst>
          </p:cNvPr>
          <p:cNvSpPr>
            <a:spLocks noGrp="1"/>
          </p:cNvSpPr>
          <p:nvPr>
            <p:ph type="title"/>
          </p:nvPr>
        </p:nvSpPr>
        <p:spPr>
          <a:xfrm>
            <a:off x="1102368" y="3306515"/>
            <a:ext cx="3826286" cy="3215373"/>
          </a:xfrm>
        </p:spPr>
        <p:txBody>
          <a:bodyPr>
            <a:normAutofit/>
          </a:bodyPr>
          <a:lstStyle/>
          <a:p>
            <a:pPr algn="ctr"/>
            <a:r>
              <a:rPr lang="uk-UA">
                <a:solidFill>
                  <a:schemeClr val="bg1"/>
                </a:solidFill>
              </a:rPr>
              <a:t>Необхідність реформування системи врегулювання конфліктів</a:t>
            </a:r>
          </a:p>
        </p:txBody>
      </p:sp>
      <p:sp>
        <p:nvSpPr>
          <p:cNvPr id="46"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7"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9"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Місце для вмісту 2">
            <a:extLst>
              <a:ext uri="{FF2B5EF4-FFF2-40B4-BE49-F238E27FC236}">
                <a16:creationId xmlns:a16="http://schemas.microsoft.com/office/drawing/2014/main" id="{9409B7FA-A3DF-B6E2-1B7C-EA2469F47DCB}"/>
              </a:ext>
            </a:extLst>
          </p:cNvPr>
          <p:cNvSpPr>
            <a:spLocks noGrp="1"/>
          </p:cNvSpPr>
          <p:nvPr>
            <p:ph idx="1"/>
          </p:nvPr>
        </p:nvSpPr>
        <p:spPr>
          <a:xfrm>
            <a:off x="5211448" y="706508"/>
            <a:ext cx="5217173" cy="4351338"/>
          </a:xfrm>
        </p:spPr>
        <p:txBody>
          <a:bodyPr>
            <a:normAutofit fontScale="85000" lnSpcReduction="10000"/>
          </a:bodyPr>
          <a:lstStyle/>
          <a:p>
            <a:pPr marL="0" indent="0">
              <a:buNone/>
            </a:pPr>
            <a:r>
              <a:rPr lang="uk-UA" sz="2400" dirty="0">
                <a:solidFill>
                  <a:schemeClr val="bg1"/>
                </a:solidFill>
              </a:rPr>
              <a:t>Серед необхідних етапів реформування є:</a:t>
            </a:r>
          </a:p>
          <a:p>
            <a:pPr>
              <a:buFont typeface="Wingdings" panose="05000000000000000000" pitchFamily="2" charset="2"/>
              <a:buChar char="Ø"/>
            </a:pPr>
            <a:r>
              <a:rPr lang="uk-UA" sz="2400" dirty="0">
                <a:solidFill>
                  <a:schemeClr val="bg1"/>
                </a:solidFill>
              </a:rPr>
              <a:t>Інструмент швидкого та рішучого застосування санкцій</a:t>
            </a:r>
          </a:p>
          <a:p>
            <a:pPr>
              <a:buFont typeface="Wingdings" panose="05000000000000000000" pitchFamily="2" charset="2"/>
              <a:buChar char="Ø"/>
            </a:pPr>
            <a:r>
              <a:rPr lang="uk-UA" sz="2400" dirty="0">
                <a:solidFill>
                  <a:schemeClr val="bg1"/>
                </a:solidFill>
              </a:rPr>
              <a:t>Можливість міжнародної спільноти об'єднуватися проти агресора без ризиків застосування зброї масового ураження.</a:t>
            </a:r>
          </a:p>
          <a:p>
            <a:pPr>
              <a:buFont typeface="Wingdings" panose="05000000000000000000" pitchFamily="2" charset="2"/>
              <a:buChar char="Ø"/>
            </a:pPr>
            <a:r>
              <a:rPr lang="uk-UA" sz="2400" dirty="0">
                <a:solidFill>
                  <a:schemeClr val="bg1"/>
                </a:solidFill>
              </a:rPr>
              <a:t>Необхідність реального впливу на країни які є провідниками волі агресора та заважають врегулюванню питання.</a:t>
            </a:r>
          </a:p>
          <a:p>
            <a:pPr>
              <a:buFont typeface="Wingdings" panose="05000000000000000000" pitchFamily="2" charset="2"/>
              <a:buChar char="Ø"/>
            </a:pPr>
            <a:r>
              <a:rPr lang="uk-UA" sz="2400" dirty="0">
                <a:solidFill>
                  <a:schemeClr val="bg1"/>
                </a:solidFill>
              </a:rPr>
              <a:t>Налагодження комунікації ЗМІ та офіційних державних органів для мінімізації фейків та викривлення інформації особливо тієї що може викликати масові заворушення та провокування насильства з обох сторін </a:t>
            </a:r>
          </a:p>
        </p:txBody>
      </p:sp>
      <p:grpSp>
        <p:nvGrpSpPr>
          <p:cNvPr id="5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1"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6485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Заголовок 1">
            <a:extLst>
              <a:ext uri="{FF2B5EF4-FFF2-40B4-BE49-F238E27FC236}">
                <a16:creationId xmlns:a16="http://schemas.microsoft.com/office/drawing/2014/main" id="{A6F98B08-B90F-E173-701E-F172DCA96DCA}"/>
              </a:ext>
            </a:extLst>
          </p:cNvPr>
          <p:cNvSpPr>
            <a:spLocks noGrp="1"/>
          </p:cNvSpPr>
          <p:nvPr>
            <p:ph type="title"/>
          </p:nvPr>
        </p:nvSpPr>
        <p:spPr>
          <a:xfrm>
            <a:off x="630936" y="684915"/>
            <a:ext cx="4651076" cy="1951075"/>
          </a:xfrm>
          <a:noFill/>
        </p:spPr>
        <p:txBody>
          <a:bodyPr anchor="t">
            <a:normAutofit/>
          </a:bodyPr>
          <a:lstStyle/>
          <a:p>
            <a:r>
              <a:rPr lang="uk-UA">
                <a:solidFill>
                  <a:schemeClr val="bg1"/>
                </a:solidFill>
              </a:rPr>
              <a:t>1. Застосування санкцій у необхідний строк</a:t>
            </a:r>
          </a:p>
        </p:txBody>
      </p:sp>
      <p:sp>
        <p:nvSpPr>
          <p:cNvPr id="3" name="Місце для вмісту 2">
            <a:extLst>
              <a:ext uri="{FF2B5EF4-FFF2-40B4-BE49-F238E27FC236}">
                <a16:creationId xmlns:a16="http://schemas.microsoft.com/office/drawing/2014/main" id="{B2476128-483D-E1FA-0CA6-927382F943FC}"/>
              </a:ext>
            </a:extLst>
          </p:cNvPr>
          <p:cNvSpPr>
            <a:spLocks noGrp="1"/>
          </p:cNvSpPr>
          <p:nvPr>
            <p:ph idx="1"/>
          </p:nvPr>
        </p:nvSpPr>
        <p:spPr>
          <a:xfrm>
            <a:off x="5486080" y="684921"/>
            <a:ext cx="5674107" cy="1951087"/>
          </a:xfrm>
          <a:noFill/>
        </p:spPr>
        <p:txBody>
          <a:bodyPr anchor="t">
            <a:normAutofit fontScale="92500" lnSpcReduction="20000"/>
          </a:bodyPr>
          <a:lstStyle/>
          <a:p>
            <a:pPr marL="0" indent="0">
              <a:buNone/>
            </a:pPr>
            <a:r>
              <a:rPr lang="uk-UA" sz="1800" dirty="0">
                <a:solidFill>
                  <a:schemeClr val="bg1"/>
                </a:solidFill>
              </a:rPr>
              <a:t>На прикладі війни Росії проти України ми може побачити як «</a:t>
            </a:r>
            <a:r>
              <a:rPr lang="uk-UA" sz="1800" dirty="0" err="1">
                <a:solidFill>
                  <a:schemeClr val="bg1"/>
                </a:solidFill>
              </a:rPr>
              <a:t>санкційна</a:t>
            </a:r>
            <a:r>
              <a:rPr lang="uk-UA" sz="1800" dirty="0">
                <a:solidFill>
                  <a:schemeClr val="bg1"/>
                </a:solidFill>
              </a:rPr>
              <a:t> машина» Заходу доволі довго розгорталася для протистояння Росії адже залежність країн ЄС від РФ була високою особливо в сфері енергетики.</a:t>
            </a:r>
          </a:p>
          <a:p>
            <a:pPr marL="0" indent="0">
              <a:buNone/>
            </a:pPr>
            <a:endParaRPr lang="uk-UA" sz="1800" dirty="0">
              <a:solidFill>
                <a:schemeClr val="bg1"/>
              </a:solidFill>
            </a:endParaRPr>
          </a:p>
          <a:p>
            <a:pPr marL="0" indent="0">
              <a:buNone/>
            </a:pPr>
            <a:r>
              <a:rPr lang="uk-UA" sz="1800" dirty="0">
                <a:solidFill>
                  <a:schemeClr val="bg1"/>
                </a:solidFill>
              </a:rPr>
              <a:t>Можливо, різке негайне застосування санкцій проти агресора у всіх найприбутковіших сферах торгівлі змусило б його відмовитися від хибних планів.</a:t>
            </a: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Рисунок 4" descr="Зображення, що містить текст&#10;&#10;Автоматично згенерований опис">
            <a:extLst>
              <a:ext uri="{FF2B5EF4-FFF2-40B4-BE49-F238E27FC236}">
                <a16:creationId xmlns:a16="http://schemas.microsoft.com/office/drawing/2014/main" id="{F7697563-886B-15BD-CAC8-63DE156154F3}"/>
              </a:ext>
            </a:extLst>
          </p:cNvPr>
          <p:cNvPicPr>
            <a:picLocks noChangeAspect="1"/>
          </p:cNvPicPr>
          <p:nvPr/>
        </p:nvPicPr>
        <p:blipFill rotWithShape="1">
          <a:blip r:embed="rId2">
            <a:extLst>
              <a:ext uri="{28A0092B-C50C-407E-A947-70E740481C1C}">
                <a14:useLocalDpi xmlns:a14="http://schemas.microsoft.com/office/drawing/2010/main" val="0"/>
              </a:ext>
            </a:extLst>
          </a:blip>
          <a:srcRect t="14369" r="-2" b="1453"/>
          <a:stretch/>
        </p:blipFill>
        <p:spPr>
          <a:xfrm>
            <a:off x="629638" y="2708781"/>
            <a:ext cx="10848063" cy="3496632"/>
          </a:xfrm>
          <a:prstGeom prst="rect">
            <a:avLst/>
          </a:prstGeom>
        </p:spPr>
      </p:pic>
      <p:grpSp>
        <p:nvGrpSpPr>
          <p:cNvPr id="38" name="Group 3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39" name="Straight Connector 3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916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3E7783C6-DFEE-B082-80C8-C5BEC6633522}"/>
              </a:ext>
            </a:extLst>
          </p:cNvPr>
          <p:cNvSpPr>
            <a:spLocks noGrp="1"/>
          </p:cNvSpPr>
          <p:nvPr>
            <p:ph type="title"/>
          </p:nvPr>
        </p:nvSpPr>
        <p:spPr>
          <a:xfrm>
            <a:off x="946521" y="396117"/>
            <a:ext cx="5217172" cy="1158857"/>
          </a:xfrm>
        </p:spPr>
        <p:txBody>
          <a:bodyPr anchor="b">
            <a:normAutofit/>
          </a:bodyPr>
          <a:lstStyle/>
          <a:p>
            <a:r>
              <a:rPr lang="uk-UA" sz="3700">
                <a:solidFill>
                  <a:schemeClr val="bg1"/>
                </a:solidFill>
              </a:rPr>
              <a:t>2. Проблема зброї масового ураження </a:t>
            </a:r>
          </a:p>
        </p:txBody>
      </p:sp>
      <p:sp>
        <p:nvSpPr>
          <p:cNvPr id="12"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Місце для вмісту 2">
            <a:extLst>
              <a:ext uri="{FF2B5EF4-FFF2-40B4-BE49-F238E27FC236}">
                <a16:creationId xmlns:a16="http://schemas.microsoft.com/office/drawing/2014/main" id="{39AB12B9-BFDF-A5D7-A431-BD9321A88883}"/>
              </a:ext>
            </a:extLst>
          </p:cNvPr>
          <p:cNvSpPr>
            <a:spLocks noGrp="1"/>
          </p:cNvSpPr>
          <p:nvPr>
            <p:ph idx="1"/>
          </p:nvPr>
        </p:nvSpPr>
        <p:spPr>
          <a:xfrm>
            <a:off x="946520" y="1747592"/>
            <a:ext cx="5217173" cy="4351338"/>
          </a:xfrm>
        </p:spPr>
        <p:txBody>
          <a:bodyPr>
            <a:normAutofit fontScale="92500" lnSpcReduction="10000"/>
          </a:bodyPr>
          <a:lstStyle/>
          <a:p>
            <a:pPr marL="0" indent="0">
              <a:buNone/>
            </a:pPr>
            <a:r>
              <a:rPr lang="uk-UA" sz="2000" dirty="0">
                <a:solidFill>
                  <a:schemeClr val="bg1"/>
                </a:solidFill>
              </a:rPr>
              <a:t>Можна прослідкувати як залякування зброєю масового ураження створюють ефект умиротворення агресора що негативно впливає на вирішення проблеми.</a:t>
            </a:r>
          </a:p>
          <a:p>
            <a:pPr marL="0" indent="0">
              <a:buNone/>
            </a:pPr>
            <a:endParaRPr lang="uk-UA" sz="2000" dirty="0">
              <a:solidFill>
                <a:schemeClr val="bg1"/>
              </a:solidFill>
            </a:endParaRPr>
          </a:p>
          <a:p>
            <a:pPr marL="0" indent="0">
              <a:buNone/>
            </a:pPr>
            <a:r>
              <a:rPr lang="uk-UA" sz="2000" dirty="0">
                <a:solidFill>
                  <a:schemeClr val="bg1"/>
                </a:solidFill>
              </a:rPr>
              <a:t>Також спекуляції ударами по ядерним об’єктам заважають впровадженню нових санкцій.</a:t>
            </a:r>
          </a:p>
          <a:p>
            <a:pPr marL="0" indent="0">
              <a:buNone/>
            </a:pPr>
            <a:endParaRPr lang="uk-UA" sz="2000" dirty="0">
              <a:solidFill>
                <a:schemeClr val="bg1"/>
              </a:solidFill>
            </a:endParaRPr>
          </a:p>
          <a:p>
            <a:pPr marL="0" indent="0">
              <a:buNone/>
            </a:pPr>
            <a:r>
              <a:rPr lang="uk-UA" sz="2000" dirty="0">
                <a:solidFill>
                  <a:schemeClr val="bg1"/>
                </a:solidFill>
              </a:rPr>
              <a:t>Таким чином світовій спільноті треба знов як і багато років тому замислитися над питанням ядерної безпеки, в особливості органами контролю за «мирним атомом» таким як МАГАТЕ які стають буквально не дієвими у часи коли світ по декілька разів на місяць стоїть на краю найбільшого ядерного вибуху.</a:t>
            </a:r>
          </a:p>
          <a:p>
            <a:pPr marL="0" indent="0">
              <a:buNone/>
            </a:pPr>
            <a:endParaRPr lang="uk-UA" sz="2000" dirty="0">
              <a:solidFill>
                <a:schemeClr val="bg1"/>
              </a:solidFill>
            </a:endParaRPr>
          </a:p>
        </p:txBody>
      </p:sp>
      <p:grpSp>
        <p:nvGrpSpPr>
          <p:cNvPr id="16" name="Group 15">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17"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1" name="Freeform: Shape 20">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9" name="Freeform: Shape 18">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Рисунок 4" descr="Зображення, що містить текст&#10;&#10;Автоматично згенерований опис">
            <a:extLst>
              <a:ext uri="{FF2B5EF4-FFF2-40B4-BE49-F238E27FC236}">
                <a16:creationId xmlns:a16="http://schemas.microsoft.com/office/drawing/2014/main" id="{03430306-43D3-8C6A-C86F-6110A6EDB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21" y="2605416"/>
            <a:ext cx="3555043" cy="1647169"/>
          </a:xfrm>
          <a:prstGeom prst="rect">
            <a:avLst/>
          </a:prstGeom>
        </p:spPr>
      </p:pic>
      <p:grpSp>
        <p:nvGrpSpPr>
          <p:cNvPr id="24" name="Group 23">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5"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6" name="Freeform: Shape 195">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6"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7" name="Freeform: Shape 26">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52472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3F65ABF-7B7C-C157-4A4C-8E9F2CC0AD60}"/>
              </a:ext>
            </a:extLst>
          </p:cNvPr>
          <p:cNvSpPr>
            <a:spLocks noGrp="1"/>
          </p:cNvSpPr>
          <p:nvPr>
            <p:ph type="title"/>
          </p:nvPr>
        </p:nvSpPr>
        <p:spPr>
          <a:xfrm>
            <a:off x="838200" y="1641752"/>
            <a:ext cx="4391024" cy="1323439"/>
          </a:xfrm>
        </p:spPr>
        <p:txBody>
          <a:bodyPr anchor="t">
            <a:normAutofit/>
          </a:bodyPr>
          <a:lstStyle/>
          <a:p>
            <a:r>
              <a:rPr lang="uk-UA" sz="2800">
                <a:solidFill>
                  <a:schemeClr val="bg1"/>
                </a:solidFill>
              </a:rPr>
              <a:t>3. Ренегати у наддержавних утворення</a:t>
            </a:r>
          </a:p>
        </p:txBody>
      </p:sp>
      <p:sp>
        <p:nvSpPr>
          <p:cNvPr id="3" name="Місце для вмісту 2">
            <a:extLst>
              <a:ext uri="{FF2B5EF4-FFF2-40B4-BE49-F238E27FC236}">
                <a16:creationId xmlns:a16="http://schemas.microsoft.com/office/drawing/2014/main" id="{9F7C8C32-493E-9668-9E47-C78C65E901C4}"/>
              </a:ext>
            </a:extLst>
          </p:cNvPr>
          <p:cNvSpPr>
            <a:spLocks noGrp="1"/>
          </p:cNvSpPr>
          <p:nvPr>
            <p:ph idx="1"/>
          </p:nvPr>
        </p:nvSpPr>
        <p:spPr>
          <a:xfrm>
            <a:off x="838200" y="3146400"/>
            <a:ext cx="4391024" cy="2454300"/>
          </a:xfrm>
        </p:spPr>
        <p:txBody>
          <a:bodyPr>
            <a:normAutofit fontScale="92500" lnSpcReduction="10000"/>
          </a:bodyPr>
          <a:lstStyle/>
          <a:p>
            <a:pPr marL="0" indent="0">
              <a:buNone/>
            </a:pPr>
            <a:r>
              <a:rPr lang="uk-UA" sz="1400" dirty="0">
                <a:solidFill>
                  <a:schemeClr val="bg1">
                    <a:alpha val="80000"/>
                  </a:schemeClr>
                </a:solidFill>
              </a:rPr>
              <a:t>Прикладом цієї проблеми є держава Угорщина. Вона членом НАТО та ЄС, проте її уряд настільки корумпований РФ що довів свою країну до максимальної залежності від агресора.</a:t>
            </a:r>
          </a:p>
          <a:p>
            <a:pPr marL="0" indent="0">
              <a:buNone/>
            </a:pPr>
            <a:endParaRPr lang="uk-UA" sz="1400" dirty="0">
              <a:solidFill>
                <a:schemeClr val="bg1">
                  <a:alpha val="80000"/>
                </a:schemeClr>
              </a:solidFill>
            </a:endParaRPr>
          </a:p>
          <a:p>
            <a:pPr marL="0" indent="0">
              <a:buNone/>
            </a:pPr>
            <a:r>
              <a:rPr lang="uk-UA" sz="1400" dirty="0">
                <a:solidFill>
                  <a:schemeClr val="bg1">
                    <a:alpha val="80000"/>
                  </a:schemeClr>
                </a:solidFill>
              </a:rPr>
              <a:t>Окрім небажання приймати Україну до ЄС та НАТО, Угорщина знаходить місця для спекуляцій на етнічних питаннях, расовій теорії.</a:t>
            </a:r>
          </a:p>
          <a:p>
            <a:pPr marL="0" indent="0">
              <a:buNone/>
            </a:pPr>
            <a:endParaRPr lang="uk-UA" sz="1400" dirty="0">
              <a:solidFill>
                <a:schemeClr val="bg1">
                  <a:alpha val="80000"/>
                </a:schemeClr>
              </a:solidFill>
            </a:endParaRPr>
          </a:p>
          <a:p>
            <a:pPr marL="0" indent="0">
              <a:buNone/>
            </a:pPr>
            <a:r>
              <a:rPr lang="uk-UA" sz="1400" dirty="0">
                <a:solidFill>
                  <a:schemeClr val="bg1">
                    <a:alpha val="80000"/>
                  </a:schemeClr>
                </a:solidFill>
              </a:rPr>
              <a:t>Голосування у НАТО та ЄС мають відбуватися на принципі більшості а не консенсусу. </a:t>
            </a:r>
          </a:p>
        </p:txBody>
      </p:sp>
      <p:grpSp>
        <p:nvGrpSpPr>
          <p:cNvPr id="12" name="Group 11">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Рисунок 4" descr="Зображення, що містить вода, надворі, місто&#10;&#10;Автоматично згенерований опис">
            <a:extLst>
              <a:ext uri="{FF2B5EF4-FFF2-40B4-BE49-F238E27FC236}">
                <a16:creationId xmlns:a16="http://schemas.microsoft.com/office/drawing/2014/main" id="{039CA3AF-C80C-4B91-38AF-3B7429475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932" y="1700698"/>
            <a:ext cx="4369112" cy="2363617"/>
          </a:xfrm>
          <a:prstGeom prst="rect">
            <a:avLst/>
          </a:prstGeom>
        </p:spPr>
      </p:pic>
    </p:spTree>
    <p:extLst>
      <p:ext uri="{BB962C8B-B14F-4D97-AF65-F5344CB8AC3E}">
        <p14:creationId xmlns:p14="http://schemas.microsoft.com/office/powerpoint/2010/main" val="169837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6A79714B-69B0-8C51-086B-10EC3B8EC849}"/>
              </a:ext>
            </a:extLst>
          </p:cNvPr>
          <p:cNvSpPr>
            <a:spLocks noGrp="1"/>
          </p:cNvSpPr>
          <p:nvPr>
            <p:ph type="title"/>
          </p:nvPr>
        </p:nvSpPr>
        <p:spPr>
          <a:xfrm>
            <a:off x="6234865" y="568517"/>
            <a:ext cx="5248221" cy="1067209"/>
          </a:xfrm>
        </p:spPr>
        <p:txBody>
          <a:bodyPr>
            <a:normAutofit/>
          </a:bodyPr>
          <a:lstStyle/>
          <a:p>
            <a:r>
              <a:rPr lang="uk-UA" sz="3400">
                <a:solidFill>
                  <a:schemeClr val="bg1"/>
                </a:solidFill>
              </a:rPr>
              <a:t>4. Проблема корумпованості ЗМІ</a:t>
            </a:r>
          </a:p>
        </p:txBody>
      </p:sp>
      <p:pic>
        <p:nvPicPr>
          <p:cNvPr id="5" name="Рисунок 4" descr="Зображення, що містить текст, кіоск, будівля, газета&#10;&#10;Автоматично згенерований опис">
            <a:extLst>
              <a:ext uri="{FF2B5EF4-FFF2-40B4-BE49-F238E27FC236}">
                <a16:creationId xmlns:a16="http://schemas.microsoft.com/office/drawing/2014/main" id="{AA2E36E6-4D0B-41BE-6FB2-6D066A83A586}"/>
              </a:ext>
            </a:extLst>
          </p:cNvPr>
          <p:cNvPicPr>
            <a:picLocks noChangeAspect="1"/>
          </p:cNvPicPr>
          <p:nvPr/>
        </p:nvPicPr>
        <p:blipFill rotWithShape="1">
          <a:blip r:embed="rId2">
            <a:extLst>
              <a:ext uri="{28A0092B-C50C-407E-A947-70E740481C1C}">
                <a14:useLocalDpi xmlns:a14="http://schemas.microsoft.com/office/drawing/2010/main" val="0"/>
              </a:ext>
            </a:extLst>
          </a:blip>
          <a:srcRect l="41911" r="2274"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2" name="Group 11">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3" name="Freeform: Shape 12">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Місце для вмісту 2">
            <a:extLst>
              <a:ext uri="{FF2B5EF4-FFF2-40B4-BE49-F238E27FC236}">
                <a16:creationId xmlns:a16="http://schemas.microsoft.com/office/drawing/2014/main" id="{76BAF05D-CBCD-C6A2-EA4E-DB05EF977ABF}"/>
              </a:ext>
            </a:extLst>
          </p:cNvPr>
          <p:cNvSpPr>
            <a:spLocks noGrp="1"/>
          </p:cNvSpPr>
          <p:nvPr>
            <p:ph idx="1"/>
          </p:nvPr>
        </p:nvSpPr>
        <p:spPr>
          <a:xfrm>
            <a:off x="6234868" y="1820369"/>
            <a:ext cx="5217173" cy="4351338"/>
          </a:xfrm>
        </p:spPr>
        <p:txBody>
          <a:bodyPr>
            <a:normAutofit fontScale="92500"/>
          </a:bodyPr>
          <a:lstStyle/>
          <a:p>
            <a:pPr marL="0" indent="0">
              <a:buNone/>
            </a:pPr>
            <a:r>
              <a:rPr lang="uk-UA" dirty="0">
                <a:solidFill>
                  <a:schemeClr val="bg1"/>
                </a:solidFill>
              </a:rPr>
              <a:t>З початку гібридної війни РФ створено багаточисельні фейки які забруднюють репутацію України.</a:t>
            </a:r>
          </a:p>
          <a:p>
            <a:pPr marL="0" indent="0">
              <a:buNone/>
            </a:pPr>
            <a:endParaRPr lang="uk-UA" dirty="0">
              <a:solidFill>
                <a:schemeClr val="bg1"/>
              </a:solidFill>
            </a:endParaRPr>
          </a:p>
          <a:p>
            <a:pPr marL="0" indent="0">
              <a:buNone/>
            </a:pPr>
            <a:r>
              <a:rPr lang="uk-UA" dirty="0">
                <a:solidFill>
                  <a:schemeClr val="bg1"/>
                </a:solidFill>
              </a:rPr>
              <a:t>Багато західних респектабельних ЗМІ використовували фейки, часто несвідомо.</a:t>
            </a:r>
          </a:p>
          <a:p>
            <a:pPr marL="0" indent="0">
              <a:buNone/>
            </a:pPr>
            <a:endParaRPr lang="uk-UA" dirty="0">
              <a:solidFill>
                <a:schemeClr val="bg1"/>
              </a:solidFill>
            </a:endParaRPr>
          </a:p>
          <a:p>
            <a:pPr marL="0" indent="0">
              <a:buNone/>
            </a:pPr>
            <a:r>
              <a:rPr lang="uk-UA" dirty="0">
                <a:solidFill>
                  <a:schemeClr val="bg1"/>
                </a:solidFill>
              </a:rPr>
              <a:t>Фейки найчастіше направлені на порушення </a:t>
            </a:r>
            <a:r>
              <a:rPr lang="uk-UA" dirty="0" err="1">
                <a:solidFill>
                  <a:schemeClr val="bg1"/>
                </a:solidFill>
              </a:rPr>
              <a:t>сенсетивних</a:t>
            </a:r>
            <a:r>
              <a:rPr lang="uk-UA" dirty="0">
                <a:solidFill>
                  <a:schemeClr val="bg1"/>
                </a:solidFill>
              </a:rPr>
              <a:t> питань. </a:t>
            </a:r>
          </a:p>
          <a:p>
            <a:pPr marL="0" indent="0">
              <a:buNone/>
            </a:pPr>
            <a:endParaRPr lang="uk-UA" dirty="0">
              <a:solidFill>
                <a:schemeClr val="bg1"/>
              </a:solidFill>
            </a:endParaRPr>
          </a:p>
        </p:txBody>
      </p:sp>
      <p:grpSp>
        <p:nvGrpSpPr>
          <p:cNvPr id="1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7" name="Freeform: Shape 1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377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Зображення, що містить зал, аудиторія, кілька, конференц-зала&#10;&#10;Автоматично згенерований опис">
            <a:extLst>
              <a:ext uri="{FF2B5EF4-FFF2-40B4-BE49-F238E27FC236}">
                <a16:creationId xmlns:a16="http://schemas.microsoft.com/office/drawing/2014/main" id="{F423553D-7438-5210-71E3-58337DF83B1B}"/>
              </a:ext>
            </a:extLst>
          </p:cNvPr>
          <p:cNvPicPr>
            <a:picLocks noChangeAspect="1"/>
          </p:cNvPicPr>
          <p:nvPr/>
        </p:nvPicPr>
        <p:blipFill rotWithShape="1">
          <a:blip r:embed="rId2">
            <a:extLst>
              <a:ext uri="{28A0092B-C50C-407E-A947-70E740481C1C}">
                <a14:useLocalDpi xmlns:a14="http://schemas.microsoft.com/office/drawing/2010/main" val="0"/>
              </a:ext>
            </a:extLst>
          </a:blip>
          <a:srcRect r="15724" b="1"/>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FA36059E-3ACA-00A1-BC93-8D3E0EC7D633}"/>
              </a:ext>
            </a:extLst>
          </p:cNvPr>
          <p:cNvSpPr>
            <a:spLocks noGrp="1"/>
          </p:cNvSpPr>
          <p:nvPr>
            <p:ph type="title"/>
          </p:nvPr>
        </p:nvSpPr>
        <p:spPr>
          <a:xfrm>
            <a:off x="371094" y="1161288"/>
            <a:ext cx="3438144" cy="1124712"/>
          </a:xfrm>
        </p:spPr>
        <p:txBody>
          <a:bodyPr anchor="b">
            <a:normAutofit/>
          </a:bodyPr>
          <a:lstStyle/>
          <a:p>
            <a:r>
              <a:rPr lang="uk-UA" sz="2400"/>
              <a:t>Пропозиції щодо зміни світового безпекового устрою</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Місце для вмісту 2">
            <a:extLst>
              <a:ext uri="{FF2B5EF4-FFF2-40B4-BE49-F238E27FC236}">
                <a16:creationId xmlns:a16="http://schemas.microsoft.com/office/drawing/2014/main" id="{4D37E922-35ED-65CA-9E55-71CD3106B8F4}"/>
              </a:ext>
            </a:extLst>
          </p:cNvPr>
          <p:cNvSpPr>
            <a:spLocks noGrp="1"/>
          </p:cNvSpPr>
          <p:nvPr>
            <p:ph idx="1"/>
          </p:nvPr>
        </p:nvSpPr>
        <p:spPr>
          <a:xfrm>
            <a:off x="371094" y="2718054"/>
            <a:ext cx="3438906" cy="3207258"/>
          </a:xfrm>
        </p:spPr>
        <p:txBody>
          <a:bodyPr anchor="t">
            <a:normAutofit/>
          </a:bodyPr>
          <a:lstStyle/>
          <a:p>
            <a:pPr marL="0" indent="0">
              <a:buNone/>
            </a:pPr>
            <a:r>
              <a:rPr lang="uk-UA" sz="1600"/>
              <a:t>Однією з пропозицій є заміна існуючих інституцій та впровадження нового світового порядку.</a:t>
            </a:r>
          </a:p>
          <a:p>
            <a:pPr marL="0" indent="0">
              <a:buNone/>
            </a:pPr>
            <a:endParaRPr lang="uk-UA" sz="1600"/>
          </a:p>
          <a:p>
            <a:pPr marL="0" indent="0">
              <a:buNone/>
            </a:pPr>
            <a:r>
              <a:rPr lang="uk-UA" sz="1600"/>
              <a:t>Для убезпечення світу від нових загроз мають бути сформовані нові інституції.</a:t>
            </a:r>
          </a:p>
          <a:p>
            <a:pPr marL="0" indent="0">
              <a:buNone/>
            </a:pPr>
            <a:endParaRPr lang="uk-UA" sz="1600"/>
          </a:p>
          <a:p>
            <a:pPr marL="0" indent="0">
              <a:buNone/>
            </a:pPr>
            <a:r>
              <a:rPr lang="uk-UA" sz="1600"/>
              <a:t>На локальному рівні, держави мають будувати самостійну економічну політику.</a:t>
            </a:r>
          </a:p>
          <a:p>
            <a:pPr marL="0" indent="0">
              <a:buNone/>
            </a:pPr>
            <a:endParaRPr lang="uk-UA" sz="1600"/>
          </a:p>
          <a:p>
            <a:pPr marL="0" indent="0">
              <a:buNone/>
            </a:pPr>
            <a:endParaRPr lang="uk-UA" sz="1600"/>
          </a:p>
        </p:txBody>
      </p:sp>
    </p:spTree>
    <p:extLst>
      <p:ext uri="{BB962C8B-B14F-4D97-AF65-F5344CB8AC3E}">
        <p14:creationId xmlns:p14="http://schemas.microsoft.com/office/powerpoint/2010/main" val="4115397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C751C4CE7A05FF458E8CB05CADDE7050" ma:contentTypeVersion="11" ma:contentTypeDescription="Створення нового документа." ma:contentTypeScope="" ma:versionID="91f4ca0c4ba432efc32614105b974b45">
  <xsd:schema xmlns:xsd="http://www.w3.org/2001/XMLSchema" xmlns:xs="http://www.w3.org/2001/XMLSchema" xmlns:p="http://schemas.microsoft.com/office/2006/metadata/properties" xmlns:ns2="2ebb5d97-c8fe-4340-9038-707fdcc041d0" xmlns:ns3="3fc8f0c9-51ca-4641-849c-a5c4b970eb5a" targetNamespace="http://schemas.microsoft.com/office/2006/metadata/properties" ma:root="true" ma:fieldsID="3ddb255dc853be291e17661a463024ea" ns2:_="" ns3:_="">
    <xsd:import namespace="2ebb5d97-c8fe-4340-9038-707fdcc041d0"/>
    <xsd:import namespace="3fc8f0c9-51ca-4641-849c-a5c4b970eb5a"/>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b5d97-c8fe-4340-9038-707fdcc041d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Теги зображень" ma:readOnly="false" ma:fieldId="{5cf76f15-5ced-4ddc-b409-7134ff3c332f}" ma:taxonomyMulti="true" ma:sspId="e5ed4982-6aa5-4c40-bfe4-44b657fb2fd0"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fc8f0c9-51ca-4641-849c-a5c4b970eb5a"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62884a60-d1b2-4044-b8ce-d2dbc923cb85}" ma:internalName="TaxCatchAll" ma:showField="CatchAllData" ma:web="3fc8f0c9-51ca-4641-849c-a5c4b970eb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вмісту"/>
        <xsd:element ref="dc:title" minOccurs="0" maxOccurs="1" ma:index="4" ma:displayName="Заголовок"/>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2ebb5d97-c8fe-4340-9038-707fdcc041d0" xsi:nil="true"/>
    <lcf76f155ced4ddcb4097134ff3c332f xmlns="2ebb5d97-c8fe-4340-9038-707fdcc041d0">
      <Terms xmlns="http://schemas.microsoft.com/office/infopath/2007/PartnerControls"/>
    </lcf76f155ced4ddcb4097134ff3c332f>
    <TaxCatchAll xmlns="3fc8f0c9-51ca-4641-849c-a5c4b970eb5a" xsi:nil="true"/>
  </documentManagement>
</p:properties>
</file>

<file path=customXml/itemProps1.xml><?xml version="1.0" encoding="utf-8"?>
<ds:datastoreItem xmlns:ds="http://schemas.openxmlformats.org/officeDocument/2006/customXml" ds:itemID="{777179C3-BDA3-48E8-8BFA-DC2667C9E5E0}"/>
</file>

<file path=customXml/itemProps2.xml><?xml version="1.0" encoding="utf-8"?>
<ds:datastoreItem xmlns:ds="http://schemas.openxmlformats.org/officeDocument/2006/customXml" ds:itemID="{532185BB-96DE-477F-8E2F-5F13DE241FB1}"/>
</file>

<file path=customXml/itemProps3.xml><?xml version="1.0" encoding="utf-8"?>
<ds:datastoreItem xmlns:ds="http://schemas.openxmlformats.org/officeDocument/2006/customXml" ds:itemID="{2491A861-BF34-48B5-B268-C2023ABBF89D}"/>
</file>

<file path=docProps/app.xml><?xml version="1.0" encoding="utf-8"?>
<Properties xmlns="http://schemas.openxmlformats.org/officeDocument/2006/extended-properties" xmlns:vt="http://schemas.openxmlformats.org/officeDocument/2006/docPropsVTypes">
  <Template>Office Theme</Template>
  <TotalTime>274</TotalTime>
  <Words>763</Words>
  <Application>Microsoft Office PowerPoint</Application>
  <PresentationFormat>Широкий екран</PresentationFormat>
  <Paragraphs>70</Paragraphs>
  <Slides>15</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15</vt:i4>
      </vt:variant>
    </vt:vector>
  </HeadingPairs>
  <TitlesOfParts>
    <vt:vector size="20" baseType="lpstr">
      <vt:lpstr>Arial</vt:lpstr>
      <vt:lpstr>Calibri</vt:lpstr>
      <vt:lpstr>Calibri Light</vt:lpstr>
      <vt:lpstr>Wingdings</vt:lpstr>
      <vt:lpstr>Тема Office</vt:lpstr>
      <vt:lpstr>Проблема застосування існуючих засобів впливу на міжнародній арені.</vt:lpstr>
      <vt:lpstr>Викладення проблеми</vt:lpstr>
      <vt:lpstr>Презентація PowerPoint</vt:lpstr>
      <vt:lpstr>Необхідність реформування системи врегулювання конфліктів</vt:lpstr>
      <vt:lpstr>1. Застосування санкцій у необхідний строк</vt:lpstr>
      <vt:lpstr>2. Проблема зброї масового ураження </vt:lpstr>
      <vt:lpstr>3. Ренегати у наддержавних утворення</vt:lpstr>
      <vt:lpstr>4. Проблема корумпованості ЗМІ</vt:lpstr>
      <vt:lpstr>Пропозиції щодо зміни світового безпекового устрою</vt:lpstr>
      <vt:lpstr>Місце наддержавних утворень</vt:lpstr>
      <vt:lpstr>Економічна сфера</vt:lpstr>
      <vt:lpstr>Презентація PowerPoint</vt:lpstr>
      <vt:lpstr>Чинник гібридної агресії</vt:lpstr>
      <vt:lpstr>Методи боротьби з гібридними війнами</vt:lpstr>
      <vt:lpstr>Заключення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Прядко Єгор Олегович</dc:creator>
  <cp:lastModifiedBy>Прядко Єгор Олегович</cp:lastModifiedBy>
  <cp:revision>1</cp:revision>
  <dcterms:created xsi:type="dcterms:W3CDTF">2022-11-16T13:14:46Z</dcterms:created>
  <dcterms:modified xsi:type="dcterms:W3CDTF">2022-12-08T18:54:30Z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0x010100C751C4CE7A05FF458E8CB05CADDE7050</vt:lpwstr>
  </property>
  <property fmtid="{D5CDD505-2E9C-101B-9397-08002B2CF9AE}" pid="3" name="Order">
    <vt:r8>3700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MediaServiceImageTags">
    <vt:lpwstr/>
  </property>
</Properties>
</file>