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876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0ABE0E-36F3-E10A-8D7C-90A478898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E7F982A-26BF-8A48-C70E-7ABB4E13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4F30E-8A3B-3FD6-4FDF-31D10125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256195-2EEC-3E4E-B954-68A9AE7E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A2D67B-70B0-4A59-0FE8-B42BA4B77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481795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0BAC42-0D0E-5EE5-22EC-3C6449082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C3B222B-AC7B-56F1-63FF-41BD22160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966D36-4D56-238B-95C9-9DA8A323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914057-A977-528E-3A9A-2E77B097A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FF2569-32C0-7006-47FA-88ED57B1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29278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DB72FDE3-B739-3CD4-E516-D01C6850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9966ECC-9D24-65DA-6C54-416AF788DC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41B5B3-97A2-85D4-F88B-514BC01F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31440A2-8673-9EEB-AD19-71F0AB309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FC221-1A27-FA96-AF32-49291D49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89303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145AFB-22AB-6428-CDF6-01CB620F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1910AC7-D565-6B30-5B2A-9D1E1FA01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CA166A-8146-FD2D-026E-B22D11439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6DFFDE-837F-ABF7-B9F2-C92253B9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AD81353-EA32-BCCD-6F75-D2372EAC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22357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FDE597-B3B7-3FAD-042A-565943927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497FD8-8B05-01F7-36FE-403155BA8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1FC66D9-33C0-66A5-6E20-43A32297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F8B59A-8CC1-BDAC-8931-96769AC3A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0395A5-4B3B-D5F4-8B8B-6B746719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3363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8ADD29-ADDA-A9C5-8522-0F167C83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55A3BD-0881-FF24-C71A-14F3098D6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B21E45-A2C6-A991-D881-4E8098356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3D66AB0-1AB4-F761-318A-D4A65018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99BEF4-3D86-41DC-6A78-5D13198B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49D3338-5850-CCA5-676E-08064089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773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12EB2E-D761-9165-BDDD-DAA89B93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43DD764-480E-43FD-BAAD-3B54D5232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9CF5421-F03E-0AA6-6548-5BD494594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6CE7B3-7391-EAC2-5528-6ED70EE831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855F276-1136-8E1D-901B-2D7A8B1D58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FA84199-B856-D5A3-2C05-8FB0E2F7F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AE0CFAC-AE8A-87F8-B368-2026CE500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98CE8D7-B292-3AE3-621F-283B8C5E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3782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E2EE87-5E44-0146-455D-190599185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D613203-5644-D3A7-C631-D4D848C32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346A53-E2EE-C3CA-04D3-C50E692EB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4479DD-1EEA-3B4B-AE0A-CC6546EA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17440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F26C236-70A7-1BDF-8E9A-2C6B87450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54A023F-14C7-0A20-DB68-68C57B6F4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FCE961-7313-DECF-F348-508E6E16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26774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520D77-71D5-969F-F01D-3B0A0F7E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8BDBF2-B06E-792C-23CB-6F287261E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EAE69CC-0810-A6A4-5291-7230D849B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A3DD84-CA8C-36EF-C894-2C8F2523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F16F57E-0313-6E4D-EF41-866CB702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990978-6973-2750-2E69-59A28E5C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1926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54F331-F3C5-957B-112F-9FC7A7C12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5AF56D78-8DF5-AA44-C736-056FE686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2D57B-F623-5B1A-1DEA-069904639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460985B-F9A0-B1D0-CE2A-F21E1889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3CF2C8-91F7-5C2B-ABEE-3039A12D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004AD5-A1C5-33CD-44B7-FF077D89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2041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5136467-F1A9-792E-5ED7-3DC8CBB2E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6E13835-F55B-23C7-E99D-73FDAFF7D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455B20-75EB-4F8F-92F6-8D2DDCC469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820680-E14A-4C88-AE81-05B29F3845F1}" type="datetimeFigureOut">
              <a:rPr lang="it-CH" smtClean="0"/>
              <a:t>26.09.2025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ABDF90-D4B8-9567-3926-07D4E278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1D09F46-723F-16BA-D41A-461706FCC0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8A7CA-A742-42DF-9C0F-1A9436939DF1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5679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0260A8A-D8AE-A987-F7C1-D9AF2557A1E0}"/>
              </a:ext>
            </a:extLst>
          </p:cNvPr>
          <p:cNvSpPr/>
          <p:nvPr/>
        </p:nvSpPr>
        <p:spPr>
          <a:xfrm>
            <a:off x="-35782" y="-55659"/>
            <a:ext cx="12263562" cy="69812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0375EE-C3C5-1F87-3BAF-DF23CECDC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016" y="2784945"/>
            <a:ext cx="6448509" cy="981448"/>
          </a:xfrm>
        </p:spPr>
        <p:txBody>
          <a:bodyPr>
            <a:normAutofit fontScale="90000"/>
          </a:bodyPr>
          <a:lstStyle/>
          <a:p>
            <a:r>
              <a:rPr lang="fr-CH" sz="8900" dirty="0">
                <a:latin typeface="Arial Black" panose="020B0A04020102020204" pitchFamily="34" charset="0"/>
              </a:rPr>
              <a:t>PERSONAS</a:t>
            </a:r>
            <a:endParaRPr lang="it-CH" dirty="0">
              <a:latin typeface="Arial Black" panose="020B0A04020102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A1B8AF-995D-EA88-3CB7-60D45D055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0016" y="2136374"/>
            <a:ext cx="2782958" cy="712180"/>
          </a:xfrm>
        </p:spPr>
        <p:txBody>
          <a:bodyPr>
            <a:normAutofit fontScale="25000" lnSpcReduction="20000"/>
          </a:bodyPr>
          <a:lstStyle/>
          <a:p>
            <a:r>
              <a:rPr lang="fr-CH" sz="14400" dirty="0">
                <a:latin typeface="Arial Black" panose="020B0A04020102020204" pitchFamily="34" charset="0"/>
              </a:rPr>
              <a:t>MyLibrary</a:t>
            </a:r>
            <a:endParaRPr lang="it-CH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5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C0260A8A-D8AE-A987-F7C1-D9AF2557A1E0}"/>
              </a:ext>
            </a:extLst>
          </p:cNvPr>
          <p:cNvSpPr/>
          <p:nvPr/>
        </p:nvSpPr>
        <p:spPr>
          <a:xfrm>
            <a:off x="-35781" y="-123245"/>
            <a:ext cx="12263562" cy="6981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0375EE-C3C5-1F87-3BAF-DF23CECDC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41" y="1083447"/>
            <a:ext cx="4190337" cy="159711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ETÀ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16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STUDIO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SAM TREVANO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OCCUPAZIONE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STUDENTE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INDIRIZZO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LUGANO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DISPOSITIVI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TUTTI</a:t>
            </a:r>
            <a:endParaRPr lang="it-CH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BF5307A-3B2D-224D-706D-0B924841B234}"/>
              </a:ext>
            </a:extLst>
          </p:cNvPr>
          <p:cNvSpPr/>
          <p:nvPr/>
        </p:nvSpPr>
        <p:spPr>
          <a:xfrm>
            <a:off x="-35781" y="-123245"/>
            <a:ext cx="12263562" cy="10774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EA1B8AF-995D-EA88-3CB7-60D45D055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041" y="249952"/>
            <a:ext cx="2083242" cy="435147"/>
          </a:xfrm>
        </p:spPr>
        <p:txBody>
          <a:bodyPr>
            <a:normAutofit fontScale="92500" lnSpcReduction="10000"/>
          </a:bodyPr>
          <a:lstStyle/>
          <a:p>
            <a:r>
              <a:rPr lang="fr-CH" sz="2800" dirty="0">
                <a:solidFill>
                  <a:schemeClr val="bg2"/>
                </a:solidFill>
                <a:latin typeface="Arial Black" panose="020B0A04020102020204" pitchFamily="34" charset="0"/>
              </a:rPr>
              <a:t>LUCA REX</a:t>
            </a:r>
            <a:endParaRPr lang="it-CH" sz="2800" dirty="0">
              <a:solidFill>
                <a:schemeClr val="bg2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00E8D016-2C73-46FF-2692-7905C94D4CA2}"/>
              </a:ext>
            </a:extLst>
          </p:cNvPr>
          <p:cNvSpPr txBox="1">
            <a:spLocks/>
          </p:cNvSpPr>
          <p:nvPr/>
        </p:nvSpPr>
        <p:spPr>
          <a:xfrm>
            <a:off x="3003773" y="2809854"/>
            <a:ext cx="8710320" cy="14859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COMPORTAMENTI DIGITALI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PIANIFICA DI PROVARE NUOVI OPERA, VALUTA GLI OPERA GIÀ VISTI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GESTISCE IL GRAFICO CHE MOSTRA IL TEMPO SPESO PER GLI OPERA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UTILIZZA L’APP A CASA, A SCUOLA E FUORI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it-CH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77C279B4-AA34-8CE5-10C1-6D16634525C8}"/>
              </a:ext>
            </a:extLst>
          </p:cNvPr>
          <p:cNvSpPr txBox="1">
            <a:spLocks/>
          </p:cNvSpPr>
          <p:nvPr/>
        </p:nvSpPr>
        <p:spPr>
          <a:xfrm>
            <a:off x="5469340" y="1008904"/>
            <a:ext cx="6758441" cy="13902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OBIETTIVO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TENERE TRACCIA DI LIBRI E ATTIVITÀ TV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PREFERENZE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FILM, LIBRI E FUMETTI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GENERI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	TUTTI</a:t>
            </a:r>
            <a:b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</a:b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UTILIZZO</a:t>
            </a: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	1 VOLTA A SETTIMANA</a:t>
            </a:r>
            <a:endParaRPr lang="it-CH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0E660997-B20F-D596-7EF6-F956ACD78465}"/>
              </a:ext>
            </a:extLst>
          </p:cNvPr>
          <p:cNvSpPr txBox="1">
            <a:spLocks/>
          </p:cNvSpPr>
          <p:nvPr/>
        </p:nvSpPr>
        <p:spPr>
          <a:xfrm>
            <a:off x="3003773" y="4295775"/>
            <a:ext cx="8710320" cy="148592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60000"/>
              </a:lnSpc>
            </a:pPr>
            <a:r>
              <a:rPr lang="fr-CH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</a:rPr>
              <a:t>FRUSTRAZIONI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PIANIFICA DI PROVARE NUOVI OPERA, VALUTA GLI OPERA GIÀ VISTI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GESTISCE IL GRAFICO CHE MOSTRA IL TEMPO SPESO PER GLI OPERA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fr-CH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</a:rPr>
              <a:t>UTILIZZA L’APP A CASA, A SCUOLA E FUORI</a:t>
            </a:r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it-CH" sz="1400" dirty="0">
              <a:solidFill>
                <a:schemeClr val="tx1">
                  <a:lumMod val="75000"/>
                  <a:lumOff val="2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1032" name="Picture 8" descr="Uomo, Vintage ▾, Moda, Giovane Uomo">
            <a:extLst>
              <a:ext uri="{FF2B5EF4-FFF2-40B4-BE49-F238E27FC236}">
                <a16:creationId xmlns:a16="http://schemas.microsoft.com/office/drawing/2014/main" id="{9529CCCD-F7CC-85DE-E533-2CE783CC5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0" t="27361" r="29261"/>
          <a:stretch/>
        </p:blipFill>
        <p:spPr bwMode="auto">
          <a:xfrm flipH="1">
            <a:off x="168747" y="2957944"/>
            <a:ext cx="2630498" cy="33055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102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120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Tema di Office</vt:lpstr>
      <vt:lpstr>PERSONAS</vt:lpstr>
      <vt:lpstr>ETÀ  16 STUDIO  SAM TREVANO OCCUPAZIONE STUDENTE INDIRIZZO LUGANO DISPOSITIVI TUTTI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cde583@cpt.local</dc:creator>
  <cp:lastModifiedBy>cde583@cpt.local</cp:lastModifiedBy>
  <cp:revision>2</cp:revision>
  <dcterms:created xsi:type="dcterms:W3CDTF">2025-09-26T11:31:59Z</dcterms:created>
  <dcterms:modified xsi:type="dcterms:W3CDTF">2025-09-26T12:44:28Z</dcterms:modified>
</cp:coreProperties>
</file>