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78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9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20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93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64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346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73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220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0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59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3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7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21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31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3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2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64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2D5501-9F36-4C3E-97D7-8E8C40C7925C}" type="datetimeFigureOut">
              <a:rPr lang="he-IL" smtClean="0"/>
              <a:t>י"ח/טבת/תשפ"ג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D88E38-8D22-406D-AD51-F8B7D66E59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7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25400">
              <a:schemeClr val="bg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12700">
              <a:schemeClr val="bg1">
                <a:alpha val="99000"/>
              </a:schemeClr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12700">
              <a:schemeClr val="bg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4216999" cy="246350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10664891" y="1585520"/>
            <a:ext cx="1250302" cy="8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ED9D427-33FB-4ECB-A746-30E58842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825" b="99683" l="52000" r="86667">
                        <a14:foregroundMark x1="84000" y1="79683" x2="85111" y2="67460"/>
                        <a14:foregroundMark x1="86556" y1="73492" x2="86556" y2="73492"/>
                        <a14:foregroundMark x1="86667" y1="75714" x2="86667" y2="75714"/>
                        <a14:foregroundMark x1="83444" y1="70317" x2="83444" y2="70317"/>
                        <a14:foregroundMark x1="77778" y1="91111" x2="77778" y2="91111"/>
                        <a14:foregroundMark x1="83222" y1="91270" x2="83222" y2="91270"/>
                        <a14:foregroundMark x1="61889" y1="90000" x2="61889" y2="90000"/>
                        <a14:foregroundMark x1="62667" y1="91429" x2="62667" y2="91429"/>
                        <a14:foregroundMark x1="62333" y1="90952" x2="62333" y2="90952"/>
                        <a14:foregroundMark x1="62444" y1="91429" x2="62444" y2="91429"/>
                        <a14:foregroundMark x1="58667" y1="90794" x2="58667" y2="90794"/>
                        <a14:foregroundMark x1="58778" y1="91270" x2="58778" y2="91270"/>
                        <a14:foregroundMark x1="52889" y1="77778" x2="52889" y2="77778"/>
                        <a14:foregroundMark x1="53667" y1="68571" x2="53667" y2="68571"/>
                        <a14:foregroundMark x1="52000" y1="73810" x2="52000" y2="73810"/>
                        <a14:foregroundMark x1="53111" y1="66984" x2="53111" y2="66984"/>
                        <a14:foregroundMark x1="76556" y1="81587" x2="76000" y2="82381"/>
                        <a14:foregroundMark x1="67222" y1="99206" x2="67222" y2="99683"/>
                        <a14:backgroundMark x1="77778" y1="82540" x2="77778" y2="82540"/>
                        <a14:backgroundMark x1="61556" y1="82063" x2="61556" y2="8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19" t="65263" r="12175" b="7812"/>
          <a:stretch/>
        </p:blipFill>
        <p:spPr>
          <a:xfrm>
            <a:off x="4567311" y="3330417"/>
            <a:ext cx="3606018" cy="184649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996E884-12BC-43B7-8054-C5D6A6BE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32" b="69048" l="59667" r="73778">
                        <a14:foregroundMark x1="67222" y1="58254" x2="67222" y2="58254"/>
                        <a14:foregroundMark x1="66588" y1="60317" x2="66444" y2="60794"/>
                        <a14:foregroundMark x1="66683" y1="60000" x2="66588" y2="60317"/>
                        <a14:foregroundMark x1="61667" y1="62857" x2="62081" y2="62857"/>
                        <a14:foregroundMark x1="62333" y1="62857" x2="62333" y2="62857"/>
                        <a14:foregroundMark x1="62111" y1="62698" x2="62111" y2="62698"/>
                        <a14:foregroundMark x1="62222" y1="62698" x2="62222" y2="62698"/>
                        <a14:foregroundMark x1="62111" y1="62698" x2="62444" y2="62857"/>
                        <a14:foregroundMark x1="66778" y1="59365" x2="66778" y2="59365"/>
                        <a14:foregroundMark x1="69222" y1="63492" x2="69824" y2="63205"/>
                        <a14:foregroundMark x1="71111" y1="63016" x2="71111" y2="63016"/>
                        <a14:foregroundMark x1="69556" y1="64286" x2="69556" y2="64286"/>
                        <a14:foregroundMark x1="70222" y1="63492" x2="70222" y2="63492"/>
                        <a14:foregroundMark x1="70556" y1="63175" x2="70556" y2="63175"/>
                        <a14:foregroundMark x1="70000" y1="62698" x2="70000" y2="62698"/>
                        <a14:foregroundMark x1="70556" y1="62063" x2="70556" y2="62063"/>
                        <a14:foregroundMark x1="73778" y1="60159" x2="73778" y2="60159"/>
                        <a14:backgroundMark x1="62222" y1="62222" x2="62222" y2="62222"/>
                        <a14:backgroundMark x1="62444" y1="62381" x2="62444" y2="62381"/>
                        <a14:backgroundMark x1="62000" y1="62381" x2="62000" y2="62381"/>
                        <a14:backgroundMark x1="67111" y1="60000" x2="67111" y2="60000"/>
                        <a14:backgroundMark x1="67000" y1="59841" x2="67000" y2="59841"/>
                        <a14:backgroundMark x1="67000" y1="60317" x2="67000" y2="60317"/>
                        <a14:backgroundMark x1="69778" y1="63333" x2="71000" y2="62698"/>
                        <a14:backgroundMark x1="71000" y1="63175" x2="71000" y2="63175"/>
                        <a14:backgroundMark x1="71222" y1="63016" x2="71222" y2="62540"/>
                        <a14:backgroundMark x1="71000" y1="63016" x2="71000" y2="63016"/>
                        <a14:backgroundMark x1="69444" y1="63651" x2="69444" y2="6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46" t="56149" r="28916" b="32723"/>
          <a:stretch/>
        </p:blipFill>
        <p:spPr>
          <a:xfrm flipH="1">
            <a:off x="6421902" y="2032781"/>
            <a:ext cx="1012874" cy="763173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2C14E9-CA39-4FAE-8342-03668362CC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27" b="77302" l="66222" r="76667">
                        <a14:foregroundMark x1="68222" y1="73810" x2="68222" y2="73810"/>
                        <a14:foregroundMark x1="68667" y1="74127" x2="68667" y2="74127"/>
                        <a14:foregroundMark x1="67778" y1="74603" x2="67778" y2="74603"/>
                        <a14:foregroundMark x1="70111" y1="71746" x2="70111" y2="71746"/>
                        <a14:foregroundMark x1="76333" y1="73492" x2="75111" y2="73968"/>
                        <a14:foregroundMark x1="70333" y1="71905" x2="70889" y2="72381"/>
                        <a14:foregroundMark x1="69889" y1="71587" x2="69889" y2="71587"/>
                        <a14:foregroundMark x1="69778" y1="71746" x2="69778" y2="71746"/>
                        <a14:foregroundMark x1="76667" y1="73333" x2="76667" y2="73333"/>
                        <a14:foregroundMark x1="76222" y1="73175" x2="76222" y2="73175"/>
                        <a14:foregroundMark x1="76444" y1="73175" x2="76444" y2="73175"/>
                        <a14:backgroundMark x1="75000" y1="73016" x2="75000" y2="73016"/>
                        <a14:backgroundMark x1="68333" y1="74127" x2="68333" y2="741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74" t="63694" r="22983" b="22204"/>
          <a:stretch/>
        </p:blipFill>
        <p:spPr>
          <a:xfrm flipH="1">
            <a:off x="5205046" y="1681089"/>
            <a:ext cx="974236" cy="967154"/>
          </a:xfrm>
          <a:prstGeom prst="rect">
            <a:avLst/>
          </a:prstGeom>
          <a:effectLst>
            <a:glow rad="50800">
              <a:schemeClr val="tx1"/>
            </a:glow>
            <a:softEdge rad="12700"/>
          </a:effec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76DE1D5-4165-4B59-8B65-39D31B917E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8" t="26908" r="13893" b="12445"/>
          <a:stretch/>
        </p:blipFill>
        <p:spPr>
          <a:xfrm flipH="1">
            <a:off x="7863839" y="1226372"/>
            <a:ext cx="2145400" cy="1253307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FFB0A99-2CB6-4254-9F38-E203D72D00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7" t="37633" r="59483" b="41273"/>
          <a:stretch/>
        </p:blipFill>
        <p:spPr>
          <a:xfrm>
            <a:off x="9288376" y="1463130"/>
            <a:ext cx="636092" cy="435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494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94A28D2-F9A8-456E-9943-D2DBCFEC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09" b="54348" l="36377" r="54058">
                        <a14:foregroundMark x1="37319" y1="22826" x2="37971" y2="13913"/>
                        <a14:foregroundMark x1="37971" y1="13913" x2="37899" y2="3261"/>
                        <a14:foregroundMark x1="37899" y1="3261" x2="37681" y2="2826"/>
                        <a14:foregroundMark x1="36449" y1="20217" x2="36667" y2="3478"/>
                        <a14:foregroundMark x1="53841" y1="17609" x2="54058" y2="15000"/>
                        <a14:foregroundMark x1="37971" y1="28913" x2="36667" y2="32609"/>
                        <a14:backgroundMark x1="46232" y1="44348" x2="41377" y2="40435"/>
                        <a14:backgroundMark x1="41377" y1="40435" x2="37826" y2="41522"/>
                        <a14:backgroundMark x1="43043" y1="39565" x2="43623" y2="37826"/>
                        <a14:backgroundMark x1="40362" y1="38478" x2="41014" y2="36957"/>
                        <a14:backgroundMark x1="40942" y1="32609" x2="40290" y2="35652"/>
                        <a14:backgroundMark x1="41159" y1="31739" x2="41159" y2="31739"/>
                        <a14:backgroundMark x1="41159" y1="31739" x2="41159" y2="31739"/>
                        <a14:backgroundMark x1="43188" y1="29565" x2="42826" y2="34130"/>
                        <a14:backgroundMark x1="42826" y1="34130" x2="41812" y2="42391"/>
                        <a14:backgroundMark x1="43913" y1="35000" x2="43913" y2="35000"/>
                        <a14:backgroundMark x1="46812" y1="38043" x2="46377" y2="47174"/>
                        <a14:backgroundMark x1="48406" y1="40652" x2="47391" y2="48261"/>
                        <a14:backgroundMark x1="47391" y1="48261" x2="47391" y2="48261"/>
                        <a14:backgroundMark x1="48551" y1="40000" x2="48841" y2="40652"/>
                        <a14:backgroundMark x1="48261" y1="38696" x2="48261" y2="38696"/>
                        <a14:backgroundMark x1="47391" y1="36957" x2="47391" y2="36957"/>
                        <a14:backgroundMark x1="46884" y1="35435" x2="46884" y2="35435"/>
                        <a14:backgroundMark x1="47536" y1="35217" x2="47536" y2="35217"/>
                        <a14:backgroundMark x1="48333" y1="38261" x2="48333" y2="3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2729" r="44130" b="39585"/>
          <a:stretch/>
        </p:blipFill>
        <p:spPr>
          <a:xfrm>
            <a:off x="130629" y="-1"/>
            <a:ext cx="4096140" cy="414279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CD0B4A6-D2F8-4938-9E19-3D96ED5428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09" t="30276" r="47886" b="44337"/>
          <a:stretch/>
        </p:blipFill>
        <p:spPr>
          <a:xfrm>
            <a:off x="130629" y="1870043"/>
            <a:ext cx="3189346" cy="20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D9A6AA1-FC86-4679-B396-ECABF39C52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09" b="54348" l="36377" r="54058">
                        <a14:foregroundMark x1="37319" y1="22826" x2="37971" y2="13913"/>
                        <a14:foregroundMark x1="37971" y1="13913" x2="37899" y2="3261"/>
                        <a14:foregroundMark x1="37899" y1="3261" x2="37681" y2="2826"/>
                        <a14:foregroundMark x1="36449" y1="20217" x2="36667" y2="3478"/>
                        <a14:foregroundMark x1="53841" y1="17609" x2="54058" y2="15000"/>
                        <a14:foregroundMark x1="37971" y1="28913" x2="36667" y2="32609"/>
                        <a14:backgroundMark x1="46232" y1="44348" x2="41377" y2="40435"/>
                        <a14:backgroundMark x1="41377" y1="40435" x2="37826" y2="41522"/>
                        <a14:backgroundMark x1="43043" y1="39565" x2="43623" y2="37826"/>
                        <a14:backgroundMark x1="40362" y1="38478" x2="41014" y2="36957"/>
                        <a14:backgroundMark x1="40942" y1="32609" x2="40290" y2="35652"/>
                        <a14:backgroundMark x1="41159" y1="31739" x2="41159" y2="31739"/>
                        <a14:backgroundMark x1="41159" y1="31739" x2="41159" y2="31739"/>
                        <a14:backgroundMark x1="43188" y1="29565" x2="42826" y2="34130"/>
                        <a14:backgroundMark x1="42826" y1="34130" x2="41812" y2="42391"/>
                        <a14:backgroundMark x1="43913" y1="35000" x2="43913" y2="35000"/>
                        <a14:backgroundMark x1="46812" y1="38043" x2="46377" y2="47174"/>
                        <a14:backgroundMark x1="48406" y1="40652" x2="47391" y2="48261"/>
                        <a14:backgroundMark x1="47391" y1="48261" x2="47391" y2="48261"/>
                        <a14:backgroundMark x1="48551" y1="40000" x2="48841" y2="40652"/>
                        <a14:backgroundMark x1="48261" y1="38696" x2="48261" y2="38696"/>
                        <a14:backgroundMark x1="47391" y1="36957" x2="47391" y2="36957"/>
                        <a14:backgroundMark x1="46884" y1="35435" x2="46884" y2="35435"/>
                        <a14:backgroundMark x1="47536" y1="35217" x2="47536" y2="35217"/>
                        <a14:backgroundMark x1="48333" y1="38261" x2="48333" y2="3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1702" r="44130" b="39586"/>
          <a:stretch/>
        </p:blipFill>
        <p:spPr>
          <a:xfrm>
            <a:off x="33209" y="-1"/>
            <a:ext cx="4096140" cy="415308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FCD0B4A6-D2F8-4938-9E19-3D96ED5428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72" t="30276" r="47886" b="44337"/>
          <a:stretch/>
        </p:blipFill>
        <p:spPr>
          <a:xfrm>
            <a:off x="214604" y="2016369"/>
            <a:ext cx="3168748" cy="18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19552"/>
          <a:stretch/>
        </p:blipFill>
        <p:spPr>
          <a:xfrm>
            <a:off x="-1" y="-1"/>
            <a:ext cx="9163665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9" b="54348" l="36377" r="54058">
                        <a14:foregroundMark x1="37319" y1="22826" x2="37971" y2="13913"/>
                        <a14:foregroundMark x1="37971" y1="13913" x2="37899" y2="3261"/>
                        <a14:foregroundMark x1="37899" y1="3261" x2="37681" y2="2826"/>
                        <a14:foregroundMark x1="36449" y1="20217" x2="36667" y2="3478"/>
                        <a14:foregroundMark x1="53841" y1="17609" x2="54058" y2="15000"/>
                        <a14:foregroundMark x1="37971" y1="28913" x2="36667" y2="32609"/>
                        <a14:backgroundMark x1="46232" y1="44348" x2="41377" y2="40435"/>
                        <a14:backgroundMark x1="41377" y1="40435" x2="37826" y2="41522"/>
                        <a14:backgroundMark x1="43043" y1="39565" x2="43623" y2="37826"/>
                        <a14:backgroundMark x1="40362" y1="38478" x2="41014" y2="36957"/>
                        <a14:backgroundMark x1="40942" y1="32609" x2="40290" y2="35652"/>
                        <a14:backgroundMark x1="41159" y1="31739" x2="41159" y2="31739"/>
                        <a14:backgroundMark x1="41159" y1="31739" x2="41159" y2="31739"/>
                        <a14:backgroundMark x1="43188" y1="29565" x2="42826" y2="34130"/>
                        <a14:backgroundMark x1="42826" y1="34130" x2="41812" y2="42391"/>
                        <a14:backgroundMark x1="43913" y1="35000" x2="43913" y2="35000"/>
                        <a14:backgroundMark x1="46812" y1="38043" x2="46377" y2="47174"/>
                        <a14:backgroundMark x1="48406" y1="40652" x2="47391" y2="48261"/>
                        <a14:backgroundMark x1="47391" y1="48261" x2="47391" y2="48261"/>
                        <a14:backgroundMark x1="48551" y1="40000" x2="48841" y2="40652"/>
                        <a14:backgroundMark x1="48261" y1="38696" x2="48261" y2="38696"/>
                        <a14:backgroundMark x1="47391" y1="36957" x2="47391" y2="36957"/>
                        <a14:backgroundMark x1="46884" y1="35435" x2="46884" y2="35435"/>
                        <a14:backgroundMark x1="47536" y1="35217" x2="47536" y2="35217"/>
                        <a14:backgroundMark x1="48333" y1="38261" x2="48333" y2="3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44130" b="39586"/>
          <a:stretch/>
        </p:blipFill>
        <p:spPr>
          <a:xfrm>
            <a:off x="0" y="-46654"/>
            <a:ext cx="4096140" cy="41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2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964CB1A-2A84-49D2-98EF-0B7B7DB9D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15" b="53124" l="37614" r="50503">
                        <a14:foregroundMark x1="47150" y1="37391" x2="47536" y2="35652"/>
                        <a14:foregroundMark x1="46812" y1="38913" x2="47150" y2="37391"/>
                        <a14:foregroundMark x1="48188" y1="39783" x2="48043" y2="39130"/>
                        <a14:foregroundMark x1="43043" y1="49348" x2="43673" y2="47313"/>
                        <a14:foregroundMark x1="44130" y1="48696" x2="44130" y2="48696"/>
                        <a14:foregroundMark x1="43404" y1="50653" x2="43768" y2="50435"/>
                        <a14:foregroundMark x1="44275" y1="48478" x2="44275" y2="48478"/>
                        <a14:foregroundMark x1="40435" y1="50000" x2="40942" y2="48043"/>
                        <a14:foregroundMark x1="40580" y1="48043" x2="40435" y2="47391"/>
                        <a14:foregroundMark x1="40725" y1="47391" x2="41014" y2="47826"/>
                        <a14:foregroundMark x1="38261" y1="38696" x2="38889" y2="35870"/>
                        <a14:foregroundMark x1="37971" y1="37609" x2="38333" y2="39130"/>
                        <a14:foregroundMark x1="40507" y1="37826" x2="40652" y2="40000"/>
                        <a14:foregroundMark x1="40362" y1="36957" x2="41304" y2="38261"/>
                        <a14:foregroundMark x1="43333" y1="36522" x2="44130" y2="37826"/>
                        <a14:foregroundMark x1="38696" y1="38696" x2="38696" y2="38696"/>
                        <a14:foregroundMark x1="48333" y1="48261" x2="47971" y2="49565"/>
                        <a14:backgroundMark x1="40130" y1="45059" x2="37464" y2="45000"/>
                        <a14:backgroundMark x1="41130" y1="45081" x2="40190" y2="45060"/>
                        <a14:backgroundMark x1="43630" y1="45136" x2="41836" y2="45096"/>
                        <a14:backgroundMark x1="47319" y1="45217" x2="44147" y2="45147"/>
                        <a14:backgroundMark x1="42437" y1="34395" x2="42826" y2="31739"/>
                        <a14:backgroundMark x1="41232" y1="42609" x2="42419" y2="34517"/>
                        <a14:backgroundMark x1="45580" y1="35870" x2="44710" y2="46087"/>
                        <a14:backgroundMark x1="47841" y1="37582" x2="46087" y2="45652"/>
                        <a14:backgroundMark x1="48261" y1="35652" x2="47879" y2="37410"/>
                        <a14:backgroundMark x1="46087" y1="45652" x2="45435" y2="46739"/>
                        <a14:backgroundMark x1="39710" y1="41304" x2="39710" y2="45217"/>
                        <a14:backgroundMark x1="39275" y1="35000" x2="38768" y2="34348"/>
                        <a14:backgroundMark x1="38985" y1="35722" x2="38841" y2="35000"/>
                        <a14:backgroundMark x1="37826" y1="42609" x2="37826" y2="42609"/>
                        <a14:backgroundMark x1="37826" y1="42609" x2="38333" y2="42391"/>
                        <a14:backgroundMark x1="42754" y1="42391" x2="42754" y2="42391"/>
                        <a14:backgroundMark x1="48768" y1="37391" x2="48768" y2="37391"/>
                        <a14:backgroundMark x1="48841" y1="37826" x2="49275" y2="37174"/>
                        <a14:backgroundMark x1="48406" y1="45652" x2="49348" y2="46739"/>
                        <a14:backgroundMark x1="43841" y1="46087" x2="44203" y2="44783"/>
                        <a14:backgroundMark x1="47826" y1="43913" x2="48261" y2="43478"/>
                        <a14:backgroundMark x1="40435" y1="42826" x2="41014" y2="42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30276" r="47886" b="44337"/>
          <a:stretch/>
        </p:blipFill>
        <p:spPr>
          <a:xfrm>
            <a:off x="5477068" y="3349689"/>
            <a:ext cx="3321699" cy="17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8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1391</TotalTime>
  <Words>0</Words>
  <Application>Microsoft Office PowerPoint</Application>
  <PresentationFormat>מסך רחב</PresentationFormat>
  <Paragraphs>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יונים - חדר ישיבות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 ומוישי ברגר</dc:creator>
  <cp:lastModifiedBy>רחלי ומוישי ברגר</cp:lastModifiedBy>
  <cp:revision>6</cp:revision>
  <dcterms:created xsi:type="dcterms:W3CDTF">2023-01-08T18:49:17Z</dcterms:created>
  <dcterms:modified xsi:type="dcterms:W3CDTF">2023-01-11T00:48:51Z</dcterms:modified>
</cp:coreProperties>
</file>