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778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9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20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993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264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46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734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2206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08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459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35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676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721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31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36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2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64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2D5501-9F36-4C3E-97D7-8E8C40C7925C}" type="datetimeFigureOut">
              <a:rPr lang="he-IL" smtClean="0"/>
              <a:t>ט"ז/טבת/תשפ"ג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97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ED9D427-33FB-4ECB-A746-30E588426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825" b="99683" l="52000" r="86667">
                        <a14:foregroundMark x1="84000" y1="79683" x2="85111" y2="67460"/>
                        <a14:foregroundMark x1="86556" y1="73492" x2="86556" y2="73492"/>
                        <a14:foregroundMark x1="86667" y1="75714" x2="86667" y2="75714"/>
                        <a14:foregroundMark x1="83444" y1="70317" x2="83444" y2="70317"/>
                        <a14:foregroundMark x1="77778" y1="91111" x2="77778" y2="91111"/>
                        <a14:foregroundMark x1="83222" y1="91270" x2="83222" y2="91270"/>
                        <a14:foregroundMark x1="61889" y1="90000" x2="61889" y2="90000"/>
                        <a14:foregroundMark x1="62667" y1="91429" x2="62667" y2="91429"/>
                        <a14:foregroundMark x1="62333" y1="90952" x2="62333" y2="90952"/>
                        <a14:foregroundMark x1="62444" y1="91429" x2="62444" y2="91429"/>
                        <a14:foregroundMark x1="58667" y1="90794" x2="58667" y2="90794"/>
                        <a14:foregroundMark x1="58778" y1="91270" x2="58778" y2="91270"/>
                        <a14:foregroundMark x1="52889" y1="77778" x2="52889" y2="77778"/>
                        <a14:foregroundMark x1="53667" y1="68571" x2="53667" y2="68571"/>
                        <a14:foregroundMark x1="52000" y1="73810" x2="52000" y2="73810"/>
                        <a14:foregroundMark x1="53111" y1="66984" x2="53111" y2="66984"/>
                        <a14:foregroundMark x1="76556" y1="81587" x2="76000" y2="82381"/>
                        <a14:foregroundMark x1="67222" y1="99206" x2="67222" y2="99683"/>
                        <a14:backgroundMark x1="77778" y1="82540" x2="77778" y2="82540"/>
                        <a14:backgroundMark x1="61556" y1="82063" x2="61556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19" t="65263" r="12175" b="7812"/>
          <a:stretch/>
        </p:blipFill>
        <p:spPr>
          <a:xfrm>
            <a:off x="4567311" y="3330417"/>
            <a:ext cx="3606018" cy="1846494"/>
          </a:xfrm>
          <a:prstGeom prst="rect">
            <a:avLst/>
          </a:prstGeom>
          <a:effectLst>
            <a:glow rad="25400">
              <a:schemeClr val="bg1"/>
            </a:glow>
            <a:softEdge rad="12700"/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996E884-12BC-43B7-8054-C5D6A6BE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32" b="69048" l="59667" r="73778">
                        <a14:foregroundMark x1="67222" y1="58254" x2="67222" y2="58254"/>
                        <a14:foregroundMark x1="66588" y1="60317" x2="66444" y2="60794"/>
                        <a14:foregroundMark x1="66683" y1="60000" x2="66588" y2="60317"/>
                        <a14:foregroundMark x1="61667" y1="62857" x2="62081" y2="62857"/>
                        <a14:foregroundMark x1="62333" y1="62857" x2="62333" y2="62857"/>
                        <a14:foregroundMark x1="62111" y1="62698" x2="62111" y2="62698"/>
                        <a14:foregroundMark x1="62222" y1="62698" x2="62222" y2="62698"/>
                        <a14:foregroundMark x1="62111" y1="62698" x2="62444" y2="62857"/>
                        <a14:foregroundMark x1="66778" y1="59365" x2="66778" y2="59365"/>
                        <a14:foregroundMark x1="69222" y1="63492" x2="69824" y2="63205"/>
                        <a14:foregroundMark x1="71111" y1="63016" x2="71111" y2="63016"/>
                        <a14:foregroundMark x1="69556" y1="64286" x2="69556" y2="64286"/>
                        <a14:foregroundMark x1="70222" y1="63492" x2="70222" y2="63492"/>
                        <a14:foregroundMark x1="70556" y1="63175" x2="70556" y2="63175"/>
                        <a14:foregroundMark x1="70000" y1="62698" x2="70000" y2="62698"/>
                        <a14:foregroundMark x1="70556" y1="62063" x2="70556" y2="62063"/>
                        <a14:foregroundMark x1="73778" y1="60159" x2="73778" y2="60159"/>
                        <a14:backgroundMark x1="62222" y1="62222" x2="62222" y2="62222"/>
                        <a14:backgroundMark x1="62444" y1="62381" x2="62444" y2="62381"/>
                        <a14:backgroundMark x1="62000" y1="62381" x2="62000" y2="62381"/>
                        <a14:backgroundMark x1="67111" y1="60000" x2="67111" y2="60000"/>
                        <a14:backgroundMark x1="67000" y1="59841" x2="67000" y2="59841"/>
                        <a14:backgroundMark x1="67000" y1="60317" x2="67000" y2="60317"/>
                        <a14:backgroundMark x1="69778" y1="63333" x2="71000" y2="62698"/>
                        <a14:backgroundMark x1="71000" y1="63175" x2="71000" y2="63175"/>
                        <a14:backgroundMark x1="71222" y1="63016" x2="71222" y2="62540"/>
                        <a14:backgroundMark x1="71000" y1="63016" x2="71000" y2="63016"/>
                        <a14:backgroundMark x1="69444" y1="63651" x2="69444" y2="6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746" t="56149" r="28916" b="32723"/>
          <a:stretch/>
        </p:blipFill>
        <p:spPr>
          <a:xfrm flipH="1">
            <a:off x="6421902" y="2032781"/>
            <a:ext cx="1012874" cy="763173"/>
          </a:xfrm>
          <a:prstGeom prst="rect">
            <a:avLst/>
          </a:prstGeom>
          <a:effectLst>
            <a:glow rad="12700">
              <a:schemeClr val="bg1">
                <a:alpha val="99000"/>
              </a:schemeClr>
            </a:glo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C2C14E9-CA39-4FAE-8342-03668362CC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127" b="77302" l="66222" r="76667">
                        <a14:foregroundMark x1="68222" y1="73810" x2="68222" y2="73810"/>
                        <a14:foregroundMark x1="68667" y1="74127" x2="68667" y2="74127"/>
                        <a14:foregroundMark x1="67778" y1="74603" x2="67778" y2="74603"/>
                        <a14:foregroundMark x1="70111" y1="71746" x2="70111" y2="71746"/>
                        <a14:foregroundMark x1="76333" y1="73492" x2="75111" y2="73968"/>
                        <a14:foregroundMark x1="70333" y1="71905" x2="70889" y2="72381"/>
                        <a14:foregroundMark x1="69889" y1="71587" x2="69889" y2="71587"/>
                        <a14:foregroundMark x1="69778" y1="71746" x2="69778" y2="71746"/>
                        <a14:foregroundMark x1="76667" y1="73333" x2="76667" y2="73333"/>
                        <a14:foregroundMark x1="76222" y1="73175" x2="76222" y2="73175"/>
                        <a14:foregroundMark x1="76444" y1="73175" x2="76444" y2="73175"/>
                        <a14:backgroundMark x1="75000" y1="73016" x2="75000" y2="73016"/>
                        <a14:backgroundMark x1="68333" y1="74127" x2="68333" y2="74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74" t="63694" r="22983" b="22204"/>
          <a:stretch/>
        </p:blipFill>
        <p:spPr>
          <a:xfrm flipH="1">
            <a:off x="5205046" y="1681089"/>
            <a:ext cx="974236" cy="967154"/>
          </a:xfrm>
          <a:prstGeom prst="rect">
            <a:avLst/>
          </a:prstGeom>
          <a:effectLst>
            <a:glow rad="12700">
              <a:schemeClr val="bg1"/>
            </a:glow>
            <a:softEdge rad="12700"/>
          </a:effec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76DE1D5-4165-4B59-8B65-39D31B917E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8" t="26908" r="13893" b="12445"/>
          <a:stretch/>
        </p:blipFill>
        <p:spPr>
          <a:xfrm flipH="1">
            <a:off x="7863839" y="1226372"/>
            <a:ext cx="4216999" cy="246350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FFB0A99-2CB6-4254-9F38-E203D72D00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7" t="37633" r="59483" b="41273"/>
          <a:stretch/>
        </p:blipFill>
        <p:spPr>
          <a:xfrm>
            <a:off x="10664891" y="1585520"/>
            <a:ext cx="1250302" cy="8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ED9D427-33FB-4ECB-A746-30E588426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825" b="99683" l="52000" r="86667">
                        <a14:foregroundMark x1="84000" y1="79683" x2="85111" y2="67460"/>
                        <a14:foregroundMark x1="86556" y1="73492" x2="86556" y2="73492"/>
                        <a14:foregroundMark x1="86667" y1="75714" x2="86667" y2="75714"/>
                        <a14:foregroundMark x1="83444" y1="70317" x2="83444" y2="70317"/>
                        <a14:foregroundMark x1="77778" y1="91111" x2="77778" y2="91111"/>
                        <a14:foregroundMark x1="83222" y1="91270" x2="83222" y2="91270"/>
                        <a14:foregroundMark x1="61889" y1="90000" x2="61889" y2="90000"/>
                        <a14:foregroundMark x1="62667" y1="91429" x2="62667" y2="91429"/>
                        <a14:foregroundMark x1="62333" y1="90952" x2="62333" y2="90952"/>
                        <a14:foregroundMark x1="62444" y1="91429" x2="62444" y2="91429"/>
                        <a14:foregroundMark x1="58667" y1="90794" x2="58667" y2="90794"/>
                        <a14:foregroundMark x1="58778" y1="91270" x2="58778" y2="91270"/>
                        <a14:foregroundMark x1="52889" y1="77778" x2="52889" y2="77778"/>
                        <a14:foregroundMark x1="53667" y1="68571" x2="53667" y2="68571"/>
                        <a14:foregroundMark x1="52000" y1="73810" x2="52000" y2="73810"/>
                        <a14:foregroundMark x1="53111" y1="66984" x2="53111" y2="66984"/>
                        <a14:foregroundMark x1="76556" y1="81587" x2="76000" y2="82381"/>
                        <a14:foregroundMark x1="67222" y1="99206" x2="67222" y2="99683"/>
                        <a14:backgroundMark x1="77778" y1="82540" x2="77778" y2="82540"/>
                        <a14:backgroundMark x1="61556" y1="82063" x2="61556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19" t="65263" r="12175" b="7812"/>
          <a:stretch/>
        </p:blipFill>
        <p:spPr>
          <a:xfrm>
            <a:off x="4567311" y="3330417"/>
            <a:ext cx="3606018" cy="1846494"/>
          </a:xfrm>
          <a:prstGeom prst="rect">
            <a:avLst/>
          </a:prstGeom>
          <a:effectLst>
            <a:glow rad="50800">
              <a:schemeClr val="tx1"/>
            </a:glow>
            <a:softEdge rad="12700"/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996E884-12BC-43B7-8054-C5D6A6BE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32" b="69048" l="59667" r="73778">
                        <a14:foregroundMark x1="67222" y1="58254" x2="67222" y2="58254"/>
                        <a14:foregroundMark x1="66588" y1="60317" x2="66444" y2="60794"/>
                        <a14:foregroundMark x1="66683" y1="60000" x2="66588" y2="60317"/>
                        <a14:foregroundMark x1="61667" y1="62857" x2="62081" y2="62857"/>
                        <a14:foregroundMark x1="62333" y1="62857" x2="62333" y2="62857"/>
                        <a14:foregroundMark x1="62111" y1="62698" x2="62111" y2="62698"/>
                        <a14:foregroundMark x1="62222" y1="62698" x2="62222" y2="62698"/>
                        <a14:foregroundMark x1="62111" y1="62698" x2="62444" y2="62857"/>
                        <a14:foregroundMark x1="66778" y1="59365" x2="66778" y2="59365"/>
                        <a14:foregroundMark x1="69222" y1="63492" x2="69824" y2="63205"/>
                        <a14:foregroundMark x1="71111" y1="63016" x2="71111" y2="63016"/>
                        <a14:foregroundMark x1="69556" y1="64286" x2="69556" y2="64286"/>
                        <a14:foregroundMark x1="70222" y1="63492" x2="70222" y2="63492"/>
                        <a14:foregroundMark x1="70556" y1="63175" x2="70556" y2="63175"/>
                        <a14:foregroundMark x1="70000" y1="62698" x2="70000" y2="62698"/>
                        <a14:foregroundMark x1="70556" y1="62063" x2="70556" y2="62063"/>
                        <a14:foregroundMark x1="73778" y1="60159" x2="73778" y2="60159"/>
                        <a14:backgroundMark x1="62222" y1="62222" x2="62222" y2="62222"/>
                        <a14:backgroundMark x1="62444" y1="62381" x2="62444" y2="62381"/>
                        <a14:backgroundMark x1="62000" y1="62381" x2="62000" y2="62381"/>
                        <a14:backgroundMark x1="67111" y1="60000" x2="67111" y2="60000"/>
                        <a14:backgroundMark x1="67000" y1="59841" x2="67000" y2="59841"/>
                        <a14:backgroundMark x1="67000" y1="60317" x2="67000" y2="60317"/>
                        <a14:backgroundMark x1="69778" y1="63333" x2="71000" y2="62698"/>
                        <a14:backgroundMark x1="71000" y1="63175" x2="71000" y2="63175"/>
                        <a14:backgroundMark x1="71222" y1="63016" x2="71222" y2="62540"/>
                        <a14:backgroundMark x1="71000" y1="63016" x2="71000" y2="63016"/>
                        <a14:backgroundMark x1="69444" y1="63651" x2="69444" y2="6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746" t="56149" r="28916" b="32723"/>
          <a:stretch/>
        </p:blipFill>
        <p:spPr>
          <a:xfrm flipH="1">
            <a:off x="6421902" y="2032781"/>
            <a:ext cx="1012874" cy="763173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C2C14E9-CA39-4FAE-8342-03668362CC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127" b="77302" l="66222" r="76667">
                        <a14:foregroundMark x1="68222" y1="73810" x2="68222" y2="73810"/>
                        <a14:foregroundMark x1="68667" y1="74127" x2="68667" y2="74127"/>
                        <a14:foregroundMark x1="67778" y1="74603" x2="67778" y2="74603"/>
                        <a14:foregroundMark x1="70111" y1="71746" x2="70111" y2="71746"/>
                        <a14:foregroundMark x1="76333" y1="73492" x2="75111" y2="73968"/>
                        <a14:foregroundMark x1="70333" y1="71905" x2="70889" y2="72381"/>
                        <a14:foregroundMark x1="69889" y1="71587" x2="69889" y2="71587"/>
                        <a14:foregroundMark x1="69778" y1="71746" x2="69778" y2="71746"/>
                        <a14:foregroundMark x1="76667" y1="73333" x2="76667" y2="73333"/>
                        <a14:foregroundMark x1="76222" y1="73175" x2="76222" y2="73175"/>
                        <a14:foregroundMark x1="76444" y1="73175" x2="76444" y2="73175"/>
                        <a14:backgroundMark x1="75000" y1="73016" x2="75000" y2="73016"/>
                        <a14:backgroundMark x1="68333" y1="74127" x2="68333" y2="74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74" t="63694" r="22983" b="22204"/>
          <a:stretch/>
        </p:blipFill>
        <p:spPr>
          <a:xfrm flipH="1">
            <a:off x="5205046" y="1681089"/>
            <a:ext cx="974236" cy="967154"/>
          </a:xfrm>
          <a:prstGeom prst="rect">
            <a:avLst/>
          </a:prstGeom>
          <a:effectLst>
            <a:glow rad="50800">
              <a:schemeClr val="tx1"/>
            </a:glow>
            <a:softEdge rad="12700"/>
          </a:effec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76DE1D5-4165-4B59-8B65-39D31B917E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8" t="26908" r="13893" b="12445"/>
          <a:stretch/>
        </p:blipFill>
        <p:spPr>
          <a:xfrm flipH="1">
            <a:off x="7863839" y="1226372"/>
            <a:ext cx="2145400" cy="1253307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FFB0A99-2CB6-4254-9F38-E203D72D00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7" t="37633" r="59483" b="41273"/>
          <a:stretch/>
        </p:blipFill>
        <p:spPr>
          <a:xfrm>
            <a:off x="9288376" y="1463130"/>
            <a:ext cx="636092" cy="435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494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19552"/>
          <a:stretch/>
        </p:blipFill>
        <p:spPr>
          <a:xfrm>
            <a:off x="-1" y="-1"/>
            <a:ext cx="9163665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07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0</Words>
  <Application>Microsoft Office PowerPoint</Application>
  <PresentationFormat>מסך רחב</PresentationFormat>
  <Paragraphs>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יונים - חדר ישיבות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רחלי ומוישי ברגר</dc:creator>
  <cp:lastModifiedBy>רחלי ומוישי ברגר</cp:lastModifiedBy>
  <cp:revision>3</cp:revision>
  <dcterms:created xsi:type="dcterms:W3CDTF">2023-01-08T18:49:17Z</dcterms:created>
  <dcterms:modified xsi:type="dcterms:W3CDTF">2023-01-09T07:52:03Z</dcterms:modified>
</cp:coreProperties>
</file>