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1" r:id="rId2"/>
    <p:sldId id="258" r:id="rId3"/>
    <p:sldId id="262" r:id="rId4"/>
    <p:sldId id="263" r:id="rId5"/>
    <p:sldId id="264" r:id="rId6"/>
    <p:sldId id="257" r:id="rId7"/>
    <p:sldId id="256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685924-C534-09FF-1FDC-93474E3AE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0CBB8B0-DD7B-7BB0-DA20-F5E75BE61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C6F177-07F2-6906-ABF9-522B3449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0F5A3F-4B0C-B632-99D5-650E64CF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FC5C21F-B8E5-A457-BAD4-4C73FDAA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841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AAF59D-A446-1EE0-2C25-126EC478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90072A9-609E-7893-8FE7-4A724735B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33FE08-1E62-0F48-315A-ED9677A2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ABA1B1-1C8A-DA25-5A01-1D3EDDF7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FB7C70-2C26-CA5C-8FFC-88A88797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467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DDAED14-2341-BE88-AE57-4A9047969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EE2EA7C-F561-1D68-64B6-16EB487FA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A0A58C-64F6-D5D8-E040-21DFE20F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F94CC6-7413-2FDC-D04C-2733BD8F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4C995BD-447B-85C8-F5CD-7A7222DD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744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7312B4-6B3D-CBCC-E6C0-D6CEE425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470BD8-E9E2-A110-0E5F-7F76357D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E6A6C9-FFD4-40D9-B45A-C324CEA7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6CCCB0-966F-F442-4111-8D7ED3BF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0485E86-8834-EBE0-8147-61F9565A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682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CC6ABF-36BF-2501-019A-3D66AEF2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F202100-8937-83D6-922E-E7B59710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82F18A-662D-C2FB-DFF0-932B7A6F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701E0D-21B3-2487-3D6F-24AB3DB9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66F1286-D83F-6C7A-2332-685A574C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014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B4CBFE-74E6-D659-950B-4AD9EB1F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F6AF39-1ECA-9B28-1FDB-5494DA346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B1414CC-8104-3FBF-F13C-B1F713299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1F9E59-6575-CF9A-4CBC-18AF39AC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D21B319-C1AE-CBB2-CAA5-9CAAC1F5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EEF3FC5-4BB9-4D83-DFED-E8B91157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367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A2AB55-6C80-12BD-A30E-6D6735DF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7F31B8B-A628-5165-CE93-4B9AB25E3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3AA7A0C-7857-2091-7AA8-4EBD6AC45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181C1B1-26B3-5DF4-FF6B-36C892EB3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3489F4A-7A6E-AB2F-C10D-4C89D801B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39E78AB-B703-530A-549F-3BD10F7A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683BCA4-33BA-9411-E58F-AECE90AA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2FB8F17-D13F-7295-B0D6-553CFFB6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794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ABBD87-BAD5-B7E2-CB3E-850AF82E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FF3675F-6237-ABE6-5CB7-733AB5C3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96DDA50-5D05-1572-2D62-38777203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292AF1D-0EA1-D85E-0825-3B82A798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211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0346320-069C-C8FC-B124-E7589CFE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8868ABA-359F-6D45-F3F1-18947AF0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397ADDE-4B12-2A38-FBB7-6EB3FB0A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142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1CE609-7928-9B6A-3A9A-68CAEB7B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57909E-6484-90CB-48BC-9DE39E3B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F38E863-B2A3-2B14-A8DA-277708490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E837825-4246-A1D7-5464-977E749F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70484D1-2CC6-0523-D6DC-E705B099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044BE9E-CD49-9482-3187-21F6581F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21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E2D8D8-627D-3F4B-F598-582B87D4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B94E9E9-1DDE-A444-DC63-2549FC2C1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B57AC-4A57-C1FF-92CC-9FC8F6DDE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0081539-9919-C449-4778-A87BD258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354C38E-8636-55C4-4F30-B17BD77E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389A08-D51C-EC33-49BF-C2E2AD71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823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EE13FFF-6623-D5E3-BD70-298BCCF1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1C3CBB6-E657-EE65-F25D-758A8F3E3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525F9F4-2110-0787-B4FD-66D8EAE88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C159A8-29F4-095F-1989-695E28483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4F12A3-DD69-8320-BE26-8F451664C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806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458560-77AA-CDD3-F1E9-D729AE4E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947" y="1163778"/>
            <a:ext cx="10515600" cy="4114278"/>
          </a:xfrm>
        </p:spPr>
        <p:txBody>
          <a:bodyPr>
            <a:noAutofit/>
          </a:bodyPr>
          <a:lstStyle/>
          <a:p>
            <a:pPr algn="ctr"/>
            <a:r>
              <a:rPr lang="he-IL" sz="9600" b="1" dirty="0">
                <a:cs typeface="Ahla" pitchFamily="2" charset="-79"/>
              </a:rPr>
              <a:t>יהודית </a:t>
            </a:r>
            <a:r>
              <a:rPr lang="he-IL" sz="9600" b="1" dirty="0" err="1">
                <a:cs typeface="Ahla" pitchFamily="2" charset="-79"/>
              </a:rPr>
              <a:t>אלחדד</a:t>
            </a:r>
            <a:endParaRPr lang="he-IL" sz="9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6649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5618E4-1655-14A8-37A6-65059EAE1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08163"/>
            <a:ext cx="9875520" cy="2387600"/>
          </a:xfrm>
        </p:spPr>
        <p:txBody>
          <a:bodyPr>
            <a:noAutofit/>
          </a:bodyPr>
          <a:lstStyle/>
          <a:p>
            <a:r>
              <a:rPr lang="he-IL" sz="9600" b="1" dirty="0">
                <a:cs typeface="Ahla" pitchFamily="2" charset="-79"/>
              </a:rPr>
              <a:t>-טבלת </a:t>
            </a:r>
            <a:r>
              <a:rPr lang="he-IL" sz="9600" b="1" dirty="0" err="1">
                <a:cs typeface="Ahla" pitchFamily="2" charset="-79"/>
              </a:rPr>
              <a:t>קומפוננטות</a:t>
            </a:r>
            <a:r>
              <a:rPr lang="he-IL" sz="9600" b="1" dirty="0">
                <a:cs typeface="Ahla" pitchFamily="2" charset="-79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46713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A4652F2A-A386-375E-9FF4-FF53D39CF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74587"/>
              </p:ext>
            </p:extLst>
          </p:nvPr>
        </p:nvGraphicFramePr>
        <p:xfrm>
          <a:off x="396240" y="396240"/>
          <a:ext cx="11460480" cy="628976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5004041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306180651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172157102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85983857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359009937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7354613"/>
                    </a:ext>
                  </a:extLst>
                </a:gridCol>
              </a:tblGrid>
              <a:tr h="877389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 </a:t>
                      </a:r>
                      <a:r>
                        <a:rPr lang="he-IL" dirty="0" err="1"/>
                        <a:t>קומפוננטה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מטרה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Props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Global-state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אבא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ילדים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5546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/>
                        <a:t>AppLayout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/>
                        <a:t>מבנה דף ראשי עם </a:t>
                      </a:r>
                      <a:r>
                        <a:rPr lang="en-US" sz="1800" dirty="0"/>
                        <a:t>header</a:t>
                      </a:r>
                      <a:r>
                        <a:rPr lang="he-IL" sz="1800" dirty="0"/>
                        <a:t> ותוכן דינמי ה-</a:t>
                      </a:r>
                      <a:r>
                        <a:rPr lang="en-US" sz="1800" dirty="0"/>
                        <a:t>(Outlet)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/>
                        <a:t>אין</a:t>
                      </a: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Router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Header, About, Home, </a:t>
                      </a:r>
                      <a:r>
                        <a:rPr lang="en-US" sz="1800" dirty="0" err="1"/>
                        <a:t>AddRecipe</a:t>
                      </a:r>
                      <a:endParaRPr lang="en-US" sz="1800" dirty="0"/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Recipe, 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31216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Header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/>
                        <a:t>מציג את החלק העליון שבאתר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/>
                        <a:t>AppLayout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Login, </a:t>
                      </a:r>
                      <a:r>
                        <a:rPr lang="en-US" sz="1800" dirty="0" err="1"/>
                        <a:t>UserName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NavBar</a:t>
                      </a:r>
                      <a:endParaRPr lang="he-IL" sz="1800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3797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Login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/>
                        <a:t>להתחבר למשתמש</a:t>
                      </a: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setIsLogin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Function</a:t>
                      </a: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Context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Header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/>
                        <a:t>אין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641036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/>
                        <a:t>UserName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/>
                        <a:t>מציג את שם המשתמש לאחר התחברות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/>
                        <a:t>אין</a:t>
                      </a: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Context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Header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Update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23694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/>
                        <a:t>NavBar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/>
                        <a:t>תפריט ניווט</a:t>
                      </a: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isLogin</a:t>
                      </a:r>
                      <a:r>
                        <a:rPr lang="en-US" dirty="0"/>
                        <a:t>: Boolean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/>
                        <a:t>אין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Header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/>
                        <a:t>אין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80128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Update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/>
                        <a:t>לעדכן מידע למשתמש המחובר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Context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/>
                        <a:t>UserName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Input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37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08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7F1BC427-851A-DE43-95EC-EB3EE19E9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94168"/>
              </p:ext>
            </p:extLst>
          </p:nvPr>
        </p:nvGraphicFramePr>
        <p:xfrm>
          <a:off x="396240" y="396240"/>
          <a:ext cx="11460480" cy="645305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5004041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306180651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172157102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85983857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359009937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7354613"/>
                    </a:ext>
                  </a:extLst>
                </a:gridCol>
              </a:tblGrid>
              <a:tr h="877389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 </a:t>
                      </a:r>
                      <a:r>
                        <a:rPr lang="he-IL" dirty="0" err="1"/>
                        <a:t>קומפוננטה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מטרה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Props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Global-state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אבא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ילדים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5546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Input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מציג שדות ב טופס עריכה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type:string,id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string,value:string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handleChange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Update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31216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About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/>
                        <a:t>מציג מידע על האתר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/>
                        <a:t>AppLayout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3797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Home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עמוד הבית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/>
                        <a:t>AppLayout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641036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Recipe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/>
                        <a:t>AppLayout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/>
                        <a:t>RecipesList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RecipeShow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23694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/>
                        <a:t>RecipesList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/>
                        <a:t>מציג את רשימת המתכונים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Reducer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Recipe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80128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/>
                        <a:t>RecipeShow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/>
                        <a:t>מציג מתכון בפירוט מלא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Reducer</a:t>
                      </a:r>
                      <a:endParaRPr lang="he-IL" dirty="0"/>
                    </a:p>
                    <a:p>
                      <a:pPr rtl="1"/>
                      <a:r>
                        <a:rPr lang="en-US" dirty="0"/>
                        <a:t>Context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Recipe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UpdateRecipe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37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78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15CEFAA6-6289-51E5-108C-0062AA4A2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98840"/>
              </p:ext>
            </p:extLst>
          </p:nvPr>
        </p:nvGraphicFramePr>
        <p:xfrm>
          <a:off x="381000" y="202473"/>
          <a:ext cx="11460480" cy="409520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5004041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306180651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172157102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85983857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359009937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7354613"/>
                    </a:ext>
                  </a:extLst>
                </a:gridCol>
              </a:tblGrid>
              <a:tr h="877389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 </a:t>
                      </a:r>
                      <a:r>
                        <a:rPr lang="he-IL" dirty="0" err="1"/>
                        <a:t>קומפוננטה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מטרה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Props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Global-state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אבא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ילדים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5546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/>
                        <a:t>AddRecipe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מאפשר למשתמש להוסיף מתכון חדש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/>
                        <a:t>אין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Context</a:t>
                      </a:r>
                    </a:p>
                    <a:p>
                      <a:pPr rtl="1"/>
                      <a:r>
                        <a:rPr lang="en-US" dirty="0"/>
                        <a:t>Reducer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Applayout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/>
                        <a:t>RecipeForm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31216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/>
                        <a:t>UpdateRecipe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מאפשר למחבר המתכון להוסיף מתכון חדש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recipe: Recipe</a:t>
                      </a:r>
                    </a:p>
                    <a:p>
                      <a:pPr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Reducer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/>
                        <a:t>RecipeShow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/>
                        <a:t>RecipeForm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3797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/>
                        <a:t>RecipeForm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טופס למילוי פרטי מתכון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recipe: Recipe,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setForm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Function, open: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setOpen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Context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/>
                        <a:t>AddRecipe</a:t>
                      </a:r>
                      <a:r>
                        <a:rPr lang="en-US" sz="1800" dirty="0"/>
                        <a:t>/</a:t>
                      </a:r>
                    </a:p>
                    <a:p>
                      <a:pPr rtl="1"/>
                      <a:r>
                        <a:rPr lang="en-US" sz="1800" dirty="0" err="1"/>
                        <a:t>UpdateRecipe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64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74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3F1561EF-A275-46AF-A864-6A5178901673}"/>
              </a:ext>
            </a:extLst>
          </p:cNvPr>
          <p:cNvSpPr txBox="1">
            <a:spLocks/>
          </p:cNvSpPr>
          <p:nvPr/>
        </p:nvSpPr>
        <p:spPr>
          <a:xfrm>
            <a:off x="899160" y="1625283"/>
            <a:ext cx="9875520" cy="2387600"/>
          </a:xfrm>
          <a:prstGeom prst="rect">
            <a:avLst/>
          </a:prstGeom>
        </p:spPr>
        <p:txBody>
          <a:bodyPr vert="horz" lIns="91440" tIns="45720" rIns="91440" bIns="45720" rtlCol="1" anchor="b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9600" b="1" dirty="0">
                <a:cs typeface="Ahla" pitchFamily="2" charset="-79"/>
              </a:rPr>
              <a:t>-תרשים זרימה-</a:t>
            </a:r>
          </a:p>
        </p:txBody>
      </p:sp>
    </p:spTree>
    <p:extLst>
      <p:ext uri="{BB962C8B-B14F-4D97-AF65-F5344CB8AC3E}">
        <p14:creationId xmlns:p14="http://schemas.microsoft.com/office/powerpoint/2010/main" val="323320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D828FA60-1B80-C29B-1A09-DF53BD507E05}"/>
              </a:ext>
            </a:extLst>
          </p:cNvPr>
          <p:cNvSpPr/>
          <p:nvPr/>
        </p:nvSpPr>
        <p:spPr>
          <a:xfrm>
            <a:off x="5424195" y="688727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/>
              <a:t>Applayout</a:t>
            </a:r>
            <a:endParaRPr lang="en-US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7EDBCC01-77A2-3EA3-7538-B32D9C52E8DF}"/>
              </a:ext>
            </a:extLst>
          </p:cNvPr>
          <p:cNvSpPr/>
          <p:nvPr/>
        </p:nvSpPr>
        <p:spPr>
          <a:xfrm>
            <a:off x="3178940" y="2450922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/>
              <a:t>NavBar</a:t>
            </a:r>
            <a:endParaRPr lang="en-US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7F60EDD7-5AFD-C566-C5E6-D8FDD17C78D0}"/>
              </a:ext>
            </a:extLst>
          </p:cNvPr>
          <p:cNvSpPr/>
          <p:nvPr/>
        </p:nvSpPr>
        <p:spPr>
          <a:xfrm>
            <a:off x="1686041" y="2452660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/>
              <a:t>UserName</a:t>
            </a:r>
            <a:endParaRPr lang="en-US" dirty="0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34B1C5FD-D9F3-CF67-07BC-62DCD29168E1}"/>
              </a:ext>
            </a:extLst>
          </p:cNvPr>
          <p:cNvSpPr/>
          <p:nvPr/>
        </p:nvSpPr>
        <p:spPr>
          <a:xfrm>
            <a:off x="186921" y="2452660"/>
            <a:ext cx="1343612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BC466F0D-069F-0F39-7EBF-D16315D3BB13}"/>
              </a:ext>
            </a:extLst>
          </p:cNvPr>
          <p:cNvSpPr/>
          <p:nvPr/>
        </p:nvSpPr>
        <p:spPr>
          <a:xfrm>
            <a:off x="1835330" y="1678266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7F95BCA9-F30A-1136-D13B-BC2A8013892D}"/>
              </a:ext>
            </a:extLst>
          </p:cNvPr>
          <p:cNvSpPr/>
          <p:nvPr/>
        </p:nvSpPr>
        <p:spPr>
          <a:xfrm>
            <a:off x="1686041" y="3510791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84372060-A1AB-9409-CADE-8120DA63BF7D}"/>
              </a:ext>
            </a:extLst>
          </p:cNvPr>
          <p:cNvSpPr/>
          <p:nvPr/>
        </p:nvSpPr>
        <p:spPr>
          <a:xfrm>
            <a:off x="8958022" y="1693506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Recipe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6B8B6B45-088A-2E09-7A34-A0E1450172DD}"/>
              </a:ext>
            </a:extLst>
          </p:cNvPr>
          <p:cNvSpPr/>
          <p:nvPr/>
        </p:nvSpPr>
        <p:spPr>
          <a:xfrm>
            <a:off x="5978439" y="1693506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033A4455-6FF4-D4B6-E416-E6101D08C8FF}"/>
              </a:ext>
            </a:extLst>
          </p:cNvPr>
          <p:cNvSpPr/>
          <p:nvPr/>
        </p:nvSpPr>
        <p:spPr>
          <a:xfrm>
            <a:off x="7486895" y="1693506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0F1C0FA6-C94C-6658-34F2-CA47A310F296}"/>
              </a:ext>
            </a:extLst>
          </p:cNvPr>
          <p:cNvSpPr/>
          <p:nvPr/>
        </p:nvSpPr>
        <p:spPr>
          <a:xfrm>
            <a:off x="7382152" y="2704744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/>
              <a:t>RecipeList</a:t>
            </a:r>
            <a:endParaRPr lang="en-US" dirty="0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0E372C87-48DF-8C51-384D-0A7495E1FC94}"/>
              </a:ext>
            </a:extLst>
          </p:cNvPr>
          <p:cNvSpPr/>
          <p:nvPr/>
        </p:nvSpPr>
        <p:spPr>
          <a:xfrm>
            <a:off x="8888295" y="2688826"/>
            <a:ext cx="142637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/>
              <a:t>RecipeShow</a:t>
            </a:r>
            <a:endParaRPr lang="en-US" dirty="0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04E28FBF-1A0D-EDF7-CDCB-BF5BB6D03A3E}"/>
              </a:ext>
            </a:extLst>
          </p:cNvPr>
          <p:cNvSpPr/>
          <p:nvPr/>
        </p:nvSpPr>
        <p:spPr>
          <a:xfrm>
            <a:off x="8832970" y="3578023"/>
            <a:ext cx="1527118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/>
              <a:t>UpdateRecipe</a:t>
            </a:r>
            <a:endParaRPr lang="en-US" dirty="0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1D6AD283-5693-63AC-7BAD-5322859DE55F}"/>
              </a:ext>
            </a:extLst>
          </p:cNvPr>
          <p:cNvSpPr/>
          <p:nvPr/>
        </p:nvSpPr>
        <p:spPr>
          <a:xfrm>
            <a:off x="9720017" y="4545768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/>
              <a:t>RecipeForm</a:t>
            </a:r>
            <a:endParaRPr lang="en-US" dirty="0"/>
          </a:p>
        </p:txBody>
      </p: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FC87FF54-65EF-7EFF-EF46-AA9C4E4456D0}"/>
              </a:ext>
            </a:extLst>
          </p:cNvPr>
          <p:cNvCxnSpPr>
            <a:cxnSpLocks/>
          </p:cNvCxnSpPr>
          <p:nvPr/>
        </p:nvCxnSpPr>
        <p:spPr>
          <a:xfrm flipH="1">
            <a:off x="1036008" y="1995074"/>
            <a:ext cx="762000" cy="34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E14E33A6-3CF5-CAE7-B895-1BB55AAFA925}"/>
              </a:ext>
            </a:extLst>
          </p:cNvPr>
          <p:cNvCxnSpPr/>
          <p:nvPr/>
        </p:nvCxnSpPr>
        <p:spPr>
          <a:xfrm>
            <a:off x="2426258" y="2085430"/>
            <a:ext cx="12448" cy="34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C834CA95-6E38-0A93-C404-20828FA35EB7}"/>
              </a:ext>
            </a:extLst>
          </p:cNvPr>
          <p:cNvCxnSpPr>
            <a:cxnSpLocks/>
          </p:cNvCxnSpPr>
          <p:nvPr/>
        </p:nvCxnSpPr>
        <p:spPr>
          <a:xfrm>
            <a:off x="3210038" y="2053219"/>
            <a:ext cx="559830" cy="360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55E46B9C-2C09-66A7-7C56-3F8C8C93FC58}"/>
              </a:ext>
            </a:extLst>
          </p:cNvPr>
          <p:cNvCxnSpPr>
            <a:cxnSpLocks/>
          </p:cNvCxnSpPr>
          <p:nvPr/>
        </p:nvCxnSpPr>
        <p:spPr>
          <a:xfrm flipH="1">
            <a:off x="3530078" y="1044746"/>
            <a:ext cx="1844356" cy="40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AEE92345-D66C-5C83-0668-EC3C4E552084}"/>
              </a:ext>
            </a:extLst>
          </p:cNvPr>
          <p:cNvCxnSpPr>
            <a:cxnSpLocks/>
          </p:cNvCxnSpPr>
          <p:nvPr/>
        </p:nvCxnSpPr>
        <p:spPr>
          <a:xfrm>
            <a:off x="6549777" y="1165697"/>
            <a:ext cx="131874" cy="45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A9FDFD33-3F22-91ED-2C03-6F9C38F5398A}"/>
              </a:ext>
            </a:extLst>
          </p:cNvPr>
          <p:cNvCxnSpPr>
            <a:cxnSpLocks/>
          </p:cNvCxnSpPr>
          <p:nvPr/>
        </p:nvCxnSpPr>
        <p:spPr>
          <a:xfrm flipH="1">
            <a:off x="8289323" y="2137991"/>
            <a:ext cx="615826" cy="44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id="{F4BFA236-4D3B-B923-4082-0582001F247C}"/>
              </a:ext>
            </a:extLst>
          </p:cNvPr>
          <p:cNvCxnSpPr>
            <a:cxnSpLocks/>
          </p:cNvCxnSpPr>
          <p:nvPr/>
        </p:nvCxnSpPr>
        <p:spPr>
          <a:xfrm>
            <a:off x="9720017" y="2137991"/>
            <a:ext cx="0" cy="52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E11492CA-A005-8636-33B5-B26BAE5269B4}"/>
              </a:ext>
            </a:extLst>
          </p:cNvPr>
          <p:cNvCxnSpPr>
            <a:cxnSpLocks/>
          </p:cNvCxnSpPr>
          <p:nvPr/>
        </p:nvCxnSpPr>
        <p:spPr>
          <a:xfrm>
            <a:off x="9627009" y="3111908"/>
            <a:ext cx="0" cy="42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חץ ישר 47">
            <a:extLst>
              <a:ext uri="{FF2B5EF4-FFF2-40B4-BE49-F238E27FC236}">
                <a16:creationId xmlns:a16="http://schemas.microsoft.com/office/drawing/2014/main" id="{07991116-9498-67A2-0AA5-2740A1ECF41D}"/>
              </a:ext>
            </a:extLst>
          </p:cNvPr>
          <p:cNvCxnSpPr>
            <a:cxnSpLocks/>
          </p:cNvCxnSpPr>
          <p:nvPr/>
        </p:nvCxnSpPr>
        <p:spPr>
          <a:xfrm>
            <a:off x="9579429" y="4015690"/>
            <a:ext cx="722203" cy="45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8E7847D0-BC52-1A52-2521-54A6FEB65449}"/>
              </a:ext>
            </a:extLst>
          </p:cNvPr>
          <p:cNvCxnSpPr>
            <a:cxnSpLocks/>
          </p:cNvCxnSpPr>
          <p:nvPr/>
        </p:nvCxnSpPr>
        <p:spPr>
          <a:xfrm flipH="1">
            <a:off x="10561320" y="2118360"/>
            <a:ext cx="523238" cy="234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BBDC78A0-A641-A2AD-38E9-CEF8C36945A4}"/>
              </a:ext>
            </a:extLst>
          </p:cNvPr>
          <p:cNvSpPr/>
          <p:nvPr/>
        </p:nvSpPr>
        <p:spPr>
          <a:xfrm>
            <a:off x="1686041" y="4467364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Input</a:t>
            </a:r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9C28715E-8517-CC4A-705D-55C1A2B510DF}"/>
              </a:ext>
            </a:extLst>
          </p:cNvPr>
          <p:cNvCxnSpPr>
            <a:cxnSpLocks/>
          </p:cNvCxnSpPr>
          <p:nvPr/>
        </p:nvCxnSpPr>
        <p:spPr>
          <a:xfrm>
            <a:off x="2414527" y="3938355"/>
            <a:ext cx="4279" cy="52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F1E5BD56-9B8D-ACF0-C041-50B2E8F533E3}"/>
              </a:ext>
            </a:extLst>
          </p:cNvPr>
          <p:cNvSpPr/>
          <p:nvPr/>
        </p:nvSpPr>
        <p:spPr>
          <a:xfrm>
            <a:off x="10441900" y="1693506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/>
              <a:t>AddRecipe</a:t>
            </a:r>
            <a:endParaRPr lang="en-US" dirty="0"/>
          </a:p>
        </p:txBody>
      </p: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491FA032-A864-91B5-C7EB-92E77AC22BC1}"/>
              </a:ext>
            </a:extLst>
          </p:cNvPr>
          <p:cNvCxnSpPr>
            <a:cxnSpLocks/>
          </p:cNvCxnSpPr>
          <p:nvPr/>
        </p:nvCxnSpPr>
        <p:spPr>
          <a:xfrm>
            <a:off x="2427501" y="2940684"/>
            <a:ext cx="4279" cy="52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DA465C38-E5C9-E8EF-7138-D7DFEEBAD3D6}"/>
              </a:ext>
            </a:extLst>
          </p:cNvPr>
          <p:cNvCxnSpPr>
            <a:cxnSpLocks/>
          </p:cNvCxnSpPr>
          <p:nvPr/>
        </p:nvCxnSpPr>
        <p:spPr>
          <a:xfrm>
            <a:off x="6903720" y="1095891"/>
            <a:ext cx="1168474" cy="5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חץ ישר 43">
            <a:extLst>
              <a:ext uri="{FF2B5EF4-FFF2-40B4-BE49-F238E27FC236}">
                <a16:creationId xmlns:a16="http://schemas.microsoft.com/office/drawing/2014/main" id="{9D40B62B-8236-073D-CBA5-80CC9CD636BE}"/>
              </a:ext>
            </a:extLst>
          </p:cNvPr>
          <p:cNvCxnSpPr>
            <a:cxnSpLocks/>
          </p:cNvCxnSpPr>
          <p:nvPr/>
        </p:nvCxnSpPr>
        <p:spPr>
          <a:xfrm>
            <a:off x="6886920" y="894982"/>
            <a:ext cx="2714560" cy="72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EE2EFC88-C824-62A0-C92D-17D10916E09E}"/>
              </a:ext>
            </a:extLst>
          </p:cNvPr>
          <p:cNvCxnSpPr>
            <a:cxnSpLocks/>
          </p:cNvCxnSpPr>
          <p:nvPr/>
        </p:nvCxnSpPr>
        <p:spPr>
          <a:xfrm>
            <a:off x="6886920" y="725119"/>
            <a:ext cx="4024920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0571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235</Words>
  <Application>Microsoft Office PowerPoint</Application>
  <PresentationFormat>מסך רחב</PresentationFormat>
  <Paragraphs>132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Amatic SC</vt:lpstr>
      <vt:lpstr>Arial</vt:lpstr>
      <vt:lpstr>Calibri</vt:lpstr>
      <vt:lpstr>Calibri Light</vt:lpstr>
      <vt:lpstr>ערכת נושא Office</vt:lpstr>
      <vt:lpstr>יהודית אלחדד</vt:lpstr>
      <vt:lpstr>-טבלת קומפוננטות-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יהודית אלחדד</dc:title>
  <dc:creator>פניני קליין</dc:creator>
  <cp:lastModifiedBy>User</cp:lastModifiedBy>
  <cp:revision>8</cp:revision>
  <dcterms:created xsi:type="dcterms:W3CDTF">2025-01-30T17:53:45Z</dcterms:created>
  <dcterms:modified xsi:type="dcterms:W3CDTF">2025-02-05T02:43:00Z</dcterms:modified>
</cp:coreProperties>
</file>