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685924-C534-09FF-1FDC-93474E3AE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0CBB8B0-DD7B-7BB0-DA20-F5E75BE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C6F177-07F2-6906-ABF9-522B3449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0F5A3F-4B0C-B632-99D5-650E64CF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C5C21F-B8E5-A457-BAD4-4C73FDAA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4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AAF59D-A446-1EE0-2C25-126EC478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90072A9-609E-7893-8FE7-4A724735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33FE08-1E62-0F48-315A-ED9677A2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ABA1B1-1C8A-DA25-5A01-1D3EDDF7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FB7C70-2C26-CA5C-8FFC-88A88797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467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DDAED14-2341-BE88-AE57-4A9047969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E2EA7C-F561-1D68-64B6-16EB487FA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A0A58C-64F6-D5D8-E040-21DFE20F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F94CC6-7413-2FDC-D04C-2733BD8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C995BD-447B-85C8-F5CD-7A7222DD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744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7312B4-6B3D-CBCC-E6C0-D6CEE425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470BD8-E9E2-A110-0E5F-7F76357D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E6A6C9-FFD4-40D9-B45A-C324CEA7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6CCCB0-966F-F442-4111-8D7ED3B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485E86-8834-EBE0-8147-61F9565A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682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CC6ABF-36BF-2501-019A-3D66AEF2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202100-8937-83D6-922E-E7B59710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82F18A-662D-C2FB-DFF0-932B7A6F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701E0D-21B3-2487-3D6F-24AB3DB9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6F1286-D83F-6C7A-2332-685A574C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01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B4CBFE-74E6-D659-950B-4AD9EB1F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F6AF39-1ECA-9B28-1FDB-5494DA346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B1414CC-8104-3FBF-F13C-B1F71329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1F9E59-6575-CF9A-4CBC-18AF39AC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21B319-C1AE-CBB2-CAA5-9CAAC1F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EF3FC5-4BB9-4D83-DFED-E8B91157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367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A2AB55-6C80-12BD-A30E-6D6735DF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F31B8B-A628-5165-CE93-4B9AB25E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AA7A0C-7857-2091-7AA8-4EBD6AC4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181C1B1-26B3-5DF4-FF6B-36C892EB3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3489F4A-7A6E-AB2F-C10D-4C89D801B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39E78AB-B703-530A-549F-3BD10F7A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683BCA4-33BA-9411-E58F-AECE90A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2FB8F17-D13F-7295-B0D6-553CFFB6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94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ABBD87-BAD5-B7E2-CB3E-850AF82E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FF3675F-6237-ABE6-5CB7-733AB5C3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96DDA50-5D05-1572-2D62-38777203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292AF1D-0EA1-D85E-0825-3B82A798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11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0346320-069C-C8FC-B124-E7589CFE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8868ABA-359F-6D45-F3F1-18947AF0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397ADDE-4B12-2A38-FBB7-6EB3FB0A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4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CE609-7928-9B6A-3A9A-68CAEB7B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57909E-6484-90CB-48BC-9DE39E3B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F38E863-B2A3-2B14-A8DA-27770849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E837825-4246-A1D7-5464-977E749F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70484D1-2CC6-0523-D6DC-E705B099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44BE9E-CD49-9482-3187-21F6581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21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E2D8D8-627D-3F4B-F598-582B87D4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94E9E9-1DDE-A444-DC63-2549FC2C1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B57AC-4A57-C1FF-92CC-9FC8F6DDE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0081539-9919-C449-4778-A87BD258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354C38E-8636-55C4-4F30-B17BD77E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389A08-D51C-EC33-49BF-C2E2AD71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2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EE13FFF-6623-D5E3-BD70-298BCCF1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C3CBB6-E657-EE65-F25D-758A8F3E3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25F9F4-2110-0787-B4FD-66D8EAE88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9EDF-2210-40A6-8324-DDF21FBFE0A5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C159A8-29F4-095F-1989-695E28483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4F12A3-DD69-8320-BE26-8F451664C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6E4B-F7E5-445B-8D7F-31CED3A105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0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458560-77AA-CDD3-F1E9-D729AE4E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47" y="1163778"/>
            <a:ext cx="10515600" cy="4114278"/>
          </a:xfrm>
        </p:spPr>
        <p:txBody>
          <a:bodyPr>
            <a:noAutofit/>
          </a:bodyPr>
          <a:lstStyle/>
          <a:p>
            <a:pPr algn="ctr"/>
            <a:r>
              <a:rPr lang="he-IL" sz="9600" b="1" dirty="0">
                <a:cs typeface="Ahla" pitchFamily="2" charset="-79"/>
              </a:rPr>
              <a:t>יהודית </a:t>
            </a:r>
            <a:r>
              <a:rPr lang="he-IL" sz="9600" b="1" dirty="0" err="1">
                <a:cs typeface="Ahla" pitchFamily="2" charset="-79"/>
              </a:rPr>
              <a:t>אלחדד</a:t>
            </a:r>
            <a:endParaRPr lang="he-IL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649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828FA60-1B80-C29B-1A09-DF53BD507E05}"/>
              </a:ext>
            </a:extLst>
          </p:cNvPr>
          <p:cNvSpPr/>
          <p:nvPr/>
        </p:nvSpPr>
        <p:spPr>
          <a:xfrm>
            <a:off x="7054737" y="447656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Applayout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EDBCC01-77A2-3EA3-7538-B32D9C52E8DF}"/>
              </a:ext>
            </a:extLst>
          </p:cNvPr>
          <p:cNvSpPr/>
          <p:nvPr/>
        </p:nvSpPr>
        <p:spPr>
          <a:xfrm>
            <a:off x="10261359" y="3057759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NavBar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7F60EDD7-5AFD-C566-C5E6-D8FDD17C78D0}"/>
              </a:ext>
            </a:extLst>
          </p:cNvPr>
          <p:cNvSpPr/>
          <p:nvPr/>
        </p:nvSpPr>
        <p:spPr>
          <a:xfrm>
            <a:off x="8768460" y="3059497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34B1C5FD-D9F3-CF67-07BC-62DCD29168E1}"/>
              </a:ext>
            </a:extLst>
          </p:cNvPr>
          <p:cNvSpPr/>
          <p:nvPr/>
        </p:nvSpPr>
        <p:spPr>
          <a:xfrm>
            <a:off x="7269340" y="3059497"/>
            <a:ext cx="1343612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BC466F0D-069F-0F39-7EBF-D16315D3BB13}"/>
              </a:ext>
            </a:extLst>
          </p:cNvPr>
          <p:cNvSpPr/>
          <p:nvPr/>
        </p:nvSpPr>
        <p:spPr>
          <a:xfrm>
            <a:off x="8684990" y="2068965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7F95BCA9-F30A-1136-D13B-BC2A8013892D}"/>
              </a:ext>
            </a:extLst>
          </p:cNvPr>
          <p:cNvSpPr/>
          <p:nvPr/>
        </p:nvSpPr>
        <p:spPr>
          <a:xfrm>
            <a:off x="8793398" y="3984616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FC87FF54-65EF-7EFF-EF46-AA9C4E4456D0}"/>
              </a:ext>
            </a:extLst>
          </p:cNvPr>
          <p:cNvCxnSpPr>
            <a:cxnSpLocks/>
          </p:cNvCxnSpPr>
          <p:nvPr/>
        </p:nvCxnSpPr>
        <p:spPr>
          <a:xfrm flipH="1">
            <a:off x="7919691" y="2533998"/>
            <a:ext cx="873707" cy="44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E14E33A6-3CF5-CAE7-B895-1BB55AAFA925}"/>
              </a:ext>
            </a:extLst>
          </p:cNvPr>
          <p:cNvCxnSpPr>
            <a:cxnSpLocks/>
          </p:cNvCxnSpPr>
          <p:nvPr/>
        </p:nvCxnSpPr>
        <p:spPr>
          <a:xfrm>
            <a:off x="9375674" y="2476129"/>
            <a:ext cx="0" cy="50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C834CA95-6E38-0A93-C404-20828FA35EB7}"/>
              </a:ext>
            </a:extLst>
          </p:cNvPr>
          <p:cNvCxnSpPr>
            <a:cxnSpLocks/>
          </p:cNvCxnSpPr>
          <p:nvPr/>
        </p:nvCxnSpPr>
        <p:spPr>
          <a:xfrm>
            <a:off x="9921442" y="2553629"/>
            <a:ext cx="1011722" cy="42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491FA032-A864-91B5-C7EB-92E77AC22BC1}"/>
              </a:ext>
            </a:extLst>
          </p:cNvPr>
          <p:cNvCxnSpPr>
            <a:cxnSpLocks/>
          </p:cNvCxnSpPr>
          <p:nvPr/>
        </p:nvCxnSpPr>
        <p:spPr>
          <a:xfrm>
            <a:off x="9397822" y="3541220"/>
            <a:ext cx="0" cy="40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D8B548A2-1EFC-ADC4-47A5-A54D173EEC4C}"/>
              </a:ext>
            </a:extLst>
          </p:cNvPr>
          <p:cNvSpPr/>
          <p:nvPr/>
        </p:nvSpPr>
        <p:spPr>
          <a:xfrm>
            <a:off x="3829074" y="2109144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527DF8D8-5024-1A7E-5598-EF5480AAF6FF}"/>
              </a:ext>
            </a:extLst>
          </p:cNvPr>
          <p:cNvSpPr/>
          <p:nvPr/>
        </p:nvSpPr>
        <p:spPr>
          <a:xfrm>
            <a:off x="849491" y="2109144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B5AF109D-2866-72DB-CEFA-724766CD2B17}"/>
              </a:ext>
            </a:extLst>
          </p:cNvPr>
          <p:cNvSpPr/>
          <p:nvPr/>
        </p:nvSpPr>
        <p:spPr>
          <a:xfrm>
            <a:off x="2357947" y="2109144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DFCDB507-FE4D-ECF9-EF7B-D7025B16E6A8}"/>
              </a:ext>
            </a:extLst>
          </p:cNvPr>
          <p:cNvSpPr/>
          <p:nvPr/>
        </p:nvSpPr>
        <p:spPr>
          <a:xfrm>
            <a:off x="2253204" y="3120382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RecipeList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4633E421-E2A0-E0D8-B765-81832896DC91}"/>
              </a:ext>
            </a:extLst>
          </p:cNvPr>
          <p:cNvSpPr/>
          <p:nvPr/>
        </p:nvSpPr>
        <p:spPr>
          <a:xfrm>
            <a:off x="3759347" y="3104464"/>
            <a:ext cx="142637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RecipeShow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75AEF791-BBDB-49B8-E976-347845D9604B}"/>
              </a:ext>
            </a:extLst>
          </p:cNvPr>
          <p:cNvSpPr/>
          <p:nvPr/>
        </p:nvSpPr>
        <p:spPr>
          <a:xfrm>
            <a:off x="3704022" y="3993661"/>
            <a:ext cx="1527118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UpdateRecipe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3535096B-E9F0-DE69-AF01-2FA8A39039D0}"/>
              </a:ext>
            </a:extLst>
          </p:cNvPr>
          <p:cNvSpPr/>
          <p:nvPr/>
        </p:nvSpPr>
        <p:spPr>
          <a:xfrm>
            <a:off x="4591069" y="4961406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RecipeForm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0E090265-0F4C-D8F5-5CAA-C916B1447DD2}"/>
              </a:ext>
            </a:extLst>
          </p:cNvPr>
          <p:cNvCxnSpPr>
            <a:cxnSpLocks/>
          </p:cNvCxnSpPr>
          <p:nvPr/>
        </p:nvCxnSpPr>
        <p:spPr>
          <a:xfrm flipH="1">
            <a:off x="2917761" y="2553629"/>
            <a:ext cx="858440" cy="52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456EDF08-F710-DDAF-4C0A-6E11425A3BCA}"/>
              </a:ext>
            </a:extLst>
          </p:cNvPr>
          <p:cNvCxnSpPr>
            <a:cxnSpLocks/>
          </p:cNvCxnSpPr>
          <p:nvPr/>
        </p:nvCxnSpPr>
        <p:spPr>
          <a:xfrm>
            <a:off x="4499626" y="2553629"/>
            <a:ext cx="0" cy="52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E6F0CB0-F1F7-4811-E65C-D7F9255FA0FE}"/>
              </a:ext>
            </a:extLst>
          </p:cNvPr>
          <p:cNvCxnSpPr>
            <a:cxnSpLocks/>
          </p:cNvCxnSpPr>
          <p:nvPr/>
        </p:nvCxnSpPr>
        <p:spPr>
          <a:xfrm>
            <a:off x="4498061" y="3527546"/>
            <a:ext cx="0" cy="42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2A814CC1-A3A2-2A22-8E45-E25AD814811F}"/>
              </a:ext>
            </a:extLst>
          </p:cNvPr>
          <p:cNvCxnSpPr>
            <a:cxnSpLocks/>
          </p:cNvCxnSpPr>
          <p:nvPr/>
        </p:nvCxnSpPr>
        <p:spPr>
          <a:xfrm>
            <a:off x="4587962" y="4455278"/>
            <a:ext cx="584722" cy="42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3EA4C640-6228-BF5F-AB81-7741B1DB16DE}"/>
              </a:ext>
            </a:extLst>
          </p:cNvPr>
          <p:cNvCxnSpPr>
            <a:cxnSpLocks/>
          </p:cNvCxnSpPr>
          <p:nvPr/>
        </p:nvCxnSpPr>
        <p:spPr>
          <a:xfrm flipH="1">
            <a:off x="5280766" y="2533998"/>
            <a:ext cx="674844" cy="23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2180B8FE-FA3C-F9FC-5281-3728CE23436B}"/>
              </a:ext>
            </a:extLst>
          </p:cNvPr>
          <p:cNvSpPr/>
          <p:nvPr/>
        </p:nvSpPr>
        <p:spPr>
          <a:xfrm>
            <a:off x="4587962" y="5956726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219709E4-6587-00D3-E5AA-00EE7FC018AB}"/>
              </a:ext>
            </a:extLst>
          </p:cNvPr>
          <p:cNvCxnSpPr>
            <a:cxnSpLocks/>
          </p:cNvCxnSpPr>
          <p:nvPr/>
        </p:nvCxnSpPr>
        <p:spPr>
          <a:xfrm>
            <a:off x="5280766" y="5368570"/>
            <a:ext cx="4279" cy="52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FCB8E7E0-5D66-F8EB-739C-1062B44E2E39}"/>
              </a:ext>
            </a:extLst>
          </p:cNvPr>
          <p:cNvSpPr/>
          <p:nvPr/>
        </p:nvSpPr>
        <p:spPr>
          <a:xfrm>
            <a:off x="5312952" y="2109144"/>
            <a:ext cx="1343610" cy="407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AddRecipe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6DC6D796-4A4E-310D-B505-F249FFD7F927}"/>
              </a:ext>
            </a:extLst>
          </p:cNvPr>
          <p:cNvCxnSpPr>
            <a:cxnSpLocks/>
          </p:cNvCxnSpPr>
          <p:nvPr/>
        </p:nvCxnSpPr>
        <p:spPr>
          <a:xfrm flipH="1">
            <a:off x="5984757" y="975381"/>
            <a:ext cx="1194675" cy="109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7D38DFE2-233A-011F-D559-BAE7A9772EDA}"/>
              </a:ext>
            </a:extLst>
          </p:cNvPr>
          <p:cNvCxnSpPr>
            <a:cxnSpLocks/>
          </p:cNvCxnSpPr>
          <p:nvPr/>
        </p:nvCxnSpPr>
        <p:spPr>
          <a:xfrm>
            <a:off x="8202868" y="966740"/>
            <a:ext cx="1040879" cy="107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חץ ישר 69">
            <a:extLst>
              <a:ext uri="{FF2B5EF4-FFF2-40B4-BE49-F238E27FC236}">
                <a16:creationId xmlns:a16="http://schemas.microsoft.com/office/drawing/2014/main" id="{83D24E73-077D-3D5C-C786-07947AE9F6E8}"/>
              </a:ext>
            </a:extLst>
          </p:cNvPr>
          <p:cNvCxnSpPr>
            <a:cxnSpLocks/>
          </p:cNvCxnSpPr>
          <p:nvPr/>
        </p:nvCxnSpPr>
        <p:spPr>
          <a:xfrm flipH="1">
            <a:off x="4498061" y="896977"/>
            <a:ext cx="2476311" cy="111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>
            <a:extLst>
              <a:ext uri="{FF2B5EF4-FFF2-40B4-BE49-F238E27FC236}">
                <a16:creationId xmlns:a16="http://schemas.microsoft.com/office/drawing/2014/main" id="{BE3237EB-ADBA-A3BF-1DB2-7ADBA3FD9D20}"/>
              </a:ext>
            </a:extLst>
          </p:cNvPr>
          <p:cNvCxnSpPr>
            <a:cxnSpLocks/>
          </p:cNvCxnSpPr>
          <p:nvPr/>
        </p:nvCxnSpPr>
        <p:spPr>
          <a:xfrm flipH="1">
            <a:off x="3092328" y="746703"/>
            <a:ext cx="3819091" cy="125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>
            <a:extLst>
              <a:ext uri="{FF2B5EF4-FFF2-40B4-BE49-F238E27FC236}">
                <a16:creationId xmlns:a16="http://schemas.microsoft.com/office/drawing/2014/main" id="{3F66EBBD-BE36-BE92-E7FF-A76D3ADAB1EB}"/>
              </a:ext>
            </a:extLst>
          </p:cNvPr>
          <p:cNvCxnSpPr>
            <a:cxnSpLocks/>
          </p:cNvCxnSpPr>
          <p:nvPr/>
        </p:nvCxnSpPr>
        <p:spPr>
          <a:xfrm flipH="1">
            <a:off x="1521296" y="553243"/>
            <a:ext cx="5453076" cy="145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9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A4652F2A-A386-375E-9FF4-FF53D39C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60543"/>
              </p:ext>
            </p:extLst>
          </p:nvPr>
        </p:nvGraphicFramePr>
        <p:xfrm>
          <a:off x="429491" y="146956"/>
          <a:ext cx="11460480" cy="66010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500404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618065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172157102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8598385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5900993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7354613"/>
                    </a:ext>
                  </a:extLst>
                </a:gridCol>
              </a:tblGrid>
              <a:tr h="877389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 </a:t>
                      </a:r>
                      <a:r>
                        <a:rPr lang="he-IL" dirty="0" err="1"/>
                        <a:t>קומפוננטה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מטרה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אבא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ילדים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54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AppLayout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דף ראשי עם </a:t>
                      </a:r>
                      <a:r>
                        <a:rPr lang="en-US" sz="1800" dirty="0"/>
                        <a:t>header</a:t>
                      </a:r>
                      <a:r>
                        <a:rPr lang="he-IL" sz="1800" dirty="0"/>
                        <a:t> ותוכן דינמי </a:t>
                      </a:r>
                      <a:r>
                        <a:rPr lang="en-US" sz="1800" dirty="0"/>
                        <a:t>(Outlet)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אין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Router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Header, About, Home, </a:t>
                      </a:r>
                      <a:r>
                        <a:rPr lang="en-US" sz="1800" dirty="0" err="1"/>
                        <a:t>AddRecipe</a:t>
                      </a:r>
                      <a:endParaRPr lang="en-US" sz="1800" dirty="0"/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Recipe, 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121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Header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מציג את החלק העליון שבאתר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Login, </a:t>
                      </a:r>
                      <a:r>
                        <a:rPr lang="en-US" sz="1800" dirty="0" err="1"/>
                        <a:t>UserName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NavBar</a:t>
                      </a:r>
                      <a:endParaRPr lang="he-IL" sz="1800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3797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Login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התחברות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setIsLogin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Function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Context-</a:t>
                      </a:r>
                    </a:p>
                    <a:p>
                      <a:pPr rtl="1"/>
                      <a:r>
                        <a:rPr lang="en-US" dirty="0" err="1"/>
                        <a:t>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Header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אין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103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UserName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מציג את פרופיל (</a:t>
                      </a:r>
                      <a:r>
                        <a:rPr lang="en-US" sz="1800" dirty="0"/>
                        <a:t>Avatar</a:t>
                      </a:r>
                      <a:r>
                        <a:rPr lang="he-IL" sz="1800" dirty="0"/>
                        <a:t>)המשתמש</a:t>
                      </a:r>
                    </a:p>
                    <a:p>
                      <a:pPr rtl="1"/>
                      <a:r>
                        <a:rPr lang="he-IL" sz="1800" dirty="0"/>
                        <a:t>לאחר התחברות עם אפשרות לעדכון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אין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Context-</a:t>
                      </a:r>
                    </a:p>
                    <a:p>
                      <a:pPr rtl="1"/>
                      <a:r>
                        <a:rPr lang="en-US" dirty="0" err="1"/>
                        <a:t>userContext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Header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Update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23694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NavBar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תפריט ניווט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isLogin</a:t>
                      </a:r>
                      <a:r>
                        <a:rPr lang="en-US" dirty="0"/>
                        <a:t>: Boolean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אין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Header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אין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80128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Update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עדכון פרטי משתמש מחובר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Context-</a:t>
                      </a:r>
                    </a:p>
                    <a:p>
                      <a:pPr rtl="1"/>
                      <a:r>
                        <a:rPr lang="en-US" dirty="0" err="1"/>
                        <a:t>userContext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UserName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Input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8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7F1BC427-851A-DE43-95EC-EB3EE19E9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76560"/>
              </p:ext>
            </p:extLst>
          </p:nvPr>
        </p:nvGraphicFramePr>
        <p:xfrm>
          <a:off x="482138" y="124691"/>
          <a:ext cx="11460480" cy="66119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500404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61806514"/>
                    </a:ext>
                  </a:extLst>
                </a:gridCol>
                <a:gridCol w="2092960">
                  <a:extLst>
                    <a:ext uri="{9D8B030D-6E8A-4147-A177-3AD203B41FA5}">
                      <a16:colId xmlns:a16="http://schemas.microsoft.com/office/drawing/2014/main" val="11721571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598385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5900993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7354613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 </a:t>
                      </a:r>
                      <a:r>
                        <a:rPr lang="he-IL" dirty="0" err="1"/>
                        <a:t>קומפוננטה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מטרה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אבא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ילדים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54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Input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שדה ב טופס עריכה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name: string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control Control&lt;any&gt;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label: string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multiline?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rows: number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Update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121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About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/>
                        <a:t>מידע על האתר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3797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Home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עמוד הבית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103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Recipe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עמוד מתכונים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RecipesList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RecipeShow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23694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RecipesList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מציג את רשימת המתכונים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Reducer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80128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RecipeView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/>
                        <a:t>מציג מתכון נבחר</a:t>
                      </a:r>
                    </a:p>
                    <a:p>
                      <a:pPr rtl="1"/>
                      <a:r>
                        <a:rPr lang="he-IL" sz="1800" dirty="0"/>
                        <a:t>(ואפשרות עריכה ליוצר)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Reducer</a:t>
                      </a:r>
                      <a:endParaRPr lang="he-IL" dirty="0"/>
                    </a:p>
                    <a:p>
                      <a:pPr rtl="1"/>
                      <a:r>
                        <a:rPr lang="en-US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UpdateRecipe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7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15CEFAA6-6289-51E5-108C-0062AA4A2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41660"/>
              </p:ext>
            </p:extLst>
          </p:nvPr>
        </p:nvGraphicFramePr>
        <p:xfrm>
          <a:off x="381000" y="825926"/>
          <a:ext cx="11460480" cy="409520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5004041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61806514"/>
                    </a:ext>
                  </a:extLst>
                </a:gridCol>
                <a:gridCol w="2069407">
                  <a:extLst>
                    <a:ext uri="{9D8B030D-6E8A-4147-A177-3AD203B41FA5}">
                      <a16:colId xmlns:a16="http://schemas.microsoft.com/office/drawing/2014/main" val="1172157102"/>
                    </a:ext>
                  </a:extLst>
                </a:gridCol>
                <a:gridCol w="1750753">
                  <a:extLst>
                    <a:ext uri="{9D8B030D-6E8A-4147-A177-3AD203B41FA5}">
                      <a16:colId xmlns:a16="http://schemas.microsoft.com/office/drawing/2014/main" val="8598385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59009937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7354613"/>
                    </a:ext>
                  </a:extLst>
                </a:gridCol>
              </a:tblGrid>
              <a:tr h="877389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 </a:t>
                      </a:r>
                      <a:r>
                        <a:rPr lang="he-IL" dirty="0" err="1"/>
                        <a:t>קומפוננטה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מטרה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Props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Global-state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אבא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ילדים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54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AddRecipe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הוספת מתכון חדש- רק למשתמש מחובר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אין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</a:t>
                      </a:r>
                    </a:p>
                    <a:p>
                      <a:pPr rtl="1"/>
                      <a:r>
                        <a:rPr lang="en-US" dirty="0"/>
                        <a:t>Reducer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Applayout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RecipeForm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1216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UpdateRecipe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/>
                        <a:t>עריכת מתכון- ליוצר  המתכון בלבד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recipe: Recipe</a:t>
                      </a:r>
                    </a:p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Reducer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RecipeView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RecipeForm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3797"/>
                  </a:ext>
                </a:extLst>
              </a:tr>
              <a:tr h="877389"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/>
                        <a:t>RecipeForm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dirty="0"/>
                        <a:t>טופס למילוי פרטי מתכון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recipe: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RecipeOnSubmit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Function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openForm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setOpenForm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/>
                        <a:t>AddRecipe</a:t>
                      </a:r>
                      <a:r>
                        <a:rPr lang="en-US" sz="1800" dirty="0"/>
                        <a:t>/</a:t>
                      </a:r>
                    </a:p>
                    <a:p>
                      <a:pPr rtl="1"/>
                      <a:r>
                        <a:rPr lang="en-US" sz="1800" dirty="0" err="1"/>
                        <a:t>UpdateRecipe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4668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240</Words>
  <Application>Microsoft Office PowerPoint</Application>
  <PresentationFormat>מסך רחב</PresentationFormat>
  <Paragraphs>137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Amatic SC</vt:lpstr>
      <vt:lpstr>Arial</vt:lpstr>
      <vt:lpstr>Calibri</vt:lpstr>
      <vt:lpstr>Calibri Light</vt:lpstr>
      <vt:lpstr>ערכת נושא Office</vt:lpstr>
      <vt:lpstr>יהודית אלחדד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יהודית אלחדד</dc:title>
  <dc:creator>פניני קליין</dc:creator>
  <cp:lastModifiedBy>User</cp:lastModifiedBy>
  <cp:revision>10</cp:revision>
  <dcterms:created xsi:type="dcterms:W3CDTF">2025-01-30T17:53:45Z</dcterms:created>
  <dcterms:modified xsi:type="dcterms:W3CDTF">2025-02-05T10:49:40Z</dcterms:modified>
</cp:coreProperties>
</file>