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BA9C2B-2CDB-3ABE-9A35-E0EFB0DC0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3ABB0C-3336-233D-9CD8-08147F4C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AB9C23-8AF9-B80D-5697-AD78F4B3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2A9D74-A0A1-09ED-9976-68D76F6A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6E6BC0-73F2-A1CC-3167-2CBCA57F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05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6B1E9-60B1-3E78-B662-B5D266E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2BE3AC-0766-1A02-61F1-A7FF0631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191195-94AD-DBFF-BB16-B6F7D339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0A1ED5-07B4-CA71-1BB3-5E818ED5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7BA7D3-DB69-3459-BB07-C0D7748C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6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15E8168-EF4C-6311-1167-F98D75B48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672722-2979-E9E5-034C-0B63A1D4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35D76E-0DC8-512D-8CE2-72C4828E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5A6730-A5E6-A2F3-4F95-336A3585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3BE384-360C-31E3-105A-25D6819D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2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C504DC-1D99-823C-0066-0759475E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D8815A-A01E-48B4-7F5A-27252532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4F854B-D4BE-DD03-6A93-FBF30E0F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CA7C5D-F4C6-3470-9EBD-8F3F946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66FF0E-463C-3D40-13E4-35201AE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5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3A7DBF-8510-6DDA-1591-4FE00BC4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282550-D861-C5CE-C97A-9E7DCC09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A89D74-EDD2-79F2-60B9-56B7A0B8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96E039-FA59-099C-29F3-43A8D2CE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A3FB6D-BF35-BA7A-38AB-31CA3910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7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008B26-192C-6C1E-C6EE-F447BB5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91FC4C-8D95-37BF-943A-A4D470C45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904CAB-CB4D-8CA9-9EC1-45FBF2BD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E880AD-F27E-8065-C602-644691A4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91C98D-024A-4925-15F8-6BB0E5C2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6BC21D-B772-93A2-B32D-68F33522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4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F10987-3DEE-534F-6BCF-0481959E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F3B754A-9591-071E-2090-B8DAF4B92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7AEA68-2523-0C8C-57F1-4D49EE62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10E8ACF-F34D-EA7E-59AF-241219F1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BBDE1CB-2C09-A7D4-A373-7F58588B2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EFDDD70-4D97-B2B1-5E5C-5D91AACD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ECBB68F-9A5D-8DB6-CFC3-9655CA2A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4E14F49-C0A0-3095-5EA2-7F5C6105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5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FCE248-BB40-5152-F67C-BB997DB7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FB1CFD5-A538-1AD3-D784-AFCEF37D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58F97AE-4EE7-C456-C1E3-CED18AA0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45C8229-68EF-8E5B-53BA-AC3F1275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21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FD912D9-4172-CCF7-9A78-F1DD2A02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0D909C6-8AC9-A60B-EF9F-93459FF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0A8391A-C26C-0AEF-8203-6414EEF7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94A8B-5225-D960-C6FC-9F4E2829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A254CF-46DF-52B2-20DA-82E00B12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063C5A4-66F7-EF3D-0B99-6CDC77A4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A69265-061D-5257-337C-F700D94E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863DFB-3D20-EB74-EFBB-D17C0A43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5B3D09-ADB7-3C0F-9979-11909690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5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119355-7865-B3D6-9EC3-BC28CCA9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C03F0DC-0DAE-A510-0E52-C72975CE2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417C1D8-61A6-1F81-04A2-F24B9139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A12CC1-0518-0823-E5DD-E240297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498C61-4146-1BAA-F844-61277C8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6F6DD7-722D-A7B5-2A97-D1516A81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48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01E0A28-2E3C-17E2-0F62-E7FF0057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A99706-43D5-B997-C28D-0DF5D73A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E9946A-0E12-1F95-8BE0-9B8E3C6D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DC96-C636-4451-AB5A-E6501AB3FEB7}" type="datetimeFigureOut">
              <a:rPr lang="he-IL" smtClean="0"/>
              <a:t>ג'/תמוז/תשפ"ג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D9FB09-996C-30C6-E51D-806C73F8D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DE76B7-F9AA-D42B-E134-3F4A786B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62C95-7807-4A7A-B283-C67F6AB866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0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A15319D-CAD8-37A5-0FD3-139CC7C211EC}"/>
              </a:ext>
            </a:extLst>
          </p:cNvPr>
          <p:cNvSpPr/>
          <p:nvPr/>
        </p:nvSpPr>
        <p:spPr>
          <a:xfrm>
            <a:off x="0" y="-251011"/>
            <a:ext cx="12192000" cy="717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6CCE8A9B-DF75-4F4C-4FDE-A623D5E09D84}"/>
              </a:ext>
            </a:extLst>
          </p:cNvPr>
          <p:cNvSpPr/>
          <p:nvPr/>
        </p:nvSpPr>
        <p:spPr>
          <a:xfrm>
            <a:off x="286140" y="5396753"/>
            <a:ext cx="1287166" cy="12640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9C110B2-20CD-973D-51B0-0D4BA157C7FC}"/>
              </a:ext>
            </a:extLst>
          </p:cNvPr>
          <p:cNvSpPr/>
          <p:nvPr/>
        </p:nvSpPr>
        <p:spPr>
          <a:xfrm>
            <a:off x="343680" y="5674821"/>
            <a:ext cx="12296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צ'אט עם נציג/ה</a:t>
            </a:r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C266716-46C1-810B-5D9A-33793EF734D2}"/>
              </a:ext>
            </a:extLst>
          </p:cNvPr>
          <p:cNvSpPr/>
          <p:nvPr/>
        </p:nvSpPr>
        <p:spPr>
          <a:xfrm>
            <a:off x="10461812" y="35860"/>
            <a:ext cx="1524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הבית</a:t>
            </a:r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8D251F1-DD7A-C941-3DFF-6803593F8084}"/>
              </a:ext>
            </a:extLst>
          </p:cNvPr>
          <p:cNvSpPr/>
          <p:nvPr/>
        </p:nvSpPr>
        <p:spPr>
          <a:xfrm>
            <a:off x="8937080" y="26894"/>
            <a:ext cx="1524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הרשמה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CDE2259-60CD-80DA-8730-3B7A3AD8111E}"/>
              </a:ext>
            </a:extLst>
          </p:cNvPr>
          <p:cNvSpPr/>
          <p:nvPr/>
        </p:nvSpPr>
        <p:spPr>
          <a:xfrm>
            <a:off x="7484798" y="33027"/>
            <a:ext cx="1524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הבית</a:t>
            </a:r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61A914E-4985-0A8D-9096-83D9B0DBBDDB}"/>
              </a:ext>
            </a:extLst>
          </p:cNvPr>
          <p:cNvSpPr/>
          <p:nvPr/>
        </p:nvSpPr>
        <p:spPr>
          <a:xfrm>
            <a:off x="6104966" y="35860"/>
            <a:ext cx="1524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מסך  הבית</a:t>
            </a:r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B4E816B-DBF2-5829-6610-90E961950171}"/>
              </a:ext>
            </a:extLst>
          </p:cNvPr>
          <p:cNvSpPr/>
          <p:nvPr/>
        </p:nvSpPr>
        <p:spPr>
          <a:xfrm>
            <a:off x="4580234" y="33027"/>
            <a:ext cx="15247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מסך  הבית</a:t>
            </a:r>
            <a:endParaRPr lang="he-I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3DF2DEF-EE81-98EE-185E-D853CCFAC432}"/>
              </a:ext>
            </a:extLst>
          </p:cNvPr>
          <p:cNvSpPr/>
          <p:nvPr/>
        </p:nvSpPr>
        <p:spPr>
          <a:xfrm>
            <a:off x="3047635" y="1937558"/>
            <a:ext cx="6651811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הזמן תור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E70538D-D56A-2AB5-D266-3EEAD73C28D4}"/>
              </a:ext>
            </a:extLst>
          </p:cNvPr>
          <p:cNvSpPr/>
          <p:nvPr/>
        </p:nvSpPr>
        <p:spPr>
          <a:xfrm>
            <a:off x="4284763" y="4066675"/>
            <a:ext cx="4177553" cy="71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להתכתבות עם הרופא האישי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47607272-6B23-0DD0-4ED0-DE7D1C81D739}"/>
              </a:ext>
            </a:extLst>
          </p:cNvPr>
          <p:cNvSpPr/>
          <p:nvPr/>
        </p:nvSpPr>
        <p:spPr>
          <a:xfrm>
            <a:off x="3047635" y="2953870"/>
            <a:ext cx="6651811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הירשם</a:t>
            </a:r>
          </a:p>
        </p:txBody>
      </p:sp>
    </p:spTree>
    <p:extLst>
      <p:ext uri="{BB962C8B-B14F-4D97-AF65-F5344CB8AC3E}">
        <p14:creationId xmlns:p14="http://schemas.microsoft.com/office/powerpoint/2010/main" val="31323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7580676-224C-8878-31FD-FDD10A51C643}"/>
              </a:ext>
            </a:extLst>
          </p:cNvPr>
          <p:cNvSpPr/>
          <p:nvPr/>
        </p:nvSpPr>
        <p:spPr>
          <a:xfrm>
            <a:off x="4294093" y="1595718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B6589BC-187D-D9F5-79A5-C3EDF93553F4}"/>
              </a:ext>
            </a:extLst>
          </p:cNvPr>
          <p:cNvSpPr/>
          <p:nvPr/>
        </p:nvSpPr>
        <p:spPr>
          <a:xfrm>
            <a:off x="4294092" y="2303931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09B5D17-D023-6C38-3FF4-7DC0209A4B7C}"/>
              </a:ext>
            </a:extLst>
          </p:cNvPr>
          <p:cNvSpPr/>
          <p:nvPr/>
        </p:nvSpPr>
        <p:spPr>
          <a:xfrm>
            <a:off x="4294091" y="3012144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A52E9BD-8661-4AB3-023A-AF3C72B9DF21}"/>
              </a:ext>
            </a:extLst>
          </p:cNvPr>
          <p:cNvSpPr/>
          <p:nvPr/>
        </p:nvSpPr>
        <p:spPr>
          <a:xfrm>
            <a:off x="4294092" y="3720357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30518F8-7ABB-E900-EC82-C87473D1DB1E}"/>
              </a:ext>
            </a:extLst>
          </p:cNvPr>
          <p:cNvSpPr/>
          <p:nvPr/>
        </p:nvSpPr>
        <p:spPr>
          <a:xfrm>
            <a:off x="4294091" y="887505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1441D5B-CF54-EAE7-B08B-D38AF9813918}"/>
              </a:ext>
            </a:extLst>
          </p:cNvPr>
          <p:cNvSpPr/>
          <p:nvPr/>
        </p:nvSpPr>
        <p:spPr>
          <a:xfrm>
            <a:off x="4294089" y="4428570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AC07A34-6A4F-A16F-4B63-6182A7564D4C}"/>
              </a:ext>
            </a:extLst>
          </p:cNvPr>
          <p:cNvSpPr/>
          <p:nvPr/>
        </p:nvSpPr>
        <p:spPr>
          <a:xfrm>
            <a:off x="4294086" y="5136783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B6F7507-22CC-4790-57C8-FBB3C94A3A65}"/>
              </a:ext>
            </a:extLst>
          </p:cNvPr>
          <p:cNvSpPr/>
          <p:nvPr/>
        </p:nvSpPr>
        <p:spPr>
          <a:xfrm>
            <a:off x="4294083" y="5844996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77D9933-2256-75A6-3788-049C208B33EB}"/>
              </a:ext>
            </a:extLst>
          </p:cNvPr>
          <p:cNvSpPr/>
          <p:nvPr/>
        </p:nvSpPr>
        <p:spPr>
          <a:xfrm>
            <a:off x="4294083" y="179292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4733DC71-8EDC-6FBE-3FFA-06E681E9DD51}"/>
              </a:ext>
            </a:extLst>
          </p:cNvPr>
          <p:cNvSpPr/>
          <p:nvPr/>
        </p:nvSpPr>
        <p:spPr>
          <a:xfrm>
            <a:off x="8355106" y="1595718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76723B3E-A1DD-8CC0-4260-56AD1C413216}"/>
              </a:ext>
            </a:extLst>
          </p:cNvPr>
          <p:cNvSpPr/>
          <p:nvPr/>
        </p:nvSpPr>
        <p:spPr>
          <a:xfrm>
            <a:off x="8355105" y="2303931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2CD2A3F-8D55-24D8-1515-7BFF1A666C03}"/>
              </a:ext>
            </a:extLst>
          </p:cNvPr>
          <p:cNvSpPr/>
          <p:nvPr/>
        </p:nvSpPr>
        <p:spPr>
          <a:xfrm>
            <a:off x="8355104" y="3012144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F4E2A09-81D8-A7D1-B94D-C7D3AA26001F}"/>
              </a:ext>
            </a:extLst>
          </p:cNvPr>
          <p:cNvSpPr/>
          <p:nvPr/>
        </p:nvSpPr>
        <p:spPr>
          <a:xfrm>
            <a:off x="8355105" y="3720357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BC7A0C75-87C8-24ED-D180-9B404F2BF67B}"/>
              </a:ext>
            </a:extLst>
          </p:cNvPr>
          <p:cNvSpPr/>
          <p:nvPr/>
        </p:nvSpPr>
        <p:spPr>
          <a:xfrm>
            <a:off x="8355104" y="887505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268485E-ADA9-4B62-1B02-97E8345E458B}"/>
              </a:ext>
            </a:extLst>
          </p:cNvPr>
          <p:cNvSpPr/>
          <p:nvPr/>
        </p:nvSpPr>
        <p:spPr>
          <a:xfrm>
            <a:off x="8355102" y="4428570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תפוס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40BD68D3-29C6-15B0-8247-FCAA6DF07465}"/>
              </a:ext>
            </a:extLst>
          </p:cNvPr>
          <p:cNvSpPr/>
          <p:nvPr/>
        </p:nvSpPr>
        <p:spPr>
          <a:xfrm>
            <a:off x="8355099" y="5136783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E89482B5-A4C7-E5D1-ADA6-78FA1B4DCB73}"/>
              </a:ext>
            </a:extLst>
          </p:cNvPr>
          <p:cNvSpPr/>
          <p:nvPr/>
        </p:nvSpPr>
        <p:spPr>
          <a:xfrm>
            <a:off x="8355096" y="5844996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8620A5E4-F919-A5DB-4E12-D61899B32FC5}"/>
              </a:ext>
            </a:extLst>
          </p:cNvPr>
          <p:cNvSpPr/>
          <p:nvPr/>
        </p:nvSpPr>
        <p:spPr>
          <a:xfrm>
            <a:off x="8355096" y="179292"/>
            <a:ext cx="4177553" cy="70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פנוי</a:t>
            </a:r>
          </a:p>
        </p:txBody>
      </p:sp>
    </p:spTree>
    <p:extLst>
      <p:ext uri="{BB962C8B-B14F-4D97-AF65-F5344CB8AC3E}">
        <p14:creationId xmlns:p14="http://schemas.microsoft.com/office/powerpoint/2010/main" val="301637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</Words>
  <Application>Microsoft Office PowerPoint</Application>
  <PresentationFormat>מסך רחב</PresentationFormat>
  <Paragraphs>27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אילה לפידות</dc:creator>
  <cp:lastModifiedBy>אילה לפידות</cp:lastModifiedBy>
  <cp:revision>2</cp:revision>
  <dcterms:created xsi:type="dcterms:W3CDTF">2023-06-22T09:35:47Z</dcterms:created>
  <dcterms:modified xsi:type="dcterms:W3CDTF">2023-06-22T13:55:58Z</dcterms:modified>
</cp:coreProperties>
</file>