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</p:sldIdLst>
  <p:sldSz cy="5143500" cx="9144000"/>
  <p:notesSz cx="5143500" cy="9144000"/>
  <p:embeddedFontLst>
    <p:embeddedFont>
      <p:font typeface="Roboto"/>
      <p:regular r:id="rId95"/>
      <p:bold r:id="rId96"/>
      <p:italic r:id="rId97"/>
      <p:boldItalic r:id="rId9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9" roundtripDataSignature="AMtx7mg+M2Bej1YHsfajrrINhOauxHDc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font" Target="fonts/Roboto-regular.fntdata"/><Relationship Id="rId94" Type="http://schemas.openxmlformats.org/officeDocument/2006/relationships/slide" Target="slides/slide90.xml"/><Relationship Id="rId97" Type="http://schemas.openxmlformats.org/officeDocument/2006/relationships/font" Target="fonts/Roboto-italic.fntdata"/><Relationship Id="rId96" Type="http://schemas.openxmlformats.org/officeDocument/2006/relationships/font" Target="fonts/Roboto-bold.fntdata"/><Relationship Id="rId11" Type="http://schemas.openxmlformats.org/officeDocument/2006/relationships/slide" Target="slides/slide7.xml"/><Relationship Id="rId99" Type="http://customschemas.google.com/relationships/presentationmetadata" Target="metadata"/><Relationship Id="rId10" Type="http://schemas.openxmlformats.org/officeDocument/2006/relationships/slide" Target="slides/slide6.xml"/><Relationship Id="rId98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1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1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1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1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1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1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1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2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" name="Google Shape;22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1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2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2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2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2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2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2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2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2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3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3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3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3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3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3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3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3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3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Google Shape;34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4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4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4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4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4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4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4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4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4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5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5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" name="Google Shape;40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5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5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5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5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5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5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5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5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5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5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5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5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5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5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5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5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5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6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6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Google Shape;46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6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6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6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6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p6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6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6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6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6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6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6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6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p6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6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6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6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6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6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7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7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p7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7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7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7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7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7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7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7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7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7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7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7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Google Shape;466;p7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7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Google Shape;472;p7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7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7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7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Google Shape;484;p8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8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Google Shape;490;p8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8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p8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8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Google Shape;502;p8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8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8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8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4" name="Google Shape;514;p8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8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0" name="Google Shape;520;p8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8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Google Shape;526;p8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8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Google Shape;532;p8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8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p8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8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b255b1865b_39_0:notes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b255b1865b_39_0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9pPr>
          </a:lstStyle>
          <a:p/>
        </p:txBody>
      </p:sp>
      <p:sp>
        <p:nvSpPr>
          <p:cNvPr id="11" name="Google Shape;11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0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8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7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6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7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9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9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5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0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6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7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4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4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7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0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7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8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9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7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84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75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6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87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8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8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77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77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79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78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85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86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-30000" y="119650"/>
            <a:ext cx="9204000" cy="463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685791" y="2100145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Analytics</a:t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Lecture 2</a:t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2584725" y="3146550"/>
            <a:ext cx="4143900" cy="1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Fabliha Haque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Lecturer, Dept.of CSE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Daffodil International University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3" name="Google Shape;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9" name="Google Shape;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1912" y="-130975"/>
            <a:ext cx="9227825" cy="51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5" name="Google Shape;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75" y="18175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04650" y="-40630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562" y="291025"/>
            <a:ext cx="7634875" cy="42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9150" y="-893225"/>
            <a:ext cx="9753600" cy="765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2924" y="500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3" name="Google Shape;133;p19"/>
          <p:cNvPicPr preferRelativeResize="0"/>
          <p:nvPr/>
        </p:nvPicPr>
        <p:blipFill rotWithShape="1">
          <a:blip r:embed="rId3">
            <a:alphaModFix/>
          </a:blip>
          <a:srcRect b="6519" l="-1140" r="1139" t="-6520"/>
          <a:stretch/>
        </p:blipFill>
        <p:spPr>
          <a:xfrm>
            <a:off x="-95250" y="-1509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0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7" name="Google Shape;1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" name="Google Shape;3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75" y="20980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3" name="Google Shape;193;p30"/>
          <p:cNvPicPr preferRelativeResize="0"/>
          <p:nvPr/>
        </p:nvPicPr>
        <p:blipFill rotWithShape="1">
          <a:blip r:embed="rId3">
            <a:alphaModFix/>
          </a:blip>
          <a:srcRect b="-6739" l="-16310" r="16310" t="6740"/>
          <a:stretch/>
        </p:blipFill>
        <p:spPr>
          <a:xfrm>
            <a:off x="655000" y="905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9" name="Google Shape;1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762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5" name="Google Shape;2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78000"/>
            <a:ext cx="9144000" cy="50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1" name="Google Shape;2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7" name="Google Shape;21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6200"/>
            <a:ext cx="91440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3" name="Google Shape;22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4675"/>
            <a:ext cx="9144000" cy="5143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9" name="Google Shape;229;p36"/>
          <p:cNvPicPr preferRelativeResize="0"/>
          <p:nvPr/>
        </p:nvPicPr>
        <p:blipFill rotWithShape="1">
          <a:blip r:embed="rId3">
            <a:alphaModFix/>
          </a:blip>
          <a:srcRect b="5560" l="11790" r="-11790" t="-5560"/>
          <a:stretch/>
        </p:blipFill>
        <p:spPr>
          <a:xfrm>
            <a:off x="-100200" y="-168525"/>
            <a:ext cx="10504125" cy="51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5" name="Google Shape;23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4825" y="4572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1" name="Google Shape;24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75" y="28335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7" name="Google Shape;247;p39"/>
          <p:cNvPicPr preferRelativeResize="0"/>
          <p:nvPr/>
        </p:nvPicPr>
        <p:blipFill rotWithShape="1">
          <a:blip r:embed="rId3">
            <a:alphaModFix/>
          </a:blip>
          <a:srcRect b="1479" l="0" r="0" t="-1480"/>
          <a:stretch/>
        </p:blipFill>
        <p:spPr>
          <a:xfrm>
            <a:off x="571486" y="438950"/>
            <a:ext cx="8001024" cy="45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7" name="Google Shape;37;p4"/>
          <p:cNvPicPr preferRelativeResize="0"/>
          <p:nvPr/>
        </p:nvPicPr>
        <p:blipFill rotWithShape="1">
          <a:blip r:embed="rId3">
            <a:alphaModFix/>
          </a:blip>
          <a:srcRect b="0" l="0" r="-1020" t="0"/>
          <a:stretch/>
        </p:blipFill>
        <p:spPr>
          <a:xfrm>
            <a:off x="-737325" y="-218750"/>
            <a:ext cx="9852749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3" name="Google Shape;253;p41"/>
          <p:cNvPicPr preferRelativeResize="0"/>
          <p:nvPr/>
        </p:nvPicPr>
        <p:blipFill rotWithShape="1">
          <a:blip r:embed="rId3">
            <a:alphaModFix/>
          </a:blip>
          <a:srcRect b="12510" l="0" r="0" t="-12510"/>
          <a:stretch/>
        </p:blipFill>
        <p:spPr>
          <a:xfrm>
            <a:off x="0" y="-15240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9" name="Google Shape;25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5" name="Google Shape;26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1" name="Google Shape;27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5" y="979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7" name="Google Shape;27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3" name="Google Shape;28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4800" y="-477525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9" name="Google Shape;28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5" name="Google Shape;295;p48"/>
          <p:cNvPicPr preferRelativeResize="0"/>
          <p:nvPr/>
        </p:nvPicPr>
        <p:blipFill rotWithShape="1">
          <a:blip r:embed="rId3">
            <a:alphaModFix/>
          </a:blip>
          <a:srcRect b="1390" l="0" r="0" t="-139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1" name="Google Shape;30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7" name="Google Shape;30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" name="Google Shape;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3" name="Google Shape;31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9" name="Google Shape;31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5" name="Google Shape;32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1" name="Google Shape;33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7" name="Google Shape;33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3" name="Google Shape;34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9" name="Google Shape;34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5" name="Google Shape;35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61" name="Google Shape;36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67" name="Google Shape;36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9" name="Google Shape;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73" name="Google Shape;37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79" name="Google Shape;37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85" name="Google Shape;38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1" name="Google Shape;39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7" name="Google Shape;39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3" name="Google Shape;40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9" name="Google Shape;409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15" name="Google Shape;41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21" name="Google Shape;42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27" name="Google Shape;42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265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20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3" name="Google Shape;43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9" name="Google Shape;43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45" name="Google Shape;44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51" name="Google Shape;45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57" name="Google Shape;45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475" y="-953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63" name="Google Shape;463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69" name="Google Shape;46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75" name="Google Shape;475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1" name="Google Shape;481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7" name="Google Shape;487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1" name="Google Shape;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620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93" name="Google Shape;493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99" name="Google Shape;499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865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05" name="Google Shape;505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11" name="Google Shape;511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17" name="Google Shape;517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3" name="Google Shape;523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9" name="Google Shape;529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35" name="Google Shape;535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41" name="Google Shape;541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22860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7" name="Google Shape;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</a:pPr>
            <a:r>
              <a:rPr b="1" lang="en-US" sz="3900">
                <a:solidFill>
                  <a:schemeClr val="accent3"/>
                </a:solidFill>
              </a:rPr>
              <a:t>Thank You</a:t>
            </a:r>
            <a:endParaRPr b="1" sz="3900">
              <a:solidFill>
                <a:schemeClr val="accent3"/>
              </a:solidFill>
            </a:endParaRPr>
          </a:p>
        </p:txBody>
      </p:sp>
      <p:sp>
        <p:nvSpPr>
          <p:cNvPr id="551" name="Google Shape;551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2022-01-15T08:38:45Z</dcterms:created>
  <dc:creator>PptxGenJS</dc:creator>
</cp:coreProperties>
</file>