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BW4IQBxOrbimegegXhdqywbrG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b7346c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b7346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www.edureka.co/blog/hadoop-ecosystem" TargetMode="External"/><Relationship Id="rId5" Type="http://schemas.openxmlformats.org/officeDocument/2006/relationships/hyperlink" Target="https://www.simplilearn.com/tutorials/hadoop-tutorial/hadoop-ecosystem#:~:text=Hadoop%20is%20a%20framework%20that,storing%2C%20processing%2C%20and%20analyzing." TargetMode="External"/><Relationship Id="rId6" Type="http://schemas.openxmlformats.org/officeDocument/2006/relationships/hyperlink" Target="https://drive.google.com/file/d/1yEkphFcTjLcjiIvSGpcgit4l8ucWM8XC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title"/>
          </p:nvPr>
        </p:nvSpPr>
        <p:spPr>
          <a:xfrm>
            <a:off x="831850" y="1578095"/>
            <a:ext cx="10515600" cy="1066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Gill Sans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Ecosystem</a:t>
            </a:r>
            <a:endParaRPr/>
          </a:p>
        </p:txBody>
      </p:sp>
      <p:sp>
        <p:nvSpPr>
          <p:cNvPr id="80" name="Google Shape;80;p1"/>
          <p:cNvSpPr txBox="1"/>
          <p:nvPr>
            <p:ph idx="1" type="body"/>
          </p:nvPr>
        </p:nvSpPr>
        <p:spPr>
          <a:xfrm>
            <a:off x="928832" y="4261209"/>
            <a:ext cx="10515600" cy="116342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GB" sz="1400">
                <a:solidFill>
                  <a:srgbClr val="F2F2F2"/>
                </a:solidFill>
                <a:latin typeface="Georgia"/>
                <a:ea typeface="Georgia"/>
                <a:cs typeface="Georgia"/>
                <a:sym typeface="Georgia"/>
              </a:rPr>
              <a:t>Krishno Dey</a:t>
            </a:r>
            <a:endParaRPr sz="1400">
              <a:solidFill>
                <a:srgbClr val="F2F2F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GB" sz="1400">
                <a:solidFill>
                  <a:srgbClr val="F2F2F2"/>
                </a:solidFill>
                <a:latin typeface="Georgia"/>
                <a:ea typeface="Georgia"/>
                <a:cs typeface="Georgia"/>
                <a:sym typeface="Georgia"/>
              </a:rPr>
              <a:t>Lecturer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GB" sz="1400">
                <a:solidFill>
                  <a:srgbClr val="F2F2F2"/>
                </a:solidFill>
                <a:latin typeface="Georgia"/>
                <a:ea typeface="Georgia"/>
                <a:cs typeface="Georgia"/>
                <a:sym typeface="Georgia"/>
              </a:rPr>
              <a:t>Department of Computer Science and Engineering</a:t>
            </a:r>
            <a:endParaRPr sz="1400">
              <a:solidFill>
                <a:srgbClr val="F2F2F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176" y="693810"/>
            <a:ext cx="4588474" cy="119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040215" y="226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 sz="4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Mahout: Machine Learning</a:t>
            </a:r>
            <a:endParaRPr sz="4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38200" y="1825625"/>
            <a:ext cx="10515600" cy="359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Provides an environment for creating machine learning applications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It performs collaborative filtering, clustering and classification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Provides a command line to invoke various algorithms.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It has a predefined set of library which already contains different inbuilt algorithms for different use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1040215" y="226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Spark: In Memory Data Processing 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7"/>
          <p:cNvSpPr txBox="1"/>
          <p:nvPr>
            <p:ph idx="1" type="body"/>
          </p:nvPr>
        </p:nvSpPr>
        <p:spPr>
          <a:xfrm>
            <a:off x="838200" y="1825625"/>
            <a:ext cx="10515600" cy="4242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A framework for real time data analytics in a distributed computing environment.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Written in Scala and was originally developed at the University of California, Berkeley.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 It executes in-memory computations to increase speed of data processing over Map-Reduce.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100x faster than Hadoop for large scale data processing by exploiting in-memory computations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Hbase: NoSQL Database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An open source, non-relational distributed database - a NoSQL database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Supports all types of data and that is why, it's capable of handling anything and everything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It is modelled after Google's Big Table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It gives us a fault tolerant way of storing sparse data It is written in Java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Apache Drill</a:t>
            </a:r>
            <a:endParaRPr/>
          </a:p>
        </p:txBody>
      </p:sp>
      <p:pic>
        <p:nvPicPr>
          <p:cNvPr id="167" name="Google Shape;1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An open source application which works with distributed environment to analyze large data sets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Follows the ANSI SQL Supports different kinds NoSQL databases and file systems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For example: Azure Blob Storage, Google Cloud Storage, HBase, MongoDB, MapR-DB HDFS, MapR-FS, Amazon S3, Swift, NAS and local files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Combines a variety of data stores just by using a single query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7b7346c6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7b7346c6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type="title"/>
          </p:nvPr>
        </p:nvSpPr>
        <p:spPr>
          <a:xfrm>
            <a:off x="776431" y="503711"/>
            <a:ext cx="10515600" cy="991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776425" y="2139550"/>
            <a:ext cx="105156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u="sng">
                <a:solidFill>
                  <a:schemeClr val="hlink"/>
                </a:solidFill>
                <a:hlinkClick r:id="rId4"/>
              </a:rPr>
              <a:t>Edureka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u="sng">
                <a:solidFill>
                  <a:schemeClr val="hlink"/>
                </a:solidFill>
                <a:hlinkClick r:id="rId5"/>
              </a:rPr>
              <a:t>Simplilearn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u="sng">
                <a:solidFill>
                  <a:schemeClr val="hlink"/>
                </a:solidFill>
                <a:hlinkClick r:id="rId6"/>
              </a:rPr>
              <a:t>Ref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ill Sans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Outlines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838200" y="1825624"/>
            <a:ext cx="10515600" cy="433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Hadoop Ecosystem: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HDFS - Hadoop Distributed File System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YARN - Yet Another Resource Negotiator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MapReduce - Data processing using programming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Spark - In-memory Data Processing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Pig, Hive - Data Processing Services using Query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HBase - NoSQL Database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Mahout, Spark MLlib - Machine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❖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Apache Drill - SQL on Hadoop</a:t>
            </a:r>
            <a:endParaRPr>
              <a:solidFill>
                <a:srgbClr val="75707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ill Sans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What is                   Ecosystem?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None/>
            </a:pPr>
            <a:r>
              <a:t/>
            </a:r>
            <a:endParaRPr>
              <a:solidFill>
                <a:srgbClr val="75707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Hadoop Ecosystem is neither a programming language nor a service, it is a platform or framework which solves big data problems. </a:t>
            </a:r>
            <a:endParaRPr>
              <a:solidFill>
                <a:srgbClr val="75707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75707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rgbClr val="757070"/>
                </a:solidFill>
                <a:latin typeface="Gill Sans"/>
                <a:ea typeface="Gill Sans"/>
                <a:cs typeface="Gill Sans"/>
                <a:sym typeface="Gill Sans"/>
              </a:rPr>
              <a:t>We can consider Hadoop Ecosystem as a suite that offers a number of services (ingesting, storing, analyzing, and maintaining) inside it.</a:t>
            </a:r>
            <a:endParaRPr/>
          </a:p>
          <a:p>
            <a:pPr indent="-279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800"/>
              <a:buFont typeface="Noto Sans Symbols"/>
              <a:buNone/>
            </a:pPr>
            <a:r>
              <a:t/>
            </a:r>
            <a:endParaRPr sz="3000">
              <a:solidFill>
                <a:srgbClr val="75707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745" y="612894"/>
            <a:ext cx="2496064" cy="64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ill Sans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What is                   Ecosystem?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745" y="612894"/>
            <a:ext cx="2496064" cy="64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3890" y="1247429"/>
            <a:ext cx="9476509" cy="559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Hadoop Distributed File System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0272" y="1832269"/>
            <a:ext cx="9635837" cy="394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Stores different types of large data sets (ie. structured, unstructured and semi structured data)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HDFS creates a level of abstraction over the resources, from where we can see the whole HDFS as a single unit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Stores data across various nodes and maintains the log file about the stored data (metadata)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HDFS has two core components, i.e. NameNode and DataNode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YARN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515797" y="1690694"/>
            <a:ext cx="96357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Performs all your processing activities by allocating resources and scheduling tasks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Two services: Resource Manager and NodeManager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Resource Manager: Manages resources and schedule applications running on top of YARN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Node Manager: Manages containers and monitors resource utilization in each container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 sz="4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MapReduce: Data Processing with Programming</a:t>
            </a:r>
            <a:endParaRPr sz="4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362897" y="1832269"/>
            <a:ext cx="104811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Core component in a Hadoop Ecosystem for processing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Helps in writing applications that processes large data sets using distributed and parallel algorithms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In a MapReduce program, Map() and Reduce() are two functions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Map function performs actions like filtering, grouping and sorting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Reduce function aggregates and summarizes the result produced by map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865909" y="3368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Apache Pig: Data Processing with SQL  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509154" y="1361214"/>
            <a:ext cx="11229109" cy="5150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Pig is a SQL like language used for querying and analyzing data stored in HDFS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Developed by Yahoo researchers, targeted mainly towards non-programmers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PIG has two parts: Pig Latin, the language and the pig runtime, for the execution environment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1 line of pig latin = approx. 100 lines of Map-Reduce job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The compiler internally converts pig latin to MapReduce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It gives you a platform for building data flow for ETL (Extract, Transform and Load)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Font typeface="Noto Sans Symbols"/>
              <a:buChar char="⮚"/>
            </a:pPr>
            <a:r>
              <a:rPr lang="en-GB"/>
              <a:t>PIG first loads the data, then performs various functions like grouping, filtering, joining, sorting, etc. and finally dumps the data on the screen or stores in HDFS.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GB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Hive: Data Processing with SQL </a:t>
            </a:r>
            <a:endParaRPr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612" y="226128"/>
            <a:ext cx="2578442" cy="77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1018309" y="1829685"/>
            <a:ext cx="10515600" cy="358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Uses SQL to facilitate the reading, writing, and management of large datasets residing in HDFS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A data warehousing component which analyses data sets in a distributed environment using SQL-like interface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The query language of Hive is called Hive Query Language(HQL)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2 basic components: Hive Command Line and JDBC/ODBC driver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/>
              <a:t>Supports user defined functions (UDF) to accomplish specific needs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2022-01-28T17:36:24Z</dcterms:created>
  <dc:creator>Microsoft account</dc:creator>
</cp:coreProperties>
</file>