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jn9+T+AayRXq2UVvAjokZrRbri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2022-03-20T05:44:06Z</dcterms:created>
  <dc:creator>Tanim Ahmed</dc:creator>
</cp:coreProperties>
</file>