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61" r:id="rId8"/>
    <p:sldId id="262" r:id="rId9"/>
    <p:sldId id="263" r:id="rId10"/>
    <p:sldId id="264" r:id="rId11"/>
    <p:sldId id="266" r:id="rId12"/>
    <p:sldId id="267" r:id="rId13"/>
    <p:sldId id="265" r:id="rId14"/>
    <p:sldId id="269" r:id="rId15"/>
    <p:sldId id="272" r:id="rId16"/>
    <p:sldId id="268" r:id="rId17"/>
    <p:sldId id="271"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AA49"/>
    <a:srgbClr val="77B54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0AD10C05-8007-486A-B79B-DE594FC58493}" type="datetimeFigureOut">
              <a:rPr lang="es-CO" smtClean="0"/>
              <a:t>26/04/2023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93712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0AD10C05-8007-486A-B79B-DE594FC58493}" type="datetimeFigureOut">
              <a:rPr lang="es-CO" smtClean="0"/>
              <a:t>26/04/2023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1092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0AD10C05-8007-486A-B79B-DE594FC58493}" type="datetimeFigureOut">
              <a:rPr lang="es-CO" smtClean="0"/>
              <a:t>26/04/2023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261869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0AD10C05-8007-486A-B79B-DE594FC58493}" type="datetimeFigureOut">
              <a:rPr lang="es-CO" smtClean="0"/>
              <a:t>26/04/2023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241513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AD10C05-8007-486A-B79B-DE594FC58493}" type="datetimeFigureOut">
              <a:rPr lang="es-CO" smtClean="0"/>
              <a:t>26/04/2023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48835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0AD10C05-8007-486A-B79B-DE594FC58493}" type="datetimeFigureOut">
              <a:rPr lang="es-CO" smtClean="0"/>
              <a:t>26/04/2023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153790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0AD10C05-8007-486A-B79B-DE594FC58493}" type="datetimeFigureOut">
              <a:rPr lang="es-CO" smtClean="0"/>
              <a:t>26/04/2023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281273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0AD10C05-8007-486A-B79B-DE594FC58493}" type="datetimeFigureOut">
              <a:rPr lang="es-CO" smtClean="0"/>
              <a:t>26/04/2023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154925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D10C05-8007-486A-B79B-DE594FC58493}" type="datetimeFigureOut">
              <a:rPr lang="es-CO" smtClean="0"/>
              <a:t>26/04/2023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274604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AD10C05-8007-486A-B79B-DE594FC58493}" type="datetimeFigureOut">
              <a:rPr lang="es-CO" smtClean="0"/>
              <a:t>26/04/2023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87273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AD10C05-8007-486A-B79B-DE594FC58493}" type="datetimeFigureOut">
              <a:rPr lang="es-CO" smtClean="0"/>
              <a:t>26/04/2023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6237F1E-87F9-4172-AB88-524A987AAD16}" type="slidenum">
              <a:rPr lang="es-CO" smtClean="0"/>
              <a:t>‹Nº›</a:t>
            </a:fld>
            <a:endParaRPr lang="es-CO"/>
          </a:p>
        </p:txBody>
      </p:sp>
    </p:spTree>
    <p:extLst>
      <p:ext uri="{BB962C8B-B14F-4D97-AF65-F5344CB8AC3E}">
        <p14:creationId xmlns:p14="http://schemas.microsoft.com/office/powerpoint/2010/main" val="212100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47000">
              <a:schemeClr val="accent6">
                <a:lumMod val="40000"/>
                <a:lumOff val="60000"/>
              </a:schemeClr>
            </a:gs>
            <a:gs pos="100000">
              <a:schemeClr val="accent6">
                <a:lumMod val="75000"/>
              </a:schemeClr>
            </a:gs>
            <a:gs pos="72000">
              <a:schemeClr val="accent6">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10C05-8007-486A-B79B-DE594FC58493}" type="datetimeFigureOut">
              <a:rPr lang="es-CO" smtClean="0"/>
              <a:t>26/04/2023</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37F1E-87F9-4172-AB88-524A987AAD16}" type="slidenum">
              <a:rPr lang="es-CO" smtClean="0"/>
              <a:t>‹Nº›</a:t>
            </a:fld>
            <a:endParaRPr lang="es-CO"/>
          </a:p>
        </p:txBody>
      </p:sp>
    </p:spTree>
    <p:extLst>
      <p:ext uri="{BB962C8B-B14F-4D97-AF65-F5344CB8AC3E}">
        <p14:creationId xmlns:p14="http://schemas.microsoft.com/office/powerpoint/2010/main" val="735901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diagrams.net/#G1f-VqWITrPc0FK67eDO65q2vnHSeTw_er"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app.diagrams.net/#G1f-VqWITrPc0FK67eDO65q2vnHSeTw_er"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cAUSOS%20DE%20USO%20EX.docx" TargetMode="External"/><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ieee-830%20PROYECTO.doc" TargetMode="External"/><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Cuadro%20Comparativo10.xlsx"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300251" y="313899"/>
            <a:ext cx="11477767" cy="6209732"/>
            <a:chOff x="300251" y="313899"/>
            <a:chExt cx="11477767" cy="6209732"/>
          </a:xfrm>
        </p:grpSpPr>
        <p:sp>
          <p:nvSpPr>
            <p:cNvPr id="4" name="Rectángulo redondeado 3"/>
            <p:cNvSpPr/>
            <p:nvPr/>
          </p:nvSpPr>
          <p:spPr>
            <a:xfrm>
              <a:off x="300251" y="313899"/>
              <a:ext cx="11477767" cy="6209732"/>
            </a:xfrm>
            <a:prstGeom prst="roundRect">
              <a:avLst>
                <a:gd name="adj" fmla="val 1161"/>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pic>
          <p:nvPicPr>
            <p:cNvPr id="5" name="Imagen 4"/>
            <p:cNvPicPr>
              <a:picLocks noChangeAspect="1"/>
            </p:cNvPicPr>
            <p:nvPr/>
          </p:nvPicPr>
          <p:blipFill>
            <a:blip r:embed="rId2"/>
            <a:stretch>
              <a:fillRect/>
            </a:stretch>
          </p:blipFill>
          <p:spPr>
            <a:xfrm>
              <a:off x="10161824" y="5079955"/>
              <a:ext cx="1476375" cy="1307198"/>
            </a:xfrm>
            <a:prstGeom prst="rect">
              <a:avLst/>
            </a:prstGeom>
          </p:spPr>
        </p:pic>
        <p:pic>
          <p:nvPicPr>
            <p:cNvPr id="7" name="Imagen 6"/>
            <p:cNvPicPr>
              <a:picLocks noChangeAspect="1"/>
            </p:cNvPicPr>
            <p:nvPr/>
          </p:nvPicPr>
          <p:blipFill>
            <a:blip r:embed="rId3"/>
            <a:stretch>
              <a:fillRect/>
            </a:stretch>
          </p:blipFill>
          <p:spPr>
            <a:xfrm>
              <a:off x="451015" y="478147"/>
              <a:ext cx="3019425" cy="609600"/>
            </a:xfrm>
            <a:prstGeom prst="rect">
              <a:avLst/>
            </a:prstGeom>
          </p:spPr>
        </p:pic>
      </p:grpSp>
      <p:sp>
        <p:nvSpPr>
          <p:cNvPr id="6" name="CuadroTexto 5"/>
          <p:cNvSpPr txBox="1"/>
          <p:nvPr/>
        </p:nvSpPr>
        <p:spPr>
          <a:xfrm>
            <a:off x="8398111" y="1087747"/>
            <a:ext cx="2756985" cy="923330"/>
          </a:xfrm>
          <a:prstGeom prst="rect">
            <a:avLst/>
          </a:prstGeom>
          <a:noFill/>
        </p:spPr>
        <p:txBody>
          <a:bodyPr wrap="square" rtlCol="0">
            <a:spAutoFit/>
          </a:bodyPr>
          <a:lstStyle/>
          <a:p>
            <a:pPr algn="r"/>
            <a:r>
              <a:rPr lang="es-ES" b="1" dirty="0"/>
              <a:t>Sistema de Registro de Matrícula y Notas de un Periodo Escolar</a:t>
            </a:r>
            <a:r>
              <a:rPr lang="es-ES" dirty="0"/>
              <a:t> </a:t>
            </a:r>
            <a:endParaRPr lang="es-ES" sz="2800" b="1" dirty="0">
              <a:solidFill>
                <a:schemeClr val="tx1">
                  <a:lumMod val="75000"/>
                  <a:lumOff val="25000"/>
                </a:schemeClr>
              </a:solidFill>
            </a:endParaRPr>
          </a:p>
        </p:txBody>
      </p:sp>
      <p:sp>
        <p:nvSpPr>
          <p:cNvPr id="9" name="Google Shape;51;p2"/>
          <p:cNvSpPr txBox="1"/>
          <p:nvPr/>
        </p:nvSpPr>
        <p:spPr>
          <a:xfrm>
            <a:off x="3762233" y="2819965"/>
            <a:ext cx="5149757"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000" b="0" i="0" u="none" strike="noStrike" cap="none" dirty="0">
                <a:solidFill>
                  <a:schemeClr val="bg1">
                    <a:lumMod val="50000"/>
                  </a:schemeClr>
                </a:solidFill>
                <a:ea typeface="Calibri"/>
                <a:cs typeface="Calibri"/>
                <a:sym typeface="Calibri"/>
              </a:rPr>
              <a:t>Presentado Por: </a:t>
            </a:r>
          </a:p>
          <a:p>
            <a:pPr marL="0" marR="0" lvl="0" indent="0" algn="l" rtl="0">
              <a:spcBef>
                <a:spcPts val="0"/>
              </a:spcBef>
              <a:spcAft>
                <a:spcPts val="0"/>
              </a:spcAft>
              <a:buNone/>
            </a:pPr>
            <a:r>
              <a:rPr lang="es-CO" sz="2000" b="0" i="0" u="none" strike="noStrike" cap="none" dirty="0">
                <a:solidFill>
                  <a:schemeClr val="bg1">
                    <a:lumMod val="50000"/>
                  </a:schemeClr>
                </a:solidFill>
                <a:ea typeface="Calibri"/>
                <a:cs typeface="Calibri"/>
                <a:sym typeface="Calibri"/>
              </a:rPr>
              <a:t>Juan David Novoa Yanguma </a:t>
            </a:r>
          </a:p>
          <a:p>
            <a:pPr marL="0" marR="0" lvl="0" indent="0" algn="l" rtl="0">
              <a:spcBef>
                <a:spcPts val="0"/>
              </a:spcBef>
              <a:spcAft>
                <a:spcPts val="0"/>
              </a:spcAft>
              <a:buNone/>
            </a:pPr>
            <a:r>
              <a:rPr lang="es-CO" sz="2000" b="0" i="0" u="none" strike="noStrike" cap="none" dirty="0">
                <a:solidFill>
                  <a:schemeClr val="bg1">
                    <a:lumMod val="50000"/>
                  </a:schemeClr>
                </a:solidFill>
                <a:ea typeface="Calibri"/>
                <a:cs typeface="Calibri"/>
                <a:sym typeface="Calibri"/>
              </a:rPr>
              <a:t>Axl Julián Acuña Rubiano </a:t>
            </a:r>
          </a:p>
          <a:p>
            <a:pPr marL="0" marR="0" lvl="0" indent="0" algn="l" rtl="0">
              <a:spcBef>
                <a:spcPts val="0"/>
              </a:spcBef>
              <a:spcAft>
                <a:spcPts val="0"/>
              </a:spcAft>
              <a:buNone/>
            </a:pPr>
            <a:r>
              <a:rPr lang="es-CO" sz="2000" b="0" i="0" u="none" strike="noStrike" cap="none" dirty="0">
                <a:solidFill>
                  <a:schemeClr val="bg1">
                    <a:lumMod val="50000"/>
                  </a:schemeClr>
                </a:solidFill>
                <a:ea typeface="Calibri"/>
                <a:cs typeface="Calibri"/>
                <a:sym typeface="Calibri"/>
              </a:rPr>
              <a:t>Yeison Andrey Gualteros Bernal </a:t>
            </a:r>
          </a:p>
          <a:p>
            <a:pPr marL="0" marR="0" lvl="0" indent="0" algn="l" rtl="0">
              <a:spcBef>
                <a:spcPts val="0"/>
              </a:spcBef>
              <a:spcAft>
                <a:spcPts val="0"/>
              </a:spcAft>
              <a:buNone/>
            </a:pPr>
            <a:r>
              <a:rPr lang="es-CO" sz="2000" dirty="0">
                <a:solidFill>
                  <a:schemeClr val="bg1">
                    <a:lumMod val="50000"/>
                  </a:schemeClr>
                </a:solidFill>
                <a:ea typeface="Calibri"/>
                <a:cs typeface="Calibri"/>
                <a:sym typeface="Calibri"/>
              </a:rPr>
              <a:t>J</a:t>
            </a:r>
            <a:r>
              <a:rPr lang="es-CO" sz="2000" b="0" i="0" u="none" strike="noStrike" cap="none" dirty="0">
                <a:solidFill>
                  <a:schemeClr val="bg1">
                    <a:lumMod val="50000"/>
                  </a:schemeClr>
                </a:solidFill>
                <a:ea typeface="Calibri"/>
                <a:cs typeface="Calibri"/>
                <a:sym typeface="Calibri"/>
              </a:rPr>
              <a:t>uan Esteban Castro Sosa</a:t>
            </a:r>
            <a:endParaRPr sz="2000" dirty="0">
              <a:solidFill>
                <a:schemeClr val="bg1">
                  <a:lumMod val="50000"/>
                </a:schemeClr>
              </a:solidFill>
            </a:endParaRPr>
          </a:p>
        </p:txBody>
      </p:sp>
    </p:spTree>
    <p:extLst>
      <p:ext uri="{BB962C8B-B14F-4D97-AF65-F5344CB8AC3E}">
        <p14:creationId xmlns:p14="http://schemas.microsoft.com/office/powerpoint/2010/main" val="5436326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8369225"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Mapa de Procesos BPMN</a:t>
            </a:r>
            <a:endParaRPr lang="es-CO" sz="4000" dirty="0">
              <a:latin typeface="+mn-lt"/>
            </a:endParaRPr>
          </a:p>
        </p:txBody>
      </p:sp>
      <p:pic>
        <p:nvPicPr>
          <p:cNvPr id="3" name="Imagen 2">
            <a:hlinkClick r:id="rId3"/>
            <a:extLst>
              <a:ext uri="{FF2B5EF4-FFF2-40B4-BE49-F238E27FC236}">
                <a16:creationId xmlns:a16="http://schemas.microsoft.com/office/drawing/2014/main" id="{F82C04D1-4C66-4C47-A7E1-26BB2773AD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5133" y="1484262"/>
            <a:ext cx="7101734" cy="5183391"/>
          </a:xfrm>
          <a:prstGeom prst="rect">
            <a:avLst/>
          </a:prstGeom>
        </p:spPr>
      </p:pic>
    </p:spTree>
    <p:extLst>
      <p:ext uri="{BB962C8B-B14F-4D97-AF65-F5344CB8AC3E}">
        <p14:creationId xmlns:p14="http://schemas.microsoft.com/office/powerpoint/2010/main" val="39183956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9824810"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Casos de Uso</a:t>
            </a:r>
            <a:endParaRPr lang="es-CO" sz="4000" dirty="0">
              <a:latin typeface="+mn-lt"/>
            </a:endParaRPr>
          </a:p>
        </p:txBody>
      </p:sp>
      <p:pic>
        <p:nvPicPr>
          <p:cNvPr id="3" name="Imagen 2">
            <a:hlinkClick r:id="rId3"/>
            <a:extLst>
              <a:ext uri="{FF2B5EF4-FFF2-40B4-BE49-F238E27FC236}">
                <a16:creationId xmlns:a16="http://schemas.microsoft.com/office/drawing/2014/main" id="{B6A8E5D1-4C39-444B-BE88-718DAAE16D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9535" y="1500532"/>
            <a:ext cx="2432930" cy="5250402"/>
          </a:xfrm>
          <a:prstGeom prst="rect">
            <a:avLst/>
          </a:prstGeom>
        </p:spPr>
      </p:pic>
    </p:spTree>
    <p:extLst>
      <p:ext uri="{BB962C8B-B14F-4D97-AF65-F5344CB8AC3E}">
        <p14:creationId xmlns:p14="http://schemas.microsoft.com/office/powerpoint/2010/main" val="323356014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9824810"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Casos de Uso Extendido</a:t>
            </a:r>
            <a:endParaRPr lang="es-CO" sz="4000" dirty="0">
              <a:latin typeface="+mn-lt"/>
            </a:endParaRPr>
          </a:p>
        </p:txBody>
      </p:sp>
      <p:pic>
        <p:nvPicPr>
          <p:cNvPr id="3" name="Imagen 2">
            <a:hlinkClick r:id="rId3" action="ppaction://hlinkfile"/>
            <a:extLst>
              <a:ext uri="{FF2B5EF4-FFF2-40B4-BE49-F238E27FC236}">
                <a16:creationId xmlns:a16="http://schemas.microsoft.com/office/drawing/2014/main" id="{E862DEE6-4370-41C3-9515-300393ED9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04" y="1587304"/>
            <a:ext cx="3884832" cy="5027431"/>
          </a:xfrm>
          <a:prstGeom prst="rect">
            <a:avLst/>
          </a:prstGeom>
        </p:spPr>
      </p:pic>
      <p:pic>
        <p:nvPicPr>
          <p:cNvPr id="22" name="Imagen 21">
            <a:extLst>
              <a:ext uri="{FF2B5EF4-FFF2-40B4-BE49-F238E27FC236}">
                <a16:creationId xmlns:a16="http://schemas.microsoft.com/office/drawing/2014/main" id="{C7613A18-5B10-4B69-A667-F4AA0A1095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53353" y="1544442"/>
            <a:ext cx="1786087" cy="2311408"/>
          </a:xfrm>
          <a:prstGeom prst="rect">
            <a:avLst/>
          </a:prstGeom>
        </p:spPr>
      </p:pic>
      <p:pic>
        <p:nvPicPr>
          <p:cNvPr id="24" name="Imagen 23">
            <a:extLst>
              <a:ext uri="{FF2B5EF4-FFF2-40B4-BE49-F238E27FC236}">
                <a16:creationId xmlns:a16="http://schemas.microsoft.com/office/drawing/2014/main" id="{1601E4BC-C715-4C09-9D1F-A13E25F8260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5278" y="1514818"/>
            <a:ext cx="1820019" cy="2355319"/>
          </a:xfrm>
          <a:prstGeom prst="rect">
            <a:avLst/>
          </a:prstGeom>
        </p:spPr>
      </p:pic>
      <p:pic>
        <p:nvPicPr>
          <p:cNvPr id="26" name="Imagen 25">
            <a:extLst>
              <a:ext uri="{FF2B5EF4-FFF2-40B4-BE49-F238E27FC236}">
                <a16:creationId xmlns:a16="http://schemas.microsoft.com/office/drawing/2014/main" id="{909CC6F9-0523-4C5E-9989-9499C65E74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86672" y="1500531"/>
            <a:ext cx="1820019" cy="2355319"/>
          </a:xfrm>
          <a:prstGeom prst="rect">
            <a:avLst/>
          </a:prstGeom>
        </p:spPr>
      </p:pic>
      <p:pic>
        <p:nvPicPr>
          <p:cNvPr id="32" name="Imagen 31">
            <a:extLst>
              <a:ext uri="{FF2B5EF4-FFF2-40B4-BE49-F238E27FC236}">
                <a16:creationId xmlns:a16="http://schemas.microsoft.com/office/drawing/2014/main" id="{2CB2C7D9-6AB2-4A68-8188-96E2599B28A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27697" y="4091193"/>
            <a:ext cx="1922197" cy="2487549"/>
          </a:xfrm>
          <a:prstGeom prst="rect">
            <a:avLst/>
          </a:prstGeom>
        </p:spPr>
      </p:pic>
      <p:pic>
        <p:nvPicPr>
          <p:cNvPr id="34" name="Imagen 33">
            <a:extLst>
              <a:ext uri="{FF2B5EF4-FFF2-40B4-BE49-F238E27FC236}">
                <a16:creationId xmlns:a16="http://schemas.microsoft.com/office/drawing/2014/main" id="{AE40B935-97D9-484B-9A10-DCCE9885AE5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37864" y="4046196"/>
            <a:ext cx="1956968" cy="2532547"/>
          </a:xfrm>
          <a:prstGeom prst="rect">
            <a:avLst/>
          </a:prstGeom>
        </p:spPr>
      </p:pic>
      <p:pic>
        <p:nvPicPr>
          <p:cNvPr id="36" name="Imagen 35">
            <a:extLst>
              <a:ext uri="{FF2B5EF4-FFF2-40B4-BE49-F238E27FC236}">
                <a16:creationId xmlns:a16="http://schemas.microsoft.com/office/drawing/2014/main" id="{193C9EA4-8F26-42A4-B12E-2CF5FDB259B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53353" y="4091194"/>
            <a:ext cx="1956968" cy="2532547"/>
          </a:xfrm>
          <a:prstGeom prst="rect">
            <a:avLst/>
          </a:prstGeom>
        </p:spPr>
      </p:pic>
    </p:spTree>
    <p:extLst>
      <p:ext uri="{BB962C8B-B14F-4D97-AF65-F5344CB8AC3E}">
        <p14:creationId xmlns:p14="http://schemas.microsoft.com/office/powerpoint/2010/main" val="90709493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9824810"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Requerimientos Funcionales y No Funcionales</a:t>
            </a:r>
            <a:endParaRPr lang="es-CO" sz="4000" dirty="0">
              <a:latin typeface="+mn-lt"/>
            </a:endParaRPr>
          </a:p>
        </p:txBody>
      </p:sp>
      <p:pic>
        <p:nvPicPr>
          <p:cNvPr id="3" name="Imagen 2">
            <a:hlinkClick r:id="rId3" action="ppaction://hlinkfile"/>
            <a:extLst>
              <a:ext uri="{FF2B5EF4-FFF2-40B4-BE49-F238E27FC236}">
                <a16:creationId xmlns:a16="http://schemas.microsoft.com/office/drawing/2014/main" id="{5A6B217E-4210-40F7-9CC6-D2407FD04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79" y="1500532"/>
            <a:ext cx="3666080" cy="5185149"/>
          </a:xfrm>
          <a:prstGeom prst="rect">
            <a:avLst/>
          </a:prstGeom>
        </p:spPr>
      </p:pic>
      <p:pic>
        <p:nvPicPr>
          <p:cNvPr id="5" name="Imagen 4">
            <a:extLst>
              <a:ext uri="{FF2B5EF4-FFF2-40B4-BE49-F238E27FC236}">
                <a16:creationId xmlns:a16="http://schemas.microsoft.com/office/drawing/2014/main" id="{0796ABF9-90D5-4A88-8ABE-5470EB8953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9049" y="2276711"/>
            <a:ext cx="2516764" cy="3256083"/>
          </a:xfrm>
          <a:prstGeom prst="rect">
            <a:avLst/>
          </a:prstGeom>
        </p:spPr>
      </p:pic>
      <p:pic>
        <p:nvPicPr>
          <p:cNvPr id="7" name="Imagen 6">
            <a:extLst>
              <a:ext uri="{FF2B5EF4-FFF2-40B4-BE49-F238E27FC236}">
                <a16:creationId xmlns:a16="http://schemas.microsoft.com/office/drawing/2014/main" id="{0BA9C8BE-CB1A-4C57-9AAE-07F1DF462F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32657" y="2276711"/>
            <a:ext cx="2516764" cy="3256083"/>
          </a:xfrm>
          <a:prstGeom prst="rect">
            <a:avLst/>
          </a:prstGeom>
        </p:spPr>
      </p:pic>
      <p:pic>
        <p:nvPicPr>
          <p:cNvPr id="10" name="Imagen 9">
            <a:extLst>
              <a:ext uri="{FF2B5EF4-FFF2-40B4-BE49-F238E27FC236}">
                <a16:creationId xmlns:a16="http://schemas.microsoft.com/office/drawing/2014/main" id="{A2A0948A-4CC1-4C5E-BE08-3B41E739FAA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46203" y="2276711"/>
            <a:ext cx="2516764" cy="3256083"/>
          </a:xfrm>
          <a:prstGeom prst="rect">
            <a:avLst/>
          </a:prstGeom>
        </p:spPr>
      </p:pic>
    </p:spTree>
    <p:extLst>
      <p:ext uri="{BB962C8B-B14F-4D97-AF65-F5344CB8AC3E}">
        <p14:creationId xmlns:p14="http://schemas.microsoft.com/office/powerpoint/2010/main" val="371645697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9824810"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Costos de Hardware y Software</a:t>
            </a:r>
            <a:endParaRPr lang="es-CO" sz="4000" dirty="0">
              <a:latin typeface="+mn-lt"/>
            </a:endParaRPr>
          </a:p>
        </p:txBody>
      </p:sp>
      <p:pic>
        <p:nvPicPr>
          <p:cNvPr id="5" name="Imagen 4">
            <a:hlinkClick r:id="rId3" action="ppaction://hlinkfile"/>
            <a:extLst>
              <a:ext uri="{FF2B5EF4-FFF2-40B4-BE49-F238E27FC236}">
                <a16:creationId xmlns:a16="http://schemas.microsoft.com/office/drawing/2014/main" id="{59E79816-94C4-46CB-B7B5-245740DB25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6975" y="1500532"/>
            <a:ext cx="7758049" cy="496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95906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A6F95-6031-ECB4-6F28-D0E1987BECB8}"/>
              </a:ext>
            </a:extLst>
          </p:cNvPr>
          <p:cNvSpPr>
            <a:spLocks noGrp="1"/>
          </p:cNvSpPr>
          <p:nvPr>
            <p:ph type="title"/>
          </p:nvPr>
        </p:nvSpPr>
        <p:spPr>
          <a:xfrm>
            <a:off x="838200" y="365126"/>
            <a:ext cx="9415509" cy="851116"/>
          </a:xfrm>
        </p:spPr>
        <p:txBody>
          <a:bodyPr/>
          <a:lstStyle/>
          <a:p>
            <a:endParaRPr lang="es-419" dirty="0"/>
          </a:p>
        </p:txBody>
      </p:sp>
      <p:grpSp>
        <p:nvGrpSpPr>
          <p:cNvPr id="4" name="Grupo 3">
            <a:extLst>
              <a:ext uri="{FF2B5EF4-FFF2-40B4-BE49-F238E27FC236}">
                <a16:creationId xmlns:a16="http://schemas.microsoft.com/office/drawing/2014/main" id="{EAD691AF-EBD8-D21C-0C95-382F7D5A49BE}"/>
              </a:ext>
            </a:extLst>
          </p:cNvPr>
          <p:cNvGrpSpPr/>
          <p:nvPr/>
        </p:nvGrpSpPr>
        <p:grpSpPr>
          <a:xfrm>
            <a:off x="0" y="0"/>
            <a:ext cx="12192000" cy="1310185"/>
            <a:chOff x="0" y="0"/>
            <a:chExt cx="12192000" cy="1310185"/>
          </a:xfrm>
        </p:grpSpPr>
        <p:sp>
          <p:nvSpPr>
            <p:cNvPr id="5" name="Rectángulo 4">
              <a:extLst>
                <a:ext uri="{FF2B5EF4-FFF2-40B4-BE49-F238E27FC236}">
                  <a16:creationId xmlns:a16="http://schemas.microsoft.com/office/drawing/2014/main" id="{EC09B6B9-2D87-CA16-A3E8-7285D148C454}"/>
                </a:ext>
              </a:extLst>
            </p:cNvPr>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E748B6D2-E5BF-EDBF-9780-48DB7E11ABFC}"/>
                </a:ext>
              </a:extLst>
            </p:cNvPr>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7" name="Google Shape;65;p4">
            <a:extLst>
              <a:ext uri="{FF2B5EF4-FFF2-40B4-BE49-F238E27FC236}">
                <a16:creationId xmlns:a16="http://schemas.microsoft.com/office/drawing/2014/main" id="{9FC648D2-C505-479E-A166-568E4DB0F2A4}"/>
              </a:ext>
            </a:extLst>
          </p:cNvPr>
          <p:cNvSpPr txBox="1">
            <a:spLocks/>
          </p:cNvSpPr>
          <p:nvPr/>
        </p:nvSpPr>
        <p:spPr>
          <a:xfrm>
            <a:off x="273586" y="246239"/>
            <a:ext cx="9824810"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ES" sz="4000" dirty="0">
                <a:solidFill>
                  <a:schemeClr val="bg1"/>
                </a:solidFill>
                <a:latin typeface="+mn-lt"/>
              </a:rPr>
              <a:t>Interfaz Grafica</a:t>
            </a:r>
            <a:endParaRPr lang="es-CO" sz="4000" dirty="0">
              <a:solidFill>
                <a:schemeClr val="bg1"/>
              </a:solidFill>
              <a:latin typeface="+mn-lt"/>
            </a:endParaRPr>
          </a:p>
        </p:txBody>
      </p:sp>
      <p:graphicFrame>
        <p:nvGraphicFramePr>
          <p:cNvPr id="8" name="Marcador de contenido 7">
            <a:extLst>
              <a:ext uri="{FF2B5EF4-FFF2-40B4-BE49-F238E27FC236}">
                <a16:creationId xmlns:a16="http://schemas.microsoft.com/office/drawing/2014/main" id="{83EE84CE-8C8C-3B76-83BE-BB66E6F01BEF}"/>
              </a:ext>
            </a:extLst>
          </p:cNvPr>
          <p:cNvGraphicFramePr>
            <a:graphicFrameLocks noGrp="1" noChangeAspect="1"/>
          </p:cNvGraphicFramePr>
          <p:nvPr>
            <p:ph idx="1"/>
            <p:extLst>
              <p:ext uri="{D42A27DB-BD31-4B8C-83A1-F6EECF244321}">
                <p14:modId xmlns:p14="http://schemas.microsoft.com/office/powerpoint/2010/main" val="2394687679"/>
              </p:ext>
            </p:extLst>
          </p:nvPr>
        </p:nvGraphicFramePr>
        <p:xfrm>
          <a:off x="2441359" y="3179751"/>
          <a:ext cx="1117346" cy="836789"/>
        </p:xfrm>
        <a:graphic>
          <a:graphicData uri="http://schemas.openxmlformats.org/presentationml/2006/ole">
            <mc:AlternateContent xmlns:mc="http://schemas.openxmlformats.org/markup-compatibility/2006">
              <mc:Choice xmlns:v="urn:schemas-microsoft-com:vml" Requires="v">
                <p:oleObj name="Objeto empaquetador del shell" showAsIcon="1" r:id="rId3" imgW="688680" imgH="516600" progId="Package">
                  <p:embed/>
                </p:oleObj>
              </mc:Choice>
              <mc:Fallback>
                <p:oleObj name="Objeto empaquetador del shell" showAsIcon="1" r:id="rId3" imgW="688680" imgH="516600" progId="Package">
                  <p:embed/>
                  <p:pic>
                    <p:nvPicPr>
                      <p:cNvPr id="0" name=""/>
                      <p:cNvPicPr/>
                      <p:nvPr/>
                    </p:nvPicPr>
                    <p:blipFill>
                      <a:blip r:embed="rId4"/>
                      <a:stretch>
                        <a:fillRect/>
                      </a:stretch>
                    </p:blipFill>
                    <p:spPr>
                      <a:xfrm>
                        <a:off x="2441359" y="3179751"/>
                        <a:ext cx="1117346" cy="836789"/>
                      </a:xfrm>
                      <a:prstGeom prst="rect">
                        <a:avLst/>
                      </a:prstGeom>
                    </p:spPr>
                  </p:pic>
                </p:oleObj>
              </mc:Fallback>
            </mc:AlternateContent>
          </a:graphicData>
        </a:graphic>
      </p:graphicFrame>
      <p:graphicFrame>
        <p:nvGraphicFramePr>
          <p:cNvPr id="9" name="Objeto 8">
            <a:extLst>
              <a:ext uri="{FF2B5EF4-FFF2-40B4-BE49-F238E27FC236}">
                <a16:creationId xmlns:a16="http://schemas.microsoft.com/office/drawing/2014/main" id="{4505761B-3182-5432-EDFB-3A6867ABAEC8}"/>
              </a:ext>
            </a:extLst>
          </p:cNvPr>
          <p:cNvGraphicFramePr>
            <a:graphicFrameLocks noChangeAspect="1"/>
          </p:cNvGraphicFramePr>
          <p:nvPr>
            <p:extLst>
              <p:ext uri="{D42A27DB-BD31-4B8C-83A1-F6EECF244321}">
                <p14:modId xmlns:p14="http://schemas.microsoft.com/office/powerpoint/2010/main" val="1782809330"/>
              </p:ext>
            </p:extLst>
          </p:nvPr>
        </p:nvGraphicFramePr>
        <p:xfrm>
          <a:off x="5237825" y="3158271"/>
          <a:ext cx="1447176" cy="858270"/>
        </p:xfrm>
        <a:graphic>
          <a:graphicData uri="http://schemas.openxmlformats.org/presentationml/2006/ole">
            <mc:AlternateContent xmlns:mc="http://schemas.openxmlformats.org/markup-compatibility/2006">
              <mc:Choice xmlns:v="urn:schemas-microsoft-com:vml" Requires="v">
                <p:oleObj name="Objeto empaquetador del shell" showAsIcon="1" r:id="rId5" imgW="870120" imgH="516600" progId="Package">
                  <p:embed/>
                </p:oleObj>
              </mc:Choice>
              <mc:Fallback>
                <p:oleObj name="Objeto empaquetador del shell" showAsIcon="1" r:id="rId5" imgW="870120" imgH="516600" progId="Package">
                  <p:embed/>
                  <p:pic>
                    <p:nvPicPr>
                      <p:cNvPr id="0" name=""/>
                      <p:cNvPicPr/>
                      <p:nvPr/>
                    </p:nvPicPr>
                    <p:blipFill>
                      <a:blip r:embed="rId6"/>
                      <a:stretch>
                        <a:fillRect/>
                      </a:stretch>
                    </p:blipFill>
                    <p:spPr>
                      <a:xfrm>
                        <a:off x="5237825" y="3158271"/>
                        <a:ext cx="1447176" cy="858270"/>
                      </a:xfrm>
                      <a:prstGeom prst="rect">
                        <a:avLst/>
                      </a:prstGeom>
                    </p:spPr>
                  </p:pic>
                </p:oleObj>
              </mc:Fallback>
            </mc:AlternateContent>
          </a:graphicData>
        </a:graphic>
      </p:graphicFrame>
      <p:graphicFrame>
        <p:nvGraphicFramePr>
          <p:cNvPr id="10" name="Objeto 9">
            <a:extLst>
              <a:ext uri="{FF2B5EF4-FFF2-40B4-BE49-F238E27FC236}">
                <a16:creationId xmlns:a16="http://schemas.microsoft.com/office/drawing/2014/main" id="{D1D008E8-297D-CD34-2F74-E4E17F1D401B}"/>
              </a:ext>
            </a:extLst>
          </p:cNvPr>
          <p:cNvGraphicFramePr>
            <a:graphicFrameLocks noChangeAspect="1"/>
          </p:cNvGraphicFramePr>
          <p:nvPr>
            <p:extLst>
              <p:ext uri="{D42A27DB-BD31-4B8C-83A1-F6EECF244321}">
                <p14:modId xmlns:p14="http://schemas.microsoft.com/office/powerpoint/2010/main" val="6503086"/>
              </p:ext>
            </p:extLst>
          </p:nvPr>
        </p:nvGraphicFramePr>
        <p:xfrm>
          <a:off x="8411685" y="3069299"/>
          <a:ext cx="1842024" cy="947242"/>
        </p:xfrm>
        <a:graphic>
          <a:graphicData uri="http://schemas.openxmlformats.org/presentationml/2006/ole">
            <mc:AlternateContent xmlns:mc="http://schemas.openxmlformats.org/markup-compatibility/2006">
              <mc:Choice xmlns:v="urn:schemas-microsoft-com:vml" Requires="v">
                <p:oleObj name="Objeto empaquetador del shell" showAsIcon="1" r:id="rId7" imgW="1004040" imgH="516600" progId="Package">
                  <p:embed/>
                </p:oleObj>
              </mc:Choice>
              <mc:Fallback>
                <p:oleObj name="Objeto empaquetador del shell" showAsIcon="1" r:id="rId7" imgW="1004040" imgH="516600" progId="Package">
                  <p:embed/>
                  <p:pic>
                    <p:nvPicPr>
                      <p:cNvPr id="0" name=""/>
                      <p:cNvPicPr/>
                      <p:nvPr/>
                    </p:nvPicPr>
                    <p:blipFill>
                      <a:blip r:embed="rId8"/>
                      <a:stretch>
                        <a:fillRect/>
                      </a:stretch>
                    </p:blipFill>
                    <p:spPr>
                      <a:xfrm>
                        <a:off x="8411685" y="3069299"/>
                        <a:ext cx="1842024" cy="947242"/>
                      </a:xfrm>
                      <a:prstGeom prst="rect">
                        <a:avLst/>
                      </a:prstGeom>
                    </p:spPr>
                  </p:pic>
                </p:oleObj>
              </mc:Fallback>
            </mc:AlternateContent>
          </a:graphicData>
        </a:graphic>
      </p:graphicFrame>
    </p:spTree>
    <p:extLst>
      <p:ext uri="{BB962C8B-B14F-4D97-AF65-F5344CB8AC3E}">
        <p14:creationId xmlns:p14="http://schemas.microsoft.com/office/powerpoint/2010/main" val="1281818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9824810"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Mockup</a:t>
            </a:r>
            <a:endParaRPr lang="es-CO" sz="4000" dirty="0">
              <a:latin typeface="+mn-lt"/>
            </a:endParaRPr>
          </a:p>
        </p:txBody>
      </p:sp>
      <p:graphicFrame>
        <p:nvGraphicFramePr>
          <p:cNvPr id="3" name="Objeto 2">
            <a:extLst>
              <a:ext uri="{FF2B5EF4-FFF2-40B4-BE49-F238E27FC236}">
                <a16:creationId xmlns:a16="http://schemas.microsoft.com/office/drawing/2014/main" id="{DBE4CBB6-366C-4B00-965A-244F9035E941}"/>
              </a:ext>
            </a:extLst>
          </p:cNvPr>
          <p:cNvGraphicFramePr>
            <a:graphicFrameLocks noChangeAspect="1"/>
          </p:cNvGraphicFramePr>
          <p:nvPr/>
        </p:nvGraphicFramePr>
        <p:xfrm>
          <a:off x="2467665" y="4331746"/>
          <a:ext cx="7256668" cy="1341487"/>
        </p:xfrm>
        <a:graphic>
          <a:graphicData uri="http://schemas.openxmlformats.org/presentationml/2006/ole">
            <mc:AlternateContent xmlns:mc="http://schemas.openxmlformats.org/markup-compatibility/2006">
              <mc:Choice xmlns:v="urn:schemas-microsoft-com:vml" Requires="v">
                <p:oleObj name="Objeto empaquetador del shell" showAsIcon="1" r:id="rId3" imgW="2369880" imgH="437760" progId="Package">
                  <p:embed/>
                </p:oleObj>
              </mc:Choice>
              <mc:Fallback>
                <p:oleObj name="Objeto empaquetador del shell" showAsIcon="1" r:id="rId3" imgW="2369880" imgH="437760" progId="Package">
                  <p:embed/>
                  <p:pic>
                    <p:nvPicPr>
                      <p:cNvPr id="3" name="Objeto 2">
                        <a:extLst>
                          <a:ext uri="{FF2B5EF4-FFF2-40B4-BE49-F238E27FC236}">
                            <a16:creationId xmlns:a16="http://schemas.microsoft.com/office/drawing/2014/main" id="{DBE4CBB6-366C-4B00-965A-244F9035E941}"/>
                          </a:ext>
                        </a:extLst>
                      </p:cNvPr>
                      <p:cNvPicPr/>
                      <p:nvPr/>
                    </p:nvPicPr>
                    <p:blipFill>
                      <a:blip r:embed="rId4"/>
                      <a:stretch>
                        <a:fillRect/>
                      </a:stretch>
                    </p:blipFill>
                    <p:spPr>
                      <a:xfrm>
                        <a:off x="2467665" y="4331746"/>
                        <a:ext cx="7256668" cy="1341487"/>
                      </a:xfrm>
                      <a:prstGeom prst="rect">
                        <a:avLst/>
                      </a:prstGeom>
                    </p:spPr>
                  </p:pic>
                </p:oleObj>
              </mc:Fallback>
            </mc:AlternateContent>
          </a:graphicData>
        </a:graphic>
      </p:graphicFrame>
      <p:graphicFrame>
        <p:nvGraphicFramePr>
          <p:cNvPr id="4" name="Objeto 3">
            <a:extLst>
              <a:ext uri="{FF2B5EF4-FFF2-40B4-BE49-F238E27FC236}">
                <a16:creationId xmlns:a16="http://schemas.microsoft.com/office/drawing/2014/main" id="{F8ED8E76-4316-4529-8EC8-6FCF55416A95}"/>
              </a:ext>
            </a:extLst>
          </p:cNvPr>
          <p:cNvGraphicFramePr>
            <a:graphicFrameLocks noChangeAspect="1"/>
          </p:cNvGraphicFramePr>
          <p:nvPr>
            <p:extLst>
              <p:ext uri="{D42A27DB-BD31-4B8C-83A1-F6EECF244321}">
                <p14:modId xmlns:p14="http://schemas.microsoft.com/office/powerpoint/2010/main" val="4004568488"/>
              </p:ext>
            </p:extLst>
          </p:nvPr>
        </p:nvGraphicFramePr>
        <p:xfrm>
          <a:off x="5583238" y="1811338"/>
          <a:ext cx="6892925" cy="1541462"/>
        </p:xfrm>
        <a:graphic>
          <a:graphicData uri="http://schemas.openxmlformats.org/presentationml/2006/ole">
            <mc:AlternateContent xmlns:mc="http://schemas.openxmlformats.org/markup-compatibility/2006">
              <mc:Choice xmlns:v="urn:schemas-microsoft-com:vml" Requires="v">
                <p:oleObj name="Objeto empaquetador del shell" showAsIcon="1" r:id="rId5" imgW="2304720" imgH="516600" progId="Package">
                  <p:embed/>
                </p:oleObj>
              </mc:Choice>
              <mc:Fallback>
                <p:oleObj name="Objeto empaquetador del shell" showAsIcon="1" r:id="rId5" imgW="2304720" imgH="516600" progId="Package">
                  <p:embed/>
                  <p:pic>
                    <p:nvPicPr>
                      <p:cNvPr id="4" name="Objeto 3">
                        <a:extLst>
                          <a:ext uri="{FF2B5EF4-FFF2-40B4-BE49-F238E27FC236}">
                            <a16:creationId xmlns:a16="http://schemas.microsoft.com/office/drawing/2014/main" id="{F8ED8E76-4316-4529-8EC8-6FCF55416A95}"/>
                          </a:ext>
                        </a:extLst>
                      </p:cNvPr>
                      <p:cNvPicPr/>
                      <p:nvPr/>
                    </p:nvPicPr>
                    <p:blipFill>
                      <a:blip r:embed="rId6"/>
                      <a:stretch>
                        <a:fillRect/>
                      </a:stretch>
                    </p:blipFill>
                    <p:spPr>
                      <a:xfrm>
                        <a:off x="5583238" y="1811338"/>
                        <a:ext cx="6892925" cy="1541462"/>
                      </a:xfrm>
                      <a:prstGeom prst="rect">
                        <a:avLst/>
                      </a:prstGeom>
                    </p:spPr>
                  </p:pic>
                </p:oleObj>
              </mc:Fallback>
            </mc:AlternateContent>
          </a:graphicData>
        </a:graphic>
      </p:graphicFrame>
      <p:graphicFrame>
        <p:nvGraphicFramePr>
          <p:cNvPr id="5" name="Objeto 4">
            <a:extLst>
              <a:ext uri="{FF2B5EF4-FFF2-40B4-BE49-F238E27FC236}">
                <a16:creationId xmlns:a16="http://schemas.microsoft.com/office/drawing/2014/main" id="{D27D0EBF-98EE-4D74-A347-0EE202EDE12C}"/>
              </a:ext>
            </a:extLst>
          </p:cNvPr>
          <p:cNvGraphicFramePr>
            <a:graphicFrameLocks noChangeAspect="1"/>
          </p:cNvGraphicFramePr>
          <p:nvPr>
            <p:extLst>
              <p:ext uri="{D42A27DB-BD31-4B8C-83A1-F6EECF244321}">
                <p14:modId xmlns:p14="http://schemas.microsoft.com/office/powerpoint/2010/main" val="46874378"/>
              </p:ext>
            </p:extLst>
          </p:nvPr>
        </p:nvGraphicFramePr>
        <p:xfrm>
          <a:off x="-531813" y="1914525"/>
          <a:ext cx="7175501" cy="1638300"/>
        </p:xfrm>
        <a:graphic>
          <a:graphicData uri="http://schemas.openxmlformats.org/presentationml/2006/ole">
            <mc:AlternateContent xmlns:mc="http://schemas.openxmlformats.org/markup-compatibility/2006">
              <mc:Choice xmlns:v="urn:schemas-microsoft-com:vml" Requires="v">
                <p:oleObj name="Objeto empaquetador del shell" showAsIcon="1" r:id="rId7" imgW="2256840" imgH="516600" progId="Package">
                  <p:embed/>
                </p:oleObj>
              </mc:Choice>
              <mc:Fallback>
                <p:oleObj name="Objeto empaquetador del shell" showAsIcon="1" r:id="rId7" imgW="2256840" imgH="516600" progId="Package">
                  <p:embed/>
                  <p:pic>
                    <p:nvPicPr>
                      <p:cNvPr id="5" name="Objeto 4">
                        <a:extLst>
                          <a:ext uri="{FF2B5EF4-FFF2-40B4-BE49-F238E27FC236}">
                            <a16:creationId xmlns:a16="http://schemas.microsoft.com/office/drawing/2014/main" id="{D27D0EBF-98EE-4D74-A347-0EE202EDE12C}"/>
                          </a:ext>
                        </a:extLst>
                      </p:cNvPr>
                      <p:cNvPicPr/>
                      <p:nvPr/>
                    </p:nvPicPr>
                    <p:blipFill>
                      <a:blip r:embed="rId8"/>
                      <a:stretch>
                        <a:fillRect/>
                      </a:stretch>
                    </p:blipFill>
                    <p:spPr>
                      <a:xfrm>
                        <a:off x="-531813" y="1914525"/>
                        <a:ext cx="7175501" cy="1638300"/>
                      </a:xfrm>
                      <a:prstGeom prst="rect">
                        <a:avLst/>
                      </a:prstGeom>
                    </p:spPr>
                  </p:pic>
                </p:oleObj>
              </mc:Fallback>
            </mc:AlternateContent>
          </a:graphicData>
        </a:graphic>
      </p:graphicFrame>
    </p:spTree>
    <p:extLst>
      <p:ext uri="{BB962C8B-B14F-4D97-AF65-F5344CB8AC3E}">
        <p14:creationId xmlns:p14="http://schemas.microsoft.com/office/powerpoint/2010/main" val="19291208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273586" y="246239"/>
            <a:ext cx="9824810"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ES" sz="4000" dirty="0">
                <a:solidFill>
                  <a:schemeClr val="bg1"/>
                </a:solidFill>
                <a:latin typeface="+mn-lt"/>
              </a:rPr>
              <a:t>Encuestas</a:t>
            </a:r>
            <a:endParaRPr lang="es-CO" sz="4000" dirty="0">
              <a:solidFill>
                <a:schemeClr val="bg1"/>
              </a:solidFill>
              <a:latin typeface="+mn-lt"/>
            </a:endParaRPr>
          </a:p>
        </p:txBody>
      </p:sp>
      <p:pic>
        <p:nvPicPr>
          <p:cNvPr id="1026" name="Picture 2" descr="Ver las imágenes de origen">
            <a:extLst>
              <a:ext uri="{FF2B5EF4-FFF2-40B4-BE49-F238E27FC236}">
                <a16:creationId xmlns:a16="http://schemas.microsoft.com/office/drawing/2014/main" id="{637DF09B-5AE5-4E89-9252-66C73828A6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3237" y="2106037"/>
            <a:ext cx="35655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9539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370589" y="287005"/>
            <a:ext cx="11477767" cy="6209732"/>
          </a:xfrm>
          <a:prstGeom prst="roundRect">
            <a:avLst>
              <a:gd name="adj" fmla="val 1161"/>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dirty="0"/>
          </a:p>
        </p:txBody>
      </p:sp>
      <p:pic>
        <p:nvPicPr>
          <p:cNvPr id="5" name="Imagen 4"/>
          <p:cNvPicPr>
            <a:picLocks noChangeAspect="1"/>
          </p:cNvPicPr>
          <p:nvPr/>
        </p:nvPicPr>
        <p:blipFill>
          <a:blip r:embed="rId2"/>
          <a:stretch>
            <a:fillRect/>
          </a:stretch>
        </p:blipFill>
        <p:spPr>
          <a:xfrm>
            <a:off x="10371981" y="493887"/>
            <a:ext cx="1149459" cy="941018"/>
          </a:xfrm>
          <a:prstGeom prst="rect">
            <a:avLst/>
          </a:prstGeom>
        </p:spPr>
      </p:pic>
      <p:sp>
        <p:nvSpPr>
          <p:cNvPr id="11" name="CuadroTexto 10"/>
          <p:cNvSpPr txBox="1"/>
          <p:nvPr/>
        </p:nvSpPr>
        <p:spPr>
          <a:xfrm>
            <a:off x="3935863" y="2882974"/>
            <a:ext cx="4347218" cy="523220"/>
          </a:xfrm>
          <a:prstGeom prst="rect">
            <a:avLst/>
          </a:prstGeom>
          <a:noFill/>
        </p:spPr>
        <p:txBody>
          <a:bodyPr wrap="square" rtlCol="0">
            <a:spAutoFit/>
          </a:bodyPr>
          <a:lstStyle/>
          <a:p>
            <a:pPr algn="ctr"/>
            <a:r>
              <a:rPr lang="es-ES" sz="2800" b="1" dirty="0">
                <a:solidFill>
                  <a:schemeClr val="tx1">
                    <a:lumMod val="75000"/>
                    <a:lumOff val="25000"/>
                  </a:schemeClr>
                </a:solidFill>
              </a:rPr>
              <a:t>Presentación Trimestre II</a:t>
            </a:r>
          </a:p>
        </p:txBody>
      </p:sp>
      <p:sp>
        <p:nvSpPr>
          <p:cNvPr id="12" name="Google Shape;58;p3"/>
          <p:cNvSpPr/>
          <p:nvPr/>
        </p:nvSpPr>
        <p:spPr>
          <a:xfrm flipV="1">
            <a:off x="4520983" y="3383335"/>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accent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ángulo 2"/>
          <p:cNvSpPr/>
          <p:nvPr/>
        </p:nvSpPr>
        <p:spPr>
          <a:xfrm>
            <a:off x="2000647" y="3506189"/>
            <a:ext cx="8190706" cy="813171"/>
          </a:xfrm>
          <a:prstGeom prst="rect">
            <a:avLst/>
          </a:prstGeom>
        </p:spPr>
        <p:txBody>
          <a:bodyPr wrap="square">
            <a:spAutoFit/>
          </a:bodyPr>
          <a:lstStyle/>
          <a:p>
            <a:pPr marL="12700" marR="12700" lvl="0" algn="ctr">
              <a:lnSpc>
                <a:spcPct val="128000"/>
              </a:lnSpc>
              <a:spcBef>
                <a:spcPts val="100"/>
              </a:spcBef>
              <a:buClr>
                <a:schemeClr val="dk1"/>
              </a:buClr>
              <a:buSzPts val="1100"/>
            </a:pPr>
            <a:r>
              <a:rPr lang="es-MX" sz="2000" dirty="0">
                <a:solidFill>
                  <a:srgbClr val="6C6C6C"/>
                </a:solidFill>
                <a:ea typeface="Calibri"/>
                <a:cs typeface="Calibri"/>
                <a:sym typeface="Calibri"/>
              </a:rPr>
              <a:t>Sistema de Registro de Matrícula y Notas de un Periodo Escolar </a:t>
            </a:r>
          </a:p>
          <a:p>
            <a:pPr marL="12700" marR="5080" lvl="0">
              <a:lnSpc>
                <a:spcPct val="128000"/>
              </a:lnSpc>
            </a:pPr>
            <a:endParaRPr lang="es-MX" dirty="0">
              <a:solidFill>
                <a:srgbClr val="6C6C6C"/>
              </a:solidFill>
              <a:ea typeface="Calibri"/>
              <a:cs typeface="Calibri"/>
              <a:sym typeface="Calibri"/>
            </a:endParaRPr>
          </a:p>
        </p:txBody>
      </p:sp>
    </p:spTree>
    <p:extLst>
      <p:ext uri="{BB962C8B-B14F-4D97-AF65-F5344CB8AC3E}">
        <p14:creationId xmlns:p14="http://schemas.microsoft.com/office/powerpoint/2010/main" val="33626925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8369225"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Objetivo General</a:t>
            </a:r>
            <a:endParaRPr lang="es-CO" sz="4000" dirty="0">
              <a:latin typeface="+mn-lt"/>
            </a:endParaRPr>
          </a:p>
        </p:txBody>
      </p:sp>
      <p:sp>
        <p:nvSpPr>
          <p:cNvPr id="8" name="Pergamino: horizontal 7">
            <a:extLst>
              <a:ext uri="{FF2B5EF4-FFF2-40B4-BE49-F238E27FC236}">
                <a16:creationId xmlns:a16="http://schemas.microsoft.com/office/drawing/2014/main" id="{4F280FB0-BDFC-4283-9588-AF14F7258CBE}"/>
              </a:ext>
            </a:extLst>
          </p:cNvPr>
          <p:cNvSpPr/>
          <p:nvPr/>
        </p:nvSpPr>
        <p:spPr>
          <a:xfrm>
            <a:off x="2102071" y="2261983"/>
            <a:ext cx="7987858" cy="3102321"/>
          </a:xfrm>
          <a:custGeom>
            <a:avLst/>
            <a:gdLst>
              <a:gd name="connsiteX0" fmla="*/ 7987858 w 7987858"/>
              <a:gd name="connsiteY0" fmla="*/ 193895 h 3102321"/>
              <a:gd name="connsiteX1" fmla="*/ 7793963 w 7987858"/>
              <a:gd name="connsiteY1" fmla="*/ 387790 h 3102321"/>
              <a:gd name="connsiteX2" fmla="*/ 7793963 w 7987858"/>
              <a:gd name="connsiteY2" fmla="*/ 193895 h 3102321"/>
              <a:gd name="connsiteX3" fmla="*/ 7697015 w 7987858"/>
              <a:gd name="connsiteY3" fmla="*/ 290843 h 3102321"/>
              <a:gd name="connsiteX4" fmla="*/ 7600067 w 7987858"/>
              <a:gd name="connsiteY4" fmla="*/ 193895 h 3102321"/>
              <a:gd name="connsiteX5" fmla="*/ 7600068 w 7987858"/>
              <a:gd name="connsiteY5" fmla="*/ 387790 h 3102321"/>
              <a:gd name="connsiteX6" fmla="*/ 6926780 w 7987858"/>
              <a:gd name="connsiteY6" fmla="*/ 387790 h 3102321"/>
              <a:gd name="connsiteX7" fmla="*/ 6327553 w 7987858"/>
              <a:gd name="connsiteY7" fmla="*/ 387790 h 3102321"/>
              <a:gd name="connsiteX8" fmla="*/ 5876450 w 7987858"/>
              <a:gd name="connsiteY8" fmla="*/ 387790 h 3102321"/>
              <a:gd name="connsiteX9" fmla="*/ 5055038 w 7987858"/>
              <a:gd name="connsiteY9" fmla="*/ 387790 h 3102321"/>
              <a:gd name="connsiteX10" fmla="*/ 4529873 w 7987858"/>
              <a:gd name="connsiteY10" fmla="*/ 387790 h 3102321"/>
              <a:gd name="connsiteX11" fmla="*/ 3708461 w 7987858"/>
              <a:gd name="connsiteY11" fmla="*/ 387790 h 3102321"/>
              <a:gd name="connsiteX12" fmla="*/ 3035172 w 7987858"/>
              <a:gd name="connsiteY12" fmla="*/ 387790 h 3102321"/>
              <a:gd name="connsiteX13" fmla="*/ 2584069 w 7987858"/>
              <a:gd name="connsiteY13" fmla="*/ 387790 h 3102321"/>
              <a:gd name="connsiteX14" fmla="*/ 1762657 w 7987858"/>
              <a:gd name="connsiteY14" fmla="*/ 387790 h 3102321"/>
              <a:gd name="connsiteX15" fmla="*/ 1089369 w 7987858"/>
              <a:gd name="connsiteY15" fmla="*/ 387790 h 3102321"/>
              <a:gd name="connsiteX16" fmla="*/ 193895 w 7987858"/>
              <a:gd name="connsiteY16" fmla="*/ 387790 h 3102321"/>
              <a:gd name="connsiteX17" fmla="*/ 0 w 7987858"/>
              <a:gd name="connsiteY17" fmla="*/ 581685 h 3102321"/>
              <a:gd name="connsiteX18" fmla="*/ 0 w 7987858"/>
              <a:gd name="connsiteY18" fmla="*/ 1163370 h 3102321"/>
              <a:gd name="connsiteX19" fmla="*/ 0 w 7987858"/>
              <a:gd name="connsiteY19" fmla="*/ 1768323 h 3102321"/>
              <a:gd name="connsiteX20" fmla="*/ 0 w 7987858"/>
              <a:gd name="connsiteY20" fmla="*/ 2350008 h 3102321"/>
              <a:gd name="connsiteX21" fmla="*/ 0 w 7987858"/>
              <a:gd name="connsiteY21" fmla="*/ 2908426 h 3102321"/>
              <a:gd name="connsiteX22" fmla="*/ 193895 w 7987858"/>
              <a:gd name="connsiteY22" fmla="*/ 3102321 h 3102321"/>
              <a:gd name="connsiteX23" fmla="*/ 387790 w 7987858"/>
              <a:gd name="connsiteY23" fmla="*/ 2908426 h 3102321"/>
              <a:gd name="connsiteX24" fmla="*/ 387790 w 7987858"/>
              <a:gd name="connsiteY24" fmla="*/ 2714531 h 3102321"/>
              <a:gd name="connsiteX25" fmla="*/ 912955 w 7987858"/>
              <a:gd name="connsiteY25" fmla="*/ 2714531 h 3102321"/>
              <a:gd name="connsiteX26" fmla="*/ 1438120 w 7987858"/>
              <a:gd name="connsiteY26" fmla="*/ 2714531 h 3102321"/>
              <a:gd name="connsiteX27" fmla="*/ 2037347 w 7987858"/>
              <a:gd name="connsiteY27" fmla="*/ 2714531 h 3102321"/>
              <a:gd name="connsiteX28" fmla="*/ 2784697 w 7987858"/>
              <a:gd name="connsiteY28" fmla="*/ 2714531 h 3102321"/>
              <a:gd name="connsiteX29" fmla="*/ 3532047 w 7987858"/>
              <a:gd name="connsiteY29" fmla="*/ 2714531 h 3102321"/>
              <a:gd name="connsiteX30" fmla="*/ 4205336 w 7987858"/>
              <a:gd name="connsiteY30" fmla="*/ 2714531 h 3102321"/>
              <a:gd name="connsiteX31" fmla="*/ 4804562 w 7987858"/>
              <a:gd name="connsiteY31" fmla="*/ 2714531 h 3102321"/>
              <a:gd name="connsiteX32" fmla="*/ 5255666 w 7987858"/>
              <a:gd name="connsiteY32" fmla="*/ 2714531 h 3102321"/>
              <a:gd name="connsiteX33" fmla="*/ 5854892 w 7987858"/>
              <a:gd name="connsiteY33" fmla="*/ 2714531 h 3102321"/>
              <a:gd name="connsiteX34" fmla="*/ 6528181 w 7987858"/>
              <a:gd name="connsiteY34" fmla="*/ 2714531 h 3102321"/>
              <a:gd name="connsiteX35" fmla="*/ 6979284 w 7987858"/>
              <a:gd name="connsiteY35" fmla="*/ 2714531 h 3102321"/>
              <a:gd name="connsiteX36" fmla="*/ 7793963 w 7987858"/>
              <a:gd name="connsiteY36" fmla="*/ 2714531 h 3102321"/>
              <a:gd name="connsiteX37" fmla="*/ 7987858 w 7987858"/>
              <a:gd name="connsiteY37" fmla="*/ 2520636 h 3102321"/>
              <a:gd name="connsiteX38" fmla="*/ 7987858 w 7987858"/>
              <a:gd name="connsiteY38" fmla="*/ 1915683 h 3102321"/>
              <a:gd name="connsiteX39" fmla="*/ 7987858 w 7987858"/>
              <a:gd name="connsiteY39" fmla="*/ 1333998 h 3102321"/>
              <a:gd name="connsiteX40" fmla="*/ 7987858 w 7987858"/>
              <a:gd name="connsiteY40" fmla="*/ 729045 h 3102321"/>
              <a:gd name="connsiteX41" fmla="*/ 7987858 w 7987858"/>
              <a:gd name="connsiteY41" fmla="*/ 193895 h 3102321"/>
              <a:gd name="connsiteX42" fmla="*/ 193895 w 7987858"/>
              <a:gd name="connsiteY42" fmla="*/ 775580 h 3102321"/>
              <a:gd name="connsiteX43" fmla="*/ 387790 w 7987858"/>
              <a:gd name="connsiteY43" fmla="*/ 581685 h 3102321"/>
              <a:gd name="connsiteX44" fmla="*/ 290842 w 7987858"/>
              <a:gd name="connsiteY44" fmla="*/ 484737 h 3102321"/>
              <a:gd name="connsiteX45" fmla="*/ 193894 w 7987858"/>
              <a:gd name="connsiteY45" fmla="*/ 581685 h 3102321"/>
              <a:gd name="connsiteX46" fmla="*/ 193895 w 7987858"/>
              <a:gd name="connsiteY46" fmla="*/ 775580 h 3102321"/>
              <a:gd name="connsiteX0" fmla="*/ 193895 w 7987858"/>
              <a:gd name="connsiteY0" fmla="*/ 775580 h 3102321"/>
              <a:gd name="connsiteX1" fmla="*/ 387790 w 7987858"/>
              <a:gd name="connsiteY1" fmla="*/ 581685 h 3102321"/>
              <a:gd name="connsiteX2" fmla="*/ 290842 w 7987858"/>
              <a:gd name="connsiteY2" fmla="*/ 484737 h 3102321"/>
              <a:gd name="connsiteX3" fmla="*/ 193894 w 7987858"/>
              <a:gd name="connsiteY3" fmla="*/ 581685 h 3102321"/>
              <a:gd name="connsiteX4" fmla="*/ 193895 w 7987858"/>
              <a:gd name="connsiteY4" fmla="*/ 775580 h 3102321"/>
              <a:gd name="connsiteX5" fmla="*/ 7793963 w 7987858"/>
              <a:gd name="connsiteY5" fmla="*/ 387790 h 3102321"/>
              <a:gd name="connsiteX6" fmla="*/ 7987858 w 7987858"/>
              <a:gd name="connsiteY6" fmla="*/ 193895 h 3102321"/>
              <a:gd name="connsiteX7" fmla="*/ 7793963 w 7987858"/>
              <a:gd name="connsiteY7" fmla="*/ 0 h 3102321"/>
              <a:gd name="connsiteX8" fmla="*/ 7600068 w 7987858"/>
              <a:gd name="connsiteY8" fmla="*/ 193895 h 3102321"/>
              <a:gd name="connsiteX9" fmla="*/ 7697016 w 7987858"/>
              <a:gd name="connsiteY9" fmla="*/ 290843 h 3102321"/>
              <a:gd name="connsiteX10" fmla="*/ 7793964 w 7987858"/>
              <a:gd name="connsiteY10" fmla="*/ 193895 h 3102321"/>
              <a:gd name="connsiteX11" fmla="*/ 7793963 w 7987858"/>
              <a:gd name="connsiteY11" fmla="*/ 387790 h 3102321"/>
              <a:gd name="connsiteX0" fmla="*/ 0 w 7987858"/>
              <a:gd name="connsiteY0" fmla="*/ 581685 h 3102321"/>
              <a:gd name="connsiteX1" fmla="*/ 193895 w 7987858"/>
              <a:gd name="connsiteY1" fmla="*/ 387790 h 3102321"/>
              <a:gd name="connsiteX2" fmla="*/ 644998 w 7987858"/>
              <a:gd name="connsiteY2" fmla="*/ 387790 h 3102321"/>
              <a:gd name="connsiteX3" fmla="*/ 1392348 w 7987858"/>
              <a:gd name="connsiteY3" fmla="*/ 387790 h 3102321"/>
              <a:gd name="connsiteX4" fmla="*/ 2139699 w 7987858"/>
              <a:gd name="connsiteY4" fmla="*/ 387790 h 3102321"/>
              <a:gd name="connsiteX5" fmla="*/ 2738925 w 7987858"/>
              <a:gd name="connsiteY5" fmla="*/ 387790 h 3102321"/>
              <a:gd name="connsiteX6" fmla="*/ 3264090 w 7987858"/>
              <a:gd name="connsiteY6" fmla="*/ 387790 h 3102321"/>
              <a:gd name="connsiteX7" fmla="*/ 3715194 w 7987858"/>
              <a:gd name="connsiteY7" fmla="*/ 387790 h 3102321"/>
              <a:gd name="connsiteX8" fmla="*/ 4240359 w 7987858"/>
              <a:gd name="connsiteY8" fmla="*/ 387790 h 3102321"/>
              <a:gd name="connsiteX9" fmla="*/ 5061771 w 7987858"/>
              <a:gd name="connsiteY9" fmla="*/ 387790 h 3102321"/>
              <a:gd name="connsiteX10" fmla="*/ 5809121 w 7987858"/>
              <a:gd name="connsiteY10" fmla="*/ 387790 h 3102321"/>
              <a:gd name="connsiteX11" fmla="*/ 6482409 w 7987858"/>
              <a:gd name="connsiteY11" fmla="*/ 387790 h 3102321"/>
              <a:gd name="connsiteX12" fmla="*/ 7600068 w 7987858"/>
              <a:gd name="connsiteY12" fmla="*/ 387790 h 3102321"/>
              <a:gd name="connsiteX13" fmla="*/ 7600068 w 7987858"/>
              <a:gd name="connsiteY13" fmla="*/ 193895 h 3102321"/>
              <a:gd name="connsiteX14" fmla="*/ 7793963 w 7987858"/>
              <a:gd name="connsiteY14" fmla="*/ 0 h 3102321"/>
              <a:gd name="connsiteX15" fmla="*/ 7987858 w 7987858"/>
              <a:gd name="connsiteY15" fmla="*/ 193895 h 3102321"/>
              <a:gd name="connsiteX16" fmla="*/ 7987858 w 7987858"/>
              <a:gd name="connsiteY16" fmla="*/ 775580 h 3102321"/>
              <a:gd name="connsiteX17" fmla="*/ 7987858 w 7987858"/>
              <a:gd name="connsiteY17" fmla="*/ 1357266 h 3102321"/>
              <a:gd name="connsiteX18" fmla="*/ 7987858 w 7987858"/>
              <a:gd name="connsiteY18" fmla="*/ 1892416 h 3102321"/>
              <a:gd name="connsiteX19" fmla="*/ 7987858 w 7987858"/>
              <a:gd name="connsiteY19" fmla="*/ 2520636 h 3102321"/>
              <a:gd name="connsiteX20" fmla="*/ 7793963 w 7987858"/>
              <a:gd name="connsiteY20" fmla="*/ 2714531 h 3102321"/>
              <a:gd name="connsiteX21" fmla="*/ 7120675 w 7987858"/>
              <a:gd name="connsiteY21" fmla="*/ 2714531 h 3102321"/>
              <a:gd name="connsiteX22" fmla="*/ 6373324 w 7987858"/>
              <a:gd name="connsiteY22" fmla="*/ 2714531 h 3102321"/>
              <a:gd name="connsiteX23" fmla="*/ 5774098 w 7987858"/>
              <a:gd name="connsiteY23" fmla="*/ 2714531 h 3102321"/>
              <a:gd name="connsiteX24" fmla="*/ 5322994 w 7987858"/>
              <a:gd name="connsiteY24" fmla="*/ 2714531 h 3102321"/>
              <a:gd name="connsiteX25" fmla="*/ 4575644 w 7987858"/>
              <a:gd name="connsiteY25" fmla="*/ 2714531 h 3102321"/>
              <a:gd name="connsiteX26" fmla="*/ 3902356 w 7987858"/>
              <a:gd name="connsiteY26" fmla="*/ 2714531 h 3102321"/>
              <a:gd name="connsiteX27" fmla="*/ 3229067 w 7987858"/>
              <a:gd name="connsiteY27" fmla="*/ 2714531 h 3102321"/>
              <a:gd name="connsiteX28" fmla="*/ 2777964 w 7987858"/>
              <a:gd name="connsiteY28" fmla="*/ 2714531 h 3102321"/>
              <a:gd name="connsiteX29" fmla="*/ 2252799 w 7987858"/>
              <a:gd name="connsiteY29" fmla="*/ 2714531 h 3102321"/>
              <a:gd name="connsiteX30" fmla="*/ 1431387 w 7987858"/>
              <a:gd name="connsiteY30" fmla="*/ 2714531 h 3102321"/>
              <a:gd name="connsiteX31" fmla="*/ 387790 w 7987858"/>
              <a:gd name="connsiteY31" fmla="*/ 2714531 h 3102321"/>
              <a:gd name="connsiteX32" fmla="*/ 387790 w 7987858"/>
              <a:gd name="connsiteY32" fmla="*/ 2908426 h 3102321"/>
              <a:gd name="connsiteX33" fmla="*/ 193895 w 7987858"/>
              <a:gd name="connsiteY33" fmla="*/ 3102321 h 3102321"/>
              <a:gd name="connsiteX34" fmla="*/ 0 w 7987858"/>
              <a:gd name="connsiteY34" fmla="*/ 2908426 h 3102321"/>
              <a:gd name="connsiteX35" fmla="*/ 0 w 7987858"/>
              <a:gd name="connsiteY35" fmla="*/ 2350008 h 3102321"/>
              <a:gd name="connsiteX36" fmla="*/ 0 w 7987858"/>
              <a:gd name="connsiteY36" fmla="*/ 1721788 h 3102321"/>
              <a:gd name="connsiteX37" fmla="*/ 0 w 7987858"/>
              <a:gd name="connsiteY37" fmla="*/ 1140103 h 3102321"/>
              <a:gd name="connsiteX38" fmla="*/ 0 w 7987858"/>
              <a:gd name="connsiteY38" fmla="*/ 581685 h 3102321"/>
              <a:gd name="connsiteX39" fmla="*/ 7600068 w 7987858"/>
              <a:gd name="connsiteY39" fmla="*/ 387790 h 3102321"/>
              <a:gd name="connsiteX40" fmla="*/ 7793963 w 7987858"/>
              <a:gd name="connsiteY40" fmla="*/ 387790 h 3102321"/>
              <a:gd name="connsiteX41" fmla="*/ 7987858 w 7987858"/>
              <a:gd name="connsiteY41" fmla="*/ 193895 h 3102321"/>
              <a:gd name="connsiteX42" fmla="*/ 7793963 w 7987858"/>
              <a:gd name="connsiteY42" fmla="*/ 387790 h 3102321"/>
              <a:gd name="connsiteX43" fmla="*/ 7793963 w 7987858"/>
              <a:gd name="connsiteY43" fmla="*/ 193895 h 3102321"/>
              <a:gd name="connsiteX44" fmla="*/ 7697015 w 7987858"/>
              <a:gd name="connsiteY44" fmla="*/ 290843 h 3102321"/>
              <a:gd name="connsiteX45" fmla="*/ 7600067 w 7987858"/>
              <a:gd name="connsiteY45" fmla="*/ 193895 h 3102321"/>
              <a:gd name="connsiteX46" fmla="*/ 193895 w 7987858"/>
              <a:gd name="connsiteY46" fmla="*/ 775580 h 3102321"/>
              <a:gd name="connsiteX47" fmla="*/ 193895 w 7987858"/>
              <a:gd name="connsiteY47" fmla="*/ 581685 h 3102321"/>
              <a:gd name="connsiteX48" fmla="*/ 290843 w 7987858"/>
              <a:gd name="connsiteY48" fmla="*/ 484737 h 3102321"/>
              <a:gd name="connsiteX49" fmla="*/ 387791 w 7987858"/>
              <a:gd name="connsiteY49" fmla="*/ 581685 h 3102321"/>
              <a:gd name="connsiteX50" fmla="*/ 193896 w 7987858"/>
              <a:gd name="connsiteY50" fmla="*/ 775580 h 3102321"/>
              <a:gd name="connsiteX51" fmla="*/ 1 w 7987858"/>
              <a:gd name="connsiteY51" fmla="*/ 581685 h 3102321"/>
              <a:gd name="connsiteX52" fmla="*/ 387790 w 7987858"/>
              <a:gd name="connsiteY52" fmla="*/ 581685 h 3102321"/>
              <a:gd name="connsiteX53" fmla="*/ 387790 w 7987858"/>
              <a:gd name="connsiteY53" fmla="*/ 1157553 h 3102321"/>
              <a:gd name="connsiteX54" fmla="*/ 387790 w 7987858"/>
              <a:gd name="connsiteY54" fmla="*/ 1626780 h 3102321"/>
              <a:gd name="connsiteX55" fmla="*/ 387790 w 7987858"/>
              <a:gd name="connsiteY55" fmla="*/ 2117334 h 3102321"/>
              <a:gd name="connsiteX56" fmla="*/ 387790 w 7987858"/>
              <a:gd name="connsiteY56" fmla="*/ 2714531 h 310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987858" h="3102321" stroke="0" extrusionOk="0">
                <a:moveTo>
                  <a:pt x="7987858" y="193895"/>
                </a:moveTo>
                <a:cubicBezTo>
                  <a:pt x="7954828" y="239911"/>
                  <a:pt x="7883891" y="289688"/>
                  <a:pt x="7793963" y="387790"/>
                </a:cubicBezTo>
                <a:cubicBezTo>
                  <a:pt x="7798766" y="326284"/>
                  <a:pt x="7788953" y="256679"/>
                  <a:pt x="7793963" y="193895"/>
                </a:cubicBezTo>
                <a:cubicBezTo>
                  <a:pt x="7790294" y="251062"/>
                  <a:pt x="7749715" y="289280"/>
                  <a:pt x="7697015" y="290843"/>
                </a:cubicBezTo>
                <a:cubicBezTo>
                  <a:pt x="7643048" y="293205"/>
                  <a:pt x="7595502" y="250926"/>
                  <a:pt x="7600067" y="193895"/>
                </a:cubicBezTo>
                <a:cubicBezTo>
                  <a:pt x="7596264" y="247569"/>
                  <a:pt x="7594272" y="319102"/>
                  <a:pt x="7600068" y="387790"/>
                </a:cubicBezTo>
                <a:cubicBezTo>
                  <a:pt x="7282021" y="375696"/>
                  <a:pt x="7136538" y="363166"/>
                  <a:pt x="6926780" y="387790"/>
                </a:cubicBezTo>
                <a:cubicBezTo>
                  <a:pt x="6717022" y="412414"/>
                  <a:pt x="6568075" y="414398"/>
                  <a:pt x="6327553" y="387790"/>
                </a:cubicBezTo>
                <a:cubicBezTo>
                  <a:pt x="6087031" y="361182"/>
                  <a:pt x="6028628" y="392261"/>
                  <a:pt x="5876450" y="387790"/>
                </a:cubicBezTo>
                <a:cubicBezTo>
                  <a:pt x="5724272" y="383319"/>
                  <a:pt x="5291177" y="400234"/>
                  <a:pt x="5055038" y="387790"/>
                </a:cubicBezTo>
                <a:cubicBezTo>
                  <a:pt x="4818899" y="375346"/>
                  <a:pt x="4734215" y="371739"/>
                  <a:pt x="4529873" y="387790"/>
                </a:cubicBezTo>
                <a:cubicBezTo>
                  <a:pt x="4325531" y="403841"/>
                  <a:pt x="4118027" y="349883"/>
                  <a:pt x="3708461" y="387790"/>
                </a:cubicBezTo>
                <a:cubicBezTo>
                  <a:pt x="3298895" y="425697"/>
                  <a:pt x="3256766" y="358751"/>
                  <a:pt x="3035172" y="387790"/>
                </a:cubicBezTo>
                <a:cubicBezTo>
                  <a:pt x="2813578" y="416829"/>
                  <a:pt x="2723048" y="397299"/>
                  <a:pt x="2584069" y="387790"/>
                </a:cubicBezTo>
                <a:cubicBezTo>
                  <a:pt x="2445090" y="378281"/>
                  <a:pt x="1975541" y="402861"/>
                  <a:pt x="1762657" y="387790"/>
                </a:cubicBezTo>
                <a:cubicBezTo>
                  <a:pt x="1549773" y="372719"/>
                  <a:pt x="1340389" y="383889"/>
                  <a:pt x="1089369" y="387790"/>
                </a:cubicBezTo>
                <a:cubicBezTo>
                  <a:pt x="838349" y="391691"/>
                  <a:pt x="561939" y="356457"/>
                  <a:pt x="193895" y="387790"/>
                </a:cubicBezTo>
                <a:cubicBezTo>
                  <a:pt x="97461" y="373020"/>
                  <a:pt x="-22019" y="476529"/>
                  <a:pt x="0" y="581685"/>
                </a:cubicBezTo>
                <a:cubicBezTo>
                  <a:pt x="12796" y="760875"/>
                  <a:pt x="-17286" y="881391"/>
                  <a:pt x="0" y="1163370"/>
                </a:cubicBezTo>
                <a:cubicBezTo>
                  <a:pt x="17286" y="1445349"/>
                  <a:pt x="-21573" y="1568371"/>
                  <a:pt x="0" y="1768323"/>
                </a:cubicBezTo>
                <a:cubicBezTo>
                  <a:pt x="21573" y="1968275"/>
                  <a:pt x="-2191" y="2200983"/>
                  <a:pt x="0" y="2350008"/>
                </a:cubicBezTo>
                <a:cubicBezTo>
                  <a:pt x="2191" y="2499033"/>
                  <a:pt x="17136" y="2702417"/>
                  <a:pt x="0" y="2908426"/>
                </a:cubicBezTo>
                <a:cubicBezTo>
                  <a:pt x="3882" y="3008542"/>
                  <a:pt x="92840" y="3109820"/>
                  <a:pt x="193895" y="3102321"/>
                </a:cubicBezTo>
                <a:cubicBezTo>
                  <a:pt x="321422" y="3093515"/>
                  <a:pt x="392331" y="3022572"/>
                  <a:pt x="387790" y="2908426"/>
                </a:cubicBezTo>
                <a:cubicBezTo>
                  <a:pt x="382950" y="2816753"/>
                  <a:pt x="381364" y="2797239"/>
                  <a:pt x="387790" y="2714531"/>
                </a:cubicBezTo>
                <a:cubicBezTo>
                  <a:pt x="502430" y="2729889"/>
                  <a:pt x="784619" y="2705172"/>
                  <a:pt x="912955" y="2714531"/>
                </a:cubicBezTo>
                <a:cubicBezTo>
                  <a:pt x="1041292" y="2723890"/>
                  <a:pt x="1319688" y="2703568"/>
                  <a:pt x="1438120" y="2714531"/>
                </a:cubicBezTo>
                <a:cubicBezTo>
                  <a:pt x="1556553" y="2725494"/>
                  <a:pt x="1888415" y="2687629"/>
                  <a:pt x="2037347" y="2714531"/>
                </a:cubicBezTo>
                <a:cubicBezTo>
                  <a:pt x="2186279" y="2741433"/>
                  <a:pt x="2481645" y="2690693"/>
                  <a:pt x="2784697" y="2714531"/>
                </a:cubicBezTo>
                <a:cubicBezTo>
                  <a:pt x="3087749" y="2738370"/>
                  <a:pt x="3376668" y="2698749"/>
                  <a:pt x="3532047" y="2714531"/>
                </a:cubicBezTo>
                <a:cubicBezTo>
                  <a:pt x="3687426" y="2730314"/>
                  <a:pt x="4026057" y="2719512"/>
                  <a:pt x="4205336" y="2714531"/>
                </a:cubicBezTo>
                <a:cubicBezTo>
                  <a:pt x="4384615" y="2709550"/>
                  <a:pt x="4541218" y="2703722"/>
                  <a:pt x="4804562" y="2714531"/>
                </a:cubicBezTo>
                <a:cubicBezTo>
                  <a:pt x="5067906" y="2725340"/>
                  <a:pt x="5052248" y="2715806"/>
                  <a:pt x="5255666" y="2714531"/>
                </a:cubicBezTo>
                <a:cubicBezTo>
                  <a:pt x="5459084" y="2713256"/>
                  <a:pt x="5606877" y="2685199"/>
                  <a:pt x="5854892" y="2714531"/>
                </a:cubicBezTo>
                <a:cubicBezTo>
                  <a:pt x="6102907" y="2743863"/>
                  <a:pt x="6254845" y="2688608"/>
                  <a:pt x="6528181" y="2714531"/>
                </a:cubicBezTo>
                <a:cubicBezTo>
                  <a:pt x="6801517" y="2740454"/>
                  <a:pt x="6844608" y="2701979"/>
                  <a:pt x="6979284" y="2714531"/>
                </a:cubicBezTo>
                <a:cubicBezTo>
                  <a:pt x="7113960" y="2727083"/>
                  <a:pt x="7428829" y="2701912"/>
                  <a:pt x="7793963" y="2714531"/>
                </a:cubicBezTo>
                <a:cubicBezTo>
                  <a:pt x="7917103" y="2705871"/>
                  <a:pt x="7994622" y="2623532"/>
                  <a:pt x="7987858" y="2520636"/>
                </a:cubicBezTo>
                <a:cubicBezTo>
                  <a:pt x="7978103" y="2351176"/>
                  <a:pt x="7959069" y="2131875"/>
                  <a:pt x="7987858" y="1915683"/>
                </a:cubicBezTo>
                <a:cubicBezTo>
                  <a:pt x="8016647" y="1699491"/>
                  <a:pt x="8000604" y="1621959"/>
                  <a:pt x="7987858" y="1333998"/>
                </a:cubicBezTo>
                <a:cubicBezTo>
                  <a:pt x="7975112" y="1046037"/>
                  <a:pt x="7990407" y="859960"/>
                  <a:pt x="7987858" y="729045"/>
                </a:cubicBezTo>
                <a:cubicBezTo>
                  <a:pt x="7985309" y="598130"/>
                  <a:pt x="7991680" y="330365"/>
                  <a:pt x="7987858" y="193895"/>
                </a:cubicBezTo>
                <a:close/>
                <a:moveTo>
                  <a:pt x="193895" y="775580"/>
                </a:moveTo>
                <a:cubicBezTo>
                  <a:pt x="306493" y="779295"/>
                  <a:pt x="387434" y="691980"/>
                  <a:pt x="387790" y="581685"/>
                </a:cubicBezTo>
                <a:cubicBezTo>
                  <a:pt x="380379" y="521162"/>
                  <a:pt x="347311" y="485287"/>
                  <a:pt x="290842" y="484737"/>
                </a:cubicBezTo>
                <a:cubicBezTo>
                  <a:pt x="233982" y="479278"/>
                  <a:pt x="192181" y="532053"/>
                  <a:pt x="193894" y="581685"/>
                </a:cubicBezTo>
                <a:cubicBezTo>
                  <a:pt x="196360" y="651700"/>
                  <a:pt x="187266" y="721004"/>
                  <a:pt x="193895" y="775580"/>
                </a:cubicBezTo>
                <a:close/>
              </a:path>
              <a:path w="7987858" h="3102321" fill="darkenLess" stroke="0" extrusionOk="0">
                <a:moveTo>
                  <a:pt x="193895" y="775580"/>
                </a:moveTo>
                <a:cubicBezTo>
                  <a:pt x="319625" y="772695"/>
                  <a:pt x="387784" y="683477"/>
                  <a:pt x="387790" y="581685"/>
                </a:cubicBezTo>
                <a:cubicBezTo>
                  <a:pt x="386339" y="535310"/>
                  <a:pt x="343410" y="487841"/>
                  <a:pt x="290842" y="484737"/>
                </a:cubicBezTo>
                <a:cubicBezTo>
                  <a:pt x="235292" y="472365"/>
                  <a:pt x="194861" y="537036"/>
                  <a:pt x="193894" y="581685"/>
                </a:cubicBezTo>
                <a:cubicBezTo>
                  <a:pt x="194971" y="644737"/>
                  <a:pt x="184223" y="700706"/>
                  <a:pt x="193895" y="775580"/>
                </a:cubicBezTo>
                <a:close/>
                <a:moveTo>
                  <a:pt x="7793963" y="387790"/>
                </a:moveTo>
                <a:cubicBezTo>
                  <a:pt x="7904725" y="386111"/>
                  <a:pt x="8003627" y="321276"/>
                  <a:pt x="7987858" y="193895"/>
                </a:cubicBezTo>
                <a:cubicBezTo>
                  <a:pt x="7993918" y="95622"/>
                  <a:pt x="7907281" y="24101"/>
                  <a:pt x="7793963" y="0"/>
                </a:cubicBezTo>
                <a:cubicBezTo>
                  <a:pt x="7681701" y="23859"/>
                  <a:pt x="7595504" y="86598"/>
                  <a:pt x="7600068" y="193895"/>
                </a:cubicBezTo>
                <a:cubicBezTo>
                  <a:pt x="7609280" y="249945"/>
                  <a:pt x="7651499" y="290087"/>
                  <a:pt x="7697016" y="290843"/>
                </a:cubicBezTo>
                <a:cubicBezTo>
                  <a:pt x="7759159" y="287977"/>
                  <a:pt x="7784151" y="241272"/>
                  <a:pt x="7793964" y="193895"/>
                </a:cubicBezTo>
                <a:cubicBezTo>
                  <a:pt x="7782691" y="249473"/>
                  <a:pt x="7803597" y="314628"/>
                  <a:pt x="7793963" y="387790"/>
                </a:cubicBezTo>
                <a:close/>
              </a:path>
              <a:path w="7987858" h="3102321" fill="none" extrusionOk="0">
                <a:moveTo>
                  <a:pt x="0" y="581685"/>
                </a:moveTo>
                <a:cubicBezTo>
                  <a:pt x="1923" y="499058"/>
                  <a:pt x="85944" y="391712"/>
                  <a:pt x="193895" y="387790"/>
                </a:cubicBezTo>
                <a:cubicBezTo>
                  <a:pt x="376501" y="392702"/>
                  <a:pt x="494864" y="398152"/>
                  <a:pt x="644998" y="387790"/>
                </a:cubicBezTo>
                <a:cubicBezTo>
                  <a:pt x="795132" y="377428"/>
                  <a:pt x="1164366" y="378779"/>
                  <a:pt x="1392348" y="387790"/>
                </a:cubicBezTo>
                <a:cubicBezTo>
                  <a:pt x="1620330" y="396802"/>
                  <a:pt x="1888530" y="413278"/>
                  <a:pt x="2139699" y="387790"/>
                </a:cubicBezTo>
                <a:cubicBezTo>
                  <a:pt x="2390868" y="362302"/>
                  <a:pt x="2502215" y="389317"/>
                  <a:pt x="2738925" y="387790"/>
                </a:cubicBezTo>
                <a:cubicBezTo>
                  <a:pt x="2975635" y="386263"/>
                  <a:pt x="3068258" y="406830"/>
                  <a:pt x="3264090" y="387790"/>
                </a:cubicBezTo>
                <a:cubicBezTo>
                  <a:pt x="3459923" y="368750"/>
                  <a:pt x="3497331" y="382929"/>
                  <a:pt x="3715194" y="387790"/>
                </a:cubicBezTo>
                <a:cubicBezTo>
                  <a:pt x="3933057" y="392651"/>
                  <a:pt x="4047164" y="391663"/>
                  <a:pt x="4240359" y="387790"/>
                </a:cubicBezTo>
                <a:cubicBezTo>
                  <a:pt x="4433554" y="383917"/>
                  <a:pt x="4682987" y="401563"/>
                  <a:pt x="5061771" y="387790"/>
                </a:cubicBezTo>
                <a:cubicBezTo>
                  <a:pt x="5440555" y="374017"/>
                  <a:pt x="5472306" y="380197"/>
                  <a:pt x="5809121" y="387790"/>
                </a:cubicBezTo>
                <a:cubicBezTo>
                  <a:pt x="6145936" y="395384"/>
                  <a:pt x="6227039" y="368212"/>
                  <a:pt x="6482409" y="387790"/>
                </a:cubicBezTo>
                <a:cubicBezTo>
                  <a:pt x="6737779" y="407368"/>
                  <a:pt x="7199381" y="401428"/>
                  <a:pt x="7600068" y="387790"/>
                </a:cubicBezTo>
                <a:cubicBezTo>
                  <a:pt x="7596725" y="293406"/>
                  <a:pt x="7593513" y="242689"/>
                  <a:pt x="7600068" y="193895"/>
                </a:cubicBezTo>
                <a:cubicBezTo>
                  <a:pt x="7600646" y="90506"/>
                  <a:pt x="7694801" y="-10135"/>
                  <a:pt x="7793963" y="0"/>
                </a:cubicBezTo>
                <a:cubicBezTo>
                  <a:pt x="7875860" y="-1787"/>
                  <a:pt x="7976766" y="102841"/>
                  <a:pt x="7987858" y="193895"/>
                </a:cubicBezTo>
                <a:cubicBezTo>
                  <a:pt x="7994043" y="463023"/>
                  <a:pt x="7966845" y="619991"/>
                  <a:pt x="7987858" y="775580"/>
                </a:cubicBezTo>
                <a:cubicBezTo>
                  <a:pt x="8008871" y="931169"/>
                  <a:pt x="7993262" y="1103201"/>
                  <a:pt x="7987858" y="1357266"/>
                </a:cubicBezTo>
                <a:cubicBezTo>
                  <a:pt x="7982454" y="1611331"/>
                  <a:pt x="7989420" y="1764689"/>
                  <a:pt x="7987858" y="1892416"/>
                </a:cubicBezTo>
                <a:cubicBezTo>
                  <a:pt x="7986297" y="2020143"/>
                  <a:pt x="8018411" y="2360743"/>
                  <a:pt x="7987858" y="2520636"/>
                </a:cubicBezTo>
                <a:cubicBezTo>
                  <a:pt x="7988984" y="2631159"/>
                  <a:pt x="7893568" y="2736673"/>
                  <a:pt x="7793963" y="2714531"/>
                </a:cubicBezTo>
                <a:cubicBezTo>
                  <a:pt x="7612623" y="2737859"/>
                  <a:pt x="7429159" y="2683640"/>
                  <a:pt x="7120675" y="2714531"/>
                </a:cubicBezTo>
                <a:cubicBezTo>
                  <a:pt x="6812191" y="2745422"/>
                  <a:pt x="6698767" y="2709795"/>
                  <a:pt x="6373324" y="2714531"/>
                </a:cubicBezTo>
                <a:cubicBezTo>
                  <a:pt x="6047881" y="2719267"/>
                  <a:pt x="5936313" y="2731515"/>
                  <a:pt x="5774098" y="2714531"/>
                </a:cubicBezTo>
                <a:cubicBezTo>
                  <a:pt x="5611883" y="2697547"/>
                  <a:pt x="5485692" y="2695441"/>
                  <a:pt x="5322994" y="2714531"/>
                </a:cubicBezTo>
                <a:cubicBezTo>
                  <a:pt x="5160296" y="2733621"/>
                  <a:pt x="4872597" y="2736294"/>
                  <a:pt x="4575644" y="2714531"/>
                </a:cubicBezTo>
                <a:cubicBezTo>
                  <a:pt x="4278691" y="2692769"/>
                  <a:pt x="4081641" y="2735319"/>
                  <a:pt x="3902356" y="2714531"/>
                </a:cubicBezTo>
                <a:cubicBezTo>
                  <a:pt x="3723071" y="2693743"/>
                  <a:pt x="3526685" y="2706796"/>
                  <a:pt x="3229067" y="2714531"/>
                </a:cubicBezTo>
                <a:cubicBezTo>
                  <a:pt x="2931449" y="2722266"/>
                  <a:pt x="2943041" y="2716768"/>
                  <a:pt x="2777964" y="2714531"/>
                </a:cubicBezTo>
                <a:cubicBezTo>
                  <a:pt x="2612887" y="2712294"/>
                  <a:pt x="2462352" y="2691918"/>
                  <a:pt x="2252799" y="2714531"/>
                </a:cubicBezTo>
                <a:cubicBezTo>
                  <a:pt x="2043246" y="2737144"/>
                  <a:pt x="1639630" y="2675755"/>
                  <a:pt x="1431387" y="2714531"/>
                </a:cubicBezTo>
                <a:cubicBezTo>
                  <a:pt x="1223144" y="2753307"/>
                  <a:pt x="849797" y="2755647"/>
                  <a:pt x="387790" y="2714531"/>
                </a:cubicBezTo>
                <a:cubicBezTo>
                  <a:pt x="387470" y="2802698"/>
                  <a:pt x="384981" y="2842019"/>
                  <a:pt x="387790" y="2908426"/>
                </a:cubicBezTo>
                <a:cubicBezTo>
                  <a:pt x="387947" y="3011376"/>
                  <a:pt x="317279" y="3101136"/>
                  <a:pt x="193895" y="3102321"/>
                </a:cubicBezTo>
                <a:cubicBezTo>
                  <a:pt x="81609" y="3088726"/>
                  <a:pt x="2862" y="3008406"/>
                  <a:pt x="0" y="2908426"/>
                </a:cubicBezTo>
                <a:cubicBezTo>
                  <a:pt x="-8158" y="2683003"/>
                  <a:pt x="26216" y="2608275"/>
                  <a:pt x="0" y="2350008"/>
                </a:cubicBezTo>
                <a:cubicBezTo>
                  <a:pt x="-26216" y="2091741"/>
                  <a:pt x="-29685" y="1950173"/>
                  <a:pt x="0" y="1721788"/>
                </a:cubicBezTo>
                <a:cubicBezTo>
                  <a:pt x="29685" y="1493403"/>
                  <a:pt x="-6019" y="1315286"/>
                  <a:pt x="0" y="1140103"/>
                </a:cubicBezTo>
                <a:cubicBezTo>
                  <a:pt x="6019" y="964920"/>
                  <a:pt x="10400" y="806752"/>
                  <a:pt x="0" y="581685"/>
                </a:cubicBezTo>
                <a:close/>
                <a:moveTo>
                  <a:pt x="7600068" y="387790"/>
                </a:moveTo>
                <a:cubicBezTo>
                  <a:pt x="7669555" y="381164"/>
                  <a:pt x="7704264" y="384373"/>
                  <a:pt x="7793963" y="387790"/>
                </a:cubicBezTo>
                <a:cubicBezTo>
                  <a:pt x="7902984" y="385304"/>
                  <a:pt x="8012681" y="305743"/>
                  <a:pt x="7987858" y="193895"/>
                </a:cubicBezTo>
                <a:moveTo>
                  <a:pt x="7793963" y="387790"/>
                </a:moveTo>
                <a:cubicBezTo>
                  <a:pt x="7789813" y="318039"/>
                  <a:pt x="7796973" y="238028"/>
                  <a:pt x="7793963" y="193895"/>
                </a:cubicBezTo>
                <a:cubicBezTo>
                  <a:pt x="7795503" y="249535"/>
                  <a:pt x="7760805" y="293607"/>
                  <a:pt x="7697015" y="290843"/>
                </a:cubicBezTo>
                <a:cubicBezTo>
                  <a:pt x="7647293" y="301440"/>
                  <a:pt x="7599117" y="244934"/>
                  <a:pt x="7600067" y="193895"/>
                </a:cubicBezTo>
                <a:moveTo>
                  <a:pt x="193895" y="775580"/>
                </a:moveTo>
                <a:cubicBezTo>
                  <a:pt x="192531" y="699900"/>
                  <a:pt x="200353" y="666255"/>
                  <a:pt x="193895" y="581685"/>
                </a:cubicBezTo>
                <a:cubicBezTo>
                  <a:pt x="185493" y="538319"/>
                  <a:pt x="235456" y="490753"/>
                  <a:pt x="290843" y="484737"/>
                </a:cubicBezTo>
                <a:cubicBezTo>
                  <a:pt x="348140" y="485289"/>
                  <a:pt x="389145" y="532168"/>
                  <a:pt x="387791" y="581685"/>
                </a:cubicBezTo>
                <a:cubicBezTo>
                  <a:pt x="404084" y="709342"/>
                  <a:pt x="313563" y="753859"/>
                  <a:pt x="193896" y="775580"/>
                </a:cubicBezTo>
                <a:cubicBezTo>
                  <a:pt x="73368" y="756386"/>
                  <a:pt x="15568" y="677972"/>
                  <a:pt x="1" y="581685"/>
                </a:cubicBezTo>
                <a:moveTo>
                  <a:pt x="387790" y="581685"/>
                </a:moveTo>
                <a:cubicBezTo>
                  <a:pt x="388117" y="828516"/>
                  <a:pt x="416034" y="977399"/>
                  <a:pt x="387790" y="1157553"/>
                </a:cubicBezTo>
                <a:cubicBezTo>
                  <a:pt x="359546" y="1337707"/>
                  <a:pt x="369998" y="1480497"/>
                  <a:pt x="387790" y="1626780"/>
                </a:cubicBezTo>
                <a:cubicBezTo>
                  <a:pt x="405582" y="1773063"/>
                  <a:pt x="392147" y="1926398"/>
                  <a:pt x="387790" y="2117334"/>
                </a:cubicBezTo>
                <a:cubicBezTo>
                  <a:pt x="383433" y="2308270"/>
                  <a:pt x="365622" y="2504587"/>
                  <a:pt x="387790" y="2714531"/>
                </a:cubicBezTo>
              </a:path>
              <a:path w="7987858" h="3102321" fill="none" stroke="0" extrusionOk="0">
                <a:moveTo>
                  <a:pt x="0" y="581685"/>
                </a:moveTo>
                <a:cubicBezTo>
                  <a:pt x="3968" y="479824"/>
                  <a:pt x="68672" y="405343"/>
                  <a:pt x="193895" y="387790"/>
                </a:cubicBezTo>
                <a:cubicBezTo>
                  <a:pt x="391123" y="377697"/>
                  <a:pt x="475549" y="408995"/>
                  <a:pt x="719060" y="387790"/>
                </a:cubicBezTo>
                <a:cubicBezTo>
                  <a:pt x="962572" y="366585"/>
                  <a:pt x="1094459" y="365261"/>
                  <a:pt x="1244225" y="387790"/>
                </a:cubicBezTo>
                <a:cubicBezTo>
                  <a:pt x="1393992" y="410319"/>
                  <a:pt x="1609473" y="382819"/>
                  <a:pt x="1769390" y="387790"/>
                </a:cubicBezTo>
                <a:cubicBezTo>
                  <a:pt x="1929307" y="392761"/>
                  <a:pt x="2093583" y="371447"/>
                  <a:pt x="2220493" y="387790"/>
                </a:cubicBezTo>
                <a:cubicBezTo>
                  <a:pt x="2347403" y="404133"/>
                  <a:pt x="2644733" y="382968"/>
                  <a:pt x="2819720" y="387790"/>
                </a:cubicBezTo>
                <a:cubicBezTo>
                  <a:pt x="2994707" y="392612"/>
                  <a:pt x="3156431" y="410170"/>
                  <a:pt x="3270823" y="387790"/>
                </a:cubicBezTo>
                <a:cubicBezTo>
                  <a:pt x="3385215" y="365410"/>
                  <a:pt x="3584180" y="394059"/>
                  <a:pt x="3721927" y="387790"/>
                </a:cubicBezTo>
                <a:cubicBezTo>
                  <a:pt x="3859674" y="381521"/>
                  <a:pt x="4154718" y="359188"/>
                  <a:pt x="4395215" y="387790"/>
                </a:cubicBezTo>
                <a:cubicBezTo>
                  <a:pt x="4635712" y="416392"/>
                  <a:pt x="4741218" y="402827"/>
                  <a:pt x="4846318" y="387790"/>
                </a:cubicBezTo>
                <a:cubicBezTo>
                  <a:pt x="4951418" y="372753"/>
                  <a:pt x="5132111" y="401230"/>
                  <a:pt x="5371483" y="387790"/>
                </a:cubicBezTo>
                <a:cubicBezTo>
                  <a:pt x="5610856" y="374350"/>
                  <a:pt x="5966541" y="385751"/>
                  <a:pt x="6192895" y="387790"/>
                </a:cubicBezTo>
                <a:cubicBezTo>
                  <a:pt x="6419249" y="389829"/>
                  <a:pt x="6555912" y="418663"/>
                  <a:pt x="6866184" y="387790"/>
                </a:cubicBezTo>
                <a:cubicBezTo>
                  <a:pt x="7176456" y="356917"/>
                  <a:pt x="7280514" y="364718"/>
                  <a:pt x="7600068" y="387790"/>
                </a:cubicBezTo>
                <a:cubicBezTo>
                  <a:pt x="7596552" y="340515"/>
                  <a:pt x="7608986" y="286155"/>
                  <a:pt x="7600068" y="193895"/>
                </a:cubicBezTo>
                <a:cubicBezTo>
                  <a:pt x="7612616" y="80644"/>
                  <a:pt x="7701892" y="-6377"/>
                  <a:pt x="7793963" y="0"/>
                </a:cubicBezTo>
                <a:cubicBezTo>
                  <a:pt x="7894583" y="5197"/>
                  <a:pt x="7964476" y="78559"/>
                  <a:pt x="7987858" y="193895"/>
                </a:cubicBezTo>
                <a:cubicBezTo>
                  <a:pt x="7983535" y="316786"/>
                  <a:pt x="8000226" y="539412"/>
                  <a:pt x="7987858" y="775580"/>
                </a:cubicBezTo>
                <a:cubicBezTo>
                  <a:pt x="7975490" y="1011748"/>
                  <a:pt x="8008259" y="1082618"/>
                  <a:pt x="7987858" y="1287463"/>
                </a:cubicBezTo>
                <a:cubicBezTo>
                  <a:pt x="7967457" y="1492308"/>
                  <a:pt x="7978267" y="1565436"/>
                  <a:pt x="7987858" y="1799346"/>
                </a:cubicBezTo>
                <a:cubicBezTo>
                  <a:pt x="7997449" y="2033256"/>
                  <a:pt x="7962854" y="2252217"/>
                  <a:pt x="7987858" y="2520636"/>
                </a:cubicBezTo>
                <a:cubicBezTo>
                  <a:pt x="7984276" y="2601456"/>
                  <a:pt x="7919074" y="2698404"/>
                  <a:pt x="7793963" y="2714531"/>
                </a:cubicBezTo>
                <a:cubicBezTo>
                  <a:pt x="7555126" y="2715692"/>
                  <a:pt x="7452305" y="2695657"/>
                  <a:pt x="7268798" y="2714531"/>
                </a:cubicBezTo>
                <a:cubicBezTo>
                  <a:pt x="7085291" y="2733405"/>
                  <a:pt x="6801634" y="2734513"/>
                  <a:pt x="6447386" y="2714531"/>
                </a:cubicBezTo>
                <a:cubicBezTo>
                  <a:pt x="6093138" y="2694549"/>
                  <a:pt x="6091748" y="2735838"/>
                  <a:pt x="5922221" y="2714531"/>
                </a:cubicBezTo>
                <a:cubicBezTo>
                  <a:pt x="5752695" y="2693224"/>
                  <a:pt x="5561719" y="2722428"/>
                  <a:pt x="5471118" y="2714531"/>
                </a:cubicBezTo>
                <a:cubicBezTo>
                  <a:pt x="5380517" y="2706634"/>
                  <a:pt x="5063316" y="2744373"/>
                  <a:pt x="4797829" y="2714531"/>
                </a:cubicBezTo>
                <a:cubicBezTo>
                  <a:pt x="4532342" y="2684689"/>
                  <a:pt x="4450334" y="2717021"/>
                  <a:pt x="4346726" y="2714531"/>
                </a:cubicBezTo>
                <a:cubicBezTo>
                  <a:pt x="4243118" y="2712041"/>
                  <a:pt x="3898941" y="2692632"/>
                  <a:pt x="3747499" y="2714531"/>
                </a:cubicBezTo>
                <a:cubicBezTo>
                  <a:pt x="3596057" y="2736430"/>
                  <a:pt x="3396238" y="2726387"/>
                  <a:pt x="3296396" y="2714531"/>
                </a:cubicBezTo>
                <a:cubicBezTo>
                  <a:pt x="3196554" y="2702675"/>
                  <a:pt x="2719310" y="2716405"/>
                  <a:pt x="2474984" y="2714531"/>
                </a:cubicBezTo>
                <a:cubicBezTo>
                  <a:pt x="2230658" y="2712657"/>
                  <a:pt x="2124721" y="2686721"/>
                  <a:pt x="1875757" y="2714531"/>
                </a:cubicBezTo>
                <a:cubicBezTo>
                  <a:pt x="1626793" y="2742341"/>
                  <a:pt x="1547491" y="2712777"/>
                  <a:pt x="1350592" y="2714531"/>
                </a:cubicBezTo>
                <a:cubicBezTo>
                  <a:pt x="1153693" y="2716285"/>
                  <a:pt x="750563" y="2669790"/>
                  <a:pt x="387790" y="2714531"/>
                </a:cubicBezTo>
                <a:cubicBezTo>
                  <a:pt x="388224" y="2782065"/>
                  <a:pt x="386332" y="2839981"/>
                  <a:pt x="387790" y="2908426"/>
                </a:cubicBezTo>
                <a:cubicBezTo>
                  <a:pt x="369065" y="3029113"/>
                  <a:pt x="298141" y="3100967"/>
                  <a:pt x="193895" y="3102321"/>
                </a:cubicBezTo>
                <a:cubicBezTo>
                  <a:pt x="84338" y="3079407"/>
                  <a:pt x="-15001" y="3020221"/>
                  <a:pt x="0" y="2908426"/>
                </a:cubicBezTo>
                <a:cubicBezTo>
                  <a:pt x="-20646" y="2674737"/>
                  <a:pt x="-14166" y="2583746"/>
                  <a:pt x="0" y="2350008"/>
                </a:cubicBezTo>
                <a:cubicBezTo>
                  <a:pt x="14166" y="2116270"/>
                  <a:pt x="-21950" y="1960049"/>
                  <a:pt x="0" y="1791590"/>
                </a:cubicBezTo>
                <a:cubicBezTo>
                  <a:pt x="21950" y="1623131"/>
                  <a:pt x="8703" y="1416949"/>
                  <a:pt x="0" y="1256440"/>
                </a:cubicBezTo>
                <a:cubicBezTo>
                  <a:pt x="-8703" y="1095931"/>
                  <a:pt x="-2198" y="806419"/>
                  <a:pt x="0" y="581685"/>
                </a:cubicBezTo>
                <a:close/>
                <a:moveTo>
                  <a:pt x="7600068" y="387790"/>
                </a:moveTo>
                <a:cubicBezTo>
                  <a:pt x="7640729" y="379123"/>
                  <a:pt x="7747330" y="393751"/>
                  <a:pt x="7793963" y="387790"/>
                </a:cubicBezTo>
                <a:cubicBezTo>
                  <a:pt x="7906911" y="368953"/>
                  <a:pt x="7980386" y="297812"/>
                  <a:pt x="7987858" y="193895"/>
                </a:cubicBezTo>
                <a:moveTo>
                  <a:pt x="7793963" y="387790"/>
                </a:moveTo>
                <a:cubicBezTo>
                  <a:pt x="7797292" y="297969"/>
                  <a:pt x="7787355" y="290332"/>
                  <a:pt x="7793963" y="193895"/>
                </a:cubicBezTo>
                <a:cubicBezTo>
                  <a:pt x="7796594" y="242936"/>
                  <a:pt x="7750898" y="284935"/>
                  <a:pt x="7697015" y="290843"/>
                </a:cubicBezTo>
                <a:cubicBezTo>
                  <a:pt x="7640363" y="295752"/>
                  <a:pt x="7589353" y="250835"/>
                  <a:pt x="7600067" y="193895"/>
                </a:cubicBezTo>
                <a:moveTo>
                  <a:pt x="193895" y="775580"/>
                </a:moveTo>
                <a:cubicBezTo>
                  <a:pt x="201670" y="716219"/>
                  <a:pt x="202758" y="640530"/>
                  <a:pt x="193895" y="581685"/>
                </a:cubicBezTo>
                <a:cubicBezTo>
                  <a:pt x="193472" y="522892"/>
                  <a:pt x="241704" y="490448"/>
                  <a:pt x="290843" y="484737"/>
                </a:cubicBezTo>
                <a:cubicBezTo>
                  <a:pt x="353759" y="484927"/>
                  <a:pt x="388742" y="529346"/>
                  <a:pt x="387791" y="581685"/>
                </a:cubicBezTo>
                <a:cubicBezTo>
                  <a:pt x="379373" y="683830"/>
                  <a:pt x="277458" y="788109"/>
                  <a:pt x="193896" y="775580"/>
                </a:cubicBezTo>
                <a:cubicBezTo>
                  <a:pt x="67040" y="757566"/>
                  <a:pt x="-19245" y="696902"/>
                  <a:pt x="1" y="581685"/>
                </a:cubicBezTo>
                <a:moveTo>
                  <a:pt x="387790" y="581685"/>
                </a:moveTo>
                <a:cubicBezTo>
                  <a:pt x="373336" y="758049"/>
                  <a:pt x="407540" y="830537"/>
                  <a:pt x="387790" y="1050911"/>
                </a:cubicBezTo>
                <a:cubicBezTo>
                  <a:pt x="368040" y="1271285"/>
                  <a:pt x="394717" y="1348931"/>
                  <a:pt x="387790" y="1520137"/>
                </a:cubicBezTo>
                <a:cubicBezTo>
                  <a:pt x="380863" y="1691343"/>
                  <a:pt x="408776" y="1973279"/>
                  <a:pt x="387790" y="2096006"/>
                </a:cubicBezTo>
                <a:cubicBezTo>
                  <a:pt x="366804" y="2218733"/>
                  <a:pt x="368715" y="2439191"/>
                  <a:pt x="387790" y="2714531"/>
                </a:cubicBezTo>
              </a:path>
            </a:pathLst>
          </a:custGeom>
          <a:blipFill>
            <a:blip r:embed="rId3"/>
            <a:tile tx="0" ty="0" sx="100000" sy="100000" flip="none" algn="tl"/>
          </a:blipFill>
          <a:ln>
            <a:solidFill>
              <a:schemeClr val="accent6">
                <a:lumMod val="50000"/>
              </a:schemeClr>
            </a:solidFill>
            <a:extLst>
              <a:ext uri="{C807C97D-BFC1-408E-A445-0C87EB9F89A2}">
                <ask:lineSketchStyleProps xmlns:ask="http://schemas.microsoft.com/office/drawing/2018/sketchyshapes" sd="2904329314">
                  <a:prstGeom prst="horizontalScroll">
                    <a:avLst/>
                  </a:prstGeom>
                  <ask:type>
                    <ask:lineSketchFreehand/>
                  </ask:type>
                </ask:lineSketchStyleProps>
              </a:ext>
            </a:extLst>
          </a:ln>
          <a:effectLst>
            <a:glow rad="228600">
              <a:schemeClr val="accent6">
                <a:satMod val="175000"/>
                <a:alpha val="40000"/>
              </a:schemeClr>
            </a:glow>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rPr>
              <a:t>Planificar en base las exigencias de la institución un medio el cual se facilite el registro y sistematización de datos en un periodo escolar con la posibilidad de actualizar, eliminar, corregir y sobrescribir los mismos con una efectividad </a:t>
            </a:r>
            <a:r>
              <a:rPr lang="es-ES">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rPr>
              <a:t>y rapidez </a:t>
            </a:r>
            <a:r>
              <a:rPr lang="es-ES"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rPr>
              <a:t>sin ningún conveniente alguno.</a:t>
            </a:r>
            <a:endParaRPr lang="es-CO"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63305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B722BC7B-2B4F-42C3-9D97-B46969C574AD}"/>
              </a:ext>
            </a:extLst>
          </p:cNvPr>
          <p:cNvSpPr/>
          <p:nvPr/>
        </p:nvSpPr>
        <p:spPr>
          <a:xfrm>
            <a:off x="2384752" y="6344600"/>
            <a:ext cx="7180236" cy="352800"/>
          </a:xfrm>
          <a:prstGeom prst="rect">
            <a:avLst/>
          </a:prstGeom>
        </p:spPr>
        <p:style>
          <a:lnRef idx="1">
            <a:schemeClr val="accent2">
              <a:hueOff val="-1455363"/>
              <a:satOff val="-83928"/>
              <a:lumOff val="862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8369225"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Objetivo Específicos</a:t>
            </a:r>
            <a:endParaRPr lang="es-CO" sz="4000" dirty="0">
              <a:latin typeface="+mn-lt"/>
            </a:endParaRPr>
          </a:p>
        </p:txBody>
      </p:sp>
      <p:sp>
        <p:nvSpPr>
          <p:cNvPr id="10" name="Rectángulo 9">
            <a:extLst>
              <a:ext uri="{FF2B5EF4-FFF2-40B4-BE49-F238E27FC236}">
                <a16:creationId xmlns:a16="http://schemas.microsoft.com/office/drawing/2014/main" id="{A3C5BFB5-85FC-4E3D-B602-153402E008BA}"/>
              </a:ext>
            </a:extLst>
          </p:cNvPr>
          <p:cNvSpPr/>
          <p:nvPr/>
        </p:nvSpPr>
        <p:spPr>
          <a:xfrm>
            <a:off x="2412767" y="2332656"/>
            <a:ext cx="7102162" cy="401939"/>
          </a:xfrm>
          <a:prstGeom prst="rect">
            <a:avLst/>
          </a:pr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11" name="Grupo 10">
            <a:extLst>
              <a:ext uri="{FF2B5EF4-FFF2-40B4-BE49-F238E27FC236}">
                <a16:creationId xmlns:a16="http://schemas.microsoft.com/office/drawing/2014/main" id="{96ABADC9-E9B6-40AD-B78A-9176182F7D0F}"/>
              </a:ext>
            </a:extLst>
          </p:cNvPr>
          <p:cNvGrpSpPr/>
          <p:nvPr/>
        </p:nvGrpSpPr>
        <p:grpSpPr>
          <a:xfrm>
            <a:off x="2558135" y="1452133"/>
            <a:ext cx="7346211" cy="1086426"/>
            <a:chOff x="356960" y="173379"/>
            <a:chExt cx="7146200" cy="646807"/>
          </a:xfrm>
        </p:grpSpPr>
        <p:sp>
          <p:nvSpPr>
            <p:cNvPr id="28" name="Rectángulo: esquinas redondeadas 27">
              <a:extLst>
                <a:ext uri="{FF2B5EF4-FFF2-40B4-BE49-F238E27FC236}">
                  <a16:creationId xmlns:a16="http://schemas.microsoft.com/office/drawing/2014/main" id="{638232A2-1876-4345-9568-F09F6BE3D6A7}"/>
                </a:ext>
              </a:extLst>
            </p:cNvPr>
            <p:cNvSpPr/>
            <p:nvPr/>
          </p:nvSpPr>
          <p:spPr>
            <a:xfrm>
              <a:off x="356960" y="173379"/>
              <a:ext cx="7146200" cy="646807"/>
            </a:xfrm>
            <a:custGeom>
              <a:avLst/>
              <a:gdLst>
                <a:gd name="connsiteX0" fmla="*/ 0 w 7146200"/>
                <a:gd name="connsiteY0" fmla="*/ 107803 h 646807"/>
                <a:gd name="connsiteX1" fmla="*/ 107803 w 7146200"/>
                <a:gd name="connsiteY1" fmla="*/ 0 h 646807"/>
                <a:gd name="connsiteX2" fmla="*/ 662251 w 7146200"/>
                <a:gd name="connsiteY2" fmla="*/ 0 h 646807"/>
                <a:gd name="connsiteX3" fmla="*/ 1493922 w 7146200"/>
                <a:gd name="connsiteY3" fmla="*/ 0 h 646807"/>
                <a:gd name="connsiteX4" fmla="*/ 2117675 w 7146200"/>
                <a:gd name="connsiteY4" fmla="*/ 0 h 646807"/>
                <a:gd name="connsiteX5" fmla="*/ 2880041 w 7146200"/>
                <a:gd name="connsiteY5" fmla="*/ 0 h 646807"/>
                <a:gd name="connsiteX6" fmla="*/ 3573100 w 7146200"/>
                <a:gd name="connsiteY6" fmla="*/ 0 h 646807"/>
                <a:gd name="connsiteX7" fmla="*/ 4266159 w 7146200"/>
                <a:gd name="connsiteY7" fmla="*/ 0 h 646807"/>
                <a:gd name="connsiteX8" fmla="*/ 5028525 w 7146200"/>
                <a:gd name="connsiteY8" fmla="*/ 0 h 646807"/>
                <a:gd name="connsiteX9" fmla="*/ 5721584 w 7146200"/>
                <a:gd name="connsiteY9" fmla="*/ 0 h 646807"/>
                <a:gd name="connsiteX10" fmla="*/ 7038397 w 7146200"/>
                <a:gd name="connsiteY10" fmla="*/ 0 h 646807"/>
                <a:gd name="connsiteX11" fmla="*/ 7146200 w 7146200"/>
                <a:gd name="connsiteY11" fmla="*/ 107803 h 646807"/>
                <a:gd name="connsiteX12" fmla="*/ 7146200 w 7146200"/>
                <a:gd name="connsiteY12" fmla="*/ 539004 h 646807"/>
                <a:gd name="connsiteX13" fmla="*/ 7038397 w 7146200"/>
                <a:gd name="connsiteY13" fmla="*/ 646807 h 646807"/>
                <a:gd name="connsiteX14" fmla="*/ 6414644 w 7146200"/>
                <a:gd name="connsiteY14" fmla="*/ 646807 h 646807"/>
                <a:gd name="connsiteX15" fmla="*/ 5790890 w 7146200"/>
                <a:gd name="connsiteY15" fmla="*/ 646807 h 646807"/>
                <a:gd name="connsiteX16" fmla="*/ 4959219 w 7146200"/>
                <a:gd name="connsiteY16" fmla="*/ 646807 h 646807"/>
                <a:gd name="connsiteX17" fmla="*/ 4335465 w 7146200"/>
                <a:gd name="connsiteY17" fmla="*/ 646807 h 646807"/>
                <a:gd name="connsiteX18" fmla="*/ 3781018 w 7146200"/>
                <a:gd name="connsiteY18" fmla="*/ 646807 h 646807"/>
                <a:gd name="connsiteX19" fmla="*/ 3087958 w 7146200"/>
                <a:gd name="connsiteY19" fmla="*/ 646807 h 646807"/>
                <a:gd name="connsiteX20" fmla="*/ 2602817 w 7146200"/>
                <a:gd name="connsiteY20" fmla="*/ 646807 h 646807"/>
                <a:gd name="connsiteX21" fmla="*/ 1771146 w 7146200"/>
                <a:gd name="connsiteY21" fmla="*/ 646807 h 646807"/>
                <a:gd name="connsiteX22" fmla="*/ 1286004 w 7146200"/>
                <a:gd name="connsiteY22" fmla="*/ 646807 h 646807"/>
                <a:gd name="connsiteX23" fmla="*/ 107803 w 7146200"/>
                <a:gd name="connsiteY23" fmla="*/ 646807 h 646807"/>
                <a:gd name="connsiteX24" fmla="*/ 0 w 7146200"/>
                <a:gd name="connsiteY24" fmla="*/ 539004 h 646807"/>
                <a:gd name="connsiteX25" fmla="*/ 0 w 7146200"/>
                <a:gd name="connsiteY25" fmla="*/ 107803 h 64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46200" h="646807" fill="none" extrusionOk="0">
                  <a:moveTo>
                    <a:pt x="0" y="107803"/>
                  </a:moveTo>
                  <a:cubicBezTo>
                    <a:pt x="873" y="39721"/>
                    <a:pt x="50000" y="-2893"/>
                    <a:pt x="107803" y="0"/>
                  </a:cubicBezTo>
                  <a:cubicBezTo>
                    <a:pt x="366058" y="953"/>
                    <a:pt x="473727" y="-15225"/>
                    <a:pt x="662251" y="0"/>
                  </a:cubicBezTo>
                  <a:cubicBezTo>
                    <a:pt x="850775" y="15225"/>
                    <a:pt x="1236769" y="15054"/>
                    <a:pt x="1493922" y="0"/>
                  </a:cubicBezTo>
                  <a:cubicBezTo>
                    <a:pt x="1751075" y="-15054"/>
                    <a:pt x="1964390" y="-18700"/>
                    <a:pt x="2117675" y="0"/>
                  </a:cubicBezTo>
                  <a:cubicBezTo>
                    <a:pt x="2270960" y="18700"/>
                    <a:pt x="2683728" y="-5967"/>
                    <a:pt x="2880041" y="0"/>
                  </a:cubicBezTo>
                  <a:cubicBezTo>
                    <a:pt x="3076354" y="5967"/>
                    <a:pt x="3229322" y="-8764"/>
                    <a:pt x="3573100" y="0"/>
                  </a:cubicBezTo>
                  <a:cubicBezTo>
                    <a:pt x="3916878" y="8764"/>
                    <a:pt x="3947145" y="16983"/>
                    <a:pt x="4266159" y="0"/>
                  </a:cubicBezTo>
                  <a:cubicBezTo>
                    <a:pt x="4585173" y="-16983"/>
                    <a:pt x="4854609" y="-38062"/>
                    <a:pt x="5028525" y="0"/>
                  </a:cubicBezTo>
                  <a:cubicBezTo>
                    <a:pt x="5202441" y="38062"/>
                    <a:pt x="5397574" y="20711"/>
                    <a:pt x="5721584" y="0"/>
                  </a:cubicBezTo>
                  <a:cubicBezTo>
                    <a:pt x="6045594" y="-20711"/>
                    <a:pt x="6697499" y="14149"/>
                    <a:pt x="7038397" y="0"/>
                  </a:cubicBezTo>
                  <a:cubicBezTo>
                    <a:pt x="7096217" y="1961"/>
                    <a:pt x="7147935" y="46327"/>
                    <a:pt x="7146200" y="107803"/>
                  </a:cubicBezTo>
                  <a:cubicBezTo>
                    <a:pt x="7142595" y="272087"/>
                    <a:pt x="7133945" y="422230"/>
                    <a:pt x="7146200" y="539004"/>
                  </a:cubicBezTo>
                  <a:cubicBezTo>
                    <a:pt x="7142695" y="589247"/>
                    <a:pt x="7092795" y="649482"/>
                    <a:pt x="7038397" y="646807"/>
                  </a:cubicBezTo>
                  <a:cubicBezTo>
                    <a:pt x="6807698" y="635476"/>
                    <a:pt x="6724619" y="633615"/>
                    <a:pt x="6414644" y="646807"/>
                  </a:cubicBezTo>
                  <a:cubicBezTo>
                    <a:pt x="6104669" y="659999"/>
                    <a:pt x="6015029" y="617803"/>
                    <a:pt x="5790890" y="646807"/>
                  </a:cubicBezTo>
                  <a:cubicBezTo>
                    <a:pt x="5566751" y="675811"/>
                    <a:pt x="5230298" y="643724"/>
                    <a:pt x="4959219" y="646807"/>
                  </a:cubicBezTo>
                  <a:cubicBezTo>
                    <a:pt x="4688140" y="649890"/>
                    <a:pt x="4484137" y="665076"/>
                    <a:pt x="4335465" y="646807"/>
                  </a:cubicBezTo>
                  <a:cubicBezTo>
                    <a:pt x="4186793" y="628538"/>
                    <a:pt x="3939220" y="634145"/>
                    <a:pt x="3781018" y="646807"/>
                  </a:cubicBezTo>
                  <a:cubicBezTo>
                    <a:pt x="3622816" y="659469"/>
                    <a:pt x="3272257" y="643005"/>
                    <a:pt x="3087958" y="646807"/>
                  </a:cubicBezTo>
                  <a:cubicBezTo>
                    <a:pt x="2903659" y="650609"/>
                    <a:pt x="2770410" y="659958"/>
                    <a:pt x="2602817" y="646807"/>
                  </a:cubicBezTo>
                  <a:cubicBezTo>
                    <a:pt x="2435224" y="633656"/>
                    <a:pt x="2094890" y="614961"/>
                    <a:pt x="1771146" y="646807"/>
                  </a:cubicBezTo>
                  <a:cubicBezTo>
                    <a:pt x="1447402" y="678653"/>
                    <a:pt x="1493253" y="650030"/>
                    <a:pt x="1286004" y="646807"/>
                  </a:cubicBezTo>
                  <a:cubicBezTo>
                    <a:pt x="1078755" y="643584"/>
                    <a:pt x="613181" y="700514"/>
                    <a:pt x="107803" y="646807"/>
                  </a:cubicBezTo>
                  <a:cubicBezTo>
                    <a:pt x="54233" y="645456"/>
                    <a:pt x="579" y="601578"/>
                    <a:pt x="0" y="539004"/>
                  </a:cubicBezTo>
                  <a:cubicBezTo>
                    <a:pt x="8296" y="452226"/>
                    <a:pt x="-7812" y="226922"/>
                    <a:pt x="0" y="107803"/>
                  </a:cubicBezTo>
                  <a:close/>
                </a:path>
                <a:path w="7146200" h="646807" stroke="0" extrusionOk="0">
                  <a:moveTo>
                    <a:pt x="0" y="107803"/>
                  </a:moveTo>
                  <a:cubicBezTo>
                    <a:pt x="8765" y="53615"/>
                    <a:pt x="41545" y="11139"/>
                    <a:pt x="107803" y="0"/>
                  </a:cubicBezTo>
                  <a:cubicBezTo>
                    <a:pt x="289733" y="-10702"/>
                    <a:pt x="417497" y="9822"/>
                    <a:pt x="592945" y="0"/>
                  </a:cubicBezTo>
                  <a:cubicBezTo>
                    <a:pt x="768393" y="-9822"/>
                    <a:pt x="990588" y="29111"/>
                    <a:pt x="1286004" y="0"/>
                  </a:cubicBezTo>
                  <a:cubicBezTo>
                    <a:pt x="1581420" y="-29111"/>
                    <a:pt x="1813267" y="17334"/>
                    <a:pt x="2048369" y="0"/>
                  </a:cubicBezTo>
                  <a:cubicBezTo>
                    <a:pt x="2283471" y="-17334"/>
                    <a:pt x="2451673" y="-26937"/>
                    <a:pt x="2602817" y="0"/>
                  </a:cubicBezTo>
                  <a:cubicBezTo>
                    <a:pt x="2753961" y="26937"/>
                    <a:pt x="3128897" y="-22910"/>
                    <a:pt x="3365182" y="0"/>
                  </a:cubicBezTo>
                  <a:cubicBezTo>
                    <a:pt x="3601468" y="22910"/>
                    <a:pt x="3762985" y="-25584"/>
                    <a:pt x="3988936" y="0"/>
                  </a:cubicBezTo>
                  <a:cubicBezTo>
                    <a:pt x="4214887" y="25584"/>
                    <a:pt x="4434008" y="-8326"/>
                    <a:pt x="4820607" y="0"/>
                  </a:cubicBezTo>
                  <a:cubicBezTo>
                    <a:pt x="5207206" y="8326"/>
                    <a:pt x="5239178" y="11388"/>
                    <a:pt x="5444360" y="0"/>
                  </a:cubicBezTo>
                  <a:cubicBezTo>
                    <a:pt x="5649542" y="-11388"/>
                    <a:pt x="5963678" y="-9046"/>
                    <a:pt x="6137420" y="0"/>
                  </a:cubicBezTo>
                  <a:cubicBezTo>
                    <a:pt x="6311162" y="9046"/>
                    <a:pt x="6790686" y="2141"/>
                    <a:pt x="7038397" y="0"/>
                  </a:cubicBezTo>
                  <a:cubicBezTo>
                    <a:pt x="7096875" y="5369"/>
                    <a:pt x="7134871" y="44556"/>
                    <a:pt x="7146200" y="107803"/>
                  </a:cubicBezTo>
                  <a:cubicBezTo>
                    <a:pt x="7164747" y="265169"/>
                    <a:pt x="7157526" y="424201"/>
                    <a:pt x="7146200" y="539004"/>
                  </a:cubicBezTo>
                  <a:cubicBezTo>
                    <a:pt x="7147273" y="600621"/>
                    <a:pt x="7100693" y="648301"/>
                    <a:pt x="7038397" y="646807"/>
                  </a:cubicBezTo>
                  <a:cubicBezTo>
                    <a:pt x="6905412" y="649605"/>
                    <a:pt x="6668725" y="665471"/>
                    <a:pt x="6553255" y="646807"/>
                  </a:cubicBezTo>
                  <a:cubicBezTo>
                    <a:pt x="6437785" y="628143"/>
                    <a:pt x="6167340" y="616719"/>
                    <a:pt x="5929502" y="646807"/>
                  </a:cubicBezTo>
                  <a:cubicBezTo>
                    <a:pt x="5691664" y="676895"/>
                    <a:pt x="5586987" y="643274"/>
                    <a:pt x="5305749" y="646807"/>
                  </a:cubicBezTo>
                  <a:cubicBezTo>
                    <a:pt x="5024511" y="650340"/>
                    <a:pt x="5048641" y="624190"/>
                    <a:pt x="4820607" y="646807"/>
                  </a:cubicBezTo>
                  <a:cubicBezTo>
                    <a:pt x="4592573" y="669424"/>
                    <a:pt x="4478193" y="667248"/>
                    <a:pt x="4335465" y="646807"/>
                  </a:cubicBezTo>
                  <a:cubicBezTo>
                    <a:pt x="4192737" y="626366"/>
                    <a:pt x="3921817" y="678204"/>
                    <a:pt x="3642406" y="646807"/>
                  </a:cubicBezTo>
                  <a:cubicBezTo>
                    <a:pt x="3362995" y="615410"/>
                    <a:pt x="3363388" y="671744"/>
                    <a:pt x="3087958" y="646807"/>
                  </a:cubicBezTo>
                  <a:cubicBezTo>
                    <a:pt x="2812528" y="621870"/>
                    <a:pt x="2726221" y="671746"/>
                    <a:pt x="2533511" y="646807"/>
                  </a:cubicBezTo>
                  <a:cubicBezTo>
                    <a:pt x="2340801" y="621868"/>
                    <a:pt x="2051511" y="669474"/>
                    <a:pt x="1909757" y="646807"/>
                  </a:cubicBezTo>
                  <a:cubicBezTo>
                    <a:pt x="1768003" y="624140"/>
                    <a:pt x="1434461" y="631469"/>
                    <a:pt x="1147392" y="646807"/>
                  </a:cubicBezTo>
                  <a:cubicBezTo>
                    <a:pt x="860323" y="662145"/>
                    <a:pt x="357012" y="627604"/>
                    <a:pt x="107803" y="646807"/>
                  </a:cubicBezTo>
                  <a:cubicBezTo>
                    <a:pt x="41958" y="647761"/>
                    <a:pt x="-12511" y="597597"/>
                    <a:pt x="0" y="539004"/>
                  </a:cubicBezTo>
                  <a:cubicBezTo>
                    <a:pt x="-10189" y="442955"/>
                    <a:pt x="-10851" y="200033"/>
                    <a:pt x="0" y="107803"/>
                  </a:cubicBezTo>
                  <a:close/>
                </a:path>
              </a:pathLst>
            </a:custGeom>
            <a:ln>
              <a:extLst>
                <a:ext uri="{C807C97D-BFC1-408E-A445-0C87EB9F89A2}">
                  <ask:lineSketchStyleProps xmlns:ask="http://schemas.microsoft.com/office/drawing/2018/sketchyshapes" sd="3128081235">
                    <a:prstGeom prst="roundRect">
                      <a:avLst/>
                    </a:prstGeom>
                    <ask:type>
                      <ask:lineSketchFreehand/>
                    </ask:type>
                  </ask:lineSketchStyleProps>
                </a:ext>
              </a:extLst>
            </a:ln>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9" name="Rectángulo: esquinas redondeadas 5">
              <a:extLst>
                <a:ext uri="{FF2B5EF4-FFF2-40B4-BE49-F238E27FC236}">
                  <a16:creationId xmlns:a16="http://schemas.microsoft.com/office/drawing/2014/main" id="{5E057A19-EBD1-42C6-BAB9-0006C91A2581}"/>
                </a:ext>
              </a:extLst>
            </p:cNvPr>
            <p:cNvSpPr txBox="1"/>
            <p:nvPr/>
          </p:nvSpPr>
          <p:spPr>
            <a:xfrm>
              <a:off x="388535" y="204954"/>
              <a:ext cx="7083050" cy="583657"/>
            </a:xfrm>
            <a:custGeom>
              <a:avLst/>
              <a:gdLst>
                <a:gd name="connsiteX0" fmla="*/ 0 w 7083050"/>
                <a:gd name="connsiteY0" fmla="*/ 0 h 583657"/>
                <a:gd name="connsiteX1" fmla="*/ 643914 w 7083050"/>
                <a:gd name="connsiteY1" fmla="*/ 0 h 583657"/>
                <a:gd name="connsiteX2" fmla="*/ 1216997 w 7083050"/>
                <a:gd name="connsiteY2" fmla="*/ 0 h 583657"/>
                <a:gd name="connsiteX3" fmla="*/ 1931741 w 7083050"/>
                <a:gd name="connsiteY3" fmla="*/ 0 h 583657"/>
                <a:gd name="connsiteX4" fmla="*/ 2363163 w 7083050"/>
                <a:gd name="connsiteY4" fmla="*/ 0 h 583657"/>
                <a:gd name="connsiteX5" fmla="*/ 3077907 w 7083050"/>
                <a:gd name="connsiteY5" fmla="*/ 0 h 583657"/>
                <a:gd name="connsiteX6" fmla="*/ 3580160 w 7083050"/>
                <a:gd name="connsiteY6" fmla="*/ 0 h 583657"/>
                <a:gd name="connsiteX7" fmla="*/ 4365734 w 7083050"/>
                <a:gd name="connsiteY7" fmla="*/ 0 h 583657"/>
                <a:gd name="connsiteX8" fmla="*/ 4797157 w 7083050"/>
                <a:gd name="connsiteY8" fmla="*/ 0 h 583657"/>
                <a:gd name="connsiteX9" fmla="*/ 5370240 w 7083050"/>
                <a:gd name="connsiteY9" fmla="*/ 0 h 583657"/>
                <a:gd name="connsiteX10" fmla="*/ 5872492 w 7083050"/>
                <a:gd name="connsiteY10" fmla="*/ 0 h 583657"/>
                <a:gd name="connsiteX11" fmla="*/ 7083050 w 7083050"/>
                <a:gd name="connsiteY11" fmla="*/ 0 h 583657"/>
                <a:gd name="connsiteX12" fmla="*/ 7083050 w 7083050"/>
                <a:gd name="connsiteY12" fmla="*/ 583657 h 583657"/>
                <a:gd name="connsiteX13" fmla="*/ 6297475 w 7083050"/>
                <a:gd name="connsiteY13" fmla="*/ 583657 h 583657"/>
                <a:gd name="connsiteX14" fmla="*/ 5653562 w 7083050"/>
                <a:gd name="connsiteY14" fmla="*/ 583657 h 583657"/>
                <a:gd name="connsiteX15" fmla="*/ 4867987 w 7083050"/>
                <a:gd name="connsiteY15" fmla="*/ 583657 h 583657"/>
                <a:gd name="connsiteX16" fmla="*/ 4082412 w 7083050"/>
                <a:gd name="connsiteY16" fmla="*/ 583657 h 583657"/>
                <a:gd name="connsiteX17" fmla="*/ 3509329 w 7083050"/>
                <a:gd name="connsiteY17" fmla="*/ 583657 h 583657"/>
                <a:gd name="connsiteX18" fmla="*/ 2723755 w 7083050"/>
                <a:gd name="connsiteY18" fmla="*/ 583657 h 583657"/>
                <a:gd name="connsiteX19" fmla="*/ 2150672 w 7083050"/>
                <a:gd name="connsiteY19" fmla="*/ 583657 h 583657"/>
                <a:gd name="connsiteX20" fmla="*/ 1719249 w 7083050"/>
                <a:gd name="connsiteY20" fmla="*/ 583657 h 583657"/>
                <a:gd name="connsiteX21" fmla="*/ 1146166 w 7083050"/>
                <a:gd name="connsiteY21" fmla="*/ 583657 h 583657"/>
                <a:gd name="connsiteX22" fmla="*/ 0 w 7083050"/>
                <a:gd name="connsiteY22" fmla="*/ 583657 h 583657"/>
                <a:gd name="connsiteX23" fmla="*/ 0 w 7083050"/>
                <a:gd name="connsiteY23" fmla="*/ 0 h 58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83050" h="583657" fill="none" extrusionOk="0">
                  <a:moveTo>
                    <a:pt x="0" y="0"/>
                  </a:moveTo>
                  <a:cubicBezTo>
                    <a:pt x="211182" y="30921"/>
                    <a:pt x="378761" y="19511"/>
                    <a:pt x="643914" y="0"/>
                  </a:cubicBezTo>
                  <a:cubicBezTo>
                    <a:pt x="909067" y="-19511"/>
                    <a:pt x="1053374" y="-17040"/>
                    <a:pt x="1216997" y="0"/>
                  </a:cubicBezTo>
                  <a:cubicBezTo>
                    <a:pt x="1380620" y="17040"/>
                    <a:pt x="1635374" y="15116"/>
                    <a:pt x="1931741" y="0"/>
                  </a:cubicBezTo>
                  <a:cubicBezTo>
                    <a:pt x="2228108" y="-15116"/>
                    <a:pt x="2165198" y="-13780"/>
                    <a:pt x="2363163" y="0"/>
                  </a:cubicBezTo>
                  <a:cubicBezTo>
                    <a:pt x="2561128" y="13780"/>
                    <a:pt x="2851068" y="5264"/>
                    <a:pt x="3077907" y="0"/>
                  </a:cubicBezTo>
                  <a:cubicBezTo>
                    <a:pt x="3304746" y="-5264"/>
                    <a:pt x="3357604" y="10766"/>
                    <a:pt x="3580160" y="0"/>
                  </a:cubicBezTo>
                  <a:cubicBezTo>
                    <a:pt x="3802716" y="-10766"/>
                    <a:pt x="4124110" y="38565"/>
                    <a:pt x="4365734" y="0"/>
                  </a:cubicBezTo>
                  <a:cubicBezTo>
                    <a:pt x="4607358" y="-38565"/>
                    <a:pt x="4695290" y="9785"/>
                    <a:pt x="4797157" y="0"/>
                  </a:cubicBezTo>
                  <a:cubicBezTo>
                    <a:pt x="4899024" y="-9785"/>
                    <a:pt x="5129688" y="-19618"/>
                    <a:pt x="5370240" y="0"/>
                  </a:cubicBezTo>
                  <a:cubicBezTo>
                    <a:pt x="5610792" y="19618"/>
                    <a:pt x="5684192" y="-5088"/>
                    <a:pt x="5872492" y="0"/>
                  </a:cubicBezTo>
                  <a:cubicBezTo>
                    <a:pt x="6060792" y="5088"/>
                    <a:pt x="6512300" y="-24676"/>
                    <a:pt x="7083050" y="0"/>
                  </a:cubicBezTo>
                  <a:cubicBezTo>
                    <a:pt x="7089861" y="222529"/>
                    <a:pt x="7079589" y="465364"/>
                    <a:pt x="7083050" y="583657"/>
                  </a:cubicBezTo>
                  <a:cubicBezTo>
                    <a:pt x="6840659" y="605052"/>
                    <a:pt x="6457859" y="558002"/>
                    <a:pt x="6297475" y="583657"/>
                  </a:cubicBezTo>
                  <a:cubicBezTo>
                    <a:pt x="6137091" y="609312"/>
                    <a:pt x="5844620" y="600695"/>
                    <a:pt x="5653562" y="583657"/>
                  </a:cubicBezTo>
                  <a:cubicBezTo>
                    <a:pt x="5462504" y="566619"/>
                    <a:pt x="5102997" y="612184"/>
                    <a:pt x="4867987" y="583657"/>
                  </a:cubicBezTo>
                  <a:cubicBezTo>
                    <a:pt x="4632978" y="555130"/>
                    <a:pt x="4436331" y="585875"/>
                    <a:pt x="4082412" y="583657"/>
                  </a:cubicBezTo>
                  <a:cubicBezTo>
                    <a:pt x="3728494" y="581439"/>
                    <a:pt x="3779849" y="609706"/>
                    <a:pt x="3509329" y="583657"/>
                  </a:cubicBezTo>
                  <a:cubicBezTo>
                    <a:pt x="3238809" y="557608"/>
                    <a:pt x="2985676" y="559475"/>
                    <a:pt x="2723755" y="583657"/>
                  </a:cubicBezTo>
                  <a:cubicBezTo>
                    <a:pt x="2461834" y="607839"/>
                    <a:pt x="2303584" y="582126"/>
                    <a:pt x="2150672" y="583657"/>
                  </a:cubicBezTo>
                  <a:cubicBezTo>
                    <a:pt x="1997760" y="585188"/>
                    <a:pt x="1856386" y="581034"/>
                    <a:pt x="1719249" y="583657"/>
                  </a:cubicBezTo>
                  <a:cubicBezTo>
                    <a:pt x="1582112" y="586280"/>
                    <a:pt x="1329762" y="594433"/>
                    <a:pt x="1146166" y="583657"/>
                  </a:cubicBezTo>
                  <a:cubicBezTo>
                    <a:pt x="962570" y="572881"/>
                    <a:pt x="308279" y="560649"/>
                    <a:pt x="0" y="583657"/>
                  </a:cubicBezTo>
                  <a:cubicBezTo>
                    <a:pt x="7838" y="464064"/>
                    <a:pt x="-500" y="283262"/>
                    <a:pt x="0" y="0"/>
                  </a:cubicBezTo>
                  <a:close/>
                </a:path>
                <a:path w="7083050" h="583657" stroke="0" extrusionOk="0">
                  <a:moveTo>
                    <a:pt x="0" y="0"/>
                  </a:moveTo>
                  <a:cubicBezTo>
                    <a:pt x="270416" y="19083"/>
                    <a:pt x="492011" y="5597"/>
                    <a:pt x="643914" y="0"/>
                  </a:cubicBezTo>
                  <a:cubicBezTo>
                    <a:pt x="795817" y="-5597"/>
                    <a:pt x="1103937" y="15683"/>
                    <a:pt x="1287827" y="0"/>
                  </a:cubicBezTo>
                  <a:cubicBezTo>
                    <a:pt x="1471717" y="-15683"/>
                    <a:pt x="1744543" y="-20713"/>
                    <a:pt x="2073402" y="0"/>
                  </a:cubicBezTo>
                  <a:cubicBezTo>
                    <a:pt x="2402262" y="20713"/>
                    <a:pt x="2312926" y="-3089"/>
                    <a:pt x="2504824" y="0"/>
                  </a:cubicBezTo>
                  <a:cubicBezTo>
                    <a:pt x="2696722" y="3089"/>
                    <a:pt x="3000198" y="-4725"/>
                    <a:pt x="3148738" y="0"/>
                  </a:cubicBezTo>
                  <a:cubicBezTo>
                    <a:pt x="3297278" y="4725"/>
                    <a:pt x="3630566" y="-28970"/>
                    <a:pt x="3934312" y="0"/>
                  </a:cubicBezTo>
                  <a:cubicBezTo>
                    <a:pt x="4238058" y="28970"/>
                    <a:pt x="4363865" y="9204"/>
                    <a:pt x="4507395" y="0"/>
                  </a:cubicBezTo>
                  <a:cubicBezTo>
                    <a:pt x="4650925" y="-9204"/>
                    <a:pt x="4937814" y="24343"/>
                    <a:pt x="5151309" y="0"/>
                  </a:cubicBezTo>
                  <a:cubicBezTo>
                    <a:pt x="5364804" y="-24343"/>
                    <a:pt x="5632145" y="7614"/>
                    <a:pt x="5936884" y="0"/>
                  </a:cubicBezTo>
                  <a:cubicBezTo>
                    <a:pt x="6241623" y="-7614"/>
                    <a:pt x="6796302" y="39138"/>
                    <a:pt x="7083050" y="0"/>
                  </a:cubicBezTo>
                  <a:cubicBezTo>
                    <a:pt x="7075486" y="246405"/>
                    <a:pt x="7103366" y="322887"/>
                    <a:pt x="7083050" y="583657"/>
                  </a:cubicBezTo>
                  <a:cubicBezTo>
                    <a:pt x="6932413" y="600458"/>
                    <a:pt x="6559955" y="590257"/>
                    <a:pt x="6368306" y="583657"/>
                  </a:cubicBezTo>
                  <a:cubicBezTo>
                    <a:pt x="6176657" y="577057"/>
                    <a:pt x="5878048" y="576930"/>
                    <a:pt x="5653562" y="583657"/>
                  </a:cubicBezTo>
                  <a:cubicBezTo>
                    <a:pt x="5429076" y="590384"/>
                    <a:pt x="5226681" y="594683"/>
                    <a:pt x="5009648" y="583657"/>
                  </a:cubicBezTo>
                  <a:cubicBezTo>
                    <a:pt x="4792615" y="572631"/>
                    <a:pt x="4618905" y="589341"/>
                    <a:pt x="4436565" y="583657"/>
                  </a:cubicBezTo>
                  <a:cubicBezTo>
                    <a:pt x="4254225" y="577973"/>
                    <a:pt x="3980626" y="575968"/>
                    <a:pt x="3863482" y="583657"/>
                  </a:cubicBezTo>
                  <a:cubicBezTo>
                    <a:pt x="3746338" y="591346"/>
                    <a:pt x="3638574" y="591215"/>
                    <a:pt x="3432060" y="583657"/>
                  </a:cubicBezTo>
                  <a:cubicBezTo>
                    <a:pt x="3225546" y="576099"/>
                    <a:pt x="3088094" y="562946"/>
                    <a:pt x="2929807" y="583657"/>
                  </a:cubicBezTo>
                  <a:cubicBezTo>
                    <a:pt x="2771520" y="604368"/>
                    <a:pt x="2611224" y="571072"/>
                    <a:pt x="2498385" y="583657"/>
                  </a:cubicBezTo>
                  <a:cubicBezTo>
                    <a:pt x="2385546" y="596242"/>
                    <a:pt x="2131714" y="586577"/>
                    <a:pt x="1854471" y="583657"/>
                  </a:cubicBezTo>
                  <a:cubicBezTo>
                    <a:pt x="1577228" y="580737"/>
                    <a:pt x="1345185" y="570895"/>
                    <a:pt x="1210558" y="583657"/>
                  </a:cubicBezTo>
                  <a:cubicBezTo>
                    <a:pt x="1075931" y="596419"/>
                    <a:pt x="247699" y="575350"/>
                    <a:pt x="0" y="583657"/>
                  </a:cubicBezTo>
                  <a:cubicBezTo>
                    <a:pt x="17919" y="353581"/>
                    <a:pt x="5041" y="144850"/>
                    <a:pt x="0" y="0"/>
                  </a:cubicBezTo>
                  <a:close/>
                </a:path>
              </a:pathLst>
            </a:custGeom>
            <a:ln>
              <a:extLst>
                <a:ext uri="{C807C97D-BFC1-408E-A445-0C87EB9F89A2}">
                  <ask:lineSketchStyleProps xmlns:ask="http://schemas.microsoft.com/office/drawing/2018/sketchyshapes" sd="1107550063">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None/>
              </a:pPr>
              <a:r>
                <a:rPr lang="es-CO" dirty="0">
                  <a:latin typeface="Bahnschrift Light SemiCondensed" panose="020B0502040204020203" pitchFamily="34" charset="0"/>
                </a:rPr>
                <a:t>Diseñar permanentemente los procesos de la gestión directiva, académica, evaluativa  de la Institución de tal manera que se establezca una estructura organizacional acorde a las necesidades.</a:t>
              </a:r>
            </a:p>
          </p:txBody>
        </p:sp>
      </p:grpSp>
      <p:sp>
        <p:nvSpPr>
          <p:cNvPr id="14" name="Rectángulo 13">
            <a:extLst>
              <a:ext uri="{FF2B5EF4-FFF2-40B4-BE49-F238E27FC236}">
                <a16:creationId xmlns:a16="http://schemas.microsoft.com/office/drawing/2014/main" id="{D02F84E7-2743-4B65-9721-CA994E8865ED}"/>
              </a:ext>
            </a:extLst>
          </p:cNvPr>
          <p:cNvSpPr/>
          <p:nvPr/>
        </p:nvSpPr>
        <p:spPr>
          <a:xfrm>
            <a:off x="2412767" y="3216500"/>
            <a:ext cx="7102162" cy="401939"/>
          </a:xfrm>
          <a:prstGeom prst="rect">
            <a:avLst/>
          </a:prstGeom>
        </p:spPr>
        <p:style>
          <a:lnRef idx="1">
            <a:schemeClr val="accent2">
              <a:hueOff val="-181920"/>
              <a:satOff val="-10491"/>
              <a:lumOff val="107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17" name="Grupo 16">
            <a:extLst>
              <a:ext uri="{FF2B5EF4-FFF2-40B4-BE49-F238E27FC236}">
                <a16:creationId xmlns:a16="http://schemas.microsoft.com/office/drawing/2014/main" id="{84022131-E544-49EC-9D95-B8460AD7E0A6}"/>
              </a:ext>
            </a:extLst>
          </p:cNvPr>
          <p:cNvGrpSpPr/>
          <p:nvPr/>
        </p:nvGrpSpPr>
        <p:grpSpPr>
          <a:xfrm>
            <a:off x="2569520" y="2572937"/>
            <a:ext cx="7346211" cy="1067449"/>
            <a:chOff x="359166" y="921814"/>
            <a:chExt cx="7173020" cy="695378"/>
          </a:xfrm>
        </p:grpSpPr>
        <p:sp>
          <p:nvSpPr>
            <p:cNvPr id="26" name="Rectángulo: esquinas redondeadas 25">
              <a:extLst>
                <a:ext uri="{FF2B5EF4-FFF2-40B4-BE49-F238E27FC236}">
                  <a16:creationId xmlns:a16="http://schemas.microsoft.com/office/drawing/2014/main" id="{97E520D3-8F82-4A0E-B955-644E775BDA0C}"/>
                </a:ext>
              </a:extLst>
            </p:cNvPr>
            <p:cNvSpPr/>
            <p:nvPr/>
          </p:nvSpPr>
          <p:spPr>
            <a:xfrm>
              <a:off x="359166" y="1041946"/>
              <a:ext cx="7146533" cy="413280"/>
            </a:xfrm>
            <a:prstGeom prst="roundRect">
              <a:avLst/>
            </a:prstGeom>
          </p:spPr>
          <p:style>
            <a:lnRef idx="0">
              <a:schemeClr val="lt1">
                <a:hueOff val="0"/>
                <a:satOff val="0"/>
                <a:lumOff val="0"/>
                <a:alphaOff val="0"/>
              </a:schemeClr>
            </a:lnRef>
            <a:fillRef idx="3">
              <a:schemeClr val="accent2">
                <a:hueOff val="-181920"/>
                <a:satOff val="-10491"/>
                <a:lumOff val="1078"/>
                <a:alphaOff val="0"/>
              </a:schemeClr>
            </a:fillRef>
            <a:effectRef idx="3">
              <a:schemeClr val="accent2">
                <a:hueOff val="-181920"/>
                <a:satOff val="-10491"/>
                <a:lumOff val="1078"/>
                <a:alphaOff val="0"/>
              </a:schemeClr>
            </a:effectRef>
            <a:fontRef idx="minor">
              <a:schemeClr val="lt1"/>
            </a:fontRef>
          </p:style>
        </p:sp>
        <p:sp>
          <p:nvSpPr>
            <p:cNvPr id="27" name="Rectángulo: esquinas redondeadas 8">
              <a:extLst>
                <a:ext uri="{FF2B5EF4-FFF2-40B4-BE49-F238E27FC236}">
                  <a16:creationId xmlns:a16="http://schemas.microsoft.com/office/drawing/2014/main" id="{F64B0D92-83F4-47A3-8214-3BE3D971BC0E}"/>
                </a:ext>
              </a:extLst>
            </p:cNvPr>
            <p:cNvSpPr txBox="1"/>
            <p:nvPr/>
          </p:nvSpPr>
          <p:spPr>
            <a:xfrm>
              <a:off x="407771" y="921814"/>
              <a:ext cx="7124415" cy="6953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None/>
              </a:pPr>
              <a:r>
                <a:rPr lang="es-CO" dirty="0">
                  <a:latin typeface="Bahnschrift Light SemiCondensed" panose="020B0502040204020203" pitchFamily="34" charset="0"/>
                </a:rPr>
                <a:t>Proyectar el desarrollo de nuevos modelos del registro evaluativos para mejorar el uso del Servicio.</a:t>
              </a:r>
            </a:p>
          </p:txBody>
        </p:sp>
      </p:grpSp>
      <p:sp>
        <p:nvSpPr>
          <p:cNvPr id="18" name="Rectángulo 17">
            <a:extLst>
              <a:ext uri="{FF2B5EF4-FFF2-40B4-BE49-F238E27FC236}">
                <a16:creationId xmlns:a16="http://schemas.microsoft.com/office/drawing/2014/main" id="{7C513D86-4C3C-42EA-969E-87AEFF3AFC64}"/>
              </a:ext>
            </a:extLst>
          </p:cNvPr>
          <p:cNvSpPr/>
          <p:nvPr/>
        </p:nvSpPr>
        <p:spPr>
          <a:xfrm>
            <a:off x="2412767" y="4352735"/>
            <a:ext cx="7102162" cy="401939"/>
          </a:xfrm>
          <a:prstGeom prst="rect">
            <a:avLst/>
          </a:prstGeom>
        </p:spPr>
        <p:style>
          <a:lnRef idx="1">
            <a:schemeClr val="accent2">
              <a:hueOff val="-363841"/>
              <a:satOff val="-20982"/>
              <a:lumOff val="215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19" name="Grupo 18">
            <a:extLst>
              <a:ext uri="{FF2B5EF4-FFF2-40B4-BE49-F238E27FC236}">
                <a16:creationId xmlns:a16="http://schemas.microsoft.com/office/drawing/2014/main" id="{6C1C68DA-D401-4BF9-9A75-6BC24D033142}"/>
              </a:ext>
            </a:extLst>
          </p:cNvPr>
          <p:cNvGrpSpPr/>
          <p:nvPr/>
        </p:nvGrpSpPr>
        <p:grpSpPr>
          <a:xfrm>
            <a:off x="2565322" y="3638274"/>
            <a:ext cx="7339024" cy="909637"/>
            <a:chOff x="213031" y="1745796"/>
            <a:chExt cx="7155095" cy="798429"/>
          </a:xfrm>
        </p:grpSpPr>
        <p:sp>
          <p:nvSpPr>
            <p:cNvPr id="24" name="Rectángulo: esquinas redondeadas 23">
              <a:extLst>
                <a:ext uri="{FF2B5EF4-FFF2-40B4-BE49-F238E27FC236}">
                  <a16:creationId xmlns:a16="http://schemas.microsoft.com/office/drawing/2014/main" id="{FCD03F48-674E-4A90-826F-C5E7BE6752EA}"/>
                </a:ext>
              </a:extLst>
            </p:cNvPr>
            <p:cNvSpPr/>
            <p:nvPr/>
          </p:nvSpPr>
          <p:spPr>
            <a:xfrm>
              <a:off x="221593" y="1745796"/>
              <a:ext cx="7146533" cy="798429"/>
            </a:xfrm>
            <a:prstGeom prst="roundRect">
              <a:avLst/>
            </a:prstGeom>
          </p:spPr>
          <p:style>
            <a:lnRef idx="0">
              <a:schemeClr val="lt1">
                <a:hueOff val="0"/>
                <a:satOff val="0"/>
                <a:lumOff val="0"/>
                <a:alphaOff val="0"/>
              </a:schemeClr>
            </a:lnRef>
            <a:fillRef idx="3">
              <a:schemeClr val="accent2">
                <a:hueOff val="-363841"/>
                <a:satOff val="-20982"/>
                <a:lumOff val="2157"/>
                <a:alphaOff val="0"/>
              </a:schemeClr>
            </a:fillRef>
            <a:effectRef idx="3">
              <a:schemeClr val="accent2">
                <a:hueOff val="-363841"/>
                <a:satOff val="-20982"/>
                <a:lumOff val="2157"/>
                <a:alphaOff val="0"/>
              </a:schemeClr>
            </a:effectRef>
            <a:fontRef idx="minor">
              <a:schemeClr val="lt1"/>
            </a:fontRef>
          </p:style>
        </p:sp>
        <p:sp>
          <p:nvSpPr>
            <p:cNvPr id="25" name="Rectángulo: esquinas redondeadas 11">
              <a:extLst>
                <a:ext uri="{FF2B5EF4-FFF2-40B4-BE49-F238E27FC236}">
                  <a16:creationId xmlns:a16="http://schemas.microsoft.com/office/drawing/2014/main" id="{26D4F870-4715-4808-9231-8D9362FDAF43}"/>
                </a:ext>
              </a:extLst>
            </p:cNvPr>
            <p:cNvSpPr txBox="1"/>
            <p:nvPr/>
          </p:nvSpPr>
          <p:spPr>
            <a:xfrm>
              <a:off x="213031" y="1957758"/>
              <a:ext cx="7106183" cy="372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Font typeface="+mj-lt"/>
                <a:buNone/>
              </a:pPr>
              <a:r>
                <a:rPr lang="es-CO" dirty="0">
                  <a:latin typeface="Bahnschrift Light SemiCondensed" panose="020B0502040204020203" pitchFamily="34" charset="0"/>
                </a:rPr>
                <a:t>Vincular las investigaciones de todas las materias enseñadas en la institución para construir en la organización de las mismas en nuestro sistema.</a:t>
              </a:r>
            </a:p>
          </p:txBody>
        </p:sp>
      </p:grpSp>
      <p:sp>
        <p:nvSpPr>
          <p:cNvPr id="20" name="Rectángulo 19">
            <a:extLst>
              <a:ext uri="{FF2B5EF4-FFF2-40B4-BE49-F238E27FC236}">
                <a16:creationId xmlns:a16="http://schemas.microsoft.com/office/drawing/2014/main" id="{47F125A8-4924-4093-BE23-F390E170292F}"/>
              </a:ext>
            </a:extLst>
          </p:cNvPr>
          <p:cNvSpPr/>
          <p:nvPr/>
        </p:nvSpPr>
        <p:spPr>
          <a:xfrm>
            <a:off x="2412767" y="5472537"/>
            <a:ext cx="7102162" cy="401939"/>
          </a:xfrm>
          <a:prstGeom prst="rect">
            <a:avLst/>
          </a:prstGeom>
        </p:spPr>
        <p:style>
          <a:lnRef idx="1">
            <a:schemeClr val="accent2">
              <a:hueOff val="-545761"/>
              <a:satOff val="-31473"/>
              <a:lumOff val="3235"/>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21" name="Grupo 20">
            <a:extLst>
              <a:ext uri="{FF2B5EF4-FFF2-40B4-BE49-F238E27FC236}">
                <a16:creationId xmlns:a16="http://schemas.microsoft.com/office/drawing/2014/main" id="{13BAD3B6-D31A-4A36-80E8-02751139C773}"/>
              </a:ext>
            </a:extLst>
          </p:cNvPr>
          <p:cNvGrpSpPr/>
          <p:nvPr/>
        </p:nvGrpSpPr>
        <p:grpSpPr>
          <a:xfrm>
            <a:off x="2384752" y="4699138"/>
            <a:ext cx="7733408" cy="1000683"/>
            <a:chOff x="846846" y="2257387"/>
            <a:chExt cx="7534362" cy="479398"/>
          </a:xfrm>
        </p:grpSpPr>
        <p:sp>
          <p:nvSpPr>
            <p:cNvPr id="22" name="Rectángulo: esquinas redondeadas 21">
              <a:extLst>
                <a:ext uri="{FF2B5EF4-FFF2-40B4-BE49-F238E27FC236}">
                  <a16:creationId xmlns:a16="http://schemas.microsoft.com/office/drawing/2014/main" id="{05017C6E-EE1E-4C29-BC6D-A34D82767030}"/>
                </a:ext>
              </a:extLst>
            </p:cNvPr>
            <p:cNvSpPr/>
            <p:nvPr/>
          </p:nvSpPr>
          <p:spPr>
            <a:xfrm>
              <a:off x="1038327" y="2301732"/>
              <a:ext cx="7146533" cy="413280"/>
            </a:xfrm>
            <a:prstGeom prst="roundRect">
              <a:avLst/>
            </a:prstGeom>
          </p:spPr>
          <p:style>
            <a:lnRef idx="0">
              <a:schemeClr val="lt1">
                <a:hueOff val="0"/>
                <a:satOff val="0"/>
                <a:lumOff val="0"/>
                <a:alphaOff val="0"/>
              </a:schemeClr>
            </a:lnRef>
            <a:fillRef idx="3">
              <a:schemeClr val="accent2">
                <a:hueOff val="-545761"/>
                <a:satOff val="-31473"/>
                <a:lumOff val="3235"/>
                <a:alphaOff val="0"/>
              </a:schemeClr>
            </a:fillRef>
            <a:effectRef idx="3">
              <a:schemeClr val="accent2">
                <a:hueOff val="-545761"/>
                <a:satOff val="-31473"/>
                <a:lumOff val="3235"/>
                <a:alphaOff val="0"/>
              </a:schemeClr>
            </a:effectRef>
            <a:fontRef idx="minor">
              <a:schemeClr val="lt1"/>
            </a:fontRef>
          </p:style>
        </p:sp>
        <p:sp>
          <p:nvSpPr>
            <p:cNvPr id="23" name="Rectángulo: esquinas redondeadas 14">
              <a:extLst>
                <a:ext uri="{FF2B5EF4-FFF2-40B4-BE49-F238E27FC236}">
                  <a16:creationId xmlns:a16="http://schemas.microsoft.com/office/drawing/2014/main" id="{33A0EBCA-471E-4BF5-BCA2-757FA0770359}"/>
                </a:ext>
              </a:extLst>
            </p:cNvPr>
            <p:cNvSpPr txBox="1"/>
            <p:nvPr/>
          </p:nvSpPr>
          <p:spPr>
            <a:xfrm>
              <a:off x="846846" y="2257387"/>
              <a:ext cx="7534362" cy="479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None/>
              </a:pPr>
              <a:r>
                <a:rPr lang="es-CO" b="0" i="0" kern="1200" dirty="0">
                  <a:solidFill>
                    <a:schemeClr val="bg1"/>
                  </a:solidFill>
                  <a:latin typeface="Bahnschrift Light SemiCondensed" panose="020B0502040204020203" pitchFamily="34" charset="0"/>
                  <a:cs typeface="Arial" panose="020B0604020202020204" pitchFamily="34" charset="0"/>
                </a:rPr>
                <a:t>Proyectar el desarrollo de un nuevo modelo web con la intención de ayudar y simplificar de una mejor manera el registro de notas por parte de cada docente.</a:t>
              </a:r>
              <a:endParaRPr lang="es-CO" kern="1200" dirty="0">
                <a:solidFill>
                  <a:schemeClr val="bg1"/>
                </a:solidFill>
                <a:latin typeface="Bahnschrift Light SemiCondensed" panose="020B0502040204020203" pitchFamily="34" charset="0"/>
                <a:cs typeface="Arial" panose="020B0604020202020204" pitchFamily="34" charset="0"/>
              </a:endParaRPr>
            </a:p>
          </p:txBody>
        </p:sp>
      </p:grpSp>
      <p:grpSp>
        <p:nvGrpSpPr>
          <p:cNvPr id="30" name="Grupo 29">
            <a:extLst>
              <a:ext uri="{FF2B5EF4-FFF2-40B4-BE49-F238E27FC236}">
                <a16:creationId xmlns:a16="http://schemas.microsoft.com/office/drawing/2014/main" id="{2F1D2967-9996-4A10-9614-F027EABA7D9F}"/>
              </a:ext>
            </a:extLst>
          </p:cNvPr>
          <p:cNvGrpSpPr/>
          <p:nvPr/>
        </p:nvGrpSpPr>
        <p:grpSpPr>
          <a:xfrm>
            <a:off x="2590594" y="5864134"/>
            <a:ext cx="7325137" cy="653574"/>
            <a:chOff x="357327" y="4852186"/>
            <a:chExt cx="7166707" cy="413280"/>
          </a:xfrm>
        </p:grpSpPr>
        <p:sp>
          <p:nvSpPr>
            <p:cNvPr id="31" name="Rectángulo: esquinas redondeadas 30">
              <a:extLst>
                <a:ext uri="{FF2B5EF4-FFF2-40B4-BE49-F238E27FC236}">
                  <a16:creationId xmlns:a16="http://schemas.microsoft.com/office/drawing/2014/main" id="{BCD3FB3F-EDE4-45E4-B4C7-65FF119784F1}"/>
                </a:ext>
              </a:extLst>
            </p:cNvPr>
            <p:cNvSpPr/>
            <p:nvPr/>
          </p:nvSpPr>
          <p:spPr>
            <a:xfrm>
              <a:off x="357327" y="4852186"/>
              <a:ext cx="7146533" cy="413280"/>
            </a:xfrm>
            <a:prstGeom prst="roundRect">
              <a:avLst/>
            </a:prstGeom>
          </p:spPr>
          <p:style>
            <a:lnRef idx="0">
              <a:schemeClr val="lt1">
                <a:hueOff val="0"/>
                <a:satOff val="0"/>
                <a:lumOff val="0"/>
                <a:alphaOff val="0"/>
              </a:schemeClr>
            </a:lnRef>
            <a:fillRef idx="3">
              <a:schemeClr val="accent2">
                <a:hueOff val="-1273443"/>
                <a:satOff val="-73437"/>
                <a:lumOff val="7549"/>
                <a:alphaOff val="0"/>
              </a:schemeClr>
            </a:fillRef>
            <a:effectRef idx="3">
              <a:schemeClr val="accent2">
                <a:hueOff val="-1273443"/>
                <a:satOff val="-73437"/>
                <a:lumOff val="7549"/>
                <a:alphaOff val="0"/>
              </a:schemeClr>
            </a:effectRef>
            <a:fontRef idx="minor">
              <a:schemeClr val="lt1"/>
            </a:fontRef>
          </p:style>
        </p:sp>
        <p:sp>
          <p:nvSpPr>
            <p:cNvPr id="32" name="Rectángulo: esquinas redondeadas 17">
              <a:extLst>
                <a:ext uri="{FF2B5EF4-FFF2-40B4-BE49-F238E27FC236}">
                  <a16:creationId xmlns:a16="http://schemas.microsoft.com/office/drawing/2014/main" id="{0A38D203-ED0D-4283-B0D9-69752146A13C}"/>
                </a:ext>
              </a:extLst>
            </p:cNvPr>
            <p:cNvSpPr txBox="1"/>
            <p:nvPr/>
          </p:nvSpPr>
          <p:spPr>
            <a:xfrm>
              <a:off x="377501" y="4872360"/>
              <a:ext cx="7146533" cy="3931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None/>
              </a:pPr>
              <a:r>
                <a:rPr lang="es-CO" dirty="0">
                  <a:latin typeface="Bahnschrift Light SemiCondensed" panose="020B0502040204020203" pitchFamily="34" charset="0"/>
                </a:rPr>
                <a:t>Asumir la creación de un sistema para la ejecución del Proyecto Educativo Institucional.</a:t>
              </a:r>
            </a:p>
          </p:txBody>
        </p:sp>
      </p:grpSp>
    </p:spTree>
    <p:extLst>
      <p:ext uri="{BB962C8B-B14F-4D97-AF65-F5344CB8AC3E}">
        <p14:creationId xmlns:p14="http://schemas.microsoft.com/office/powerpoint/2010/main" val="99836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8369225"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Objetivo Específicos</a:t>
            </a:r>
            <a:endParaRPr lang="es-CO" sz="4000" dirty="0">
              <a:latin typeface="+mn-lt"/>
            </a:endParaRPr>
          </a:p>
        </p:txBody>
      </p:sp>
      <p:sp>
        <p:nvSpPr>
          <p:cNvPr id="60" name="Rectángulo 59">
            <a:extLst>
              <a:ext uri="{FF2B5EF4-FFF2-40B4-BE49-F238E27FC236}">
                <a16:creationId xmlns:a16="http://schemas.microsoft.com/office/drawing/2014/main" id="{BD35F510-6851-4376-B82E-B71486422526}"/>
              </a:ext>
            </a:extLst>
          </p:cNvPr>
          <p:cNvSpPr/>
          <p:nvPr/>
        </p:nvSpPr>
        <p:spPr>
          <a:xfrm>
            <a:off x="2206372" y="2283629"/>
            <a:ext cx="7505700" cy="352800"/>
          </a:xfrm>
          <a:prstGeom prst="rect">
            <a:avLst/>
          </a:prstGeom>
        </p:spPr>
        <p:style>
          <a:lnRef idx="1">
            <a:schemeClr val="accent2">
              <a:hueOff val="-545761"/>
              <a:satOff val="-31473"/>
              <a:lumOff val="3235"/>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61" name="Grupo 60">
            <a:extLst>
              <a:ext uri="{FF2B5EF4-FFF2-40B4-BE49-F238E27FC236}">
                <a16:creationId xmlns:a16="http://schemas.microsoft.com/office/drawing/2014/main" id="{D54E43AE-7163-46D2-AEF8-D036C7DE73CD}"/>
              </a:ext>
            </a:extLst>
          </p:cNvPr>
          <p:cNvGrpSpPr/>
          <p:nvPr/>
        </p:nvGrpSpPr>
        <p:grpSpPr>
          <a:xfrm>
            <a:off x="2343150" y="1625860"/>
            <a:ext cx="7945247" cy="874992"/>
            <a:chOff x="357327" y="2312026"/>
            <a:chExt cx="7146533" cy="413280"/>
          </a:xfrm>
        </p:grpSpPr>
        <p:sp>
          <p:nvSpPr>
            <p:cNvPr id="82" name="Rectángulo: esquinas redondeadas 81">
              <a:extLst>
                <a:ext uri="{FF2B5EF4-FFF2-40B4-BE49-F238E27FC236}">
                  <a16:creationId xmlns:a16="http://schemas.microsoft.com/office/drawing/2014/main" id="{F6AC8D67-BB97-479C-9000-4D1BAC2D9E29}"/>
                </a:ext>
              </a:extLst>
            </p:cNvPr>
            <p:cNvSpPr/>
            <p:nvPr/>
          </p:nvSpPr>
          <p:spPr>
            <a:xfrm>
              <a:off x="357327" y="2312026"/>
              <a:ext cx="7146533" cy="413280"/>
            </a:xfrm>
            <a:prstGeom prst="roundRect">
              <a:avLst/>
            </a:prstGeom>
          </p:spPr>
          <p:style>
            <a:lnRef idx="0">
              <a:schemeClr val="lt1">
                <a:hueOff val="0"/>
                <a:satOff val="0"/>
                <a:lumOff val="0"/>
                <a:alphaOff val="0"/>
              </a:schemeClr>
            </a:lnRef>
            <a:fillRef idx="3">
              <a:schemeClr val="accent2">
                <a:hueOff val="-545761"/>
                <a:satOff val="-31473"/>
                <a:lumOff val="3235"/>
                <a:alphaOff val="0"/>
              </a:schemeClr>
            </a:fillRef>
            <a:effectRef idx="3">
              <a:schemeClr val="accent2">
                <a:hueOff val="-545761"/>
                <a:satOff val="-31473"/>
                <a:lumOff val="3235"/>
                <a:alphaOff val="0"/>
              </a:schemeClr>
            </a:effectRef>
            <a:fontRef idx="minor">
              <a:schemeClr val="lt1"/>
            </a:fontRef>
          </p:style>
        </p:sp>
        <p:sp>
          <p:nvSpPr>
            <p:cNvPr id="83" name="Rectángulo: esquinas redondeadas 5">
              <a:extLst>
                <a:ext uri="{FF2B5EF4-FFF2-40B4-BE49-F238E27FC236}">
                  <a16:creationId xmlns:a16="http://schemas.microsoft.com/office/drawing/2014/main" id="{E3E34F6A-353C-4AF9-86FF-4330B2EF4050}"/>
                </a:ext>
              </a:extLst>
            </p:cNvPr>
            <p:cNvSpPr txBox="1"/>
            <p:nvPr/>
          </p:nvSpPr>
          <p:spPr>
            <a:xfrm>
              <a:off x="377502" y="2332201"/>
              <a:ext cx="7126358" cy="372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None/>
              </a:pPr>
              <a:r>
                <a:rPr lang="es-CO" dirty="0">
                  <a:latin typeface="Bahnschrift Light SemiCondensed" panose="020B0502040204020203" pitchFamily="34" charset="0"/>
                </a:rPr>
                <a:t>Proyectar el desarrollo de un nuevo modelo web con la intención de ayudar y simplificar de una mejor manera el registro de notas por parte de cada docente.</a:t>
              </a:r>
            </a:p>
          </p:txBody>
        </p:sp>
      </p:grpSp>
      <p:sp>
        <p:nvSpPr>
          <p:cNvPr id="62" name="Rectángulo 61">
            <a:extLst>
              <a:ext uri="{FF2B5EF4-FFF2-40B4-BE49-F238E27FC236}">
                <a16:creationId xmlns:a16="http://schemas.microsoft.com/office/drawing/2014/main" id="{AE3D4E81-FD1D-41A9-A9DE-25DFFF6E78B5}"/>
              </a:ext>
            </a:extLst>
          </p:cNvPr>
          <p:cNvSpPr/>
          <p:nvPr/>
        </p:nvSpPr>
        <p:spPr>
          <a:xfrm>
            <a:off x="2206372" y="3233441"/>
            <a:ext cx="7505700" cy="352800"/>
          </a:xfrm>
          <a:prstGeom prst="rect">
            <a:avLst/>
          </a:prstGeom>
        </p:spPr>
        <p:style>
          <a:lnRef idx="1">
            <a:schemeClr val="accent2">
              <a:hueOff val="-727682"/>
              <a:satOff val="-41964"/>
              <a:lumOff val="4314"/>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63" name="Grupo 62">
            <a:extLst>
              <a:ext uri="{FF2B5EF4-FFF2-40B4-BE49-F238E27FC236}">
                <a16:creationId xmlns:a16="http://schemas.microsoft.com/office/drawing/2014/main" id="{3D35332D-8481-4FAB-B21A-819A3E2B463B}"/>
              </a:ext>
            </a:extLst>
          </p:cNvPr>
          <p:cNvGrpSpPr/>
          <p:nvPr/>
        </p:nvGrpSpPr>
        <p:grpSpPr>
          <a:xfrm>
            <a:off x="2343150" y="2687317"/>
            <a:ext cx="7945246" cy="766080"/>
            <a:chOff x="357327" y="2947066"/>
            <a:chExt cx="7146533" cy="413280"/>
          </a:xfrm>
        </p:grpSpPr>
        <p:sp>
          <p:nvSpPr>
            <p:cNvPr id="80" name="Rectángulo: esquinas redondeadas 79">
              <a:extLst>
                <a:ext uri="{FF2B5EF4-FFF2-40B4-BE49-F238E27FC236}">
                  <a16:creationId xmlns:a16="http://schemas.microsoft.com/office/drawing/2014/main" id="{E0DA43D0-388F-4399-A107-0521330BEF6B}"/>
                </a:ext>
              </a:extLst>
            </p:cNvPr>
            <p:cNvSpPr/>
            <p:nvPr/>
          </p:nvSpPr>
          <p:spPr>
            <a:xfrm>
              <a:off x="357327" y="2947066"/>
              <a:ext cx="7146533" cy="413280"/>
            </a:xfrm>
            <a:prstGeom prst="roundRect">
              <a:avLst/>
            </a:prstGeom>
          </p:spPr>
          <p:style>
            <a:lnRef idx="0">
              <a:schemeClr val="lt1">
                <a:hueOff val="0"/>
                <a:satOff val="0"/>
                <a:lumOff val="0"/>
                <a:alphaOff val="0"/>
              </a:schemeClr>
            </a:lnRef>
            <a:fillRef idx="3">
              <a:schemeClr val="accent2">
                <a:hueOff val="-727682"/>
                <a:satOff val="-41964"/>
                <a:lumOff val="4314"/>
                <a:alphaOff val="0"/>
              </a:schemeClr>
            </a:fillRef>
            <a:effectRef idx="3">
              <a:schemeClr val="accent2">
                <a:hueOff val="-727682"/>
                <a:satOff val="-41964"/>
                <a:lumOff val="4314"/>
                <a:alphaOff val="0"/>
              </a:schemeClr>
            </a:effectRef>
            <a:fontRef idx="minor">
              <a:schemeClr val="lt1"/>
            </a:fontRef>
          </p:style>
        </p:sp>
        <p:sp>
          <p:nvSpPr>
            <p:cNvPr id="81" name="Rectángulo: esquinas redondeadas 8">
              <a:extLst>
                <a:ext uri="{FF2B5EF4-FFF2-40B4-BE49-F238E27FC236}">
                  <a16:creationId xmlns:a16="http://schemas.microsoft.com/office/drawing/2014/main" id="{A5A87E7E-76E7-46CF-8A39-2235DD2F447F}"/>
                </a:ext>
              </a:extLst>
            </p:cNvPr>
            <p:cNvSpPr txBox="1"/>
            <p:nvPr/>
          </p:nvSpPr>
          <p:spPr>
            <a:xfrm>
              <a:off x="377502" y="2967241"/>
              <a:ext cx="7106183" cy="372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None/>
              </a:pPr>
              <a:r>
                <a:rPr lang="es-CO" dirty="0">
                  <a:latin typeface="Bahnschrift Light SemiCondensed" panose="020B0502040204020203" pitchFamily="34" charset="0"/>
                </a:rPr>
                <a:t>Organizar, orientar, supervisar y evaluar las actividades curriculares de la escuela para lograr los objetivos propuestos en el Proyecto Educativo Institucional.</a:t>
              </a:r>
            </a:p>
          </p:txBody>
        </p:sp>
      </p:grpSp>
      <p:sp>
        <p:nvSpPr>
          <p:cNvPr id="64" name="Rectángulo 63">
            <a:extLst>
              <a:ext uri="{FF2B5EF4-FFF2-40B4-BE49-F238E27FC236}">
                <a16:creationId xmlns:a16="http://schemas.microsoft.com/office/drawing/2014/main" id="{2187760C-DF4E-4310-A8AC-4F14FF7A99C4}"/>
              </a:ext>
            </a:extLst>
          </p:cNvPr>
          <p:cNvSpPr/>
          <p:nvPr/>
        </p:nvSpPr>
        <p:spPr>
          <a:xfrm>
            <a:off x="2206372" y="4169569"/>
            <a:ext cx="7505700" cy="352800"/>
          </a:xfrm>
          <a:prstGeom prst="rect">
            <a:avLst/>
          </a:prstGeom>
        </p:spPr>
        <p:style>
          <a:lnRef idx="1">
            <a:schemeClr val="accent2">
              <a:hueOff val="-909602"/>
              <a:satOff val="-52455"/>
              <a:lumOff val="5392"/>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65" name="Grupo 64">
            <a:extLst>
              <a:ext uri="{FF2B5EF4-FFF2-40B4-BE49-F238E27FC236}">
                <a16:creationId xmlns:a16="http://schemas.microsoft.com/office/drawing/2014/main" id="{920A021B-431F-4BE5-9D1B-AA77A92C5681}"/>
              </a:ext>
            </a:extLst>
          </p:cNvPr>
          <p:cNvGrpSpPr/>
          <p:nvPr/>
        </p:nvGrpSpPr>
        <p:grpSpPr>
          <a:xfrm>
            <a:off x="2343150" y="3621511"/>
            <a:ext cx="7945247" cy="767557"/>
            <a:chOff x="335073" y="3582106"/>
            <a:chExt cx="7168787" cy="413280"/>
          </a:xfrm>
        </p:grpSpPr>
        <p:sp>
          <p:nvSpPr>
            <p:cNvPr id="78" name="Rectángulo: esquinas redondeadas 77">
              <a:extLst>
                <a:ext uri="{FF2B5EF4-FFF2-40B4-BE49-F238E27FC236}">
                  <a16:creationId xmlns:a16="http://schemas.microsoft.com/office/drawing/2014/main" id="{EDAB4332-81E9-4753-903D-A8DD92E7666F}"/>
                </a:ext>
              </a:extLst>
            </p:cNvPr>
            <p:cNvSpPr/>
            <p:nvPr/>
          </p:nvSpPr>
          <p:spPr>
            <a:xfrm>
              <a:off x="357327" y="3582106"/>
              <a:ext cx="7146533" cy="413280"/>
            </a:xfrm>
            <a:prstGeom prst="roundRect">
              <a:avLst/>
            </a:prstGeom>
          </p:spPr>
          <p:style>
            <a:lnRef idx="0">
              <a:schemeClr val="lt1">
                <a:hueOff val="0"/>
                <a:satOff val="0"/>
                <a:lumOff val="0"/>
                <a:alphaOff val="0"/>
              </a:schemeClr>
            </a:lnRef>
            <a:fillRef idx="3">
              <a:schemeClr val="accent2">
                <a:hueOff val="-909602"/>
                <a:satOff val="-52455"/>
                <a:lumOff val="5392"/>
                <a:alphaOff val="0"/>
              </a:schemeClr>
            </a:fillRef>
            <a:effectRef idx="3">
              <a:schemeClr val="accent2">
                <a:hueOff val="-909602"/>
                <a:satOff val="-52455"/>
                <a:lumOff val="5392"/>
                <a:alphaOff val="0"/>
              </a:schemeClr>
            </a:effectRef>
            <a:fontRef idx="minor">
              <a:schemeClr val="lt1"/>
            </a:fontRef>
          </p:style>
        </p:sp>
        <p:sp>
          <p:nvSpPr>
            <p:cNvPr id="79" name="Rectángulo: esquinas redondeadas 11">
              <a:extLst>
                <a:ext uri="{FF2B5EF4-FFF2-40B4-BE49-F238E27FC236}">
                  <a16:creationId xmlns:a16="http://schemas.microsoft.com/office/drawing/2014/main" id="{36C8B0B9-1789-4DB8-9BDE-4FB333D83645}"/>
                </a:ext>
              </a:extLst>
            </p:cNvPr>
            <p:cNvSpPr txBox="1"/>
            <p:nvPr/>
          </p:nvSpPr>
          <p:spPr>
            <a:xfrm>
              <a:off x="335073" y="3593773"/>
              <a:ext cx="7106183" cy="372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None/>
              </a:pPr>
              <a:r>
                <a:rPr lang="es-CO" dirty="0">
                  <a:latin typeface="Bahnschrift Light SemiCondensed" panose="020B0502040204020203" pitchFamily="34" charset="0"/>
                </a:rPr>
                <a:t>Supervisar la calidad del proceso de Enseñanza -Aprendizajes y la optimización en el uso de los recursos y medios sistematizados. </a:t>
              </a:r>
            </a:p>
          </p:txBody>
        </p:sp>
      </p:grpSp>
      <p:sp>
        <p:nvSpPr>
          <p:cNvPr id="66" name="Rectángulo 65">
            <a:extLst>
              <a:ext uri="{FF2B5EF4-FFF2-40B4-BE49-F238E27FC236}">
                <a16:creationId xmlns:a16="http://schemas.microsoft.com/office/drawing/2014/main" id="{9969742C-895C-42E6-B93F-9192F9596628}"/>
              </a:ext>
            </a:extLst>
          </p:cNvPr>
          <p:cNvSpPr/>
          <p:nvPr/>
        </p:nvSpPr>
        <p:spPr>
          <a:xfrm>
            <a:off x="2206372" y="5142064"/>
            <a:ext cx="7505700" cy="352800"/>
          </a:xfrm>
          <a:prstGeom prst="rect">
            <a:avLst/>
          </a:prstGeom>
        </p:spPr>
        <p:style>
          <a:lnRef idx="1">
            <a:schemeClr val="accent2">
              <a:hueOff val="-1091522"/>
              <a:satOff val="-62946"/>
              <a:lumOff val="6471"/>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67" name="Grupo 66">
            <a:extLst>
              <a:ext uri="{FF2B5EF4-FFF2-40B4-BE49-F238E27FC236}">
                <a16:creationId xmlns:a16="http://schemas.microsoft.com/office/drawing/2014/main" id="{7BC06265-7EC6-4D04-8E13-F6B3C2A7DF0F}"/>
              </a:ext>
            </a:extLst>
          </p:cNvPr>
          <p:cNvGrpSpPr/>
          <p:nvPr/>
        </p:nvGrpSpPr>
        <p:grpSpPr>
          <a:xfrm>
            <a:off x="2379867" y="4364145"/>
            <a:ext cx="7992114" cy="1062808"/>
            <a:chOff x="357327" y="4110196"/>
            <a:chExt cx="7146533" cy="547838"/>
          </a:xfrm>
        </p:grpSpPr>
        <p:sp>
          <p:nvSpPr>
            <p:cNvPr id="76" name="Rectángulo: esquinas redondeadas 75">
              <a:extLst>
                <a:ext uri="{FF2B5EF4-FFF2-40B4-BE49-F238E27FC236}">
                  <a16:creationId xmlns:a16="http://schemas.microsoft.com/office/drawing/2014/main" id="{40CA56FC-9177-4BFB-A563-705E6671F0D7}"/>
                </a:ext>
              </a:extLst>
            </p:cNvPr>
            <p:cNvSpPr/>
            <p:nvPr/>
          </p:nvSpPr>
          <p:spPr>
            <a:xfrm>
              <a:off x="357327" y="4217146"/>
              <a:ext cx="7146533" cy="413280"/>
            </a:xfrm>
            <a:prstGeom prst="roundRect">
              <a:avLst/>
            </a:prstGeom>
          </p:spPr>
          <p:style>
            <a:lnRef idx="0">
              <a:schemeClr val="lt1">
                <a:hueOff val="0"/>
                <a:satOff val="0"/>
                <a:lumOff val="0"/>
                <a:alphaOff val="0"/>
              </a:schemeClr>
            </a:lnRef>
            <a:fillRef idx="3">
              <a:schemeClr val="accent2">
                <a:hueOff val="-1091522"/>
                <a:satOff val="-62946"/>
                <a:lumOff val="6471"/>
                <a:alphaOff val="0"/>
              </a:schemeClr>
            </a:fillRef>
            <a:effectRef idx="3">
              <a:schemeClr val="accent2">
                <a:hueOff val="-1091522"/>
                <a:satOff val="-62946"/>
                <a:lumOff val="6471"/>
                <a:alphaOff val="0"/>
              </a:schemeClr>
            </a:effectRef>
            <a:fontRef idx="minor">
              <a:schemeClr val="lt1"/>
            </a:fontRef>
          </p:style>
        </p:sp>
        <p:sp>
          <p:nvSpPr>
            <p:cNvPr id="77" name="Rectángulo: esquinas redondeadas 14">
              <a:extLst>
                <a:ext uri="{FF2B5EF4-FFF2-40B4-BE49-F238E27FC236}">
                  <a16:creationId xmlns:a16="http://schemas.microsoft.com/office/drawing/2014/main" id="{F813A65A-FB00-4122-BEE8-C440C3DFD552}"/>
                </a:ext>
              </a:extLst>
            </p:cNvPr>
            <p:cNvSpPr txBox="1"/>
            <p:nvPr/>
          </p:nvSpPr>
          <p:spPr>
            <a:xfrm>
              <a:off x="377502" y="4110196"/>
              <a:ext cx="7106183" cy="5478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None/>
              </a:pPr>
              <a:r>
                <a:rPr lang="es-CO" dirty="0">
                  <a:latin typeface="Bahnschrift Light SemiCondensed" panose="020B0502040204020203" pitchFamily="34" charset="0"/>
                </a:rPr>
                <a:t>Implementar un proyecto de gestión compartida para lograr la efectividad del proceso de registró de datos para todos los miembros de la comunidad educativa. </a:t>
              </a:r>
            </a:p>
          </p:txBody>
        </p:sp>
      </p:grpSp>
      <p:sp>
        <p:nvSpPr>
          <p:cNvPr id="68" name="Rectángulo 67">
            <a:extLst>
              <a:ext uri="{FF2B5EF4-FFF2-40B4-BE49-F238E27FC236}">
                <a16:creationId xmlns:a16="http://schemas.microsoft.com/office/drawing/2014/main" id="{BBE2C765-C3EB-419D-943B-8282D3A836AD}"/>
              </a:ext>
            </a:extLst>
          </p:cNvPr>
          <p:cNvSpPr/>
          <p:nvPr/>
        </p:nvSpPr>
        <p:spPr>
          <a:xfrm>
            <a:off x="2206372" y="6063704"/>
            <a:ext cx="7505700" cy="352800"/>
          </a:xfrm>
          <a:prstGeom prst="rect">
            <a:avLst/>
          </a:prstGeom>
        </p:spPr>
        <p:style>
          <a:lnRef idx="1">
            <a:schemeClr val="accent2">
              <a:hueOff val="-1273443"/>
              <a:satOff val="-73437"/>
              <a:lumOff val="7549"/>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grpSp>
        <p:nvGrpSpPr>
          <p:cNvPr id="71" name="Grupo 70">
            <a:extLst>
              <a:ext uri="{FF2B5EF4-FFF2-40B4-BE49-F238E27FC236}">
                <a16:creationId xmlns:a16="http://schemas.microsoft.com/office/drawing/2014/main" id="{8C55C31C-5F0B-47DF-8C92-3A796760734C}"/>
              </a:ext>
            </a:extLst>
          </p:cNvPr>
          <p:cNvGrpSpPr/>
          <p:nvPr/>
        </p:nvGrpSpPr>
        <p:grpSpPr>
          <a:xfrm>
            <a:off x="2344560" y="5447128"/>
            <a:ext cx="8027421" cy="893403"/>
            <a:chOff x="326758" y="5444548"/>
            <a:chExt cx="7177102" cy="494097"/>
          </a:xfrm>
        </p:grpSpPr>
        <p:sp>
          <p:nvSpPr>
            <p:cNvPr id="72" name="Rectángulo: esquinas redondeadas 71">
              <a:extLst>
                <a:ext uri="{FF2B5EF4-FFF2-40B4-BE49-F238E27FC236}">
                  <a16:creationId xmlns:a16="http://schemas.microsoft.com/office/drawing/2014/main" id="{B92D9361-A09B-44C4-8292-2ACF534A37F3}"/>
                </a:ext>
              </a:extLst>
            </p:cNvPr>
            <p:cNvSpPr/>
            <p:nvPr/>
          </p:nvSpPr>
          <p:spPr>
            <a:xfrm>
              <a:off x="357327" y="5487226"/>
              <a:ext cx="7146533" cy="413280"/>
            </a:xfrm>
            <a:prstGeom prst="roundRect">
              <a:avLst/>
            </a:prstGeom>
          </p:spPr>
          <p:style>
            <a:lnRef idx="0">
              <a:schemeClr val="lt1">
                <a:hueOff val="0"/>
                <a:satOff val="0"/>
                <a:lumOff val="0"/>
                <a:alphaOff val="0"/>
              </a:schemeClr>
            </a:lnRef>
            <a:fillRef idx="3">
              <a:schemeClr val="accent2">
                <a:hueOff val="-1455363"/>
                <a:satOff val="-83928"/>
                <a:lumOff val="8628"/>
                <a:alphaOff val="0"/>
              </a:schemeClr>
            </a:fillRef>
            <a:effectRef idx="3">
              <a:schemeClr val="accent2">
                <a:hueOff val="-1455363"/>
                <a:satOff val="-83928"/>
                <a:lumOff val="8628"/>
                <a:alphaOff val="0"/>
              </a:schemeClr>
            </a:effectRef>
            <a:fontRef idx="minor">
              <a:schemeClr val="lt1"/>
            </a:fontRef>
          </p:style>
        </p:sp>
        <p:sp>
          <p:nvSpPr>
            <p:cNvPr id="73" name="Rectángulo: esquinas redondeadas 20">
              <a:extLst>
                <a:ext uri="{FF2B5EF4-FFF2-40B4-BE49-F238E27FC236}">
                  <a16:creationId xmlns:a16="http://schemas.microsoft.com/office/drawing/2014/main" id="{852C3930-F095-4C2E-87AE-1D131F59B067}"/>
                </a:ext>
              </a:extLst>
            </p:cNvPr>
            <p:cNvSpPr txBox="1"/>
            <p:nvPr/>
          </p:nvSpPr>
          <p:spPr>
            <a:xfrm>
              <a:off x="326758" y="5444548"/>
              <a:ext cx="7106183" cy="4940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588" tIns="0" rIns="198588" bIns="0" numCol="1" spcCol="1270" anchor="ctr" anchorCtr="0">
              <a:noAutofit/>
            </a:bodyPr>
            <a:lstStyle/>
            <a:p>
              <a:pPr marL="0" lvl="0" indent="0" algn="ctr" defTabSz="577850">
                <a:lnSpc>
                  <a:spcPct val="90000"/>
                </a:lnSpc>
                <a:spcBef>
                  <a:spcPct val="0"/>
                </a:spcBef>
                <a:spcAft>
                  <a:spcPct val="35000"/>
                </a:spcAft>
                <a:buNone/>
              </a:pPr>
              <a:r>
                <a:rPr lang="es-CO" dirty="0">
                  <a:latin typeface="Bahnschrift Light SemiCondensed" panose="020B0502040204020203" pitchFamily="34" charset="0"/>
                </a:rPr>
                <a:t>Suscribir, a nombre del establecimiento, convenios, acuerdos y alianzas que favorezcan el proyecto final.</a:t>
              </a:r>
            </a:p>
          </p:txBody>
        </p:sp>
      </p:grpSp>
    </p:spTree>
    <p:extLst>
      <p:ext uri="{BB962C8B-B14F-4D97-AF65-F5344CB8AC3E}">
        <p14:creationId xmlns:p14="http://schemas.microsoft.com/office/powerpoint/2010/main" val="8374080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8369225"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Planteamiento del Problema</a:t>
            </a:r>
            <a:endParaRPr lang="es-CO" sz="4000" dirty="0">
              <a:latin typeface="+mn-lt"/>
            </a:endParaRPr>
          </a:p>
        </p:txBody>
      </p:sp>
      <p:grpSp>
        <p:nvGrpSpPr>
          <p:cNvPr id="7" name="Grupo 6">
            <a:extLst>
              <a:ext uri="{FF2B5EF4-FFF2-40B4-BE49-F238E27FC236}">
                <a16:creationId xmlns:a16="http://schemas.microsoft.com/office/drawing/2014/main" id="{D842D42D-2DAC-4AB5-BFD5-F39EC1759289}"/>
              </a:ext>
            </a:extLst>
          </p:cNvPr>
          <p:cNvGrpSpPr/>
          <p:nvPr/>
        </p:nvGrpSpPr>
        <p:grpSpPr>
          <a:xfrm>
            <a:off x="1921779" y="1567507"/>
            <a:ext cx="1293632" cy="1848046"/>
            <a:chOff x="1" y="1373"/>
            <a:chExt cx="1293632" cy="1848046"/>
          </a:xfrm>
        </p:grpSpPr>
        <p:sp>
          <p:nvSpPr>
            <p:cNvPr id="28" name="Flecha: cheurón 27">
              <a:extLst>
                <a:ext uri="{FF2B5EF4-FFF2-40B4-BE49-F238E27FC236}">
                  <a16:creationId xmlns:a16="http://schemas.microsoft.com/office/drawing/2014/main" id="{3EC0894C-D450-4F3F-A617-BA1BDEED6189}"/>
                </a:ext>
              </a:extLst>
            </p:cNvPr>
            <p:cNvSpPr/>
            <p:nvPr/>
          </p:nvSpPr>
          <p:spPr>
            <a:xfrm rot="5400000">
              <a:off x="-277206" y="278580"/>
              <a:ext cx="1848046" cy="1293632"/>
            </a:xfrm>
            <a:prstGeom prst="chevron">
              <a:avLst/>
            </a:pr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9" name="Flecha: cheurón 4">
              <a:extLst>
                <a:ext uri="{FF2B5EF4-FFF2-40B4-BE49-F238E27FC236}">
                  <a16:creationId xmlns:a16="http://schemas.microsoft.com/office/drawing/2014/main" id="{91955132-5806-441B-9CB3-7F96CE6E9CC7}"/>
                </a:ext>
              </a:extLst>
            </p:cNvPr>
            <p:cNvSpPr txBox="1"/>
            <p:nvPr/>
          </p:nvSpPr>
          <p:spPr>
            <a:xfrm>
              <a:off x="1" y="648189"/>
              <a:ext cx="1293632" cy="554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CO" sz="2700" kern="1200" dirty="0"/>
                <a:t>Antes</a:t>
              </a:r>
            </a:p>
          </p:txBody>
        </p:sp>
      </p:grpSp>
      <p:grpSp>
        <p:nvGrpSpPr>
          <p:cNvPr id="8" name="Grupo 7">
            <a:extLst>
              <a:ext uri="{FF2B5EF4-FFF2-40B4-BE49-F238E27FC236}">
                <a16:creationId xmlns:a16="http://schemas.microsoft.com/office/drawing/2014/main" id="{1BD093A9-A12A-4F54-8512-F85FD0712DFC}"/>
              </a:ext>
            </a:extLst>
          </p:cNvPr>
          <p:cNvGrpSpPr/>
          <p:nvPr/>
        </p:nvGrpSpPr>
        <p:grpSpPr>
          <a:xfrm>
            <a:off x="3215410" y="1567509"/>
            <a:ext cx="7461557" cy="1201230"/>
            <a:chOff x="1293632" y="1375"/>
            <a:chExt cx="6053317" cy="1201230"/>
          </a:xfrm>
        </p:grpSpPr>
        <p:sp>
          <p:nvSpPr>
            <p:cNvPr id="26" name="Rectángulo: esquinas superiores redondeadas 25">
              <a:extLst>
                <a:ext uri="{FF2B5EF4-FFF2-40B4-BE49-F238E27FC236}">
                  <a16:creationId xmlns:a16="http://schemas.microsoft.com/office/drawing/2014/main" id="{8BAECFF0-630E-4FAA-8BD9-4309E3AFC2B1}"/>
                </a:ext>
              </a:extLst>
            </p:cNvPr>
            <p:cNvSpPr/>
            <p:nvPr/>
          </p:nvSpPr>
          <p:spPr>
            <a:xfrm rot="5400000">
              <a:off x="3719676" y="-2424669"/>
              <a:ext cx="1201230" cy="6053317"/>
            </a:xfrm>
            <a:prstGeom prst="round2SameRect">
              <a:avLst/>
            </a:prstGeom>
            <a:solidFill>
              <a:schemeClr val="accent2">
                <a:lumMod val="20000"/>
                <a:lumOff val="80000"/>
                <a:alpha val="90000"/>
              </a:schemeClr>
            </a:solidFill>
          </p:spPr>
          <p:style>
            <a:lnRef idx="1">
              <a:schemeClr val="accent2">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27" name="Rectángulo: esquinas superiores redondeadas 6">
              <a:extLst>
                <a:ext uri="{FF2B5EF4-FFF2-40B4-BE49-F238E27FC236}">
                  <a16:creationId xmlns:a16="http://schemas.microsoft.com/office/drawing/2014/main" id="{1044209D-8ED8-4198-A0DB-775ACDAE05C4}"/>
                </a:ext>
              </a:extLst>
            </p:cNvPr>
            <p:cNvSpPr txBox="1"/>
            <p:nvPr/>
          </p:nvSpPr>
          <p:spPr>
            <a:xfrm>
              <a:off x="1293633" y="60013"/>
              <a:ext cx="5994678" cy="10839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8255" rIns="8255" bIns="8255" numCol="1" spcCol="1270" anchor="ctr" anchorCtr="0">
              <a:noAutofit/>
            </a:bodyPr>
            <a:lstStyle/>
            <a:p>
              <a:pPr marL="114300" lvl="1" indent="-114300" algn="ctr" defTabSz="577850">
                <a:lnSpc>
                  <a:spcPct val="90000"/>
                </a:lnSpc>
                <a:spcBef>
                  <a:spcPct val="0"/>
                </a:spcBef>
                <a:spcAft>
                  <a:spcPct val="15000"/>
                </a:spcAft>
                <a:buChar char="•"/>
              </a:pPr>
              <a:r>
                <a:rPr lang="es-CO" dirty="0">
                  <a:latin typeface="Bahnschrift Light SemiCondensed" panose="020B0502040204020203" pitchFamily="34" charset="0"/>
                </a:rPr>
                <a:t>Falta de un sistema basado en una programación actual medido con un funcionamiento efectivo para la simplicidad de acciones que carecen de ser cumplidas a tiempo.</a:t>
              </a:r>
            </a:p>
          </p:txBody>
        </p:sp>
      </p:grpSp>
      <p:grpSp>
        <p:nvGrpSpPr>
          <p:cNvPr id="10" name="Grupo 9">
            <a:extLst>
              <a:ext uri="{FF2B5EF4-FFF2-40B4-BE49-F238E27FC236}">
                <a16:creationId xmlns:a16="http://schemas.microsoft.com/office/drawing/2014/main" id="{42451C1A-5858-47BA-857C-8A5C86DDF989}"/>
              </a:ext>
            </a:extLst>
          </p:cNvPr>
          <p:cNvGrpSpPr/>
          <p:nvPr/>
        </p:nvGrpSpPr>
        <p:grpSpPr>
          <a:xfrm>
            <a:off x="1921779" y="3223828"/>
            <a:ext cx="1293632" cy="1848046"/>
            <a:chOff x="1" y="1657694"/>
            <a:chExt cx="1293632" cy="1848046"/>
          </a:xfrm>
        </p:grpSpPr>
        <p:sp>
          <p:nvSpPr>
            <p:cNvPr id="24" name="Flecha: cheurón 23">
              <a:extLst>
                <a:ext uri="{FF2B5EF4-FFF2-40B4-BE49-F238E27FC236}">
                  <a16:creationId xmlns:a16="http://schemas.microsoft.com/office/drawing/2014/main" id="{7A052D72-F802-4E8E-B0CF-8C227DB435B6}"/>
                </a:ext>
              </a:extLst>
            </p:cNvPr>
            <p:cNvSpPr/>
            <p:nvPr/>
          </p:nvSpPr>
          <p:spPr>
            <a:xfrm rot="5400000">
              <a:off x="-277206" y="1934901"/>
              <a:ext cx="1848046" cy="1293632"/>
            </a:xfrm>
            <a:prstGeom prst="chevron">
              <a:avLst/>
            </a:prstGeom>
            <a:solidFill>
              <a:schemeClr val="accent1">
                <a:lumMod val="60000"/>
                <a:lumOff val="40000"/>
              </a:schemeClr>
            </a:solidFill>
          </p:spPr>
          <p:style>
            <a:lnRef idx="1">
              <a:schemeClr val="accent3">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sp>
        <p:sp>
          <p:nvSpPr>
            <p:cNvPr id="25" name="Flecha: cheurón 8">
              <a:extLst>
                <a:ext uri="{FF2B5EF4-FFF2-40B4-BE49-F238E27FC236}">
                  <a16:creationId xmlns:a16="http://schemas.microsoft.com/office/drawing/2014/main" id="{1C84BCA8-C84A-4E94-817A-16A9DE177D17}"/>
                </a:ext>
              </a:extLst>
            </p:cNvPr>
            <p:cNvSpPr txBox="1"/>
            <p:nvPr/>
          </p:nvSpPr>
          <p:spPr>
            <a:xfrm>
              <a:off x="1" y="2304510"/>
              <a:ext cx="1293632" cy="554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CO" sz="2700" kern="1200" dirty="0"/>
                <a:t>Presente</a:t>
              </a:r>
            </a:p>
          </p:txBody>
        </p:sp>
      </p:grpSp>
      <p:grpSp>
        <p:nvGrpSpPr>
          <p:cNvPr id="11" name="Grupo 10">
            <a:extLst>
              <a:ext uri="{FF2B5EF4-FFF2-40B4-BE49-F238E27FC236}">
                <a16:creationId xmlns:a16="http://schemas.microsoft.com/office/drawing/2014/main" id="{C5840DC2-C549-46E0-A75D-DC011B654DEE}"/>
              </a:ext>
            </a:extLst>
          </p:cNvPr>
          <p:cNvGrpSpPr/>
          <p:nvPr/>
        </p:nvGrpSpPr>
        <p:grpSpPr>
          <a:xfrm>
            <a:off x="3215409" y="2960462"/>
            <a:ext cx="7461557" cy="1464598"/>
            <a:chOff x="1293632" y="1657696"/>
            <a:chExt cx="6053317" cy="1201230"/>
          </a:xfrm>
        </p:grpSpPr>
        <p:sp>
          <p:nvSpPr>
            <p:cNvPr id="22" name="Rectángulo: esquinas superiores redondeadas 21">
              <a:extLst>
                <a:ext uri="{FF2B5EF4-FFF2-40B4-BE49-F238E27FC236}">
                  <a16:creationId xmlns:a16="http://schemas.microsoft.com/office/drawing/2014/main" id="{6769E37F-911E-4FFD-B88A-F690034EC26C}"/>
                </a:ext>
              </a:extLst>
            </p:cNvPr>
            <p:cNvSpPr/>
            <p:nvPr/>
          </p:nvSpPr>
          <p:spPr>
            <a:xfrm rot="5400000">
              <a:off x="3719676" y="-768348"/>
              <a:ext cx="1201230" cy="6053317"/>
            </a:xfrm>
            <a:prstGeom prst="round2SameRect">
              <a:avLst/>
            </a:prstGeom>
            <a:solidFill>
              <a:schemeClr val="accent1">
                <a:lumMod val="20000"/>
                <a:lumOff val="80000"/>
                <a:alpha val="90000"/>
              </a:schemeClr>
            </a:solidFill>
          </p:spPr>
          <p:style>
            <a:lnRef idx="1">
              <a:schemeClr val="accent3">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23" name="Rectángulo: esquinas superiores redondeadas 10">
              <a:extLst>
                <a:ext uri="{FF2B5EF4-FFF2-40B4-BE49-F238E27FC236}">
                  <a16:creationId xmlns:a16="http://schemas.microsoft.com/office/drawing/2014/main" id="{30B14F60-DF25-4B80-9360-3DC9780DF3C7}"/>
                </a:ext>
              </a:extLst>
            </p:cNvPr>
            <p:cNvSpPr txBox="1"/>
            <p:nvPr/>
          </p:nvSpPr>
          <p:spPr>
            <a:xfrm>
              <a:off x="1293633" y="1716334"/>
              <a:ext cx="5994678" cy="10839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8255" rIns="8255" bIns="8255" numCol="1" spcCol="1270" anchor="ctr" anchorCtr="0">
              <a:noAutofit/>
            </a:bodyPr>
            <a:lstStyle/>
            <a:p>
              <a:pPr marL="114300" lvl="1" indent="-114300" algn="ctr" defTabSz="577850">
                <a:lnSpc>
                  <a:spcPct val="90000"/>
                </a:lnSpc>
                <a:spcBef>
                  <a:spcPct val="0"/>
                </a:spcBef>
                <a:spcAft>
                  <a:spcPct val="15000"/>
                </a:spcAft>
                <a:buChar char="•"/>
              </a:pPr>
              <a:r>
                <a:rPr lang="es-CO" dirty="0">
                  <a:latin typeface="Bahnschrift Light SemiCondensed" panose="020B0502040204020203" pitchFamily="34" charset="0"/>
                </a:rPr>
                <a:t>Elaboración del sistema necesitado y avisando con anterioridad, uniendo conocimientos que se van adquiriendo a lo largo del desarrollo de aprendizaje para que así mismo juntar esos conocimientos e irlos desarrollando paso a paso con la intención de mejorar el mas mínimo detalle.</a:t>
              </a:r>
            </a:p>
          </p:txBody>
        </p:sp>
      </p:grpSp>
      <p:grpSp>
        <p:nvGrpSpPr>
          <p:cNvPr id="14" name="Grupo 13">
            <a:extLst>
              <a:ext uri="{FF2B5EF4-FFF2-40B4-BE49-F238E27FC236}">
                <a16:creationId xmlns:a16="http://schemas.microsoft.com/office/drawing/2014/main" id="{60F883A7-4821-477D-94AD-98C231880261}"/>
              </a:ext>
            </a:extLst>
          </p:cNvPr>
          <p:cNvGrpSpPr/>
          <p:nvPr/>
        </p:nvGrpSpPr>
        <p:grpSpPr>
          <a:xfrm>
            <a:off x="1921779" y="4880149"/>
            <a:ext cx="1293632" cy="1848046"/>
            <a:chOff x="1" y="3314015"/>
            <a:chExt cx="1293632" cy="1848046"/>
          </a:xfrm>
        </p:grpSpPr>
        <p:sp>
          <p:nvSpPr>
            <p:cNvPr id="20" name="Flecha: cheurón 19">
              <a:extLst>
                <a:ext uri="{FF2B5EF4-FFF2-40B4-BE49-F238E27FC236}">
                  <a16:creationId xmlns:a16="http://schemas.microsoft.com/office/drawing/2014/main" id="{B21C1441-BDEA-491D-89A2-26D80DF81097}"/>
                </a:ext>
              </a:extLst>
            </p:cNvPr>
            <p:cNvSpPr/>
            <p:nvPr/>
          </p:nvSpPr>
          <p:spPr>
            <a:xfrm rot="5400000">
              <a:off x="-277206" y="3591222"/>
              <a:ext cx="1848046" cy="1293632"/>
            </a:xfrm>
            <a:prstGeom prst="chevron">
              <a:avLst/>
            </a:prstGeom>
          </p:spPr>
          <p:style>
            <a:lnRef idx="1">
              <a:schemeClr val="accent4">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21" name="Flecha: cheurón 12">
              <a:extLst>
                <a:ext uri="{FF2B5EF4-FFF2-40B4-BE49-F238E27FC236}">
                  <a16:creationId xmlns:a16="http://schemas.microsoft.com/office/drawing/2014/main" id="{F68E04F6-9561-4F2B-8924-EB5582FDC228}"/>
                </a:ext>
              </a:extLst>
            </p:cNvPr>
            <p:cNvSpPr txBox="1"/>
            <p:nvPr/>
          </p:nvSpPr>
          <p:spPr>
            <a:xfrm>
              <a:off x="1" y="3960831"/>
              <a:ext cx="1293632" cy="554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CO" sz="2700" kern="1200" dirty="0"/>
                <a:t>Después</a:t>
              </a:r>
            </a:p>
          </p:txBody>
        </p:sp>
      </p:grpSp>
      <p:grpSp>
        <p:nvGrpSpPr>
          <p:cNvPr id="17" name="Grupo 16">
            <a:extLst>
              <a:ext uri="{FF2B5EF4-FFF2-40B4-BE49-F238E27FC236}">
                <a16:creationId xmlns:a16="http://schemas.microsoft.com/office/drawing/2014/main" id="{0F8EE80D-69D1-4043-B708-AF280791CFC9}"/>
              </a:ext>
            </a:extLst>
          </p:cNvPr>
          <p:cNvGrpSpPr/>
          <p:nvPr/>
        </p:nvGrpSpPr>
        <p:grpSpPr>
          <a:xfrm>
            <a:off x="3215409" y="4545436"/>
            <a:ext cx="7461557" cy="1909152"/>
            <a:chOff x="1293632" y="3314015"/>
            <a:chExt cx="6053317" cy="1201230"/>
          </a:xfrm>
        </p:grpSpPr>
        <p:sp>
          <p:nvSpPr>
            <p:cNvPr id="18" name="Rectángulo: esquinas superiores redondeadas 17">
              <a:extLst>
                <a:ext uri="{FF2B5EF4-FFF2-40B4-BE49-F238E27FC236}">
                  <a16:creationId xmlns:a16="http://schemas.microsoft.com/office/drawing/2014/main" id="{F8E9212F-D5FD-425B-AC2B-ADFDCFAC73E8}"/>
                </a:ext>
              </a:extLst>
            </p:cNvPr>
            <p:cNvSpPr/>
            <p:nvPr/>
          </p:nvSpPr>
          <p:spPr>
            <a:xfrm rot="5400000">
              <a:off x="3719676" y="887971"/>
              <a:ext cx="1201230" cy="6053317"/>
            </a:xfrm>
            <a:prstGeom prst="round2SameRect">
              <a:avLst/>
            </a:prstGeom>
            <a:solidFill>
              <a:schemeClr val="accent4">
                <a:lumMod val="20000"/>
                <a:lumOff val="80000"/>
                <a:alpha val="90000"/>
              </a:schemeClr>
            </a:solidFill>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ectángulo: esquinas superiores redondeadas 14">
              <a:extLst>
                <a:ext uri="{FF2B5EF4-FFF2-40B4-BE49-F238E27FC236}">
                  <a16:creationId xmlns:a16="http://schemas.microsoft.com/office/drawing/2014/main" id="{7A19BD7D-A441-4693-828B-B5284F01F8FB}"/>
                </a:ext>
              </a:extLst>
            </p:cNvPr>
            <p:cNvSpPr txBox="1"/>
            <p:nvPr/>
          </p:nvSpPr>
          <p:spPr>
            <a:xfrm>
              <a:off x="1293633" y="3372654"/>
              <a:ext cx="5994678" cy="10839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8255" rIns="8255" bIns="8255" numCol="1" spcCol="1270" anchor="ctr" anchorCtr="0">
              <a:noAutofit/>
            </a:bodyPr>
            <a:lstStyle/>
            <a:p>
              <a:pPr marL="114300" lvl="1" indent="-114300" algn="ctr" defTabSz="577850">
                <a:lnSpc>
                  <a:spcPct val="90000"/>
                </a:lnSpc>
                <a:spcBef>
                  <a:spcPct val="0"/>
                </a:spcBef>
                <a:spcAft>
                  <a:spcPct val="15000"/>
                </a:spcAft>
                <a:buChar char="•"/>
              </a:pPr>
              <a:r>
                <a:rPr lang="es-CO" dirty="0">
                  <a:latin typeface="Bahnschrift Light SemiCondensed" panose="020B0502040204020203" pitchFamily="34" charset="0"/>
                </a:rPr>
                <a:t>Entrega de un proyecto ya elaborado con la idea de cumplir las expectativas de la institución para que el recibimiento de este no se vea afectado en el proceso de elaboración. Su funcionalidad no se vera corrompida sino que todo lo contrario, la programación  que lleva este proyecto será tan bien definido que el uso de este sistema se validara por la efectividad que puede llegar a tener.</a:t>
              </a:r>
            </a:p>
          </p:txBody>
        </p:sp>
      </p:grpSp>
    </p:spTree>
    <p:extLst>
      <p:ext uri="{BB962C8B-B14F-4D97-AF65-F5344CB8AC3E}">
        <p14:creationId xmlns:p14="http://schemas.microsoft.com/office/powerpoint/2010/main" val="131825956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8369225"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Pregunta del Problema</a:t>
            </a:r>
            <a:endParaRPr lang="es-CO" sz="4000" dirty="0">
              <a:latin typeface="+mn-lt"/>
            </a:endParaRPr>
          </a:p>
        </p:txBody>
      </p:sp>
      <p:sp>
        <p:nvSpPr>
          <p:cNvPr id="7" name="Pergamino: horizontal 6">
            <a:extLst>
              <a:ext uri="{FF2B5EF4-FFF2-40B4-BE49-F238E27FC236}">
                <a16:creationId xmlns:a16="http://schemas.microsoft.com/office/drawing/2014/main" id="{8F01BC67-F777-4367-843F-244B8FF09101}"/>
              </a:ext>
            </a:extLst>
          </p:cNvPr>
          <p:cNvSpPr/>
          <p:nvPr/>
        </p:nvSpPr>
        <p:spPr>
          <a:xfrm>
            <a:off x="1938790" y="1915046"/>
            <a:ext cx="8619673" cy="4042373"/>
          </a:xfrm>
          <a:custGeom>
            <a:avLst/>
            <a:gdLst>
              <a:gd name="connsiteX0" fmla="*/ 8619673 w 8619673"/>
              <a:gd name="connsiteY0" fmla="*/ 252648 h 4042373"/>
              <a:gd name="connsiteX1" fmla="*/ 8367025 w 8619673"/>
              <a:gd name="connsiteY1" fmla="*/ 505296 h 4042373"/>
              <a:gd name="connsiteX2" fmla="*/ 8367025 w 8619673"/>
              <a:gd name="connsiteY2" fmla="*/ 252648 h 4042373"/>
              <a:gd name="connsiteX3" fmla="*/ 8240701 w 8619673"/>
              <a:gd name="connsiteY3" fmla="*/ 378972 h 4042373"/>
              <a:gd name="connsiteX4" fmla="*/ 8114377 w 8619673"/>
              <a:gd name="connsiteY4" fmla="*/ 252648 h 4042373"/>
              <a:gd name="connsiteX5" fmla="*/ 8114376 w 8619673"/>
              <a:gd name="connsiteY5" fmla="*/ 505297 h 4042373"/>
              <a:gd name="connsiteX6" fmla="*/ 7537849 w 8619673"/>
              <a:gd name="connsiteY6" fmla="*/ 505297 h 4042373"/>
              <a:gd name="connsiteX7" fmla="*/ 6961323 w 8619673"/>
              <a:gd name="connsiteY7" fmla="*/ 505297 h 4042373"/>
              <a:gd name="connsiteX8" fmla="*/ 6227561 w 8619673"/>
              <a:gd name="connsiteY8" fmla="*/ 505297 h 4042373"/>
              <a:gd name="connsiteX9" fmla="*/ 5572417 w 8619673"/>
              <a:gd name="connsiteY9" fmla="*/ 505297 h 4042373"/>
              <a:gd name="connsiteX10" fmla="*/ 4838656 w 8619673"/>
              <a:gd name="connsiteY10" fmla="*/ 505297 h 4042373"/>
              <a:gd name="connsiteX11" fmla="*/ 4340747 w 8619673"/>
              <a:gd name="connsiteY11" fmla="*/ 505297 h 4042373"/>
              <a:gd name="connsiteX12" fmla="*/ 3764220 w 8619673"/>
              <a:gd name="connsiteY12" fmla="*/ 505297 h 4042373"/>
              <a:gd name="connsiteX13" fmla="*/ 3344928 w 8619673"/>
              <a:gd name="connsiteY13" fmla="*/ 505297 h 4042373"/>
              <a:gd name="connsiteX14" fmla="*/ 2847018 w 8619673"/>
              <a:gd name="connsiteY14" fmla="*/ 505297 h 4042373"/>
              <a:gd name="connsiteX15" fmla="*/ 2191874 w 8619673"/>
              <a:gd name="connsiteY15" fmla="*/ 505297 h 4042373"/>
              <a:gd name="connsiteX16" fmla="*/ 1536730 w 8619673"/>
              <a:gd name="connsiteY16" fmla="*/ 505297 h 4042373"/>
              <a:gd name="connsiteX17" fmla="*/ 1038821 w 8619673"/>
              <a:gd name="connsiteY17" fmla="*/ 505297 h 4042373"/>
              <a:gd name="connsiteX18" fmla="*/ 252648 w 8619673"/>
              <a:gd name="connsiteY18" fmla="*/ 505297 h 4042373"/>
              <a:gd name="connsiteX19" fmla="*/ 0 w 8619673"/>
              <a:gd name="connsiteY19" fmla="*/ 757945 h 4042373"/>
              <a:gd name="connsiteX20" fmla="*/ 0 w 8619673"/>
              <a:gd name="connsiteY20" fmla="*/ 1273348 h 4042373"/>
              <a:gd name="connsiteX21" fmla="*/ 0 w 8619673"/>
              <a:gd name="connsiteY21" fmla="*/ 1788750 h 4042373"/>
              <a:gd name="connsiteX22" fmla="*/ 0 w 8619673"/>
              <a:gd name="connsiteY22" fmla="*/ 2425424 h 4042373"/>
              <a:gd name="connsiteX23" fmla="*/ 0 w 8619673"/>
              <a:gd name="connsiteY23" fmla="*/ 2940827 h 4042373"/>
              <a:gd name="connsiteX24" fmla="*/ 0 w 8619673"/>
              <a:gd name="connsiteY24" fmla="*/ 3789725 h 4042373"/>
              <a:gd name="connsiteX25" fmla="*/ 252648 w 8619673"/>
              <a:gd name="connsiteY25" fmla="*/ 4042373 h 4042373"/>
              <a:gd name="connsiteX26" fmla="*/ 505296 w 8619673"/>
              <a:gd name="connsiteY26" fmla="*/ 3789725 h 4042373"/>
              <a:gd name="connsiteX27" fmla="*/ 505297 w 8619673"/>
              <a:gd name="connsiteY27" fmla="*/ 3537076 h 4042373"/>
              <a:gd name="connsiteX28" fmla="*/ 1081824 w 8619673"/>
              <a:gd name="connsiteY28" fmla="*/ 3537076 h 4042373"/>
              <a:gd name="connsiteX29" fmla="*/ 1894202 w 8619673"/>
              <a:gd name="connsiteY29" fmla="*/ 3537076 h 4042373"/>
              <a:gd name="connsiteX30" fmla="*/ 2549346 w 8619673"/>
              <a:gd name="connsiteY30" fmla="*/ 3537076 h 4042373"/>
              <a:gd name="connsiteX31" fmla="*/ 3283108 w 8619673"/>
              <a:gd name="connsiteY31" fmla="*/ 3537076 h 4042373"/>
              <a:gd name="connsiteX32" fmla="*/ 3859634 w 8619673"/>
              <a:gd name="connsiteY32" fmla="*/ 3537076 h 4042373"/>
              <a:gd name="connsiteX33" fmla="*/ 4357544 w 8619673"/>
              <a:gd name="connsiteY33" fmla="*/ 3537076 h 4042373"/>
              <a:gd name="connsiteX34" fmla="*/ 5012688 w 8619673"/>
              <a:gd name="connsiteY34" fmla="*/ 3537076 h 4042373"/>
              <a:gd name="connsiteX35" fmla="*/ 5825066 w 8619673"/>
              <a:gd name="connsiteY35" fmla="*/ 3537076 h 4042373"/>
              <a:gd name="connsiteX36" fmla="*/ 6637445 w 8619673"/>
              <a:gd name="connsiteY36" fmla="*/ 3537076 h 4042373"/>
              <a:gd name="connsiteX37" fmla="*/ 7056737 w 8619673"/>
              <a:gd name="connsiteY37" fmla="*/ 3537076 h 4042373"/>
              <a:gd name="connsiteX38" fmla="*/ 7790498 w 8619673"/>
              <a:gd name="connsiteY38" fmla="*/ 3537076 h 4042373"/>
              <a:gd name="connsiteX39" fmla="*/ 8367025 w 8619673"/>
              <a:gd name="connsiteY39" fmla="*/ 3537076 h 4042373"/>
              <a:gd name="connsiteX40" fmla="*/ 8619673 w 8619673"/>
              <a:gd name="connsiteY40" fmla="*/ 3284428 h 4042373"/>
              <a:gd name="connsiteX41" fmla="*/ 8619673 w 8619673"/>
              <a:gd name="connsiteY41" fmla="*/ 2708390 h 4042373"/>
              <a:gd name="connsiteX42" fmla="*/ 8619673 w 8619673"/>
              <a:gd name="connsiteY42" fmla="*/ 2192987 h 4042373"/>
              <a:gd name="connsiteX43" fmla="*/ 8619673 w 8619673"/>
              <a:gd name="connsiteY43" fmla="*/ 1616949 h 4042373"/>
              <a:gd name="connsiteX44" fmla="*/ 8619673 w 8619673"/>
              <a:gd name="connsiteY44" fmla="*/ 1040911 h 4042373"/>
              <a:gd name="connsiteX45" fmla="*/ 8619673 w 8619673"/>
              <a:gd name="connsiteY45" fmla="*/ 252648 h 4042373"/>
              <a:gd name="connsiteX46" fmla="*/ 252648 w 8619673"/>
              <a:gd name="connsiteY46" fmla="*/ 1010593 h 4042373"/>
              <a:gd name="connsiteX47" fmla="*/ 505296 w 8619673"/>
              <a:gd name="connsiteY47" fmla="*/ 757945 h 4042373"/>
              <a:gd name="connsiteX48" fmla="*/ 378972 w 8619673"/>
              <a:gd name="connsiteY48" fmla="*/ 631621 h 4042373"/>
              <a:gd name="connsiteX49" fmla="*/ 252648 w 8619673"/>
              <a:gd name="connsiteY49" fmla="*/ 757945 h 4042373"/>
              <a:gd name="connsiteX50" fmla="*/ 252648 w 8619673"/>
              <a:gd name="connsiteY50" fmla="*/ 1010593 h 4042373"/>
              <a:gd name="connsiteX0" fmla="*/ 252648 w 8619673"/>
              <a:gd name="connsiteY0" fmla="*/ 1010593 h 4042373"/>
              <a:gd name="connsiteX1" fmla="*/ 505296 w 8619673"/>
              <a:gd name="connsiteY1" fmla="*/ 757945 h 4042373"/>
              <a:gd name="connsiteX2" fmla="*/ 378972 w 8619673"/>
              <a:gd name="connsiteY2" fmla="*/ 631621 h 4042373"/>
              <a:gd name="connsiteX3" fmla="*/ 252648 w 8619673"/>
              <a:gd name="connsiteY3" fmla="*/ 757945 h 4042373"/>
              <a:gd name="connsiteX4" fmla="*/ 252648 w 8619673"/>
              <a:gd name="connsiteY4" fmla="*/ 1010593 h 4042373"/>
              <a:gd name="connsiteX5" fmla="*/ 8367025 w 8619673"/>
              <a:gd name="connsiteY5" fmla="*/ 505297 h 4042373"/>
              <a:gd name="connsiteX6" fmla="*/ 8619673 w 8619673"/>
              <a:gd name="connsiteY6" fmla="*/ 252649 h 4042373"/>
              <a:gd name="connsiteX7" fmla="*/ 8367025 w 8619673"/>
              <a:gd name="connsiteY7" fmla="*/ 1 h 4042373"/>
              <a:gd name="connsiteX8" fmla="*/ 8114377 w 8619673"/>
              <a:gd name="connsiteY8" fmla="*/ 252649 h 4042373"/>
              <a:gd name="connsiteX9" fmla="*/ 8240701 w 8619673"/>
              <a:gd name="connsiteY9" fmla="*/ 378973 h 4042373"/>
              <a:gd name="connsiteX10" fmla="*/ 8367025 w 8619673"/>
              <a:gd name="connsiteY10" fmla="*/ 252649 h 4042373"/>
              <a:gd name="connsiteX11" fmla="*/ 8367025 w 8619673"/>
              <a:gd name="connsiteY11" fmla="*/ 505297 h 4042373"/>
              <a:gd name="connsiteX0" fmla="*/ 0 w 8619673"/>
              <a:gd name="connsiteY0" fmla="*/ 757945 h 4042373"/>
              <a:gd name="connsiteX1" fmla="*/ 252648 w 8619673"/>
              <a:gd name="connsiteY1" fmla="*/ 505297 h 4042373"/>
              <a:gd name="connsiteX2" fmla="*/ 750557 w 8619673"/>
              <a:gd name="connsiteY2" fmla="*/ 505297 h 4042373"/>
              <a:gd name="connsiteX3" fmla="*/ 1169850 w 8619673"/>
              <a:gd name="connsiteY3" fmla="*/ 505297 h 4042373"/>
              <a:gd name="connsiteX4" fmla="*/ 1824994 w 8619673"/>
              <a:gd name="connsiteY4" fmla="*/ 505297 h 4042373"/>
              <a:gd name="connsiteX5" fmla="*/ 2401520 w 8619673"/>
              <a:gd name="connsiteY5" fmla="*/ 505297 h 4042373"/>
              <a:gd name="connsiteX6" fmla="*/ 2899430 w 8619673"/>
              <a:gd name="connsiteY6" fmla="*/ 505297 h 4042373"/>
              <a:gd name="connsiteX7" fmla="*/ 3711808 w 8619673"/>
              <a:gd name="connsiteY7" fmla="*/ 505297 h 4042373"/>
              <a:gd name="connsiteX8" fmla="*/ 4288335 w 8619673"/>
              <a:gd name="connsiteY8" fmla="*/ 505297 h 4042373"/>
              <a:gd name="connsiteX9" fmla="*/ 4943479 w 8619673"/>
              <a:gd name="connsiteY9" fmla="*/ 505297 h 4042373"/>
              <a:gd name="connsiteX10" fmla="*/ 5520006 w 8619673"/>
              <a:gd name="connsiteY10" fmla="*/ 505297 h 4042373"/>
              <a:gd name="connsiteX11" fmla="*/ 6096532 w 8619673"/>
              <a:gd name="connsiteY11" fmla="*/ 505297 h 4042373"/>
              <a:gd name="connsiteX12" fmla="*/ 6908911 w 8619673"/>
              <a:gd name="connsiteY12" fmla="*/ 505297 h 4042373"/>
              <a:gd name="connsiteX13" fmla="*/ 7406820 w 8619673"/>
              <a:gd name="connsiteY13" fmla="*/ 505297 h 4042373"/>
              <a:gd name="connsiteX14" fmla="*/ 8114376 w 8619673"/>
              <a:gd name="connsiteY14" fmla="*/ 505297 h 4042373"/>
              <a:gd name="connsiteX15" fmla="*/ 8114376 w 8619673"/>
              <a:gd name="connsiteY15" fmla="*/ 252648 h 4042373"/>
              <a:gd name="connsiteX16" fmla="*/ 8367024 w 8619673"/>
              <a:gd name="connsiteY16" fmla="*/ 0 h 4042373"/>
              <a:gd name="connsiteX17" fmla="*/ 8619672 w 8619673"/>
              <a:gd name="connsiteY17" fmla="*/ 252648 h 4042373"/>
              <a:gd name="connsiteX18" fmla="*/ 8619673 w 8619673"/>
              <a:gd name="connsiteY18" fmla="*/ 3284428 h 4042373"/>
              <a:gd name="connsiteX19" fmla="*/ 8367025 w 8619673"/>
              <a:gd name="connsiteY19" fmla="*/ 3537076 h 4042373"/>
              <a:gd name="connsiteX20" fmla="*/ 7554646 w 8619673"/>
              <a:gd name="connsiteY20" fmla="*/ 3537076 h 4042373"/>
              <a:gd name="connsiteX21" fmla="*/ 7056737 w 8619673"/>
              <a:gd name="connsiteY21" fmla="*/ 3537076 h 4042373"/>
              <a:gd name="connsiteX22" fmla="*/ 6558828 w 8619673"/>
              <a:gd name="connsiteY22" fmla="*/ 3537076 h 4042373"/>
              <a:gd name="connsiteX23" fmla="*/ 5903684 w 8619673"/>
              <a:gd name="connsiteY23" fmla="*/ 3537076 h 4042373"/>
              <a:gd name="connsiteX24" fmla="*/ 5405774 w 8619673"/>
              <a:gd name="connsiteY24" fmla="*/ 3537076 h 4042373"/>
              <a:gd name="connsiteX25" fmla="*/ 4986482 w 8619673"/>
              <a:gd name="connsiteY25" fmla="*/ 3537076 h 4042373"/>
              <a:gd name="connsiteX26" fmla="*/ 4331338 w 8619673"/>
              <a:gd name="connsiteY26" fmla="*/ 3537076 h 4042373"/>
              <a:gd name="connsiteX27" fmla="*/ 3833429 w 8619673"/>
              <a:gd name="connsiteY27" fmla="*/ 3537076 h 4042373"/>
              <a:gd name="connsiteX28" fmla="*/ 3256902 w 8619673"/>
              <a:gd name="connsiteY28" fmla="*/ 3537076 h 4042373"/>
              <a:gd name="connsiteX29" fmla="*/ 2444523 w 8619673"/>
              <a:gd name="connsiteY29" fmla="*/ 3537076 h 4042373"/>
              <a:gd name="connsiteX30" fmla="*/ 1632145 w 8619673"/>
              <a:gd name="connsiteY30" fmla="*/ 3537076 h 4042373"/>
              <a:gd name="connsiteX31" fmla="*/ 1134235 w 8619673"/>
              <a:gd name="connsiteY31" fmla="*/ 3537076 h 4042373"/>
              <a:gd name="connsiteX32" fmla="*/ 505297 w 8619673"/>
              <a:gd name="connsiteY32" fmla="*/ 3537076 h 4042373"/>
              <a:gd name="connsiteX33" fmla="*/ 505297 w 8619673"/>
              <a:gd name="connsiteY33" fmla="*/ 3789725 h 4042373"/>
              <a:gd name="connsiteX34" fmla="*/ 252649 w 8619673"/>
              <a:gd name="connsiteY34" fmla="*/ 4042373 h 4042373"/>
              <a:gd name="connsiteX35" fmla="*/ 1 w 8619673"/>
              <a:gd name="connsiteY35" fmla="*/ 3789725 h 4042373"/>
              <a:gd name="connsiteX36" fmla="*/ 0 w 8619673"/>
              <a:gd name="connsiteY36" fmla="*/ 757945 h 4042373"/>
              <a:gd name="connsiteX37" fmla="*/ 8114376 w 8619673"/>
              <a:gd name="connsiteY37" fmla="*/ 505297 h 4042373"/>
              <a:gd name="connsiteX38" fmla="*/ 8367025 w 8619673"/>
              <a:gd name="connsiteY38" fmla="*/ 505297 h 4042373"/>
              <a:gd name="connsiteX39" fmla="*/ 8619673 w 8619673"/>
              <a:gd name="connsiteY39" fmla="*/ 252649 h 4042373"/>
              <a:gd name="connsiteX40" fmla="*/ 8367025 w 8619673"/>
              <a:gd name="connsiteY40" fmla="*/ 505297 h 4042373"/>
              <a:gd name="connsiteX41" fmla="*/ 8367025 w 8619673"/>
              <a:gd name="connsiteY41" fmla="*/ 252648 h 4042373"/>
              <a:gd name="connsiteX42" fmla="*/ 8240701 w 8619673"/>
              <a:gd name="connsiteY42" fmla="*/ 378972 h 4042373"/>
              <a:gd name="connsiteX43" fmla="*/ 8114377 w 8619673"/>
              <a:gd name="connsiteY43" fmla="*/ 252648 h 4042373"/>
              <a:gd name="connsiteX44" fmla="*/ 252648 w 8619673"/>
              <a:gd name="connsiteY44" fmla="*/ 1010593 h 4042373"/>
              <a:gd name="connsiteX45" fmla="*/ 252648 w 8619673"/>
              <a:gd name="connsiteY45" fmla="*/ 757945 h 4042373"/>
              <a:gd name="connsiteX46" fmla="*/ 378972 w 8619673"/>
              <a:gd name="connsiteY46" fmla="*/ 631621 h 4042373"/>
              <a:gd name="connsiteX47" fmla="*/ 505296 w 8619673"/>
              <a:gd name="connsiteY47" fmla="*/ 757945 h 4042373"/>
              <a:gd name="connsiteX48" fmla="*/ 252648 w 8619673"/>
              <a:gd name="connsiteY48" fmla="*/ 1010593 h 4042373"/>
              <a:gd name="connsiteX49" fmla="*/ 0 w 8619673"/>
              <a:gd name="connsiteY49" fmla="*/ 757945 h 4042373"/>
              <a:gd name="connsiteX50" fmla="*/ 505297 w 8619673"/>
              <a:gd name="connsiteY50" fmla="*/ 757945 h 4042373"/>
              <a:gd name="connsiteX51" fmla="*/ 505297 w 8619673"/>
              <a:gd name="connsiteY51" fmla="*/ 1424936 h 4042373"/>
              <a:gd name="connsiteX52" fmla="*/ 505297 w 8619673"/>
              <a:gd name="connsiteY52" fmla="*/ 2147511 h 4042373"/>
              <a:gd name="connsiteX53" fmla="*/ 505297 w 8619673"/>
              <a:gd name="connsiteY53" fmla="*/ 2814502 h 4042373"/>
              <a:gd name="connsiteX54" fmla="*/ 505297 w 8619673"/>
              <a:gd name="connsiteY54" fmla="*/ 3537076 h 404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8619673" h="4042373" stroke="0" extrusionOk="0">
                <a:moveTo>
                  <a:pt x="8619673" y="252648"/>
                </a:moveTo>
                <a:cubicBezTo>
                  <a:pt x="8604241" y="401599"/>
                  <a:pt x="8507372" y="513302"/>
                  <a:pt x="8367025" y="505296"/>
                </a:cubicBezTo>
                <a:cubicBezTo>
                  <a:pt x="8374495" y="448377"/>
                  <a:pt x="8370508" y="313214"/>
                  <a:pt x="8367025" y="252648"/>
                </a:cubicBezTo>
                <a:cubicBezTo>
                  <a:pt x="8366108" y="312948"/>
                  <a:pt x="8312003" y="372879"/>
                  <a:pt x="8240701" y="378972"/>
                </a:cubicBezTo>
                <a:cubicBezTo>
                  <a:pt x="8171788" y="377327"/>
                  <a:pt x="8103315" y="317910"/>
                  <a:pt x="8114377" y="252648"/>
                </a:cubicBezTo>
                <a:cubicBezTo>
                  <a:pt x="8106199" y="331777"/>
                  <a:pt x="8115698" y="406384"/>
                  <a:pt x="8114376" y="505297"/>
                </a:cubicBezTo>
                <a:cubicBezTo>
                  <a:pt x="7983994" y="500719"/>
                  <a:pt x="7690153" y="498259"/>
                  <a:pt x="7537849" y="505297"/>
                </a:cubicBezTo>
                <a:cubicBezTo>
                  <a:pt x="7385545" y="512335"/>
                  <a:pt x="7196272" y="498028"/>
                  <a:pt x="6961323" y="505297"/>
                </a:cubicBezTo>
                <a:cubicBezTo>
                  <a:pt x="6726374" y="512566"/>
                  <a:pt x="6552824" y="514076"/>
                  <a:pt x="6227561" y="505297"/>
                </a:cubicBezTo>
                <a:cubicBezTo>
                  <a:pt x="5902298" y="496518"/>
                  <a:pt x="5857241" y="521703"/>
                  <a:pt x="5572417" y="505297"/>
                </a:cubicBezTo>
                <a:cubicBezTo>
                  <a:pt x="5287593" y="488891"/>
                  <a:pt x="5002089" y="476341"/>
                  <a:pt x="4838656" y="505297"/>
                </a:cubicBezTo>
                <a:cubicBezTo>
                  <a:pt x="4675223" y="534253"/>
                  <a:pt x="4498376" y="503449"/>
                  <a:pt x="4340747" y="505297"/>
                </a:cubicBezTo>
                <a:cubicBezTo>
                  <a:pt x="4183118" y="507145"/>
                  <a:pt x="3884028" y="484840"/>
                  <a:pt x="3764220" y="505297"/>
                </a:cubicBezTo>
                <a:cubicBezTo>
                  <a:pt x="3644412" y="525754"/>
                  <a:pt x="3495740" y="485393"/>
                  <a:pt x="3344928" y="505297"/>
                </a:cubicBezTo>
                <a:cubicBezTo>
                  <a:pt x="3194116" y="525201"/>
                  <a:pt x="2970964" y="488226"/>
                  <a:pt x="2847018" y="505297"/>
                </a:cubicBezTo>
                <a:cubicBezTo>
                  <a:pt x="2723072" y="522369"/>
                  <a:pt x="2442044" y="523676"/>
                  <a:pt x="2191874" y="505297"/>
                </a:cubicBezTo>
                <a:cubicBezTo>
                  <a:pt x="1941704" y="486918"/>
                  <a:pt x="1795876" y="477625"/>
                  <a:pt x="1536730" y="505297"/>
                </a:cubicBezTo>
                <a:cubicBezTo>
                  <a:pt x="1277584" y="532969"/>
                  <a:pt x="1142373" y="509924"/>
                  <a:pt x="1038821" y="505297"/>
                </a:cubicBezTo>
                <a:cubicBezTo>
                  <a:pt x="935269" y="500670"/>
                  <a:pt x="597067" y="544158"/>
                  <a:pt x="252648" y="505297"/>
                </a:cubicBezTo>
                <a:cubicBezTo>
                  <a:pt x="107096" y="491955"/>
                  <a:pt x="14123" y="620938"/>
                  <a:pt x="0" y="757945"/>
                </a:cubicBezTo>
                <a:cubicBezTo>
                  <a:pt x="-6185" y="867142"/>
                  <a:pt x="24012" y="1164918"/>
                  <a:pt x="0" y="1273348"/>
                </a:cubicBezTo>
                <a:cubicBezTo>
                  <a:pt x="-24012" y="1381778"/>
                  <a:pt x="25568" y="1618465"/>
                  <a:pt x="0" y="1788750"/>
                </a:cubicBezTo>
                <a:cubicBezTo>
                  <a:pt x="-25568" y="1959035"/>
                  <a:pt x="31497" y="2223217"/>
                  <a:pt x="0" y="2425424"/>
                </a:cubicBezTo>
                <a:cubicBezTo>
                  <a:pt x="-31497" y="2627631"/>
                  <a:pt x="-23766" y="2686719"/>
                  <a:pt x="0" y="2940827"/>
                </a:cubicBezTo>
                <a:cubicBezTo>
                  <a:pt x="23766" y="3194935"/>
                  <a:pt x="17631" y="3567029"/>
                  <a:pt x="0" y="3789725"/>
                </a:cubicBezTo>
                <a:cubicBezTo>
                  <a:pt x="-23327" y="3923357"/>
                  <a:pt x="104897" y="4052814"/>
                  <a:pt x="252648" y="4042373"/>
                </a:cubicBezTo>
                <a:cubicBezTo>
                  <a:pt x="398386" y="4043952"/>
                  <a:pt x="502141" y="3929696"/>
                  <a:pt x="505296" y="3789725"/>
                </a:cubicBezTo>
                <a:cubicBezTo>
                  <a:pt x="495514" y="3689768"/>
                  <a:pt x="509101" y="3631939"/>
                  <a:pt x="505297" y="3537076"/>
                </a:cubicBezTo>
                <a:cubicBezTo>
                  <a:pt x="629627" y="3553711"/>
                  <a:pt x="795076" y="3522197"/>
                  <a:pt x="1081824" y="3537076"/>
                </a:cubicBezTo>
                <a:cubicBezTo>
                  <a:pt x="1368572" y="3551955"/>
                  <a:pt x="1564343" y="3510956"/>
                  <a:pt x="1894202" y="3537076"/>
                </a:cubicBezTo>
                <a:cubicBezTo>
                  <a:pt x="2224061" y="3563196"/>
                  <a:pt x="2372154" y="3504352"/>
                  <a:pt x="2549346" y="3537076"/>
                </a:cubicBezTo>
                <a:cubicBezTo>
                  <a:pt x="2726538" y="3569800"/>
                  <a:pt x="3019157" y="3507163"/>
                  <a:pt x="3283108" y="3537076"/>
                </a:cubicBezTo>
                <a:cubicBezTo>
                  <a:pt x="3547059" y="3566989"/>
                  <a:pt x="3661879" y="3537569"/>
                  <a:pt x="3859634" y="3537076"/>
                </a:cubicBezTo>
                <a:cubicBezTo>
                  <a:pt x="4057389" y="3536583"/>
                  <a:pt x="4130636" y="3548481"/>
                  <a:pt x="4357544" y="3537076"/>
                </a:cubicBezTo>
                <a:cubicBezTo>
                  <a:pt x="4584452" y="3525672"/>
                  <a:pt x="4721727" y="3536479"/>
                  <a:pt x="5012688" y="3537076"/>
                </a:cubicBezTo>
                <a:cubicBezTo>
                  <a:pt x="5303649" y="3537673"/>
                  <a:pt x="5499982" y="3553879"/>
                  <a:pt x="5825066" y="3537076"/>
                </a:cubicBezTo>
                <a:cubicBezTo>
                  <a:pt x="6150150" y="3520273"/>
                  <a:pt x="6469781" y="3539107"/>
                  <a:pt x="6637445" y="3537076"/>
                </a:cubicBezTo>
                <a:cubicBezTo>
                  <a:pt x="6805109" y="3535045"/>
                  <a:pt x="6969259" y="3555184"/>
                  <a:pt x="7056737" y="3537076"/>
                </a:cubicBezTo>
                <a:cubicBezTo>
                  <a:pt x="7144215" y="3518968"/>
                  <a:pt x="7613174" y="3506158"/>
                  <a:pt x="7790498" y="3537076"/>
                </a:cubicBezTo>
                <a:cubicBezTo>
                  <a:pt x="7967822" y="3567994"/>
                  <a:pt x="8087518" y="3513487"/>
                  <a:pt x="8367025" y="3537076"/>
                </a:cubicBezTo>
                <a:cubicBezTo>
                  <a:pt x="8499568" y="3519599"/>
                  <a:pt x="8616485" y="3445962"/>
                  <a:pt x="8619673" y="3284428"/>
                </a:cubicBezTo>
                <a:cubicBezTo>
                  <a:pt x="8601280" y="3105867"/>
                  <a:pt x="8597910" y="2907880"/>
                  <a:pt x="8619673" y="2708390"/>
                </a:cubicBezTo>
                <a:cubicBezTo>
                  <a:pt x="8641436" y="2508900"/>
                  <a:pt x="8635325" y="2356541"/>
                  <a:pt x="8619673" y="2192987"/>
                </a:cubicBezTo>
                <a:cubicBezTo>
                  <a:pt x="8604021" y="2029433"/>
                  <a:pt x="8591926" y="1749981"/>
                  <a:pt x="8619673" y="1616949"/>
                </a:cubicBezTo>
                <a:cubicBezTo>
                  <a:pt x="8647420" y="1483917"/>
                  <a:pt x="8631343" y="1211677"/>
                  <a:pt x="8619673" y="1040911"/>
                </a:cubicBezTo>
                <a:cubicBezTo>
                  <a:pt x="8608003" y="870145"/>
                  <a:pt x="8657832" y="485104"/>
                  <a:pt x="8619673" y="252648"/>
                </a:cubicBezTo>
                <a:close/>
                <a:moveTo>
                  <a:pt x="252648" y="1010593"/>
                </a:moveTo>
                <a:cubicBezTo>
                  <a:pt x="403791" y="1018038"/>
                  <a:pt x="495204" y="883643"/>
                  <a:pt x="505296" y="757945"/>
                </a:cubicBezTo>
                <a:cubicBezTo>
                  <a:pt x="515929" y="684176"/>
                  <a:pt x="456533" y="617102"/>
                  <a:pt x="378972" y="631621"/>
                </a:cubicBezTo>
                <a:cubicBezTo>
                  <a:pt x="316204" y="639474"/>
                  <a:pt x="253512" y="686719"/>
                  <a:pt x="252648" y="757945"/>
                </a:cubicBezTo>
                <a:cubicBezTo>
                  <a:pt x="264873" y="809636"/>
                  <a:pt x="241814" y="921251"/>
                  <a:pt x="252648" y="1010593"/>
                </a:cubicBezTo>
                <a:close/>
              </a:path>
              <a:path w="8619673" h="4042373" fill="darkenLess" stroke="0" extrusionOk="0">
                <a:moveTo>
                  <a:pt x="252648" y="1010593"/>
                </a:moveTo>
                <a:cubicBezTo>
                  <a:pt x="419469" y="1021317"/>
                  <a:pt x="490059" y="918728"/>
                  <a:pt x="505296" y="757945"/>
                </a:cubicBezTo>
                <a:cubicBezTo>
                  <a:pt x="512777" y="684668"/>
                  <a:pt x="459992" y="639806"/>
                  <a:pt x="378972" y="631621"/>
                </a:cubicBezTo>
                <a:cubicBezTo>
                  <a:pt x="313296" y="646032"/>
                  <a:pt x="252994" y="702223"/>
                  <a:pt x="252648" y="757945"/>
                </a:cubicBezTo>
                <a:cubicBezTo>
                  <a:pt x="251966" y="830063"/>
                  <a:pt x="262030" y="925650"/>
                  <a:pt x="252648" y="1010593"/>
                </a:cubicBezTo>
                <a:close/>
                <a:moveTo>
                  <a:pt x="8367025" y="505297"/>
                </a:moveTo>
                <a:cubicBezTo>
                  <a:pt x="8511923" y="522494"/>
                  <a:pt x="8620884" y="369939"/>
                  <a:pt x="8619673" y="252649"/>
                </a:cubicBezTo>
                <a:cubicBezTo>
                  <a:pt x="8591264" y="99126"/>
                  <a:pt x="8479728" y="13804"/>
                  <a:pt x="8367025" y="1"/>
                </a:cubicBezTo>
                <a:cubicBezTo>
                  <a:pt x="8242745" y="30021"/>
                  <a:pt x="8128421" y="110867"/>
                  <a:pt x="8114377" y="252649"/>
                </a:cubicBezTo>
                <a:cubicBezTo>
                  <a:pt x="8117255" y="318736"/>
                  <a:pt x="8165179" y="367650"/>
                  <a:pt x="8240701" y="378973"/>
                </a:cubicBezTo>
                <a:cubicBezTo>
                  <a:pt x="8318027" y="375664"/>
                  <a:pt x="8365863" y="323540"/>
                  <a:pt x="8367025" y="252649"/>
                </a:cubicBezTo>
                <a:cubicBezTo>
                  <a:pt x="8377850" y="350002"/>
                  <a:pt x="8368615" y="419361"/>
                  <a:pt x="8367025" y="505297"/>
                </a:cubicBezTo>
                <a:close/>
              </a:path>
              <a:path w="8619673" h="4042373" fill="none" extrusionOk="0">
                <a:moveTo>
                  <a:pt x="0" y="757945"/>
                </a:moveTo>
                <a:cubicBezTo>
                  <a:pt x="9230" y="591126"/>
                  <a:pt x="116492" y="521063"/>
                  <a:pt x="252648" y="505297"/>
                </a:cubicBezTo>
                <a:cubicBezTo>
                  <a:pt x="443593" y="484260"/>
                  <a:pt x="581114" y="499406"/>
                  <a:pt x="750557" y="505297"/>
                </a:cubicBezTo>
                <a:cubicBezTo>
                  <a:pt x="920000" y="511188"/>
                  <a:pt x="997214" y="510501"/>
                  <a:pt x="1169850" y="505297"/>
                </a:cubicBezTo>
                <a:cubicBezTo>
                  <a:pt x="1342486" y="500093"/>
                  <a:pt x="1662340" y="538043"/>
                  <a:pt x="1824994" y="505297"/>
                </a:cubicBezTo>
                <a:cubicBezTo>
                  <a:pt x="1987648" y="472551"/>
                  <a:pt x="2258004" y="500504"/>
                  <a:pt x="2401520" y="505297"/>
                </a:cubicBezTo>
                <a:cubicBezTo>
                  <a:pt x="2545036" y="510090"/>
                  <a:pt x="2773692" y="480814"/>
                  <a:pt x="2899430" y="505297"/>
                </a:cubicBezTo>
                <a:cubicBezTo>
                  <a:pt x="3025168" y="529781"/>
                  <a:pt x="3525461" y="488056"/>
                  <a:pt x="3711808" y="505297"/>
                </a:cubicBezTo>
                <a:cubicBezTo>
                  <a:pt x="3898155" y="522538"/>
                  <a:pt x="4047549" y="528933"/>
                  <a:pt x="4288335" y="505297"/>
                </a:cubicBezTo>
                <a:cubicBezTo>
                  <a:pt x="4529121" y="481661"/>
                  <a:pt x="4811364" y="502851"/>
                  <a:pt x="4943479" y="505297"/>
                </a:cubicBezTo>
                <a:cubicBezTo>
                  <a:pt x="5075594" y="507743"/>
                  <a:pt x="5233548" y="515685"/>
                  <a:pt x="5520006" y="505297"/>
                </a:cubicBezTo>
                <a:cubicBezTo>
                  <a:pt x="5806464" y="494909"/>
                  <a:pt x="5947437" y="525420"/>
                  <a:pt x="6096532" y="505297"/>
                </a:cubicBezTo>
                <a:cubicBezTo>
                  <a:pt x="6245627" y="485174"/>
                  <a:pt x="6563426" y="489575"/>
                  <a:pt x="6908911" y="505297"/>
                </a:cubicBezTo>
                <a:cubicBezTo>
                  <a:pt x="7254396" y="521019"/>
                  <a:pt x="7191474" y="523718"/>
                  <a:pt x="7406820" y="505297"/>
                </a:cubicBezTo>
                <a:cubicBezTo>
                  <a:pt x="7622166" y="486876"/>
                  <a:pt x="7844741" y="530771"/>
                  <a:pt x="8114376" y="505297"/>
                </a:cubicBezTo>
                <a:cubicBezTo>
                  <a:pt x="8111111" y="442356"/>
                  <a:pt x="8120981" y="331277"/>
                  <a:pt x="8114376" y="252648"/>
                </a:cubicBezTo>
                <a:cubicBezTo>
                  <a:pt x="8125458" y="109407"/>
                  <a:pt x="8220404" y="8890"/>
                  <a:pt x="8367024" y="0"/>
                </a:cubicBezTo>
                <a:cubicBezTo>
                  <a:pt x="8519051" y="-10698"/>
                  <a:pt x="8619764" y="102223"/>
                  <a:pt x="8619672" y="252648"/>
                </a:cubicBezTo>
                <a:cubicBezTo>
                  <a:pt x="8524476" y="1334237"/>
                  <a:pt x="8575136" y="2497199"/>
                  <a:pt x="8619673" y="3284428"/>
                </a:cubicBezTo>
                <a:cubicBezTo>
                  <a:pt x="8584807" y="3423288"/>
                  <a:pt x="8520657" y="3539348"/>
                  <a:pt x="8367025" y="3537076"/>
                </a:cubicBezTo>
                <a:cubicBezTo>
                  <a:pt x="8024725" y="3518784"/>
                  <a:pt x="7846033" y="3497235"/>
                  <a:pt x="7554646" y="3537076"/>
                </a:cubicBezTo>
                <a:cubicBezTo>
                  <a:pt x="7263259" y="3576917"/>
                  <a:pt x="7259113" y="3515770"/>
                  <a:pt x="7056737" y="3537076"/>
                </a:cubicBezTo>
                <a:cubicBezTo>
                  <a:pt x="6854361" y="3558382"/>
                  <a:pt x="6705836" y="3520734"/>
                  <a:pt x="6558828" y="3537076"/>
                </a:cubicBezTo>
                <a:cubicBezTo>
                  <a:pt x="6411820" y="3553418"/>
                  <a:pt x="6164202" y="3527994"/>
                  <a:pt x="5903684" y="3537076"/>
                </a:cubicBezTo>
                <a:cubicBezTo>
                  <a:pt x="5643166" y="3546158"/>
                  <a:pt x="5601966" y="3541248"/>
                  <a:pt x="5405774" y="3537076"/>
                </a:cubicBezTo>
                <a:cubicBezTo>
                  <a:pt x="5209582" y="3532905"/>
                  <a:pt x="5083594" y="3550222"/>
                  <a:pt x="4986482" y="3537076"/>
                </a:cubicBezTo>
                <a:cubicBezTo>
                  <a:pt x="4889370" y="3523930"/>
                  <a:pt x="4654380" y="3568029"/>
                  <a:pt x="4331338" y="3537076"/>
                </a:cubicBezTo>
                <a:cubicBezTo>
                  <a:pt x="4008296" y="3506123"/>
                  <a:pt x="4064585" y="3523678"/>
                  <a:pt x="3833429" y="3537076"/>
                </a:cubicBezTo>
                <a:cubicBezTo>
                  <a:pt x="3602273" y="3550474"/>
                  <a:pt x="3460782" y="3529454"/>
                  <a:pt x="3256902" y="3537076"/>
                </a:cubicBezTo>
                <a:cubicBezTo>
                  <a:pt x="3053022" y="3544698"/>
                  <a:pt x="2713837" y="3541280"/>
                  <a:pt x="2444523" y="3537076"/>
                </a:cubicBezTo>
                <a:cubicBezTo>
                  <a:pt x="2175209" y="3532872"/>
                  <a:pt x="1920493" y="3546120"/>
                  <a:pt x="1632145" y="3537076"/>
                </a:cubicBezTo>
                <a:cubicBezTo>
                  <a:pt x="1343797" y="3528032"/>
                  <a:pt x="1315826" y="3560288"/>
                  <a:pt x="1134235" y="3537076"/>
                </a:cubicBezTo>
                <a:cubicBezTo>
                  <a:pt x="952644" y="3513865"/>
                  <a:pt x="641845" y="3511170"/>
                  <a:pt x="505297" y="3537076"/>
                </a:cubicBezTo>
                <a:cubicBezTo>
                  <a:pt x="509514" y="3591314"/>
                  <a:pt x="513882" y="3694050"/>
                  <a:pt x="505297" y="3789725"/>
                </a:cubicBezTo>
                <a:cubicBezTo>
                  <a:pt x="484731" y="3950418"/>
                  <a:pt x="375092" y="4059181"/>
                  <a:pt x="252649" y="4042373"/>
                </a:cubicBezTo>
                <a:cubicBezTo>
                  <a:pt x="103978" y="4058914"/>
                  <a:pt x="-17283" y="3950544"/>
                  <a:pt x="1" y="3789725"/>
                </a:cubicBezTo>
                <a:cubicBezTo>
                  <a:pt x="-33193" y="2779346"/>
                  <a:pt x="31822" y="1769958"/>
                  <a:pt x="0" y="757945"/>
                </a:cubicBezTo>
                <a:close/>
                <a:moveTo>
                  <a:pt x="8114376" y="505297"/>
                </a:moveTo>
                <a:cubicBezTo>
                  <a:pt x="8228783" y="495477"/>
                  <a:pt x="8261030" y="515362"/>
                  <a:pt x="8367025" y="505297"/>
                </a:cubicBezTo>
                <a:cubicBezTo>
                  <a:pt x="8513876" y="505951"/>
                  <a:pt x="8614370" y="426092"/>
                  <a:pt x="8619673" y="252649"/>
                </a:cubicBezTo>
                <a:moveTo>
                  <a:pt x="8367025" y="505297"/>
                </a:moveTo>
                <a:cubicBezTo>
                  <a:pt x="8359127" y="450907"/>
                  <a:pt x="8358551" y="317636"/>
                  <a:pt x="8367025" y="252648"/>
                </a:cubicBezTo>
                <a:cubicBezTo>
                  <a:pt x="8379188" y="314606"/>
                  <a:pt x="8308591" y="390589"/>
                  <a:pt x="8240701" y="378972"/>
                </a:cubicBezTo>
                <a:cubicBezTo>
                  <a:pt x="8174837" y="378310"/>
                  <a:pt x="8110711" y="323315"/>
                  <a:pt x="8114377" y="252648"/>
                </a:cubicBezTo>
                <a:moveTo>
                  <a:pt x="252648" y="1010593"/>
                </a:moveTo>
                <a:cubicBezTo>
                  <a:pt x="240096" y="903099"/>
                  <a:pt x="246172" y="872153"/>
                  <a:pt x="252648" y="757945"/>
                </a:cubicBezTo>
                <a:cubicBezTo>
                  <a:pt x="248501" y="686468"/>
                  <a:pt x="302958" y="636473"/>
                  <a:pt x="378972" y="631621"/>
                </a:cubicBezTo>
                <a:cubicBezTo>
                  <a:pt x="441859" y="628834"/>
                  <a:pt x="508006" y="686245"/>
                  <a:pt x="505296" y="757945"/>
                </a:cubicBezTo>
                <a:cubicBezTo>
                  <a:pt x="521349" y="920750"/>
                  <a:pt x="392694" y="1002199"/>
                  <a:pt x="252648" y="1010593"/>
                </a:cubicBezTo>
                <a:cubicBezTo>
                  <a:pt x="102489" y="1009776"/>
                  <a:pt x="-13016" y="897559"/>
                  <a:pt x="0" y="757945"/>
                </a:cubicBezTo>
                <a:moveTo>
                  <a:pt x="505297" y="757945"/>
                </a:moveTo>
                <a:cubicBezTo>
                  <a:pt x="536005" y="1014998"/>
                  <a:pt x="473347" y="1189779"/>
                  <a:pt x="505297" y="1424936"/>
                </a:cubicBezTo>
                <a:cubicBezTo>
                  <a:pt x="537247" y="1660093"/>
                  <a:pt x="537786" y="1838132"/>
                  <a:pt x="505297" y="2147511"/>
                </a:cubicBezTo>
                <a:cubicBezTo>
                  <a:pt x="472808" y="2456890"/>
                  <a:pt x="508350" y="2599431"/>
                  <a:pt x="505297" y="2814502"/>
                </a:cubicBezTo>
                <a:cubicBezTo>
                  <a:pt x="502244" y="3029573"/>
                  <a:pt x="535368" y="3335906"/>
                  <a:pt x="505297" y="3537076"/>
                </a:cubicBezTo>
              </a:path>
              <a:path w="8619673" h="4042373" fill="none" stroke="0" extrusionOk="0">
                <a:moveTo>
                  <a:pt x="0" y="757945"/>
                </a:moveTo>
                <a:cubicBezTo>
                  <a:pt x="2141" y="626986"/>
                  <a:pt x="109869" y="471284"/>
                  <a:pt x="252648" y="505297"/>
                </a:cubicBezTo>
                <a:cubicBezTo>
                  <a:pt x="589814" y="514057"/>
                  <a:pt x="669901" y="490476"/>
                  <a:pt x="1065027" y="505297"/>
                </a:cubicBezTo>
                <a:cubicBezTo>
                  <a:pt x="1460153" y="520118"/>
                  <a:pt x="1455285" y="520307"/>
                  <a:pt x="1798788" y="505297"/>
                </a:cubicBezTo>
                <a:cubicBezTo>
                  <a:pt x="2142291" y="490287"/>
                  <a:pt x="2178750" y="519299"/>
                  <a:pt x="2296697" y="505297"/>
                </a:cubicBezTo>
                <a:cubicBezTo>
                  <a:pt x="2414644" y="491295"/>
                  <a:pt x="2662119" y="509225"/>
                  <a:pt x="2794607" y="505297"/>
                </a:cubicBezTo>
                <a:cubicBezTo>
                  <a:pt x="2927095" y="501370"/>
                  <a:pt x="3140290" y="532426"/>
                  <a:pt x="3371133" y="505297"/>
                </a:cubicBezTo>
                <a:cubicBezTo>
                  <a:pt x="3601976" y="478168"/>
                  <a:pt x="3692989" y="499785"/>
                  <a:pt x="3869043" y="505297"/>
                </a:cubicBezTo>
                <a:cubicBezTo>
                  <a:pt x="4045097" y="510810"/>
                  <a:pt x="4363567" y="500772"/>
                  <a:pt x="4602804" y="505297"/>
                </a:cubicBezTo>
                <a:cubicBezTo>
                  <a:pt x="4842041" y="509822"/>
                  <a:pt x="4963888" y="493053"/>
                  <a:pt x="5100714" y="505297"/>
                </a:cubicBezTo>
                <a:cubicBezTo>
                  <a:pt x="5237540" y="517542"/>
                  <a:pt x="5440868" y="500121"/>
                  <a:pt x="5598623" y="505297"/>
                </a:cubicBezTo>
                <a:cubicBezTo>
                  <a:pt x="5756378" y="510473"/>
                  <a:pt x="5947151" y="506543"/>
                  <a:pt x="6096532" y="505297"/>
                </a:cubicBezTo>
                <a:cubicBezTo>
                  <a:pt x="6245913" y="504051"/>
                  <a:pt x="6399795" y="496606"/>
                  <a:pt x="6594442" y="505297"/>
                </a:cubicBezTo>
                <a:cubicBezTo>
                  <a:pt x="6789089" y="513989"/>
                  <a:pt x="7067387" y="488973"/>
                  <a:pt x="7249586" y="505297"/>
                </a:cubicBezTo>
                <a:cubicBezTo>
                  <a:pt x="7431785" y="521621"/>
                  <a:pt x="7699822" y="534978"/>
                  <a:pt x="8114376" y="505297"/>
                </a:cubicBezTo>
                <a:cubicBezTo>
                  <a:pt x="8126291" y="413513"/>
                  <a:pt x="8121571" y="307576"/>
                  <a:pt x="8114376" y="252648"/>
                </a:cubicBezTo>
                <a:cubicBezTo>
                  <a:pt x="8112509" y="116199"/>
                  <a:pt x="8217056" y="-12741"/>
                  <a:pt x="8367024" y="0"/>
                </a:cubicBezTo>
                <a:cubicBezTo>
                  <a:pt x="8509444" y="3484"/>
                  <a:pt x="8620249" y="97303"/>
                  <a:pt x="8619672" y="252648"/>
                </a:cubicBezTo>
                <a:cubicBezTo>
                  <a:pt x="8418493" y="1279671"/>
                  <a:pt x="8521689" y="2167869"/>
                  <a:pt x="8619673" y="3284428"/>
                </a:cubicBezTo>
                <a:cubicBezTo>
                  <a:pt x="8622120" y="3409020"/>
                  <a:pt x="8514078" y="3515398"/>
                  <a:pt x="8367025" y="3537076"/>
                </a:cubicBezTo>
                <a:cubicBezTo>
                  <a:pt x="8084942" y="3519363"/>
                  <a:pt x="7924778" y="3562044"/>
                  <a:pt x="7711881" y="3537076"/>
                </a:cubicBezTo>
                <a:cubicBezTo>
                  <a:pt x="7498984" y="3512108"/>
                  <a:pt x="7237283" y="3520174"/>
                  <a:pt x="7056737" y="3537076"/>
                </a:cubicBezTo>
                <a:cubicBezTo>
                  <a:pt x="6876191" y="3553978"/>
                  <a:pt x="6739996" y="3537670"/>
                  <a:pt x="6637445" y="3537076"/>
                </a:cubicBezTo>
                <a:cubicBezTo>
                  <a:pt x="6534894" y="3536482"/>
                  <a:pt x="6144549" y="3532186"/>
                  <a:pt x="5982301" y="3537076"/>
                </a:cubicBezTo>
                <a:cubicBezTo>
                  <a:pt x="5820053" y="3541966"/>
                  <a:pt x="5511023" y="3509892"/>
                  <a:pt x="5169922" y="3537076"/>
                </a:cubicBezTo>
                <a:cubicBezTo>
                  <a:pt x="4828821" y="3564260"/>
                  <a:pt x="4904972" y="3538841"/>
                  <a:pt x="4672013" y="3537076"/>
                </a:cubicBezTo>
                <a:cubicBezTo>
                  <a:pt x="4439054" y="3535311"/>
                  <a:pt x="4378930" y="3512433"/>
                  <a:pt x="4095486" y="3537076"/>
                </a:cubicBezTo>
                <a:cubicBezTo>
                  <a:pt x="3812042" y="3561719"/>
                  <a:pt x="3545378" y="3536153"/>
                  <a:pt x="3283108" y="3537076"/>
                </a:cubicBezTo>
                <a:cubicBezTo>
                  <a:pt x="3020838" y="3537999"/>
                  <a:pt x="2955142" y="3514471"/>
                  <a:pt x="2785198" y="3537076"/>
                </a:cubicBezTo>
                <a:cubicBezTo>
                  <a:pt x="2615254" y="3559682"/>
                  <a:pt x="2531950" y="3517030"/>
                  <a:pt x="2365906" y="3537076"/>
                </a:cubicBezTo>
                <a:cubicBezTo>
                  <a:pt x="2199862" y="3557122"/>
                  <a:pt x="1981100" y="3536765"/>
                  <a:pt x="1710762" y="3537076"/>
                </a:cubicBezTo>
                <a:cubicBezTo>
                  <a:pt x="1440424" y="3537387"/>
                  <a:pt x="1308466" y="3538543"/>
                  <a:pt x="1134235" y="3537076"/>
                </a:cubicBezTo>
                <a:cubicBezTo>
                  <a:pt x="960004" y="3535609"/>
                  <a:pt x="760134" y="3546311"/>
                  <a:pt x="505297" y="3537076"/>
                </a:cubicBezTo>
                <a:cubicBezTo>
                  <a:pt x="496687" y="3646706"/>
                  <a:pt x="499918" y="3705074"/>
                  <a:pt x="505297" y="3789725"/>
                </a:cubicBezTo>
                <a:cubicBezTo>
                  <a:pt x="488827" y="3951011"/>
                  <a:pt x="382832" y="4052138"/>
                  <a:pt x="252649" y="4042373"/>
                </a:cubicBezTo>
                <a:cubicBezTo>
                  <a:pt x="91580" y="4033773"/>
                  <a:pt x="-16404" y="3939661"/>
                  <a:pt x="1" y="3789725"/>
                </a:cubicBezTo>
                <a:cubicBezTo>
                  <a:pt x="-24621" y="2988723"/>
                  <a:pt x="-46689" y="1931635"/>
                  <a:pt x="0" y="757945"/>
                </a:cubicBezTo>
                <a:close/>
                <a:moveTo>
                  <a:pt x="8114376" y="505297"/>
                </a:moveTo>
                <a:cubicBezTo>
                  <a:pt x="8176313" y="499401"/>
                  <a:pt x="8241050" y="503508"/>
                  <a:pt x="8367025" y="505297"/>
                </a:cubicBezTo>
                <a:cubicBezTo>
                  <a:pt x="8495985" y="506581"/>
                  <a:pt x="8614602" y="400161"/>
                  <a:pt x="8619673" y="252649"/>
                </a:cubicBezTo>
                <a:moveTo>
                  <a:pt x="8367025" y="505297"/>
                </a:moveTo>
                <a:cubicBezTo>
                  <a:pt x="8366556" y="396038"/>
                  <a:pt x="8362444" y="345182"/>
                  <a:pt x="8367025" y="252648"/>
                </a:cubicBezTo>
                <a:cubicBezTo>
                  <a:pt x="8380800" y="331984"/>
                  <a:pt x="8323920" y="379711"/>
                  <a:pt x="8240701" y="378972"/>
                </a:cubicBezTo>
                <a:cubicBezTo>
                  <a:pt x="8167637" y="384746"/>
                  <a:pt x="8108705" y="306128"/>
                  <a:pt x="8114377" y="252648"/>
                </a:cubicBezTo>
                <a:moveTo>
                  <a:pt x="252648" y="1010593"/>
                </a:moveTo>
                <a:cubicBezTo>
                  <a:pt x="244494" y="941573"/>
                  <a:pt x="248043" y="825492"/>
                  <a:pt x="252648" y="757945"/>
                </a:cubicBezTo>
                <a:cubicBezTo>
                  <a:pt x="260916" y="691923"/>
                  <a:pt x="294171" y="636737"/>
                  <a:pt x="378972" y="631621"/>
                </a:cubicBezTo>
                <a:cubicBezTo>
                  <a:pt x="438849" y="644695"/>
                  <a:pt x="515267" y="687918"/>
                  <a:pt x="505296" y="757945"/>
                </a:cubicBezTo>
                <a:cubicBezTo>
                  <a:pt x="515986" y="868376"/>
                  <a:pt x="367037" y="987966"/>
                  <a:pt x="252648" y="1010593"/>
                </a:cubicBezTo>
                <a:cubicBezTo>
                  <a:pt x="132044" y="1029825"/>
                  <a:pt x="-25017" y="895479"/>
                  <a:pt x="0" y="757945"/>
                </a:cubicBezTo>
                <a:moveTo>
                  <a:pt x="505297" y="757945"/>
                </a:moveTo>
                <a:cubicBezTo>
                  <a:pt x="484799" y="1076847"/>
                  <a:pt x="510728" y="1199053"/>
                  <a:pt x="505297" y="1397145"/>
                </a:cubicBezTo>
                <a:cubicBezTo>
                  <a:pt x="499866" y="1595237"/>
                  <a:pt x="521201" y="1779271"/>
                  <a:pt x="505297" y="2147511"/>
                </a:cubicBezTo>
                <a:cubicBezTo>
                  <a:pt x="489393" y="2515751"/>
                  <a:pt x="495879" y="2464646"/>
                  <a:pt x="505297" y="2758919"/>
                </a:cubicBezTo>
                <a:cubicBezTo>
                  <a:pt x="514715" y="3053192"/>
                  <a:pt x="516140" y="3170609"/>
                  <a:pt x="505297" y="3537076"/>
                </a:cubicBezTo>
              </a:path>
            </a:pathLst>
          </a:custGeom>
          <a:blipFill>
            <a:blip r:embed="rId3"/>
            <a:tile tx="0" ty="0" sx="100000" sy="100000" flip="none" algn="tl"/>
          </a:blipFill>
          <a:ln>
            <a:solidFill>
              <a:schemeClr val="accent6">
                <a:lumMod val="50000"/>
              </a:schemeClr>
            </a:solidFill>
            <a:extLst>
              <a:ext uri="{C807C97D-BFC1-408E-A445-0C87EB9F89A2}">
                <ask:lineSketchStyleProps xmlns:ask="http://schemas.microsoft.com/office/drawing/2018/sketchyshapes" sd="3800088390">
                  <a:prstGeom prst="horizontalScroll">
                    <a:avLst>
                      <a:gd name="adj" fmla="val 12500"/>
                    </a:avLst>
                  </a:prstGeom>
                  <ask:type>
                    <ask:lineSketchFreehand/>
                  </ask:type>
                </ask:lineSketchStyleProps>
              </a:ext>
            </a:extLst>
          </a:ln>
          <a:effectLst>
            <a:glow rad="139700">
              <a:schemeClr val="accent6">
                <a:satMod val="175000"/>
                <a:alpha val="40000"/>
              </a:schemeClr>
            </a:glow>
            <a:innerShdw blurRad="63500" dist="50800" dir="13500000">
              <a:prstClr val="black">
                <a:alpha val="50000"/>
              </a:prstClr>
            </a:innerShdw>
          </a:effectLst>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2000"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rPr>
              <a:t>¿Se puede encontrar una solución a esa falta de productividad en el colegio cuando se </a:t>
            </a:r>
            <a:r>
              <a:rPr lang="es-ES" sz="2000" dirty="0">
                <a:solidFill>
                  <a:schemeClr val="tx1"/>
                </a:solidFill>
                <a:latin typeface="Bahnschrift Light SemiCondensed" panose="020B0502040204020203" pitchFamily="34" charset="0"/>
                <a:ea typeface="Calibri" panose="020F0502020204030204" pitchFamily="34" charset="0"/>
                <a:cs typeface="Times New Roman" panose="02020603050405020304" pitchFamily="18" charset="0"/>
              </a:rPr>
              <a:t>termina el periodo escolar </a:t>
            </a:r>
            <a:r>
              <a:rPr lang="es-ES" sz="2000"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rPr>
              <a:t>?. En una escuela no tienen manejo de archivos, manejo de entrada y salida de manera virtual por q todo lo guardan en papeles físicos por lo que llaman a una empresa de das desarrolladores a q les realicen una pagina o app que les permita guardar todos los archivos y todo lo que se hacia en papel lo puedan pasar a esa app o pagina y todo se les facilite.</a:t>
            </a:r>
            <a:endParaRPr lang="es-CO" sz="2000"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700195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8369225"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Alcance</a:t>
            </a:r>
            <a:endParaRPr lang="es-CO" sz="4000" dirty="0">
              <a:latin typeface="+mn-lt"/>
            </a:endParaRPr>
          </a:p>
        </p:txBody>
      </p:sp>
      <p:sp>
        <p:nvSpPr>
          <p:cNvPr id="7" name="Pergamino: horizontal 6">
            <a:extLst>
              <a:ext uri="{FF2B5EF4-FFF2-40B4-BE49-F238E27FC236}">
                <a16:creationId xmlns:a16="http://schemas.microsoft.com/office/drawing/2014/main" id="{D9F41ED5-EC7A-483A-AE05-E5EC6E3FFFAD}"/>
              </a:ext>
            </a:extLst>
          </p:cNvPr>
          <p:cNvSpPr/>
          <p:nvPr/>
        </p:nvSpPr>
        <p:spPr>
          <a:xfrm>
            <a:off x="2043338" y="2330889"/>
            <a:ext cx="8105323" cy="3655573"/>
          </a:xfrm>
          <a:custGeom>
            <a:avLst/>
            <a:gdLst>
              <a:gd name="connsiteX0" fmla="*/ 8105323 w 8105323"/>
              <a:gd name="connsiteY0" fmla="*/ 228473 h 3655573"/>
              <a:gd name="connsiteX1" fmla="*/ 7876850 w 8105323"/>
              <a:gd name="connsiteY1" fmla="*/ 456946 h 3655573"/>
              <a:gd name="connsiteX2" fmla="*/ 7876850 w 8105323"/>
              <a:gd name="connsiteY2" fmla="*/ 228473 h 3655573"/>
              <a:gd name="connsiteX3" fmla="*/ 7762613 w 8105323"/>
              <a:gd name="connsiteY3" fmla="*/ 342710 h 3655573"/>
              <a:gd name="connsiteX4" fmla="*/ 7648376 w 8105323"/>
              <a:gd name="connsiteY4" fmla="*/ 228473 h 3655573"/>
              <a:gd name="connsiteX5" fmla="*/ 7648376 w 8105323"/>
              <a:gd name="connsiteY5" fmla="*/ 456947 h 3655573"/>
              <a:gd name="connsiteX6" fmla="*/ 6825441 w 8105323"/>
              <a:gd name="connsiteY6" fmla="*/ 456947 h 3655573"/>
              <a:gd name="connsiteX7" fmla="*/ 6373502 w 8105323"/>
              <a:gd name="connsiteY7" fmla="*/ 456947 h 3655573"/>
              <a:gd name="connsiteX8" fmla="*/ 5550567 w 8105323"/>
              <a:gd name="connsiteY8" fmla="*/ 456947 h 3655573"/>
              <a:gd name="connsiteX9" fmla="*/ 4727632 w 8105323"/>
              <a:gd name="connsiteY9" fmla="*/ 456947 h 3655573"/>
              <a:gd name="connsiteX10" fmla="*/ 3904698 w 8105323"/>
              <a:gd name="connsiteY10" fmla="*/ 456947 h 3655573"/>
              <a:gd name="connsiteX11" fmla="*/ 3081763 w 8105323"/>
              <a:gd name="connsiteY11" fmla="*/ 456947 h 3655573"/>
              <a:gd name="connsiteX12" fmla="*/ 2481425 w 8105323"/>
              <a:gd name="connsiteY12" fmla="*/ 456947 h 3655573"/>
              <a:gd name="connsiteX13" fmla="*/ 1806889 w 8105323"/>
              <a:gd name="connsiteY13" fmla="*/ 456947 h 3655573"/>
              <a:gd name="connsiteX14" fmla="*/ 1132352 w 8105323"/>
              <a:gd name="connsiteY14" fmla="*/ 456947 h 3655573"/>
              <a:gd name="connsiteX15" fmla="*/ 228473 w 8105323"/>
              <a:gd name="connsiteY15" fmla="*/ 456947 h 3655573"/>
              <a:gd name="connsiteX16" fmla="*/ 0 w 8105323"/>
              <a:gd name="connsiteY16" fmla="*/ 685420 h 3655573"/>
              <a:gd name="connsiteX17" fmla="*/ 0 w 8105323"/>
              <a:gd name="connsiteY17" fmla="*/ 1425674 h 3655573"/>
              <a:gd name="connsiteX18" fmla="*/ 0 w 8105323"/>
              <a:gd name="connsiteY18" fmla="*/ 2028843 h 3655573"/>
              <a:gd name="connsiteX19" fmla="*/ 0 w 8105323"/>
              <a:gd name="connsiteY19" fmla="*/ 2632013 h 3655573"/>
              <a:gd name="connsiteX20" fmla="*/ 0 w 8105323"/>
              <a:gd name="connsiteY20" fmla="*/ 3427100 h 3655573"/>
              <a:gd name="connsiteX21" fmla="*/ 228473 w 8105323"/>
              <a:gd name="connsiteY21" fmla="*/ 3655573 h 3655573"/>
              <a:gd name="connsiteX22" fmla="*/ 456946 w 8105323"/>
              <a:gd name="connsiteY22" fmla="*/ 3427100 h 3655573"/>
              <a:gd name="connsiteX23" fmla="*/ 456947 w 8105323"/>
              <a:gd name="connsiteY23" fmla="*/ 3198626 h 3655573"/>
              <a:gd name="connsiteX24" fmla="*/ 1057285 w 8105323"/>
              <a:gd name="connsiteY24" fmla="*/ 3198626 h 3655573"/>
              <a:gd name="connsiteX25" fmla="*/ 1731821 w 8105323"/>
              <a:gd name="connsiteY25" fmla="*/ 3198626 h 3655573"/>
              <a:gd name="connsiteX26" fmla="*/ 2406358 w 8105323"/>
              <a:gd name="connsiteY26" fmla="*/ 3198626 h 3655573"/>
              <a:gd name="connsiteX27" fmla="*/ 3229293 w 8105323"/>
              <a:gd name="connsiteY27" fmla="*/ 3198626 h 3655573"/>
              <a:gd name="connsiteX28" fmla="*/ 4052227 w 8105323"/>
              <a:gd name="connsiteY28" fmla="*/ 3198626 h 3655573"/>
              <a:gd name="connsiteX29" fmla="*/ 4578366 w 8105323"/>
              <a:gd name="connsiteY29" fmla="*/ 3198626 h 3655573"/>
              <a:gd name="connsiteX30" fmla="*/ 5401301 w 8105323"/>
              <a:gd name="connsiteY30" fmla="*/ 3198626 h 3655573"/>
              <a:gd name="connsiteX31" fmla="*/ 6150036 w 8105323"/>
              <a:gd name="connsiteY31" fmla="*/ 3198626 h 3655573"/>
              <a:gd name="connsiteX32" fmla="*/ 6601976 w 8105323"/>
              <a:gd name="connsiteY32" fmla="*/ 3198626 h 3655573"/>
              <a:gd name="connsiteX33" fmla="*/ 7876850 w 8105323"/>
              <a:gd name="connsiteY33" fmla="*/ 3198626 h 3655573"/>
              <a:gd name="connsiteX34" fmla="*/ 8105323 w 8105323"/>
              <a:gd name="connsiteY34" fmla="*/ 2970153 h 3655573"/>
              <a:gd name="connsiteX35" fmla="*/ 8105323 w 8105323"/>
              <a:gd name="connsiteY35" fmla="*/ 2339567 h 3655573"/>
              <a:gd name="connsiteX36" fmla="*/ 8105323 w 8105323"/>
              <a:gd name="connsiteY36" fmla="*/ 1708980 h 3655573"/>
              <a:gd name="connsiteX37" fmla="*/ 8105323 w 8105323"/>
              <a:gd name="connsiteY37" fmla="*/ 1050977 h 3655573"/>
              <a:gd name="connsiteX38" fmla="*/ 8105323 w 8105323"/>
              <a:gd name="connsiteY38" fmla="*/ 228473 h 3655573"/>
              <a:gd name="connsiteX39" fmla="*/ 228473 w 8105323"/>
              <a:gd name="connsiteY39" fmla="*/ 913893 h 3655573"/>
              <a:gd name="connsiteX40" fmla="*/ 456946 w 8105323"/>
              <a:gd name="connsiteY40" fmla="*/ 685420 h 3655573"/>
              <a:gd name="connsiteX41" fmla="*/ 342709 w 8105323"/>
              <a:gd name="connsiteY41" fmla="*/ 571183 h 3655573"/>
              <a:gd name="connsiteX42" fmla="*/ 228472 w 8105323"/>
              <a:gd name="connsiteY42" fmla="*/ 685420 h 3655573"/>
              <a:gd name="connsiteX43" fmla="*/ 228473 w 8105323"/>
              <a:gd name="connsiteY43" fmla="*/ 913893 h 3655573"/>
              <a:gd name="connsiteX0" fmla="*/ 228473 w 8105323"/>
              <a:gd name="connsiteY0" fmla="*/ 913893 h 3655573"/>
              <a:gd name="connsiteX1" fmla="*/ 456946 w 8105323"/>
              <a:gd name="connsiteY1" fmla="*/ 685420 h 3655573"/>
              <a:gd name="connsiteX2" fmla="*/ 342709 w 8105323"/>
              <a:gd name="connsiteY2" fmla="*/ 571183 h 3655573"/>
              <a:gd name="connsiteX3" fmla="*/ 228472 w 8105323"/>
              <a:gd name="connsiteY3" fmla="*/ 685420 h 3655573"/>
              <a:gd name="connsiteX4" fmla="*/ 228473 w 8105323"/>
              <a:gd name="connsiteY4" fmla="*/ 913893 h 3655573"/>
              <a:gd name="connsiteX5" fmla="*/ 7876850 w 8105323"/>
              <a:gd name="connsiteY5" fmla="*/ 456947 h 3655573"/>
              <a:gd name="connsiteX6" fmla="*/ 8105323 w 8105323"/>
              <a:gd name="connsiteY6" fmla="*/ 228474 h 3655573"/>
              <a:gd name="connsiteX7" fmla="*/ 7876850 w 8105323"/>
              <a:gd name="connsiteY7" fmla="*/ 1 h 3655573"/>
              <a:gd name="connsiteX8" fmla="*/ 7648377 w 8105323"/>
              <a:gd name="connsiteY8" fmla="*/ 228474 h 3655573"/>
              <a:gd name="connsiteX9" fmla="*/ 7762614 w 8105323"/>
              <a:gd name="connsiteY9" fmla="*/ 342711 h 3655573"/>
              <a:gd name="connsiteX10" fmla="*/ 7876851 w 8105323"/>
              <a:gd name="connsiteY10" fmla="*/ 228474 h 3655573"/>
              <a:gd name="connsiteX11" fmla="*/ 7876850 w 8105323"/>
              <a:gd name="connsiteY11" fmla="*/ 456947 h 3655573"/>
              <a:gd name="connsiteX0" fmla="*/ 0 w 8105323"/>
              <a:gd name="connsiteY0" fmla="*/ 685420 h 3655573"/>
              <a:gd name="connsiteX1" fmla="*/ 228473 w 8105323"/>
              <a:gd name="connsiteY1" fmla="*/ 456947 h 3655573"/>
              <a:gd name="connsiteX2" fmla="*/ 680413 w 8105323"/>
              <a:gd name="connsiteY2" fmla="*/ 456947 h 3655573"/>
              <a:gd name="connsiteX3" fmla="*/ 1354949 w 8105323"/>
              <a:gd name="connsiteY3" fmla="*/ 456947 h 3655573"/>
              <a:gd name="connsiteX4" fmla="*/ 2029486 w 8105323"/>
              <a:gd name="connsiteY4" fmla="*/ 456947 h 3655573"/>
              <a:gd name="connsiteX5" fmla="*/ 2852421 w 8105323"/>
              <a:gd name="connsiteY5" fmla="*/ 456947 h 3655573"/>
              <a:gd name="connsiteX6" fmla="*/ 3675355 w 8105323"/>
              <a:gd name="connsiteY6" fmla="*/ 456947 h 3655573"/>
              <a:gd name="connsiteX7" fmla="*/ 4201494 w 8105323"/>
              <a:gd name="connsiteY7" fmla="*/ 456947 h 3655573"/>
              <a:gd name="connsiteX8" fmla="*/ 4876030 w 8105323"/>
              <a:gd name="connsiteY8" fmla="*/ 456947 h 3655573"/>
              <a:gd name="connsiteX9" fmla="*/ 5698965 w 8105323"/>
              <a:gd name="connsiteY9" fmla="*/ 456947 h 3655573"/>
              <a:gd name="connsiteX10" fmla="*/ 6521900 w 8105323"/>
              <a:gd name="connsiteY10" fmla="*/ 456947 h 3655573"/>
              <a:gd name="connsiteX11" fmla="*/ 7648376 w 8105323"/>
              <a:gd name="connsiteY11" fmla="*/ 456947 h 3655573"/>
              <a:gd name="connsiteX12" fmla="*/ 7648376 w 8105323"/>
              <a:gd name="connsiteY12" fmla="*/ 228473 h 3655573"/>
              <a:gd name="connsiteX13" fmla="*/ 7876849 w 8105323"/>
              <a:gd name="connsiteY13" fmla="*/ 0 h 3655573"/>
              <a:gd name="connsiteX14" fmla="*/ 8105322 w 8105323"/>
              <a:gd name="connsiteY14" fmla="*/ 228473 h 3655573"/>
              <a:gd name="connsiteX15" fmla="*/ 8105323 w 8105323"/>
              <a:gd name="connsiteY15" fmla="*/ 2970153 h 3655573"/>
              <a:gd name="connsiteX16" fmla="*/ 7876850 w 8105323"/>
              <a:gd name="connsiteY16" fmla="*/ 3198626 h 3655573"/>
              <a:gd name="connsiteX17" fmla="*/ 7276512 w 8105323"/>
              <a:gd name="connsiteY17" fmla="*/ 3198626 h 3655573"/>
              <a:gd name="connsiteX18" fmla="*/ 6676175 w 8105323"/>
              <a:gd name="connsiteY18" fmla="*/ 3198626 h 3655573"/>
              <a:gd name="connsiteX19" fmla="*/ 6150036 w 8105323"/>
              <a:gd name="connsiteY19" fmla="*/ 3198626 h 3655573"/>
              <a:gd name="connsiteX20" fmla="*/ 5401301 w 8105323"/>
              <a:gd name="connsiteY20" fmla="*/ 3198626 h 3655573"/>
              <a:gd name="connsiteX21" fmla="*/ 4800963 w 8105323"/>
              <a:gd name="connsiteY21" fmla="*/ 3198626 h 3655573"/>
              <a:gd name="connsiteX22" fmla="*/ 4052227 w 8105323"/>
              <a:gd name="connsiteY22" fmla="*/ 3198626 h 3655573"/>
              <a:gd name="connsiteX23" fmla="*/ 3451890 w 8105323"/>
              <a:gd name="connsiteY23" fmla="*/ 3198626 h 3655573"/>
              <a:gd name="connsiteX24" fmla="*/ 2628955 w 8105323"/>
              <a:gd name="connsiteY24" fmla="*/ 3198626 h 3655573"/>
              <a:gd name="connsiteX25" fmla="*/ 1880219 w 8105323"/>
              <a:gd name="connsiteY25" fmla="*/ 3198626 h 3655573"/>
              <a:gd name="connsiteX26" fmla="*/ 1428280 w 8105323"/>
              <a:gd name="connsiteY26" fmla="*/ 3198626 h 3655573"/>
              <a:gd name="connsiteX27" fmla="*/ 456947 w 8105323"/>
              <a:gd name="connsiteY27" fmla="*/ 3198626 h 3655573"/>
              <a:gd name="connsiteX28" fmla="*/ 456947 w 8105323"/>
              <a:gd name="connsiteY28" fmla="*/ 3427100 h 3655573"/>
              <a:gd name="connsiteX29" fmla="*/ 228474 w 8105323"/>
              <a:gd name="connsiteY29" fmla="*/ 3655573 h 3655573"/>
              <a:gd name="connsiteX30" fmla="*/ 1 w 8105323"/>
              <a:gd name="connsiteY30" fmla="*/ 3427100 h 3655573"/>
              <a:gd name="connsiteX31" fmla="*/ 0 w 8105323"/>
              <a:gd name="connsiteY31" fmla="*/ 685420 h 3655573"/>
              <a:gd name="connsiteX32" fmla="*/ 7648376 w 8105323"/>
              <a:gd name="connsiteY32" fmla="*/ 456947 h 3655573"/>
              <a:gd name="connsiteX33" fmla="*/ 7876850 w 8105323"/>
              <a:gd name="connsiteY33" fmla="*/ 456947 h 3655573"/>
              <a:gd name="connsiteX34" fmla="*/ 8105323 w 8105323"/>
              <a:gd name="connsiteY34" fmla="*/ 228474 h 3655573"/>
              <a:gd name="connsiteX35" fmla="*/ 7876850 w 8105323"/>
              <a:gd name="connsiteY35" fmla="*/ 456947 h 3655573"/>
              <a:gd name="connsiteX36" fmla="*/ 7876850 w 8105323"/>
              <a:gd name="connsiteY36" fmla="*/ 228473 h 3655573"/>
              <a:gd name="connsiteX37" fmla="*/ 7762613 w 8105323"/>
              <a:gd name="connsiteY37" fmla="*/ 342710 h 3655573"/>
              <a:gd name="connsiteX38" fmla="*/ 7648376 w 8105323"/>
              <a:gd name="connsiteY38" fmla="*/ 228473 h 3655573"/>
              <a:gd name="connsiteX39" fmla="*/ 228473 w 8105323"/>
              <a:gd name="connsiteY39" fmla="*/ 913893 h 3655573"/>
              <a:gd name="connsiteX40" fmla="*/ 228473 w 8105323"/>
              <a:gd name="connsiteY40" fmla="*/ 685420 h 3655573"/>
              <a:gd name="connsiteX41" fmla="*/ 342710 w 8105323"/>
              <a:gd name="connsiteY41" fmla="*/ 571183 h 3655573"/>
              <a:gd name="connsiteX42" fmla="*/ 456947 w 8105323"/>
              <a:gd name="connsiteY42" fmla="*/ 685420 h 3655573"/>
              <a:gd name="connsiteX43" fmla="*/ 228474 w 8105323"/>
              <a:gd name="connsiteY43" fmla="*/ 913893 h 3655573"/>
              <a:gd name="connsiteX44" fmla="*/ 1 w 8105323"/>
              <a:gd name="connsiteY44" fmla="*/ 685420 h 3655573"/>
              <a:gd name="connsiteX45" fmla="*/ 456947 w 8105323"/>
              <a:gd name="connsiteY45" fmla="*/ 685420 h 3655573"/>
              <a:gd name="connsiteX46" fmla="*/ 456947 w 8105323"/>
              <a:gd name="connsiteY46" fmla="*/ 1263457 h 3655573"/>
              <a:gd name="connsiteX47" fmla="*/ 456947 w 8105323"/>
              <a:gd name="connsiteY47" fmla="*/ 1916891 h 3655573"/>
              <a:gd name="connsiteX48" fmla="*/ 456947 w 8105323"/>
              <a:gd name="connsiteY48" fmla="*/ 2595457 h 3655573"/>
              <a:gd name="connsiteX49" fmla="*/ 456947 w 8105323"/>
              <a:gd name="connsiteY49" fmla="*/ 3198626 h 365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05323" h="3655573" stroke="0" extrusionOk="0">
                <a:moveTo>
                  <a:pt x="8105323" y="228473"/>
                </a:moveTo>
                <a:cubicBezTo>
                  <a:pt x="8096023" y="360696"/>
                  <a:pt x="7999362" y="461050"/>
                  <a:pt x="7876850" y="456946"/>
                </a:cubicBezTo>
                <a:cubicBezTo>
                  <a:pt x="7868895" y="407259"/>
                  <a:pt x="7878546" y="325969"/>
                  <a:pt x="7876850" y="228473"/>
                </a:cubicBezTo>
                <a:cubicBezTo>
                  <a:pt x="7864496" y="284860"/>
                  <a:pt x="7827328" y="343058"/>
                  <a:pt x="7762613" y="342710"/>
                </a:cubicBezTo>
                <a:cubicBezTo>
                  <a:pt x="7695661" y="340076"/>
                  <a:pt x="7637160" y="292833"/>
                  <a:pt x="7648376" y="228473"/>
                </a:cubicBezTo>
                <a:cubicBezTo>
                  <a:pt x="7657369" y="285242"/>
                  <a:pt x="7652185" y="361653"/>
                  <a:pt x="7648376" y="456947"/>
                </a:cubicBezTo>
                <a:cubicBezTo>
                  <a:pt x="7389920" y="429591"/>
                  <a:pt x="7164452" y="452582"/>
                  <a:pt x="6825441" y="456947"/>
                </a:cubicBezTo>
                <a:cubicBezTo>
                  <a:pt x="6486430" y="461312"/>
                  <a:pt x="6522408" y="456834"/>
                  <a:pt x="6373502" y="456947"/>
                </a:cubicBezTo>
                <a:cubicBezTo>
                  <a:pt x="6224596" y="457060"/>
                  <a:pt x="5899547" y="431851"/>
                  <a:pt x="5550567" y="456947"/>
                </a:cubicBezTo>
                <a:cubicBezTo>
                  <a:pt x="5201588" y="482043"/>
                  <a:pt x="5065581" y="454729"/>
                  <a:pt x="4727632" y="456947"/>
                </a:cubicBezTo>
                <a:cubicBezTo>
                  <a:pt x="4389684" y="459165"/>
                  <a:pt x="4192957" y="435424"/>
                  <a:pt x="3904698" y="456947"/>
                </a:cubicBezTo>
                <a:cubicBezTo>
                  <a:pt x="3616439" y="478470"/>
                  <a:pt x="3447005" y="496834"/>
                  <a:pt x="3081763" y="456947"/>
                </a:cubicBezTo>
                <a:cubicBezTo>
                  <a:pt x="2716522" y="417060"/>
                  <a:pt x="2626409" y="434503"/>
                  <a:pt x="2481425" y="456947"/>
                </a:cubicBezTo>
                <a:cubicBezTo>
                  <a:pt x="2336441" y="479391"/>
                  <a:pt x="2103747" y="474698"/>
                  <a:pt x="1806889" y="456947"/>
                </a:cubicBezTo>
                <a:cubicBezTo>
                  <a:pt x="1510031" y="439196"/>
                  <a:pt x="1392974" y="472547"/>
                  <a:pt x="1132352" y="456947"/>
                </a:cubicBezTo>
                <a:cubicBezTo>
                  <a:pt x="871730" y="441347"/>
                  <a:pt x="503240" y="443925"/>
                  <a:pt x="228473" y="456947"/>
                </a:cubicBezTo>
                <a:cubicBezTo>
                  <a:pt x="95974" y="454671"/>
                  <a:pt x="-8099" y="551901"/>
                  <a:pt x="0" y="685420"/>
                </a:cubicBezTo>
                <a:cubicBezTo>
                  <a:pt x="-19100" y="980292"/>
                  <a:pt x="8706" y="1176496"/>
                  <a:pt x="0" y="1425674"/>
                </a:cubicBezTo>
                <a:cubicBezTo>
                  <a:pt x="-8706" y="1674852"/>
                  <a:pt x="-13327" y="1759355"/>
                  <a:pt x="0" y="2028843"/>
                </a:cubicBezTo>
                <a:cubicBezTo>
                  <a:pt x="13327" y="2298331"/>
                  <a:pt x="2980" y="2469491"/>
                  <a:pt x="0" y="2632013"/>
                </a:cubicBezTo>
                <a:cubicBezTo>
                  <a:pt x="-2980" y="2794535"/>
                  <a:pt x="35296" y="3036437"/>
                  <a:pt x="0" y="3427100"/>
                </a:cubicBezTo>
                <a:cubicBezTo>
                  <a:pt x="5406" y="3557119"/>
                  <a:pt x="117484" y="3677717"/>
                  <a:pt x="228473" y="3655573"/>
                </a:cubicBezTo>
                <a:cubicBezTo>
                  <a:pt x="337814" y="3640186"/>
                  <a:pt x="433331" y="3552761"/>
                  <a:pt x="456946" y="3427100"/>
                </a:cubicBezTo>
                <a:cubicBezTo>
                  <a:pt x="470619" y="3349487"/>
                  <a:pt x="443224" y="3286752"/>
                  <a:pt x="456947" y="3198626"/>
                </a:cubicBezTo>
                <a:cubicBezTo>
                  <a:pt x="688828" y="3206014"/>
                  <a:pt x="882237" y="3176124"/>
                  <a:pt x="1057285" y="3198626"/>
                </a:cubicBezTo>
                <a:cubicBezTo>
                  <a:pt x="1232333" y="3221128"/>
                  <a:pt x="1480730" y="3196256"/>
                  <a:pt x="1731821" y="3198626"/>
                </a:cubicBezTo>
                <a:cubicBezTo>
                  <a:pt x="1982912" y="3200996"/>
                  <a:pt x="2169334" y="3209077"/>
                  <a:pt x="2406358" y="3198626"/>
                </a:cubicBezTo>
                <a:cubicBezTo>
                  <a:pt x="2643382" y="3188175"/>
                  <a:pt x="3011275" y="3204787"/>
                  <a:pt x="3229293" y="3198626"/>
                </a:cubicBezTo>
                <a:cubicBezTo>
                  <a:pt x="3447312" y="3192465"/>
                  <a:pt x="3748544" y="3206202"/>
                  <a:pt x="4052227" y="3198626"/>
                </a:cubicBezTo>
                <a:cubicBezTo>
                  <a:pt x="4355910" y="3191050"/>
                  <a:pt x="4421524" y="3190435"/>
                  <a:pt x="4578366" y="3198626"/>
                </a:cubicBezTo>
                <a:cubicBezTo>
                  <a:pt x="4735208" y="3206817"/>
                  <a:pt x="5170857" y="3202116"/>
                  <a:pt x="5401301" y="3198626"/>
                </a:cubicBezTo>
                <a:cubicBezTo>
                  <a:pt x="5631745" y="3195136"/>
                  <a:pt x="5854102" y="3197787"/>
                  <a:pt x="6150036" y="3198626"/>
                </a:cubicBezTo>
                <a:cubicBezTo>
                  <a:pt x="6445971" y="3199465"/>
                  <a:pt x="6454600" y="3190332"/>
                  <a:pt x="6601976" y="3198626"/>
                </a:cubicBezTo>
                <a:cubicBezTo>
                  <a:pt x="6749352" y="3206920"/>
                  <a:pt x="7401941" y="3141350"/>
                  <a:pt x="7876850" y="3198626"/>
                </a:cubicBezTo>
                <a:cubicBezTo>
                  <a:pt x="8002996" y="3167216"/>
                  <a:pt x="8090709" y="3103783"/>
                  <a:pt x="8105323" y="2970153"/>
                </a:cubicBezTo>
                <a:cubicBezTo>
                  <a:pt x="8082875" y="2707897"/>
                  <a:pt x="8116650" y="2526930"/>
                  <a:pt x="8105323" y="2339567"/>
                </a:cubicBezTo>
                <a:cubicBezTo>
                  <a:pt x="8093996" y="2152204"/>
                  <a:pt x="8096974" y="1852057"/>
                  <a:pt x="8105323" y="1708980"/>
                </a:cubicBezTo>
                <a:cubicBezTo>
                  <a:pt x="8113672" y="1565903"/>
                  <a:pt x="8118316" y="1220542"/>
                  <a:pt x="8105323" y="1050977"/>
                </a:cubicBezTo>
                <a:cubicBezTo>
                  <a:pt x="8092330" y="881412"/>
                  <a:pt x="8131351" y="439621"/>
                  <a:pt x="8105323" y="228473"/>
                </a:cubicBezTo>
                <a:close/>
                <a:moveTo>
                  <a:pt x="228473" y="913893"/>
                </a:moveTo>
                <a:cubicBezTo>
                  <a:pt x="353019" y="944011"/>
                  <a:pt x="471086" y="804215"/>
                  <a:pt x="456946" y="685420"/>
                </a:cubicBezTo>
                <a:cubicBezTo>
                  <a:pt x="461213" y="625959"/>
                  <a:pt x="401083" y="570301"/>
                  <a:pt x="342709" y="571183"/>
                </a:cubicBezTo>
                <a:cubicBezTo>
                  <a:pt x="281625" y="570575"/>
                  <a:pt x="220473" y="609774"/>
                  <a:pt x="228472" y="685420"/>
                </a:cubicBezTo>
                <a:cubicBezTo>
                  <a:pt x="232527" y="770291"/>
                  <a:pt x="228660" y="835910"/>
                  <a:pt x="228473" y="913893"/>
                </a:cubicBezTo>
                <a:close/>
              </a:path>
              <a:path w="8105323" h="3655573" fill="darkenLess" stroke="0" extrusionOk="0">
                <a:moveTo>
                  <a:pt x="228473" y="913893"/>
                </a:moveTo>
                <a:cubicBezTo>
                  <a:pt x="377881" y="896318"/>
                  <a:pt x="455734" y="814976"/>
                  <a:pt x="456946" y="685420"/>
                </a:cubicBezTo>
                <a:cubicBezTo>
                  <a:pt x="461980" y="610728"/>
                  <a:pt x="412992" y="562944"/>
                  <a:pt x="342709" y="571183"/>
                </a:cubicBezTo>
                <a:cubicBezTo>
                  <a:pt x="282078" y="563238"/>
                  <a:pt x="237350" y="627018"/>
                  <a:pt x="228472" y="685420"/>
                </a:cubicBezTo>
                <a:cubicBezTo>
                  <a:pt x="224038" y="763494"/>
                  <a:pt x="225150" y="820073"/>
                  <a:pt x="228473" y="913893"/>
                </a:cubicBezTo>
                <a:close/>
                <a:moveTo>
                  <a:pt x="7876850" y="456947"/>
                </a:moveTo>
                <a:cubicBezTo>
                  <a:pt x="7998754" y="460927"/>
                  <a:pt x="8101134" y="368881"/>
                  <a:pt x="8105323" y="228474"/>
                </a:cubicBezTo>
                <a:cubicBezTo>
                  <a:pt x="8106410" y="115839"/>
                  <a:pt x="8025225" y="14570"/>
                  <a:pt x="7876850" y="1"/>
                </a:cubicBezTo>
                <a:cubicBezTo>
                  <a:pt x="7741458" y="-16754"/>
                  <a:pt x="7639897" y="105442"/>
                  <a:pt x="7648377" y="228474"/>
                </a:cubicBezTo>
                <a:cubicBezTo>
                  <a:pt x="7637216" y="286501"/>
                  <a:pt x="7701216" y="342760"/>
                  <a:pt x="7762614" y="342711"/>
                </a:cubicBezTo>
                <a:cubicBezTo>
                  <a:pt x="7828349" y="341114"/>
                  <a:pt x="7888248" y="299724"/>
                  <a:pt x="7876851" y="228474"/>
                </a:cubicBezTo>
                <a:cubicBezTo>
                  <a:pt x="7894652" y="310408"/>
                  <a:pt x="7875526" y="369407"/>
                  <a:pt x="7876850" y="456947"/>
                </a:cubicBezTo>
                <a:close/>
              </a:path>
              <a:path w="8105323" h="3655573" fill="none" extrusionOk="0">
                <a:moveTo>
                  <a:pt x="0" y="685420"/>
                </a:moveTo>
                <a:cubicBezTo>
                  <a:pt x="-17477" y="542523"/>
                  <a:pt x="78243" y="439420"/>
                  <a:pt x="228473" y="456947"/>
                </a:cubicBezTo>
                <a:cubicBezTo>
                  <a:pt x="383730" y="473810"/>
                  <a:pt x="587670" y="478580"/>
                  <a:pt x="680413" y="456947"/>
                </a:cubicBezTo>
                <a:cubicBezTo>
                  <a:pt x="773156" y="435314"/>
                  <a:pt x="1073621" y="488459"/>
                  <a:pt x="1354949" y="456947"/>
                </a:cubicBezTo>
                <a:cubicBezTo>
                  <a:pt x="1636277" y="425435"/>
                  <a:pt x="1800834" y="459113"/>
                  <a:pt x="2029486" y="456947"/>
                </a:cubicBezTo>
                <a:cubicBezTo>
                  <a:pt x="2258138" y="454781"/>
                  <a:pt x="2574681" y="427519"/>
                  <a:pt x="2852421" y="456947"/>
                </a:cubicBezTo>
                <a:cubicBezTo>
                  <a:pt x="3130162" y="486375"/>
                  <a:pt x="3498874" y="492070"/>
                  <a:pt x="3675355" y="456947"/>
                </a:cubicBezTo>
                <a:cubicBezTo>
                  <a:pt x="3851836" y="421824"/>
                  <a:pt x="4053706" y="462511"/>
                  <a:pt x="4201494" y="456947"/>
                </a:cubicBezTo>
                <a:cubicBezTo>
                  <a:pt x="4349282" y="451383"/>
                  <a:pt x="4739705" y="427641"/>
                  <a:pt x="4876030" y="456947"/>
                </a:cubicBezTo>
                <a:cubicBezTo>
                  <a:pt x="5012355" y="486253"/>
                  <a:pt x="5410195" y="428471"/>
                  <a:pt x="5698965" y="456947"/>
                </a:cubicBezTo>
                <a:cubicBezTo>
                  <a:pt x="5987735" y="485423"/>
                  <a:pt x="6120817" y="467977"/>
                  <a:pt x="6521900" y="456947"/>
                </a:cubicBezTo>
                <a:cubicBezTo>
                  <a:pt x="6922983" y="445917"/>
                  <a:pt x="7086992" y="477601"/>
                  <a:pt x="7648376" y="456947"/>
                </a:cubicBezTo>
                <a:cubicBezTo>
                  <a:pt x="7652597" y="410310"/>
                  <a:pt x="7640624" y="335783"/>
                  <a:pt x="7648376" y="228473"/>
                </a:cubicBezTo>
                <a:cubicBezTo>
                  <a:pt x="7636890" y="99736"/>
                  <a:pt x="7762932" y="-17151"/>
                  <a:pt x="7876849" y="0"/>
                </a:cubicBezTo>
                <a:cubicBezTo>
                  <a:pt x="7997180" y="5384"/>
                  <a:pt x="8079697" y="108823"/>
                  <a:pt x="8105322" y="228473"/>
                </a:cubicBezTo>
                <a:cubicBezTo>
                  <a:pt x="8142395" y="1117631"/>
                  <a:pt x="8040192" y="2087959"/>
                  <a:pt x="8105323" y="2970153"/>
                </a:cubicBezTo>
                <a:cubicBezTo>
                  <a:pt x="8103728" y="3111634"/>
                  <a:pt x="7988622" y="3201750"/>
                  <a:pt x="7876850" y="3198626"/>
                </a:cubicBezTo>
                <a:cubicBezTo>
                  <a:pt x="7717756" y="3209300"/>
                  <a:pt x="7413204" y="3197799"/>
                  <a:pt x="7276512" y="3198626"/>
                </a:cubicBezTo>
                <a:cubicBezTo>
                  <a:pt x="7139820" y="3199453"/>
                  <a:pt x="6855086" y="3205407"/>
                  <a:pt x="6676175" y="3198626"/>
                </a:cubicBezTo>
                <a:cubicBezTo>
                  <a:pt x="6497264" y="3191845"/>
                  <a:pt x="6337918" y="3209604"/>
                  <a:pt x="6150036" y="3198626"/>
                </a:cubicBezTo>
                <a:cubicBezTo>
                  <a:pt x="5962154" y="3187648"/>
                  <a:pt x="5741759" y="3194242"/>
                  <a:pt x="5401301" y="3198626"/>
                </a:cubicBezTo>
                <a:cubicBezTo>
                  <a:pt x="5060843" y="3203010"/>
                  <a:pt x="4968923" y="3181680"/>
                  <a:pt x="4800963" y="3198626"/>
                </a:cubicBezTo>
                <a:cubicBezTo>
                  <a:pt x="4633003" y="3215572"/>
                  <a:pt x="4423269" y="3205849"/>
                  <a:pt x="4052227" y="3198626"/>
                </a:cubicBezTo>
                <a:cubicBezTo>
                  <a:pt x="3681185" y="3191403"/>
                  <a:pt x="3615430" y="3197877"/>
                  <a:pt x="3451890" y="3198626"/>
                </a:cubicBezTo>
                <a:cubicBezTo>
                  <a:pt x="3288350" y="3199375"/>
                  <a:pt x="2860657" y="3180570"/>
                  <a:pt x="2628955" y="3198626"/>
                </a:cubicBezTo>
                <a:cubicBezTo>
                  <a:pt x="2397253" y="3216682"/>
                  <a:pt x="2070953" y="3182813"/>
                  <a:pt x="1880219" y="3198626"/>
                </a:cubicBezTo>
                <a:cubicBezTo>
                  <a:pt x="1689485" y="3214439"/>
                  <a:pt x="1612773" y="3194887"/>
                  <a:pt x="1428280" y="3198626"/>
                </a:cubicBezTo>
                <a:cubicBezTo>
                  <a:pt x="1243787" y="3202365"/>
                  <a:pt x="724853" y="3203500"/>
                  <a:pt x="456947" y="3198626"/>
                </a:cubicBezTo>
                <a:cubicBezTo>
                  <a:pt x="457745" y="3287257"/>
                  <a:pt x="459515" y="3370004"/>
                  <a:pt x="456947" y="3427100"/>
                </a:cubicBezTo>
                <a:cubicBezTo>
                  <a:pt x="460970" y="3545033"/>
                  <a:pt x="359702" y="3658481"/>
                  <a:pt x="228474" y="3655573"/>
                </a:cubicBezTo>
                <a:cubicBezTo>
                  <a:pt x="108077" y="3636249"/>
                  <a:pt x="8949" y="3560770"/>
                  <a:pt x="1" y="3427100"/>
                </a:cubicBezTo>
                <a:cubicBezTo>
                  <a:pt x="190221" y="2489528"/>
                  <a:pt x="-105308" y="1766102"/>
                  <a:pt x="0" y="685420"/>
                </a:cubicBezTo>
                <a:close/>
                <a:moveTo>
                  <a:pt x="7648376" y="456947"/>
                </a:moveTo>
                <a:cubicBezTo>
                  <a:pt x="7758439" y="452818"/>
                  <a:pt x="7782583" y="458440"/>
                  <a:pt x="7876850" y="456947"/>
                </a:cubicBezTo>
                <a:cubicBezTo>
                  <a:pt x="8026564" y="449466"/>
                  <a:pt x="8104711" y="372357"/>
                  <a:pt x="8105323" y="228474"/>
                </a:cubicBezTo>
                <a:moveTo>
                  <a:pt x="7876850" y="456947"/>
                </a:moveTo>
                <a:cubicBezTo>
                  <a:pt x="7866486" y="349138"/>
                  <a:pt x="7882602" y="312749"/>
                  <a:pt x="7876850" y="228473"/>
                </a:cubicBezTo>
                <a:cubicBezTo>
                  <a:pt x="7883398" y="285243"/>
                  <a:pt x="7834518" y="349405"/>
                  <a:pt x="7762613" y="342710"/>
                </a:cubicBezTo>
                <a:cubicBezTo>
                  <a:pt x="7705600" y="343318"/>
                  <a:pt x="7648280" y="293905"/>
                  <a:pt x="7648376" y="228473"/>
                </a:cubicBezTo>
                <a:moveTo>
                  <a:pt x="228473" y="913893"/>
                </a:moveTo>
                <a:cubicBezTo>
                  <a:pt x="228979" y="829396"/>
                  <a:pt x="234674" y="746333"/>
                  <a:pt x="228473" y="685420"/>
                </a:cubicBezTo>
                <a:cubicBezTo>
                  <a:pt x="227134" y="623374"/>
                  <a:pt x="292959" y="577513"/>
                  <a:pt x="342710" y="571183"/>
                </a:cubicBezTo>
                <a:cubicBezTo>
                  <a:pt x="407650" y="557545"/>
                  <a:pt x="451297" y="608202"/>
                  <a:pt x="456947" y="685420"/>
                </a:cubicBezTo>
                <a:cubicBezTo>
                  <a:pt x="448010" y="813893"/>
                  <a:pt x="349841" y="906885"/>
                  <a:pt x="228474" y="913893"/>
                </a:cubicBezTo>
                <a:cubicBezTo>
                  <a:pt x="123196" y="893888"/>
                  <a:pt x="-18599" y="834713"/>
                  <a:pt x="1" y="685420"/>
                </a:cubicBezTo>
                <a:moveTo>
                  <a:pt x="456947" y="685420"/>
                </a:moveTo>
                <a:cubicBezTo>
                  <a:pt x="462026" y="948080"/>
                  <a:pt x="485019" y="1011524"/>
                  <a:pt x="456947" y="1263457"/>
                </a:cubicBezTo>
                <a:cubicBezTo>
                  <a:pt x="428875" y="1515390"/>
                  <a:pt x="468791" y="1782362"/>
                  <a:pt x="456947" y="1916891"/>
                </a:cubicBezTo>
                <a:cubicBezTo>
                  <a:pt x="445103" y="2051420"/>
                  <a:pt x="450944" y="2262461"/>
                  <a:pt x="456947" y="2595457"/>
                </a:cubicBezTo>
                <a:cubicBezTo>
                  <a:pt x="462950" y="2928453"/>
                  <a:pt x="428031" y="2990052"/>
                  <a:pt x="456947" y="3198626"/>
                </a:cubicBezTo>
              </a:path>
              <a:path w="8105323" h="3655573" fill="none" stroke="0" extrusionOk="0">
                <a:moveTo>
                  <a:pt x="0" y="685420"/>
                </a:moveTo>
                <a:cubicBezTo>
                  <a:pt x="19956" y="542616"/>
                  <a:pt x="107344" y="447808"/>
                  <a:pt x="228473" y="456947"/>
                </a:cubicBezTo>
                <a:cubicBezTo>
                  <a:pt x="370772" y="461528"/>
                  <a:pt x="572940" y="439024"/>
                  <a:pt x="680413" y="456947"/>
                </a:cubicBezTo>
                <a:cubicBezTo>
                  <a:pt x="787886" y="474870"/>
                  <a:pt x="1140813" y="444158"/>
                  <a:pt x="1429148" y="456947"/>
                </a:cubicBezTo>
                <a:cubicBezTo>
                  <a:pt x="1717484" y="469736"/>
                  <a:pt x="1787177" y="448550"/>
                  <a:pt x="1881088" y="456947"/>
                </a:cubicBezTo>
                <a:cubicBezTo>
                  <a:pt x="1974999" y="465344"/>
                  <a:pt x="2340428" y="439783"/>
                  <a:pt x="2481425" y="456947"/>
                </a:cubicBezTo>
                <a:cubicBezTo>
                  <a:pt x="2622422" y="474111"/>
                  <a:pt x="2850266" y="450825"/>
                  <a:pt x="3081763" y="456947"/>
                </a:cubicBezTo>
                <a:cubicBezTo>
                  <a:pt x="3313260" y="463069"/>
                  <a:pt x="3395055" y="449023"/>
                  <a:pt x="3607902" y="456947"/>
                </a:cubicBezTo>
                <a:cubicBezTo>
                  <a:pt x="3820749" y="464871"/>
                  <a:pt x="4198613" y="442543"/>
                  <a:pt x="4430836" y="456947"/>
                </a:cubicBezTo>
                <a:cubicBezTo>
                  <a:pt x="4663059" y="471351"/>
                  <a:pt x="4961719" y="438861"/>
                  <a:pt x="5105373" y="456947"/>
                </a:cubicBezTo>
                <a:cubicBezTo>
                  <a:pt x="5249027" y="475033"/>
                  <a:pt x="5532922" y="451167"/>
                  <a:pt x="5854109" y="456947"/>
                </a:cubicBezTo>
                <a:cubicBezTo>
                  <a:pt x="6175296" y="462727"/>
                  <a:pt x="6319394" y="471463"/>
                  <a:pt x="6677043" y="456947"/>
                </a:cubicBezTo>
                <a:cubicBezTo>
                  <a:pt x="7034692" y="442431"/>
                  <a:pt x="7210082" y="495957"/>
                  <a:pt x="7648376" y="456947"/>
                </a:cubicBezTo>
                <a:cubicBezTo>
                  <a:pt x="7641218" y="378982"/>
                  <a:pt x="7641621" y="334421"/>
                  <a:pt x="7648376" y="228473"/>
                </a:cubicBezTo>
                <a:cubicBezTo>
                  <a:pt x="7673390" y="110158"/>
                  <a:pt x="7760186" y="15907"/>
                  <a:pt x="7876849" y="0"/>
                </a:cubicBezTo>
                <a:cubicBezTo>
                  <a:pt x="8001745" y="4049"/>
                  <a:pt x="8114569" y="111947"/>
                  <a:pt x="8105322" y="228473"/>
                </a:cubicBezTo>
                <a:cubicBezTo>
                  <a:pt x="7999701" y="1144996"/>
                  <a:pt x="7977844" y="1871629"/>
                  <a:pt x="8105323" y="2970153"/>
                </a:cubicBezTo>
                <a:cubicBezTo>
                  <a:pt x="8114767" y="3121987"/>
                  <a:pt x="8001747" y="3201286"/>
                  <a:pt x="7876850" y="3198626"/>
                </a:cubicBezTo>
                <a:cubicBezTo>
                  <a:pt x="7548264" y="3204613"/>
                  <a:pt x="7379329" y="3205374"/>
                  <a:pt x="7128114" y="3198626"/>
                </a:cubicBezTo>
                <a:cubicBezTo>
                  <a:pt x="6876899" y="3191878"/>
                  <a:pt x="6636176" y="3230651"/>
                  <a:pt x="6453578" y="3198626"/>
                </a:cubicBezTo>
                <a:cubicBezTo>
                  <a:pt x="6270980" y="3166601"/>
                  <a:pt x="5971664" y="3177076"/>
                  <a:pt x="5779041" y="3198626"/>
                </a:cubicBezTo>
                <a:cubicBezTo>
                  <a:pt x="5586418" y="3220176"/>
                  <a:pt x="5486450" y="3211931"/>
                  <a:pt x="5327102" y="3198626"/>
                </a:cubicBezTo>
                <a:cubicBezTo>
                  <a:pt x="5167754" y="3185321"/>
                  <a:pt x="4943632" y="3213863"/>
                  <a:pt x="4652565" y="3198626"/>
                </a:cubicBezTo>
                <a:cubicBezTo>
                  <a:pt x="4361498" y="3183389"/>
                  <a:pt x="4188099" y="3221598"/>
                  <a:pt x="4052227" y="3198626"/>
                </a:cubicBezTo>
                <a:cubicBezTo>
                  <a:pt x="3916355" y="3175654"/>
                  <a:pt x="3795899" y="3184367"/>
                  <a:pt x="3600288" y="3198626"/>
                </a:cubicBezTo>
                <a:cubicBezTo>
                  <a:pt x="3404677" y="3212885"/>
                  <a:pt x="3257187" y="3210416"/>
                  <a:pt x="3148348" y="3198626"/>
                </a:cubicBezTo>
                <a:cubicBezTo>
                  <a:pt x="3039509" y="3186836"/>
                  <a:pt x="2833217" y="3170122"/>
                  <a:pt x="2548011" y="3198626"/>
                </a:cubicBezTo>
                <a:cubicBezTo>
                  <a:pt x="2262805" y="3227130"/>
                  <a:pt x="2197662" y="3191488"/>
                  <a:pt x="2096071" y="3198626"/>
                </a:cubicBezTo>
                <a:cubicBezTo>
                  <a:pt x="1994480" y="3205764"/>
                  <a:pt x="1656169" y="3176341"/>
                  <a:pt x="1421534" y="3198626"/>
                </a:cubicBezTo>
                <a:cubicBezTo>
                  <a:pt x="1186899" y="3220911"/>
                  <a:pt x="819594" y="3227220"/>
                  <a:pt x="456947" y="3198626"/>
                </a:cubicBezTo>
                <a:cubicBezTo>
                  <a:pt x="448693" y="3279318"/>
                  <a:pt x="462325" y="3358016"/>
                  <a:pt x="456947" y="3427100"/>
                </a:cubicBezTo>
                <a:cubicBezTo>
                  <a:pt x="455010" y="3558960"/>
                  <a:pt x="341025" y="3633005"/>
                  <a:pt x="228474" y="3655573"/>
                </a:cubicBezTo>
                <a:cubicBezTo>
                  <a:pt x="105467" y="3649171"/>
                  <a:pt x="-3679" y="3548918"/>
                  <a:pt x="1" y="3427100"/>
                </a:cubicBezTo>
                <a:cubicBezTo>
                  <a:pt x="91455" y="2400489"/>
                  <a:pt x="-31273" y="1740034"/>
                  <a:pt x="0" y="685420"/>
                </a:cubicBezTo>
                <a:close/>
                <a:moveTo>
                  <a:pt x="7648376" y="456947"/>
                </a:moveTo>
                <a:cubicBezTo>
                  <a:pt x="7694724" y="448870"/>
                  <a:pt x="7778626" y="455480"/>
                  <a:pt x="7876850" y="456947"/>
                </a:cubicBezTo>
                <a:cubicBezTo>
                  <a:pt x="8000072" y="449664"/>
                  <a:pt x="8096915" y="363534"/>
                  <a:pt x="8105323" y="228474"/>
                </a:cubicBezTo>
                <a:moveTo>
                  <a:pt x="7876850" y="456947"/>
                </a:moveTo>
                <a:cubicBezTo>
                  <a:pt x="7880353" y="360235"/>
                  <a:pt x="7870382" y="281422"/>
                  <a:pt x="7876850" y="228473"/>
                </a:cubicBezTo>
                <a:cubicBezTo>
                  <a:pt x="7883463" y="294908"/>
                  <a:pt x="7819660" y="344412"/>
                  <a:pt x="7762613" y="342710"/>
                </a:cubicBezTo>
                <a:cubicBezTo>
                  <a:pt x="7689521" y="344580"/>
                  <a:pt x="7662937" y="295925"/>
                  <a:pt x="7648376" y="228473"/>
                </a:cubicBezTo>
                <a:moveTo>
                  <a:pt x="228473" y="913893"/>
                </a:moveTo>
                <a:cubicBezTo>
                  <a:pt x="222194" y="805865"/>
                  <a:pt x="237528" y="748504"/>
                  <a:pt x="228473" y="685420"/>
                </a:cubicBezTo>
                <a:cubicBezTo>
                  <a:pt x="226635" y="620940"/>
                  <a:pt x="288944" y="569154"/>
                  <a:pt x="342710" y="571183"/>
                </a:cubicBezTo>
                <a:cubicBezTo>
                  <a:pt x="404545" y="569727"/>
                  <a:pt x="454854" y="626716"/>
                  <a:pt x="456947" y="685420"/>
                </a:cubicBezTo>
                <a:cubicBezTo>
                  <a:pt x="452608" y="805435"/>
                  <a:pt x="356373" y="921498"/>
                  <a:pt x="228474" y="913893"/>
                </a:cubicBezTo>
                <a:cubicBezTo>
                  <a:pt x="118352" y="910815"/>
                  <a:pt x="-1649" y="839485"/>
                  <a:pt x="1" y="685420"/>
                </a:cubicBezTo>
                <a:moveTo>
                  <a:pt x="456947" y="685420"/>
                </a:moveTo>
                <a:cubicBezTo>
                  <a:pt x="428893" y="839382"/>
                  <a:pt x="479297" y="1096990"/>
                  <a:pt x="456947" y="1288589"/>
                </a:cubicBezTo>
                <a:cubicBezTo>
                  <a:pt x="434597" y="1480188"/>
                  <a:pt x="447417" y="1746301"/>
                  <a:pt x="456947" y="1967155"/>
                </a:cubicBezTo>
                <a:cubicBezTo>
                  <a:pt x="466477" y="2188009"/>
                  <a:pt x="438912" y="2397080"/>
                  <a:pt x="456947" y="2545192"/>
                </a:cubicBezTo>
                <a:cubicBezTo>
                  <a:pt x="474982" y="2693304"/>
                  <a:pt x="476703" y="2991510"/>
                  <a:pt x="456947" y="3198626"/>
                </a:cubicBezTo>
              </a:path>
            </a:pathLst>
          </a:custGeom>
          <a:blipFill>
            <a:blip r:embed="rId3"/>
            <a:tile tx="0" ty="0" sx="100000" sy="100000" flip="none" algn="tl"/>
          </a:blipFill>
          <a:ln>
            <a:solidFill>
              <a:schemeClr val="accent6">
                <a:lumMod val="50000"/>
              </a:schemeClr>
            </a:solidFill>
            <a:extLst>
              <a:ext uri="{C807C97D-BFC1-408E-A445-0C87EB9F89A2}">
                <ask:lineSketchStyleProps xmlns:ask="http://schemas.microsoft.com/office/drawing/2018/sketchyshapes" sd="860552640">
                  <a:prstGeom prst="horizontalScroll">
                    <a:avLst>
                      <a:gd name="adj" fmla="val 12500"/>
                    </a:avLst>
                  </a:prstGeom>
                  <ask:type>
                    <ask:lineSketchFreehand/>
                  </ask:type>
                </ask:lineSketchStyleProps>
              </a:ext>
            </a:extLst>
          </a:ln>
          <a:effectLst>
            <a:glow rad="139700">
              <a:schemeClr val="accent6">
                <a:satMod val="175000"/>
                <a:alpha val="40000"/>
              </a:schemeClr>
            </a:glow>
            <a:innerShdw blurRad="63500" dist="50800" dir="13500000">
              <a:prstClr val="black">
                <a:alpha val="50000"/>
              </a:prstClr>
            </a:innerShdw>
          </a:effectLst>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2000" dirty="0">
                <a:solidFill>
                  <a:schemeClr val="tx1"/>
                </a:solidFill>
                <a:latin typeface="Bahnschrift Light SemiCondensed" panose="020B0502040204020203" pitchFamily="34" charset="0"/>
              </a:rPr>
              <a:t>Este proyecto lograra brindar una mejor información y visualización de las notas para cada uno de los estudiantes que estén matriculados en la institución, además será un sistema multifuncional, porque se les brindara una opción a los docentes, para que registren todo lo evaluado en un periodo escolar en específico de manera ordenada y sobre todo eficiente con la facilidad de poder modificar, eliminar y actualizar las calificaciones si así lo desea. </a:t>
            </a:r>
            <a:endParaRPr lang="es-CO" sz="2000"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0271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0" y="0"/>
            <a:ext cx="12192000" cy="1310185"/>
            <a:chOff x="0" y="0"/>
            <a:chExt cx="12192000" cy="1310185"/>
          </a:xfrm>
        </p:grpSpPr>
        <p:sp>
          <p:nvSpPr>
            <p:cNvPr id="9" name="Rectángulo 8"/>
            <p:cNvSpPr/>
            <p:nvPr/>
          </p:nvSpPr>
          <p:spPr>
            <a:xfrm>
              <a:off x="0" y="0"/>
              <a:ext cx="12192000" cy="131018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10371981" y="0"/>
              <a:ext cx="1820019" cy="13101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
        <p:nvSpPr>
          <p:cNvPr id="12" name="Google Shape;58;p3"/>
          <p:cNvSpPr/>
          <p:nvPr/>
        </p:nvSpPr>
        <p:spPr>
          <a:xfrm flipV="1">
            <a:off x="645019" y="795208"/>
            <a:ext cx="1148297" cy="45719"/>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chemeClr val="bg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65;p4"/>
          <p:cNvSpPr txBox="1">
            <a:spLocks/>
          </p:cNvSpPr>
          <p:nvPr/>
        </p:nvSpPr>
        <p:spPr>
          <a:xfrm>
            <a:off x="547171" y="190347"/>
            <a:ext cx="8369225" cy="627721"/>
          </a:xfrm>
          <a:prstGeom prst="rect">
            <a:avLst/>
          </a:prstGeom>
          <a:noFill/>
          <a:ln>
            <a:noFill/>
          </a:ln>
        </p:spPr>
        <p:txBody>
          <a:bodyPr spcFirstLastPara="1" vert="horz" wrap="square" lIns="0" tIns="1205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0"/>
              </a:spcBef>
            </a:pPr>
            <a:r>
              <a:rPr lang="es-CO" sz="4000" dirty="0">
                <a:solidFill>
                  <a:srgbClr val="FFFFFF"/>
                </a:solidFill>
                <a:latin typeface="+mn-lt"/>
              </a:rPr>
              <a:t>Justificación</a:t>
            </a:r>
            <a:endParaRPr lang="es-CO" sz="4000" dirty="0">
              <a:latin typeface="+mn-lt"/>
            </a:endParaRPr>
          </a:p>
        </p:txBody>
      </p:sp>
      <p:sp>
        <p:nvSpPr>
          <p:cNvPr id="8" name="Pergamino: horizontal 7">
            <a:extLst>
              <a:ext uri="{FF2B5EF4-FFF2-40B4-BE49-F238E27FC236}">
                <a16:creationId xmlns:a16="http://schemas.microsoft.com/office/drawing/2014/main" id="{DBF3CA48-DD99-43CE-B70C-F515F5E10271}"/>
              </a:ext>
            </a:extLst>
          </p:cNvPr>
          <p:cNvSpPr/>
          <p:nvPr/>
        </p:nvSpPr>
        <p:spPr>
          <a:xfrm>
            <a:off x="1602282" y="2261691"/>
            <a:ext cx="8613281" cy="3629024"/>
          </a:xfrm>
          <a:prstGeom prst="horizontalScroll">
            <a:avLst>
              <a:gd name="adj" fmla="val 12500"/>
            </a:avLst>
          </a:prstGeom>
          <a:blipFill>
            <a:blip r:embed="rId3"/>
            <a:tile tx="0" ty="0" sx="100000" sy="100000" flip="none" algn="tl"/>
          </a:blipFill>
          <a:ln>
            <a:solidFill>
              <a:schemeClr val="accent6">
                <a:lumMod val="50000"/>
              </a:schemeClr>
            </a:solidFill>
          </a:ln>
          <a:effectLst>
            <a:glow rad="139700">
              <a:schemeClr val="accent6">
                <a:satMod val="175000"/>
                <a:alpha val="40000"/>
              </a:schemeClr>
            </a:glow>
            <a:innerShdw blurRad="63500" dist="50800" dir="13500000">
              <a:prstClr val="black">
                <a:alpha val="50000"/>
              </a:prstClr>
            </a:innerShdw>
          </a:effectLst>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2000"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rPr>
              <a:t>Elegimos esta idea ya que en nuestros colegios veíamos que nos calificaban, tomaban asistencias en unas planillas y nos registraban en unos papeles. siempre tocaba llenar unos documentos para registrar la matricula, también nuestras notas las registraban en una planilla que tenía el docente y es igual con las asistencias, al final de cada periodo teníamos que acercarnos al colegio para recibir un boletín.</a:t>
            </a:r>
            <a:endParaRPr lang="es-CO"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6553214"/>
      </p:ext>
    </p:extLst>
  </p:cSld>
  <p:clrMapOvr>
    <a:masterClrMapping/>
  </p:clrMapOvr>
  <p:transition spd="slow">
    <p:push dir="u"/>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665</TotalTime>
  <Words>744</Words>
  <Application>Microsoft Office PowerPoint</Application>
  <PresentationFormat>Panorámica</PresentationFormat>
  <Paragraphs>43</Paragraphs>
  <Slides>17</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2</vt:i4>
      </vt:variant>
      <vt:variant>
        <vt:lpstr>Títulos de diapositiva</vt:lpstr>
      </vt:variant>
      <vt:variant>
        <vt:i4>17</vt:i4>
      </vt:variant>
    </vt:vector>
  </HeadingPairs>
  <TitlesOfParts>
    <vt:vector size="24" baseType="lpstr">
      <vt:lpstr>Arial</vt:lpstr>
      <vt:lpstr>Bahnschrift Light SemiCondensed</vt:lpstr>
      <vt:lpstr>Calibri</vt:lpstr>
      <vt:lpstr>Calibri Light</vt:lpstr>
      <vt:lpstr>Tema de Office</vt:lpstr>
      <vt:lpstr>Objeto empaquetador del shell</vt:lpstr>
      <vt:lpstr>Paquete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 Andres</dc:creator>
  <cp:lastModifiedBy>Ambiente</cp:lastModifiedBy>
  <cp:revision>19</cp:revision>
  <dcterms:created xsi:type="dcterms:W3CDTF">2022-12-07T18:16:03Z</dcterms:created>
  <dcterms:modified xsi:type="dcterms:W3CDTF">2023-04-26T19:02:06Z</dcterms:modified>
</cp:coreProperties>
</file>