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59" r:id="rId5"/>
    <p:sldId id="274" r:id="rId6"/>
    <p:sldId id="27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60781-1D43-2B2F-C630-2E2EC3387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CEBA65-1593-2E14-6C06-B8832044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45F45-E1CC-D49F-13D5-1ABDD14A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883AF-B0C0-6FC7-4621-1363772C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EDE672-5CB4-3C6F-5700-47FF25D3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142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D45FE-DD26-C7C6-8657-4DD07C5D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B4EF4D-012F-F336-D462-55B1A6AF4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604C3-EB78-0E42-568E-EAF597AE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B3B3E-A950-BD24-5613-3B064A90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4F216D-4B91-DD20-4260-EB856659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714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914E59-AADF-6154-0E2A-6E30215FC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7A4133-53CA-A7D8-B1C3-2782100BC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598CE3-9B3B-0399-D280-A453AE81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170A1-07FC-ADCD-C4FC-670FFF4A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DE5C5-C9AC-1D70-485E-A325E50D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1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8BDA-27D1-3401-2074-6595509A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722B03-6E24-CA11-48AE-82D99FA2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421F95-D58B-256E-4958-FB8549A6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2C093-2521-E6EB-5C71-C1905848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AE38D2-7F72-D2C2-0270-B5637C39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822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0E4CA-2730-ACF0-54A6-6E98E496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4FD9E-6847-CCA7-7408-199B1F3A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8EC3E-694F-22B7-CF71-D56F0650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38C03-0255-2588-0589-F4AD8AF3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974FF-FD0B-C6DC-CF54-08D96A35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8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0F08B-6DB9-9423-2FF0-7D2819EA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60241-224B-7611-5FE2-AD918DBB5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30D4A0-1042-9208-6AD5-B0CBF95CA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5A3A33-86E4-C43E-7CE0-EEF2C1BB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152F48-3385-35DA-0C9E-B8EFA071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832A0-359A-5D39-59D2-196BB8A8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991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6C765-F074-E182-561C-248A9897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F46ED2-715A-1BBE-4F5A-02075CAB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B27DF3-B5FE-B539-4F4F-56943071A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69A2E7-1856-0771-FC70-CAA7B05FC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832C76-F164-5673-C8C3-FD6F6B187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24C199-F936-C6D0-7C65-27E1EACE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C87A26-3300-809E-2DFC-C723A4F9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43C808-D82B-0570-CE46-AD3C07F6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81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AE7D-EF39-9FA6-AD7F-E6DD5AFB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360BEA-A62E-6F24-F417-1B36087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9B4798-CF63-461F-181A-4ED2E8D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75C458-DBBF-28B9-0B78-41A1761A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60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441042-B360-B074-52F6-066FCC95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DD36B6-5E22-24A8-B2BB-9FB8A647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AEF7D2-6502-6525-9663-559E2DE1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04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722DE-F8B1-16B6-673E-1EC352C8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8489F-5223-2482-1715-DC130334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0D1888-F4E7-95FC-2358-3A6B28DD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29903E-DD0E-F419-D9B7-8FD16A6B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E060E8-5F42-D684-42E7-374D46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B39C8E-8880-7DB4-1B2E-16187D78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26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20C21-C29F-EA49-92C3-C988E0FA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DE1AAF-6317-5C2D-1D6C-514B240A2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CBCC0D-E359-0DA2-4593-F1F0A73A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35D36-31F2-FD06-E47F-8523A5D9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8771B7-34AF-AFA1-6B73-AE3B1925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904EA5-5FC5-94A4-D8EC-0EEAB206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947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9E8C5C-B44C-91EE-381F-79A8D8CD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4EBDD-DE85-6122-E22A-811F0954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3083B-09B5-A1F3-EBB4-6002D362C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A57F-1E3F-4201-B8EB-101CD2B67855}" type="datetimeFigureOut">
              <a:rPr lang="en" smtClean="0"/>
              <a:t>9/20/2023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4C481-5AAA-BA19-A7B4-9078F794A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03F07-6C4E-7212-8298-FE24E0470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7671B-9C16-47E0-9A1D-BEA081DB46A1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970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57116" y="324134"/>
            <a:ext cx="11477767" cy="6209732"/>
            <a:chOff x="300251" y="313899"/>
            <a:chExt cx="11477767" cy="6209732"/>
          </a:xfrm>
        </p:grpSpPr>
        <p:sp>
          <p:nvSpPr>
            <p:cNvPr id="4" name="Rectángulo redondeado 3"/>
            <p:cNvSpPr/>
            <p:nvPr/>
          </p:nvSpPr>
          <p:spPr>
            <a:xfrm>
              <a:off x="300251" y="313899"/>
              <a:ext cx="11477767" cy="6209732"/>
            </a:xfrm>
            <a:prstGeom prst="roundRect">
              <a:avLst>
                <a:gd name="adj" fmla="val 1161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1824" y="5079955"/>
              <a:ext cx="1476375" cy="130719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015" y="478147"/>
              <a:ext cx="3019425" cy="609600"/>
            </a:xfrm>
            <a:prstGeom prst="rect">
              <a:avLst/>
            </a:prstGeom>
          </p:spPr>
        </p:pic>
      </p:grpSp>
      <p:sp>
        <p:nvSpPr>
          <p:cNvPr id="6" name="CuadroTexto 5"/>
          <p:cNvSpPr txBox="1"/>
          <p:nvPr/>
        </p:nvSpPr>
        <p:spPr>
          <a:xfrm>
            <a:off x="8398111" y="1087747"/>
            <a:ext cx="275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Sistema de Registro de Usuarios y Notas de un Periodo Escolar (SRUNPE)</a:t>
            </a:r>
            <a:r>
              <a:rPr lang="es-ES" dirty="0"/>
              <a:t> 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Google Shape;51;p2"/>
          <p:cNvSpPr txBox="1"/>
          <p:nvPr/>
        </p:nvSpPr>
        <p:spPr>
          <a:xfrm>
            <a:off x="3762233" y="2819965"/>
            <a:ext cx="514975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Presentado Por: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Juan David Novoa Yanguma </a:t>
            </a: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Yeison Andrey Gualteros Bernal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chemeClr val="bg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Axl Julián Acuña Rubiano </a:t>
            </a:r>
          </a:p>
        </p:txBody>
      </p:sp>
    </p:spTree>
    <p:extLst>
      <p:ext uri="{BB962C8B-B14F-4D97-AF65-F5344CB8AC3E}">
        <p14:creationId xmlns:p14="http://schemas.microsoft.com/office/powerpoint/2010/main" val="5436326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70589" y="287005"/>
            <a:ext cx="11477767" cy="6209732"/>
          </a:xfrm>
          <a:prstGeom prst="roundRect">
            <a:avLst>
              <a:gd name="adj" fmla="val 1161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981" y="493887"/>
            <a:ext cx="1149459" cy="94101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3935863" y="2882974"/>
            <a:ext cx="434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Trimestre V</a:t>
            </a:r>
          </a:p>
        </p:txBody>
      </p:sp>
      <p:sp>
        <p:nvSpPr>
          <p:cNvPr id="12" name="Google Shape;58;p3"/>
          <p:cNvSpPr/>
          <p:nvPr/>
        </p:nvSpPr>
        <p:spPr>
          <a:xfrm flipV="1">
            <a:off x="4520983" y="3383335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000647" y="3506189"/>
            <a:ext cx="8190706" cy="121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lvl="0" algn="ctr">
              <a:lnSpc>
                <a:spcPct val="128000"/>
              </a:lnSpc>
              <a:spcBef>
                <a:spcPts val="100"/>
              </a:spcBef>
              <a:buClr>
                <a:schemeClr val="dk1"/>
              </a:buClr>
              <a:buSzPts val="1100"/>
            </a:pPr>
            <a:r>
              <a:rPr lang="es-MX" sz="2000" dirty="0">
                <a:solidFill>
                  <a:srgbClr val="6C6C6C"/>
                </a:solidFill>
                <a:ea typeface="Calibri"/>
                <a:cs typeface="Calibri"/>
                <a:sym typeface="Calibri"/>
              </a:rPr>
              <a:t>Sistema de Registro Usuarios y Notas de un Periodo Escolar</a:t>
            </a:r>
          </a:p>
          <a:p>
            <a:pPr marL="12700" marR="12700" lvl="0" algn="ctr">
              <a:lnSpc>
                <a:spcPct val="128000"/>
              </a:lnSpc>
              <a:spcBef>
                <a:spcPts val="100"/>
              </a:spcBef>
              <a:buClr>
                <a:schemeClr val="dk1"/>
              </a:buClr>
              <a:buSzPts val="1100"/>
            </a:pPr>
            <a:r>
              <a:rPr lang="es-MX" sz="2000" dirty="0">
                <a:solidFill>
                  <a:srgbClr val="6C6C6C"/>
                </a:solidFill>
                <a:ea typeface="Calibri"/>
                <a:cs typeface="Calibri"/>
                <a:sym typeface="Calibri"/>
              </a:rPr>
              <a:t>(SRUMPE) </a:t>
            </a:r>
          </a:p>
          <a:p>
            <a:pPr marL="12700" marR="5080" lvl="0">
              <a:lnSpc>
                <a:spcPct val="128000"/>
              </a:lnSpc>
            </a:pPr>
            <a:endParaRPr lang="es-MX" dirty="0">
              <a:solidFill>
                <a:srgbClr val="6C6C6C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6925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</a:rPr>
              <a:t>Alcance</a:t>
            </a:r>
            <a:endParaRPr lang="es-CO" sz="4000" dirty="0">
              <a:latin typeface="+mn-lt"/>
            </a:endParaRPr>
          </a:p>
        </p:txBody>
      </p:sp>
      <p:sp>
        <p:nvSpPr>
          <p:cNvPr id="7" name="Pergamino: horizontal 6">
            <a:extLst>
              <a:ext uri="{FF2B5EF4-FFF2-40B4-BE49-F238E27FC236}">
                <a16:creationId xmlns:a16="http://schemas.microsoft.com/office/drawing/2014/main" id="{D9F41ED5-EC7A-483A-AE05-E5EC6E3FFFAD}"/>
              </a:ext>
            </a:extLst>
          </p:cNvPr>
          <p:cNvSpPr/>
          <p:nvPr/>
        </p:nvSpPr>
        <p:spPr>
          <a:xfrm>
            <a:off x="665410" y="1765829"/>
            <a:ext cx="10861180" cy="4563533"/>
          </a:xfrm>
          <a:custGeom>
            <a:avLst/>
            <a:gdLst>
              <a:gd name="connsiteX0" fmla="*/ 10861180 w 10861180"/>
              <a:gd name="connsiteY0" fmla="*/ 285221 h 4563533"/>
              <a:gd name="connsiteX1" fmla="*/ 10575959 w 10861180"/>
              <a:gd name="connsiteY1" fmla="*/ 570442 h 4563533"/>
              <a:gd name="connsiteX2" fmla="*/ 10575959 w 10861180"/>
              <a:gd name="connsiteY2" fmla="*/ 285221 h 4563533"/>
              <a:gd name="connsiteX3" fmla="*/ 10433349 w 10861180"/>
              <a:gd name="connsiteY3" fmla="*/ 427831 h 4563533"/>
              <a:gd name="connsiteX4" fmla="*/ 10290739 w 10861180"/>
              <a:gd name="connsiteY4" fmla="*/ 285221 h 4563533"/>
              <a:gd name="connsiteX5" fmla="*/ 10290738 w 10861180"/>
              <a:gd name="connsiteY5" fmla="*/ 570442 h 4563533"/>
              <a:gd name="connsiteX6" fmla="*/ 9623704 w 10861180"/>
              <a:gd name="connsiteY6" fmla="*/ 570442 h 4563533"/>
              <a:gd name="connsiteX7" fmla="*/ 9156779 w 10861180"/>
              <a:gd name="connsiteY7" fmla="*/ 570442 h 4563533"/>
              <a:gd name="connsiteX8" fmla="*/ 8689855 w 10861180"/>
              <a:gd name="connsiteY8" fmla="*/ 570442 h 4563533"/>
              <a:gd name="connsiteX9" fmla="*/ 8222931 w 10861180"/>
              <a:gd name="connsiteY9" fmla="*/ 570442 h 4563533"/>
              <a:gd name="connsiteX10" fmla="*/ 7655952 w 10861180"/>
              <a:gd name="connsiteY10" fmla="*/ 570442 h 4563533"/>
              <a:gd name="connsiteX11" fmla="*/ 7289083 w 10861180"/>
              <a:gd name="connsiteY11" fmla="*/ 570442 h 4563533"/>
              <a:gd name="connsiteX12" fmla="*/ 6521993 w 10861180"/>
              <a:gd name="connsiteY12" fmla="*/ 570442 h 4563533"/>
              <a:gd name="connsiteX13" fmla="*/ 5654848 w 10861180"/>
              <a:gd name="connsiteY13" fmla="*/ 570442 h 4563533"/>
              <a:gd name="connsiteX14" fmla="*/ 5187924 w 10861180"/>
              <a:gd name="connsiteY14" fmla="*/ 570442 h 4563533"/>
              <a:gd name="connsiteX15" fmla="*/ 4721000 w 10861180"/>
              <a:gd name="connsiteY15" fmla="*/ 570442 h 4563533"/>
              <a:gd name="connsiteX16" fmla="*/ 4053966 w 10861180"/>
              <a:gd name="connsiteY16" fmla="*/ 570442 h 4563533"/>
              <a:gd name="connsiteX17" fmla="*/ 3486986 w 10861180"/>
              <a:gd name="connsiteY17" fmla="*/ 570442 h 4563533"/>
              <a:gd name="connsiteX18" fmla="*/ 3120117 w 10861180"/>
              <a:gd name="connsiteY18" fmla="*/ 570442 h 4563533"/>
              <a:gd name="connsiteX19" fmla="*/ 2252973 w 10861180"/>
              <a:gd name="connsiteY19" fmla="*/ 570442 h 4563533"/>
              <a:gd name="connsiteX20" fmla="*/ 1685993 w 10861180"/>
              <a:gd name="connsiteY20" fmla="*/ 570442 h 4563533"/>
              <a:gd name="connsiteX21" fmla="*/ 1018959 w 10861180"/>
              <a:gd name="connsiteY21" fmla="*/ 570442 h 4563533"/>
              <a:gd name="connsiteX22" fmla="*/ 285221 w 10861180"/>
              <a:gd name="connsiteY22" fmla="*/ 570442 h 4563533"/>
              <a:gd name="connsiteX23" fmla="*/ 0 w 10861180"/>
              <a:gd name="connsiteY23" fmla="*/ 855663 h 4563533"/>
              <a:gd name="connsiteX24" fmla="*/ 0 w 10861180"/>
              <a:gd name="connsiteY24" fmla="*/ 1505966 h 4563533"/>
              <a:gd name="connsiteX25" fmla="*/ 0 w 10861180"/>
              <a:gd name="connsiteY25" fmla="*/ 2087817 h 4563533"/>
              <a:gd name="connsiteX26" fmla="*/ 0 w 10861180"/>
              <a:gd name="connsiteY26" fmla="*/ 2806573 h 4563533"/>
              <a:gd name="connsiteX27" fmla="*/ 0 w 10861180"/>
              <a:gd name="connsiteY27" fmla="*/ 3491103 h 4563533"/>
              <a:gd name="connsiteX28" fmla="*/ 0 w 10861180"/>
              <a:gd name="connsiteY28" fmla="*/ 4278312 h 4563533"/>
              <a:gd name="connsiteX29" fmla="*/ 285221 w 10861180"/>
              <a:gd name="connsiteY29" fmla="*/ 4563533 h 4563533"/>
              <a:gd name="connsiteX30" fmla="*/ 570442 w 10861180"/>
              <a:gd name="connsiteY30" fmla="*/ 4278312 h 4563533"/>
              <a:gd name="connsiteX31" fmla="*/ 570442 w 10861180"/>
              <a:gd name="connsiteY31" fmla="*/ 3993091 h 4563533"/>
              <a:gd name="connsiteX32" fmla="*/ 1337532 w 10861180"/>
              <a:gd name="connsiteY32" fmla="*/ 3993091 h 4563533"/>
              <a:gd name="connsiteX33" fmla="*/ 2104621 w 10861180"/>
              <a:gd name="connsiteY33" fmla="*/ 3993091 h 4563533"/>
              <a:gd name="connsiteX34" fmla="*/ 2771656 w 10861180"/>
              <a:gd name="connsiteY34" fmla="*/ 3993091 h 4563533"/>
              <a:gd name="connsiteX35" fmla="*/ 3138525 w 10861180"/>
              <a:gd name="connsiteY35" fmla="*/ 3993091 h 4563533"/>
              <a:gd name="connsiteX36" fmla="*/ 3605449 w 10861180"/>
              <a:gd name="connsiteY36" fmla="*/ 3993091 h 4563533"/>
              <a:gd name="connsiteX37" fmla="*/ 4072373 w 10861180"/>
              <a:gd name="connsiteY37" fmla="*/ 3993091 h 4563533"/>
              <a:gd name="connsiteX38" fmla="*/ 4639352 w 10861180"/>
              <a:gd name="connsiteY38" fmla="*/ 3993091 h 4563533"/>
              <a:gd name="connsiteX39" fmla="*/ 5406442 w 10861180"/>
              <a:gd name="connsiteY39" fmla="*/ 3993091 h 4563533"/>
              <a:gd name="connsiteX40" fmla="*/ 5873366 w 10861180"/>
              <a:gd name="connsiteY40" fmla="*/ 3993091 h 4563533"/>
              <a:gd name="connsiteX41" fmla="*/ 6240235 w 10861180"/>
              <a:gd name="connsiteY41" fmla="*/ 3993091 h 4563533"/>
              <a:gd name="connsiteX42" fmla="*/ 7107380 w 10861180"/>
              <a:gd name="connsiteY42" fmla="*/ 3993091 h 4563533"/>
              <a:gd name="connsiteX43" fmla="*/ 7974525 w 10861180"/>
              <a:gd name="connsiteY43" fmla="*/ 3993091 h 4563533"/>
              <a:gd name="connsiteX44" fmla="*/ 8641559 w 10861180"/>
              <a:gd name="connsiteY44" fmla="*/ 3993091 h 4563533"/>
              <a:gd name="connsiteX45" fmla="*/ 9108483 w 10861180"/>
              <a:gd name="connsiteY45" fmla="*/ 3993091 h 4563533"/>
              <a:gd name="connsiteX46" fmla="*/ 9575407 w 10861180"/>
              <a:gd name="connsiteY46" fmla="*/ 3993091 h 4563533"/>
              <a:gd name="connsiteX47" fmla="*/ 9942276 w 10861180"/>
              <a:gd name="connsiteY47" fmla="*/ 3993091 h 4563533"/>
              <a:gd name="connsiteX48" fmla="*/ 10575959 w 10861180"/>
              <a:gd name="connsiteY48" fmla="*/ 3993091 h 4563533"/>
              <a:gd name="connsiteX49" fmla="*/ 10861180 w 10861180"/>
              <a:gd name="connsiteY49" fmla="*/ 3707870 h 4563533"/>
              <a:gd name="connsiteX50" fmla="*/ 10861180 w 10861180"/>
              <a:gd name="connsiteY50" fmla="*/ 2989114 h 4563533"/>
              <a:gd name="connsiteX51" fmla="*/ 10861180 w 10861180"/>
              <a:gd name="connsiteY51" fmla="*/ 2304584 h 4563533"/>
              <a:gd name="connsiteX52" fmla="*/ 10861180 w 10861180"/>
              <a:gd name="connsiteY52" fmla="*/ 1722734 h 4563533"/>
              <a:gd name="connsiteX53" fmla="*/ 10861180 w 10861180"/>
              <a:gd name="connsiteY53" fmla="*/ 1038204 h 4563533"/>
              <a:gd name="connsiteX54" fmla="*/ 10861180 w 10861180"/>
              <a:gd name="connsiteY54" fmla="*/ 285221 h 4563533"/>
              <a:gd name="connsiteX55" fmla="*/ 285221 w 10861180"/>
              <a:gd name="connsiteY55" fmla="*/ 1140883 h 4563533"/>
              <a:gd name="connsiteX56" fmla="*/ 570442 w 10861180"/>
              <a:gd name="connsiteY56" fmla="*/ 855662 h 4563533"/>
              <a:gd name="connsiteX57" fmla="*/ 427832 w 10861180"/>
              <a:gd name="connsiteY57" fmla="*/ 713052 h 4563533"/>
              <a:gd name="connsiteX58" fmla="*/ 285222 w 10861180"/>
              <a:gd name="connsiteY58" fmla="*/ 855662 h 4563533"/>
              <a:gd name="connsiteX59" fmla="*/ 285221 w 10861180"/>
              <a:gd name="connsiteY59" fmla="*/ 1140883 h 4563533"/>
              <a:gd name="connsiteX0" fmla="*/ 285221 w 10861180"/>
              <a:gd name="connsiteY0" fmla="*/ 1140883 h 4563533"/>
              <a:gd name="connsiteX1" fmla="*/ 570442 w 10861180"/>
              <a:gd name="connsiteY1" fmla="*/ 855662 h 4563533"/>
              <a:gd name="connsiteX2" fmla="*/ 427832 w 10861180"/>
              <a:gd name="connsiteY2" fmla="*/ 713052 h 4563533"/>
              <a:gd name="connsiteX3" fmla="*/ 285222 w 10861180"/>
              <a:gd name="connsiteY3" fmla="*/ 855662 h 4563533"/>
              <a:gd name="connsiteX4" fmla="*/ 285221 w 10861180"/>
              <a:gd name="connsiteY4" fmla="*/ 1140883 h 4563533"/>
              <a:gd name="connsiteX5" fmla="*/ 10575959 w 10861180"/>
              <a:gd name="connsiteY5" fmla="*/ 570442 h 4563533"/>
              <a:gd name="connsiteX6" fmla="*/ 10861180 w 10861180"/>
              <a:gd name="connsiteY6" fmla="*/ 285221 h 4563533"/>
              <a:gd name="connsiteX7" fmla="*/ 10575959 w 10861180"/>
              <a:gd name="connsiteY7" fmla="*/ 0 h 4563533"/>
              <a:gd name="connsiteX8" fmla="*/ 10290738 w 10861180"/>
              <a:gd name="connsiteY8" fmla="*/ 285221 h 4563533"/>
              <a:gd name="connsiteX9" fmla="*/ 10433348 w 10861180"/>
              <a:gd name="connsiteY9" fmla="*/ 427831 h 4563533"/>
              <a:gd name="connsiteX10" fmla="*/ 10575958 w 10861180"/>
              <a:gd name="connsiteY10" fmla="*/ 285221 h 4563533"/>
              <a:gd name="connsiteX11" fmla="*/ 10575959 w 10861180"/>
              <a:gd name="connsiteY11" fmla="*/ 570442 h 4563533"/>
              <a:gd name="connsiteX0" fmla="*/ 0 w 10861180"/>
              <a:gd name="connsiteY0" fmla="*/ 855662 h 4563533"/>
              <a:gd name="connsiteX1" fmla="*/ 285221 w 10861180"/>
              <a:gd name="connsiteY1" fmla="*/ 570441 h 4563533"/>
              <a:gd name="connsiteX2" fmla="*/ 652090 w 10861180"/>
              <a:gd name="connsiteY2" fmla="*/ 570441 h 4563533"/>
              <a:gd name="connsiteX3" fmla="*/ 1319124 w 10861180"/>
              <a:gd name="connsiteY3" fmla="*/ 570441 h 4563533"/>
              <a:gd name="connsiteX4" fmla="*/ 1786049 w 10861180"/>
              <a:gd name="connsiteY4" fmla="*/ 570441 h 4563533"/>
              <a:gd name="connsiteX5" fmla="*/ 2252973 w 10861180"/>
              <a:gd name="connsiteY5" fmla="*/ 570441 h 4563533"/>
              <a:gd name="connsiteX6" fmla="*/ 2619842 w 10861180"/>
              <a:gd name="connsiteY6" fmla="*/ 570441 h 4563533"/>
              <a:gd name="connsiteX7" fmla="*/ 2986711 w 10861180"/>
              <a:gd name="connsiteY7" fmla="*/ 570441 h 4563533"/>
              <a:gd name="connsiteX8" fmla="*/ 3853855 w 10861180"/>
              <a:gd name="connsiteY8" fmla="*/ 570441 h 4563533"/>
              <a:gd name="connsiteX9" fmla="*/ 4220724 w 10861180"/>
              <a:gd name="connsiteY9" fmla="*/ 570441 h 4563533"/>
              <a:gd name="connsiteX10" fmla="*/ 4687648 w 10861180"/>
              <a:gd name="connsiteY10" fmla="*/ 570441 h 4563533"/>
              <a:gd name="connsiteX11" fmla="*/ 5154573 w 10861180"/>
              <a:gd name="connsiteY11" fmla="*/ 570441 h 4563533"/>
              <a:gd name="connsiteX12" fmla="*/ 5721552 w 10861180"/>
              <a:gd name="connsiteY12" fmla="*/ 570442 h 4563533"/>
              <a:gd name="connsiteX13" fmla="*/ 6388586 w 10861180"/>
              <a:gd name="connsiteY13" fmla="*/ 570442 h 4563533"/>
              <a:gd name="connsiteX14" fmla="*/ 7155676 w 10861180"/>
              <a:gd name="connsiteY14" fmla="*/ 570442 h 4563533"/>
              <a:gd name="connsiteX15" fmla="*/ 7622600 w 10861180"/>
              <a:gd name="connsiteY15" fmla="*/ 570442 h 4563533"/>
              <a:gd name="connsiteX16" fmla="*/ 8089524 w 10861180"/>
              <a:gd name="connsiteY16" fmla="*/ 570442 h 4563533"/>
              <a:gd name="connsiteX17" fmla="*/ 8556448 w 10861180"/>
              <a:gd name="connsiteY17" fmla="*/ 570442 h 4563533"/>
              <a:gd name="connsiteX18" fmla="*/ 9023373 w 10861180"/>
              <a:gd name="connsiteY18" fmla="*/ 570442 h 4563533"/>
              <a:gd name="connsiteX19" fmla="*/ 9490297 w 10861180"/>
              <a:gd name="connsiteY19" fmla="*/ 570442 h 4563533"/>
              <a:gd name="connsiteX20" fmla="*/ 10290738 w 10861180"/>
              <a:gd name="connsiteY20" fmla="*/ 570442 h 4563533"/>
              <a:gd name="connsiteX21" fmla="*/ 10290738 w 10861180"/>
              <a:gd name="connsiteY21" fmla="*/ 285221 h 4563533"/>
              <a:gd name="connsiteX22" fmla="*/ 10575959 w 10861180"/>
              <a:gd name="connsiteY22" fmla="*/ 0 h 4563533"/>
              <a:gd name="connsiteX23" fmla="*/ 10861180 w 10861180"/>
              <a:gd name="connsiteY23" fmla="*/ 285221 h 4563533"/>
              <a:gd name="connsiteX24" fmla="*/ 10861180 w 10861180"/>
              <a:gd name="connsiteY24" fmla="*/ 901298 h 4563533"/>
              <a:gd name="connsiteX25" fmla="*/ 10861180 w 10861180"/>
              <a:gd name="connsiteY25" fmla="*/ 1517375 h 4563533"/>
              <a:gd name="connsiteX26" fmla="*/ 10861180 w 10861180"/>
              <a:gd name="connsiteY26" fmla="*/ 2167679 h 4563533"/>
              <a:gd name="connsiteX27" fmla="*/ 10861180 w 10861180"/>
              <a:gd name="connsiteY27" fmla="*/ 2920662 h 4563533"/>
              <a:gd name="connsiteX28" fmla="*/ 10861180 w 10861180"/>
              <a:gd name="connsiteY28" fmla="*/ 3707871 h 4563533"/>
              <a:gd name="connsiteX29" fmla="*/ 10575959 w 10861180"/>
              <a:gd name="connsiteY29" fmla="*/ 3993092 h 4563533"/>
              <a:gd name="connsiteX30" fmla="*/ 9808869 w 10861180"/>
              <a:gd name="connsiteY30" fmla="*/ 3993092 h 4563533"/>
              <a:gd name="connsiteX31" fmla="*/ 9241890 w 10861180"/>
              <a:gd name="connsiteY31" fmla="*/ 3993092 h 4563533"/>
              <a:gd name="connsiteX32" fmla="*/ 8875021 w 10861180"/>
              <a:gd name="connsiteY32" fmla="*/ 3993092 h 4563533"/>
              <a:gd name="connsiteX33" fmla="*/ 8408097 w 10861180"/>
              <a:gd name="connsiteY33" fmla="*/ 3993092 h 4563533"/>
              <a:gd name="connsiteX34" fmla="*/ 7540952 w 10861180"/>
              <a:gd name="connsiteY34" fmla="*/ 3993092 h 4563533"/>
              <a:gd name="connsiteX35" fmla="*/ 6973973 w 10861180"/>
              <a:gd name="connsiteY35" fmla="*/ 3993092 h 4563533"/>
              <a:gd name="connsiteX36" fmla="*/ 6607104 w 10861180"/>
              <a:gd name="connsiteY36" fmla="*/ 3993092 h 4563533"/>
              <a:gd name="connsiteX37" fmla="*/ 6140180 w 10861180"/>
              <a:gd name="connsiteY37" fmla="*/ 3993092 h 4563533"/>
              <a:gd name="connsiteX38" fmla="*/ 5473145 w 10861180"/>
              <a:gd name="connsiteY38" fmla="*/ 3993091 h 4563533"/>
              <a:gd name="connsiteX39" fmla="*/ 4906166 w 10861180"/>
              <a:gd name="connsiteY39" fmla="*/ 3993091 h 4563533"/>
              <a:gd name="connsiteX40" fmla="*/ 4139076 w 10861180"/>
              <a:gd name="connsiteY40" fmla="*/ 3993091 h 4563533"/>
              <a:gd name="connsiteX41" fmla="*/ 3772207 w 10861180"/>
              <a:gd name="connsiteY41" fmla="*/ 3993091 h 4563533"/>
              <a:gd name="connsiteX42" fmla="*/ 3305283 w 10861180"/>
              <a:gd name="connsiteY42" fmla="*/ 3993091 h 4563533"/>
              <a:gd name="connsiteX43" fmla="*/ 2738304 w 10861180"/>
              <a:gd name="connsiteY43" fmla="*/ 3993091 h 4563533"/>
              <a:gd name="connsiteX44" fmla="*/ 2271380 w 10861180"/>
              <a:gd name="connsiteY44" fmla="*/ 3993091 h 4563533"/>
              <a:gd name="connsiteX45" fmla="*/ 1704401 w 10861180"/>
              <a:gd name="connsiteY45" fmla="*/ 3993091 h 4563533"/>
              <a:gd name="connsiteX46" fmla="*/ 570442 w 10861180"/>
              <a:gd name="connsiteY46" fmla="*/ 3993091 h 4563533"/>
              <a:gd name="connsiteX47" fmla="*/ 570442 w 10861180"/>
              <a:gd name="connsiteY47" fmla="*/ 4278312 h 4563533"/>
              <a:gd name="connsiteX48" fmla="*/ 285221 w 10861180"/>
              <a:gd name="connsiteY48" fmla="*/ 4563533 h 4563533"/>
              <a:gd name="connsiteX49" fmla="*/ 0 w 10861180"/>
              <a:gd name="connsiteY49" fmla="*/ 4278312 h 4563533"/>
              <a:gd name="connsiteX50" fmla="*/ 0 w 10861180"/>
              <a:gd name="connsiteY50" fmla="*/ 3662235 h 4563533"/>
              <a:gd name="connsiteX51" fmla="*/ 0 w 10861180"/>
              <a:gd name="connsiteY51" fmla="*/ 2943479 h 4563533"/>
              <a:gd name="connsiteX52" fmla="*/ 0 w 10861180"/>
              <a:gd name="connsiteY52" fmla="*/ 2327401 h 4563533"/>
              <a:gd name="connsiteX53" fmla="*/ 0 w 10861180"/>
              <a:gd name="connsiteY53" fmla="*/ 1745551 h 4563533"/>
              <a:gd name="connsiteX54" fmla="*/ 0 w 10861180"/>
              <a:gd name="connsiteY54" fmla="*/ 855662 h 4563533"/>
              <a:gd name="connsiteX55" fmla="*/ 10290738 w 10861180"/>
              <a:gd name="connsiteY55" fmla="*/ 570442 h 4563533"/>
              <a:gd name="connsiteX56" fmla="*/ 10575959 w 10861180"/>
              <a:gd name="connsiteY56" fmla="*/ 570442 h 4563533"/>
              <a:gd name="connsiteX57" fmla="*/ 10861180 w 10861180"/>
              <a:gd name="connsiteY57" fmla="*/ 285221 h 4563533"/>
              <a:gd name="connsiteX58" fmla="*/ 10575959 w 10861180"/>
              <a:gd name="connsiteY58" fmla="*/ 570442 h 4563533"/>
              <a:gd name="connsiteX59" fmla="*/ 10575959 w 10861180"/>
              <a:gd name="connsiteY59" fmla="*/ 285221 h 4563533"/>
              <a:gd name="connsiteX60" fmla="*/ 10433349 w 10861180"/>
              <a:gd name="connsiteY60" fmla="*/ 427831 h 4563533"/>
              <a:gd name="connsiteX61" fmla="*/ 10290739 w 10861180"/>
              <a:gd name="connsiteY61" fmla="*/ 285221 h 4563533"/>
              <a:gd name="connsiteX62" fmla="*/ 285221 w 10861180"/>
              <a:gd name="connsiteY62" fmla="*/ 1140883 h 4563533"/>
              <a:gd name="connsiteX63" fmla="*/ 285221 w 10861180"/>
              <a:gd name="connsiteY63" fmla="*/ 855662 h 4563533"/>
              <a:gd name="connsiteX64" fmla="*/ 427831 w 10861180"/>
              <a:gd name="connsiteY64" fmla="*/ 713052 h 4563533"/>
              <a:gd name="connsiteX65" fmla="*/ 570441 w 10861180"/>
              <a:gd name="connsiteY65" fmla="*/ 855662 h 4563533"/>
              <a:gd name="connsiteX66" fmla="*/ 285220 w 10861180"/>
              <a:gd name="connsiteY66" fmla="*/ 1140883 h 4563533"/>
              <a:gd name="connsiteX67" fmla="*/ -1 w 10861180"/>
              <a:gd name="connsiteY67" fmla="*/ 855662 h 4563533"/>
              <a:gd name="connsiteX68" fmla="*/ 570442 w 10861180"/>
              <a:gd name="connsiteY68" fmla="*/ 855662 h 4563533"/>
              <a:gd name="connsiteX69" fmla="*/ 570442 w 10861180"/>
              <a:gd name="connsiteY69" fmla="*/ 1389025 h 4563533"/>
              <a:gd name="connsiteX70" fmla="*/ 570442 w 10861180"/>
              <a:gd name="connsiteY70" fmla="*/ 2079259 h 4563533"/>
              <a:gd name="connsiteX71" fmla="*/ 570442 w 10861180"/>
              <a:gd name="connsiteY71" fmla="*/ 2643997 h 4563533"/>
              <a:gd name="connsiteX72" fmla="*/ 570442 w 10861180"/>
              <a:gd name="connsiteY72" fmla="*/ 3240108 h 4563533"/>
              <a:gd name="connsiteX73" fmla="*/ 570442 w 10861180"/>
              <a:gd name="connsiteY73" fmla="*/ 3993091 h 456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0861180" h="4563533" stroke="0" extrusionOk="0">
                <a:moveTo>
                  <a:pt x="10861180" y="285221"/>
                </a:moveTo>
                <a:cubicBezTo>
                  <a:pt x="10855639" y="446344"/>
                  <a:pt x="10711581" y="594933"/>
                  <a:pt x="10575959" y="570442"/>
                </a:cubicBezTo>
                <a:cubicBezTo>
                  <a:pt x="10577011" y="502800"/>
                  <a:pt x="10576024" y="377731"/>
                  <a:pt x="10575959" y="285221"/>
                </a:cubicBezTo>
                <a:cubicBezTo>
                  <a:pt x="10559878" y="355255"/>
                  <a:pt x="10527048" y="431032"/>
                  <a:pt x="10433349" y="427831"/>
                </a:cubicBezTo>
                <a:cubicBezTo>
                  <a:pt x="10347589" y="423056"/>
                  <a:pt x="10285947" y="364524"/>
                  <a:pt x="10290739" y="285221"/>
                </a:cubicBezTo>
                <a:cubicBezTo>
                  <a:pt x="10296668" y="373880"/>
                  <a:pt x="10285737" y="475397"/>
                  <a:pt x="10290738" y="570442"/>
                </a:cubicBezTo>
                <a:cubicBezTo>
                  <a:pt x="10091712" y="552961"/>
                  <a:pt x="9798405" y="539855"/>
                  <a:pt x="9623704" y="570442"/>
                </a:cubicBezTo>
                <a:cubicBezTo>
                  <a:pt x="9449003" y="601029"/>
                  <a:pt x="9322206" y="573989"/>
                  <a:pt x="9156779" y="570442"/>
                </a:cubicBezTo>
                <a:cubicBezTo>
                  <a:pt x="8991352" y="566895"/>
                  <a:pt x="8807345" y="554735"/>
                  <a:pt x="8689855" y="570442"/>
                </a:cubicBezTo>
                <a:cubicBezTo>
                  <a:pt x="8572365" y="586149"/>
                  <a:pt x="8390345" y="566199"/>
                  <a:pt x="8222931" y="570442"/>
                </a:cubicBezTo>
                <a:cubicBezTo>
                  <a:pt x="8055517" y="574685"/>
                  <a:pt x="7775194" y="571619"/>
                  <a:pt x="7655952" y="570442"/>
                </a:cubicBezTo>
                <a:cubicBezTo>
                  <a:pt x="7536710" y="569265"/>
                  <a:pt x="7402180" y="554851"/>
                  <a:pt x="7289083" y="570442"/>
                </a:cubicBezTo>
                <a:cubicBezTo>
                  <a:pt x="7175986" y="586033"/>
                  <a:pt x="6746518" y="553560"/>
                  <a:pt x="6521993" y="570442"/>
                </a:cubicBezTo>
                <a:cubicBezTo>
                  <a:pt x="6297468" y="587325"/>
                  <a:pt x="5919343" y="593825"/>
                  <a:pt x="5654848" y="570442"/>
                </a:cubicBezTo>
                <a:cubicBezTo>
                  <a:pt x="5390354" y="547059"/>
                  <a:pt x="5380065" y="560300"/>
                  <a:pt x="5187924" y="570442"/>
                </a:cubicBezTo>
                <a:cubicBezTo>
                  <a:pt x="4995783" y="580584"/>
                  <a:pt x="4893900" y="578579"/>
                  <a:pt x="4721000" y="570442"/>
                </a:cubicBezTo>
                <a:cubicBezTo>
                  <a:pt x="4548100" y="562305"/>
                  <a:pt x="4376029" y="572333"/>
                  <a:pt x="4053966" y="570442"/>
                </a:cubicBezTo>
                <a:cubicBezTo>
                  <a:pt x="3731903" y="568551"/>
                  <a:pt x="3644116" y="595872"/>
                  <a:pt x="3486986" y="570442"/>
                </a:cubicBezTo>
                <a:cubicBezTo>
                  <a:pt x="3329856" y="545012"/>
                  <a:pt x="3252712" y="569390"/>
                  <a:pt x="3120117" y="570442"/>
                </a:cubicBezTo>
                <a:cubicBezTo>
                  <a:pt x="2987522" y="571494"/>
                  <a:pt x="2491165" y="576352"/>
                  <a:pt x="2252973" y="570442"/>
                </a:cubicBezTo>
                <a:cubicBezTo>
                  <a:pt x="2014781" y="564532"/>
                  <a:pt x="1842986" y="566690"/>
                  <a:pt x="1685993" y="570442"/>
                </a:cubicBezTo>
                <a:cubicBezTo>
                  <a:pt x="1529000" y="574194"/>
                  <a:pt x="1162436" y="597944"/>
                  <a:pt x="1018959" y="570442"/>
                </a:cubicBezTo>
                <a:cubicBezTo>
                  <a:pt x="875482" y="542940"/>
                  <a:pt x="476801" y="583322"/>
                  <a:pt x="285221" y="570442"/>
                </a:cubicBezTo>
                <a:cubicBezTo>
                  <a:pt x="143290" y="593169"/>
                  <a:pt x="-3563" y="694885"/>
                  <a:pt x="0" y="855663"/>
                </a:cubicBezTo>
                <a:cubicBezTo>
                  <a:pt x="-16856" y="1000536"/>
                  <a:pt x="24337" y="1211465"/>
                  <a:pt x="0" y="1505966"/>
                </a:cubicBezTo>
                <a:cubicBezTo>
                  <a:pt x="-24337" y="1800467"/>
                  <a:pt x="-14192" y="1934111"/>
                  <a:pt x="0" y="2087817"/>
                </a:cubicBezTo>
                <a:cubicBezTo>
                  <a:pt x="14192" y="2241523"/>
                  <a:pt x="395" y="2632194"/>
                  <a:pt x="0" y="2806573"/>
                </a:cubicBezTo>
                <a:cubicBezTo>
                  <a:pt x="-395" y="2980952"/>
                  <a:pt x="17150" y="3342896"/>
                  <a:pt x="0" y="3491103"/>
                </a:cubicBezTo>
                <a:cubicBezTo>
                  <a:pt x="-17150" y="3639310"/>
                  <a:pt x="-9048" y="4119625"/>
                  <a:pt x="0" y="4278312"/>
                </a:cubicBezTo>
                <a:cubicBezTo>
                  <a:pt x="15670" y="4444671"/>
                  <a:pt x="131265" y="4588789"/>
                  <a:pt x="285221" y="4563533"/>
                </a:cubicBezTo>
                <a:cubicBezTo>
                  <a:pt x="457385" y="4582174"/>
                  <a:pt x="586413" y="4449493"/>
                  <a:pt x="570442" y="4278312"/>
                </a:cubicBezTo>
                <a:cubicBezTo>
                  <a:pt x="580171" y="4139471"/>
                  <a:pt x="569980" y="4091443"/>
                  <a:pt x="570442" y="3993091"/>
                </a:cubicBezTo>
                <a:cubicBezTo>
                  <a:pt x="788787" y="3990598"/>
                  <a:pt x="970841" y="3961161"/>
                  <a:pt x="1337532" y="3993091"/>
                </a:cubicBezTo>
                <a:cubicBezTo>
                  <a:pt x="1704223" y="4025022"/>
                  <a:pt x="1803340" y="3976458"/>
                  <a:pt x="2104621" y="3993091"/>
                </a:cubicBezTo>
                <a:cubicBezTo>
                  <a:pt x="2405902" y="4009724"/>
                  <a:pt x="2612883" y="4002127"/>
                  <a:pt x="2771656" y="3993091"/>
                </a:cubicBezTo>
                <a:cubicBezTo>
                  <a:pt x="2930429" y="3984055"/>
                  <a:pt x="2973986" y="4001197"/>
                  <a:pt x="3138525" y="3993091"/>
                </a:cubicBezTo>
                <a:cubicBezTo>
                  <a:pt x="3303064" y="3984985"/>
                  <a:pt x="3400841" y="3978724"/>
                  <a:pt x="3605449" y="3993091"/>
                </a:cubicBezTo>
                <a:cubicBezTo>
                  <a:pt x="3810057" y="4007458"/>
                  <a:pt x="3877123" y="3971927"/>
                  <a:pt x="4072373" y="3993091"/>
                </a:cubicBezTo>
                <a:cubicBezTo>
                  <a:pt x="4267623" y="4014255"/>
                  <a:pt x="4434267" y="3998044"/>
                  <a:pt x="4639352" y="3993091"/>
                </a:cubicBezTo>
                <a:cubicBezTo>
                  <a:pt x="4844437" y="3988138"/>
                  <a:pt x="5117922" y="4011319"/>
                  <a:pt x="5406442" y="3993091"/>
                </a:cubicBezTo>
                <a:cubicBezTo>
                  <a:pt x="5694962" y="3974864"/>
                  <a:pt x="5686912" y="4013196"/>
                  <a:pt x="5873366" y="3993091"/>
                </a:cubicBezTo>
                <a:cubicBezTo>
                  <a:pt x="6059820" y="3972986"/>
                  <a:pt x="6138926" y="3983346"/>
                  <a:pt x="6240235" y="3993091"/>
                </a:cubicBezTo>
                <a:cubicBezTo>
                  <a:pt x="6341544" y="4002836"/>
                  <a:pt x="6930040" y="4023164"/>
                  <a:pt x="7107380" y="3993091"/>
                </a:cubicBezTo>
                <a:cubicBezTo>
                  <a:pt x="7284721" y="3963018"/>
                  <a:pt x="7607361" y="3961459"/>
                  <a:pt x="7974525" y="3993091"/>
                </a:cubicBezTo>
                <a:cubicBezTo>
                  <a:pt x="8341689" y="4024723"/>
                  <a:pt x="8373447" y="3982301"/>
                  <a:pt x="8641559" y="3993091"/>
                </a:cubicBezTo>
                <a:cubicBezTo>
                  <a:pt x="8909671" y="4003881"/>
                  <a:pt x="8921186" y="3978100"/>
                  <a:pt x="9108483" y="3993091"/>
                </a:cubicBezTo>
                <a:cubicBezTo>
                  <a:pt x="9295780" y="4008082"/>
                  <a:pt x="9420732" y="4001765"/>
                  <a:pt x="9575407" y="3993091"/>
                </a:cubicBezTo>
                <a:cubicBezTo>
                  <a:pt x="9730082" y="3984417"/>
                  <a:pt x="9830657" y="3978378"/>
                  <a:pt x="9942276" y="3993091"/>
                </a:cubicBezTo>
                <a:cubicBezTo>
                  <a:pt x="10053895" y="4007804"/>
                  <a:pt x="10422645" y="4022027"/>
                  <a:pt x="10575959" y="3993091"/>
                </a:cubicBezTo>
                <a:cubicBezTo>
                  <a:pt x="10721124" y="4003455"/>
                  <a:pt x="10857148" y="3837046"/>
                  <a:pt x="10861180" y="3707870"/>
                </a:cubicBezTo>
                <a:cubicBezTo>
                  <a:pt x="10849654" y="3384401"/>
                  <a:pt x="10827208" y="3331456"/>
                  <a:pt x="10861180" y="2989114"/>
                </a:cubicBezTo>
                <a:cubicBezTo>
                  <a:pt x="10895152" y="2646772"/>
                  <a:pt x="10867778" y="2620177"/>
                  <a:pt x="10861180" y="2304584"/>
                </a:cubicBezTo>
                <a:cubicBezTo>
                  <a:pt x="10854583" y="1988991"/>
                  <a:pt x="10853012" y="1888851"/>
                  <a:pt x="10861180" y="1722734"/>
                </a:cubicBezTo>
                <a:cubicBezTo>
                  <a:pt x="10869349" y="1556617"/>
                  <a:pt x="10862608" y="1197080"/>
                  <a:pt x="10861180" y="1038204"/>
                </a:cubicBezTo>
                <a:cubicBezTo>
                  <a:pt x="10859753" y="879328"/>
                  <a:pt x="10883118" y="487134"/>
                  <a:pt x="10861180" y="285221"/>
                </a:cubicBezTo>
                <a:close/>
                <a:moveTo>
                  <a:pt x="285221" y="1140883"/>
                </a:moveTo>
                <a:cubicBezTo>
                  <a:pt x="447691" y="1137895"/>
                  <a:pt x="600767" y="1034894"/>
                  <a:pt x="570442" y="855662"/>
                </a:cubicBezTo>
                <a:cubicBezTo>
                  <a:pt x="580056" y="780020"/>
                  <a:pt x="506326" y="710755"/>
                  <a:pt x="427832" y="713052"/>
                </a:cubicBezTo>
                <a:cubicBezTo>
                  <a:pt x="351359" y="711146"/>
                  <a:pt x="293348" y="762205"/>
                  <a:pt x="285222" y="855662"/>
                </a:cubicBezTo>
                <a:cubicBezTo>
                  <a:pt x="293919" y="936942"/>
                  <a:pt x="285333" y="1042037"/>
                  <a:pt x="285221" y="1140883"/>
                </a:cubicBezTo>
                <a:close/>
              </a:path>
              <a:path w="10861180" h="4563533" fill="darkenLess" stroke="0" extrusionOk="0">
                <a:moveTo>
                  <a:pt x="285221" y="1140883"/>
                </a:moveTo>
                <a:cubicBezTo>
                  <a:pt x="430451" y="1150174"/>
                  <a:pt x="576721" y="1001173"/>
                  <a:pt x="570442" y="855662"/>
                </a:cubicBezTo>
                <a:cubicBezTo>
                  <a:pt x="568756" y="773985"/>
                  <a:pt x="497147" y="722764"/>
                  <a:pt x="427832" y="713052"/>
                </a:cubicBezTo>
                <a:cubicBezTo>
                  <a:pt x="341451" y="709412"/>
                  <a:pt x="292070" y="771693"/>
                  <a:pt x="285222" y="855662"/>
                </a:cubicBezTo>
                <a:cubicBezTo>
                  <a:pt x="294063" y="948038"/>
                  <a:pt x="278751" y="1049417"/>
                  <a:pt x="285221" y="1140883"/>
                </a:cubicBezTo>
                <a:close/>
                <a:moveTo>
                  <a:pt x="10575959" y="570442"/>
                </a:moveTo>
                <a:cubicBezTo>
                  <a:pt x="10740826" y="559573"/>
                  <a:pt x="10886316" y="443837"/>
                  <a:pt x="10861180" y="285221"/>
                </a:cubicBezTo>
                <a:cubicBezTo>
                  <a:pt x="10875402" y="142805"/>
                  <a:pt x="10746944" y="-27454"/>
                  <a:pt x="10575959" y="0"/>
                </a:cubicBezTo>
                <a:cubicBezTo>
                  <a:pt x="10417825" y="5470"/>
                  <a:pt x="10281902" y="131481"/>
                  <a:pt x="10290738" y="285221"/>
                </a:cubicBezTo>
                <a:cubicBezTo>
                  <a:pt x="10296125" y="365379"/>
                  <a:pt x="10351545" y="412331"/>
                  <a:pt x="10433348" y="427831"/>
                </a:cubicBezTo>
                <a:cubicBezTo>
                  <a:pt x="10498730" y="432342"/>
                  <a:pt x="10583775" y="374713"/>
                  <a:pt x="10575958" y="285221"/>
                </a:cubicBezTo>
                <a:cubicBezTo>
                  <a:pt x="10581766" y="382122"/>
                  <a:pt x="10581356" y="484387"/>
                  <a:pt x="10575959" y="570442"/>
                </a:cubicBezTo>
                <a:close/>
              </a:path>
              <a:path w="10861180" h="4563533" fill="none" extrusionOk="0">
                <a:moveTo>
                  <a:pt x="0" y="855662"/>
                </a:moveTo>
                <a:cubicBezTo>
                  <a:pt x="-30362" y="695585"/>
                  <a:pt x="112414" y="579404"/>
                  <a:pt x="285221" y="570441"/>
                </a:cubicBezTo>
                <a:cubicBezTo>
                  <a:pt x="425689" y="561428"/>
                  <a:pt x="531938" y="554847"/>
                  <a:pt x="652090" y="570441"/>
                </a:cubicBezTo>
                <a:cubicBezTo>
                  <a:pt x="772242" y="586035"/>
                  <a:pt x="1100080" y="587818"/>
                  <a:pt x="1319124" y="570441"/>
                </a:cubicBezTo>
                <a:cubicBezTo>
                  <a:pt x="1538168" y="553064"/>
                  <a:pt x="1658377" y="578471"/>
                  <a:pt x="1786049" y="570441"/>
                </a:cubicBezTo>
                <a:cubicBezTo>
                  <a:pt x="1913722" y="562411"/>
                  <a:pt x="2125816" y="577562"/>
                  <a:pt x="2252973" y="570441"/>
                </a:cubicBezTo>
                <a:cubicBezTo>
                  <a:pt x="2380130" y="563320"/>
                  <a:pt x="2492245" y="569579"/>
                  <a:pt x="2619842" y="570441"/>
                </a:cubicBezTo>
                <a:cubicBezTo>
                  <a:pt x="2747439" y="571303"/>
                  <a:pt x="2905523" y="582439"/>
                  <a:pt x="2986711" y="570441"/>
                </a:cubicBezTo>
                <a:cubicBezTo>
                  <a:pt x="3067899" y="558443"/>
                  <a:pt x="3664360" y="604716"/>
                  <a:pt x="3853855" y="570441"/>
                </a:cubicBezTo>
                <a:cubicBezTo>
                  <a:pt x="4043350" y="536166"/>
                  <a:pt x="4084880" y="587735"/>
                  <a:pt x="4220724" y="570441"/>
                </a:cubicBezTo>
                <a:cubicBezTo>
                  <a:pt x="4356568" y="553147"/>
                  <a:pt x="4592309" y="548745"/>
                  <a:pt x="4687648" y="570441"/>
                </a:cubicBezTo>
                <a:cubicBezTo>
                  <a:pt x="4782987" y="592137"/>
                  <a:pt x="4976052" y="568746"/>
                  <a:pt x="5154573" y="570441"/>
                </a:cubicBezTo>
                <a:cubicBezTo>
                  <a:pt x="5333094" y="572137"/>
                  <a:pt x="5468875" y="556367"/>
                  <a:pt x="5721552" y="570442"/>
                </a:cubicBezTo>
                <a:cubicBezTo>
                  <a:pt x="5974229" y="584516"/>
                  <a:pt x="6138747" y="588408"/>
                  <a:pt x="6388586" y="570442"/>
                </a:cubicBezTo>
                <a:cubicBezTo>
                  <a:pt x="6638425" y="552476"/>
                  <a:pt x="6890144" y="551841"/>
                  <a:pt x="7155676" y="570442"/>
                </a:cubicBezTo>
                <a:cubicBezTo>
                  <a:pt x="7421208" y="589044"/>
                  <a:pt x="7391488" y="593235"/>
                  <a:pt x="7622600" y="570442"/>
                </a:cubicBezTo>
                <a:cubicBezTo>
                  <a:pt x="7853712" y="547649"/>
                  <a:pt x="7934498" y="562558"/>
                  <a:pt x="8089524" y="570442"/>
                </a:cubicBezTo>
                <a:cubicBezTo>
                  <a:pt x="8244550" y="578326"/>
                  <a:pt x="8332992" y="576073"/>
                  <a:pt x="8556448" y="570442"/>
                </a:cubicBezTo>
                <a:cubicBezTo>
                  <a:pt x="8779904" y="564811"/>
                  <a:pt x="8906241" y="565049"/>
                  <a:pt x="9023373" y="570442"/>
                </a:cubicBezTo>
                <a:cubicBezTo>
                  <a:pt x="9140505" y="575835"/>
                  <a:pt x="9263463" y="577110"/>
                  <a:pt x="9490297" y="570442"/>
                </a:cubicBezTo>
                <a:cubicBezTo>
                  <a:pt x="9717131" y="563774"/>
                  <a:pt x="9900778" y="602392"/>
                  <a:pt x="10290738" y="570442"/>
                </a:cubicBezTo>
                <a:cubicBezTo>
                  <a:pt x="10299958" y="449997"/>
                  <a:pt x="10296962" y="396881"/>
                  <a:pt x="10290738" y="285221"/>
                </a:cubicBezTo>
                <a:cubicBezTo>
                  <a:pt x="10280668" y="132180"/>
                  <a:pt x="10436643" y="11906"/>
                  <a:pt x="10575959" y="0"/>
                </a:cubicBezTo>
                <a:cubicBezTo>
                  <a:pt x="10756533" y="-22195"/>
                  <a:pt x="10864158" y="130087"/>
                  <a:pt x="10861180" y="285221"/>
                </a:cubicBezTo>
                <a:cubicBezTo>
                  <a:pt x="10838362" y="473690"/>
                  <a:pt x="10881109" y="681213"/>
                  <a:pt x="10861180" y="901298"/>
                </a:cubicBezTo>
                <a:cubicBezTo>
                  <a:pt x="10841251" y="1121383"/>
                  <a:pt x="10871527" y="1342309"/>
                  <a:pt x="10861180" y="1517375"/>
                </a:cubicBezTo>
                <a:cubicBezTo>
                  <a:pt x="10850833" y="1692441"/>
                  <a:pt x="10870715" y="2003221"/>
                  <a:pt x="10861180" y="2167679"/>
                </a:cubicBezTo>
                <a:cubicBezTo>
                  <a:pt x="10851645" y="2332137"/>
                  <a:pt x="10892341" y="2725709"/>
                  <a:pt x="10861180" y="2920662"/>
                </a:cubicBezTo>
                <a:cubicBezTo>
                  <a:pt x="10830019" y="3115615"/>
                  <a:pt x="10845491" y="3384470"/>
                  <a:pt x="10861180" y="3707871"/>
                </a:cubicBezTo>
                <a:cubicBezTo>
                  <a:pt x="10866444" y="3881289"/>
                  <a:pt x="10736322" y="4002355"/>
                  <a:pt x="10575959" y="3993092"/>
                </a:cubicBezTo>
                <a:cubicBezTo>
                  <a:pt x="10290564" y="3958081"/>
                  <a:pt x="10188345" y="4005952"/>
                  <a:pt x="9808869" y="3993092"/>
                </a:cubicBezTo>
                <a:cubicBezTo>
                  <a:pt x="9429393" y="3980233"/>
                  <a:pt x="9393508" y="4000118"/>
                  <a:pt x="9241890" y="3993092"/>
                </a:cubicBezTo>
                <a:cubicBezTo>
                  <a:pt x="9090272" y="3986066"/>
                  <a:pt x="9028924" y="4003067"/>
                  <a:pt x="8875021" y="3993092"/>
                </a:cubicBezTo>
                <a:cubicBezTo>
                  <a:pt x="8721118" y="3983117"/>
                  <a:pt x="8541636" y="4001594"/>
                  <a:pt x="8408097" y="3993092"/>
                </a:cubicBezTo>
                <a:cubicBezTo>
                  <a:pt x="8274558" y="3984590"/>
                  <a:pt x="7751145" y="4009057"/>
                  <a:pt x="7540952" y="3993092"/>
                </a:cubicBezTo>
                <a:cubicBezTo>
                  <a:pt x="7330759" y="3977127"/>
                  <a:pt x="7222456" y="3982557"/>
                  <a:pt x="6973973" y="3993092"/>
                </a:cubicBezTo>
                <a:cubicBezTo>
                  <a:pt x="6725490" y="4003627"/>
                  <a:pt x="6743710" y="3999185"/>
                  <a:pt x="6607104" y="3993092"/>
                </a:cubicBezTo>
                <a:cubicBezTo>
                  <a:pt x="6470498" y="3986999"/>
                  <a:pt x="6275117" y="3993622"/>
                  <a:pt x="6140180" y="3993092"/>
                </a:cubicBezTo>
                <a:cubicBezTo>
                  <a:pt x="6005243" y="3992561"/>
                  <a:pt x="5647688" y="3963148"/>
                  <a:pt x="5473145" y="3993091"/>
                </a:cubicBezTo>
                <a:cubicBezTo>
                  <a:pt x="5298602" y="4023035"/>
                  <a:pt x="5160551" y="4018556"/>
                  <a:pt x="4906166" y="3993091"/>
                </a:cubicBezTo>
                <a:cubicBezTo>
                  <a:pt x="4651781" y="3967626"/>
                  <a:pt x="4488986" y="3969612"/>
                  <a:pt x="4139076" y="3993091"/>
                </a:cubicBezTo>
                <a:cubicBezTo>
                  <a:pt x="3789166" y="4016571"/>
                  <a:pt x="3947469" y="3985950"/>
                  <a:pt x="3772207" y="3993091"/>
                </a:cubicBezTo>
                <a:cubicBezTo>
                  <a:pt x="3596945" y="4000232"/>
                  <a:pt x="3456574" y="3977261"/>
                  <a:pt x="3305283" y="3993091"/>
                </a:cubicBezTo>
                <a:cubicBezTo>
                  <a:pt x="3153992" y="4008921"/>
                  <a:pt x="2912264" y="3999647"/>
                  <a:pt x="2738304" y="3993091"/>
                </a:cubicBezTo>
                <a:cubicBezTo>
                  <a:pt x="2564344" y="3986535"/>
                  <a:pt x="2396777" y="4012246"/>
                  <a:pt x="2271380" y="3993091"/>
                </a:cubicBezTo>
                <a:cubicBezTo>
                  <a:pt x="2145983" y="3973936"/>
                  <a:pt x="1971972" y="4008113"/>
                  <a:pt x="1704401" y="3993091"/>
                </a:cubicBezTo>
                <a:cubicBezTo>
                  <a:pt x="1436830" y="3978069"/>
                  <a:pt x="941922" y="3993414"/>
                  <a:pt x="570442" y="3993091"/>
                </a:cubicBezTo>
                <a:cubicBezTo>
                  <a:pt x="571249" y="4069058"/>
                  <a:pt x="570025" y="4142025"/>
                  <a:pt x="570442" y="4278312"/>
                </a:cubicBezTo>
                <a:cubicBezTo>
                  <a:pt x="578037" y="4435334"/>
                  <a:pt x="466402" y="4553178"/>
                  <a:pt x="285221" y="4563533"/>
                </a:cubicBezTo>
                <a:cubicBezTo>
                  <a:pt x="107137" y="4564256"/>
                  <a:pt x="-32928" y="4427016"/>
                  <a:pt x="0" y="4278312"/>
                </a:cubicBezTo>
                <a:cubicBezTo>
                  <a:pt x="10041" y="4083977"/>
                  <a:pt x="-8778" y="3948805"/>
                  <a:pt x="0" y="3662235"/>
                </a:cubicBezTo>
                <a:cubicBezTo>
                  <a:pt x="8778" y="3375665"/>
                  <a:pt x="-2716" y="3143222"/>
                  <a:pt x="0" y="2943479"/>
                </a:cubicBezTo>
                <a:cubicBezTo>
                  <a:pt x="2716" y="2743736"/>
                  <a:pt x="14011" y="2538516"/>
                  <a:pt x="0" y="2327401"/>
                </a:cubicBezTo>
                <a:cubicBezTo>
                  <a:pt x="-14011" y="2116286"/>
                  <a:pt x="6376" y="1921773"/>
                  <a:pt x="0" y="1745551"/>
                </a:cubicBezTo>
                <a:cubicBezTo>
                  <a:pt x="-6376" y="1569329"/>
                  <a:pt x="7002" y="1288109"/>
                  <a:pt x="0" y="855662"/>
                </a:cubicBezTo>
                <a:close/>
                <a:moveTo>
                  <a:pt x="10290738" y="570442"/>
                </a:moveTo>
                <a:cubicBezTo>
                  <a:pt x="10410154" y="582480"/>
                  <a:pt x="10457706" y="563765"/>
                  <a:pt x="10575959" y="570442"/>
                </a:cubicBezTo>
                <a:cubicBezTo>
                  <a:pt x="10724719" y="570888"/>
                  <a:pt x="10858284" y="438339"/>
                  <a:pt x="10861180" y="285221"/>
                </a:cubicBezTo>
                <a:moveTo>
                  <a:pt x="10575959" y="570442"/>
                </a:moveTo>
                <a:cubicBezTo>
                  <a:pt x="10589983" y="433706"/>
                  <a:pt x="10563121" y="343664"/>
                  <a:pt x="10575959" y="285221"/>
                </a:cubicBezTo>
                <a:cubicBezTo>
                  <a:pt x="10586402" y="369210"/>
                  <a:pt x="10497767" y="427411"/>
                  <a:pt x="10433349" y="427831"/>
                </a:cubicBezTo>
                <a:cubicBezTo>
                  <a:pt x="10356490" y="428615"/>
                  <a:pt x="10281537" y="369235"/>
                  <a:pt x="10290739" y="285221"/>
                </a:cubicBezTo>
                <a:moveTo>
                  <a:pt x="285221" y="1140883"/>
                </a:moveTo>
                <a:cubicBezTo>
                  <a:pt x="290818" y="1040152"/>
                  <a:pt x="272373" y="996798"/>
                  <a:pt x="285221" y="855662"/>
                </a:cubicBezTo>
                <a:cubicBezTo>
                  <a:pt x="296278" y="769616"/>
                  <a:pt x="348833" y="728852"/>
                  <a:pt x="427831" y="713052"/>
                </a:cubicBezTo>
                <a:cubicBezTo>
                  <a:pt x="499947" y="705692"/>
                  <a:pt x="569289" y="791702"/>
                  <a:pt x="570441" y="855662"/>
                </a:cubicBezTo>
                <a:cubicBezTo>
                  <a:pt x="543712" y="1015978"/>
                  <a:pt x="457498" y="1145298"/>
                  <a:pt x="285220" y="1140883"/>
                </a:cubicBezTo>
                <a:cubicBezTo>
                  <a:pt x="122775" y="1121340"/>
                  <a:pt x="26456" y="1000291"/>
                  <a:pt x="-1" y="855662"/>
                </a:cubicBezTo>
                <a:moveTo>
                  <a:pt x="570442" y="855662"/>
                </a:moveTo>
                <a:cubicBezTo>
                  <a:pt x="592054" y="1089216"/>
                  <a:pt x="590169" y="1240199"/>
                  <a:pt x="570442" y="1389025"/>
                </a:cubicBezTo>
                <a:cubicBezTo>
                  <a:pt x="550715" y="1537851"/>
                  <a:pt x="537457" y="1779539"/>
                  <a:pt x="570442" y="2079259"/>
                </a:cubicBezTo>
                <a:cubicBezTo>
                  <a:pt x="603427" y="2378979"/>
                  <a:pt x="593475" y="2399378"/>
                  <a:pt x="570442" y="2643997"/>
                </a:cubicBezTo>
                <a:cubicBezTo>
                  <a:pt x="547409" y="2888616"/>
                  <a:pt x="545570" y="3079730"/>
                  <a:pt x="570442" y="3240108"/>
                </a:cubicBezTo>
                <a:cubicBezTo>
                  <a:pt x="595314" y="3400486"/>
                  <a:pt x="571324" y="3764531"/>
                  <a:pt x="570442" y="3993091"/>
                </a:cubicBezTo>
              </a:path>
              <a:path w="10861180" h="4563533" fill="none" stroke="0" extrusionOk="0">
                <a:moveTo>
                  <a:pt x="0" y="855662"/>
                </a:moveTo>
                <a:cubicBezTo>
                  <a:pt x="-4141" y="711177"/>
                  <a:pt x="141236" y="584578"/>
                  <a:pt x="285221" y="570441"/>
                </a:cubicBezTo>
                <a:cubicBezTo>
                  <a:pt x="507191" y="580117"/>
                  <a:pt x="657592" y="571019"/>
                  <a:pt x="752145" y="570441"/>
                </a:cubicBezTo>
                <a:cubicBezTo>
                  <a:pt x="846698" y="569863"/>
                  <a:pt x="1291312" y="605456"/>
                  <a:pt x="1519235" y="570441"/>
                </a:cubicBezTo>
                <a:cubicBezTo>
                  <a:pt x="1747158" y="535427"/>
                  <a:pt x="2084430" y="582708"/>
                  <a:pt x="2286324" y="570441"/>
                </a:cubicBezTo>
                <a:cubicBezTo>
                  <a:pt x="2488218" y="558174"/>
                  <a:pt x="2622358" y="543311"/>
                  <a:pt x="2953359" y="570441"/>
                </a:cubicBezTo>
                <a:cubicBezTo>
                  <a:pt x="3284360" y="597571"/>
                  <a:pt x="3611197" y="605496"/>
                  <a:pt x="3820504" y="570441"/>
                </a:cubicBezTo>
                <a:cubicBezTo>
                  <a:pt x="4029812" y="535386"/>
                  <a:pt x="4112542" y="557740"/>
                  <a:pt x="4187373" y="570441"/>
                </a:cubicBezTo>
                <a:cubicBezTo>
                  <a:pt x="4262204" y="583142"/>
                  <a:pt x="4401372" y="585877"/>
                  <a:pt x="4554242" y="570441"/>
                </a:cubicBezTo>
                <a:cubicBezTo>
                  <a:pt x="4707112" y="555005"/>
                  <a:pt x="4796089" y="569963"/>
                  <a:pt x="4921111" y="570441"/>
                </a:cubicBezTo>
                <a:cubicBezTo>
                  <a:pt x="5046133" y="570919"/>
                  <a:pt x="5523476" y="554774"/>
                  <a:pt x="5688200" y="570442"/>
                </a:cubicBezTo>
                <a:cubicBezTo>
                  <a:pt x="5852924" y="586110"/>
                  <a:pt x="6217609" y="538184"/>
                  <a:pt x="6455290" y="570442"/>
                </a:cubicBezTo>
                <a:cubicBezTo>
                  <a:pt x="6692971" y="602701"/>
                  <a:pt x="6889413" y="569245"/>
                  <a:pt x="7022269" y="570442"/>
                </a:cubicBezTo>
                <a:cubicBezTo>
                  <a:pt x="7155125" y="571639"/>
                  <a:pt x="7254392" y="567165"/>
                  <a:pt x="7389138" y="570442"/>
                </a:cubicBezTo>
                <a:cubicBezTo>
                  <a:pt x="7523884" y="573719"/>
                  <a:pt x="7886092" y="579531"/>
                  <a:pt x="8056173" y="570442"/>
                </a:cubicBezTo>
                <a:cubicBezTo>
                  <a:pt x="8226254" y="561353"/>
                  <a:pt x="8261372" y="580530"/>
                  <a:pt x="8423041" y="570442"/>
                </a:cubicBezTo>
                <a:cubicBezTo>
                  <a:pt x="8584710" y="560354"/>
                  <a:pt x="8765272" y="540543"/>
                  <a:pt x="9090076" y="570442"/>
                </a:cubicBezTo>
                <a:cubicBezTo>
                  <a:pt x="9414881" y="600341"/>
                  <a:pt x="9282246" y="574690"/>
                  <a:pt x="9456945" y="570442"/>
                </a:cubicBezTo>
                <a:cubicBezTo>
                  <a:pt x="9631644" y="566194"/>
                  <a:pt x="10045590" y="564669"/>
                  <a:pt x="10290738" y="570442"/>
                </a:cubicBezTo>
                <a:cubicBezTo>
                  <a:pt x="10292429" y="467998"/>
                  <a:pt x="10281157" y="346910"/>
                  <a:pt x="10290738" y="285221"/>
                </a:cubicBezTo>
                <a:cubicBezTo>
                  <a:pt x="10282037" y="132163"/>
                  <a:pt x="10398717" y="7422"/>
                  <a:pt x="10575959" y="0"/>
                </a:cubicBezTo>
                <a:cubicBezTo>
                  <a:pt x="10725864" y="5328"/>
                  <a:pt x="10851046" y="117599"/>
                  <a:pt x="10861180" y="285221"/>
                </a:cubicBezTo>
                <a:cubicBezTo>
                  <a:pt x="10852181" y="531986"/>
                  <a:pt x="10833665" y="784972"/>
                  <a:pt x="10861180" y="1003978"/>
                </a:cubicBezTo>
                <a:cubicBezTo>
                  <a:pt x="10888695" y="1222984"/>
                  <a:pt x="10834855" y="1495546"/>
                  <a:pt x="10861180" y="1688508"/>
                </a:cubicBezTo>
                <a:cubicBezTo>
                  <a:pt x="10887506" y="1881470"/>
                  <a:pt x="10838306" y="2038615"/>
                  <a:pt x="10861180" y="2304585"/>
                </a:cubicBezTo>
                <a:cubicBezTo>
                  <a:pt x="10884054" y="2570555"/>
                  <a:pt x="10895768" y="2832928"/>
                  <a:pt x="10861180" y="3023341"/>
                </a:cubicBezTo>
                <a:cubicBezTo>
                  <a:pt x="10826592" y="3213754"/>
                  <a:pt x="10835968" y="3486674"/>
                  <a:pt x="10861180" y="3707871"/>
                </a:cubicBezTo>
                <a:cubicBezTo>
                  <a:pt x="10872536" y="3868795"/>
                  <a:pt x="10723744" y="3999935"/>
                  <a:pt x="10575959" y="3993092"/>
                </a:cubicBezTo>
                <a:cubicBezTo>
                  <a:pt x="10457615" y="3982590"/>
                  <a:pt x="10361081" y="4004056"/>
                  <a:pt x="10209090" y="3993092"/>
                </a:cubicBezTo>
                <a:cubicBezTo>
                  <a:pt x="10057099" y="3982128"/>
                  <a:pt x="9901994" y="3992660"/>
                  <a:pt x="9742166" y="3993092"/>
                </a:cubicBezTo>
                <a:cubicBezTo>
                  <a:pt x="9582338" y="3993524"/>
                  <a:pt x="9489670" y="3982911"/>
                  <a:pt x="9375297" y="3993092"/>
                </a:cubicBezTo>
                <a:cubicBezTo>
                  <a:pt x="9260924" y="4003273"/>
                  <a:pt x="9102745" y="3983419"/>
                  <a:pt x="9008428" y="3993092"/>
                </a:cubicBezTo>
                <a:cubicBezTo>
                  <a:pt x="8914111" y="4002765"/>
                  <a:pt x="8477142" y="3974643"/>
                  <a:pt x="8241338" y="3993092"/>
                </a:cubicBezTo>
                <a:cubicBezTo>
                  <a:pt x="8005534" y="4011542"/>
                  <a:pt x="7793669" y="4004413"/>
                  <a:pt x="7674359" y="3993092"/>
                </a:cubicBezTo>
                <a:cubicBezTo>
                  <a:pt x="7555049" y="3981771"/>
                  <a:pt x="7238609" y="3988760"/>
                  <a:pt x="6907269" y="3993092"/>
                </a:cubicBezTo>
                <a:cubicBezTo>
                  <a:pt x="6575929" y="3997425"/>
                  <a:pt x="6556214" y="4011086"/>
                  <a:pt x="6340290" y="3993092"/>
                </a:cubicBezTo>
                <a:cubicBezTo>
                  <a:pt x="6124367" y="3975098"/>
                  <a:pt x="5817575" y="3996688"/>
                  <a:pt x="5473145" y="3993091"/>
                </a:cubicBezTo>
                <a:cubicBezTo>
                  <a:pt x="5128714" y="3989495"/>
                  <a:pt x="4866692" y="4029136"/>
                  <a:pt x="4706056" y="3993091"/>
                </a:cubicBezTo>
                <a:cubicBezTo>
                  <a:pt x="4545420" y="3957046"/>
                  <a:pt x="4214355" y="3978666"/>
                  <a:pt x="3938966" y="3993091"/>
                </a:cubicBezTo>
                <a:cubicBezTo>
                  <a:pt x="3663577" y="4007517"/>
                  <a:pt x="3258178" y="4030211"/>
                  <a:pt x="3071821" y="3993091"/>
                </a:cubicBezTo>
                <a:cubicBezTo>
                  <a:pt x="2885465" y="3955971"/>
                  <a:pt x="2738290" y="4012423"/>
                  <a:pt x="2504842" y="3993091"/>
                </a:cubicBezTo>
                <a:cubicBezTo>
                  <a:pt x="2271394" y="3973759"/>
                  <a:pt x="2107226" y="4022889"/>
                  <a:pt x="1737752" y="3993091"/>
                </a:cubicBezTo>
                <a:cubicBezTo>
                  <a:pt x="1368278" y="3963294"/>
                  <a:pt x="1453869" y="3989603"/>
                  <a:pt x="1370883" y="3993091"/>
                </a:cubicBezTo>
                <a:cubicBezTo>
                  <a:pt x="1287897" y="3996579"/>
                  <a:pt x="740005" y="3992136"/>
                  <a:pt x="570442" y="3993091"/>
                </a:cubicBezTo>
                <a:cubicBezTo>
                  <a:pt x="577011" y="4063182"/>
                  <a:pt x="559395" y="4160465"/>
                  <a:pt x="570442" y="4278312"/>
                </a:cubicBezTo>
                <a:cubicBezTo>
                  <a:pt x="587519" y="4437301"/>
                  <a:pt x="436704" y="4551630"/>
                  <a:pt x="285221" y="4563533"/>
                </a:cubicBezTo>
                <a:cubicBezTo>
                  <a:pt x="138121" y="4538888"/>
                  <a:pt x="-3923" y="4443464"/>
                  <a:pt x="0" y="4278312"/>
                </a:cubicBezTo>
                <a:cubicBezTo>
                  <a:pt x="-8443" y="4059377"/>
                  <a:pt x="10387" y="3742808"/>
                  <a:pt x="0" y="3525329"/>
                </a:cubicBezTo>
                <a:cubicBezTo>
                  <a:pt x="-10387" y="3307850"/>
                  <a:pt x="-19735" y="3072679"/>
                  <a:pt x="0" y="2772346"/>
                </a:cubicBezTo>
                <a:cubicBezTo>
                  <a:pt x="19735" y="2472013"/>
                  <a:pt x="7627" y="2236516"/>
                  <a:pt x="0" y="2087816"/>
                </a:cubicBezTo>
                <a:cubicBezTo>
                  <a:pt x="-7627" y="1939116"/>
                  <a:pt x="-13693" y="1371351"/>
                  <a:pt x="0" y="855662"/>
                </a:cubicBezTo>
                <a:close/>
                <a:moveTo>
                  <a:pt x="10290738" y="570442"/>
                </a:moveTo>
                <a:cubicBezTo>
                  <a:pt x="10418021" y="557665"/>
                  <a:pt x="10518835" y="561746"/>
                  <a:pt x="10575959" y="570442"/>
                </a:cubicBezTo>
                <a:cubicBezTo>
                  <a:pt x="10752627" y="557669"/>
                  <a:pt x="10828584" y="458608"/>
                  <a:pt x="10861180" y="285221"/>
                </a:cubicBezTo>
                <a:moveTo>
                  <a:pt x="10575959" y="570442"/>
                </a:moveTo>
                <a:cubicBezTo>
                  <a:pt x="10588743" y="507186"/>
                  <a:pt x="10562422" y="391209"/>
                  <a:pt x="10575959" y="285221"/>
                </a:cubicBezTo>
                <a:cubicBezTo>
                  <a:pt x="10579268" y="377070"/>
                  <a:pt x="10501145" y="419732"/>
                  <a:pt x="10433349" y="427831"/>
                </a:cubicBezTo>
                <a:cubicBezTo>
                  <a:pt x="10355249" y="430870"/>
                  <a:pt x="10288274" y="377218"/>
                  <a:pt x="10290739" y="285221"/>
                </a:cubicBezTo>
                <a:moveTo>
                  <a:pt x="285221" y="1140883"/>
                </a:moveTo>
                <a:cubicBezTo>
                  <a:pt x="297120" y="1002983"/>
                  <a:pt x="272381" y="962045"/>
                  <a:pt x="285221" y="855662"/>
                </a:cubicBezTo>
                <a:cubicBezTo>
                  <a:pt x="285168" y="769121"/>
                  <a:pt x="340715" y="723378"/>
                  <a:pt x="427831" y="713052"/>
                </a:cubicBezTo>
                <a:cubicBezTo>
                  <a:pt x="491049" y="711955"/>
                  <a:pt x="578060" y="766051"/>
                  <a:pt x="570441" y="855662"/>
                </a:cubicBezTo>
                <a:cubicBezTo>
                  <a:pt x="575093" y="994857"/>
                  <a:pt x="447038" y="1143209"/>
                  <a:pt x="285220" y="1140883"/>
                </a:cubicBezTo>
                <a:cubicBezTo>
                  <a:pt x="122680" y="1121260"/>
                  <a:pt x="22527" y="994081"/>
                  <a:pt x="-1" y="855662"/>
                </a:cubicBezTo>
                <a:moveTo>
                  <a:pt x="570442" y="855662"/>
                </a:moveTo>
                <a:cubicBezTo>
                  <a:pt x="582762" y="995335"/>
                  <a:pt x="584427" y="1272629"/>
                  <a:pt x="570442" y="1389025"/>
                </a:cubicBezTo>
                <a:cubicBezTo>
                  <a:pt x="556457" y="1505421"/>
                  <a:pt x="571466" y="1677046"/>
                  <a:pt x="570442" y="1922388"/>
                </a:cubicBezTo>
                <a:cubicBezTo>
                  <a:pt x="569418" y="2167730"/>
                  <a:pt x="589128" y="2369882"/>
                  <a:pt x="570442" y="2549874"/>
                </a:cubicBezTo>
                <a:cubicBezTo>
                  <a:pt x="551756" y="2729866"/>
                  <a:pt x="593992" y="2849604"/>
                  <a:pt x="570442" y="3114611"/>
                </a:cubicBezTo>
                <a:cubicBezTo>
                  <a:pt x="546892" y="3379618"/>
                  <a:pt x="552485" y="3808670"/>
                  <a:pt x="570442" y="3993091"/>
                </a:cubicBezTo>
              </a:path>
            </a:pathLst>
          </a:custGeom>
          <a:blipFill>
            <a:blip r:embed="rId3"/>
            <a:tile tx="0" ty="0" sx="100000" sy="100000" flip="none" algn="tl"/>
          </a:blip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60552640">
                  <a:prstGeom prst="horizontalScroll">
                    <a:avLst>
                      <a:gd name="adj" fmla="val 125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139700">
              <a:schemeClr val="accent6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El propósito central de este proyecto es optimizar la gestión de información y la presentación de las calificaciones de los estudiantes inscritos en la institución. Además, se concibe como un sistema versátil que permitirá a los docentes registrar de manera organizada y eficiente todas las evaluaciones llevadas a cabo durante un período académico determinado. Esto incluirá la capacidad de modificar, eliminar y actualizar las calificaciones según sea necesario.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ES" sz="20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0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En adición a la gestión académica, la parte administrativa de la institución tiene como objetivo habilitar el registro de nuevos estudiantes y docentes, permitiéndoles interactuar en la página web de manera efectiva.</a:t>
            </a:r>
            <a:endParaRPr lang="es-CO" sz="2000" dirty="0">
              <a:solidFill>
                <a:schemeClr val="tx1"/>
              </a:solidFill>
              <a:effectLst/>
              <a:latin typeface="Bahnschrift Light Semi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</a:rPr>
              <a:t>Objetivo Específicos</a:t>
            </a:r>
            <a:endParaRPr lang="es-CO" sz="4000" dirty="0">
              <a:latin typeface="+mn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C5BFB5-85FC-4E3D-B602-153402E008BA}"/>
              </a:ext>
            </a:extLst>
          </p:cNvPr>
          <p:cNvSpPr/>
          <p:nvPr/>
        </p:nvSpPr>
        <p:spPr>
          <a:xfrm>
            <a:off x="2277526" y="3223097"/>
            <a:ext cx="7102162" cy="401939"/>
          </a:xfrm>
          <a:prstGeom prst="rect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ABADC9-E9B6-40AD-B78A-9176182F7D0F}"/>
              </a:ext>
            </a:extLst>
          </p:cNvPr>
          <p:cNvGrpSpPr/>
          <p:nvPr/>
        </p:nvGrpSpPr>
        <p:grpSpPr>
          <a:xfrm>
            <a:off x="2422894" y="2342574"/>
            <a:ext cx="7346211" cy="1086426"/>
            <a:chOff x="356960" y="173379"/>
            <a:chExt cx="7146200" cy="646807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638232A2-1876-4345-9568-F09F6BE3D6A7}"/>
                </a:ext>
              </a:extLst>
            </p:cNvPr>
            <p:cNvSpPr/>
            <p:nvPr/>
          </p:nvSpPr>
          <p:spPr>
            <a:xfrm>
              <a:off x="356960" y="173379"/>
              <a:ext cx="7146200" cy="646807"/>
            </a:xfrm>
            <a:custGeom>
              <a:avLst/>
              <a:gdLst>
                <a:gd name="connsiteX0" fmla="*/ 0 w 7146200"/>
                <a:gd name="connsiteY0" fmla="*/ 107803 h 646807"/>
                <a:gd name="connsiteX1" fmla="*/ 107803 w 7146200"/>
                <a:gd name="connsiteY1" fmla="*/ 0 h 646807"/>
                <a:gd name="connsiteX2" fmla="*/ 662251 w 7146200"/>
                <a:gd name="connsiteY2" fmla="*/ 0 h 646807"/>
                <a:gd name="connsiteX3" fmla="*/ 1493922 w 7146200"/>
                <a:gd name="connsiteY3" fmla="*/ 0 h 646807"/>
                <a:gd name="connsiteX4" fmla="*/ 2117675 w 7146200"/>
                <a:gd name="connsiteY4" fmla="*/ 0 h 646807"/>
                <a:gd name="connsiteX5" fmla="*/ 2880041 w 7146200"/>
                <a:gd name="connsiteY5" fmla="*/ 0 h 646807"/>
                <a:gd name="connsiteX6" fmla="*/ 3573100 w 7146200"/>
                <a:gd name="connsiteY6" fmla="*/ 0 h 646807"/>
                <a:gd name="connsiteX7" fmla="*/ 4266159 w 7146200"/>
                <a:gd name="connsiteY7" fmla="*/ 0 h 646807"/>
                <a:gd name="connsiteX8" fmla="*/ 5028525 w 7146200"/>
                <a:gd name="connsiteY8" fmla="*/ 0 h 646807"/>
                <a:gd name="connsiteX9" fmla="*/ 5721584 w 7146200"/>
                <a:gd name="connsiteY9" fmla="*/ 0 h 646807"/>
                <a:gd name="connsiteX10" fmla="*/ 7038397 w 7146200"/>
                <a:gd name="connsiteY10" fmla="*/ 0 h 646807"/>
                <a:gd name="connsiteX11" fmla="*/ 7146200 w 7146200"/>
                <a:gd name="connsiteY11" fmla="*/ 107803 h 646807"/>
                <a:gd name="connsiteX12" fmla="*/ 7146200 w 7146200"/>
                <a:gd name="connsiteY12" fmla="*/ 539004 h 646807"/>
                <a:gd name="connsiteX13" fmla="*/ 7038397 w 7146200"/>
                <a:gd name="connsiteY13" fmla="*/ 646807 h 646807"/>
                <a:gd name="connsiteX14" fmla="*/ 6414644 w 7146200"/>
                <a:gd name="connsiteY14" fmla="*/ 646807 h 646807"/>
                <a:gd name="connsiteX15" fmla="*/ 5790890 w 7146200"/>
                <a:gd name="connsiteY15" fmla="*/ 646807 h 646807"/>
                <a:gd name="connsiteX16" fmla="*/ 4959219 w 7146200"/>
                <a:gd name="connsiteY16" fmla="*/ 646807 h 646807"/>
                <a:gd name="connsiteX17" fmla="*/ 4335465 w 7146200"/>
                <a:gd name="connsiteY17" fmla="*/ 646807 h 646807"/>
                <a:gd name="connsiteX18" fmla="*/ 3781018 w 7146200"/>
                <a:gd name="connsiteY18" fmla="*/ 646807 h 646807"/>
                <a:gd name="connsiteX19" fmla="*/ 3087958 w 7146200"/>
                <a:gd name="connsiteY19" fmla="*/ 646807 h 646807"/>
                <a:gd name="connsiteX20" fmla="*/ 2602817 w 7146200"/>
                <a:gd name="connsiteY20" fmla="*/ 646807 h 646807"/>
                <a:gd name="connsiteX21" fmla="*/ 1771146 w 7146200"/>
                <a:gd name="connsiteY21" fmla="*/ 646807 h 646807"/>
                <a:gd name="connsiteX22" fmla="*/ 1286004 w 7146200"/>
                <a:gd name="connsiteY22" fmla="*/ 646807 h 646807"/>
                <a:gd name="connsiteX23" fmla="*/ 107803 w 7146200"/>
                <a:gd name="connsiteY23" fmla="*/ 646807 h 646807"/>
                <a:gd name="connsiteX24" fmla="*/ 0 w 7146200"/>
                <a:gd name="connsiteY24" fmla="*/ 539004 h 646807"/>
                <a:gd name="connsiteX25" fmla="*/ 0 w 7146200"/>
                <a:gd name="connsiteY25" fmla="*/ 107803 h 6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46200" h="646807" fill="none" extrusionOk="0">
                  <a:moveTo>
                    <a:pt x="0" y="107803"/>
                  </a:moveTo>
                  <a:cubicBezTo>
                    <a:pt x="873" y="39721"/>
                    <a:pt x="50000" y="-2893"/>
                    <a:pt x="107803" y="0"/>
                  </a:cubicBezTo>
                  <a:cubicBezTo>
                    <a:pt x="366058" y="953"/>
                    <a:pt x="473727" y="-15225"/>
                    <a:pt x="662251" y="0"/>
                  </a:cubicBezTo>
                  <a:cubicBezTo>
                    <a:pt x="850775" y="15225"/>
                    <a:pt x="1236769" y="15054"/>
                    <a:pt x="1493922" y="0"/>
                  </a:cubicBezTo>
                  <a:cubicBezTo>
                    <a:pt x="1751075" y="-15054"/>
                    <a:pt x="1964390" y="-18700"/>
                    <a:pt x="2117675" y="0"/>
                  </a:cubicBezTo>
                  <a:cubicBezTo>
                    <a:pt x="2270960" y="18700"/>
                    <a:pt x="2683728" y="-5967"/>
                    <a:pt x="2880041" y="0"/>
                  </a:cubicBezTo>
                  <a:cubicBezTo>
                    <a:pt x="3076354" y="5967"/>
                    <a:pt x="3229322" y="-8764"/>
                    <a:pt x="3573100" y="0"/>
                  </a:cubicBezTo>
                  <a:cubicBezTo>
                    <a:pt x="3916878" y="8764"/>
                    <a:pt x="3947145" y="16983"/>
                    <a:pt x="4266159" y="0"/>
                  </a:cubicBezTo>
                  <a:cubicBezTo>
                    <a:pt x="4585173" y="-16983"/>
                    <a:pt x="4854609" y="-38062"/>
                    <a:pt x="5028525" y="0"/>
                  </a:cubicBezTo>
                  <a:cubicBezTo>
                    <a:pt x="5202441" y="38062"/>
                    <a:pt x="5397574" y="20711"/>
                    <a:pt x="5721584" y="0"/>
                  </a:cubicBezTo>
                  <a:cubicBezTo>
                    <a:pt x="6045594" y="-20711"/>
                    <a:pt x="6697499" y="14149"/>
                    <a:pt x="7038397" y="0"/>
                  </a:cubicBezTo>
                  <a:cubicBezTo>
                    <a:pt x="7096217" y="1961"/>
                    <a:pt x="7147935" y="46327"/>
                    <a:pt x="7146200" y="107803"/>
                  </a:cubicBezTo>
                  <a:cubicBezTo>
                    <a:pt x="7142595" y="272087"/>
                    <a:pt x="7133945" y="422230"/>
                    <a:pt x="7146200" y="539004"/>
                  </a:cubicBezTo>
                  <a:cubicBezTo>
                    <a:pt x="7142695" y="589247"/>
                    <a:pt x="7092795" y="649482"/>
                    <a:pt x="7038397" y="646807"/>
                  </a:cubicBezTo>
                  <a:cubicBezTo>
                    <a:pt x="6807698" y="635476"/>
                    <a:pt x="6724619" y="633615"/>
                    <a:pt x="6414644" y="646807"/>
                  </a:cubicBezTo>
                  <a:cubicBezTo>
                    <a:pt x="6104669" y="659999"/>
                    <a:pt x="6015029" y="617803"/>
                    <a:pt x="5790890" y="646807"/>
                  </a:cubicBezTo>
                  <a:cubicBezTo>
                    <a:pt x="5566751" y="675811"/>
                    <a:pt x="5230298" y="643724"/>
                    <a:pt x="4959219" y="646807"/>
                  </a:cubicBezTo>
                  <a:cubicBezTo>
                    <a:pt x="4688140" y="649890"/>
                    <a:pt x="4484137" y="665076"/>
                    <a:pt x="4335465" y="646807"/>
                  </a:cubicBezTo>
                  <a:cubicBezTo>
                    <a:pt x="4186793" y="628538"/>
                    <a:pt x="3939220" y="634145"/>
                    <a:pt x="3781018" y="646807"/>
                  </a:cubicBezTo>
                  <a:cubicBezTo>
                    <a:pt x="3622816" y="659469"/>
                    <a:pt x="3272257" y="643005"/>
                    <a:pt x="3087958" y="646807"/>
                  </a:cubicBezTo>
                  <a:cubicBezTo>
                    <a:pt x="2903659" y="650609"/>
                    <a:pt x="2770410" y="659958"/>
                    <a:pt x="2602817" y="646807"/>
                  </a:cubicBezTo>
                  <a:cubicBezTo>
                    <a:pt x="2435224" y="633656"/>
                    <a:pt x="2094890" y="614961"/>
                    <a:pt x="1771146" y="646807"/>
                  </a:cubicBezTo>
                  <a:cubicBezTo>
                    <a:pt x="1447402" y="678653"/>
                    <a:pt x="1493253" y="650030"/>
                    <a:pt x="1286004" y="646807"/>
                  </a:cubicBezTo>
                  <a:cubicBezTo>
                    <a:pt x="1078755" y="643584"/>
                    <a:pt x="613181" y="700514"/>
                    <a:pt x="107803" y="646807"/>
                  </a:cubicBezTo>
                  <a:cubicBezTo>
                    <a:pt x="54233" y="645456"/>
                    <a:pt x="579" y="601578"/>
                    <a:pt x="0" y="539004"/>
                  </a:cubicBezTo>
                  <a:cubicBezTo>
                    <a:pt x="8296" y="452226"/>
                    <a:pt x="-7812" y="226922"/>
                    <a:pt x="0" y="107803"/>
                  </a:cubicBezTo>
                  <a:close/>
                </a:path>
                <a:path w="7146200" h="646807" stroke="0" extrusionOk="0">
                  <a:moveTo>
                    <a:pt x="0" y="107803"/>
                  </a:moveTo>
                  <a:cubicBezTo>
                    <a:pt x="8765" y="53615"/>
                    <a:pt x="41545" y="11139"/>
                    <a:pt x="107803" y="0"/>
                  </a:cubicBezTo>
                  <a:cubicBezTo>
                    <a:pt x="289733" y="-10702"/>
                    <a:pt x="417497" y="9822"/>
                    <a:pt x="592945" y="0"/>
                  </a:cubicBezTo>
                  <a:cubicBezTo>
                    <a:pt x="768393" y="-9822"/>
                    <a:pt x="990588" y="29111"/>
                    <a:pt x="1286004" y="0"/>
                  </a:cubicBezTo>
                  <a:cubicBezTo>
                    <a:pt x="1581420" y="-29111"/>
                    <a:pt x="1813267" y="17334"/>
                    <a:pt x="2048369" y="0"/>
                  </a:cubicBezTo>
                  <a:cubicBezTo>
                    <a:pt x="2283471" y="-17334"/>
                    <a:pt x="2451673" y="-26937"/>
                    <a:pt x="2602817" y="0"/>
                  </a:cubicBezTo>
                  <a:cubicBezTo>
                    <a:pt x="2753961" y="26937"/>
                    <a:pt x="3128897" y="-22910"/>
                    <a:pt x="3365182" y="0"/>
                  </a:cubicBezTo>
                  <a:cubicBezTo>
                    <a:pt x="3601468" y="22910"/>
                    <a:pt x="3762985" y="-25584"/>
                    <a:pt x="3988936" y="0"/>
                  </a:cubicBezTo>
                  <a:cubicBezTo>
                    <a:pt x="4214887" y="25584"/>
                    <a:pt x="4434008" y="-8326"/>
                    <a:pt x="4820607" y="0"/>
                  </a:cubicBezTo>
                  <a:cubicBezTo>
                    <a:pt x="5207206" y="8326"/>
                    <a:pt x="5239178" y="11388"/>
                    <a:pt x="5444360" y="0"/>
                  </a:cubicBezTo>
                  <a:cubicBezTo>
                    <a:pt x="5649542" y="-11388"/>
                    <a:pt x="5963678" y="-9046"/>
                    <a:pt x="6137420" y="0"/>
                  </a:cubicBezTo>
                  <a:cubicBezTo>
                    <a:pt x="6311162" y="9046"/>
                    <a:pt x="6790686" y="2141"/>
                    <a:pt x="7038397" y="0"/>
                  </a:cubicBezTo>
                  <a:cubicBezTo>
                    <a:pt x="7096875" y="5369"/>
                    <a:pt x="7134871" y="44556"/>
                    <a:pt x="7146200" y="107803"/>
                  </a:cubicBezTo>
                  <a:cubicBezTo>
                    <a:pt x="7164747" y="265169"/>
                    <a:pt x="7157526" y="424201"/>
                    <a:pt x="7146200" y="539004"/>
                  </a:cubicBezTo>
                  <a:cubicBezTo>
                    <a:pt x="7147273" y="600621"/>
                    <a:pt x="7100693" y="648301"/>
                    <a:pt x="7038397" y="646807"/>
                  </a:cubicBezTo>
                  <a:cubicBezTo>
                    <a:pt x="6905412" y="649605"/>
                    <a:pt x="6668725" y="665471"/>
                    <a:pt x="6553255" y="646807"/>
                  </a:cubicBezTo>
                  <a:cubicBezTo>
                    <a:pt x="6437785" y="628143"/>
                    <a:pt x="6167340" y="616719"/>
                    <a:pt x="5929502" y="646807"/>
                  </a:cubicBezTo>
                  <a:cubicBezTo>
                    <a:pt x="5691664" y="676895"/>
                    <a:pt x="5586987" y="643274"/>
                    <a:pt x="5305749" y="646807"/>
                  </a:cubicBezTo>
                  <a:cubicBezTo>
                    <a:pt x="5024511" y="650340"/>
                    <a:pt x="5048641" y="624190"/>
                    <a:pt x="4820607" y="646807"/>
                  </a:cubicBezTo>
                  <a:cubicBezTo>
                    <a:pt x="4592573" y="669424"/>
                    <a:pt x="4478193" y="667248"/>
                    <a:pt x="4335465" y="646807"/>
                  </a:cubicBezTo>
                  <a:cubicBezTo>
                    <a:pt x="4192737" y="626366"/>
                    <a:pt x="3921817" y="678204"/>
                    <a:pt x="3642406" y="646807"/>
                  </a:cubicBezTo>
                  <a:cubicBezTo>
                    <a:pt x="3362995" y="615410"/>
                    <a:pt x="3363388" y="671744"/>
                    <a:pt x="3087958" y="646807"/>
                  </a:cubicBezTo>
                  <a:cubicBezTo>
                    <a:pt x="2812528" y="621870"/>
                    <a:pt x="2726221" y="671746"/>
                    <a:pt x="2533511" y="646807"/>
                  </a:cubicBezTo>
                  <a:cubicBezTo>
                    <a:pt x="2340801" y="621868"/>
                    <a:pt x="2051511" y="669474"/>
                    <a:pt x="1909757" y="646807"/>
                  </a:cubicBezTo>
                  <a:cubicBezTo>
                    <a:pt x="1768003" y="624140"/>
                    <a:pt x="1434461" y="631469"/>
                    <a:pt x="1147392" y="646807"/>
                  </a:cubicBezTo>
                  <a:cubicBezTo>
                    <a:pt x="860323" y="662145"/>
                    <a:pt x="357012" y="627604"/>
                    <a:pt x="107803" y="646807"/>
                  </a:cubicBezTo>
                  <a:cubicBezTo>
                    <a:pt x="41958" y="647761"/>
                    <a:pt x="-12511" y="597597"/>
                    <a:pt x="0" y="539004"/>
                  </a:cubicBezTo>
                  <a:cubicBezTo>
                    <a:pt x="-10189" y="442955"/>
                    <a:pt x="-10851" y="200033"/>
                    <a:pt x="0" y="107803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128081235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"/>
            </a:p>
          </p:txBody>
        </p:sp>
        <p:sp>
          <p:nvSpPr>
            <p:cNvPr id="29" name="Rectángulo: esquinas redondeadas 5">
              <a:extLst>
                <a:ext uri="{FF2B5EF4-FFF2-40B4-BE49-F238E27FC236}">
                  <a16:creationId xmlns:a16="http://schemas.microsoft.com/office/drawing/2014/main" id="{5E057A19-EBD1-42C6-BAB9-0006C91A2581}"/>
                </a:ext>
              </a:extLst>
            </p:cNvPr>
            <p:cNvSpPr txBox="1"/>
            <p:nvPr/>
          </p:nvSpPr>
          <p:spPr>
            <a:xfrm>
              <a:off x="388535" y="204954"/>
              <a:ext cx="7083050" cy="583657"/>
            </a:xfrm>
            <a:custGeom>
              <a:avLst/>
              <a:gdLst>
                <a:gd name="connsiteX0" fmla="*/ 0 w 7083050"/>
                <a:gd name="connsiteY0" fmla="*/ 0 h 583657"/>
                <a:gd name="connsiteX1" fmla="*/ 643914 w 7083050"/>
                <a:gd name="connsiteY1" fmla="*/ 0 h 583657"/>
                <a:gd name="connsiteX2" fmla="*/ 1216997 w 7083050"/>
                <a:gd name="connsiteY2" fmla="*/ 0 h 583657"/>
                <a:gd name="connsiteX3" fmla="*/ 1931741 w 7083050"/>
                <a:gd name="connsiteY3" fmla="*/ 0 h 583657"/>
                <a:gd name="connsiteX4" fmla="*/ 2363163 w 7083050"/>
                <a:gd name="connsiteY4" fmla="*/ 0 h 583657"/>
                <a:gd name="connsiteX5" fmla="*/ 3077907 w 7083050"/>
                <a:gd name="connsiteY5" fmla="*/ 0 h 583657"/>
                <a:gd name="connsiteX6" fmla="*/ 3580160 w 7083050"/>
                <a:gd name="connsiteY6" fmla="*/ 0 h 583657"/>
                <a:gd name="connsiteX7" fmla="*/ 4365734 w 7083050"/>
                <a:gd name="connsiteY7" fmla="*/ 0 h 583657"/>
                <a:gd name="connsiteX8" fmla="*/ 4797157 w 7083050"/>
                <a:gd name="connsiteY8" fmla="*/ 0 h 583657"/>
                <a:gd name="connsiteX9" fmla="*/ 5370240 w 7083050"/>
                <a:gd name="connsiteY9" fmla="*/ 0 h 583657"/>
                <a:gd name="connsiteX10" fmla="*/ 5872492 w 7083050"/>
                <a:gd name="connsiteY10" fmla="*/ 0 h 583657"/>
                <a:gd name="connsiteX11" fmla="*/ 7083050 w 7083050"/>
                <a:gd name="connsiteY11" fmla="*/ 0 h 583657"/>
                <a:gd name="connsiteX12" fmla="*/ 7083050 w 7083050"/>
                <a:gd name="connsiteY12" fmla="*/ 583657 h 583657"/>
                <a:gd name="connsiteX13" fmla="*/ 6297475 w 7083050"/>
                <a:gd name="connsiteY13" fmla="*/ 583657 h 583657"/>
                <a:gd name="connsiteX14" fmla="*/ 5653562 w 7083050"/>
                <a:gd name="connsiteY14" fmla="*/ 583657 h 583657"/>
                <a:gd name="connsiteX15" fmla="*/ 4867987 w 7083050"/>
                <a:gd name="connsiteY15" fmla="*/ 583657 h 583657"/>
                <a:gd name="connsiteX16" fmla="*/ 4082412 w 7083050"/>
                <a:gd name="connsiteY16" fmla="*/ 583657 h 583657"/>
                <a:gd name="connsiteX17" fmla="*/ 3509329 w 7083050"/>
                <a:gd name="connsiteY17" fmla="*/ 583657 h 583657"/>
                <a:gd name="connsiteX18" fmla="*/ 2723755 w 7083050"/>
                <a:gd name="connsiteY18" fmla="*/ 583657 h 583657"/>
                <a:gd name="connsiteX19" fmla="*/ 2150672 w 7083050"/>
                <a:gd name="connsiteY19" fmla="*/ 583657 h 583657"/>
                <a:gd name="connsiteX20" fmla="*/ 1719249 w 7083050"/>
                <a:gd name="connsiteY20" fmla="*/ 583657 h 583657"/>
                <a:gd name="connsiteX21" fmla="*/ 1146166 w 7083050"/>
                <a:gd name="connsiteY21" fmla="*/ 583657 h 583657"/>
                <a:gd name="connsiteX22" fmla="*/ 0 w 7083050"/>
                <a:gd name="connsiteY22" fmla="*/ 583657 h 583657"/>
                <a:gd name="connsiteX23" fmla="*/ 0 w 7083050"/>
                <a:gd name="connsiteY23" fmla="*/ 0 h 5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83050" h="583657" fill="none" extrusionOk="0">
                  <a:moveTo>
                    <a:pt x="0" y="0"/>
                  </a:moveTo>
                  <a:cubicBezTo>
                    <a:pt x="211182" y="30921"/>
                    <a:pt x="378761" y="19511"/>
                    <a:pt x="643914" y="0"/>
                  </a:cubicBezTo>
                  <a:cubicBezTo>
                    <a:pt x="909067" y="-19511"/>
                    <a:pt x="1053374" y="-17040"/>
                    <a:pt x="1216997" y="0"/>
                  </a:cubicBezTo>
                  <a:cubicBezTo>
                    <a:pt x="1380620" y="17040"/>
                    <a:pt x="1635374" y="15116"/>
                    <a:pt x="1931741" y="0"/>
                  </a:cubicBezTo>
                  <a:cubicBezTo>
                    <a:pt x="2228108" y="-15116"/>
                    <a:pt x="2165198" y="-13780"/>
                    <a:pt x="2363163" y="0"/>
                  </a:cubicBezTo>
                  <a:cubicBezTo>
                    <a:pt x="2561128" y="13780"/>
                    <a:pt x="2851068" y="5264"/>
                    <a:pt x="3077907" y="0"/>
                  </a:cubicBezTo>
                  <a:cubicBezTo>
                    <a:pt x="3304746" y="-5264"/>
                    <a:pt x="3357604" y="10766"/>
                    <a:pt x="3580160" y="0"/>
                  </a:cubicBezTo>
                  <a:cubicBezTo>
                    <a:pt x="3802716" y="-10766"/>
                    <a:pt x="4124110" y="38565"/>
                    <a:pt x="4365734" y="0"/>
                  </a:cubicBezTo>
                  <a:cubicBezTo>
                    <a:pt x="4607358" y="-38565"/>
                    <a:pt x="4695290" y="9785"/>
                    <a:pt x="4797157" y="0"/>
                  </a:cubicBezTo>
                  <a:cubicBezTo>
                    <a:pt x="4899024" y="-9785"/>
                    <a:pt x="5129688" y="-19618"/>
                    <a:pt x="5370240" y="0"/>
                  </a:cubicBezTo>
                  <a:cubicBezTo>
                    <a:pt x="5610792" y="19618"/>
                    <a:pt x="5684192" y="-5088"/>
                    <a:pt x="5872492" y="0"/>
                  </a:cubicBezTo>
                  <a:cubicBezTo>
                    <a:pt x="6060792" y="5088"/>
                    <a:pt x="6512300" y="-24676"/>
                    <a:pt x="7083050" y="0"/>
                  </a:cubicBezTo>
                  <a:cubicBezTo>
                    <a:pt x="7089861" y="222529"/>
                    <a:pt x="7079589" y="465364"/>
                    <a:pt x="7083050" y="583657"/>
                  </a:cubicBezTo>
                  <a:cubicBezTo>
                    <a:pt x="6840659" y="605052"/>
                    <a:pt x="6457859" y="558002"/>
                    <a:pt x="6297475" y="583657"/>
                  </a:cubicBezTo>
                  <a:cubicBezTo>
                    <a:pt x="6137091" y="609312"/>
                    <a:pt x="5844620" y="600695"/>
                    <a:pt x="5653562" y="583657"/>
                  </a:cubicBezTo>
                  <a:cubicBezTo>
                    <a:pt x="5462504" y="566619"/>
                    <a:pt x="5102997" y="612184"/>
                    <a:pt x="4867987" y="583657"/>
                  </a:cubicBezTo>
                  <a:cubicBezTo>
                    <a:pt x="4632978" y="555130"/>
                    <a:pt x="4436331" y="585875"/>
                    <a:pt x="4082412" y="583657"/>
                  </a:cubicBezTo>
                  <a:cubicBezTo>
                    <a:pt x="3728494" y="581439"/>
                    <a:pt x="3779849" y="609706"/>
                    <a:pt x="3509329" y="583657"/>
                  </a:cubicBezTo>
                  <a:cubicBezTo>
                    <a:pt x="3238809" y="557608"/>
                    <a:pt x="2985676" y="559475"/>
                    <a:pt x="2723755" y="583657"/>
                  </a:cubicBezTo>
                  <a:cubicBezTo>
                    <a:pt x="2461834" y="607839"/>
                    <a:pt x="2303584" y="582126"/>
                    <a:pt x="2150672" y="583657"/>
                  </a:cubicBezTo>
                  <a:cubicBezTo>
                    <a:pt x="1997760" y="585188"/>
                    <a:pt x="1856386" y="581034"/>
                    <a:pt x="1719249" y="583657"/>
                  </a:cubicBezTo>
                  <a:cubicBezTo>
                    <a:pt x="1582112" y="586280"/>
                    <a:pt x="1329762" y="594433"/>
                    <a:pt x="1146166" y="583657"/>
                  </a:cubicBezTo>
                  <a:cubicBezTo>
                    <a:pt x="962570" y="572881"/>
                    <a:pt x="308279" y="560649"/>
                    <a:pt x="0" y="583657"/>
                  </a:cubicBezTo>
                  <a:cubicBezTo>
                    <a:pt x="7838" y="464064"/>
                    <a:pt x="-500" y="283262"/>
                    <a:pt x="0" y="0"/>
                  </a:cubicBezTo>
                  <a:close/>
                </a:path>
                <a:path w="7083050" h="583657" stroke="0" extrusionOk="0">
                  <a:moveTo>
                    <a:pt x="0" y="0"/>
                  </a:moveTo>
                  <a:cubicBezTo>
                    <a:pt x="270416" y="19083"/>
                    <a:pt x="492011" y="5597"/>
                    <a:pt x="643914" y="0"/>
                  </a:cubicBezTo>
                  <a:cubicBezTo>
                    <a:pt x="795817" y="-5597"/>
                    <a:pt x="1103937" y="15683"/>
                    <a:pt x="1287827" y="0"/>
                  </a:cubicBezTo>
                  <a:cubicBezTo>
                    <a:pt x="1471717" y="-15683"/>
                    <a:pt x="1744543" y="-20713"/>
                    <a:pt x="2073402" y="0"/>
                  </a:cubicBezTo>
                  <a:cubicBezTo>
                    <a:pt x="2402262" y="20713"/>
                    <a:pt x="2312926" y="-3089"/>
                    <a:pt x="2504824" y="0"/>
                  </a:cubicBezTo>
                  <a:cubicBezTo>
                    <a:pt x="2696722" y="3089"/>
                    <a:pt x="3000198" y="-4725"/>
                    <a:pt x="3148738" y="0"/>
                  </a:cubicBezTo>
                  <a:cubicBezTo>
                    <a:pt x="3297278" y="4725"/>
                    <a:pt x="3630566" y="-28970"/>
                    <a:pt x="3934312" y="0"/>
                  </a:cubicBezTo>
                  <a:cubicBezTo>
                    <a:pt x="4238058" y="28970"/>
                    <a:pt x="4363865" y="9204"/>
                    <a:pt x="4507395" y="0"/>
                  </a:cubicBezTo>
                  <a:cubicBezTo>
                    <a:pt x="4650925" y="-9204"/>
                    <a:pt x="4937814" y="24343"/>
                    <a:pt x="5151309" y="0"/>
                  </a:cubicBezTo>
                  <a:cubicBezTo>
                    <a:pt x="5364804" y="-24343"/>
                    <a:pt x="5632145" y="7614"/>
                    <a:pt x="5936884" y="0"/>
                  </a:cubicBezTo>
                  <a:cubicBezTo>
                    <a:pt x="6241623" y="-7614"/>
                    <a:pt x="6796302" y="39138"/>
                    <a:pt x="7083050" y="0"/>
                  </a:cubicBezTo>
                  <a:cubicBezTo>
                    <a:pt x="7075486" y="246405"/>
                    <a:pt x="7103366" y="322887"/>
                    <a:pt x="7083050" y="583657"/>
                  </a:cubicBezTo>
                  <a:cubicBezTo>
                    <a:pt x="6932413" y="600458"/>
                    <a:pt x="6559955" y="590257"/>
                    <a:pt x="6368306" y="583657"/>
                  </a:cubicBezTo>
                  <a:cubicBezTo>
                    <a:pt x="6176657" y="577057"/>
                    <a:pt x="5878048" y="576930"/>
                    <a:pt x="5653562" y="583657"/>
                  </a:cubicBezTo>
                  <a:cubicBezTo>
                    <a:pt x="5429076" y="590384"/>
                    <a:pt x="5226681" y="594683"/>
                    <a:pt x="5009648" y="583657"/>
                  </a:cubicBezTo>
                  <a:cubicBezTo>
                    <a:pt x="4792615" y="572631"/>
                    <a:pt x="4618905" y="589341"/>
                    <a:pt x="4436565" y="583657"/>
                  </a:cubicBezTo>
                  <a:cubicBezTo>
                    <a:pt x="4254225" y="577973"/>
                    <a:pt x="3980626" y="575968"/>
                    <a:pt x="3863482" y="583657"/>
                  </a:cubicBezTo>
                  <a:cubicBezTo>
                    <a:pt x="3746338" y="591346"/>
                    <a:pt x="3638574" y="591215"/>
                    <a:pt x="3432060" y="583657"/>
                  </a:cubicBezTo>
                  <a:cubicBezTo>
                    <a:pt x="3225546" y="576099"/>
                    <a:pt x="3088094" y="562946"/>
                    <a:pt x="2929807" y="583657"/>
                  </a:cubicBezTo>
                  <a:cubicBezTo>
                    <a:pt x="2771520" y="604368"/>
                    <a:pt x="2611224" y="571072"/>
                    <a:pt x="2498385" y="583657"/>
                  </a:cubicBezTo>
                  <a:cubicBezTo>
                    <a:pt x="2385546" y="596242"/>
                    <a:pt x="2131714" y="586577"/>
                    <a:pt x="1854471" y="583657"/>
                  </a:cubicBezTo>
                  <a:cubicBezTo>
                    <a:pt x="1577228" y="580737"/>
                    <a:pt x="1345185" y="570895"/>
                    <a:pt x="1210558" y="583657"/>
                  </a:cubicBezTo>
                  <a:cubicBezTo>
                    <a:pt x="1075931" y="596419"/>
                    <a:pt x="247699" y="575350"/>
                    <a:pt x="0" y="583657"/>
                  </a:cubicBezTo>
                  <a:cubicBezTo>
                    <a:pt x="17919" y="353581"/>
                    <a:pt x="5041" y="144850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10755006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588" tIns="0" rIns="19858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b="0" i="0" dirty="0">
                  <a:solidFill>
                    <a:schemeClr val="bg1"/>
                  </a:solidFill>
                  <a:effectLst/>
                  <a:latin typeface="Söhne"/>
                </a:rPr>
                <a:t>Diseñar de forma continua los procesos de gestión directiva, académica y evaluativa de la institución con el objetivo de establecer una estructura organizativa que se adapte a las necesidades cambiantes</a:t>
              </a:r>
              <a:endParaRPr lang="es-CO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2F84E7-2743-4B65-9721-CA994E8865ED}"/>
              </a:ext>
            </a:extLst>
          </p:cNvPr>
          <p:cNvSpPr/>
          <p:nvPr/>
        </p:nvSpPr>
        <p:spPr>
          <a:xfrm>
            <a:off x="2277526" y="4106941"/>
            <a:ext cx="7102162" cy="401939"/>
          </a:xfrm>
          <a:prstGeom prst="rect">
            <a:avLst/>
          </a:prstGeom>
        </p:spPr>
        <p:style>
          <a:lnRef idx="1">
            <a:schemeClr val="accent2">
              <a:hueOff val="-181920"/>
              <a:satOff val="-10491"/>
              <a:lumOff val="1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4022131-E544-49EC-9D95-B8460AD7E0A6}"/>
              </a:ext>
            </a:extLst>
          </p:cNvPr>
          <p:cNvGrpSpPr/>
          <p:nvPr/>
        </p:nvGrpSpPr>
        <p:grpSpPr>
          <a:xfrm>
            <a:off x="2434279" y="3463378"/>
            <a:ext cx="7346211" cy="1067449"/>
            <a:chOff x="359166" y="921814"/>
            <a:chExt cx="7173020" cy="69537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7E520D3-8F82-4A0E-B955-644E775BDA0C}"/>
                </a:ext>
              </a:extLst>
            </p:cNvPr>
            <p:cNvSpPr/>
            <p:nvPr/>
          </p:nvSpPr>
          <p:spPr>
            <a:xfrm>
              <a:off x="359166" y="1041946"/>
              <a:ext cx="7146533" cy="4132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81920"/>
                <a:satOff val="-10491"/>
                <a:lumOff val="1078"/>
                <a:alphaOff val="0"/>
              </a:schemeClr>
            </a:fillRef>
            <a:effectRef idx="3">
              <a:schemeClr val="accent2">
                <a:hueOff val="-181920"/>
                <a:satOff val="-10491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"/>
            </a:p>
          </p:txBody>
        </p:sp>
        <p:sp>
          <p:nvSpPr>
            <p:cNvPr id="27" name="Rectángulo: esquinas redondeadas 8">
              <a:extLst>
                <a:ext uri="{FF2B5EF4-FFF2-40B4-BE49-F238E27FC236}">
                  <a16:creationId xmlns:a16="http://schemas.microsoft.com/office/drawing/2014/main" id="{F64B0D92-83F4-47A3-8214-3BE3D971BC0E}"/>
                </a:ext>
              </a:extLst>
            </p:cNvPr>
            <p:cNvSpPr txBox="1"/>
            <p:nvPr/>
          </p:nvSpPr>
          <p:spPr>
            <a:xfrm>
              <a:off x="407771" y="921814"/>
              <a:ext cx="7124415" cy="695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588" tIns="0" rIns="19858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None/>
              </a:pPr>
              <a:r>
                <a:rPr lang="es-ES" b="0" i="0" dirty="0">
                  <a:solidFill>
                    <a:schemeClr val="bg1"/>
                  </a:solidFill>
                  <a:effectLst/>
                  <a:latin typeface="Söhne"/>
                </a:rPr>
                <a:t>Integrar las investigaciones de todas las materias enseñadas en la institución en nuestro sistema de organización.</a:t>
              </a:r>
              <a:endParaRPr lang="es-CO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C513D86-4C3C-42EA-969E-87AEFF3AFC64}"/>
              </a:ext>
            </a:extLst>
          </p:cNvPr>
          <p:cNvSpPr/>
          <p:nvPr/>
        </p:nvSpPr>
        <p:spPr>
          <a:xfrm>
            <a:off x="2277526" y="5243176"/>
            <a:ext cx="7102162" cy="401939"/>
          </a:xfrm>
          <a:prstGeom prst="rect">
            <a:avLst/>
          </a:prstGeom>
        </p:spPr>
        <p:style>
          <a:lnRef idx="1">
            <a:schemeClr val="accent2">
              <a:hueOff val="-363841"/>
              <a:satOff val="-20982"/>
              <a:lumOff val="2157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C1C68DA-D401-4BF9-9A75-6BC24D033142}"/>
              </a:ext>
            </a:extLst>
          </p:cNvPr>
          <p:cNvGrpSpPr/>
          <p:nvPr/>
        </p:nvGrpSpPr>
        <p:grpSpPr>
          <a:xfrm>
            <a:off x="2430081" y="4528715"/>
            <a:ext cx="7339024" cy="909637"/>
            <a:chOff x="213031" y="1745796"/>
            <a:chExt cx="7155095" cy="798429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FCD03F48-674E-4A90-826F-C5E7BE6752EA}"/>
                </a:ext>
              </a:extLst>
            </p:cNvPr>
            <p:cNvSpPr/>
            <p:nvPr/>
          </p:nvSpPr>
          <p:spPr>
            <a:xfrm>
              <a:off x="221593" y="1745796"/>
              <a:ext cx="7146533" cy="79842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63841"/>
                <a:satOff val="-20982"/>
                <a:lumOff val="2157"/>
                <a:alphaOff val="0"/>
              </a:schemeClr>
            </a:fillRef>
            <a:effectRef idx="3">
              <a:schemeClr val="accent2">
                <a:hueOff val="-363841"/>
                <a:satOff val="-20982"/>
                <a:lumOff val="215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"/>
            </a:p>
          </p:txBody>
        </p:sp>
        <p:sp>
          <p:nvSpPr>
            <p:cNvPr id="25" name="Rectángulo: esquinas redondeadas 11">
              <a:extLst>
                <a:ext uri="{FF2B5EF4-FFF2-40B4-BE49-F238E27FC236}">
                  <a16:creationId xmlns:a16="http://schemas.microsoft.com/office/drawing/2014/main" id="{26D4F870-4715-4808-9231-8D9362FDAF43}"/>
                </a:ext>
              </a:extLst>
            </p:cNvPr>
            <p:cNvSpPr txBox="1"/>
            <p:nvPr/>
          </p:nvSpPr>
          <p:spPr>
            <a:xfrm>
              <a:off x="213031" y="1957758"/>
              <a:ext cx="7106183" cy="372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588" tIns="0" rIns="19858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b="0" i="0" dirty="0">
                  <a:solidFill>
                    <a:schemeClr val="bg1"/>
                  </a:solidFill>
                  <a:effectLst/>
                  <a:latin typeface="Söhne"/>
                </a:rPr>
                <a:t>Planificar la creación de un nuevo modelo de plataforma web con el objetivo de facilitar y agilizar el proceso de registro de calificaciones por parte de los docentes.</a:t>
              </a:r>
              <a:endParaRPr lang="es-CO" kern="1200" dirty="0">
                <a:solidFill>
                  <a:schemeClr val="bg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</a:rPr>
              <a:t>Objetivo Específicos</a:t>
            </a:r>
            <a:endParaRPr lang="es-CO" sz="4000" dirty="0">
              <a:latin typeface="+mn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C5BFB5-85FC-4E3D-B602-153402E008BA}"/>
              </a:ext>
            </a:extLst>
          </p:cNvPr>
          <p:cNvSpPr/>
          <p:nvPr/>
        </p:nvSpPr>
        <p:spPr>
          <a:xfrm>
            <a:off x="2666588" y="2812716"/>
            <a:ext cx="7102162" cy="401939"/>
          </a:xfrm>
          <a:prstGeom prst="rect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96ABADC9-E9B6-40AD-B78A-9176182F7D0F}"/>
              </a:ext>
            </a:extLst>
          </p:cNvPr>
          <p:cNvGrpSpPr/>
          <p:nvPr/>
        </p:nvGrpSpPr>
        <p:grpSpPr>
          <a:xfrm>
            <a:off x="2811956" y="1932193"/>
            <a:ext cx="7346211" cy="1086426"/>
            <a:chOff x="356960" y="173379"/>
            <a:chExt cx="7146200" cy="646807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638232A2-1876-4345-9568-F09F6BE3D6A7}"/>
                </a:ext>
              </a:extLst>
            </p:cNvPr>
            <p:cNvSpPr/>
            <p:nvPr/>
          </p:nvSpPr>
          <p:spPr>
            <a:xfrm>
              <a:off x="356960" y="173379"/>
              <a:ext cx="7146200" cy="646807"/>
            </a:xfrm>
            <a:custGeom>
              <a:avLst/>
              <a:gdLst>
                <a:gd name="connsiteX0" fmla="*/ 0 w 7146200"/>
                <a:gd name="connsiteY0" fmla="*/ 107803 h 646807"/>
                <a:gd name="connsiteX1" fmla="*/ 107803 w 7146200"/>
                <a:gd name="connsiteY1" fmla="*/ 0 h 646807"/>
                <a:gd name="connsiteX2" fmla="*/ 662251 w 7146200"/>
                <a:gd name="connsiteY2" fmla="*/ 0 h 646807"/>
                <a:gd name="connsiteX3" fmla="*/ 1493922 w 7146200"/>
                <a:gd name="connsiteY3" fmla="*/ 0 h 646807"/>
                <a:gd name="connsiteX4" fmla="*/ 2117675 w 7146200"/>
                <a:gd name="connsiteY4" fmla="*/ 0 h 646807"/>
                <a:gd name="connsiteX5" fmla="*/ 2880041 w 7146200"/>
                <a:gd name="connsiteY5" fmla="*/ 0 h 646807"/>
                <a:gd name="connsiteX6" fmla="*/ 3573100 w 7146200"/>
                <a:gd name="connsiteY6" fmla="*/ 0 h 646807"/>
                <a:gd name="connsiteX7" fmla="*/ 4266159 w 7146200"/>
                <a:gd name="connsiteY7" fmla="*/ 0 h 646807"/>
                <a:gd name="connsiteX8" fmla="*/ 5028525 w 7146200"/>
                <a:gd name="connsiteY8" fmla="*/ 0 h 646807"/>
                <a:gd name="connsiteX9" fmla="*/ 5721584 w 7146200"/>
                <a:gd name="connsiteY9" fmla="*/ 0 h 646807"/>
                <a:gd name="connsiteX10" fmla="*/ 7038397 w 7146200"/>
                <a:gd name="connsiteY10" fmla="*/ 0 h 646807"/>
                <a:gd name="connsiteX11" fmla="*/ 7146200 w 7146200"/>
                <a:gd name="connsiteY11" fmla="*/ 107803 h 646807"/>
                <a:gd name="connsiteX12" fmla="*/ 7146200 w 7146200"/>
                <a:gd name="connsiteY12" fmla="*/ 539004 h 646807"/>
                <a:gd name="connsiteX13" fmla="*/ 7038397 w 7146200"/>
                <a:gd name="connsiteY13" fmla="*/ 646807 h 646807"/>
                <a:gd name="connsiteX14" fmla="*/ 6414644 w 7146200"/>
                <a:gd name="connsiteY14" fmla="*/ 646807 h 646807"/>
                <a:gd name="connsiteX15" fmla="*/ 5790890 w 7146200"/>
                <a:gd name="connsiteY15" fmla="*/ 646807 h 646807"/>
                <a:gd name="connsiteX16" fmla="*/ 4959219 w 7146200"/>
                <a:gd name="connsiteY16" fmla="*/ 646807 h 646807"/>
                <a:gd name="connsiteX17" fmla="*/ 4335465 w 7146200"/>
                <a:gd name="connsiteY17" fmla="*/ 646807 h 646807"/>
                <a:gd name="connsiteX18" fmla="*/ 3781018 w 7146200"/>
                <a:gd name="connsiteY18" fmla="*/ 646807 h 646807"/>
                <a:gd name="connsiteX19" fmla="*/ 3087958 w 7146200"/>
                <a:gd name="connsiteY19" fmla="*/ 646807 h 646807"/>
                <a:gd name="connsiteX20" fmla="*/ 2602817 w 7146200"/>
                <a:gd name="connsiteY20" fmla="*/ 646807 h 646807"/>
                <a:gd name="connsiteX21" fmla="*/ 1771146 w 7146200"/>
                <a:gd name="connsiteY21" fmla="*/ 646807 h 646807"/>
                <a:gd name="connsiteX22" fmla="*/ 1286004 w 7146200"/>
                <a:gd name="connsiteY22" fmla="*/ 646807 h 646807"/>
                <a:gd name="connsiteX23" fmla="*/ 107803 w 7146200"/>
                <a:gd name="connsiteY23" fmla="*/ 646807 h 646807"/>
                <a:gd name="connsiteX24" fmla="*/ 0 w 7146200"/>
                <a:gd name="connsiteY24" fmla="*/ 539004 h 646807"/>
                <a:gd name="connsiteX25" fmla="*/ 0 w 7146200"/>
                <a:gd name="connsiteY25" fmla="*/ 107803 h 64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46200" h="646807" fill="none" extrusionOk="0">
                  <a:moveTo>
                    <a:pt x="0" y="107803"/>
                  </a:moveTo>
                  <a:cubicBezTo>
                    <a:pt x="873" y="39721"/>
                    <a:pt x="50000" y="-2893"/>
                    <a:pt x="107803" y="0"/>
                  </a:cubicBezTo>
                  <a:cubicBezTo>
                    <a:pt x="366058" y="953"/>
                    <a:pt x="473727" y="-15225"/>
                    <a:pt x="662251" y="0"/>
                  </a:cubicBezTo>
                  <a:cubicBezTo>
                    <a:pt x="850775" y="15225"/>
                    <a:pt x="1236769" y="15054"/>
                    <a:pt x="1493922" y="0"/>
                  </a:cubicBezTo>
                  <a:cubicBezTo>
                    <a:pt x="1751075" y="-15054"/>
                    <a:pt x="1964390" y="-18700"/>
                    <a:pt x="2117675" y="0"/>
                  </a:cubicBezTo>
                  <a:cubicBezTo>
                    <a:pt x="2270960" y="18700"/>
                    <a:pt x="2683728" y="-5967"/>
                    <a:pt x="2880041" y="0"/>
                  </a:cubicBezTo>
                  <a:cubicBezTo>
                    <a:pt x="3076354" y="5967"/>
                    <a:pt x="3229322" y="-8764"/>
                    <a:pt x="3573100" y="0"/>
                  </a:cubicBezTo>
                  <a:cubicBezTo>
                    <a:pt x="3916878" y="8764"/>
                    <a:pt x="3947145" y="16983"/>
                    <a:pt x="4266159" y="0"/>
                  </a:cubicBezTo>
                  <a:cubicBezTo>
                    <a:pt x="4585173" y="-16983"/>
                    <a:pt x="4854609" y="-38062"/>
                    <a:pt x="5028525" y="0"/>
                  </a:cubicBezTo>
                  <a:cubicBezTo>
                    <a:pt x="5202441" y="38062"/>
                    <a:pt x="5397574" y="20711"/>
                    <a:pt x="5721584" y="0"/>
                  </a:cubicBezTo>
                  <a:cubicBezTo>
                    <a:pt x="6045594" y="-20711"/>
                    <a:pt x="6697499" y="14149"/>
                    <a:pt x="7038397" y="0"/>
                  </a:cubicBezTo>
                  <a:cubicBezTo>
                    <a:pt x="7096217" y="1961"/>
                    <a:pt x="7147935" y="46327"/>
                    <a:pt x="7146200" y="107803"/>
                  </a:cubicBezTo>
                  <a:cubicBezTo>
                    <a:pt x="7142595" y="272087"/>
                    <a:pt x="7133945" y="422230"/>
                    <a:pt x="7146200" y="539004"/>
                  </a:cubicBezTo>
                  <a:cubicBezTo>
                    <a:pt x="7142695" y="589247"/>
                    <a:pt x="7092795" y="649482"/>
                    <a:pt x="7038397" y="646807"/>
                  </a:cubicBezTo>
                  <a:cubicBezTo>
                    <a:pt x="6807698" y="635476"/>
                    <a:pt x="6724619" y="633615"/>
                    <a:pt x="6414644" y="646807"/>
                  </a:cubicBezTo>
                  <a:cubicBezTo>
                    <a:pt x="6104669" y="659999"/>
                    <a:pt x="6015029" y="617803"/>
                    <a:pt x="5790890" y="646807"/>
                  </a:cubicBezTo>
                  <a:cubicBezTo>
                    <a:pt x="5566751" y="675811"/>
                    <a:pt x="5230298" y="643724"/>
                    <a:pt x="4959219" y="646807"/>
                  </a:cubicBezTo>
                  <a:cubicBezTo>
                    <a:pt x="4688140" y="649890"/>
                    <a:pt x="4484137" y="665076"/>
                    <a:pt x="4335465" y="646807"/>
                  </a:cubicBezTo>
                  <a:cubicBezTo>
                    <a:pt x="4186793" y="628538"/>
                    <a:pt x="3939220" y="634145"/>
                    <a:pt x="3781018" y="646807"/>
                  </a:cubicBezTo>
                  <a:cubicBezTo>
                    <a:pt x="3622816" y="659469"/>
                    <a:pt x="3272257" y="643005"/>
                    <a:pt x="3087958" y="646807"/>
                  </a:cubicBezTo>
                  <a:cubicBezTo>
                    <a:pt x="2903659" y="650609"/>
                    <a:pt x="2770410" y="659958"/>
                    <a:pt x="2602817" y="646807"/>
                  </a:cubicBezTo>
                  <a:cubicBezTo>
                    <a:pt x="2435224" y="633656"/>
                    <a:pt x="2094890" y="614961"/>
                    <a:pt x="1771146" y="646807"/>
                  </a:cubicBezTo>
                  <a:cubicBezTo>
                    <a:pt x="1447402" y="678653"/>
                    <a:pt x="1493253" y="650030"/>
                    <a:pt x="1286004" y="646807"/>
                  </a:cubicBezTo>
                  <a:cubicBezTo>
                    <a:pt x="1078755" y="643584"/>
                    <a:pt x="613181" y="700514"/>
                    <a:pt x="107803" y="646807"/>
                  </a:cubicBezTo>
                  <a:cubicBezTo>
                    <a:pt x="54233" y="645456"/>
                    <a:pt x="579" y="601578"/>
                    <a:pt x="0" y="539004"/>
                  </a:cubicBezTo>
                  <a:cubicBezTo>
                    <a:pt x="8296" y="452226"/>
                    <a:pt x="-7812" y="226922"/>
                    <a:pt x="0" y="107803"/>
                  </a:cubicBezTo>
                  <a:close/>
                </a:path>
                <a:path w="7146200" h="646807" stroke="0" extrusionOk="0">
                  <a:moveTo>
                    <a:pt x="0" y="107803"/>
                  </a:moveTo>
                  <a:cubicBezTo>
                    <a:pt x="8765" y="53615"/>
                    <a:pt x="41545" y="11139"/>
                    <a:pt x="107803" y="0"/>
                  </a:cubicBezTo>
                  <a:cubicBezTo>
                    <a:pt x="289733" y="-10702"/>
                    <a:pt x="417497" y="9822"/>
                    <a:pt x="592945" y="0"/>
                  </a:cubicBezTo>
                  <a:cubicBezTo>
                    <a:pt x="768393" y="-9822"/>
                    <a:pt x="990588" y="29111"/>
                    <a:pt x="1286004" y="0"/>
                  </a:cubicBezTo>
                  <a:cubicBezTo>
                    <a:pt x="1581420" y="-29111"/>
                    <a:pt x="1813267" y="17334"/>
                    <a:pt x="2048369" y="0"/>
                  </a:cubicBezTo>
                  <a:cubicBezTo>
                    <a:pt x="2283471" y="-17334"/>
                    <a:pt x="2451673" y="-26937"/>
                    <a:pt x="2602817" y="0"/>
                  </a:cubicBezTo>
                  <a:cubicBezTo>
                    <a:pt x="2753961" y="26937"/>
                    <a:pt x="3128897" y="-22910"/>
                    <a:pt x="3365182" y="0"/>
                  </a:cubicBezTo>
                  <a:cubicBezTo>
                    <a:pt x="3601468" y="22910"/>
                    <a:pt x="3762985" y="-25584"/>
                    <a:pt x="3988936" y="0"/>
                  </a:cubicBezTo>
                  <a:cubicBezTo>
                    <a:pt x="4214887" y="25584"/>
                    <a:pt x="4434008" y="-8326"/>
                    <a:pt x="4820607" y="0"/>
                  </a:cubicBezTo>
                  <a:cubicBezTo>
                    <a:pt x="5207206" y="8326"/>
                    <a:pt x="5239178" y="11388"/>
                    <a:pt x="5444360" y="0"/>
                  </a:cubicBezTo>
                  <a:cubicBezTo>
                    <a:pt x="5649542" y="-11388"/>
                    <a:pt x="5963678" y="-9046"/>
                    <a:pt x="6137420" y="0"/>
                  </a:cubicBezTo>
                  <a:cubicBezTo>
                    <a:pt x="6311162" y="9046"/>
                    <a:pt x="6790686" y="2141"/>
                    <a:pt x="7038397" y="0"/>
                  </a:cubicBezTo>
                  <a:cubicBezTo>
                    <a:pt x="7096875" y="5369"/>
                    <a:pt x="7134871" y="44556"/>
                    <a:pt x="7146200" y="107803"/>
                  </a:cubicBezTo>
                  <a:cubicBezTo>
                    <a:pt x="7164747" y="265169"/>
                    <a:pt x="7157526" y="424201"/>
                    <a:pt x="7146200" y="539004"/>
                  </a:cubicBezTo>
                  <a:cubicBezTo>
                    <a:pt x="7147273" y="600621"/>
                    <a:pt x="7100693" y="648301"/>
                    <a:pt x="7038397" y="646807"/>
                  </a:cubicBezTo>
                  <a:cubicBezTo>
                    <a:pt x="6905412" y="649605"/>
                    <a:pt x="6668725" y="665471"/>
                    <a:pt x="6553255" y="646807"/>
                  </a:cubicBezTo>
                  <a:cubicBezTo>
                    <a:pt x="6437785" y="628143"/>
                    <a:pt x="6167340" y="616719"/>
                    <a:pt x="5929502" y="646807"/>
                  </a:cubicBezTo>
                  <a:cubicBezTo>
                    <a:pt x="5691664" y="676895"/>
                    <a:pt x="5586987" y="643274"/>
                    <a:pt x="5305749" y="646807"/>
                  </a:cubicBezTo>
                  <a:cubicBezTo>
                    <a:pt x="5024511" y="650340"/>
                    <a:pt x="5048641" y="624190"/>
                    <a:pt x="4820607" y="646807"/>
                  </a:cubicBezTo>
                  <a:cubicBezTo>
                    <a:pt x="4592573" y="669424"/>
                    <a:pt x="4478193" y="667248"/>
                    <a:pt x="4335465" y="646807"/>
                  </a:cubicBezTo>
                  <a:cubicBezTo>
                    <a:pt x="4192737" y="626366"/>
                    <a:pt x="3921817" y="678204"/>
                    <a:pt x="3642406" y="646807"/>
                  </a:cubicBezTo>
                  <a:cubicBezTo>
                    <a:pt x="3362995" y="615410"/>
                    <a:pt x="3363388" y="671744"/>
                    <a:pt x="3087958" y="646807"/>
                  </a:cubicBezTo>
                  <a:cubicBezTo>
                    <a:pt x="2812528" y="621870"/>
                    <a:pt x="2726221" y="671746"/>
                    <a:pt x="2533511" y="646807"/>
                  </a:cubicBezTo>
                  <a:cubicBezTo>
                    <a:pt x="2340801" y="621868"/>
                    <a:pt x="2051511" y="669474"/>
                    <a:pt x="1909757" y="646807"/>
                  </a:cubicBezTo>
                  <a:cubicBezTo>
                    <a:pt x="1768003" y="624140"/>
                    <a:pt x="1434461" y="631469"/>
                    <a:pt x="1147392" y="646807"/>
                  </a:cubicBezTo>
                  <a:cubicBezTo>
                    <a:pt x="860323" y="662145"/>
                    <a:pt x="357012" y="627604"/>
                    <a:pt x="107803" y="646807"/>
                  </a:cubicBezTo>
                  <a:cubicBezTo>
                    <a:pt x="41958" y="647761"/>
                    <a:pt x="-12511" y="597597"/>
                    <a:pt x="0" y="539004"/>
                  </a:cubicBezTo>
                  <a:cubicBezTo>
                    <a:pt x="-10189" y="442955"/>
                    <a:pt x="-10851" y="200033"/>
                    <a:pt x="0" y="107803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128081235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"/>
            </a:p>
          </p:txBody>
        </p:sp>
        <p:sp>
          <p:nvSpPr>
            <p:cNvPr id="29" name="Rectángulo: esquinas redondeadas 5">
              <a:extLst>
                <a:ext uri="{FF2B5EF4-FFF2-40B4-BE49-F238E27FC236}">
                  <a16:creationId xmlns:a16="http://schemas.microsoft.com/office/drawing/2014/main" id="{5E057A19-EBD1-42C6-BAB9-0006C91A2581}"/>
                </a:ext>
              </a:extLst>
            </p:cNvPr>
            <p:cNvSpPr txBox="1"/>
            <p:nvPr/>
          </p:nvSpPr>
          <p:spPr>
            <a:xfrm>
              <a:off x="388535" y="204954"/>
              <a:ext cx="7083050" cy="583657"/>
            </a:xfrm>
            <a:custGeom>
              <a:avLst/>
              <a:gdLst>
                <a:gd name="connsiteX0" fmla="*/ 0 w 7083050"/>
                <a:gd name="connsiteY0" fmla="*/ 0 h 583657"/>
                <a:gd name="connsiteX1" fmla="*/ 643914 w 7083050"/>
                <a:gd name="connsiteY1" fmla="*/ 0 h 583657"/>
                <a:gd name="connsiteX2" fmla="*/ 1216997 w 7083050"/>
                <a:gd name="connsiteY2" fmla="*/ 0 h 583657"/>
                <a:gd name="connsiteX3" fmla="*/ 1931741 w 7083050"/>
                <a:gd name="connsiteY3" fmla="*/ 0 h 583657"/>
                <a:gd name="connsiteX4" fmla="*/ 2363163 w 7083050"/>
                <a:gd name="connsiteY4" fmla="*/ 0 h 583657"/>
                <a:gd name="connsiteX5" fmla="*/ 3077907 w 7083050"/>
                <a:gd name="connsiteY5" fmla="*/ 0 h 583657"/>
                <a:gd name="connsiteX6" fmla="*/ 3580160 w 7083050"/>
                <a:gd name="connsiteY6" fmla="*/ 0 h 583657"/>
                <a:gd name="connsiteX7" fmla="*/ 4365734 w 7083050"/>
                <a:gd name="connsiteY7" fmla="*/ 0 h 583657"/>
                <a:gd name="connsiteX8" fmla="*/ 4797157 w 7083050"/>
                <a:gd name="connsiteY8" fmla="*/ 0 h 583657"/>
                <a:gd name="connsiteX9" fmla="*/ 5370240 w 7083050"/>
                <a:gd name="connsiteY9" fmla="*/ 0 h 583657"/>
                <a:gd name="connsiteX10" fmla="*/ 5872492 w 7083050"/>
                <a:gd name="connsiteY10" fmla="*/ 0 h 583657"/>
                <a:gd name="connsiteX11" fmla="*/ 7083050 w 7083050"/>
                <a:gd name="connsiteY11" fmla="*/ 0 h 583657"/>
                <a:gd name="connsiteX12" fmla="*/ 7083050 w 7083050"/>
                <a:gd name="connsiteY12" fmla="*/ 583657 h 583657"/>
                <a:gd name="connsiteX13" fmla="*/ 6297475 w 7083050"/>
                <a:gd name="connsiteY13" fmla="*/ 583657 h 583657"/>
                <a:gd name="connsiteX14" fmla="*/ 5653562 w 7083050"/>
                <a:gd name="connsiteY14" fmla="*/ 583657 h 583657"/>
                <a:gd name="connsiteX15" fmla="*/ 4867987 w 7083050"/>
                <a:gd name="connsiteY15" fmla="*/ 583657 h 583657"/>
                <a:gd name="connsiteX16" fmla="*/ 4082412 w 7083050"/>
                <a:gd name="connsiteY16" fmla="*/ 583657 h 583657"/>
                <a:gd name="connsiteX17" fmla="*/ 3509329 w 7083050"/>
                <a:gd name="connsiteY17" fmla="*/ 583657 h 583657"/>
                <a:gd name="connsiteX18" fmla="*/ 2723755 w 7083050"/>
                <a:gd name="connsiteY18" fmla="*/ 583657 h 583657"/>
                <a:gd name="connsiteX19" fmla="*/ 2150672 w 7083050"/>
                <a:gd name="connsiteY19" fmla="*/ 583657 h 583657"/>
                <a:gd name="connsiteX20" fmla="*/ 1719249 w 7083050"/>
                <a:gd name="connsiteY20" fmla="*/ 583657 h 583657"/>
                <a:gd name="connsiteX21" fmla="*/ 1146166 w 7083050"/>
                <a:gd name="connsiteY21" fmla="*/ 583657 h 583657"/>
                <a:gd name="connsiteX22" fmla="*/ 0 w 7083050"/>
                <a:gd name="connsiteY22" fmla="*/ 583657 h 583657"/>
                <a:gd name="connsiteX23" fmla="*/ 0 w 7083050"/>
                <a:gd name="connsiteY23" fmla="*/ 0 h 58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083050" h="583657" fill="none" extrusionOk="0">
                  <a:moveTo>
                    <a:pt x="0" y="0"/>
                  </a:moveTo>
                  <a:cubicBezTo>
                    <a:pt x="211182" y="30921"/>
                    <a:pt x="378761" y="19511"/>
                    <a:pt x="643914" y="0"/>
                  </a:cubicBezTo>
                  <a:cubicBezTo>
                    <a:pt x="909067" y="-19511"/>
                    <a:pt x="1053374" y="-17040"/>
                    <a:pt x="1216997" y="0"/>
                  </a:cubicBezTo>
                  <a:cubicBezTo>
                    <a:pt x="1380620" y="17040"/>
                    <a:pt x="1635374" y="15116"/>
                    <a:pt x="1931741" y="0"/>
                  </a:cubicBezTo>
                  <a:cubicBezTo>
                    <a:pt x="2228108" y="-15116"/>
                    <a:pt x="2165198" y="-13780"/>
                    <a:pt x="2363163" y="0"/>
                  </a:cubicBezTo>
                  <a:cubicBezTo>
                    <a:pt x="2561128" y="13780"/>
                    <a:pt x="2851068" y="5264"/>
                    <a:pt x="3077907" y="0"/>
                  </a:cubicBezTo>
                  <a:cubicBezTo>
                    <a:pt x="3304746" y="-5264"/>
                    <a:pt x="3357604" y="10766"/>
                    <a:pt x="3580160" y="0"/>
                  </a:cubicBezTo>
                  <a:cubicBezTo>
                    <a:pt x="3802716" y="-10766"/>
                    <a:pt x="4124110" y="38565"/>
                    <a:pt x="4365734" y="0"/>
                  </a:cubicBezTo>
                  <a:cubicBezTo>
                    <a:pt x="4607358" y="-38565"/>
                    <a:pt x="4695290" y="9785"/>
                    <a:pt x="4797157" y="0"/>
                  </a:cubicBezTo>
                  <a:cubicBezTo>
                    <a:pt x="4899024" y="-9785"/>
                    <a:pt x="5129688" y="-19618"/>
                    <a:pt x="5370240" y="0"/>
                  </a:cubicBezTo>
                  <a:cubicBezTo>
                    <a:pt x="5610792" y="19618"/>
                    <a:pt x="5684192" y="-5088"/>
                    <a:pt x="5872492" y="0"/>
                  </a:cubicBezTo>
                  <a:cubicBezTo>
                    <a:pt x="6060792" y="5088"/>
                    <a:pt x="6512300" y="-24676"/>
                    <a:pt x="7083050" y="0"/>
                  </a:cubicBezTo>
                  <a:cubicBezTo>
                    <a:pt x="7089861" y="222529"/>
                    <a:pt x="7079589" y="465364"/>
                    <a:pt x="7083050" y="583657"/>
                  </a:cubicBezTo>
                  <a:cubicBezTo>
                    <a:pt x="6840659" y="605052"/>
                    <a:pt x="6457859" y="558002"/>
                    <a:pt x="6297475" y="583657"/>
                  </a:cubicBezTo>
                  <a:cubicBezTo>
                    <a:pt x="6137091" y="609312"/>
                    <a:pt x="5844620" y="600695"/>
                    <a:pt x="5653562" y="583657"/>
                  </a:cubicBezTo>
                  <a:cubicBezTo>
                    <a:pt x="5462504" y="566619"/>
                    <a:pt x="5102997" y="612184"/>
                    <a:pt x="4867987" y="583657"/>
                  </a:cubicBezTo>
                  <a:cubicBezTo>
                    <a:pt x="4632978" y="555130"/>
                    <a:pt x="4436331" y="585875"/>
                    <a:pt x="4082412" y="583657"/>
                  </a:cubicBezTo>
                  <a:cubicBezTo>
                    <a:pt x="3728494" y="581439"/>
                    <a:pt x="3779849" y="609706"/>
                    <a:pt x="3509329" y="583657"/>
                  </a:cubicBezTo>
                  <a:cubicBezTo>
                    <a:pt x="3238809" y="557608"/>
                    <a:pt x="2985676" y="559475"/>
                    <a:pt x="2723755" y="583657"/>
                  </a:cubicBezTo>
                  <a:cubicBezTo>
                    <a:pt x="2461834" y="607839"/>
                    <a:pt x="2303584" y="582126"/>
                    <a:pt x="2150672" y="583657"/>
                  </a:cubicBezTo>
                  <a:cubicBezTo>
                    <a:pt x="1997760" y="585188"/>
                    <a:pt x="1856386" y="581034"/>
                    <a:pt x="1719249" y="583657"/>
                  </a:cubicBezTo>
                  <a:cubicBezTo>
                    <a:pt x="1582112" y="586280"/>
                    <a:pt x="1329762" y="594433"/>
                    <a:pt x="1146166" y="583657"/>
                  </a:cubicBezTo>
                  <a:cubicBezTo>
                    <a:pt x="962570" y="572881"/>
                    <a:pt x="308279" y="560649"/>
                    <a:pt x="0" y="583657"/>
                  </a:cubicBezTo>
                  <a:cubicBezTo>
                    <a:pt x="7838" y="464064"/>
                    <a:pt x="-500" y="283262"/>
                    <a:pt x="0" y="0"/>
                  </a:cubicBezTo>
                  <a:close/>
                </a:path>
                <a:path w="7083050" h="583657" stroke="0" extrusionOk="0">
                  <a:moveTo>
                    <a:pt x="0" y="0"/>
                  </a:moveTo>
                  <a:cubicBezTo>
                    <a:pt x="270416" y="19083"/>
                    <a:pt x="492011" y="5597"/>
                    <a:pt x="643914" y="0"/>
                  </a:cubicBezTo>
                  <a:cubicBezTo>
                    <a:pt x="795817" y="-5597"/>
                    <a:pt x="1103937" y="15683"/>
                    <a:pt x="1287827" y="0"/>
                  </a:cubicBezTo>
                  <a:cubicBezTo>
                    <a:pt x="1471717" y="-15683"/>
                    <a:pt x="1744543" y="-20713"/>
                    <a:pt x="2073402" y="0"/>
                  </a:cubicBezTo>
                  <a:cubicBezTo>
                    <a:pt x="2402262" y="20713"/>
                    <a:pt x="2312926" y="-3089"/>
                    <a:pt x="2504824" y="0"/>
                  </a:cubicBezTo>
                  <a:cubicBezTo>
                    <a:pt x="2696722" y="3089"/>
                    <a:pt x="3000198" y="-4725"/>
                    <a:pt x="3148738" y="0"/>
                  </a:cubicBezTo>
                  <a:cubicBezTo>
                    <a:pt x="3297278" y="4725"/>
                    <a:pt x="3630566" y="-28970"/>
                    <a:pt x="3934312" y="0"/>
                  </a:cubicBezTo>
                  <a:cubicBezTo>
                    <a:pt x="4238058" y="28970"/>
                    <a:pt x="4363865" y="9204"/>
                    <a:pt x="4507395" y="0"/>
                  </a:cubicBezTo>
                  <a:cubicBezTo>
                    <a:pt x="4650925" y="-9204"/>
                    <a:pt x="4937814" y="24343"/>
                    <a:pt x="5151309" y="0"/>
                  </a:cubicBezTo>
                  <a:cubicBezTo>
                    <a:pt x="5364804" y="-24343"/>
                    <a:pt x="5632145" y="7614"/>
                    <a:pt x="5936884" y="0"/>
                  </a:cubicBezTo>
                  <a:cubicBezTo>
                    <a:pt x="6241623" y="-7614"/>
                    <a:pt x="6796302" y="39138"/>
                    <a:pt x="7083050" y="0"/>
                  </a:cubicBezTo>
                  <a:cubicBezTo>
                    <a:pt x="7075486" y="246405"/>
                    <a:pt x="7103366" y="322887"/>
                    <a:pt x="7083050" y="583657"/>
                  </a:cubicBezTo>
                  <a:cubicBezTo>
                    <a:pt x="6932413" y="600458"/>
                    <a:pt x="6559955" y="590257"/>
                    <a:pt x="6368306" y="583657"/>
                  </a:cubicBezTo>
                  <a:cubicBezTo>
                    <a:pt x="6176657" y="577057"/>
                    <a:pt x="5878048" y="576930"/>
                    <a:pt x="5653562" y="583657"/>
                  </a:cubicBezTo>
                  <a:cubicBezTo>
                    <a:pt x="5429076" y="590384"/>
                    <a:pt x="5226681" y="594683"/>
                    <a:pt x="5009648" y="583657"/>
                  </a:cubicBezTo>
                  <a:cubicBezTo>
                    <a:pt x="4792615" y="572631"/>
                    <a:pt x="4618905" y="589341"/>
                    <a:pt x="4436565" y="583657"/>
                  </a:cubicBezTo>
                  <a:cubicBezTo>
                    <a:pt x="4254225" y="577973"/>
                    <a:pt x="3980626" y="575968"/>
                    <a:pt x="3863482" y="583657"/>
                  </a:cubicBezTo>
                  <a:cubicBezTo>
                    <a:pt x="3746338" y="591346"/>
                    <a:pt x="3638574" y="591215"/>
                    <a:pt x="3432060" y="583657"/>
                  </a:cubicBezTo>
                  <a:cubicBezTo>
                    <a:pt x="3225546" y="576099"/>
                    <a:pt x="3088094" y="562946"/>
                    <a:pt x="2929807" y="583657"/>
                  </a:cubicBezTo>
                  <a:cubicBezTo>
                    <a:pt x="2771520" y="604368"/>
                    <a:pt x="2611224" y="571072"/>
                    <a:pt x="2498385" y="583657"/>
                  </a:cubicBezTo>
                  <a:cubicBezTo>
                    <a:pt x="2385546" y="596242"/>
                    <a:pt x="2131714" y="586577"/>
                    <a:pt x="1854471" y="583657"/>
                  </a:cubicBezTo>
                  <a:cubicBezTo>
                    <a:pt x="1577228" y="580737"/>
                    <a:pt x="1345185" y="570895"/>
                    <a:pt x="1210558" y="583657"/>
                  </a:cubicBezTo>
                  <a:cubicBezTo>
                    <a:pt x="1075931" y="596419"/>
                    <a:pt x="247699" y="575350"/>
                    <a:pt x="0" y="583657"/>
                  </a:cubicBezTo>
                  <a:cubicBezTo>
                    <a:pt x="17919" y="353581"/>
                    <a:pt x="5041" y="144850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10755006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588" tIns="0" rIns="19858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b="0" i="0" dirty="0">
                  <a:solidFill>
                    <a:schemeClr val="bg1"/>
                  </a:solidFill>
                  <a:effectLst/>
                  <a:latin typeface="Söhne"/>
                </a:rPr>
                <a:t>Planificar la creación de un modelo de plataforma web mejorado con el objetivo de simplificar y mejorar el proceso de registro de calificaciones por parte de los docentes.</a:t>
              </a:r>
              <a:endParaRPr lang="es-CO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2F84E7-2743-4B65-9721-CA994E8865ED}"/>
              </a:ext>
            </a:extLst>
          </p:cNvPr>
          <p:cNvSpPr/>
          <p:nvPr/>
        </p:nvSpPr>
        <p:spPr>
          <a:xfrm>
            <a:off x="2666588" y="3696560"/>
            <a:ext cx="7102162" cy="401939"/>
          </a:xfrm>
          <a:prstGeom prst="rect">
            <a:avLst/>
          </a:prstGeom>
        </p:spPr>
        <p:style>
          <a:lnRef idx="1">
            <a:schemeClr val="accent2">
              <a:hueOff val="-181920"/>
              <a:satOff val="-10491"/>
              <a:lumOff val="107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4022131-E544-49EC-9D95-B8460AD7E0A6}"/>
              </a:ext>
            </a:extLst>
          </p:cNvPr>
          <p:cNvGrpSpPr/>
          <p:nvPr/>
        </p:nvGrpSpPr>
        <p:grpSpPr>
          <a:xfrm>
            <a:off x="2790464" y="2966235"/>
            <a:ext cx="7367704" cy="1242357"/>
            <a:chOff x="359166" y="895255"/>
            <a:chExt cx="7194006" cy="695378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7E520D3-8F82-4A0E-B955-644E775BDA0C}"/>
                </a:ext>
              </a:extLst>
            </p:cNvPr>
            <p:cNvSpPr/>
            <p:nvPr/>
          </p:nvSpPr>
          <p:spPr>
            <a:xfrm>
              <a:off x="359166" y="1041946"/>
              <a:ext cx="7146533" cy="4132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81920"/>
                <a:satOff val="-10491"/>
                <a:lumOff val="1078"/>
                <a:alphaOff val="0"/>
              </a:schemeClr>
            </a:fillRef>
            <a:effectRef idx="3">
              <a:schemeClr val="accent2">
                <a:hueOff val="-181920"/>
                <a:satOff val="-10491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"/>
            </a:p>
          </p:txBody>
        </p:sp>
        <p:sp>
          <p:nvSpPr>
            <p:cNvPr id="27" name="Rectángulo: esquinas redondeadas 8">
              <a:extLst>
                <a:ext uri="{FF2B5EF4-FFF2-40B4-BE49-F238E27FC236}">
                  <a16:creationId xmlns:a16="http://schemas.microsoft.com/office/drawing/2014/main" id="{F64B0D92-83F4-47A3-8214-3BE3D971BC0E}"/>
                </a:ext>
              </a:extLst>
            </p:cNvPr>
            <p:cNvSpPr txBox="1"/>
            <p:nvPr/>
          </p:nvSpPr>
          <p:spPr>
            <a:xfrm>
              <a:off x="428757" y="895255"/>
              <a:ext cx="7124415" cy="695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588" tIns="0" rIns="19858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b="0" i="0" dirty="0">
                  <a:solidFill>
                    <a:schemeClr val="bg1"/>
                  </a:solidFill>
                  <a:effectLst/>
                  <a:latin typeface="Söhne"/>
                </a:rPr>
                <a:t>Gestionar, guiar, supervisar y evaluar las actividades curriculares de la escuela con el fin de alcanzar los objetivos establecidos en el Proyecto Educativo Institucional.</a:t>
              </a:r>
              <a:endParaRPr lang="es-CO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C513D86-4C3C-42EA-969E-87AEFF3AFC64}"/>
              </a:ext>
            </a:extLst>
          </p:cNvPr>
          <p:cNvSpPr/>
          <p:nvPr/>
        </p:nvSpPr>
        <p:spPr>
          <a:xfrm>
            <a:off x="2666588" y="4832795"/>
            <a:ext cx="7102162" cy="401939"/>
          </a:xfrm>
          <a:prstGeom prst="rect">
            <a:avLst/>
          </a:prstGeom>
        </p:spPr>
        <p:style>
          <a:lnRef idx="1">
            <a:schemeClr val="accent2">
              <a:hueOff val="-363841"/>
              <a:satOff val="-20982"/>
              <a:lumOff val="2157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C1C68DA-D401-4BF9-9A75-6BC24D033142}"/>
              </a:ext>
            </a:extLst>
          </p:cNvPr>
          <p:cNvGrpSpPr/>
          <p:nvPr/>
        </p:nvGrpSpPr>
        <p:grpSpPr>
          <a:xfrm>
            <a:off x="2819143" y="4118334"/>
            <a:ext cx="7339024" cy="909637"/>
            <a:chOff x="213031" y="1745796"/>
            <a:chExt cx="7155095" cy="798429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FCD03F48-674E-4A90-826F-C5E7BE6752EA}"/>
                </a:ext>
              </a:extLst>
            </p:cNvPr>
            <p:cNvSpPr/>
            <p:nvPr/>
          </p:nvSpPr>
          <p:spPr>
            <a:xfrm>
              <a:off x="221593" y="1745796"/>
              <a:ext cx="7146533" cy="798429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63841"/>
                <a:satOff val="-20982"/>
                <a:lumOff val="2157"/>
                <a:alphaOff val="0"/>
              </a:schemeClr>
            </a:fillRef>
            <a:effectRef idx="3">
              <a:schemeClr val="accent2">
                <a:hueOff val="-363841"/>
                <a:satOff val="-20982"/>
                <a:lumOff val="215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"/>
            </a:p>
          </p:txBody>
        </p:sp>
        <p:sp>
          <p:nvSpPr>
            <p:cNvPr id="25" name="Rectángulo: esquinas redondeadas 11">
              <a:extLst>
                <a:ext uri="{FF2B5EF4-FFF2-40B4-BE49-F238E27FC236}">
                  <a16:creationId xmlns:a16="http://schemas.microsoft.com/office/drawing/2014/main" id="{26D4F870-4715-4808-9231-8D9362FDAF43}"/>
                </a:ext>
              </a:extLst>
            </p:cNvPr>
            <p:cNvSpPr txBox="1"/>
            <p:nvPr/>
          </p:nvSpPr>
          <p:spPr>
            <a:xfrm>
              <a:off x="213031" y="1957758"/>
              <a:ext cx="7106183" cy="372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588" tIns="0" rIns="19858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b="0" i="0" dirty="0">
                  <a:solidFill>
                    <a:schemeClr val="bg1"/>
                  </a:solidFill>
                  <a:effectLst/>
                  <a:latin typeface="Söhne"/>
                </a:rPr>
                <a:t>Vigilar la excelencia del proceso de enseñanza-aprendizaje y la eficiencia en la utilización de recursos y herramientas sistematizadas</a:t>
              </a:r>
              <a:endParaRPr lang="es-CO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7F125A8-4924-4093-BE23-F390E170292F}"/>
              </a:ext>
            </a:extLst>
          </p:cNvPr>
          <p:cNvSpPr/>
          <p:nvPr/>
        </p:nvSpPr>
        <p:spPr>
          <a:xfrm>
            <a:off x="2666588" y="5952597"/>
            <a:ext cx="7102162" cy="401939"/>
          </a:xfrm>
          <a:prstGeom prst="rect">
            <a:avLst/>
          </a:prstGeom>
        </p:spPr>
        <p:style>
          <a:lnRef idx="1">
            <a:schemeClr val="accent2">
              <a:hueOff val="-545761"/>
              <a:satOff val="-31473"/>
              <a:lumOff val="3235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3BAD3B6-D31A-4A36-80E8-02751139C773}"/>
              </a:ext>
            </a:extLst>
          </p:cNvPr>
          <p:cNvGrpSpPr/>
          <p:nvPr/>
        </p:nvGrpSpPr>
        <p:grpSpPr>
          <a:xfrm>
            <a:off x="2638573" y="5179198"/>
            <a:ext cx="7733408" cy="1000683"/>
            <a:chOff x="846846" y="2257387"/>
            <a:chExt cx="7534362" cy="479398"/>
          </a:xfrm>
        </p:grpSpPr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05017C6E-EE1E-4C29-BC6D-A34D82767030}"/>
                </a:ext>
              </a:extLst>
            </p:cNvPr>
            <p:cNvSpPr/>
            <p:nvPr/>
          </p:nvSpPr>
          <p:spPr>
            <a:xfrm>
              <a:off x="1038327" y="2301732"/>
              <a:ext cx="7146533" cy="4132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545761"/>
                <a:satOff val="-31473"/>
                <a:lumOff val="3235"/>
                <a:alphaOff val="0"/>
              </a:schemeClr>
            </a:fillRef>
            <a:effectRef idx="3">
              <a:schemeClr val="accent2">
                <a:hueOff val="-545761"/>
                <a:satOff val="-31473"/>
                <a:lumOff val="323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"/>
            </a:p>
          </p:txBody>
        </p:sp>
        <p:sp>
          <p:nvSpPr>
            <p:cNvPr id="23" name="Rectángulo: esquinas redondeadas 14">
              <a:extLst>
                <a:ext uri="{FF2B5EF4-FFF2-40B4-BE49-F238E27FC236}">
                  <a16:creationId xmlns:a16="http://schemas.microsoft.com/office/drawing/2014/main" id="{33A0EBCA-471E-4BF5-BCA2-757FA0770359}"/>
                </a:ext>
              </a:extLst>
            </p:cNvPr>
            <p:cNvSpPr txBox="1"/>
            <p:nvPr/>
          </p:nvSpPr>
          <p:spPr>
            <a:xfrm>
              <a:off x="846846" y="2257387"/>
              <a:ext cx="7534362" cy="4793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588" tIns="0" rIns="198588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b="0" i="0" dirty="0">
                  <a:solidFill>
                    <a:schemeClr val="bg1"/>
                  </a:solidFill>
                  <a:effectLst/>
                  <a:latin typeface="Söhne"/>
                </a:rPr>
                <a:t>Desarrollar un proyecto de gestión colaborativa con el fin de mejorar la eficiencia en el registro de datos para todos los integrantes de la comunidad educativa.</a:t>
              </a:r>
              <a:endParaRPr lang="es-CO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1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</a:rPr>
              <a:t>ESLOGAN Y LOGO</a:t>
            </a:r>
            <a:endParaRPr lang="es-CO" sz="4000" dirty="0">
              <a:latin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332D40-CA03-872B-6760-AA796D8DCDA2}"/>
              </a:ext>
            </a:extLst>
          </p:cNvPr>
          <p:cNvSpPr txBox="1"/>
          <p:nvPr/>
        </p:nvSpPr>
        <p:spPr>
          <a:xfrm>
            <a:off x="1717053" y="2168747"/>
            <a:ext cx="844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0" i="0" dirty="0">
                <a:effectLst/>
                <a:latin typeface="Söhne"/>
              </a:rPr>
              <a:t>Un camino transparente hacia el éxito académico: Descubre la excelencia con nuestro innovador sistema de registro de notas escolares y usuarios</a:t>
            </a:r>
            <a:r>
              <a:rPr lang="es-MX" dirty="0">
                <a:latin typeface="Söhne"/>
              </a:rPr>
              <a:t>.</a:t>
            </a:r>
            <a:endParaRPr lang="es-MX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6E1ED0-1053-1D0F-B916-A4E3328B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751" y="2815078"/>
            <a:ext cx="5644515" cy="33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362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Bahnschrift Light SemiCondensed</vt:lpstr>
      <vt:lpstr>Calibri</vt:lpstr>
      <vt:lpstr>Calibri Light</vt:lpstr>
      <vt:lpstr>Söhne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Yeison Andrey Gualteros Bernal</dc:creator>
  <cp:lastModifiedBy>Yeison Andrey Gualteros Bernal</cp:lastModifiedBy>
  <cp:revision>1</cp:revision>
  <dcterms:created xsi:type="dcterms:W3CDTF">2023-09-20T15:07:40Z</dcterms:created>
  <dcterms:modified xsi:type="dcterms:W3CDTF">2023-09-20T16:05:47Z</dcterms:modified>
</cp:coreProperties>
</file>