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October 15,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69091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October 15,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28736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October 15,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01571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October 15,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181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October 15,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76159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October 15,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31779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October 15,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331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October 15,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08443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October 15,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93609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October 15,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00700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October 15,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75097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October 15,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28982820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Papeles coloridos apilados para formar una turbina de papel">
            <a:extLst>
              <a:ext uri="{FF2B5EF4-FFF2-40B4-BE49-F238E27FC236}">
                <a16:creationId xmlns:a16="http://schemas.microsoft.com/office/drawing/2014/main" id="{47F906C5-A73B-4907-9B23-D4AB3CA1DC38}"/>
              </a:ext>
            </a:extLst>
          </p:cNvPr>
          <p:cNvPicPr>
            <a:picLocks noChangeAspect="1"/>
          </p:cNvPicPr>
          <p:nvPr/>
        </p:nvPicPr>
        <p:blipFill rotWithShape="1">
          <a:blip r:embed="rId2"/>
          <a:srcRect l="18907" r="30919"/>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12C009B-F77D-4AC4-A82A-25D2E1EA370F}"/>
              </a:ext>
            </a:extLst>
          </p:cNvPr>
          <p:cNvSpPr>
            <a:spLocks noGrp="1"/>
          </p:cNvSpPr>
          <p:nvPr>
            <p:ph type="ctrTitle"/>
          </p:nvPr>
        </p:nvSpPr>
        <p:spPr>
          <a:xfrm>
            <a:off x="5275425" y="768485"/>
            <a:ext cx="6133656" cy="3169674"/>
          </a:xfrm>
        </p:spPr>
        <p:txBody>
          <a:bodyPr>
            <a:normAutofit/>
          </a:bodyPr>
          <a:lstStyle/>
          <a:p>
            <a:pPr algn="r"/>
            <a:r>
              <a:rPr lang="es-CO" dirty="0">
                <a:solidFill>
                  <a:schemeClr val="bg1"/>
                </a:solidFill>
              </a:rPr>
              <a:t>Contenido GitHub primera previa</a:t>
            </a:r>
          </a:p>
        </p:txBody>
      </p:sp>
      <p:sp>
        <p:nvSpPr>
          <p:cNvPr id="3" name="Subtítulo 2">
            <a:extLst>
              <a:ext uri="{FF2B5EF4-FFF2-40B4-BE49-F238E27FC236}">
                <a16:creationId xmlns:a16="http://schemas.microsoft.com/office/drawing/2014/main" id="{1C836D50-1E78-4E83-9383-ECBD605A6741}"/>
              </a:ext>
            </a:extLst>
          </p:cNvPr>
          <p:cNvSpPr>
            <a:spLocks noGrp="1"/>
          </p:cNvSpPr>
          <p:nvPr>
            <p:ph type="subTitle" idx="1"/>
          </p:nvPr>
        </p:nvSpPr>
        <p:spPr>
          <a:xfrm>
            <a:off x="5862918" y="4793128"/>
            <a:ext cx="5462494" cy="1141157"/>
          </a:xfrm>
        </p:spPr>
        <p:txBody>
          <a:bodyPr>
            <a:normAutofit fontScale="92500" lnSpcReduction="20000"/>
          </a:bodyPr>
          <a:lstStyle/>
          <a:p>
            <a:r>
              <a:rPr lang="es-CO" sz="1400" dirty="0">
                <a:solidFill>
                  <a:schemeClr val="bg1"/>
                </a:solidFill>
              </a:rPr>
              <a:t>Presentado por: Juan José ochoa cardona 1192815140</a:t>
            </a:r>
          </a:p>
          <a:p>
            <a:r>
              <a:rPr lang="es-CO" sz="1400" dirty="0">
                <a:solidFill>
                  <a:schemeClr val="bg1"/>
                </a:solidFill>
              </a:rPr>
              <a:t>Yeison David Sánchez bañol 1088355208</a:t>
            </a:r>
          </a:p>
        </p:txBody>
      </p:sp>
    </p:spTree>
    <p:extLst>
      <p:ext uri="{BB962C8B-B14F-4D97-AF65-F5344CB8AC3E}">
        <p14:creationId xmlns:p14="http://schemas.microsoft.com/office/powerpoint/2010/main" val="188564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CA3CB-3FCE-439F-A93E-879A597BB3F2}"/>
              </a:ext>
            </a:extLst>
          </p:cNvPr>
          <p:cNvSpPr>
            <a:spLocks noGrp="1"/>
          </p:cNvSpPr>
          <p:nvPr>
            <p:ph type="title"/>
          </p:nvPr>
        </p:nvSpPr>
        <p:spPr>
          <a:xfrm>
            <a:off x="1371600" y="371459"/>
            <a:ext cx="10241280" cy="1234440"/>
          </a:xfrm>
        </p:spPr>
        <p:txBody>
          <a:bodyPr/>
          <a:lstStyle/>
          <a:p>
            <a:pPr algn="ctr"/>
            <a:r>
              <a:rPr lang="es-CO" dirty="0"/>
              <a:t>Sistema experto simple</a:t>
            </a:r>
          </a:p>
        </p:txBody>
      </p:sp>
      <p:sp>
        <p:nvSpPr>
          <p:cNvPr id="3" name="Marcador de contenido 2">
            <a:extLst>
              <a:ext uri="{FF2B5EF4-FFF2-40B4-BE49-F238E27FC236}">
                <a16:creationId xmlns:a16="http://schemas.microsoft.com/office/drawing/2014/main" id="{D9CED52F-E8FF-446D-949C-C018DE013754}"/>
              </a:ext>
            </a:extLst>
          </p:cNvPr>
          <p:cNvSpPr>
            <a:spLocks noGrp="1"/>
          </p:cNvSpPr>
          <p:nvPr>
            <p:ph idx="1"/>
          </p:nvPr>
        </p:nvSpPr>
        <p:spPr/>
        <p:txBody>
          <a:bodyPr/>
          <a:lstStyle/>
          <a:p>
            <a:r>
              <a:rPr lang="es-CO" dirty="0"/>
              <a:t>En el repositorio, dentro de la carpeta “Sistema experto simple” se encuentran dos archivos de código en lenguaje python llamados main.py y funciones.py, los cuáles describen nuestro sistema experto simple para diagnostico de enfermedades.</a:t>
            </a:r>
          </a:p>
        </p:txBody>
      </p:sp>
    </p:spTree>
    <p:extLst>
      <p:ext uri="{BB962C8B-B14F-4D97-AF65-F5344CB8AC3E}">
        <p14:creationId xmlns:p14="http://schemas.microsoft.com/office/powerpoint/2010/main" val="389125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8A6A7-3E49-45C9-89A7-C5B2F2E9F298}"/>
              </a:ext>
            </a:extLst>
          </p:cNvPr>
          <p:cNvSpPr>
            <a:spLocks noGrp="1"/>
          </p:cNvSpPr>
          <p:nvPr>
            <p:ph type="title"/>
          </p:nvPr>
        </p:nvSpPr>
        <p:spPr>
          <a:xfrm>
            <a:off x="1371600" y="318449"/>
            <a:ext cx="10241280" cy="1234440"/>
          </a:xfrm>
        </p:spPr>
        <p:txBody>
          <a:bodyPr/>
          <a:lstStyle/>
          <a:p>
            <a:pPr algn="ctr"/>
            <a:r>
              <a:rPr lang="es-CO" dirty="0"/>
              <a:t>Sistema experto difuso</a:t>
            </a:r>
          </a:p>
        </p:txBody>
      </p:sp>
      <p:sp>
        <p:nvSpPr>
          <p:cNvPr id="3" name="Marcador de contenido 2">
            <a:extLst>
              <a:ext uri="{FF2B5EF4-FFF2-40B4-BE49-F238E27FC236}">
                <a16:creationId xmlns:a16="http://schemas.microsoft.com/office/drawing/2014/main" id="{86874994-AD80-42DF-8DFD-C1F6CC55BD9B}"/>
              </a:ext>
            </a:extLst>
          </p:cNvPr>
          <p:cNvSpPr>
            <a:spLocks noGrp="1"/>
          </p:cNvSpPr>
          <p:nvPr>
            <p:ph idx="1"/>
          </p:nvPr>
        </p:nvSpPr>
        <p:spPr>
          <a:xfrm>
            <a:off x="1371600" y="2054087"/>
            <a:ext cx="10241280" cy="4017529"/>
          </a:xfrm>
        </p:spPr>
        <p:txBody>
          <a:bodyPr/>
          <a:lstStyle/>
          <a:p>
            <a:r>
              <a:rPr lang="es-CO" dirty="0"/>
              <a:t>Dentro del repositorio se encuentra una presentación tipo Power Point donde se describe lo que es la lógica difusa y se da un ejemplo de su uso y ventajas sobre un sistema experto con lógica clásica.</a:t>
            </a:r>
          </a:p>
        </p:txBody>
      </p:sp>
    </p:spTree>
    <p:extLst>
      <p:ext uri="{BB962C8B-B14F-4D97-AF65-F5344CB8AC3E}">
        <p14:creationId xmlns:p14="http://schemas.microsoft.com/office/powerpoint/2010/main" val="27789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8BBF3-6687-4EEE-ADA4-23FE4C27BC7C}"/>
              </a:ext>
            </a:extLst>
          </p:cNvPr>
          <p:cNvSpPr>
            <a:spLocks noGrp="1"/>
          </p:cNvSpPr>
          <p:nvPr>
            <p:ph type="title"/>
          </p:nvPr>
        </p:nvSpPr>
        <p:spPr>
          <a:xfrm>
            <a:off x="1371600" y="0"/>
            <a:ext cx="10241280" cy="1234440"/>
          </a:xfrm>
        </p:spPr>
        <p:txBody>
          <a:bodyPr/>
          <a:lstStyle/>
          <a:p>
            <a:pPr algn="ctr"/>
            <a:r>
              <a:rPr lang="es-CO" dirty="0"/>
              <a:t>perceptrón</a:t>
            </a:r>
          </a:p>
        </p:txBody>
      </p:sp>
      <p:sp>
        <p:nvSpPr>
          <p:cNvPr id="3" name="Marcador de contenido 2">
            <a:extLst>
              <a:ext uri="{FF2B5EF4-FFF2-40B4-BE49-F238E27FC236}">
                <a16:creationId xmlns:a16="http://schemas.microsoft.com/office/drawing/2014/main" id="{E533D6D4-7480-461A-B1AD-E8906C3CFB34}"/>
              </a:ext>
            </a:extLst>
          </p:cNvPr>
          <p:cNvSpPr>
            <a:spLocks noGrp="1"/>
          </p:cNvSpPr>
          <p:nvPr>
            <p:ph idx="1"/>
          </p:nvPr>
        </p:nvSpPr>
        <p:spPr>
          <a:xfrm>
            <a:off x="1371600" y="1497496"/>
            <a:ext cx="10241280" cy="4574120"/>
          </a:xfrm>
        </p:spPr>
        <p:txBody>
          <a:bodyPr/>
          <a:lstStyle/>
          <a:p>
            <a:r>
              <a:rPr lang="es-CO" dirty="0"/>
              <a:t>Dentro del repositorio se encuentra un archivo formato PDF que contiene la breve presentación acerca del perceptrón y un ejemplo de su aplicación.</a:t>
            </a:r>
          </a:p>
        </p:txBody>
      </p:sp>
    </p:spTree>
    <p:extLst>
      <p:ext uri="{BB962C8B-B14F-4D97-AF65-F5344CB8AC3E}">
        <p14:creationId xmlns:p14="http://schemas.microsoft.com/office/powerpoint/2010/main" val="271359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70190-390B-4B43-AE08-5500B90FCC81}"/>
              </a:ext>
            </a:extLst>
          </p:cNvPr>
          <p:cNvSpPr>
            <a:spLocks noGrp="1"/>
          </p:cNvSpPr>
          <p:nvPr>
            <p:ph type="title"/>
          </p:nvPr>
        </p:nvSpPr>
        <p:spPr>
          <a:xfrm>
            <a:off x="1371600" y="169164"/>
            <a:ext cx="10241280" cy="1234440"/>
          </a:xfrm>
        </p:spPr>
        <p:txBody>
          <a:bodyPr/>
          <a:lstStyle/>
          <a:p>
            <a:pPr algn="ctr"/>
            <a:r>
              <a:rPr lang="es-CO" dirty="0"/>
              <a:t>Sistema predictivo</a:t>
            </a:r>
          </a:p>
        </p:txBody>
      </p:sp>
      <p:sp>
        <p:nvSpPr>
          <p:cNvPr id="3" name="Marcador de contenido 2">
            <a:extLst>
              <a:ext uri="{FF2B5EF4-FFF2-40B4-BE49-F238E27FC236}">
                <a16:creationId xmlns:a16="http://schemas.microsoft.com/office/drawing/2014/main" id="{B47F368F-7C1A-4D4A-B256-C3FB780B192E}"/>
              </a:ext>
            </a:extLst>
          </p:cNvPr>
          <p:cNvSpPr>
            <a:spLocks noGrp="1"/>
          </p:cNvSpPr>
          <p:nvPr>
            <p:ph idx="1"/>
          </p:nvPr>
        </p:nvSpPr>
        <p:spPr>
          <a:xfrm>
            <a:off x="1371600" y="1630017"/>
            <a:ext cx="10241280" cy="4441599"/>
          </a:xfrm>
        </p:spPr>
        <p:txBody>
          <a:bodyPr/>
          <a:lstStyle/>
          <a:p>
            <a:r>
              <a:rPr lang="es-CO" dirty="0"/>
              <a:t>Dentro del repositorio se encuentra un archivo en formato excalidraw que contiene la descripción conceptual de un sistema experto para predicción de enfermedades basado en la explicación de clase del profesor.</a:t>
            </a:r>
          </a:p>
        </p:txBody>
      </p:sp>
    </p:spTree>
    <p:extLst>
      <p:ext uri="{BB962C8B-B14F-4D97-AF65-F5344CB8AC3E}">
        <p14:creationId xmlns:p14="http://schemas.microsoft.com/office/powerpoint/2010/main" val="256965238"/>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412824"/>
      </a:dk2>
      <a:lt2>
        <a:srgbClr val="E7E2E8"/>
      </a:lt2>
      <a:accent1>
        <a:srgbClr val="44B720"/>
      </a:accent1>
      <a:accent2>
        <a:srgbClr val="79AF13"/>
      </a:accent2>
      <a:accent3>
        <a:srgbClr val="ACA21F"/>
      </a:accent3>
      <a:accent4>
        <a:srgbClr val="D57817"/>
      </a:accent4>
      <a:accent5>
        <a:srgbClr val="E73B29"/>
      </a:accent5>
      <a:accent6>
        <a:srgbClr val="D51754"/>
      </a:accent6>
      <a:hlink>
        <a:srgbClr val="BF613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15</TotalTime>
  <Words>162</Words>
  <Application>Microsoft Office PowerPoint</Application>
  <PresentationFormat>Panorámica</PresentationFormat>
  <Paragraphs>11</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Gill Sans Nova</vt:lpstr>
      <vt:lpstr>GradientRiseVTI</vt:lpstr>
      <vt:lpstr>Contenido GitHub primera previa</vt:lpstr>
      <vt:lpstr>Sistema experto simple</vt:lpstr>
      <vt:lpstr>Sistema experto difuso</vt:lpstr>
      <vt:lpstr>perceptrón</vt:lpstr>
      <vt:lpstr>Sistema predictivo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Contenido GitHub primera previa</dc:title>
  <dc:creator>juan jose ochoa cardona</dc:creator>
  <cp:lastModifiedBy>juan jose ochoa cardona</cp:lastModifiedBy>
  <cp:revision>1</cp:revision>
  <dcterms:created xsi:type="dcterms:W3CDTF">2021-10-15T21:28:04Z</dcterms:created>
  <dcterms:modified xsi:type="dcterms:W3CDTF">2021-10-15T21:43:39Z</dcterms:modified>
</cp:coreProperties>
</file>