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88892-2E0C-4730-A249-19C15F5A14EE}" type="doc">
      <dgm:prSet loTypeId="urn:microsoft.com/office/officeart/2005/8/layout/vList2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s-CO"/>
        </a:p>
      </dgm:t>
    </dgm:pt>
    <dgm:pt modelId="{949BDD81-1ECF-46A9-9316-D35335B876B4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2123E41B-57AC-4363-BC4F-4F70D142B772}" type="parTrans" cxnId="{1788B8D6-A1A8-4151-963B-B71AFE9F5395}">
      <dgm:prSet/>
      <dgm:spPr/>
      <dgm:t>
        <a:bodyPr/>
        <a:lstStyle/>
        <a:p>
          <a:endParaRPr lang="es-CO"/>
        </a:p>
      </dgm:t>
    </dgm:pt>
    <dgm:pt modelId="{3BC09842-B6C3-42C0-B291-156C670A2912}" type="sibTrans" cxnId="{1788B8D6-A1A8-4151-963B-B71AFE9F5395}">
      <dgm:prSet/>
      <dgm:spPr/>
      <dgm:t>
        <a:bodyPr/>
        <a:lstStyle/>
        <a:p>
          <a:endParaRPr lang="es-CO"/>
        </a:p>
      </dgm:t>
    </dgm:pt>
    <dgm:pt modelId="{8759F69D-C19C-4881-9B39-4CF7B0B813B3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124B8F7A-CE24-4D1F-85A3-97E8A2F9B79B}" type="parTrans" cxnId="{11FFD23B-BF37-47C9-B9EB-89A9A947893F}">
      <dgm:prSet/>
      <dgm:spPr/>
      <dgm:t>
        <a:bodyPr/>
        <a:lstStyle/>
        <a:p>
          <a:endParaRPr lang="es-CO"/>
        </a:p>
      </dgm:t>
    </dgm:pt>
    <dgm:pt modelId="{E28C0E97-3EE5-4AA4-836A-C52287EF4D65}" type="sibTrans" cxnId="{11FFD23B-BF37-47C9-B9EB-89A9A947893F}">
      <dgm:prSet/>
      <dgm:spPr/>
      <dgm:t>
        <a:bodyPr/>
        <a:lstStyle/>
        <a:p>
          <a:endParaRPr lang="es-CO"/>
        </a:p>
      </dgm:t>
    </dgm:pt>
    <dgm:pt modelId="{60515A7D-0FA1-4DFD-B033-273903FA6F63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BE990DEB-C4AC-44AA-B018-ADABDD36DFB4}" type="parTrans" cxnId="{0DDFB08D-41D3-4BD7-A54C-906707706797}">
      <dgm:prSet/>
      <dgm:spPr/>
      <dgm:t>
        <a:bodyPr/>
        <a:lstStyle/>
        <a:p>
          <a:endParaRPr lang="es-CO"/>
        </a:p>
      </dgm:t>
    </dgm:pt>
    <dgm:pt modelId="{8EF11CDC-8B0A-49F9-9340-04410A1CFFEA}" type="sibTrans" cxnId="{0DDFB08D-41D3-4BD7-A54C-906707706797}">
      <dgm:prSet/>
      <dgm:spPr/>
      <dgm:t>
        <a:bodyPr/>
        <a:lstStyle/>
        <a:p>
          <a:endParaRPr lang="es-CO"/>
        </a:p>
      </dgm:t>
    </dgm:pt>
    <dgm:pt modelId="{BD1980BB-2A08-49D7-917C-7B36593046D2}">
      <dgm:prSet phldrT="[Texto]"/>
      <dgm:spPr/>
      <dgm:t>
        <a:bodyPr/>
        <a:lstStyle/>
        <a:p>
          <a:r>
            <a:rPr lang="es-CO" dirty="0"/>
            <a:t> </a:t>
          </a:r>
        </a:p>
      </dgm:t>
    </dgm:pt>
    <dgm:pt modelId="{B982794B-B949-4F10-A68A-4799E779F11B}" type="sibTrans" cxnId="{A1D315F4-F5E4-4655-85F4-04B65D0511C7}">
      <dgm:prSet/>
      <dgm:spPr/>
      <dgm:t>
        <a:bodyPr/>
        <a:lstStyle/>
        <a:p>
          <a:endParaRPr lang="es-CO"/>
        </a:p>
      </dgm:t>
    </dgm:pt>
    <dgm:pt modelId="{D3C024A6-9E72-42F8-A503-8303482E12F0}" type="parTrans" cxnId="{A1D315F4-F5E4-4655-85F4-04B65D0511C7}">
      <dgm:prSet/>
      <dgm:spPr/>
      <dgm:t>
        <a:bodyPr/>
        <a:lstStyle/>
        <a:p>
          <a:endParaRPr lang="es-CO"/>
        </a:p>
      </dgm:t>
    </dgm:pt>
    <dgm:pt modelId="{540B47EC-0B2A-42FE-A6D9-0E023B4449F9}" type="pres">
      <dgm:prSet presAssocID="{37488892-2E0C-4730-A249-19C15F5A14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296CCC-8A34-415B-9EFB-C1604EA294DC}" type="pres">
      <dgm:prSet presAssocID="{BD1980BB-2A08-49D7-917C-7B36593046D2}" presName="parentText" presStyleLbl="node1" presStyleIdx="0" presStyleCnt="4" custLinFactNeighborX="-17839" custLinFactNeighborY="-2896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C71E4A-323F-4B98-9C5A-ED53B0474219}" type="pres">
      <dgm:prSet presAssocID="{B982794B-B949-4F10-A68A-4799E779F11B}" presName="spacer" presStyleCnt="0"/>
      <dgm:spPr/>
    </dgm:pt>
    <dgm:pt modelId="{66DFCE13-3E31-4B9B-8B69-5F8B05D30C38}" type="pres">
      <dgm:prSet presAssocID="{949BDD81-1ECF-46A9-9316-D35335B876B4}" presName="parentText" presStyleLbl="node1" presStyleIdx="1" presStyleCnt="4" custLinFactNeighborY="-7895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EF46E7-61FA-46F0-B6FF-A4B7C839AFD5}" type="pres">
      <dgm:prSet presAssocID="{3BC09842-B6C3-42C0-B291-156C670A2912}" presName="spacer" presStyleCnt="0"/>
      <dgm:spPr/>
    </dgm:pt>
    <dgm:pt modelId="{D626C018-E2CB-4EB2-BB61-BAF330B89C39}" type="pres">
      <dgm:prSet presAssocID="{8759F69D-C19C-4881-9B39-4CF7B0B813B3}" presName="parentText" presStyleLbl="node1" presStyleIdx="2" presStyleCnt="4" custLinFactNeighborX="-482" custLinFactNeighborY="-9674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99E389-0999-4EF2-A7AA-028DBFB0C92D}" type="pres">
      <dgm:prSet presAssocID="{E28C0E97-3EE5-4AA4-836A-C52287EF4D65}" presName="spacer" presStyleCnt="0"/>
      <dgm:spPr/>
    </dgm:pt>
    <dgm:pt modelId="{0390F127-E673-4294-BFF6-99C1126BA8ED}" type="pres">
      <dgm:prSet presAssocID="{60515A7D-0FA1-4DFD-B033-273903FA6F63}" presName="parentText" presStyleLbl="node1" presStyleIdx="3" presStyleCnt="4" custLinFactNeighborY="-7895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F2811BB-815A-46F3-80E3-19F98ACBC8BD}" type="presOf" srcId="{8759F69D-C19C-4881-9B39-4CF7B0B813B3}" destId="{D626C018-E2CB-4EB2-BB61-BAF330B89C39}" srcOrd="0" destOrd="0" presId="urn:microsoft.com/office/officeart/2005/8/layout/vList2"/>
    <dgm:cxn modelId="{189AE0FB-DEFA-4F82-9DE0-800CFE746A71}" type="presOf" srcId="{37488892-2E0C-4730-A249-19C15F5A14EE}" destId="{540B47EC-0B2A-42FE-A6D9-0E023B4449F9}" srcOrd="0" destOrd="0" presId="urn:microsoft.com/office/officeart/2005/8/layout/vList2"/>
    <dgm:cxn modelId="{11FFD23B-BF37-47C9-B9EB-89A9A947893F}" srcId="{37488892-2E0C-4730-A249-19C15F5A14EE}" destId="{8759F69D-C19C-4881-9B39-4CF7B0B813B3}" srcOrd="2" destOrd="0" parTransId="{124B8F7A-CE24-4D1F-85A3-97E8A2F9B79B}" sibTransId="{E28C0E97-3EE5-4AA4-836A-C52287EF4D65}"/>
    <dgm:cxn modelId="{AE103F4D-9306-447C-85AE-31FEF594A01B}" type="presOf" srcId="{949BDD81-1ECF-46A9-9316-D35335B876B4}" destId="{66DFCE13-3E31-4B9B-8B69-5F8B05D30C38}" srcOrd="0" destOrd="0" presId="urn:microsoft.com/office/officeart/2005/8/layout/vList2"/>
    <dgm:cxn modelId="{0DDFB08D-41D3-4BD7-A54C-906707706797}" srcId="{37488892-2E0C-4730-A249-19C15F5A14EE}" destId="{60515A7D-0FA1-4DFD-B033-273903FA6F63}" srcOrd="3" destOrd="0" parTransId="{BE990DEB-C4AC-44AA-B018-ADABDD36DFB4}" sibTransId="{8EF11CDC-8B0A-49F9-9340-04410A1CFFEA}"/>
    <dgm:cxn modelId="{A1D315F4-F5E4-4655-85F4-04B65D0511C7}" srcId="{37488892-2E0C-4730-A249-19C15F5A14EE}" destId="{BD1980BB-2A08-49D7-917C-7B36593046D2}" srcOrd="0" destOrd="0" parTransId="{D3C024A6-9E72-42F8-A503-8303482E12F0}" sibTransId="{B982794B-B949-4F10-A68A-4799E779F11B}"/>
    <dgm:cxn modelId="{1788B8D6-A1A8-4151-963B-B71AFE9F5395}" srcId="{37488892-2E0C-4730-A249-19C15F5A14EE}" destId="{949BDD81-1ECF-46A9-9316-D35335B876B4}" srcOrd="1" destOrd="0" parTransId="{2123E41B-57AC-4363-BC4F-4F70D142B772}" sibTransId="{3BC09842-B6C3-42C0-B291-156C670A2912}"/>
    <dgm:cxn modelId="{CD0040F8-B314-4808-B3C0-AECBCA84089F}" type="presOf" srcId="{BD1980BB-2A08-49D7-917C-7B36593046D2}" destId="{9C296CCC-8A34-415B-9EFB-C1604EA294DC}" srcOrd="0" destOrd="0" presId="urn:microsoft.com/office/officeart/2005/8/layout/vList2"/>
    <dgm:cxn modelId="{327FCDF1-D045-49D2-AF68-7B31BCB0E102}" type="presOf" srcId="{60515A7D-0FA1-4DFD-B033-273903FA6F63}" destId="{0390F127-E673-4294-BFF6-99C1126BA8ED}" srcOrd="0" destOrd="0" presId="urn:microsoft.com/office/officeart/2005/8/layout/vList2"/>
    <dgm:cxn modelId="{62A4B92A-D2E6-4A17-9A39-51CC1C99AB83}" type="presParOf" srcId="{540B47EC-0B2A-42FE-A6D9-0E023B4449F9}" destId="{9C296CCC-8A34-415B-9EFB-C1604EA294DC}" srcOrd="0" destOrd="0" presId="urn:microsoft.com/office/officeart/2005/8/layout/vList2"/>
    <dgm:cxn modelId="{CF92723C-BAC3-4AE7-9BFB-293F75EB231C}" type="presParOf" srcId="{540B47EC-0B2A-42FE-A6D9-0E023B4449F9}" destId="{6BC71E4A-323F-4B98-9C5A-ED53B0474219}" srcOrd="1" destOrd="0" presId="urn:microsoft.com/office/officeart/2005/8/layout/vList2"/>
    <dgm:cxn modelId="{FB1D9E1A-9829-4BEA-AB3A-BED362DC9092}" type="presParOf" srcId="{540B47EC-0B2A-42FE-A6D9-0E023B4449F9}" destId="{66DFCE13-3E31-4B9B-8B69-5F8B05D30C38}" srcOrd="2" destOrd="0" presId="urn:microsoft.com/office/officeart/2005/8/layout/vList2"/>
    <dgm:cxn modelId="{8C5904A1-9DC1-4021-85D6-C9BAA031638C}" type="presParOf" srcId="{540B47EC-0B2A-42FE-A6D9-0E023B4449F9}" destId="{22EF46E7-61FA-46F0-B6FF-A4B7C839AFD5}" srcOrd="3" destOrd="0" presId="urn:microsoft.com/office/officeart/2005/8/layout/vList2"/>
    <dgm:cxn modelId="{6A5D2C66-68DA-43AC-8CCA-7DA0203C6D0B}" type="presParOf" srcId="{540B47EC-0B2A-42FE-A6D9-0E023B4449F9}" destId="{D626C018-E2CB-4EB2-BB61-BAF330B89C39}" srcOrd="4" destOrd="0" presId="urn:microsoft.com/office/officeart/2005/8/layout/vList2"/>
    <dgm:cxn modelId="{82BD84A0-7E91-4EB1-88DA-2BAAEB3F576C}" type="presParOf" srcId="{540B47EC-0B2A-42FE-A6D9-0E023B4449F9}" destId="{3F99E389-0999-4EF2-A7AA-028DBFB0C92D}" srcOrd="5" destOrd="0" presId="urn:microsoft.com/office/officeart/2005/8/layout/vList2"/>
    <dgm:cxn modelId="{DDE30EE4-6512-468B-837B-7654DD9943DB}" type="presParOf" srcId="{540B47EC-0B2A-42FE-A6D9-0E023B4449F9}" destId="{0390F127-E673-4294-BFF6-99C1126BA8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A0D2D-8283-44F5-9357-191A2CBEDFAE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79DBD263-96CD-4E11-8CB8-B54CCF056639}">
      <dgm:prSet phldrT="[Texto]" phldr="1"/>
      <dgm:spPr/>
      <dgm:t>
        <a:bodyPr/>
        <a:lstStyle/>
        <a:p>
          <a:endParaRPr lang="es-CO"/>
        </a:p>
      </dgm:t>
    </dgm:pt>
    <dgm:pt modelId="{A27A4DC0-1C54-4D5C-BE38-C15A9D61054C}" type="parTrans" cxnId="{A1F2FF4C-D5B8-4DA9-A8D7-6DCA17656649}">
      <dgm:prSet/>
      <dgm:spPr/>
      <dgm:t>
        <a:bodyPr/>
        <a:lstStyle/>
        <a:p>
          <a:endParaRPr lang="es-CO"/>
        </a:p>
      </dgm:t>
    </dgm:pt>
    <dgm:pt modelId="{EFDB7ED8-F042-4B13-B249-A33A94013922}" type="sibTrans" cxnId="{A1F2FF4C-D5B8-4DA9-A8D7-6DCA17656649}">
      <dgm:prSet/>
      <dgm:spPr/>
      <dgm:t>
        <a:bodyPr/>
        <a:lstStyle/>
        <a:p>
          <a:endParaRPr lang="es-CO"/>
        </a:p>
      </dgm:t>
    </dgm:pt>
    <dgm:pt modelId="{D69D8CFE-EA7C-4BFC-9D07-151E3D7C71B0}">
      <dgm:prSet phldrT="[Texto]" phldr="1"/>
      <dgm:spPr/>
      <dgm:t>
        <a:bodyPr/>
        <a:lstStyle/>
        <a:p>
          <a:endParaRPr lang="es-CO"/>
        </a:p>
      </dgm:t>
    </dgm:pt>
    <dgm:pt modelId="{B0B9BC71-817D-47AE-A3F8-251FE043E202}" type="parTrans" cxnId="{546182D3-5FBA-4F28-B39E-5E48338364B6}">
      <dgm:prSet/>
      <dgm:spPr/>
      <dgm:t>
        <a:bodyPr/>
        <a:lstStyle/>
        <a:p>
          <a:endParaRPr lang="es-CO"/>
        </a:p>
      </dgm:t>
    </dgm:pt>
    <dgm:pt modelId="{13BABB87-9021-4DAA-869A-A06E3F5BC3A6}" type="sibTrans" cxnId="{546182D3-5FBA-4F28-B39E-5E48338364B6}">
      <dgm:prSet/>
      <dgm:spPr/>
      <dgm:t>
        <a:bodyPr/>
        <a:lstStyle/>
        <a:p>
          <a:endParaRPr lang="es-CO"/>
        </a:p>
      </dgm:t>
    </dgm:pt>
    <dgm:pt modelId="{A23349FD-6983-44AC-8D2A-C36649F0294A}">
      <dgm:prSet phldrT="[Texto]" phldr="1"/>
      <dgm:spPr/>
      <dgm:t>
        <a:bodyPr/>
        <a:lstStyle/>
        <a:p>
          <a:endParaRPr lang="es-CO"/>
        </a:p>
      </dgm:t>
    </dgm:pt>
    <dgm:pt modelId="{1960C634-94AF-434C-80E6-F7AF5A08C1C9}" type="parTrans" cxnId="{B02334EE-C2F7-420B-82E5-8CF0BB1637AE}">
      <dgm:prSet/>
      <dgm:spPr/>
      <dgm:t>
        <a:bodyPr/>
        <a:lstStyle/>
        <a:p>
          <a:endParaRPr lang="es-CO"/>
        </a:p>
      </dgm:t>
    </dgm:pt>
    <dgm:pt modelId="{36FC367A-50E9-4E32-89EB-5A4E1B606FE6}" type="sibTrans" cxnId="{B02334EE-C2F7-420B-82E5-8CF0BB1637AE}">
      <dgm:prSet/>
      <dgm:spPr/>
      <dgm:t>
        <a:bodyPr/>
        <a:lstStyle/>
        <a:p>
          <a:endParaRPr lang="es-CO"/>
        </a:p>
      </dgm:t>
    </dgm:pt>
    <dgm:pt modelId="{05610FB0-DAA4-4E0D-AB63-84A388F640BA}" type="pres">
      <dgm:prSet presAssocID="{3FBA0D2D-8283-44F5-9357-191A2CBEDFAE}" presName="Name0" presStyleCnt="0">
        <dgm:presLayoutVars>
          <dgm:dir/>
          <dgm:resizeHandles val="exact"/>
        </dgm:presLayoutVars>
      </dgm:prSet>
      <dgm:spPr/>
    </dgm:pt>
    <dgm:pt modelId="{C6C7EE02-AAA8-4935-868C-CB238AFA6EE5}" type="pres">
      <dgm:prSet presAssocID="{3FBA0D2D-8283-44F5-9357-191A2CBEDFAE}" presName="fgShape" presStyleLbl="fgShp" presStyleIdx="0" presStyleCnt="1" custScaleX="37547"/>
      <dgm:spPr/>
    </dgm:pt>
    <dgm:pt modelId="{20F42C15-7D2E-49DF-930E-DDE6F087A515}" type="pres">
      <dgm:prSet presAssocID="{3FBA0D2D-8283-44F5-9357-191A2CBEDFAE}" presName="linComp" presStyleCnt="0"/>
      <dgm:spPr/>
    </dgm:pt>
    <dgm:pt modelId="{5BC4E33D-B6D4-4C9D-B155-41458D221915}" type="pres">
      <dgm:prSet presAssocID="{79DBD263-96CD-4E11-8CB8-B54CCF056639}" presName="compNode" presStyleCnt="0"/>
      <dgm:spPr/>
    </dgm:pt>
    <dgm:pt modelId="{10212AEE-DF0A-4885-ABCB-10E99850DD87}" type="pres">
      <dgm:prSet presAssocID="{79DBD263-96CD-4E11-8CB8-B54CCF056639}" presName="bkgdShape" presStyleLbl="node1" presStyleIdx="0" presStyleCnt="3"/>
      <dgm:spPr/>
      <dgm:t>
        <a:bodyPr/>
        <a:lstStyle/>
        <a:p>
          <a:endParaRPr lang="es-ES"/>
        </a:p>
      </dgm:t>
    </dgm:pt>
    <dgm:pt modelId="{6C7C9984-663E-4CD8-A678-69E2F437686A}" type="pres">
      <dgm:prSet presAssocID="{79DBD263-96CD-4E11-8CB8-B54CCF056639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38BD0F-87DD-4729-A256-4DE29268D18B}" type="pres">
      <dgm:prSet presAssocID="{79DBD263-96CD-4E11-8CB8-B54CCF056639}" presName="invisiNode" presStyleLbl="node1" presStyleIdx="0" presStyleCnt="3"/>
      <dgm:spPr/>
    </dgm:pt>
    <dgm:pt modelId="{66000E82-D4EE-4C0D-BC7C-C894060DD8F2}" type="pres">
      <dgm:prSet presAssocID="{79DBD263-96CD-4E11-8CB8-B54CCF056639}" presName="imagNode" presStyleLbl="fgImgPlace1" presStyleIdx="0" presStyleCnt="3"/>
      <dgm:spPr/>
    </dgm:pt>
    <dgm:pt modelId="{E13EB084-BDBD-44EF-BB20-29DBD199BA6B}" type="pres">
      <dgm:prSet presAssocID="{EFDB7ED8-F042-4B13-B249-A33A9401392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E102DCA7-05FE-493A-A5F4-216C0AEA19BB}" type="pres">
      <dgm:prSet presAssocID="{D69D8CFE-EA7C-4BFC-9D07-151E3D7C71B0}" presName="compNode" presStyleCnt="0"/>
      <dgm:spPr/>
    </dgm:pt>
    <dgm:pt modelId="{EE26CAC7-32B7-4B05-ABE3-682E2FF23531}" type="pres">
      <dgm:prSet presAssocID="{D69D8CFE-EA7C-4BFC-9D07-151E3D7C71B0}" presName="bkgdShape" presStyleLbl="node1" presStyleIdx="1" presStyleCnt="3"/>
      <dgm:spPr/>
      <dgm:t>
        <a:bodyPr/>
        <a:lstStyle/>
        <a:p>
          <a:endParaRPr lang="es-ES"/>
        </a:p>
      </dgm:t>
    </dgm:pt>
    <dgm:pt modelId="{7633E7FB-8332-4BA7-9C9D-ACBFFA360FE2}" type="pres">
      <dgm:prSet presAssocID="{D69D8CFE-EA7C-4BFC-9D07-151E3D7C71B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79EE82-6A38-4B68-A6C8-F08AAC3AB2E6}" type="pres">
      <dgm:prSet presAssocID="{D69D8CFE-EA7C-4BFC-9D07-151E3D7C71B0}" presName="invisiNode" presStyleLbl="node1" presStyleIdx="1" presStyleCnt="3"/>
      <dgm:spPr/>
    </dgm:pt>
    <dgm:pt modelId="{1C0E569A-96AC-4215-85CF-42182EB7B705}" type="pres">
      <dgm:prSet presAssocID="{D69D8CFE-EA7C-4BFC-9D07-151E3D7C71B0}" presName="imagNode" presStyleLbl="fgImgPlace1" presStyleIdx="1" presStyleCnt="3"/>
      <dgm:spPr/>
    </dgm:pt>
    <dgm:pt modelId="{EDC9CB18-6E21-41F1-9341-790051BF1498}" type="pres">
      <dgm:prSet presAssocID="{13BABB87-9021-4DAA-869A-A06E3F5BC3A6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2C6D29D-4C9A-4094-B492-6D31D0D7BBDF}" type="pres">
      <dgm:prSet presAssocID="{A23349FD-6983-44AC-8D2A-C36649F0294A}" presName="compNode" presStyleCnt="0"/>
      <dgm:spPr/>
    </dgm:pt>
    <dgm:pt modelId="{D7DE4CAA-5722-47EF-9FB1-6E74A0401C2B}" type="pres">
      <dgm:prSet presAssocID="{A23349FD-6983-44AC-8D2A-C36649F0294A}" presName="bkgdShape" presStyleLbl="node1" presStyleIdx="2" presStyleCnt="3"/>
      <dgm:spPr/>
      <dgm:t>
        <a:bodyPr/>
        <a:lstStyle/>
        <a:p>
          <a:endParaRPr lang="es-ES"/>
        </a:p>
      </dgm:t>
    </dgm:pt>
    <dgm:pt modelId="{A0577280-E63B-4ECA-A281-D4A0829A62F6}" type="pres">
      <dgm:prSet presAssocID="{A23349FD-6983-44AC-8D2A-C36649F0294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207077-C670-4595-820D-1C7279A0F2E5}" type="pres">
      <dgm:prSet presAssocID="{A23349FD-6983-44AC-8D2A-C36649F0294A}" presName="invisiNode" presStyleLbl="node1" presStyleIdx="2" presStyleCnt="3"/>
      <dgm:spPr/>
    </dgm:pt>
    <dgm:pt modelId="{09FBC795-7691-4F04-B4EA-90F650CF20D1}" type="pres">
      <dgm:prSet presAssocID="{A23349FD-6983-44AC-8D2A-C36649F0294A}" presName="imagNode" presStyleLbl="fgImgPlace1" presStyleIdx="2" presStyleCnt="3"/>
      <dgm:spPr/>
    </dgm:pt>
  </dgm:ptLst>
  <dgm:cxnLst>
    <dgm:cxn modelId="{EC227C40-C757-420D-B98F-2AA6BCCEFECC}" type="presOf" srcId="{3FBA0D2D-8283-44F5-9357-191A2CBEDFAE}" destId="{05610FB0-DAA4-4E0D-AB63-84A388F640BA}" srcOrd="0" destOrd="0" presId="urn:microsoft.com/office/officeart/2005/8/layout/hList7"/>
    <dgm:cxn modelId="{0330B064-A624-4AAA-839D-286720642735}" type="presOf" srcId="{A23349FD-6983-44AC-8D2A-C36649F0294A}" destId="{D7DE4CAA-5722-47EF-9FB1-6E74A0401C2B}" srcOrd="0" destOrd="0" presId="urn:microsoft.com/office/officeart/2005/8/layout/hList7"/>
    <dgm:cxn modelId="{B9B8FB71-6C2B-4BA1-AF3F-9F2C13BCBFE2}" type="presOf" srcId="{13BABB87-9021-4DAA-869A-A06E3F5BC3A6}" destId="{EDC9CB18-6E21-41F1-9341-790051BF1498}" srcOrd="0" destOrd="0" presId="urn:microsoft.com/office/officeart/2005/8/layout/hList7"/>
    <dgm:cxn modelId="{10EF3746-E976-473D-8E17-15C2FB2CCAF8}" type="presOf" srcId="{A23349FD-6983-44AC-8D2A-C36649F0294A}" destId="{A0577280-E63B-4ECA-A281-D4A0829A62F6}" srcOrd="1" destOrd="0" presId="urn:microsoft.com/office/officeart/2005/8/layout/hList7"/>
    <dgm:cxn modelId="{04643086-FC05-4FF2-88D9-A764675CF7E5}" type="presOf" srcId="{79DBD263-96CD-4E11-8CB8-B54CCF056639}" destId="{10212AEE-DF0A-4885-ABCB-10E99850DD87}" srcOrd="0" destOrd="0" presId="urn:microsoft.com/office/officeart/2005/8/layout/hList7"/>
    <dgm:cxn modelId="{21056629-5117-4213-A395-AF21B18ACAA5}" type="presOf" srcId="{79DBD263-96CD-4E11-8CB8-B54CCF056639}" destId="{6C7C9984-663E-4CD8-A678-69E2F437686A}" srcOrd="1" destOrd="0" presId="urn:microsoft.com/office/officeart/2005/8/layout/hList7"/>
    <dgm:cxn modelId="{B02334EE-C2F7-420B-82E5-8CF0BB1637AE}" srcId="{3FBA0D2D-8283-44F5-9357-191A2CBEDFAE}" destId="{A23349FD-6983-44AC-8D2A-C36649F0294A}" srcOrd="2" destOrd="0" parTransId="{1960C634-94AF-434C-80E6-F7AF5A08C1C9}" sibTransId="{36FC367A-50E9-4E32-89EB-5A4E1B606FE6}"/>
    <dgm:cxn modelId="{DCC364E9-671B-441C-862D-123874D769CA}" type="presOf" srcId="{EFDB7ED8-F042-4B13-B249-A33A94013922}" destId="{E13EB084-BDBD-44EF-BB20-29DBD199BA6B}" srcOrd="0" destOrd="0" presId="urn:microsoft.com/office/officeart/2005/8/layout/hList7"/>
    <dgm:cxn modelId="{A1F2FF4C-D5B8-4DA9-A8D7-6DCA17656649}" srcId="{3FBA0D2D-8283-44F5-9357-191A2CBEDFAE}" destId="{79DBD263-96CD-4E11-8CB8-B54CCF056639}" srcOrd="0" destOrd="0" parTransId="{A27A4DC0-1C54-4D5C-BE38-C15A9D61054C}" sibTransId="{EFDB7ED8-F042-4B13-B249-A33A94013922}"/>
    <dgm:cxn modelId="{546182D3-5FBA-4F28-B39E-5E48338364B6}" srcId="{3FBA0D2D-8283-44F5-9357-191A2CBEDFAE}" destId="{D69D8CFE-EA7C-4BFC-9D07-151E3D7C71B0}" srcOrd="1" destOrd="0" parTransId="{B0B9BC71-817D-47AE-A3F8-251FE043E202}" sibTransId="{13BABB87-9021-4DAA-869A-A06E3F5BC3A6}"/>
    <dgm:cxn modelId="{F3A3C798-B2CD-463D-B306-393AA9AE2D8C}" type="presOf" srcId="{D69D8CFE-EA7C-4BFC-9D07-151E3D7C71B0}" destId="{EE26CAC7-32B7-4B05-ABE3-682E2FF23531}" srcOrd="0" destOrd="0" presId="urn:microsoft.com/office/officeart/2005/8/layout/hList7"/>
    <dgm:cxn modelId="{D3EB9D8D-6832-45E7-9568-0CE0C5C40ED4}" type="presOf" srcId="{D69D8CFE-EA7C-4BFC-9D07-151E3D7C71B0}" destId="{7633E7FB-8332-4BA7-9C9D-ACBFFA360FE2}" srcOrd="1" destOrd="0" presId="urn:microsoft.com/office/officeart/2005/8/layout/hList7"/>
    <dgm:cxn modelId="{47BD6F4B-C86E-4A2B-9130-78A1DC792E89}" type="presParOf" srcId="{05610FB0-DAA4-4E0D-AB63-84A388F640BA}" destId="{C6C7EE02-AAA8-4935-868C-CB238AFA6EE5}" srcOrd="0" destOrd="0" presId="urn:microsoft.com/office/officeart/2005/8/layout/hList7"/>
    <dgm:cxn modelId="{FDDF4917-E601-45A3-B86F-70C855F33E9D}" type="presParOf" srcId="{05610FB0-DAA4-4E0D-AB63-84A388F640BA}" destId="{20F42C15-7D2E-49DF-930E-DDE6F087A515}" srcOrd="1" destOrd="0" presId="urn:microsoft.com/office/officeart/2005/8/layout/hList7"/>
    <dgm:cxn modelId="{A32D2784-373E-419E-BF1A-9DF6BA98A15A}" type="presParOf" srcId="{20F42C15-7D2E-49DF-930E-DDE6F087A515}" destId="{5BC4E33D-B6D4-4C9D-B155-41458D221915}" srcOrd="0" destOrd="0" presId="urn:microsoft.com/office/officeart/2005/8/layout/hList7"/>
    <dgm:cxn modelId="{DFDD599D-D0E5-406A-B6F9-09F0346CC7FB}" type="presParOf" srcId="{5BC4E33D-B6D4-4C9D-B155-41458D221915}" destId="{10212AEE-DF0A-4885-ABCB-10E99850DD87}" srcOrd="0" destOrd="0" presId="urn:microsoft.com/office/officeart/2005/8/layout/hList7"/>
    <dgm:cxn modelId="{7F3E2578-619A-4DEB-939F-B34B72060BAD}" type="presParOf" srcId="{5BC4E33D-B6D4-4C9D-B155-41458D221915}" destId="{6C7C9984-663E-4CD8-A678-69E2F437686A}" srcOrd="1" destOrd="0" presId="urn:microsoft.com/office/officeart/2005/8/layout/hList7"/>
    <dgm:cxn modelId="{EBF529B1-4841-4DE8-9BCE-74C720BA75D6}" type="presParOf" srcId="{5BC4E33D-B6D4-4C9D-B155-41458D221915}" destId="{6D38BD0F-87DD-4729-A256-4DE29268D18B}" srcOrd="2" destOrd="0" presId="urn:microsoft.com/office/officeart/2005/8/layout/hList7"/>
    <dgm:cxn modelId="{B044A6F7-D0E6-4BAD-824A-69D843345ED0}" type="presParOf" srcId="{5BC4E33D-B6D4-4C9D-B155-41458D221915}" destId="{66000E82-D4EE-4C0D-BC7C-C894060DD8F2}" srcOrd="3" destOrd="0" presId="urn:microsoft.com/office/officeart/2005/8/layout/hList7"/>
    <dgm:cxn modelId="{0389A374-9D6F-4E58-A123-F348A1F0F0DE}" type="presParOf" srcId="{20F42C15-7D2E-49DF-930E-DDE6F087A515}" destId="{E13EB084-BDBD-44EF-BB20-29DBD199BA6B}" srcOrd="1" destOrd="0" presId="urn:microsoft.com/office/officeart/2005/8/layout/hList7"/>
    <dgm:cxn modelId="{056BA0A0-36F7-402F-B6D4-545D1CFC853E}" type="presParOf" srcId="{20F42C15-7D2E-49DF-930E-DDE6F087A515}" destId="{E102DCA7-05FE-493A-A5F4-216C0AEA19BB}" srcOrd="2" destOrd="0" presId="urn:microsoft.com/office/officeart/2005/8/layout/hList7"/>
    <dgm:cxn modelId="{E341CF1C-1989-4EC2-8FCB-314E18A3AE9D}" type="presParOf" srcId="{E102DCA7-05FE-493A-A5F4-216C0AEA19BB}" destId="{EE26CAC7-32B7-4B05-ABE3-682E2FF23531}" srcOrd="0" destOrd="0" presId="urn:microsoft.com/office/officeart/2005/8/layout/hList7"/>
    <dgm:cxn modelId="{94E8516F-1ACF-4AF9-8247-D8188C1AA788}" type="presParOf" srcId="{E102DCA7-05FE-493A-A5F4-216C0AEA19BB}" destId="{7633E7FB-8332-4BA7-9C9D-ACBFFA360FE2}" srcOrd="1" destOrd="0" presId="urn:microsoft.com/office/officeart/2005/8/layout/hList7"/>
    <dgm:cxn modelId="{4A8B4D0C-E2F2-4106-9470-178AE7DF26E3}" type="presParOf" srcId="{E102DCA7-05FE-493A-A5F4-216C0AEA19BB}" destId="{1779EE82-6A38-4B68-A6C8-F08AAC3AB2E6}" srcOrd="2" destOrd="0" presId="urn:microsoft.com/office/officeart/2005/8/layout/hList7"/>
    <dgm:cxn modelId="{97FCB7EF-4D44-4802-92CF-F78E4D3408E2}" type="presParOf" srcId="{E102DCA7-05FE-493A-A5F4-216C0AEA19BB}" destId="{1C0E569A-96AC-4215-85CF-42182EB7B705}" srcOrd="3" destOrd="0" presId="urn:microsoft.com/office/officeart/2005/8/layout/hList7"/>
    <dgm:cxn modelId="{4C412B9F-EB91-4810-A753-5CE9AC09F786}" type="presParOf" srcId="{20F42C15-7D2E-49DF-930E-DDE6F087A515}" destId="{EDC9CB18-6E21-41F1-9341-790051BF1498}" srcOrd="3" destOrd="0" presId="urn:microsoft.com/office/officeart/2005/8/layout/hList7"/>
    <dgm:cxn modelId="{FB1F02FE-F49F-4710-BF27-EEFDFE70FC76}" type="presParOf" srcId="{20F42C15-7D2E-49DF-930E-DDE6F087A515}" destId="{A2C6D29D-4C9A-4094-B492-6D31D0D7BBDF}" srcOrd="4" destOrd="0" presId="urn:microsoft.com/office/officeart/2005/8/layout/hList7"/>
    <dgm:cxn modelId="{2EED844A-79CE-42F5-B79A-C90E1CBE3A0A}" type="presParOf" srcId="{A2C6D29D-4C9A-4094-B492-6D31D0D7BBDF}" destId="{D7DE4CAA-5722-47EF-9FB1-6E74A0401C2B}" srcOrd="0" destOrd="0" presId="urn:microsoft.com/office/officeart/2005/8/layout/hList7"/>
    <dgm:cxn modelId="{7202AAEE-F6DE-481D-87E3-C4E6560DBB00}" type="presParOf" srcId="{A2C6D29D-4C9A-4094-B492-6D31D0D7BBDF}" destId="{A0577280-E63B-4ECA-A281-D4A0829A62F6}" srcOrd="1" destOrd="0" presId="urn:microsoft.com/office/officeart/2005/8/layout/hList7"/>
    <dgm:cxn modelId="{CEB3C0D2-6B32-4014-9CE5-BB554723741E}" type="presParOf" srcId="{A2C6D29D-4C9A-4094-B492-6D31D0D7BBDF}" destId="{EE207077-C670-4595-820D-1C7279A0F2E5}" srcOrd="2" destOrd="0" presId="urn:microsoft.com/office/officeart/2005/8/layout/hList7"/>
    <dgm:cxn modelId="{EBFA05C5-4467-4A83-B535-010D9451EAC4}" type="presParOf" srcId="{A2C6D29D-4C9A-4094-B492-6D31D0D7BBDF}" destId="{09FBC795-7691-4F04-B4EA-90F650CF20D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F93BE-F6D8-4637-99CD-BBFE11CC251D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93FC001D-461F-46B0-9FEA-29891CE105E5}">
      <dgm:prSet phldrT="[Texto]" phldr="1"/>
      <dgm:spPr/>
      <dgm:t>
        <a:bodyPr/>
        <a:lstStyle/>
        <a:p>
          <a:endParaRPr lang="es-CO"/>
        </a:p>
      </dgm:t>
    </dgm:pt>
    <dgm:pt modelId="{548B2A55-45EB-4D34-B538-52593DDDB015}" type="parTrans" cxnId="{658011FF-3372-4D5C-8B84-F5C68EA59C5C}">
      <dgm:prSet/>
      <dgm:spPr/>
      <dgm:t>
        <a:bodyPr/>
        <a:lstStyle/>
        <a:p>
          <a:endParaRPr lang="es-CO"/>
        </a:p>
      </dgm:t>
    </dgm:pt>
    <dgm:pt modelId="{8D8B9CBA-3097-4B3C-A784-B7CE93AC28FC}" type="sibTrans" cxnId="{658011FF-3372-4D5C-8B84-F5C68EA59C5C}">
      <dgm:prSet/>
      <dgm:spPr/>
      <dgm:t>
        <a:bodyPr/>
        <a:lstStyle/>
        <a:p>
          <a:endParaRPr lang="es-CO"/>
        </a:p>
      </dgm:t>
    </dgm:pt>
    <dgm:pt modelId="{63F31730-0ADC-4C1D-8C1C-C7785AC13167}">
      <dgm:prSet phldrT="[Texto]" phldr="1"/>
      <dgm:spPr/>
      <dgm:t>
        <a:bodyPr/>
        <a:lstStyle/>
        <a:p>
          <a:endParaRPr lang="es-CO"/>
        </a:p>
      </dgm:t>
    </dgm:pt>
    <dgm:pt modelId="{ABB9EB9A-9006-40CA-BCF1-61B7BD650F98}" type="parTrans" cxnId="{FE991D42-514E-4934-9A63-0B865775C3EF}">
      <dgm:prSet/>
      <dgm:spPr/>
      <dgm:t>
        <a:bodyPr/>
        <a:lstStyle/>
        <a:p>
          <a:endParaRPr lang="es-CO"/>
        </a:p>
      </dgm:t>
    </dgm:pt>
    <dgm:pt modelId="{A24FA37F-25D9-4B97-A5D1-B22B4DDBBE2E}" type="sibTrans" cxnId="{FE991D42-514E-4934-9A63-0B865775C3EF}">
      <dgm:prSet/>
      <dgm:spPr/>
      <dgm:t>
        <a:bodyPr/>
        <a:lstStyle/>
        <a:p>
          <a:endParaRPr lang="es-CO"/>
        </a:p>
      </dgm:t>
    </dgm:pt>
    <dgm:pt modelId="{D8649AF0-5A6C-478D-9917-77167154F979}">
      <dgm:prSet phldrT="[Texto]" phldr="1"/>
      <dgm:spPr/>
      <dgm:t>
        <a:bodyPr/>
        <a:lstStyle/>
        <a:p>
          <a:endParaRPr lang="es-CO"/>
        </a:p>
      </dgm:t>
    </dgm:pt>
    <dgm:pt modelId="{51405BFB-AF18-48E5-84DA-CAD55CF1E2AB}" type="parTrans" cxnId="{B0E09B1C-3DE6-4F0C-A9CD-6CCC82F3D098}">
      <dgm:prSet/>
      <dgm:spPr/>
      <dgm:t>
        <a:bodyPr/>
        <a:lstStyle/>
        <a:p>
          <a:endParaRPr lang="es-CO"/>
        </a:p>
      </dgm:t>
    </dgm:pt>
    <dgm:pt modelId="{E9CB3277-A689-4A9E-922A-E8EB60C5F559}" type="sibTrans" cxnId="{B0E09B1C-3DE6-4F0C-A9CD-6CCC82F3D098}">
      <dgm:prSet/>
      <dgm:spPr/>
      <dgm:t>
        <a:bodyPr/>
        <a:lstStyle/>
        <a:p>
          <a:endParaRPr lang="es-CO"/>
        </a:p>
      </dgm:t>
    </dgm:pt>
    <dgm:pt modelId="{7F33A552-F012-4C5E-9938-9B350362C9F8}">
      <dgm:prSet phldrT="[Texto]" phldr="1"/>
      <dgm:spPr/>
      <dgm:t>
        <a:bodyPr/>
        <a:lstStyle/>
        <a:p>
          <a:endParaRPr lang="es-CO"/>
        </a:p>
      </dgm:t>
    </dgm:pt>
    <dgm:pt modelId="{EBE4D0DA-1CCE-4707-90D7-889D440F9783}" type="parTrans" cxnId="{55126960-27CB-4AF7-9ED6-23DD26D57322}">
      <dgm:prSet/>
      <dgm:spPr/>
      <dgm:t>
        <a:bodyPr/>
        <a:lstStyle/>
        <a:p>
          <a:endParaRPr lang="es-CO"/>
        </a:p>
      </dgm:t>
    </dgm:pt>
    <dgm:pt modelId="{F2FE09F5-386B-4CA0-9444-4C9AED11B308}" type="sibTrans" cxnId="{55126960-27CB-4AF7-9ED6-23DD26D57322}">
      <dgm:prSet/>
      <dgm:spPr/>
      <dgm:t>
        <a:bodyPr/>
        <a:lstStyle/>
        <a:p>
          <a:endParaRPr lang="es-CO"/>
        </a:p>
      </dgm:t>
    </dgm:pt>
    <dgm:pt modelId="{CEBB8C04-8DAF-48A6-BEFE-41011AD955FC}">
      <dgm:prSet phldrT="[Texto]" phldr="1"/>
      <dgm:spPr/>
      <dgm:t>
        <a:bodyPr/>
        <a:lstStyle/>
        <a:p>
          <a:endParaRPr lang="es-CO"/>
        </a:p>
      </dgm:t>
    </dgm:pt>
    <dgm:pt modelId="{3BA82FC1-360A-4E8D-AE43-CD83E01BC3D2}" type="parTrans" cxnId="{6490CAB8-B6FA-4864-ACE6-15CDA9EED43D}">
      <dgm:prSet/>
      <dgm:spPr/>
      <dgm:t>
        <a:bodyPr/>
        <a:lstStyle/>
        <a:p>
          <a:endParaRPr lang="es-CO"/>
        </a:p>
      </dgm:t>
    </dgm:pt>
    <dgm:pt modelId="{A10E88AC-32EB-4AF6-94F0-68D74AEA8C69}" type="sibTrans" cxnId="{6490CAB8-B6FA-4864-ACE6-15CDA9EED43D}">
      <dgm:prSet/>
      <dgm:spPr/>
      <dgm:t>
        <a:bodyPr/>
        <a:lstStyle/>
        <a:p>
          <a:endParaRPr lang="es-CO"/>
        </a:p>
      </dgm:t>
    </dgm:pt>
    <dgm:pt modelId="{F733E903-C9F6-40EA-ADAC-D64BC4E5C85A}" type="pres">
      <dgm:prSet presAssocID="{725F93BE-F6D8-4637-99CD-BBFE11CC25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AC55D0-B653-4A32-8E21-71577F0AFBEC}" type="pres">
      <dgm:prSet presAssocID="{725F93BE-F6D8-4637-99CD-BBFE11CC251D}" presName="cycle" presStyleCnt="0"/>
      <dgm:spPr/>
    </dgm:pt>
    <dgm:pt modelId="{907D9F6F-19FC-4D24-A242-36B23C29C481}" type="pres">
      <dgm:prSet presAssocID="{93FC001D-461F-46B0-9FEA-29891CE105E5}" presName="nodeFirstNode" presStyleLbl="node1" presStyleIdx="0" presStyleCnt="5" custRadScaleRad="97917" custRadScaleInc="-6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75E22D-D890-43FF-B12A-C518C6EE9249}" type="pres">
      <dgm:prSet presAssocID="{8D8B9CBA-3097-4B3C-A784-B7CE93AC28FC}" presName="sibTransFirstNode" presStyleLbl="bgShp" presStyleIdx="0" presStyleCnt="1" custScaleX="74346" custScaleY="66031" custLinFactNeighborX="-16144" custLinFactNeighborY="-15714"/>
      <dgm:spPr/>
      <dgm:t>
        <a:bodyPr/>
        <a:lstStyle/>
        <a:p>
          <a:endParaRPr lang="es-ES"/>
        </a:p>
      </dgm:t>
    </dgm:pt>
    <dgm:pt modelId="{BFFFB2A7-4007-463E-9249-653AF3C1FDE6}" type="pres">
      <dgm:prSet presAssocID="{63F31730-0ADC-4C1D-8C1C-C7785AC13167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3E7A81-18F6-4F0C-8CBD-2027CD5C1A2E}" type="pres">
      <dgm:prSet presAssocID="{D8649AF0-5A6C-478D-9917-77167154F97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CE44CA-1573-408F-B69F-920F032E2936}" type="pres">
      <dgm:prSet presAssocID="{7F33A552-F012-4C5E-9938-9B350362C9F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16551D-5F77-46CF-B292-EDDBB7586FF3}" type="pres">
      <dgm:prSet presAssocID="{CEBB8C04-8DAF-48A6-BEFE-41011AD955FC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4F5507-EAB2-4E12-8EB3-038126F72822}" type="presOf" srcId="{725F93BE-F6D8-4637-99CD-BBFE11CC251D}" destId="{F733E903-C9F6-40EA-ADAC-D64BC4E5C85A}" srcOrd="0" destOrd="0" presId="urn:microsoft.com/office/officeart/2005/8/layout/cycle3"/>
    <dgm:cxn modelId="{7D627516-BCA4-4F76-A7FC-09E2F3562EE7}" type="presOf" srcId="{CEBB8C04-8DAF-48A6-BEFE-41011AD955FC}" destId="{C216551D-5F77-46CF-B292-EDDBB7586FF3}" srcOrd="0" destOrd="0" presId="urn:microsoft.com/office/officeart/2005/8/layout/cycle3"/>
    <dgm:cxn modelId="{516D87A7-9837-4FA5-A536-92D277A89E6C}" type="presOf" srcId="{63F31730-0ADC-4C1D-8C1C-C7785AC13167}" destId="{BFFFB2A7-4007-463E-9249-653AF3C1FDE6}" srcOrd="0" destOrd="0" presId="urn:microsoft.com/office/officeart/2005/8/layout/cycle3"/>
    <dgm:cxn modelId="{FE991D42-514E-4934-9A63-0B865775C3EF}" srcId="{725F93BE-F6D8-4637-99CD-BBFE11CC251D}" destId="{63F31730-0ADC-4C1D-8C1C-C7785AC13167}" srcOrd="1" destOrd="0" parTransId="{ABB9EB9A-9006-40CA-BCF1-61B7BD650F98}" sibTransId="{A24FA37F-25D9-4B97-A5D1-B22B4DDBBE2E}"/>
    <dgm:cxn modelId="{3309AED7-AEA2-4EAB-B0D3-E2F797842748}" type="presOf" srcId="{7F33A552-F012-4C5E-9938-9B350362C9F8}" destId="{4FCE44CA-1573-408F-B69F-920F032E2936}" srcOrd="0" destOrd="0" presId="urn:microsoft.com/office/officeart/2005/8/layout/cycle3"/>
    <dgm:cxn modelId="{A49E5928-7C34-4CFC-B156-942B13B18E06}" type="presOf" srcId="{D8649AF0-5A6C-478D-9917-77167154F979}" destId="{D83E7A81-18F6-4F0C-8CBD-2027CD5C1A2E}" srcOrd="0" destOrd="0" presId="urn:microsoft.com/office/officeart/2005/8/layout/cycle3"/>
    <dgm:cxn modelId="{55126960-27CB-4AF7-9ED6-23DD26D57322}" srcId="{725F93BE-F6D8-4637-99CD-BBFE11CC251D}" destId="{7F33A552-F012-4C5E-9938-9B350362C9F8}" srcOrd="3" destOrd="0" parTransId="{EBE4D0DA-1CCE-4707-90D7-889D440F9783}" sibTransId="{F2FE09F5-386B-4CA0-9444-4C9AED11B308}"/>
    <dgm:cxn modelId="{EBB0DF76-EC83-4E6B-B23F-BCB8C9161926}" type="presOf" srcId="{8D8B9CBA-3097-4B3C-A784-B7CE93AC28FC}" destId="{7175E22D-D890-43FF-B12A-C518C6EE9249}" srcOrd="0" destOrd="0" presId="urn:microsoft.com/office/officeart/2005/8/layout/cycle3"/>
    <dgm:cxn modelId="{6490CAB8-B6FA-4864-ACE6-15CDA9EED43D}" srcId="{725F93BE-F6D8-4637-99CD-BBFE11CC251D}" destId="{CEBB8C04-8DAF-48A6-BEFE-41011AD955FC}" srcOrd="4" destOrd="0" parTransId="{3BA82FC1-360A-4E8D-AE43-CD83E01BC3D2}" sibTransId="{A10E88AC-32EB-4AF6-94F0-68D74AEA8C69}"/>
    <dgm:cxn modelId="{C07AC3A7-66CA-4827-99DF-B86EA02BFB90}" type="presOf" srcId="{93FC001D-461F-46B0-9FEA-29891CE105E5}" destId="{907D9F6F-19FC-4D24-A242-36B23C29C481}" srcOrd="0" destOrd="0" presId="urn:microsoft.com/office/officeart/2005/8/layout/cycle3"/>
    <dgm:cxn modelId="{B0E09B1C-3DE6-4F0C-A9CD-6CCC82F3D098}" srcId="{725F93BE-F6D8-4637-99CD-BBFE11CC251D}" destId="{D8649AF0-5A6C-478D-9917-77167154F979}" srcOrd="2" destOrd="0" parTransId="{51405BFB-AF18-48E5-84DA-CAD55CF1E2AB}" sibTransId="{E9CB3277-A689-4A9E-922A-E8EB60C5F559}"/>
    <dgm:cxn modelId="{658011FF-3372-4D5C-8B84-F5C68EA59C5C}" srcId="{725F93BE-F6D8-4637-99CD-BBFE11CC251D}" destId="{93FC001D-461F-46B0-9FEA-29891CE105E5}" srcOrd="0" destOrd="0" parTransId="{548B2A55-45EB-4D34-B538-52593DDDB015}" sibTransId="{8D8B9CBA-3097-4B3C-A784-B7CE93AC28FC}"/>
    <dgm:cxn modelId="{EFAB3574-822C-431E-9CA3-EE56BE45842B}" type="presParOf" srcId="{F733E903-C9F6-40EA-ADAC-D64BC4E5C85A}" destId="{4CAC55D0-B653-4A32-8E21-71577F0AFBEC}" srcOrd="0" destOrd="0" presId="urn:microsoft.com/office/officeart/2005/8/layout/cycle3"/>
    <dgm:cxn modelId="{14276943-393B-43BC-BDD4-4F91428558E1}" type="presParOf" srcId="{4CAC55D0-B653-4A32-8E21-71577F0AFBEC}" destId="{907D9F6F-19FC-4D24-A242-36B23C29C481}" srcOrd="0" destOrd="0" presId="urn:microsoft.com/office/officeart/2005/8/layout/cycle3"/>
    <dgm:cxn modelId="{54C83104-879E-4CCA-B5FC-45EDD1F79999}" type="presParOf" srcId="{4CAC55D0-B653-4A32-8E21-71577F0AFBEC}" destId="{7175E22D-D890-43FF-B12A-C518C6EE9249}" srcOrd="1" destOrd="0" presId="urn:microsoft.com/office/officeart/2005/8/layout/cycle3"/>
    <dgm:cxn modelId="{CD3670E9-F977-4BAD-A6A5-31F65C750457}" type="presParOf" srcId="{4CAC55D0-B653-4A32-8E21-71577F0AFBEC}" destId="{BFFFB2A7-4007-463E-9249-653AF3C1FDE6}" srcOrd="2" destOrd="0" presId="urn:microsoft.com/office/officeart/2005/8/layout/cycle3"/>
    <dgm:cxn modelId="{D62FFDA3-A46E-4F5E-984A-0A11B40FA4F1}" type="presParOf" srcId="{4CAC55D0-B653-4A32-8E21-71577F0AFBEC}" destId="{D83E7A81-18F6-4F0C-8CBD-2027CD5C1A2E}" srcOrd="3" destOrd="0" presId="urn:microsoft.com/office/officeart/2005/8/layout/cycle3"/>
    <dgm:cxn modelId="{93ACA650-4977-4E2B-9C24-330053ECDAFC}" type="presParOf" srcId="{4CAC55D0-B653-4A32-8E21-71577F0AFBEC}" destId="{4FCE44CA-1573-408F-B69F-920F032E2936}" srcOrd="4" destOrd="0" presId="urn:microsoft.com/office/officeart/2005/8/layout/cycle3"/>
    <dgm:cxn modelId="{DF981ABC-B049-4A2B-ACA2-EC4DF9A7D7AC}" type="presParOf" srcId="{4CAC55D0-B653-4A32-8E21-71577F0AFBEC}" destId="{C216551D-5F77-46CF-B292-EDDBB7586FF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0A748B-C67D-4A12-B31C-05B9EDA154D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CDEBB87-EF30-4959-9EC1-197137D7DBCC}">
      <dgm:prSet phldrT="[Texto]"/>
      <dgm:spPr/>
      <dgm:t>
        <a:bodyPr/>
        <a:lstStyle/>
        <a:p>
          <a:endParaRPr lang="es-CO" dirty="0"/>
        </a:p>
      </dgm:t>
    </dgm:pt>
    <dgm:pt modelId="{81CB4577-79BA-4506-BEBD-00E90EE58621}" type="parTrans" cxnId="{A5AB6470-690E-4072-A22C-599E75C5BB98}">
      <dgm:prSet/>
      <dgm:spPr/>
      <dgm:t>
        <a:bodyPr/>
        <a:lstStyle/>
        <a:p>
          <a:endParaRPr lang="es-CO"/>
        </a:p>
      </dgm:t>
    </dgm:pt>
    <dgm:pt modelId="{AFBF306A-0083-4648-AB23-AAA168DE0C5B}" type="sibTrans" cxnId="{A5AB6470-690E-4072-A22C-599E75C5BB98}">
      <dgm:prSet/>
      <dgm:spPr/>
      <dgm:t>
        <a:bodyPr/>
        <a:lstStyle/>
        <a:p>
          <a:endParaRPr lang="es-CO"/>
        </a:p>
      </dgm:t>
    </dgm:pt>
    <dgm:pt modelId="{D0829DD7-9BBF-43E6-83EE-068EDB943BCC}" type="pres">
      <dgm:prSet presAssocID="{F20A748B-C67D-4A12-B31C-05B9EDA154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551280-DB2E-406D-8F3A-4DBFEFE273D5}" type="pres">
      <dgm:prSet presAssocID="{0CDEBB87-EF30-4959-9EC1-197137D7DBCC}" presName="root1" presStyleCnt="0"/>
      <dgm:spPr/>
    </dgm:pt>
    <dgm:pt modelId="{7B6F43C2-67AB-4534-A44B-35D7DBCEB01E}" type="pres">
      <dgm:prSet presAssocID="{0CDEBB87-EF30-4959-9EC1-197137D7DBC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6C40B85-8A6F-4F64-95B4-A2422E2354A8}" type="pres">
      <dgm:prSet presAssocID="{0CDEBB87-EF30-4959-9EC1-197137D7DBCC}" presName="level2hierChild" presStyleCnt="0"/>
      <dgm:spPr/>
    </dgm:pt>
  </dgm:ptLst>
  <dgm:cxnLst>
    <dgm:cxn modelId="{63661FC7-D2AE-4C54-96AC-817192C71CA5}" type="presOf" srcId="{F20A748B-C67D-4A12-B31C-05B9EDA154D2}" destId="{D0829DD7-9BBF-43E6-83EE-068EDB943BCC}" srcOrd="0" destOrd="0" presId="urn:microsoft.com/office/officeart/2008/layout/HorizontalMultiLevelHierarchy"/>
    <dgm:cxn modelId="{A5AB6470-690E-4072-A22C-599E75C5BB98}" srcId="{F20A748B-C67D-4A12-B31C-05B9EDA154D2}" destId="{0CDEBB87-EF30-4959-9EC1-197137D7DBCC}" srcOrd="0" destOrd="0" parTransId="{81CB4577-79BA-4506-BEBD-00E90EE58621}" sibTransId="{AFBF306A-0083-4648-AB23-AAA168DE0C5B}"/>
    <dgm:cxn modelId="{AF932FA7-1EF9-4B45-92A8-F8541A7094EE}" type="presOf" srcId="{0CDEBB87-EF30-4959-9EC1-197137D7DBCC}" destId="{7B6F43C2-67AB-4534-A44B-35D7DBCEB01E}" srcOrd="0" destOrd="0" presId="urn:microsoft.com/office/officeart/2008/layout/HorizontalMultiLevelHierarchy"/>
    <dgm:cxn modelId="{34B61F62-CE16-4429-894D-693CCB0F8CFB}" type="presParOf" srcId="{D0829DD7-9BBF-43E6-83EE-068EDB943BCC}" destId="{C2551280-DB2E-406D-8F3A-4DBFEFE273D5}" srcOrd="0" destOrd="0" presId="urn:microsoft.com/office/officeart/2008/layout/HorizontalMultiLevelHierarchy"/>
    <dgm:cxn modelId="{839BCD7C-8F64-41DA-8807-4F92AD9C9E41}" type="presParOf" srcId="{C2551280-DB2E-406D-8F3A-4DBFEFE273D5}" destId="{7B6F43C2-67AB-4534-A44B-35D7DBCEB01E}" srcOrd="0" destOrd="0" presId="urn:microsoft.com/office/officeart/2008/layout/HorizontalMultiLevelHierarchy"/>
    <dgm:cxn modelId="{A7637CC7-24F2-40CC-911B-C7E8790F67DA}" type="presParOf" srcId="{C2551280-DB2E-406D-8F3A-4DBFEFE273D5}" destId="{66C40B85-8A6F-4F64-95B4-A2422E2354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78E7B7-15B3-4664-8416-235D8DDCA8B6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0"/>
      <dgm:spPr/>
      <dgm:t>
        <a:bodyPr/>
        <a:lstStyle/>
        <a:p>
          <a:endParaRPr lang="es-CO"/>
        </a:p>
      </dgm:t>
    </dgm:pt>
    <dgm:pt modelId="{A94060BF-C866-4EB0-8DA9-612EEE668D82}">
      <dgm:prSet phldrT="[Texto]" phldr="1"/>
      <dgm:spPr/>
      <dgm:t>
        <a:bodyPr/>
        <a:lstStyle/>
        <a:p>
          <a:endParaRPr lang="es-CO"/>
        </a:p>
      </dgm:t>
    </dgm:pt>
    <dgm:pt modelId="{48818AE2-21E8-40BC-A599-0AA2F51CE48C}" type="parTrans" cxnId="{5E9D6595-BC3F-45E5-BEB1-7982C3E11101}">
      <dgm:prSet/>
      <dgm:spPr/>
      <dgm:t>
        <a:bodyPr/>
        <a:lstStyle/>
        <a:p>
          <a:endParaRPr lang="es-CO"/>
        </a:p>
      </dgm:t>
    </dgm:pt>
    <dgm:pt modelId="{37803F7B-C838-4AB4-AF37-5CAB16205C48}" type="sibTrans" cxnId="{5E9D6595-BC3F-45E5-BEB1-7982C3E11101}">
      <dgm:prSet/>
      <dgm:spPr/>
      <dgm:t>
        <a:bodyPr/>
        <a:lstStyle/>
        <a:p>
          <a:endParaRPr lang="es-CO"/>
        </a:p>
      </dgm:t>
    </dgm:pt>
    <dgm:pt modelId="{6F7DA93F-6437-4C80-B29B-268541CF3096}">
      <dgm:prSet phldrT="[Texto]" phldr="1"/>
      <dgm:spPr/>
      <dgm:t>
        <a:bodyPr/>
        <a:lstStyle/>
        <a:p>
          <a:endParaRPr lang="es-CO"/>
        </a:p>
      </dgm:t>
    </dgm:pt>
    <dgm:pt modelId="{D736BC95-EBA0-4E60-BCCE-7ADA6204DC73}" type="parTrans" cxnId="{33948B5C-CFA2-4203-AAE4-C2F6763B9787}">
      <dgm:prSet/>
      <dgm:spPr/>
      <dgm:t>
        <a:bodyPr/>
        <a:lstStyle/>
        <a:p>
          <a:endParaRPr lang="es-CO"/>
        </a:p>
      </dgm:t>
    </dgm:pt>
    <dgm:pt modelId="{B8AEA4E5-E6E7-49AD-B7EB-6ACC8DE45B03}" type="sibTrans" cxnId="{33948B5C-CFA2-4203-AAE4-C2F6763B9787}">
      <dgm:prSet/>
      <dgm:spPr/>
      <dgm:t>
        <a:bodyPr/>
        <a:lstStyle/>
        <a:p>
          <a:endParaRPr lang="es-CO"/>
        </a:p>
      </dgm:t>
    </dgm:pt>
    <dgm:pt modelId="{16FBFD0D-B6C4-4BB6-9D16-1772009B96F2}">
      <dgm:prSet phldrT="[Texto]" phldr="1"/>
      <dgm:spPr/>
      <dgm:t>
        <a:bodyPr/>
        <a:lstStyle/>
        <a:p>
          <a:endParaRPr lang="es-CO"/>
        </a:p>
      </dgm:t>
    </dgm:pt>
    <dgm:pt modelId="{28CCAF5F-F326-4C20-BEAF-93064CA7E9C7}" type="parTrans" cxnId="{FF5AD2E8-32B5-4B15-89F0-FD3BB90758F2}">
      <dgm:prSet/>
      <dgm:spPr/>
      <dgm:t>
        <a:bodyPr/>
        <a:lstStyle/>
        <a:p>
          <a:endParaRPr lang="es-CO"/>
        </a:p>
      </dgm:t>
    </dgm:pt>
    <dgm:pt modelId="{27565B9F-7E9F-489F-90E2-0F2EBD4457A6}" type="sibTrans" cxnId="{FF5AD2E8-32B5-4B15-89F0-FD3BB90758F2}">
      <dgm:prSet/>
      <dgm:spPr/>
      <dgm:t>
        <a:bodyPr/>
        <a:lstStyle/>
        <a:p>
          <a:endParaRPr lang="es-CO"/>
        </a:p>
      </dgm:t>
    </dgm:pt>
    <dgm:pt modelId="{316A8F69-4B6F-4A34-BFD6-219165B05ACC}">
      <dgm:prSet phldrT="[Texto]" phldr="1"/>
      <dgm:spPr/>
      <dgm:t>
        <a:bodyPr/>
        <a:lstStyle/>
        <a:p>
          <a:endParaRPr lang="es-CO"/>
        </a:p>
      </dgm:t>
    </dgm:pt>
    <dgm:pt modelId="{79553EAD-06C1-41C2-B57B-91C8BD9EB526}" type="parTrans" cxnId="{8B4245A4-C261-44AC-9D32-EECF46EDEF87}">
      <dgm:prSet/>
      <dgm:spPr/>
      <dgm:t>
        <a:bodyPr/>
        <a:lstStyle/>
        <a:p>
          <a:endParaRPr lang="es-CO"/>
        </a:p>
      </dgm:t>
    </dgm:pt>
    <dgm:pt modelId="{C22FAF52-635D-4CE4-BA24-64B5A6A8D92A}" type="sibTrans" cxnId="{8B4245A4-C261-44AC-9D32-EECF46EDEF87}">
      <dgm:prSet/>
      <dgm:spPr/>
      <dgm:t>
        <a:bodyPr/>
        <a:lstStyle/>
        <a:p>
          <a:endParaRPr lang="es-CO"/>
        </a:p>
      </dgm:t>
    </dgm:pt>
    <dgm:pt modelId="{E86B70B5-9582-4759-845E-0B9B1398AA97}">
      <dgm:prSet phldrT="[Texto]" phldr="1"/>
      <dgm:spPr/>
      <dgm:t>
        <a:bodyPr/>
        <a:lstStyle/>
        <a:p>
          <a:endParaRPr lang="es-CO"/>
        </a:p>
      </dgm:t>
    </dgm:pt>
    <dgm:pt modelId="{15F8CC00-BBEE-474F-8C1E-B6B149FC5497}" type="parTrans" cxnId="{69F7D36D-B31C-4264-9D67-83C667B527CE}">
      <dgm:prSet/>
      <dgm:spPr/>
      <dgm:t>
        <a:bodyPr/>
        <a:lstStyle/>
        <a:p>
          <a:endParaRPr lang="es-CO"/>
        </a:p>
      </dgm:t>
    </dgm:pt>
    <dgm:pt modelId="{FE36CD63-FF96-4960-B159-808F0641E48C}" type="sibTrans" cxnId="{69F7D36D-B31C-4264-9D67-83C667B527CE}">
      <dgm:prSet/>
      <dgm:spPr/>
      <dgm:t>
        <a:bodyPr/>
        <a:lstStyle/>
        <a:p>
          <a:endParaRPr lang="es-CO"/>
        </a:p>
      </dgm:t>
    </dgm:pt>
    <dgm:pt modelId="{9A4F8F1D-8C4D-4901-AA48-488919C99017}" type="pres">
      <dgm:prSet presAssocID="{F478E7B7-15B3-4664-8416-235D8DDCA8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25C567-A48B-453E-8EA5-E1445832826B}" type="pres">
      <dgm:prSet presAssocID="{A94060BF-C866-4EB0-8DA9-612EEE668D82}" presName="dummy" presStyleCnt="0"/>
      <dgm:spPr/>
    </dgm:pt>
    <dgm:pt modelId="{4B2DF32B-FD0E-4850-98CF-43BF603C064C}" type="pres">
      <dgm:prSet presAssocID="{A94060BF-C866-4EB0-8DA9-612EEE668D8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B77F76-E862-4A0A-9767-96091B3ECA6C}" type="pres">
      <dgm:prSet presAssocID="{37803F7B-C838-4AB4-AF37-5CAB16205C48}" presName="sibTrans" presStyleLbl="node1" presStyleIdx="0" presStyleCnt="5"/>
      <dgm:spPr/>
      <dgm:t>
        <a:bodyPr/>
        <a:lstStyle/>
        <a:p>
          <a:endParaRPr lang="es-ES"/>
        </a:p>
      </dgm:t>
    </dgm:pt>
    <dgm:pt modelId="{21CCC367-DEB5-42D1-980B-5BB50382D3CE}" type="pres">
      <dgm:prSet presAssocID="{6F7DA93F-6437-4C80-B29B-268541CF3096}" presName="dummy" presStyleCnt="0"/>
      <dgm:spPr/>
    </dgm:pt>
    <dgm:pt modelId="{4B03222A-E9C4-40BB-AAEA-EEBADF2D56E3}" type="pres">
      <dgm:prSet presAssocID="{6F7DA93F-6437-4C80-B29B-268541CF309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D3F2DD-15E7-442C-92CF-ED19F61309BD}" type="pres">
      <dgm:prSet presAssocID="{B8AEA4E5-E6E7-49AD-B7EB-6ACC8DE45B03}" presName="sibTrans" presStyleLbl="node1" presStyleIdx="1" presStyleCnt="5"/>
      <dgm:spPr/>
      <dgm:t>
        <a:bodyPr/>
        <a:lstStyle/>
        <a:p>
          <a:endParaRPr lang="es-ES"/>
        </a:p>
      </dgm:t>
    </dgm:pt>
    <dgm:pt modelId="{D8CE5FD7-E9C3-45A2-BA73-DC27697722B1}" type="pres">
      <dgm:prSet presAssocID="{16FBFD0D-B6C4-4BB6-9D16-1772009B96F2}" presName="dummy" presStyleCnt="0"/>
      <dgm:spPr/>
    </dgm:pt>
    <dgm:pt modelId="{693B3FD0-8DFE-4A07-8B48-E4D7D07528CE}" type="pres">
      <dgm:prSet presAssocID="{16FBFD0D-B6C4-4BB6-9D16-1772009B96F2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2AF9F8-F7EA-4EA5-8AEC-17B1A1496AE0}" type="pres">
      <dgm:prSet presAssocID="{27565B9F-7E9F-489F-90E2-0F2EBD4457A6}" presName="sibTrans" presStyleLbl="node1" presStyleIdx="2" presStyleCnt="5"/>
      <dgm:spPr/>
      <dgm:t>
        <a:bodyPr/>
        <a:lstStyle/>
        <a:p>
          <a:endParaRPr lang="es-ES"/>
        </a:p>
      </dgm:t>
    </dgm:pt>
    <dgm:pt modelId="{6F3D35EB-51A9-4FD9-8222-4C897C293A6C}" type="pres">
      <dgm:prSet presAssocID="{316A8F69-4B6F-4A34-BFD6-219165B05ACC}" presName="dummy" presStyleCnt="0"/>
      <dgm:spPr/>
    </dgm:pt>
    <dgm:pt modelId="{2CA7DA99-9BC7-498B-9698-5A1B9CE7F4E4}" type="pres">
      <dgm:prSet presAssocID="{316A8F69-4B6F-4A34-BFD6-219165B05AC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ED954E-A298-4F63-9537-410D36D5B0F9}" type="pres">
      <dgm:prSet presAssocID="{C22FAF52-635D-4CE4-BA24-64B5A6A8D92A}" presName="sibTrans" presStyleLbl="node1" presStyleIdx="3" presStyleCnt="5"/>
      <dgm:spPr/>
      <dgm:t>
        <a:bodyPr/>
        <a:lstStyle/>
        <a:p>
          <a:endParaRPr lang="es-ES"/>
        </a:p>
      </dgm:t>
    </dgm:pt>
    <dgm:pt modelId="{59D8A476-7FAA-4148-A8FB-4A958E955D43}" type="pres">
      <dgm:prSet presAssocID="{E86B70B5-9582-4759-845E-0B9B1398AA97}" presName="dummy" presStyleCnt="0"/>
      <dgm:spPr/>
    </dgm:pt>
    <dgm:pt modelId="{ADB4A84C-45FE-43DF-B88F-5366039FC9CA}" type="pres">
      <dgm:prSet presAssocID="{E86B70B5-9582-4759-845E-0B9B1398AA97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AF4677-A21E-406E-99C3-77B6941FFEE4}" type="pres">
      <dgm:prSet presAssocID="{FE36CD63-FF96-4960-B159-808F0641E48C}" presName="sibTrans" presStyleLbl="node1" presStyleIdx="4" presStyleCnt="5"/>
      <dgm:spPr/>
      <dgm:t>
        <a:bodyPr/>
        <a:lstStyle/>
        <a:p>
          <a:endParaRPr lang="es-ES"/>
        </a:p>
      </dgm:t>
    </dgm:pt>
  </dgm:ptLst>
  <dgm:cxnLst>
    <dgm:cxn modelId="{69F7D36D-B31C-4264-9D67-83C667B527CE}" srcId="{F478E7B7-15B3-4664-8416-235D8DDCA8B6}" destId="{E86B70B5-9582-4759-845E-0B9B1398AA97}" srcOrd="4" destOrd="0" parTransId="{15F8CC00-BBEE-474F-8C1E-B6B149FC5497}" sibTransId="{FE36CD63-FF96-4960-B159-808F0641E48C}"/>
    <dgm:cxn modelId="{6910BDB1-EDDA-48B9-A264-DAD2FCC60117}" type="presOf" srcId="{E86B70B5-9582-4759-845E-0B9B1398AA97}" destId="{ADB4A84C-45FE-43DF-B88F-5366039FC9CA}" srcOrd="0" destOrd="0" presId="urn:microsoft.com/office/officeart/2005/8/layout/cycle1"/>
    <dgm:cxn modelId="{5BDC6A9F-606F-45E5-8B32-FCA35ACB89B7}" type="presOf" srcId="{316A8F69-4B6F-4A34-BFD6-219165B05ACC}" destId="{2CA7DA99-9BC7-498B-9698-5A1B9CE7F4E4}" srcOrd="0" destOrd="0" presId="urn:microsoft.com/office/officeart/2005/8/layout/cycle1"/>
    <dgm:cxn modelId="{82FA3246-A093-41C2-8CE9-27C37A703671}" type="presOf" srcId="{B8AEA4E5-E6E7-49AD-B7EB-6ACC8DE45B03}" destId="{21D3F2DD-15E7-442C-92CF-ED19F61309BD}" srcOrd="0" destOrd="0" presId="urn:microsoft.com/office/officeart/2005/8/layout/cycle1"/>
    <dgm:cxn modelId="{6153554A-8564-4D8B-90B7-4A9DF63F3066}" type="presOf" srcId="{FE36CD63-FF96-4960-B159-808F0641E48C}" destId="{1FAF4677-A21E-406E-99C3-77B6941FFEE4}" srcOrd="0" destOrd="0" presId="urn:microsoft.com/office/officeart/2005/8/layout/cycle1"/>
    <dgm:cxn modelId="{86B6AB3C-1529-47DC-89DC-0EFE2BE3C236}" type="presOf" srcId="{A94060BF-C866-4EB0-8DA9-612EEE668D82}" destId="{4B2DF32B-FD0E-4850-98CF-43BF603C064C}" srcOrd="0" destOrd="0" presId="urn:microsoft.com/office/officeart/2005/8/layout/cycle1"/>
    <dgm:cxn modelId="{4DABEE2D-2FC0-417A-AAD5-7B32DAD21656}" type="presOf" srcId="{C22FAF52-635D-4CE4-BA24-64B5A6A8D92A}" destId="{5EED954E-A298-4F63-9537-410D36D5B0F9}" srcOrd="0" destOrd="0" presId="urn:microsoft.com/office/officeart/2005/8/layout/cycle1"/>
    <dgm:cxn modelId="{FF5AD2E8-32B5-4B15-89F0-FD3BB90758F2}" srcId="{F478E7B7-15B3-4664-8416-235D8DDCA8B6}" destId="{16FBFD0D-B6C4-4BB6-9D16-1772009B96F2}" srcOrd="2" destOrd="0" parTransId="{28CCAF5F-F326-4C20-BEAF-93064CA7E9C7}" sibTransId="{27565B9F-7E9F-489F-90E2-0F2EBD4457A6}"/>
    <dgm:cxn modelId="{C43F6EE8-9D72-4207-BF76-E1D5D5559113}" type="presOf" srcId="{27565B9F-7E9F-489F-90E2-0F2EBD4457A6}" destId="{7B2AF9F8-F7EA-4EA5-8AEC-17B1A1496AE0}" srcOrd="0" destOrd="0" presId="urn:microsoft.com/office/officeart/2005/8/layout/cycle1"/>
    <dgm:cxn modelId="{CDF1CBD1-71F0-49F3-92D8-035357AF4DA3}" type="presOf" srcId="{F478E7B7-15B3-4664-8416-235D8DDCA8B6}" destId="{9A4F8F1D-8C4D-4901-AA48-488919C99017}" srcOrd="0" destOrd="0" presId="urn:microsoft.com/office/officeart/2005/8/layout/cycle1"/>
    <dgm:cxn modelId="{956ECCA2-8CEC-494C-8756-70C52CFEE574}" type="presOf" srcId="{16FBFD0D-B6C4-4BB6-9D16-1772009B96F2}" destId="{693B3FD0-8DFE-4A07-8B48-E4D7D07528CE}" srcOrd="0" destOrd="0" presId="urn:microsoft.com/office/officeart/2005/8/layout/cycle1"/>
    <dgm:cxn modelId="{57DFFE5B-93FE-4415-A140-AD3F99131655}" type="presOf" srcId="{6F7DA93F-6437-4C80-B29B-268541CF3096}" destId="{4B03222A-E9C4-40BB-AAEA-EEBADF2D56E3}" srcOrd="0" destOrd="0" presId="urn:microsoft.com/office/officeart/2005/8/layout/cycle1"/>
    <dgm:cxn modelId="{8B4245A4-C261-44AC-9D32-EECF46EDEF87}" srcId="{F478E7B7-15B3-4664-8416-235D8DDCA8B6}" destId="{316A8F69-4B6F-4A34-BFD6-219165B05ACC}" srcOrd="3" destOrd="0" parTransId="{79553EAD-06C1-41C2-B57B-91C8BD9EB526}" sibTransId="{C22FAF52-635D-4CE4-BA24-64B5A6A8D92A}"/>
    <dgm:cxn modelId="{5E9D6595-BC3F-45E5-BEB1-7982C3E11101}" srcId="{F478E7B7-15B3-4664-8416-235D8DDCA8B6}" destId="{A94060BF-C866-4EB0-8DA9-612EEE668D82}" srcOrd="0" destOrd="0" parTransId="{48818AE2-21E8-40BC-A599-0AA2F51CE48C}" sibTransId="{37803F7B-C838-4AB4-AF37-5CAB16205C48}"/>
    <dgm:cxn modelId="{283674A1-6CAE-4BC2-8743-B9329DC15A33}" type="presOf" srcId="{37803F7B-C838-4AB4-AF37-5CAB16205C48}" destId="{9BB77F76-E862-4A0A-9767-96091B3ECA6C}" srcOrd="0" destOrd="0" presId="urn:microsoft.com/office/officeart/2005/8/layout/cycle1"/>
    <dgm:cxn modelId="{33948B5C-CFA2-4203-AAE4-C2F6763B9787}" srcId="{F478E7B7-15B3-4664-8416-235D8DDCA8B6}" destId="{6F7DA93F-6437-4C80-B29B-268541CF3096}" srcOrd="1" destOrd="0" parTransId="{D736BC95-EBA0-4E60-BCCE-7ADA6204DC73}" sibTransId="{B8AEA4E5-E6E7-49AD-B7EB-6ACC8DE45B03}"/>
    <dgm:cxn modelId="{4A64EA89-EDCD-4C24-B778-2B45365E6E71}" type="presParOf" srcId="{9A4F8F1D-8C4D-4901-AA48-488919C99017}" destId="{0C25C567-A48B-453E-8EA5-E1445832826B}" srcOrd="0" destOrd="0" presId="urn:microsoft.com/office/officeart/2005/8/layout/cycle1"/>
    <dgm:cxn modelId="{02811D30-29FC-4F94-886F-DF487061A1BD}" type="presParOf" srcId="{9A4F8F1D-8C4D-4901-AA48-488919C99017}" destId="{4B2DF32B-FD0E-4850-98CF-43BF603C064C}" srcOrd="1" destOrd="0" presId="urn:microsoft.com/office/officeart/2005/8/layout/cycle1"/>
    <dgm:cxn modelId="{9F368422-31F9-463B-B330-5F6C1012CA53}" type="presParOf" srcId="{9A4F8F1D-8C4D-4901-AA48-488919C99017}" destId="{9BB77F76-E862-4A0A-9767-96091B3ECA6C}" srcOrd="2" destOrd="0" presId="urn:microsoft.com/office/officeart/2005/8/layout/cycle1"/>
    <dgm:cxn modelId="{58E6080D-9690-43BF-8D01-22997F6EB2AE}" type="presParOf" srcId="{9A4F8F1D-8C4D-4901-AA48-488919C99017}" destId="{21CCC367-DEB5-42D1-980B-5BB50382D3CE}" srcOrd="3" destOrd="0" presId="urn:microsoft.com/office/officeart/2005/8/layout/cycle1"/>
    <dgm:cxn modelId="{D8BC1B8A-3CCA-41BC-A759-8D3CDE63473D}" type="presParOf" srcId="{9A4F8F1D-8C4D-4901-AA48-488919C99017}" destId="{4B03222A-E9C4-40BB-AAEA-EEBADF2D56E3}" srcOrd="4" destOrd="0" presId="urn:microsoft.com/office/officeart/2005/8/layout/cycle1"/>
    <dgm:cxn modelId="{990C502E-0BC9-489C-B377-CD475D84F7C9}" type="presParOf" srcId="{9A4F8F1D-8C4D-4901-AA48-488919C99017}" destId="{21D3F2DD-15E7-442C-92CF-ED19F61309BD}" srcOrd="5" destOrd="0" presId="urn:microsoft.com/office/officeart/2005/8/layout/cycle1"/>
    <dgm:cxn modelId="{FBB96EAD-6B88-4AF2-966B-7DAA148AF6C9}" type="presParOf" srcId="{9A4F8F1D-8C4D-4901-AA48-488919C99017}" destId="{D8CE5FD7-E9C3-45A2-BA73-DC27697722B1}" srcOrd="6" destOrd="0" presId="urn:microsoft.com/office/officeart/2005/8/layout/cycle1"/>
    <dgm:cxn modelId="{2F79D5ED-0959-445B-935E-DED7F6AA1060}" type="presParOf" srcId="{9A4F8F1D-8C4D-4901-AA48-488919C99017}" destId="{693B3FD0-8DFE-4A07-8B48-E4D7D07528CE}" srcOrd="7" destOrd="0" presId="urn:microsoft.com/office/officeart/2005/8/layout/cycle1"/>
    <dgm:cxn modelId="{8F5E563B-CACB-48AD-B9F1-C84BED610F63}" type="presParOf" srcId="{9A4F8F1D-8C4D-4901-AA48-488919C99017}" destId="{7B2AF9F8-F7EA-4EA5-8AEC-17B1A1496AE0}" srcOrd="8" destOrd="0" presId="urn:microsoft.com/office/officeart/2005/8/layout/cycle1"/>
    <dgm:cxn modelId="{355BE726-15C5-44E0-9BA1-E1499AABBD8D}" type="presParOf" srcId="{9A4F8F1D-8C4D-4901-AA48-488919C99017}" destId="{6F3D35EB-51A9-4FD9-8222-4C897C293A6C}" srcOrd="9" destOrd="0" presId="urn:microsoft.com/office/officeart/2005/8/layout/cycle1"/>
    <dgm:cxn modelId="{A368FE2C-5D4B-46AB-9F61-AD90801C62A8}" type="presParOf" srcId="{9A4F8F1D-8C4D-4901-AA48-488919C99017}" destId="{2CA7DA99-9BC7-498B-9698-5A1B9CE7F4E4}" srcOrd="10" destOrd="0" presId="urn:microsoft.com/office/officeart/2005/8/layout/cycle1"/>
    <dgm:cxn modelId="{3A15A0EA-1482-404C-8D97-91127F5B736B}" type="presParOf" srcId="{9A4F8F1D-8C4D-4901-AA48-488919C99017}" destId="{5EED954E-A298-4F63-9537-410D36D5B0F9}" srcOrd="11" destOrd="0" presId="urn:microsoft.com/office/officeart/2005/8/layout/cycle1"/>
    <dgm:cxn modelId="{ADB810E0-2940-4526-A25D-12AA60809D08}" type="presParOf" srcId="{9A4F8F1D-8C4D-4901-AA48-488919C99017}" destId="{59D8A476-7FAA-4148-A8FB-4A958E955D43}" srcOrd="12" destOrd="0" presId="urn:microsoft.com/office/officeart/2005/8/layout/cycle1"/>
    <dgm:cxn modelId="{11EBF6DF-C102-4376-A361-B19C0A82A376}" type="presParOf" srcId="{9A4F8F1D-8C4D-4901-AA48-488919C99017}" destId="{ADB4A84C-45FE-43DF-B88F-5366039FC9CA}" srcOrd="13" destOrd="0" presId="urn:microsoft.com/office/officeart/2005/8/layout/cycle1"/>
    <dgm:cxn modelId="{1B6242A9-BFF3-486B-8371-2162E5BBD637}" type="presParOf" srcId="{9A4F8F1D-8C4D-4901-AA48-488919C99017}" destId="{1FAF4677-A21E-406E-99C3-77B6941FFE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96CCC-8A34-415B-9EFB-C1604EA294DC}">
      <dsp:nvSpPr>
        <dsp:cNvPr id="0" name=""/>
        <dsp:cNvSpPr/>
      </dsp:nvSpPr>
      <dsp:spPr>
        <a:xfrm>
          <a:off x="0" y="0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/>
            <a:t> </a:t>
          </a:r>
        </a:p>
      </dsp:txBody>
      <dsp:txXfrm>
        <a:off x="59713" y="59713"/>
        <a:ext cx="8008574" cy="1103809"/>
      </dsp:txXfrm>
    </dsp:sp>
    <dsp:sp modelId="{66DFCE13-3E31-4B9B-8B69-5F8B05D30C38}">
      <dsp:nvSpPr>
        <dsp:cNvPr id="0" name=""/>
        <dsp:cNvSpPr/>
      </dsp:nvSpPr>
      <dsp:spPr>
        <a:xfrm>
          <a:off x="0" y="1296689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/>
            <a:t> </a:t>
          </a:r>
        </a:p>
      </dsp:txBody>
      <dsp:txXfrm>
        <a:off x="59713" y="1356402"/>
        <a:ext cx="8008574" cy="1103809"/>
      </dsp:txXfrm>
    </dsp:sp>
    <dsp:sp modelId="{D626C018-E2CB-4EB2-BB61-BAF330B89C39}">
      <dsp:nvSpPr>
        <dsp:cNvPr id="0" name=""/>
        <dsp:cNvSpPr/>
      </dsp:nvSpPr>
      <dsp:spPr>
        <a:xfrm>
          <a:off x="0" y="2640678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214187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214187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214187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/>
            <a:t> </a:t>
          </a:r>
        </a:p>
      </dsp:txBody>
      <dsp:txXfrm>
        <a:off x="59713" y="2700391"/>
        <a:ext cx="8008574" cy="1103809"/>
      </dsp:txXfrm>
    </dsp:sp>
    <dsp:sp modelId="{0390F127-E673-4294-BFF6-99C1126BA8ED}">
      <dsp:nvSpPr>
        <dsp:cNvPr id="0" name=""/>
        <dsp:cNvSpPr/>
      </dsp:nvSpPr>
      <dsp:spPr>
        <a:xfrm>
          <a:off x="0" y="4036919"/>
          <a:ext cx="8128000" cy="1223235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100" kern="1200" dirty="0"/>
            <a:t> </a:t>
          </a:r>
        </a:p>
      </dsp:txBody>
      <dsp:txXfrm>
        <a:off x="59713" y="4096632"/>
        <a:ext cx="8008574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12AEE-DF0A-4885-ABCB-10E99850DD87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300" kern="1200"/>
        </a:p>
      </dsp:txBody>
      <dsp:txXfrm>
        <a:off x="1706" y="2167466"/>
        <a:ext cx="2655093" cy="2167466"/>
      </dsp:txXfrm>
    </dsp:sp>
    <dsp:sp modelId="{66000E82-D4EE-4C0D-BC7C-C894060DD8F2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CAC7-32B7-4B05-ABE3-682E2FF23531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300" kern="1200"/>
        </a:p>
      </dsp:txBody>
      <dsp:txXfrm>
        <a:off x="2736453" y="2167466"/>
        <a:ext cx="2655093" cy="2167466"/>
      </dsp:txXfrm>
    </dsp:sp>
    <dsp:sp modelId="{1C0E569A-96AC-4215-85CF-42182EB7B705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E4CAA-5722-47EF-9FB1-6E74A0401C2B}">
      <dsp:nvSpPr>
        <dsp:cNvPr id="0" name=""/>
        <dsp:cNvSpPr/>
      </dsp:nvSpPr>
      <dsp:spPr>
        <a:xfrm>
          <a:off x="5471199" y="0"/>
          <a:ext cx="2655093" cy="54186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300" kern="1200"/>
        </a:p>
      </dsp:txBody>
      <dsp:txXfrm>
        <a:off x="5471199" y="2167466"/>
        <a:ext cx="2655093" cy="2167466"/>
      </dsp:txXfrm>
    </dsp:sp>
    <dsp:sp modelId="{09FBC795-7691-4F04-B4EA-90F650CF20D1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7EE02-AAA8-4935-868C-CB238AFA6EE5}">
      <dsp:nvSpPr>
        <dsp:cNvPr id="0" name=""/>
        <dsp:cNvSpPr/>
      </dsp:nvSpPr>
      <dsp:spPr>
        <a:xfrm>
          <a:off x="2660162" y="4334933"/>
          <a:ext cx="2807674" cy="812800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E22D-D890-43FF-B12A-C518C6EE9249}">
      <dsp:nvSpPr>
        <dsp:cNvPr id="0" name=""/>
        <dsp:cNvSpPr/>
      </dsp:nvSpPr>
      <dsp:spPr>
        <a:xfrm>
          <a:off x="1046245" y="89074"/>
          <a:ext cx="3999570" cy="3552251"/>
        </a:xfrm>
        <a:prstGeom prst="left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D9F6F-19FC-4D24-A242-36B23C29C481}">
      <dsp:nvSpPr>
        <dsp:cNvPr id="0" name=""/>
        <dsp:cNvSpPr/>
      </dsp:nvSpPr>
      <dsp:spPr>
        <a:xfrm>
          <a:off x="2650478" y="55039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200" kern="1200"/>
        </a:p>
      </dsp:txBody>
      <dsp:txXfrm>
        <a:off x="2712184" y="116745"/>
        <a:ext cx="2404681" cy="1140634"/>
      </dsp:txXfrm>
    </dsp:sp>
    <dsp:sp modelId="{BFFFB2A7-4007-463E-9249-653AF3C1FDE6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200" kern="1200"/>
        </a:p>
      </dsp:txBody>
      <dsp:txXfrm>
        <a:off x="5043480" y="1649166"/>
        <a:ext cx="2404681" cy="1140634"/>
      </dsp:txXfrm>
    </dsp:sp>
    <dsp:sp modelId="{D83E7A81-18F6-4F0C-8CBD-2027CD5C1A2E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200" kern="1200"/>
        </a:p>
      </dsp:txBody>
      <dsp:txXfrm>
        <a:off x="4210099" y="4214051"/>
        <a:ext cx="2404681" cy="1140634"/>
      </dsp:txXfrm>
    </dsp:sp>
    <dsp:sp modelId="{4FCE44CA-1573-408F-B69F-920F032E2936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200" kern="1200"/>
        </a:p>
      </dsp:txBody>
      <dsp:txXfrm>
        <a:off x="1513219" y="4214051"/>
        <a:ext cx="2404681" cy="1140634"/>
      </dsp:txXfrm>
    </dsp:sp>
    <dsp:sp modelId="{C216551D-5F77-46CF-B292-EDDBB7586FF3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200" kern="1200"/>
        </a:p>
      </dsp:txBody>
      <dsp:txXfrm>
        <a:off x="679837" y="1649166"/>
        <a:ext cx="2404681" cy="1140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F43C2-67AB-4534-A44B-35D7DBCEB01E}">
      <dsp:nvSpPr>
        <dsp:cNvPr id="0" name=""/>
        <dsp:cNvSpPr/>
      </dsp:nvSpPr>
      <dsp:spPr>
        <a:xfrm rot="16200000">
          <a:off x="-555706" y="2194560"/>
          <a:ext cx="5418667" cy="10295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-555706" y="2194560"/>
        <a:ext cx="5418667" cy="1029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DF32B-FD0E-4850-98CF-43BF603C064C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500" kern="1200"/>
        </a:p>
      </dsp:txBody>
      <dsp:txXfrm>
        <a:off x="4704665" y="39140"/>
        <a:ext cx="1341437" cy="1341437"/>
      </dsp:txXfrm>
    </dsp:sp>
    <dsp:sp modelId="{9BB77F76-E862-4A0A-9767-96091B3ECA6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222A-E9C4-40BB-AAEA-EEBADF2D56E3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500" kern="1200"/>
        </a:p>
      </dsp:txBody>
      <dsp:txXfrm>
        <a:off x="5515145" y="2533541"/>
        <a:ext cx="1341437" cy="1341437"/>
      </dsp:txXfrm>
    </dsp:sp>
    <dsp:sp modelId="{21D3F2DD-15E7-442C-92CF-ED19F61309BD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3FD0-8DFE-4A07-8B48-E4D7D07528CE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500" kern="1200"/>
        </a:p>
      </dsp:txBody>
      <dsp:txXfrm>
        <a:off x="3393281" y="4075166"/>
        <a:ext cx="1341437" cy="1341437"/>
      </dsp:txXfrm>
    </dsp:sp>
    <dsp:sp modelId="{7B2AF9F8-F7EA-4EA5-8AEC-17B1A1496AE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7DA99-9BC7-498B-9698-5A1B9CE7F4E4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500" kern="1200"/>
        </a:p>
      </dsp:txBody>
      <dsp:txXfrm>
        <a:off x="1271416" y="2533541"/>
        <a:ext cx="1341437" cy="1341437"/>
      </dsp:txXfrm>
    </dsp:sp>
    <dsp:sp modelId="{5EED954E-A298-4F63-9537-410D36D5B0F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A84C-45FE-43DF-B88F-5366039FC9CA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3500" kern="1200"/>
        </a:p>
      </dsp:txBody>
      <dsp:txXfrm>
        <a:off x="2081896" y="39140"/>
        <a:ext cx="1341437" cy="1341437"/>
      </dsp:txXfrm>
    </dsp:sp>
    <dsp:sp modelId="{1FAF4677-A21E-406E-99C3-77B6941FFEE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DECD4-5A87-4026-BBFB-B1DFA512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96B1D-2CF8-4F07-88D9-5ABA81C1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76FB1-41DB-4E4B-859B-AE143A4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F86-62D8-4698-A790-0A8C3E0F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280A7-E771-495C-86E6-327CA77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49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00CD-6D4B-4099-9A91-77F0DAF5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890E9-91D2-4E36-A601-DC296D11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CECDC-35C2-4B8C-9449-B6317CF4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140B4-1FAD-4818-AF16-0C5FF4EA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9F15B-0147-4B43-9477-EFA3BDDB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8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7DDE5-7137-4764-A2CD-7A4CA0DBD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ABFE52-EA7E-47CA-B52C-FA14D6AF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358BB-2AE9-4E16-8275-BEF43DA4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F6607-00BB-49E3-ADD2-0664CA2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FF36A-4A31-4A5F-9653-8AC6D2EF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5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C8230-D836-4BF6-969D-6D6C6C2B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1EC2-BF20-409A-9D99-9D69CA1E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F0A69-264B-4CB6-9E5A-BBFEB7C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B0E27-4E20-4A13-8780-7533D7C7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3B3DC-607F-4A8B-BDBE-B6F052F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31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5A4F-67D5-4884-9F67-91D5F4C5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7B0CE-614E-46F3-B5A1-4568FF1F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D218-7A7C-4528-A291-AF528BD7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AB63F-F0C0-4958-B8D5-FDD7CF49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85967-099C-4D90-B60A-37EB60B9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1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9891-89DC-45D3-B6E4-BA2EECFA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E0EF-1221-4A20-B44C-29AA8BEF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3184CF-D784-4DAE-BA73-BA3F347D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5CAB9-C41E-49A5-887C-3AA6D10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59132-4A22-4D6D-A400-D9D3A84C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56DDF-2C92-42B1-A4D7-1423C38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1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FD0E-BAF5-4C8C-AB84-60E63A71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C861E6-18E3-4087-BFF3-778D3E78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BBBC12-FB3E-4367-942B-24E10376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343671-A17E-466F-B5E6-89A74007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D4535-B793-402C-A098-2ECCFB2C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8017BF-53CA-4855-A155-D2E944B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437CE-4177-43AF-A1EB-AAA10D6C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EF5E1-303C-4B6B-BEC4-D3ACAB08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8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0F7D-5534-49B8-AB0C-70F75AB7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501701-7415-428D-A32B-95C90B19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700730-41C3-4BBA-8F59-5487D5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FFE45C-344E-49E8-82EF-428D69F5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64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0B195B-FC9F-4B99-82FF-13763A6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1E5CE9-ED93-409E-BB99-2802C984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2FD787-D304-4574-A68C-5F470E0F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070FB-C6C3-4522-9030-64C3579F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BD7BF-E931-4334-8035-E1C8E76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0ED131-E8C0-420E-A112-FAC806B5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C3C09-D97B-46F2-94E6-B74A84CB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39620-E329-4887-9EE7-CEB7214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4CF05-AD38-447A-8DD7-02A68810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6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8D3CC-B95E-4F68-ABB7-076D2EDF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AD838E-D59D-4C7B-B96B-0A811959F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B3A08B-CD04-40C1-BE9E-B3A50E12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BDF769-A1F0-4809-9F96-7F952729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DC1555-549A-40C9-A190-46E1F331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ADA1D-A8D9-4F50-9665-F0BE19B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7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E34485-23DE-404C-974D-30D3EE2E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83867-24E5-462A-889B-703FFF87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940AF-E2CF-42B2-81CC-76E5D772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6867-8D52-46D5-8C98-69DB32658D4A}" type="datetimeFigureOut">
              <a:rPr lang="es-CO" smtClean="0"/>
              <a:t>13/03/2019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0F346-2EEA-4429-BA6B-05F15E38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C689A-F7AB-40FA-AE77-089DE8DF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2FD8-6239-4F89-A273-7BE3EA80E0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58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A9AEB9-F7EE-47F7-9AB3-0F4F368F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808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8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F56D2AD-3E3A-46BD-B1A2-AF23D8A1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184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07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C2872C1-ED45-44CA-B671-483538E80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0738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20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FAB7532-B128-49DD-9B48-BE4DBB5BE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94816"/>
              </p:ext>
            </p:extLst>
          </p:nvPr>
        </p:nvGraphicFramePr>
        <p:xfrm>
          <a:off x="2032001" y="719666"/>
          <a:ext cx="43072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2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788A10E-80B5-4923-91DC-3D040DC3A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44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26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14"/>
          <p:cNvSpPr/>
          <p:nvPr/>
        </p:nvSpPr>
        <p:spPr>
          <a:xfrm>
            <a:off x="2032000" y="2817382"/>
            <a:ext cx="8128000" cy="1223235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ángulo redondeado 17"/>
          <p:cNvSpPr/>
          <p:nvPr/>
        </p:nvSpPr>
        <p:spPr>
          <a:xfrm>
            <a:off x="1770743" y="4724559"/>
            <a:ext cx="8128000" cy="1223235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75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032000" y="2820600"/>
            <a:ext cx="8128000" cy="1216800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89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</cp:lastModifiedBy>
  <cp:revision>7</cp:revision>
  <dcterms:created xsi:type="dcterms:W3CDTF">2019-03-13T02:56:20Z</dcterms:created>
  <dcterms:modified xsi:type="dcterms:W3CDTF">2019-03-13T22:21:58Z</dcterms:modified>
</cp:coreProperties>
</file>