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79CA-F24E-40C0-AB04-AFA6A576728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3603-05EF-4EEB-9048-2C6E5E769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8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79CA-F24E-40C0-AB04-AFA6A576728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3603-05EF-4EEB-9048-2C6E5E769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79CA-F24E-40C0-AB04-AFA6A576728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3603-05EF-4EEB-9048-2C6E5E769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2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79CA-F24E-40C0-AB04-AFA6A576728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3603-05EF-4EEB-9048-2C6E5E769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89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79CA-F24E-40C0-AB04-AFA6A576728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3603-05EF-4EEB-9048-2C6E5E769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98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79CA-F24E-40C0-AB04-AFA6A576728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3603-05EF-4EEB-9048-2C6E5E769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2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79CA-F24E-40C0-AB04-AFA6A576728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3603-05EF-4EEB-9048-2C6E5E769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7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79CA-F24E-40C0-AB04-AFA6A576728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3603-05EF-4EEB-9048-2C6E5E769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9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79CA-F24E-40C0-AB04-AFA6A576728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3603-05EF-4EEB-9048-2C6E5E769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8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79CA-F24E-40C0-AB04-AFA6A576728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3603-05EF-4EEB-9048-2C6E5E769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79CA-F24E-40C0-AB04-AFA6A576728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3603-05EF-4EEB-9048-2C6E5E769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09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579CA-F24E-40C0-AB04-AFA6A576728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83603-05EF-4EEB-9048-2C6E5E769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6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코로나 </a:t>
            </a:r>
            <a:r>
              <a:rPr lang="en-US" altLang="ko-KR" dirty="0" smtClean="0"/>
              <a:t>19 </a:t>
            </a:r>
            <a:r>
              <a:rPr lang="ko-KR" altLang="en-US" dirty="0" smtClean="0"/>
              <a:t>시도별 접종 현황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93672"/>
            <a:ext cx="3971925" cy="3141928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5029199" y="1690688"/>
            <a:ext cx="6722533" cy="448627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시도별 </a:t>
            </a:r>
            <a:r>
              <a:rPr lang="en-US" altLang="ko-KR" dirty="0" smtClean="0"/>
              <a:t>COVID-19</a:t>
            </a:r>
            <a:r>
              <a:rPr lang="ko-KR" altLang="en-US" dirty="0" smtClean="0"/>
              <a:t> 예방접종 현황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질병관리청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html </a:t>
            </a:r>
            <a:r>
              <a:rPr lang="ko-KR" altLang="en-US" dirty="0" smtClean="0"/>
              <a:t>태그 활용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스크래핑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/Requests/</a:t>
            </a:r>
            <a:r>
              <a:rPr lang="en-US" altLang="ko-KR" dirty="0" err="1" smtClean="0"/>
              <a:t>tkinter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웹스크래핑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시도별 </a:t>
            </a:r>
            <a:r>
              <a:rPr lang="ko-KR" altLang="en-US" dirty="0" err="1" smtClean="0"/>
              <a:t>인구현황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통계청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.csv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import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3.  1, 2 </a:t>
            </a:r>
            <a:r>
              <a:rPr lang="ko-KR" altLang="en-US" dirty="0" err="1" smtClean="0"/>
              <a:t>인구별</a:t>
            </a:r>
            <a:r>
              <a:rPr lang="ko-KR" altLang="en-US" dirty="0" smtClean="0"/>
              <a:t> 접종 현황 분석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68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25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코로나 19 시도별 접종 현황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 19 시도별 접종 현황</dc:title>
  <dc:creator>KB</dc:creator>
  <cp:lastModifiedBy>KB</cp:lastModifiedBy>
  <cp:revision>4</cp:revision>
  <dcterms:created xsi:type="dcterms:W3CDTF">2021-07-01T05:57:49Z</dcterms:created>
  <dcterms:modified xsi:type="dcterms:W3CDTF">2021-07-01T07:20:34Z</dcterms:modified>
</cp:coreProperties>
</file>