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59" r:id="rId6"/>
    <p:sldId id="260" r:id="rId7"/>
    <p:sldId id="262" r:id="rId8"/>
    <p:sldId id="264" r:id="rId9"/>
    <p:sldId id="26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1" autoAdjust="0"/>
    <p:restoredTop sz="94660"/>
  </p:normalViewPr>
  <p:slideViewPr>
    <p:cSldViewPr snapToGrid="0">
      <p:cViewPr>
        <p:scale>
          <a:sx n="50" d="100"/>
          <a:sy n="50" d="100"/>
        </p:scale>
        <p:origin x="7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7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0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6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7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8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8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4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9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7CE9-51B4-4AAB-A6C9-9C3E47D4BC69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8F96-3F90-47BF-8BB0-B8D16F5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8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설치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conda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install requests</a:t>
            </a:r>
            <a:b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600" dirty="0" err="1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conda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install bs4</a:t>
            </a:r>
          </a:p>
          <a:p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Beautifulsoup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requests </a:t>
            </a: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라이브러리 설치</a:t>
            </a:r>
            <a:endParaRPr lang="en-US" altLang="ko-KR" sz="36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아나콘다를 사용하고 있기 때문에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아나콘다 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prompt</a:t>
            </a: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에서 </a:t>
            </a:r>
            <a:r>
              <a:rPr lang="ko-KR" altLang="en-US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설치진행</a:t>
            </a: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endParaRPr lang="en-US" altLang="ko-KR" sz="4400" dirty="0" smtClean="0">
              <a:solidFill>
                <a:srgbClr val="FF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4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td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태그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(class=)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찾기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데이터는 </a:t>
            </a:r>
            <a:r>
              <a:rPr lang="en-US" altLang="ko-KR" sz="4000" dirty="0" err="1" smtClean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tbody</a:t>
            </a:r>
            <a:r>
              <a:rPr lang="en-US" altLang="ko-KR" sz="4000" dirty="0" smtClean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&gt; </a:t>
            </a:r>
            <a:r>
              <a:rPr lang="en-US" altLang="ko-KR" sz="4000" dirty="0" err="1" smtClean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tr</a:t>
            </a:r>
            <a:r>
              <a:rPr lang="en-US" altLang="ko-KR" sz="4000" dirty="0" smtClean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&gt; td</a:t>
            </a:r>
            <a:r>
              <a:rPr lang="ko-KR" altLang="en-US" sz="4000" dirty="0" smtClean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존재</a:t>
            </a:r>
            <a:endParaRPr lang="en-US" altLang="ko-KR" sz="4000" dirty="0" smtClean="0">
              <a:solidFill>
                <a:srgbClr val="FF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4000" dirty="0">
              <a:solidFill>
                <a:srgbClr val="FF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btdcols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</a:t>
            </a: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btrs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[1].find("td", {"class" : "</a:t>
            </a: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tdcol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"})</a:t>
            </a:r>
          </a:p>
        </p:txBody>
      </p:sp>
    </p:spTree>
    <p:extLst>
      <p:ext uri="{BB962C8B-B14F-4D97-AF65-F5344CB8AC3E}">
        <p14:creationId xmlns:p14="http://schemas.microsoft.com/office/powerpoint/2010/main" val="153797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import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import requests</a:t>
            </a:r>
            <a:r>
              <a:rPr lang="en-US" altLang="ko-KR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4000" dirty="0" smtClean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from bs4 import </a:t>
            </a:r>
            <a:r>
              <a:rPr lang="en-US" altLang="ko-KR" sz="4000" dirty="0" err="1" smtClean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BeautifulSoup</a:t>
            </a:r>
            <a:endParaRPr lang="en-US" altLang="ko-KR" sz="4000" dirty="0" smtClean="0">
              <a:solidFill>
                <a:srgbClr val="FF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7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4200" y="469900"/>
            <a:ext cx="5442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BeautifulSoup</a:t>
            </a:r>
            <a:endParaRPr lang="ko-KR" altLang="en-US" sz="6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200" y="1765300"/>
            <a:ext cx="10580140" cy="2601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HTML </a:t>
            </a:r>
            <a:r>
              <a:rPr lang="ko-KR" altLang="en-US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및 </a:t>
            </a:r>
            <a:r>
              <a:rPr lang="en-US" altLang="ko-KR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XML </a:t>
            </a:r>
            <a:r>
              <a:rPr lang="ko-KR" altLang="en-US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파일에서 데이터를 추출하기 위한 </a:t>
            </a:r>
            <a:r>
              <a:rPr lang="ko-KR" altLang="en-US" sz="28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파이썬</a:t>
            </a:r>
            <a:r>
              <a:rPr lang="ko-KR" altLang="en-US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라이브러리</a:t>
            </a:r>
            <a:endParaRPr lang="en-US" altLang="ko-KR" sz="28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Conda</a:t>
            </a:r>
            <a:r>
              <a:rPr lang="en-US" altLang="ko-KR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prompt</a:t>
            </a:r>
            <a:r>
              <a:rPr lang="ko-KR" altLang="en-US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에서 </a:t>
            </a:r>
            <a:r>
              <a:rPr lang="en-US" altLang="ko-KR" sz="28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conda</a:t>
            </a:r>
            <a:r>
              <a:rPr lang="en-US" altLang="ko-KR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install beautifulsoup4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HTML, XML </a:t>
            </a:r>
            <a:r>
              <a:rPr lang="ko-KR" altLang="en-US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 내용을 읽을 때 파서</a:t>
            </a:r>
            <a:r>
              <a:rPr lang="en-US" altLang="ko-KR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(parser) </a:t>
            </a:r>
            <a:r>
              <a:rPr lang="ko-KR" altLang="en-US" sz="28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이용</a:t>
            </a:r>
            <a:endParaRPr lang="en-US" altLang="ko-KR" sz="28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072" y="4777466"/>
            <a:ext cx="2737757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html.parser</a:t>
            </a:r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21888" y="4777466"/>
            <a:ext cx="191283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lxml</a:t>
            </a:r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29544" y="4777466"/>
            <a:ext cx="2271241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lxml</a:t>
            </a:r>
            <a:r>
              <a:rPr lang="en-US" altLang="ko-KR" sz="32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-xml</a:t>
            </a:r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995606" y="4777466"/>
            <a:ext cx="2168734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html5lib</a:t>
            </a:r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93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Requests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라이브러리로 컨텐츠 가져오기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철도통계</a:t>
            </a: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</a:t>
            </a: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철도운영현황 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</a:t>
            </a: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도시철도여객수송 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pPr marL="0" indent="0">
              <a:buNone/>
            </a:pPr>
            <a:endParaRPr lang="en-US" altLang="ko-KR" sz="36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url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"http://www.kric.go.kr/jsp/industry/rss/citystapassList.jsp?q_org_cd=A010010024&amp;q_fdate=2021"</a:t>
            </a:r>
          </a:p>
          <a:p>
            <a:pPr marL="0" indent="0">
              <a:buNone/>
            </a:pP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requests.get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url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).content</a:t>
            </a:r>
            <a:b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또는 </a:t>
            </a: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requests.get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url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).text</a:t>
            </a:r>
          </a:p>
          <a:p>
            <a:endParaRPr lang="en-US" altLang="ko-KR" sz="36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가독성이</a:t>
            </a: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좋지 않음</a:t>
            </a:r>
            <a:endParaRPr lang="en-US" altLang="ko-KR" sz="36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Requests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라이브러리로 컨텐츠 가져오기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Beautifulsoup</a:t>
            </a: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html.parser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메소드로</a:t>
            </a: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정렬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소스보기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ctrl+U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bsoup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</a:t>
            </a: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BeautifulSoup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htmlText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"</a:t>
            </a:r>
            <a:r>
              <a:rPr lang="en-US" altLang="ko-KR" sz="36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html.parser</a:t>
            </a:r>
            <a:r>
              <a:rPr lang="en-US" altLang="ko-KR" sz="36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6615"/>
          <a:stretch/>
        </p:blipFill>
        <p:spPr>
          <a:xfrm>
            <a:off x="1490822" y="4536452"/>
            <a:ext cx="9334350" cy="19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표 태그 확인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315" y="687735"/>
            <a:ext cx="7144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표는 </a:t>
            </a:r>
            <a:r>
              <a:rPr lang="en-US" altLang="ko-KR" sz="3600" dirty="0" err="1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tbody</a:t>
            </a:r>
            <a:r>
              <a:rPr lang="en-US" altLang="ko-KR" sz="3600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3600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각 행은 </a:t>
            </a:r>
            <a:r>
              <a:rPr lang="en-US" altLang="ko-KR" sz="3600" dirty="0" err="1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tr</a:t>
            </a:r>
            <a:r>
              <a:rPr lang="en-US" altLang="ko-KR" sz="3600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3600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각 열은</a:t>
            </a:r>
            <a:r>
              <a:rPr lang="en-US" altLang="ko-KR" sz="3600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7184"/>
          <a:stretch/>
        </p:blipFill>
        <p:spPr>
          <a:xfrm>
            <a:off x="332205" y="1540837"/>
            <a:ext cx="3525420" cy="49456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24634"/>
          <a:stretch/>
        </p:blipFill>
        <p:spPr>
          <a:xfrm>
            <a:off x="4077149" y="1656676"/>
            <a:ext cx="778264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7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태그구성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690688"/>
            <a:ext cx="5715000" cy="48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2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find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태그를 찾아서 표 내용 가져오기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Find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메소드로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태그를 찾자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 태그를 찾는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 태그가 하나만 존재할 때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하나만 가져오고 싶을 때 사용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 태그가 여러 개면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첫번째 태그를 가져옴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38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en-US" altLang="ko-KR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tr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태그를 찾고 내용을 가져와야 한다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Find_all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메소드로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태그 찾기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 태그를 찾는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여러 개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 태그가 여러 개 존재할 때 사용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 태그가 여러 개면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리스트처럼 저장함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53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183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Noto Sans KR Medium</vt:lpstr>
      <vt:lpstr>맑은 고딕</vt:lpstr>
      <vt:lpstr>Arial</vt:lpstr>
      <vt:lpstr>Office 테마</vt:lpstr>
      <vt:lpstr>설치</vt:lpstr>
      <vt:lpstr>import</vt:lpstr>
      <vt:lpstr>PowerPoint 프레젠테이션</vt:lpstr>
      <vt:lpstr>Requests 라이브러리로 컨텐츠 가져오기</vt:lpstr>
      <vt:lpstr>Requests 라이브러리로 컨텐츠 가져오기</vt:lpstr>
      <vt:lpstr>표 태그 확인</vt:lpstr>
      <vt:lpstr>태그구성</vt:lpstr>
      <vt:lpstr>1. find 태그를 찾아서 표 내용 가져오기</vt:lpstr>
      <vt:lpstr>2. tr 태그를 찾고 내용을 가져와야 한다.</vt:lpstr>
      <vt:lpstr>3. td 태그 (class=) 찾기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8</cp:revision>
  <dcterms:created xsi:type="dcterms:W3CDTF">2021-06-30T23:03:28Z</dcterms:created>
  <dcterms:modified xsi:type="dcterms:W3CDTF">2021-07-01T00:55:10Z</dcterms:modified>
</cp:coreProperties>
</file>