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102" y="9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4.png"/><Relationship Id="rId7" Type="http://schemas.openxmlformats.org/officeDocument/2006/relationships/image" Target="../media/image73.png"/><Relationship Id="rId12" Type="http://schemas.openxmlformats.org/officeDocument/2006/relationships/image" Target="../media/image75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86.png"/><Relationship Id="rId4" Type="http://schemas.openxmlformats.org/officeDocument/2006/relationships/image" Target="../media/image71.png"/><Relationship Id="rId9" Type="http://schemas.openxmlformats.org/officeDocument/2006/relationships/image" Target="../media/image8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95.JPG"/><Relationship Id="rId3" Type="http://schemas.openxmlformats.org/officeDocument/2006/relationships/image" Target="../media/image88.png"/><Relationship Id="rId7" Type="http://schemas.openxmlformats.org/officeDocument/2006/relationships/image" Target="../media/image91.png"/><Relationship Id="rId12" Type="http://schemas.openxmlformats.org/officeDocument/2006/relationships/image" Target="../media/image94.JP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93.JPG"/><Relationship Id="rId5" Type="http://schemas.openxmlformats.org/officeDocument/2006/relationships/image" Target="../media/image90.png"/><Relationship Id="rId10" Type="http://schemas.openxmlformats.org/officeDocument/2006/relationships/image" Target="../media/image74.JPG"/><Relationship Id="rId4" Type="http://schemas.openxmlformats.org/officeDocument/2006/relationships/image" Target="../media/image89.png"/><Relationship Id="rId9" Type="http://schemas.openxmlformats.org/officeDocument/2006/relationships/image" Target="../media/image92.png"/><Relationship Id="rId14" Type="http://schemas.openxmlformats.org/officeDocument/2006/relationships/image" Target="../media/image9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101.JPG"/><Relationship Id="rId3" Type="http://schemas.openxmlformats.org/officeDocument/2006/relationships/image" Target="../media/image97.png"/><Relationship Id="rId7" Type="http://schemas.openxmlformats.org/officeDocument/2006/relationships/image" Target="../media/image18.png"/><Relationship Id="rId12" Type="http://schemas.openxmlformats.org/officeDocument/2006/relationships/image" Target="../media/image100.JP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11" Type="http://schemas.openxmlformats.org/officeDocument/2006/relationships/image" Target="../media/image60.png"/><Relationship Id="rId5" Type="http://schemas.openxmlformats.org/officeDocument/2006/relationships/image" Target="../media/image89.png"/><Relationship Id="rId10" Type="http://schemas.openxmlformats.org/officeDocument/2006/relationships/image" Target="../media/image96.png"/><Relationship Id="rId4" Type="http://schemas.openxmlformats.org/officeDocument/2006/relationships/image" Target="../media/image98.png"/><Relationship Id="rId9" Type="http://schemas.openxmlformats.org/officeDocument/2006/relationships/image" Target="../media/image9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3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openxmlformats.org/officeDocument/2006/relationships/image" Target="../media/image26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2" Type="http://schemas.openxmlformats.org/officeDocument/2006/relationships/image" Target="../media/image18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3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18" Type="http://schemas.openxmlformats.org/officeDocument/2006/relationships/image" Target="../media/image50.wmf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9.wmf"/><Relationship Id="rId20" Type="http://schemas.openxmlformats.org/officeDocument/2006/relationships/image" Target="../media/image51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5.png"/><Relationship Id="rId11" Type="http://schemas.openxmlformats.org/officeDocument/2006/relationships/image" Target="../media/image3.png"/><Relationship Id="rId5" Type="http://schemas.openxmlformats.org/officeDocument/2006/relationships/image" Target="../media/image54.png"/><Relationship Id="rId15" Type="http://schemas.openxmlformats.org/officeDocument/2006/relationships/oleObject" Target="../embeddings/oleObject1.bin"/><Relationship Id="rId10" Type="http://schemas.openxmlformats.org/officeDocument/2006/relationships/image" Target="../media/image58.png"/><Relationship Id="rId19" Type="http://schemas.openxmlformats.org/officeDocument/2006/relationships/oleObject" Target="../embeddings/oleObject3.bin"/><Relationship Id="rId4" Type="http://schemas.openxmlformats.org/officeDocument/2006/relationships/image" Target="../media/image53.png"/><Relationship Id="rId9" Type="http://schemas.openxmlformats.org/officeDocument/2006/relationships/image" Target="../media/image18.png"/><Relationship Id="rId1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69.png"/><Relationship Id="rId3" Type="http://schemas.openxmlformats.org/officeDocument/2006/relationships/image" Target="../media/image63.png"/><Relationship Id="rId7" Type="http://schemas.openxmlformats.org/officeDocument/2006/relationships/image" Target="../media/image18.png"/><Relationship Id="rId12" Type="http://schemas.openxmlformats.org/officeDocument/2006/relationships/image" Target="../media/image6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60.png"/><Relationship Id="rId5" Type="http://schemas.openxmlformats.org/officeDocument/2006/relationships/image" Target="../media/image65.png"/><Relationship Id="rId10" Type="http://schemas.openxmlformats.org/officeDocument/2006/relationships/image" Target="../media/image67.png"/><Relationship Id="rId4" Type="http://schemas.openxmlformats.org/officeDocument/2006/relationships/image" Target="../media/image64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JPG"/><Relationship Id="rId3" Type="http://schemas.openxmlformats.org/officeDocument/2006/relationships/image" Target="../media/image71.png"/><Relationship Id="rId7" Type="http://schemas.openxmlformats.org/officeDocument/2006/relationships/image" Target="../media/image3.png"/><Relationship Id="rId12" Type="http://schemas.openxmlformats.org/officeDocument/2006/relationships/image" Target="../media/image7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11" Type="http://schemas.openxmlformats.org/officeDocument/2006/relationships/image" Target="../media/image77.png"/><Relationship Id="rId5" Type="http://schemas.openxmlformats.org/officeDocument/2006/relationships/image" Target="../media/image18.png"/><Relationship Id="rId10" Type="http://schemas.openxmlformats.org/officeDocument/2006/relationships/image" Target="../media/image76.png"/><Relationship Id="rId4" Type="http://schemas.openxmlformats.org/officeDocument/2006/relationships/image" Target="../media/image72.png"/><Relationship Id="rId9" Type="http://schemas.openxmlformats.org/officeDocument/2006/relationships/image" Target="../media/image7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0.png"/><Relationship Id="rId7" Type="http://schemas.openxmlformats.org/officeDocument/2006/relationships/image" Target="../media/image78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75.png"/><Relationship Id="rId5" Type="http://schemas.openxmlformats.org/officeDocument/2006/relationships/image" Target="../media/image71.png"/><Relationship Id="rId10" Type="http://schemas.openxmlformats.org/officeDocument/2006/relationships/image" Target="../media/image3.png"/><Relationship Id="rId4" Type="http://schemas.openxmlformats.org/officeDocument/2006/relationships/image" Target="../media/image81.png"/><Relationship Id="rId9" Type="http://schemas.openxmlformats.org/officeDocument/2006/relationships/image" Target="../media/image7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2.png"/><Relationship Id="rId7" Type="http://schemas.openxmlformats.org/officeDocument/2006/relationships/image" Target="../media/image73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75.png"/><Relationship Id="rId5" Type="http://schemas.openxmlformats.org/officeDocument/2006/relationships/image" Target="../media/image72.png"/><Relationship Id="rId10" Type="http://schemas.openxmlformats.org/officeDocument/2006/relationships/image" Target="../media/image78.png"/><Relationship Id="rId4" Type="http://schemas.openxmlformats.org/officeDocument/2006/relationships/image" Target="../media/image71.png"/><Relationship Id="rId9" Type="http://schemas.openxmlformats.org/officeDocument/2006/relationships/image" Target="../media/image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8758" y="884472"/>
            <a:ext cx="16448199" cy="8516770"/>
            <a:chOff x="918758" y="884472"/>
            <a:chExt cx="16448199" cy="85167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8758" y="884472"/>
              <a:ext cx="16448199" cy="85167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7007" y="802981"/>
            <a:ext cx="16631700" cy="8679752"/>
            <a:chOff x="827007" y="802981"/>
            <a:chExt cx="16631700" cy="86797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007" y="802981"/>
              <a:ext cx="16631700" cy="867975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0669" y="1181555"/>
            <a:ext cx="5120284" cy="67768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02470" y="3068727"/>
            <a:ext cx="11976843" cy="16456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16874" y="5123341"/>
            <a:ext cx="6424209" cy="108562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048945" y="6517513"/>
            <a:ext cx="2187824" cy="2081825"/>
            <a:chOff x="8048945" y="6517513"/>
            <a:chExt cx="2187824" cy="208182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048945" y="6517513"/>
              <a:ext cx="2187824" cy="1673007"/>
              <a:chOff x="8048945" y="6517513"/>
              <a:chExt cx="2187824" cy="167300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062907" y="5788617"/>
                <a:ext cx="4380952" cy="3352381"/>
              </a:xfrm>
              <a:prstGeom prst="rect">
                <a:avLst/>
              </a:prstGeom>
            </p:spPr>
          </p:pic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048945" y="6517513"/>
                <a:ext cx="2187824" cy="1673007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32086" y="7042665"/>
              <a:ext cx="1609670" cy="915518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8721680" y="7470340"/>
              <a:ext cx="910841" cy="1128997"/>
              <a:chOff x="8721680" y="7470340"/>
              <a:chExt cx="910841" cy="1128997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721680" y="7470340"/>
                <a:ext cx="910841" cy="1128997"/>
              </a:xfrm>
              <a:prstGeom prst="rect">
                <a:avLst/>
              </a:prstGeom>
            </p:spPr>
          </p:pic>
        </p:grpSp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257334" y="8015344"/>
            <a:ext cx="6147763" cy="5595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96190" y="811428"/>
            <a:ext cx="7117113" cy="9489611"/>
            <a:chOff x="10596190" y="811428"/>
            <a:chExt cx="7117113" cy="94896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6190" y="811428"/>
              <a:ext cx="7117113" cy="948961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2383" y="7322050"/>
            <a:ext cx="3578417" cy="11093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44636" y="780952"/>
            <a:ext cx="387554" cy="9626667"/>
            <a:chOff x="9446542" y="763362"/>
            <a:chExt cx="387554" cy="962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4826985" y="5382919"/>
              <a:ext cx="9626667" cy="3875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8572" y="6103366"/>
            <a:ext cx="10704762" cy="387554"/>
            <a:chOff x="-108572" y="6103366"/>
            <a:chExt cx="10704762" cy="38755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08572" y="6103366"/>
              <a:ext cx="10704762" cy="3875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153044" y="0"/>
            <a:ext cx="18438758" cy="829398"/>
            <a:chOff x="-153044" y="0"/>
            <a:chExt cx="18438758" cy="82939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53044" y="0"/>
              <a:ext cx="18438758" cy="82939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526" y="89141"/>
            <a:ext cx="5120284" cy="67768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8162" y="2261221"/>
            <a:ext cx="8149384" cy="228438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57200" y="811428"/>
            <a:ext cx="8310389" cy="94742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839968" y="5615979"/>
            <a:ext cx="821900" cy="974774"/>
            <a:chOff x="10137621" y="5635026"/>
            <a:chExt cx="821900" cy="97477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37621" y="5635026"/>
              <a:ext cx="821900" cy="974774"/>
            </a:xfrm>
            <a:prstGeom prst="rect">
              <a:avLst/>
            </a:prstGeom>
          </p:spPr>
        </p:pic>
      </p:grpSp>
      <p:pic>
        <p:nvPicPr>
          <p:cNvPr id="20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580856" y="6590753"/>
            <a:ext cx="992159" cy="9921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2400" y="716190"/>
            <a:ext cx="13750903" cy="9723185"/>
            <a:chOff x="6171428" y="716190"/>
            <a:chExt cx="11541875" cy="972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1428" y="716190"/>
              <a:ext cx="11541875" cy="97231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8158" y="2318781"/>
            <a:ext cx="2519887" cy="12599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748971" y="756707"/>
            <a:ext cx="387554" cy="10704762"/>
            <a:chOff x="3890457" y="681366"/>
            <a:chExt cx="387554" cy="1070476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1268147" y="5839970"/>
              <a:ext cx="10704762" cy="3875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18045" y="5126135"/>
            <a:ext cx="1195528" cy="903293"/>
            <a:chOff x="5598426" y="5130454"/>
            <a:chExt cx="1195528" cy="9032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98426" y="5130454"/>
              <a:ext cx="1195528" cy="9032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72919" y="0"/>
            <a:ext cx="18458634" cy="829398"/>
            <a:chOff x="-172919" y="0"/>
            <a:chExt cx="18458634" cy="82939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72919" y="0"/>
              <a:ext cx="18458634" cy="82939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526" y="89141"/>
            <a:ext cx="5120284" cy="677685"/>
          </a:xfrm>
          <a:prstGeom prst="rect">
            <a:avLst/>
          </a:prstGeom>
        </p:spPr>
      </p:pic>
      <p:pic>
        <p:nvPicPr>
          <p:cNvPr id="15" name="Object 4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2859" y="3991850"/>
            <a:ext cx="880104" cy="104380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040" y="969394"/>
            <a:ext cx="6455749" cy="350028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021" y="945150"/>
            <a:ext cx="6346677" cy="352452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009" y="6439143"/>
            <a:ext cx="6452780" cy="349992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956" y="6439143"/>
            <a:ext cx="6465687" cy="3510741"/>
          </a:xfrm>
          <a:prstGeom prst="rect">
            <a:avLst/>
          </a:prstGeom>
        </p:spPr>
      </p:pic>
      <p:pic>
        <p:nvPicPr>
          <p:cNvPr id="22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5400000">
            <a:off x="10651760" y="7454323"/>
            <a:ext cx="468818" cy="571574"/>
          </a:xfrm>
          <a:prstGeom prst="rect">
            <a:avLst/>
          </a:prstGeom>
        </p:spPr>
      </p:pic>
      <p:pic>
        <p:nvPicPr>
          <p:cNvPr id="23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5400000">
            <a:off x="10643936" y="2421625"/>
            <a:ext cx="468818" cy="571574"/>
          </a:xfrm>
          <a:prstGeom prst="rect">
            <a:avLst/>
          </a:prstGeom>
        </p:spPr>
      </p:pic>
      <p:pic>
        <p:nvPicPr>
          <p:cNvPr id="24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12577832">
            <a:off x="10808917" y="4490764"/>
            <a:ext cx="468818" cy="571574"/>
          </a:xfrm>
          <a:prstGeom prst="rect">
            <a:avLst/>
          </a:prstGeom>
        </p:spPr>
      </p:pic>
      <p:pic>
        <p:nvPicPr>
          <p:cNvPr id="25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12858598">
            <a:off x="10480864" y="5072095"/>
            <a:ext cx="468818" cy="571574"/>
          </a:xfrm>
          <a:prstGeom prst="rect">
            <a:avLst/>
          </a:prstGeom>
        </p:spPr>
      </p:pic>
      <p:pic>
        <p:nvPicPr>
          <p:cNvPr id="26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13008713">
            <a:off x="10111179" y="5615718"/>
            <a:ext cx="468818" cy="571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71428" y="716190"/>
            <a:ext cx="11541875" cy="9723185"/>
            <a:chOff x="6171428" y="716190"/>
            <a:chExt cx="11541875" cy="972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1428" y="716190"/>
              <a:ext cx="11541875" cy="97231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10538" y="4591214"/>
            <a:ext cx="3219855" cy="125994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68609" y="1018557"/>
            <a:ext cx="8473388" cy="41118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9055" y="5749119"/>
            <a:ext cx="10704762" cy="387554"/>
            <a:chOff x="849055" y="5749119"/>
            <a:chExt cx="10704762" cy="3875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849055" y="5749119"/>
              <a:ext cx="10704762" cy="3875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98426" y="5130454"/>
            <a:ext cx="1195528" cy="903293"/>
            <a:chOff x="5598426" y="5130454"/>
            <a:chExt cx="1195528" cy="9032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98426" y="5130454"/>
              <a:ext cx="1195528" cy="9032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72919" y="0"/>
            <a:ext cx="18458634" cy="829398"/>
            <a:chOff x="-172919" y="0"/>
            <a:chExt cx="18458634" cy="82939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72919" y="0"/>
              <a:ext cx="18458634" cy="82939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3526" y="89141"/>
            <a:ext cx="5120289" cy="677685"/>
          </a:xfrm>
          <a:prstGeom prst="rect">
            <a:avLst/>
          </a:prstGeom>
        </p:spPr>
      </p:pic>
      <p:pic>
        <p:nvPicPr>
          <p:cNvPr id="18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5400000">
            <a:off x="14682320" y="5191903"/>
            <a:ext cx="1066424" cy="132184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10800000">
            <a:off x="15876454" y="6405500"/>
            <a:ext cx="1066424" cy="1321844"/>
          </a:xfrm>
          <a:prstGeom prst="rect">
            <a:avLst/>
          </a:prstGeom>
        </p:spPr>
      </p:pic>
      <p:grpSp>
        <p:nvGrpSpPr>
          <p:cNvPr id="21" name="그룹 1002"/>
          <p:cNvGrpSpPr/>
          <p:nvPr/>
        </p:nvGrpSpPr>
        <p:grpSpPr>
          <a:xfrm>
            <a:off x="6982315" y="4901257"/>
            <a:ext cx="7488202" cy="2598435"/>
            <a:chOff x="9076605" y="3436551"/>
            <a:chExt cx="6590476" cy="6590476"/>
          </a:xfrm>
        </p:grpSpPr>
        <p:pic>
          <p:nvPicPr>
            <p:cNvPr id="22" name="Object 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76605" y="3436551"/>
              <a:ext cx="6590476" cy="6590476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030" y="5130454"/>
            <a:ext cx="7364883" cy="2334294"/>
          </a:xfrm>
          <a:prstGeom prst="rect">
            <a:avLst/>
          </a:prstGeom>
        </p:spPr>
      </p:pic>
      <p:grpSp>
        <p:nvGrpSpPr>
          <p:cNvPr id="23" name="그룹 1002"/>
          <p:cNvGrpSpPr/>
          <p:nvPr/>
        </p:nvGrpSpPr>
        <p:grpSpPr>
          <a:xfrm>
            <a:off x="10224280" y="7766733"/>
            <a:ext cx="7443308" cy="2492841"/>
            <a:chOff x="9076605" y="3436551"/>
            <a:chExt cx="6590476" cy="6590476"/>
          </a:xfrm>
        </p:grpSpPr>
        <p:pic>
          <p:nvPicPr>
            <p:cNvPr id="24" name="Object 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76605" y="3436551"/>
              <a:ext cx="6590476" cy="6590476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57" y="8005087"/>
            <a:ext cx="7432231" cy="22195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91476" cy="10281873"/>
            <a:chOff x="0" y="0"/>
            <a:chExt cx="18291476" cy="102818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91476" cy="1028187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2896726" y="8039337"/>
            <a:ext cx="4003974" cy="750949"/>
            <a:chOff x="12896726" y="8039337"/>
            <a:chExt cx="4003974" cy="75094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96726" y="8039337"/>
              <a:ext cx="4003974" cy="75094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3078003" y="8173592"/>
            <a:ext cx="499802" cy="481096"/>
            <a:chOff x="13078003" y="8173592"/>
            <a:chExt cx="499802" cy="48109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78003" y="8173592"/>
              <a:ext cx="499802" cy="481096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58497" y="8154154"/>
            <a:ext cx="1992672" cy="558606"/>
          </a:xfrm>
          <a:prstGeom prst="rect">
            <a:avLst/>
          </a:prstGeom>
        </p:spPr>
      </p:pic>
      <p:grpSp>
        <p:nvGrpSpPr>
          <p:cNvPr id="43" name="그룹 1002"/>
          <p:cNvGrpSpPr/>
          <p:nvPr/>
        </p:nvGrpSpPr>
        <p:grpSpPr>
          <a:xfrm>
            <a:off x="4728900" y="4090272"/>
            <a:ext cx="8864156" cy="1043817"/>
            <a:chOff x="2734558" y="4565117"/>
            <a:chExt cx="8864156" cy="1043817"/>
          </a:xfrm>
        </p:grpSpPr>
        <p:grpSp>
          <p:nvGrpSpPr>
            <p:cNvPr id="45" name="그룹 1003"/>
            <p:cNvGrpSpPr/>
            <p:nvPr/>
          </p:nvGrpSpPr>
          <p:grpSpPr>
            <a:xfrm>
              <a:off x="10554897" y="4565117"/>
              <a:ext cx="1043817" cy="1043817"/>
              <a:chOff x="10554897" y="4565117"/>
              <a:chExt cx="1043817" cy="1043817"/>
            </a:xfrm>
          </p:grpSpPr>
          <p:pic>
            <p:nvPicPr>
              <p:cNvPr id="49" name="Object 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554897" y="4565117"/>
                <a:ext cx="1043817" cy="1043817"/>
              </a:xfrm>
              <a:prstGeom prst="rect">
                <a:avLst/>
              </a:prstGeom>
            </p:spPr>
          </p:pic>
        </p:grpSp>
        <p:grpSp>
          <p:nvGrpSpPr>
            <p:cNvPr id="46" name="그룹 1011"/>
            <p:cNvGrpSpPr/>
            <p:nvPr/>
          </p:nvGrpSpPr>
          <p:grpSpPr>
            <a:xfrm>
              <a:off x="2734558" y="4601098"/>
              <a:ext cx="971853" cy="971853"/>
              <a:chOff x="2734558" y="4601098"/>
              <a:chExt cx="971853" cy="971853"/>
            </a:xfrm>
          </p:grpSpPr>
          <p:pic>
            <p:nvPicPr>
              <p:cNvPr id="48" name="Object 3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734558" y="4601098"/>
                <a:ext cx="971853" cy="971853"/>
              </a:xfrm>
              <a:prstGeom prst="rect">
                <a:avLst/>
              </a:prstGeom>
            </p:spPr>
          </p:pic>
        </p:grpSp>
      </p:grpSp>
      <p:pic>
        <p:nvPicPr>
          <p:cNvPr id="51" name="Object 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67400" y="3690505"/>
            <a:ext cx="6916649" cy="18433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476" y="780952"/>
            <a:ext cx="8558095" cy="9561905"/>
            <a:chOff x="-190476" y="780952"/>
            <a:chExt cx="8558095" cy="9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76" y="780952"/>
              <a:ext cx="8558095" cy="9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904376" y="972353"/>
            <a:ext cx="229860" cy="197679"/>
            <a:chOff x="17904376" y="972353"/>
            <a:chExt cx="229860" cy="1976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04376" y="972353"/>
              <a:ext cx="229860" cy="19767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7888" y="2829180"/>
            <a:ext cx="7050122" cy="275874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1197" y="2958501"/>
            <a:ext cx="2959209" cy="406246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165191" y="8680399"/>
            <a:ext cx="719664" cy="1055241"/>
            <a:chOff x="16165191" y="8680399"/>
            <a:chExt cx="719664" cy="105524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65191" y="8680399"/>
              <a:ext cx="719664" cy="10552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44362" y="5330032"/>
            <a:ext cx="9828571" cy="387554"/>
            <a:chOff x="3444362" y="5330032"/>
            <a:chExt cx="9828571" cy="3875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3444362" y="5330032"/>
              <a:ext cx="9828571" cy="38755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4307" y="2803508"/>
            <a:ext cx="3299386" cy="8998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73541" y="0"/>
            <a:ext cx="18359255" cy="829398"/>
            <a:chOff x="-73541" y="0"/>
            <a:chExt cx="18359255" cy="82939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73541" y="0"/>
              <a:ext cx="18359255" cy="82939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3526" y="89141"/>
            <a:ext cx="5120284" cy="677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370" y="4180541"/>
            <a:ext cx="15495583" cy="5030207"/>
            <a:chOff x="1005370" y="4180541"/>
            <a:chExt cx="15495583" cy="50302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18683" y="1985060"/>
              <a:ext cx="31000000" cy="1006666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370" y="4180541"/>
              <a:ext cx="15495583" cy="503020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6567" y="1922043"/>
            <a:ext cx="4815783" cy="12599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477186" y="8625985"/>
            <a:ext cx="798609" cy="1169524"/>
            <a:chOff x="15477186" y="8625985"/>
            <a:chExt cx="798609" cy="116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77186" y="8625985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526" y="89141"/>
            <a:ext cx="5120284" cy="677685"/>
          </a:xfrm>
          <a:prstGeom prst="rect">
            <a:avLst/>
          </a:prstGeom>
        </p:spPr>
      </p:pic>
      <p:pic>
        <p:nvPicPr>
          <p:cNvPr id="16" name="Object 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04421" y="4641869"/>
            <a:ext cx="9685689" cy="4440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3526" y="89141"/>
            <a:ext cx="5120284" cy="67768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204934" y="1817967"/>
            <a:ext cx="12009797" cy="7250566"/>
            <a:chOff x="4204934" y="1817967"/>
            <a:chExt cx="12009797" cy="72505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204934" y="3005232"/>
              <a:ext cx="12009797" cy="5157007"/>
              <a:chOff x="4204934" y="3005232"/>
              <a:chExt cx="12009797" cy="515700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204934" y="3005232"/>
                <a:ext cx="12009797" cy="5157007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98379" y="4964068"/>
              <a:ext cx="849553" cy="614437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07228" y="4964068"/>
              <a:ext cx="849553" cy="614437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16076" y="4964068"/>
              <a:ext cx="849553" cy="614437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02803" y="5677271"/>
              <a:ext cx="849553" cy="614437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11652" y="5677271"/>
              <a:ext cx="849553" cy="614437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6368111" y="3830233"/>
              <a:ext cx="696313" cy="640608"/>
              <a:chOff x="6368111" y="3830233"/>
              <a:chExt cx="696313" cy="64060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368111" y="3830233"/>
                <a:ext cx="696313" cy="64060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3279582" y="3815767"/>
              <a:ext cx="663361" cy="669539"/>
              <a:chOff x="13279582" y="3815767"/>
              <a:chExt cx="663361" cy="669539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279582" y="3815767"/>
                <a:ext cx="663361" cy="66953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1479595" y="6703749"/>
              <a:ext cx="854487" cy="945491"/>
              <a:chOff x="11479595" y="6703749"/>
              <a:chExt cx="854487" cy="945491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1479595" y="6703749"/>
                <a:ext cx="854487" cy="94549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709873" y="3790707"/>
              <a:ext cx="924261" cy="719660"/>
              <a:chOff x="9709873" y="3790707"/>
              <a:chExt cx="924261" cy="719660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9709873" y="3790707"/>
                <a:ext cx="924261" cy="71966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203410" y="6832759"/>
              <a:ext cx="680597" cy="687471"/>
              <a:chOff x="8203410" y="6832759"/>
              <a:chExt cx="680597" cy="687471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203410" y="6832759"/>
                <a:ext cx="680597" cy="687471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15736" y="1781393"/>
              <a:ext cx="1774140" cy="438883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57780" y="2103434"/>
              <a:ext cx="3155294" cy="594271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024588" y="1781398"/>
              <a:ext cx="1490001" cy="438883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472583" y="2103434"/>
              <a:ext cx="3431143" cy="594271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433426" y="1781398"/>
              <a:ext cx="1646705" cy="438883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850763" y="2103434"/>
              <a:ext cx="3033310" cy="594271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327588" y="8300798"/>
              <a:ext cx="1630851" cy="438883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855014" y="8622830"/>
              <a:ext cx="3238579" cy="594271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740858" y="8305277"/>
              <a:ext cx="1447286" cy="385129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157621" y="8622830"/>
              <a:ext cx="3322269" cy="594271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95005" y="918871"/>
            <a:ext cx="3219854" cy="12599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476" y="780952"/>
            <a:ext cx="5358095" cy="9561905"/>
            <a:chOff x="-190476" y="780952"/>
            <a:chExt cx="5358095" cy="9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0476" y="780952"/>
              <a:ext cx="5358095" cy="9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1942" y="5448515"/>
            <a:ext cx="9708001" cy="327162"/>
            <a:chOff x="311942" y="5448515"/>
            <a:chExt cx="9708001" cy="3271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311942" y="5448515"/>
              <a:ext cx="9708001" cy="3271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83249" y="4979276"/>
            <a:ext cx="10330054" cy="327162"/>
            <a:chOff x="7383249" y="4979276"/>
            <a:chExt cx="10330054" cy="3271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83249" y="4979276"/>
              <a:ext cx="10330054" cy="32716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71816" y="1875240"/>
            <a:ext cx="6639324" cy="125994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3953418" y="4016287"/>
            <a:ext cx="8481170" cy="169900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96154" y="1125259"/>
            <a:ext cx="1112381" cy="1112381"/>
            <a:chOff x="10196154" y="1125259"/>
            <a:chExt cx="1112381" cy="111238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96154" y="1125259"/>
              <a:ext cx="1112381" cy="11123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113292" y="0"/>
            <a:ext cx="18399006" cy="829398"/>
            <a:chOff x="-113292" y="0"/>
            <a:chExt cx="18399006" cy="82939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113292" y="0"/>
              <a:ext cx="18399006" cy="82939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3526" y="89141"/>
            <a:ext cx="5120284" cy="67768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887994" y="5929125"/>
            <a:ext cx="8481170" cy="559529"/>
          </a:xfrm>
          <a:prstGeom prst="rect">
            <a:avLst/>
          </a:prstGeom>
        </p:spPr>
      </p:pic>
      <p:grpSp>
        <p:nvGrpSpPr>
          <p:cNvPr id="18" name="그룹 1002"/>
          <p:cNvGrpSpPr/>
          <p:nvPr/>
        </p:nvGrpSpPr>
        <p:grpSpPr>
          <a:xfrm>
            <a:off x="6088121" y="4044448"/>
            <a:ext cx="6780783" cy="6126550"/>
            <a:chOff x="9076605" y="3436551"/>
            <a:chExt cx="6590476" cy="6590476"/>
          </a:xfrm>
        </p:grpSpPr>
        <p:pic>
          <p:nvPicPr>
            <p:cNvPr id="19" name="Object 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76605" y="3436551"/>
              <a:ext cx="6590476" cy="6590476"/>
            </a:xfrm>
            <a:prstGeom prst="rect">
              <a:avLst/>
            </a:prstGeom>
          </p:spPr>
        </p:pic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72200" y="4659535"/>
            <a:ext cx="6605775" cy="5426135"/>
          </a:xfrm>
          <a:prstGeom prst="rect">
            <a:avLst/>
          </a:prstGeom>
        </p:spPr>
      </p:pic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147891"/>
              </p:ext>
            </p:extLst>
          </p:nvPr>
        </p:nvGraphicFramePr>
        <p:xfrm>
          <a:off x="-404934" y="6144353"/>
          <a:ext cx="2283544" cy="1926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워크시트" showAsIcon="1" r:id="rId15" imgW="914400" imgH="771480" progId="Excel.Sheet.8">
                  <p:embed/>
                </p:oleObj>
              </mc:Choice>
              <mc:Fallback>
                <p:oleObj name="워크시트" showAsIcon="1" r:id="rId15" imgW="914400" imgH="771480" progId="Excel.Sheet.8">
                  <p:embed/>
                  <p:pic>
                    <p:nvPicPr>
                      <p:cNvPr id="24" name="개체 2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-404934" y="6144353"/>
                        <a:ext cx="2283544" cy="1926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695068"/>
              </p:ext>
            </p:extLst>
          </p:nvPr>
        </p:nvGraphicFramePr>
        <p:xfrm>
          <a:off x="1252558" y="6124056"/>
          <a:ext cx="2293588" cy="1935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워크시트" showAsIcon="1" r:id="rId17" imgW="914400" imgH="771480" progId="Excel.Sheet.8">
                  <p:embed/>
                </p:oleObj>
              </mc:Choice>
              <mc:Fallback>
                <p:oleObj name="워크시트" showAsIcon="1" r:id="rId17" imgW="914400" imgH="771480" progId="Excel.Sheet.8">
                  <p:embed/>
                  <p:pic>
                    <p:nvPicPr>
                      <p:cNvPr id="25" name="개체 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52558" y="6124056"/>
                        <a:ext cx="2293588" cy="1935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405802"/>
              </p:ext>
            </p:extLst>
          </p:nvPr>
        </p:nvGraphicFramePr>
        <p:xfrm>
          <a:off x="2993973" y="6124056"/>
          <a:ext cx="2269533" cy="1914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워크시트" showAsIcon="1" r:id="rId19" imgW="914400" imgH="771480" progId="Excel.Sheet.8">
                  <p:embed/>
                </p:oleObj>
              </mc:Choice>
              <mc:Fallback>
                <p:oleObj name="워크시트" showAsIcon="1" r:id="rId19" imgW="914400" imgH="771480" progId="Excel.Sheet.8">
                  <p:embed/>
                  <p:pic>
                    <p:nvPicPr>
                      <p:cNvPr id="26" name="개체 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993973" y="6124056"/>
                        <a:ext cx="2269533" cy="19149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9048" y="514325"/>
            <a:ext cx="12996190" cy="7428571"/>
            <a:chOff x="619048" y="514325"/>
            <a:chExt cx="12996190" cy="74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23191" y="-3030913"/>
              <a:ext cx="26000000" cy="1485714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048" y="514325"/>
              <a:ext cx="12996190" cy="74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9589" y="951553"/>
            <a:ext cx="7799424" cy="137139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7170" y="2253868"/>
            <a:ext cx="6555274" cy="402149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766460" y="2211130"/>
            <a:ext cx="1091428" cy="1091428"/>
            <a:chOff x="15766460" y="2211130"/>
            <a:chExt cx="1091428" cy="109142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66460" y="2211130"/>
              <a:ext cx="1091428" cy="10914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3526" y="89141"/>
            <a:ext cx="5120284" cy="67768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058055" y="2977642"/>
            <a:ext cx="4250052" cy="457131"/>
          </a:xfrm>
          <a:prstGeom prst="rect">
            <a:avLst/>
          </a:prstGeom>
        </p:spPr>
      </p:pic>
      <p:grpSp>
        <p:nvGrpSpPr>
          <p:cNvPr id="17" name="그룹 1002"/>
          <p:cNvGrpSpPr/>
          <p:nvPr/>
        </p:nvGrpSpPr>
        <p:grpSpPr>
          <a:xfrm>
            <a:off x="9029013" y="3619500"/>
            <a:ext cx="6689855" cy="6126550"/>
            <a:chOff x="9076605" y="3436551"/>
            <a:chExt cx="6590476" cy="6590476"/>
          </a:xfrm>
        </p:grpSpPr>
        <p:pic>
          <p:nvPicPr>
            <p:cNvPr id="19" name="Object 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76605" y="3436551"/>
              <a:ext cx="6590476" cy="6590476"/>
            </a:xfrm>
            <a:prstGeom prst="rect">
              <a:avLst/>
            </a:prstGeom>
          </p:spPr>
        </p:pic>
      </p:grpSp>
      <p:pic>
        <p:nvPicPr>
          <p:cNvPr id="22" name="내용 개체 틀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07550" y="4183449"/>
            <a:ext cx="6542059" cy="5486399"/>
          </a:xfrm>
          <a:prstGeom prst="rect">
            <a:avLst/>
          </a:prstGeom>
        </p:spPr>
      </p:pic>
      <p:grpSp>
        <p:nvGrpSpPr>
          <p:cNvPr id="23" name="그룹 1002"/>
          <p:cNvGrpSpPr/>
          <p:nvPr/>
        </p:nvGrpSpPr>
        <p:grpSpPr>
          <a:xfrm>
            <a:off x="3072191" y="6851118"/>
            <a:ext cx="5500127" cy="2830326"/>
            <a:chOff x="9076605" y="3436551"/>
            <a:chExt cx="6590476" cy="6590476"/>
          </a:xfrm>
        </p:grpSpPr>
        <p:pic>
          <p:nvPicPr>
            <p:cNvPr id="24" name="Object 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76605" y="3436551"/>
              <a:ext cx="6590476" cy="6590476"/>
            </a:xfrm>
            <a:prstGeom prst="rect">
              <a:avLst/>
            </a:prstGeom>
          </p:spPr>
        </p:pic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3668" y="7135284"/>
            <a:ext cx="5423603" cy="2546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493" y="2177087"/>
            <a:ext cx="7053538" cy="22843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872558" y="659047"/>
            <a:ext cx="387554" cy="9818453"/>
            <a:chOff x="9808891" y="705545"/>
            <a:chExt cx="387554" cy="962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89334" y="5325102"/>
              <a:ext cx="9626667" cy="3875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8572" y="6103366"/>
            <a:ext cx="17776160" cy="387554"/>
            <a:chOff x="-108572" y="6103366"/>
            <a:chExt cx="10704762" cy="3875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8572" y="6103366"/>
              <a:ext cx="10704762" cy="3875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153044" y="0"/>
            <a:ext cx="18438758" cy="829398"/>
            <a:chOff x="-153044" y="0"/>
            <a:chExt cx="18438758" cy="82939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53044" y="0"/>
              <a:ext cx="18438758" cy="82939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3526" y="89141"/>
            <a:ext cx="5120284" cy="67768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1" y="822960"/>
            <a:ext cx="8599788" cy="5463541"/>
          </a:xfrm>
          <a:prstGeom prst="rect">
            <a:avLst/>
          </a:prstGeom>
        </p:spPr>
      </p:pic>
      <p:pic>
        <p:nvPicPr>
          <p:cNvPr id="19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51903" y="7078140"/>
            <a:ext cx="992159" cy="992159"/>
          </a:xfrm>
          <a:prstGeom prst="rect">
            <a:avLst/>
          </a:prstGeom>
        </p:spPr>
      </p:pic>
      <p:pic>
        <p:nvPicPr>
          <p:cNvPr id="21" name="Object 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90219" y="8009128"/>
            <a:ext cx="7905297" cy="109711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02526" y="6355034"/>
            <a:ext cx="8565064" cy="39507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625081" y="5615979"/>
            <a:ext cx="821900" cy="974774"/>
            <a:chOff x="10137621" y="5635026"/>
            <a:chExt cx="821900" cy="9747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137621" y="5635026"/>
              <a:ext cx="821900" cy="97477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96190" y="811428"/>
            <a:ext cx="7117113" cy="9489611"/>
            <a:chOff x="10596190" y="811428"/>
            <a:chExt cx="7117113" cy="94896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6190" y="811428"/>
              <a:ext cx="7117113" cy="948961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824" y="7810500"/>
            <a:ext cx="6607712" cy="12599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41906" y="2177087"/>
            <a:ext cx="8330966" cy="31529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782857" y="5362456"/>
            <a:ext cx="9626667" cy="387554"/>
            <a:chOff x="5782857" y="5362456"/>
            <a:chExt cx="9626667" cy="3875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782857" y="5362456"/>
              <a:ext cx="9626667" cy="3875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8572" y="6103366"/>
            <a:ext cx="10704762" cy="387554"/>
            <a:chOff x="-108572" y="6103366"/>
            <a:chExt cx="10704762" cy="3875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8572" y="6103366"/>
              <a:ext cx="10704762" cy="3875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137621" y="5635026"/>
            <a:ext cx="821900" cy="974774"/>
            <a:chOff x="10137621" y="5635026"/>
            <a:chExt cx="821900" cy="9747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37621" y="5635026"/>
              <a:ext cx="821900" cy="97477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153044" y="0"/>
            <a:ext cx="18438758" cy="829398"/>
            <a:chOff x="-153044" y="0"/>
            <a:chExt cx="18438758" cy="82939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153044" y="0"/>
              <a:ext cx="18438758" cy="82939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3526" y="89141"/>
            <a:ext cx="5120284" cy="677685"/>
          </a:xfrm>
          <a:prstGeom prst="rect">
            <a:avLst/>
          </a:prstGeom>
        </p:spPr>
      </p:pic>
      <p:pic>
        <p:nvPicPr>
          <p:cNvPr id="18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88918" y="7253871"/>
            <a:ext cx="992159" cy="9921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113468" y="811428"/>
            <a:ext cx="6599835" cy="9489611"/>
            <a:chOff x="10596190" y="811428"/>
            <a:chExt cx="7117113" cy="94896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6190" y="811428"/>
              <a:ext cx="7117113" cy="948961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9420" y="8191500"/>
            <a:ext cx="6956987" cy="130754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934847" y="839789"/>
            <a:ext cx="387554" cy="9626667"/>
            <a:chOff x="10833341" y="829398"/>
            <a:chExt cx="387554" cy="962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213784" y="5448955"/>
              <a:ext cx="9626667" cy="3875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927" y="7065030"/>
            <a:ext cx="10704762" cy="387554"/>
            <a:chOff x="-108572" y="6103366"/>
            <a:chExt cx="10704762" cy="38755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08572" y="6103366"/>
              <a:ext cx="10704762" cy="3875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153044" y="0"/>
            <a:ext cx="18438758" cy="829398"/>
            <a:chOff x="-153044" y="0"/>
            <a:chExt cx="18438758" cy="82939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53044" y="0"/>
              <a:ext cx="18438758" cy="82939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526" y="89141"/>
            <a:ext cx="5120284" cy="67768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59" y="839789"/>
            <a:ext cx="11085509" cy="641901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577774" y="6577643"/>
            <a:ext cx="821900" cy="974774"/>
            <a:chOff x="10137621" y="5635026"/>
            <a:chExt cx="821900" cy="97477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37621" y="5635026"/>
              <a:ext cx="821900" cy="974774"/>
            </a:xfrm>
            <a:prstGeom prst="rect">
              <a:avLst/>
            </a:prstGeom>
          </p:spPr>
        </p:pic>
      </p:grpSp>
      <p:pic>
        <p:nvPicPr>
          <p:cNvPr id="18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604009" y="7552417"/>
            <a:ext cx="992159" cy="9921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0</Words>
  <Application>Microsoft Office PowerPoint</Application>
  <PresentationFormat>사용자 지정</PresentationFormat>
  <Paragraphs>0</Paragraphs>
  <Slides>13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Calibri</vt:lpstr>
      <vt:lpstr>Office Theme</vt:lpstr>
      <vt:lpstr>워크시트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KB</cp:lastModifiedBy>
  <cp:revision>7</cp:revision>
  <dcterms:created xsi:type="dcterms:W3CDTF">2021-06-04T14:05:36Z</dcterms:created>
  <dcterms:modified xsi:type="dcterms:W3CDTF">2021-06-07T05:38:58Z</dcterms:modified>
</cp:coreProperties>
</file>