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B1A97-C81D-454B-BB96-0F2D2921F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9761B4-58F1-4AC8-992C-983EFC4D6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8B7E3E-44C1-4C57-883D-F0FB83B1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050E-1DD8-48F7-AEC8-CEF43F48F672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E8D45-D5AB-427B-9E26-4039312D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C855C-A3CB-44A7-8303-1AFBBE13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55FE-2672-4364-AA1E-CA0DD0E21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84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7862B-EFC4-4EEF-A8FA-AC374EEF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0820DC-A898-405D-B7DF-E0757548E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9723E-4969-44BB-A28A-223039C1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050E-1DD8-48F7-AEC8-CEF43F48F672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93EAE-8010-4B0F-BE23-CB7E2703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AA37C-8AEE-43A1-A083-1827EA2A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55FE-2672-4364-AA1E-CA0DD0E21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60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6BD748-74D8-45A4-BAC2-682A4EDFF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BD3313-196C-4DF2-95C8-FB15A06E5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D9EDC-9B09-4562-B747-33671BAE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050E-1DD8-48F7-AEC8-CEF43F48F672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1C6DC-0D46-4059-862B-45146E14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D8C5A-0D76-41B1-B719-19C93040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55FE-2672-4364-AA1E-CA0DD0E21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70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5BFDF-6084-4D94-8524-311FAB87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C7B18-8053-4D59-B89F-20023AA69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4134B-554D-409B-BECD-3257675B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050E-1DD8-48F7-AEC8-CEF43F48F672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6A209-6A9A-4A14-A206-34E8C04B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E9BA5-FEFD-4ECB-B604-9079B405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55FE-2672-4364-AA1E-CA0DD0E21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60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896D5-8960-403B-A90D-4B4787C2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362FA-BACD-41E8-992A-10E7BDF7C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4B462-19DF-403F-91DE-44A5D5B8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050E-1DD8-48F7-AEC8-CEF43F48F672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3E0C0-5BB6-4195-8D18-A7E11CEE3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E25AC-D114-495B-AF7F-77CC43C6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55FE-2672-4364-AA1E-CA0DD0E21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1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79900-BBC5-4443-AA5F-D94CC2B9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86336-3943-43D8-942C-15661B6F5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58B414-562B-493D-9350-F2013BC61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80902-A311-4337-8ECC-1BB3E8F5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050E-1DD8-48F7-AEC8-CEF43F48F672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85BCE9-2F56-4A5E-B04D-10ABA326B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ADEB5E-AC7F-4700-9CA9-B7823F7E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55FE-2672-4364-AA1E-CA0DD0E21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07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D0B3D-39FD-47C7-A91B-54577A81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B590CB-2212-44FD-A51E-A5D470F30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3283AE-1E71-420A-B889-1C77DEF27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4566B5-C7D2-43C1-8D39-58F0FB642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5E7A99-7F86-4582-8FA5-0F51BF69A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22F9EB-A2C5-4B11-83B1-28130D80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050E-1DD8-48F7-AEC8-CEF43F48F672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53906D-669C-403E-815B-0DAE3438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6B8A89-FB9B-4DCF-B626-81DC4068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55FE-2672-4364-AA1E-CA0DD0E21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80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E6563-6B6F-4A3A-BA4F-EE79704D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58D3ED-FD51-4199-8CB6-73041FAD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050E-1DD8-48F7-AEC8-CEF43F48F672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532956-58C3-44BD-9731-57D3962B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3EDA6-1966-4114-8FF3-C98E89BC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55FE-2672-4364-AA1E-CA0DD0E21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21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00145A-E32F-4768-8EB1-26567624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050E-1DD8-48F7-AEC8-CEF43F48F672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2F6BBB-5778-4682-985D-BC8D1CE8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330551-3FF4-4333-93F2-39C33A33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55FE-2672-4364-AA1E-CA0DD0E21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84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5FF4B-09A5-4EE7-83D2-A50F77E2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54725-A8EA-4598-B8C6-C851F7B79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21E8EB-06DB-4A2B-A4A4-B8014565A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503F00-0FCB-4344-ACA1-D97A7105D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050E-1DD8-48F7-AEC8-CEF43F48F672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8E8E9B-549D-4857-9B0E-90E89315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14D38-3651-4DCF-9C29-1CEA2196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55FE-2672-4364-AA1E-CA0DD0E21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6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F4462-0539-4983-89E9-E4D5E4C3C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3030A6-5013-42F3-A565-679F15F38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7AAA62-4BCB-417E-80E4-E17B61BB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B9B427-B472-448F-8D80-A0029EFC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050E-1DD8-48F7-AEC8-CEF43F48F672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B85C0B-1F03-4BF3-B0E4-B318A405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2FC67-6B95-4E72-BEDA-6E638487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55FE-2672-4364-AA1E-CA0DD0E21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44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6E3EE7-9FDB-473C-A131-D7C7C2DF3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8ACBE0-D4F8-4934-8204-836AF3B4F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A09D6-5901-43DE-BB7A-48268DBC5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4050E-1DD8-48F7-AEC8-CEF43F48F672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8C00D-E651-4E2C-84EA-1B91F213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0B41A-1115-46B5-8951-22459A74A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755FE-2672-4364-AA1E-CA0DD0E21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1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328BF7-8A2C-4756-8D57-84246811F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952500"/>
            <a:ext cx="1352550" cy="1676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C9DB1C-E3A9-4DD1-A6DC-BDE527CF0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7" y="876300"/>
            <a:ext cx="1190625" cy="1752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4D3E9A-8CB3-412E-9B2C-6AEF716BC2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3297" r="2574" b="-1"/>
          <a:stretch/>
        </p:blipFill>
        <p:spPr>
          <a:xfrm>
            <a:off x="4124324" y="876300"/>
            <a:ext cx="1401265" cy="1752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0D163E-D46A-43F4-A447-8EFB68501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25" y="3429000"/>
            <a:ext cx="981075" cy="1724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3968E9-34A5-4D3B-9287-F45299987C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2845" y="3429000"/>
            <a:ext cx="11334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1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78E0482-7B94-44EC-809A-4F99F72BE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89" y="314325"/>
            <a:ext cx="11430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4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DE2D326-1688-4FC4-8CAA-2B61895FA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612" y="1333500"/>
            <a:ext cx="2390775" cy="419100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95B47D5-FE76-4054-AFE1-FB99F59AC7D0}"/>
              </a:ext>
            </a:extLst>
          </p:cNvPr>
          <p:cNvGrpSpPr/>
          <p:nvPr/>
        </p:nvGrpSpPr>
        <p:grpSpPr>
          <a:xfrm>
            <a:off x="5095875" y="1562100"/>
            <a:ext cx="842754" cy="938687"/>
            <a:chOff x="5095875" y="1562100"/>
            <a:chExt cx="842754" cy="9386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A100E1-F305-4BB3-9101-1955095A809E}"/>
                </a:ext>
              </a:extLst>
            </p:cNvPr>
            <p:cNvSpPr txBox="1"/>
            <p:nvPr/>
          </p:nvSpPr>
          <p:spPr>
            <a:xfrm>
              <a:off x="5095875" y="156210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en-US" altLang="ko-KR" dirty="0">
                  <a:solidFill>
                    <a:srgbClr val="FF0000"/>
                  </a:solidFill>
                </a:rPr>
                <a:t>0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B83BCA-74F5-4C62-83BE-F38D6D1D4325}"/>
                </a:ext>
              </a:extLst>
            </p:cNvPr>
            <p:cNvSpPr txBox="1"/>
            <p:nvPr/>
          </p:nvSpPr>
          <p:spPr>
            <a:xfrm>
              <a:off x="5100429" y="1861065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F4EC0D-9C23-4EA9-9D18-D01413FAB50A}"/>
                </a:ext>
              </a:extLst>
            </p:cNvPr>
            <p:cNvSpPr txBox="1"/>
            <p:nvPr/>
          </p:nvSpPr>
          <p:spPr>
            <a:xfrm>
              <a:off x="5105122" y="2131455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E8937B-54FA-4119-BBA9-5D7E506051DB}"/>
                </a:ext>
              </a:extLst>
            </p:cNvPr>
            <p:cNvSpPr txBox="1"/>
            <p:nvPr/>
          </p:nvSpPr>
          <p:spPr>
            <a:xfrm>
              <a:off x="5486261" y="156210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en-US" altLang="ko-KR" dirty="0">
                  <a:solidFill>
                    <a:srgbClr val="0070C0"/>
                  </a:solidFill>
                </a:rPr>
                <a:t>1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1C63AF-3EDB-4314-976F-62E6A12664EE}"/>
                </a:ext>
              </a:extLst>
            </p:cNvPr>
            <p:cNvSpPr txBox="1"/>
            <p:nvPr/>
          </p:nvSpPr>
          <p:spPr>
            <a:xfrm>
              <a:off x="5486261" y="1861065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en-US" altLang="ko-KR" dirty="0">
                  <a:solidFill>
                    <a:srgbClr val="0070C0"/>
                  </a:solidFill>
                </a:rPr>
                <a:t>2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9D26A8-D500-4943-8778-36DECD77F4EE}"/>
                </a:ext>
              </a:extLst>
            </p:cNvPr>
            <p:cNvSpPr txBox="1"/>
            <p:nvPr/>
          </p:nvSpPr>
          <p:spPr>
            <a:xfrm>
              <a:off x="5486261" y="2131455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en-US" altLang="ko-KR" dirty="0">
                  <a:solidFill>
                    <a:srgbClr val="0070C0"/>
                  </a:solidFill>
                </a:rPr>
                <a:t>3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CAC576D-C519-4B53-A4A8-2D24C9B3A363}"/>
              </a:ext>
            </a:extLst>
          </p:cNvPr>
          <p:cNvGrpSpPr/>
          <p:nvPr/>
        </p:nvGrpSpPr>
        <p:grpSpPr>
          <a:xfrm>
            <a:off x="5095875" y="3228975"/>
            <a:ext cx="842754" cy="938687"/>
            <a:chOff x="5095875" y="1562100"/>
            <a:chExt cx="842754" cy="93868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996DF0-C50C-4151-A0C6-BEECD6286802}"/>
                </a:ext>
              </a:extLst>
            </p:cNvPr>
            <p:cNvSpPr txBox="1"/>
            <p:nvPr/>
          </p:nvSpPr>
          <p:spPr>
            <a:xfrm>
              <a:off x="5095875" y="156210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en-US" altLang="ko-KR" dirty="0">
                  <a:solidFill>
                    <a:srgbClr val="FF0000"/>
                  </a:solidFill>
                </a:rPr>
                <a:t>0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3FDE69-7478-4C3B-A8CE-F38FAC5ACC50}"/>
                </a:ext>
              </a:extLst>
            </p:cNvPr>
            <p:cNvSpPr txBox="1"/>
            <p:nvPr/>
          </p:nvSpPr>
          <p:spPr>
            <a:xfrm>
              <a:off x="5100429" y="1861065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36CBAE-D8BC-4D7E-A9F4-6B937B0FFAEC}"/>
                </a:ext>
              </a:extLst>
            </p:cNvPr>
            <p:cNvSpPr txBox="1"/>
            <p:nvPr/>
          </p:nvSpPr>
          <p:spPr>
            <a:xfrm>
              <a:off x="5105122" y="2131455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987559-48B9-445E-9860-0C508EFBE5B7}"/>
                </a:ext>
              </a:extLst>
            </p:cNvPr>
            <p:cNvSpPr txBox="1"/>
            <p:nvPr/>
          </p:nvSpPr>
          <p:spPr>
            <a:xfrm>
              <a:off x="5486261" y="156210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en-US" altLang="ko-KR" dirty="0">
                  <a:solidFill>
                    <a:srgbClr val="0070C0"/>
                  </a:solidFill>
                </a:rPr>
                <a:t>1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E3ECEC-044A-4EE7-9199-8CE2B37D6C6F}"/>
                </a:ext>
              </a:extLst>
            </p:cNvPr>
            <p:cNvSpPr txBox="1"/>
            <p:nvPr/>
          </p:nvSpPr>
          <p:spPr>
            <a:xfrm>
              <a:off x="5486261" y="1861065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en-US" altLang="ko-KR" dirty="0">
                  <a:solidFill>
                    <a:srgbClr val="0070C0"/>
                  </a:solidFill>
                </a:rPr>
                <a:t>2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83BF43-0D58-4CDA-8A4A-F58C203F82EA}"/>
                </a:ext>
              </a:extLst>
            </p:cNvPr>
            <p:cNvSpPr txBox="1"/>
            <p:nvPr/>
          </p:nvSpPr>
          <p:spPr>
            <a:xfrm>
              <a:off x="5486261" y="2131455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en-US" altLang="ko-KR" dirty="0">
                  <a:solidFill>
                    <a:srgbClr val="0070C0"/>
                  </a:solidFill>
                </a:rPr>
                <a:t>3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DA17890-AF12-48D5-8D7B-03A19F809EEE}"/>
              </a:ext>
            </a:extLst>
          </p:cNvPr>
          <p:cNvGrpSpPr/>
          <p:nvPr/>
        </p:nvGrpSpPr>
        <p:grpSpPr>
          <a:xfrm>
            <a:off x="5095875" y="4585813"/>
            <a:ext cx="842754" cy="938687"/>
            <a:chOff x="5095875" y="1562100"/>
            <a:chExt cx="842754" cy="93868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B137293-3092-442B-B4C7-2355FC3CDA8C}"/>
                </a:ext>
              </a:extLst>
            </p:cNvPr>
            <p:cNvSpPr txBox="1"/>
            <p:nvPr/>
          </p:nvSpPr>
          <p:spPr>
            <a:xfrm>
              <a:off x="5095875" y="156210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en-US" altLang="ko-KR" dirty="0">
                  <a:solidFill>
                    <a:srgbClr val="FF0000"/>
                  </a:solidFill>
                </a:rPr>
                <a:t>0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CC26894-F3FA-4E8B-BFD7-0A645F9AB00D}"/>
                </a:ext>
              </a:extLst>
            </p:cNvPr>
            <p:cNvSpPr txBox="1"/>
            <p:nvPr/>
          </p:nvSpPr>
          <p:spPr>
            <a:xfrm>
              <a:off x="5100429" y="1861065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73D70A-3692-49E7-B4AA-2958727FA9BF}"/>
                </a:ext>
              </a:extLst>
            </p:cNvPr>
            <p:cNvSpPr txBox="1"/>
            <p:nvPr/>
          </p:nvSpPr>
          <p:spPr>
            <a:xfrm>
              <a:off x="5105122" y="2131455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EDD3858-E5CA-4DD6-99A6-DBB985915F84}"/>
                </a:ext>
              </a:extLst>
            </p:cNvPr>
            <p:cNvSpPr txBox="1"/>
            <p:nvPr/>
          </p:nvSpPr>
          <p:spPr>
            <a:xfrm>
              <a:off x="5486261" y="156210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en-US" altLang="ko-KR" dirty="0">
                  <a:solidFill>
                    <a:srgbClr val="0070C0"/>
                  </a:solidFill>
                </a:rPr>
                <a:t>1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34213C-E96C-40A6-82AD-4A4B2BEFB89B}"/>
                </a:ext>
              </a:extLst>
            </p:cNvPr>
            <p:cNvSpPr txBox="1"/>
            <p:nvPr/>
          </p:nvSpPr>
          <p:spPr>
            <a:xfrm>
              <a:off x="5486261" y="1861065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en-US" altLang="ko-KR" dirty="0">
                  <a:solidFill>
                    <a:srgbClr val="0070C0"/>
                  </a:solidFill>
                </a:rPr>
                <a:t>2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D21105-E04F-4815-9CA6-4C55AE1756B5}"/>
                </a:ext>
              </a:extLst>
            </p:cNvPr>
            <p:cNvSpPr txBox="1"/>
            <p:nvPr/>
          </p:nvSpPr>
          <p:spPr>
            <a:xfrm>
              <a:off x="5486261" y="2131455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en-US" altLang="ko-KR" dirty="0">
                  <a:solidFill>
                    <a:srgbClr val="0070C0"/>
                  </a:solidFill>
                </a:rPr>
                <a:t>3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</p:grpSp>
      <p:sp>
        <p:nvSpPr>
          <p:cNvPr id="31" name="액자 30">
            <a:extLst>
              <a:ext uri="{FF2B5EF4-FFF2-40B4-BE49-F238E27FC236}">
                <a16:creationId xmlns:a16="http://schemas.microsoft.com/office/drawing/2014/main" id="{5B172297-E424-4AE5-880B-03BBABDAC587}"/>
              </a:ext>
            </a:extLst>
          </p:cNvPr>
          <p:cNvSpPr/>
          <p:nvPr/>
        </p:nvSpPr>
        <p:spPr>
          <a:xfrm>
            <a:off x="5152469" y="1612343"/>
            <a:ext cx="343664" cy="3912157"/>
          </a:xfrm>
          <a:prstGeom prst="frame">
            <a:avLst>
              <a:gd name="adj1" fmla="val 203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액자 32">
            <a:extLst>
              <a:ext uri="{FF2B5EF4-FFF2-40B4-BE49-F238E27FC236}">
                <a16:creationId xmlns:a16="http://schemas.microsoft.com/office/drawing/2014/main" id="{6F98E67C-AD2E-4F95-9C1E-853BEE3DD8C7}"/>
              </a:ext>
            </a:extLst>
          </p:cNvPr>
          <p:cNvSpPr/>
          <p:nvPr/>
        </p:nvSpPr>
        <p:spPr>
          <a:xfrm>
            <a:off x="5543134" y="1613415"/>
            <a:ext cx="343664" cy="3912157"/>
          </a:xfrm>
          <a:prstGeom prst="frame">
            <a:avLst>
              <a:gd name="adj1" fmla="val 2036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화살표: 왼쪽으로 구부러짐 33">
            <a:extLst>
              <a:ext uri="{FF2B5EF4-FFF2-40B4-BE49-F238E27FC236}">
                <a16:creationId xmlns:a16="http://schemas.microsoft.com/office/drawing/2014/main" id="{6E1E4D81-7B6E-4FF0-BEAF-89293F94AA8F}"/>
              </a:ext>
            </a:extLst>
          </p:cNvPr>
          <p:cNvSpPr/>
          <p:nvPr/>
        </p:nvSpPr>
        <p:spPr>
          <a:xfrm rot="16200000">
            <a:off x="5604275" y="523397"/>
            <a:ext cx="586262" cy="1241104"/>
          </a:xfrm>
          <a:prstGeom prst="curvedLeftArrow">
            <a:avLst>
              <a:gd name="adj1" fmla="val 25000"/>
              <a:gd name="adj2" fmla="val 45087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화살표: 왼쪽으로 구부러짐 35">
            <a:extLst>
              <a:ext uri="{FF2B5EF4-FFF2-40B4-BE49-F238E27FC236}">
                <a16:creationId xmlns:a16="http://schemas.microsoft.com/office/drawing/2014/main" id="{79C91B5E-2E5A-43D8-91B5-2C580A651F41}"/>
              </a:ext>
            </a:extLst>
          </p:cNvPr>
          <p:cNvSpPr/>
          <p:nvPr/>
        </p:nvSpPr>
        <p:spPr>
          <a:xfrm rot="16200000">
            <a:off x="6098146" y="393619"/>
            <a:ext cx="586262" cy="1466847"/>
          </a:xfrm>
          <a:prstGeom prst="curvedLeftArrow">
            <a:avLst>
              <a:gd name="adj1" fmla="val 25000"/>
              <a:gd name="adj2" fmla="val 45087"/>
              <a:gd name="adj3" fmla="val 25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63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A9F70DD-E1FC-46EF-B64E-CEDE68715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8" t="1670" r="3846" b="1447"/>
          <a:stretch/>
        </p:blipFill>
        <p:spPr>
          <a:xfrm>
            <a:off x="3038475" y="990600"/>
            <a:ext cx="1638300" cy="4143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72C7EE-B50F-4DCF-8E45-3D727BE101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1"/>
          <a:stretch/>
        </p:blipFill>
        <p:spPr>
          <a:xfrm>
            <a:off x="5172075" y="990600"/>
            <a:ext cx="1847850" cy="41433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3A9FC60-F366-4CB9-9627-6B74BDC405E2}"/>
              </a:ext>
            </a:extLst>
          </p:cNvPr>
          <p:cNvCxnSpPr>
            <a:cxnSpLocks/>
          </p:cNvCxnSpPr>
          <p:nvPr/>
        </p:nvCxnSpPr>
        <p:spPr>
          <a:xfrm>
            <a:off x="2790825" y="3062287"/>
            <a:ext cx="47244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40B4F6B-E5CF-4641-9CA4-76CE579437FC}"/>
              </a:ext>
            </a:extLst>
          </p:cNvPr>
          <p:cNvCxnSpPr>
            <a:cxnSpLocks/>
          </p:cNvCxnSpPr>
          <p:nvPr/>
        </p:nvCxnSpPr>
        <p:spPr>
          <a:xfrm>
            <a:off x="2809874" y="4538662"/>
            <a:ext cx="47244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B95BA5C-9A93-4982-B356-5C65D7647098}"/>
              </a:ext>
            </a:extLst>
          </p:cNvPr>
          <p:cNvSpPr/>
          <p:nvPr/>
        </p:nvSpPr>
        <p:spPr>
          <a:xfrm>
            <a:off x="4727575" y="3114675"/>
            <a:ext cx="444500" cy="457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6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54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류지현</dc:creator>
  <cp:lastModifiedBy>류지현</cp:lastModifiedBy>
  <cp:revision>5</cp:revision>
  <dcterms:created xsi:type="dcterms:W3CDTF">2020-10-20T13:16:43Z</dcterms:created>
  <dcterms:modified xsi:type="dcterms:W3CDTF">2020-10-20T16:26:20Z</dcterms:modified>
</cp:coreProperties>
</file>