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7" autoAdjust="0"/>
    <p:restoredTop sz="94660"/>
  </p:normalViewPr>
  <p:slideViewPr>
    <p:cSldViewPr snapToGrid="0">
      <p:cViewPr>
        <p:scale>
          <a:sx n="100" d="100"/>
          <a:sy n="100" d="100"/>
        </p:scale>
        <p:origin x="1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9BB3B5-6B21-4127-B5C0-E94A729EE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B4E1CC-B698-4F05-901E-CB61511A4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28F895-2B89-4226-8A98-A31CC1931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C6BE-F2F3-4319-8AF2-1B5B9C5AE78F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5AAAF7-A28C-453F-9A10-13DB9874F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57FA15-FFFC-4159-901A-E35B01E5C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FABD-C01C-45D8-944A-8EC1249574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763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26641-C38D-4AFC-BE35-0E6413EEA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728167-4BFB-468C-9FA6-2980583C4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9ED799-8363-4991-A98D-688417A3A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C6BE-F2F3-4319-8AF2-1B5B9C5AE78F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51278D-9E23-4CCF-ABF5-AD2413C53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4FD6AC-398D-4EB4-A83E-FBED4E3A5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FABD-C01C-45D8-944A-8EC1249574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690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5C3FF6-AE81-4687-8B20-02435383E0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6CBDF7-44AC-4929-B70C-428F0F4F5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53BCBA-9FDE-4606-B7C6-CCD4CD30A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C6BE-F2F3-4319-8AF2-1B5B9C5AE78F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1029F1-F667-4F4D-8BE6-428BEE127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E44841-A458-4B42-AB63-5A13EA243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FABD-C01C-45D8-944A-8EC1249574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818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FCFE53-FBE6-41F5-A13D-CFB75F112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B41115-9FD0-4110-B7A4-B0E2998B0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FD573-E398-4CF8-A969-FFDB044C7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C6BE-F2F3-4319-8AF2-1B5B9C5AE78F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0A7F39-EBED-48DA-B03A-37A22FE03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66027E-A4F7-4768-82AF-C8AA59DC7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FABD-C01C-45D8-944A-8EC1249574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591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B0F39-EAED-4A74-B0C5-D85D937D0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A4B6DB-E618-4632-BEF6-04218335E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E9593B-13AD-4C40-8F2D-48228072C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C6BE-F2F3-4319-8AF2-1B5B9C5AE78F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9D8A4A-C548-4CF8-8C20-239021550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ADA35E-249F-43F3-8A16-8BD9E5DD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FABD-C01C-45D8-944A-8EC1249574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424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165AA0-6A0A-4C3E-9355-4BC58D716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458B2E-7568-4893-B3C5-249EB5B466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DBE984-213F-449E-9A7C-C655D0ABD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1E0E09-B483-4D64-9137-1088EF1D9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C6BE-F2F3-4319-8AF2-1B5B9C5AE78F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4FCD3C-47D2-4211-81A4-6E1789933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E03BCB-DFBF-4C87-B8B0-375033EA6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FABD-C01C-45D8-944A-8EC1249574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1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6A8437-72F7-4784-9BE7-096C5C5B2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C884F1-11D5-479B-86B2-05ED1367F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9A66ED-6730-4ECE-A0EF-A95CD4B61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ED53CA-8E2D-4277-928C-663578426E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B1D4D5-86FA-400E-A05E-F2F46F7DD3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04728E-BA72-4D2C-820F-F416539D3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C6BE-F2F3-4319-8AF2-1B5B9C5AE78F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E31675-8048-429B-BF7C-ED1EE5B05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412D8C-2BB6-4C7B-994C-D8D03760D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FABD-C01C-45D8-944A-8EC1249574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191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EF9CA-5FF3-4412-8113-B2A40E870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C6A4ED-20D9-4D4D-B18D-BCB1527BB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C6BE-F2F3-4319-8AF2-1B5B9C5AE78F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639529-E524-43D0-AB09-DED7FF385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2365D6-5211-444C-B08B-19DB89E2C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FABD-C01C-45D8-944A-8EC1249574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72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4594A6-5B40-495A-AB3F-769D56110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C6BE-F2F3-4319-8AF2-1B5B9C5AE78F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38D675D-A4CD-4187-9CF9-6715C5658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C59F59-88F4-4C25-8880-9C6DB39C5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FABD-C01C-45D8-944A-8EC1249574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027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61B42-DFCE-4349-BFBB-7E2A0BADE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63A517-F80B-4AAF-A800-4551F3E6F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CD5B3D-7B6B-4C61-A651-301A41574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CD160B-28A7-44DD-BCBD-5907D3B7E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C6BE-F2F3-4319-8AF2-1B5B9C5AE78F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A0D036-4DE1-4FB7-A55B-5E833F69E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CE9B22-1A65-4BED-896A-43D5A91FE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FABD-C01C-45D8-944A-8EC1249574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197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358A1-6891-4A10-AC10-9D2725BA2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883AAE-210D-41C4-9B9A-AA683F3697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9A9618-FB4B-4D6C-AB12-90E717D14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672CF-1DFD-459D-B377-F316DCC27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C6BE-F2F3-4319-8AF2-1B5B9C5AE78F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1E60A5-3D4C-4817-9969-5A9D695A1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0B1685-5299-4E46-AF4A-F87778502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FABD-C01C-45D8-944A-8EC1249574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847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0EE457-4AFC-41BC-A82B-D30A8189F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84AE36-5193-45F9-B3A1-D9B1E205C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EF54AD-BA96-48ED-AD94-D7FBA718D0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AC6BE-F2F3-4319-8AF2-1B5B9C5AE78F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3A964A-FA68-4E75-B6B0-4011BAC052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F74737-6746-4CF5-8485-05B062777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2FABD-C01C-45D8-944A-8EC1249574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529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8BCBCF5C-6FE7-4B1C-807F-B8337C3274CA}"/>
              </a:ext>
            </a:extLst>
          </p:cNvPr>
          <p:cNvSpPr/>
          <p:nvPr/>
        </p:nvSpPr>
        <p:spPr>
          <a:xfrm rot="5400000" flipV="1">
            <a:off x="5960825" y="3036030"/>
            <a:ext cx="2564302" cy="40957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9CCF14F3-E2B4-4CFD-8DB5-A3BD88AEA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210" y="1928812"/>
            <a:ext cx="2619375" cy="2505075"/>
          </a:xfrm>
          <a:prstGeom prst="rect">
            <a:avLst/>
          </a:prstGeom>
        </p:spPr>
      </p:pic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64ED3C29-B4E3-4836-BD1E-99439FEE7F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79" y="1938337"/>
            <a:ext cx="2619375" cy="2495550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1027754E-1558-4143-8CAB-3C9296005602}"/>
              </a:ext>
            </a:extLst>
          </p:cNvPr>
          <p:cNvSpPr/>
          <p:nvPr/>
        </p:nvSpPr>
        <p:spPr>
          <a:xfrm>
            <a:off x="3360807" y="3019425"/>
            <a:ext cx="628650" cy="40957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700114-D40B-4B9A-95E6-A6085A20D822}"/>
              </a:ext>
            </a:extLst>
          </p:cNvPr>
          <p:cNvSpPr txBox="1"/>
          <p:nvPr/>
        </p:nvSpPr>
        <p:spPr>
          <a:xfrm>
            <a:off x="2950157" y="3429000"/>
            <a:ext cx="1449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+ ORDER BY JOB</a:t>
            </a:r>
            <a:endParaRPr lang="ko-KR" altLang="en-US" sz="1200" b="1" dirty="0"/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D778FFC4-2BD9-4601-BBD1-4E0DE63E4740}"/>
              </a:ext>
            </a:extLst>
          </p:cNvPr>
          <p:cNvSpPr/>
          <p:nvPr/>
        </p:nvSpPr>
        <p:spPr>
          <a:xfrm>
            <a:off x="2314575" y="1928812"/>
            <a:ext cx="685478" cy="2495550"/>
          </a:xfrm>
          <a:prstGeom prst="frame">
            <a:avLst>
              <a:gd name="adj1" fmla="val 277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화살표: 오른쪽으로 구부러짐 13">
            <a:extLst>
              <a:ext uri="{FF2B5EF4-FFF2-40B4-BE49-F238E27FC236}">
                <a16:creationId xmlns:a16="http://schemas.microsoft.com/office/drawing/2014/main" id="{90AFCAA9-45A1-4691-A957-1E5105FD27E2}"/>
              </a:ext>
            </a:extLst>
          </p:cNvPr>
          <p:cNvSpPr/>
          <p:nvPr/>
        </p:nvSpPr>
        <p:spPr>
          <a:xfrm flipH="1">
            <a:off x="6988252" y="2258075"/>
            <a:ext cx="410649" cy="49866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3" name="그림 22" descr="테이블이(가) 표시된 사진&#10;&#10;자동 생성된 설명">
            <a:extLst>
              <a:ext uri="{FF2B5EF4-FFF2-40B4-BE49-F238E27FC236}">
                <a16:creationId xmlns:a16="http://schemas.microsoft.com/office/drawing/2014/main" id="{46347CF4-2A26-4C8D-B2F0-3099A62970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471" y="1959464"/>
            <a:ext cx="2609850" cy="2457450"/>
          </a:xfrm>
          <a:prstGeom prst="rect">
            <a:avLst/>
          </a:prstGeom>
        </p:spPr>
      </p:pic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6C278380-2E7B-4156-9183-00475784BF1B}"/>
              </a:ext>
            </a:extLst>
          </p:cNvPr>
          <p:cNvSpPr/>
          <p:nvPr/>
        </p:nvSpPr>
        <p:spPr>
          <a:xfrm>
            <a:off x="8014682" y="3019425"/>
            <a:ext cx="628650" cy="40957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05F0C5-FFD2-404D-986D-540644BB54A6}"/>
              </a:ext>
            </a:extLst>
          </p:cNvPr>
          <p:cNvSpPr txBox="1"/>
          <p:nvPr/>
        </p:nvSpPr>
        <p:spPr>
          <a:xfrm>
            <a:off x="7432063" y="3429000"/>
            <a:ext cx="179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+ PARTITION BY JOB</a:t>
            </a:r>
            <a:endParaRPr lang="ko-KR" altLang="en-US" sz="1200" b="1" dirty="0"/>
          </a:p>
        </p:txBody>
      </p:sp>
      <p:sp>
        <p:nvSpPr>
          <p:cNvPr id="26" name="액자 25">
            <a:extLst>
              <a:ext uri="{FF2B5EF4-FFF2-40B4-BE49-F238E27FC236}">
                <a16:creationId xmlns:a16="http://schemas.microsoft.com/office/drawing/2014/main" id="{D0F3348A-CFA7-4EBE-95CF-63FCEBF8112C}"/>
              </a:ext>
            </a:extLst>
          </p:cNvPr>
          <p:cNvSpPr/>
          <p:nvPr/>
        </p:nvSpPr>
        <p:spPr>
          <a:xfrm>
            <a:off x="5777505" y="1921364"/>
            <a:ext cx="535608" cy="2495550"/>
          </a:xfrm>
          <a:prstGeom prst="frame">
            <a:avLst>
              <a:gd name="adj1" fmla="val 277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8438356-5A19-4183-9FDF-AB92CBD7ABB7}"/>
              </a:ext>
            </a:extLst>
          </p:cNvPr>
          <p:cNvCxnSpPr>
            <a:cxnSpLocks/>
          </p:cNvCxnSpPr>
          <p:nvPr/>
        </p:nvCxnSpPr>
        <p:spPr>
          <a:xfrm>
            <a:off x="5102364" y="2457450"/>
            <a:ext cx="18672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578F23C-2BA4-4CCA-A9DB-C3E52AC759E4}"/>
              </a:ext>
            </a:extLst>
          </p:cNvPr>
          <p:cNvCxnSpPr>
            <a:cxnSpLocks/>
          </p:cNvCxnSpPr>
          <p:nvPr/>
        </p:nvCxnSpPr>
        <p:spPr>
          <a:xfrm>
            <a:off x="5102364" y="3095625"/>
            <a:ext cx="18672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5BE1AA5-309E-4C4B-B5B6-0EE9E183FE33}"/>
              </a:ext>
            </a:extLst>
          </p:cNvPr>
          <p:cNvCxnSpPr>
            <a:cxnSpLocks/>
          </p:cNvCxnSpPr>
          <p:nvPr/>
        </p:nvCxnSpPr>
        <p:spPr>
          <a:xfrm>
            <a:off x="5084388" y="3609975"/>
            <a:ext cx="18672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10100E0-026A-4562-99FB-83505C4A7218}"/>
              </a:ext>
            </a:extLst>
          </p:cNvPr>
          <p:cNvCxnSpPr>
            <a:cxnSpLocks/>
          </p:cNvCxnSpPr>
          <p:nvPr/>
        </p:nvCxnSpPr>
        <p:spPr>
          <a:xfrm>
            <a:off x="5093913" y="3744099"/>
            <a:ext cx="18672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3C9B5DF-D4A9-43E6-B544-7070DB533C05}"/>
              </a:ext>
            </a:extLst>
          </p:cNvPr>
          <p:cNvCxnSpPr>
            <a:cxnSpLocks/>
          </p:cNvCxnSpPr>
          <p:nvPr/>
        </p:nvCxnSpPr>
        <p:spPr>
          <a:xfrm>
            <a:off x="5084388" y="4407389"/>
            <a:ext cx="18672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화살표: 오른쪽으로 구부러짐 35">
            <a:extLst>
              <a:ext uri="{FF2B5EF4-FFF2-40B4-BE49-F238E27FC236}">
                <a16:creationId xmlns:a16="http://schemas.microsoft.com/office/drawing/2014/main" id="{8654B5E3-200F-4220-8D2E-A65AC0761269}"/>
              </a:ext>
            </a:extLst>
          </p:cNvPr>
          <p:cNvSpPr/>
          <p:nvPr/>
        </p:nvSpPr>
        <p:spPr>
          <a:xfrm flipH="1">
            <a:off x="6988251" y="2756739"/>
            <a:ext cx="410649" cy="60894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화살표: 오른쪽으로 구부러짐 36">
            <a:extLst>
              <a:ext uri="{FF2B5EF4-FFF2-40B4-BE49-F238E27FC236}">
                <a16:creationId xmlns:a16="http://schemas.microsoft.com/office/drawing/2014/main" id="{8DEF3896-2986-403C-86F1-98929A53C03A}"/>
              </a:ext>
            </a:extLst>
          </p:cNvPr>
          <p:cNvSpPr/>
          <p:nvPr/>
        </p:nvSpPr>
        <p:spPr>
          <a:xfrm flipH="1">
            <a:off x="7006229" y="3382046"/>
            <a:ext cx="410649" cy="36205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화살표: 오른쪽으로 구부러짐 37">
            <a:extLst>
              <a:ext uri="{FF2B5EF4-FFF2-40B4-BE49-F238E27FC236}">
                <a16:creationId xmlns:a16="http://schemas.microsoft.com/office/drawing/2014/main" id="{77964AEC-C87F-450A-AED7-FAFA36E68758}"/>
              </a:ext>
            </a:extLst>
          </p:cNvPr>
          <p:cNvSpPr/>
          <p:nvPr/>
        </p:nvSpPr>
        <p:spPr>
          <a:xfrm flipH="1">
            <a:off x="7008697" y="3705999"/>
            <a:ext cx="410649" cy="47557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액자 39">
            <a:extLst>
              <a:ext uri="{FF2B5EF4-FFF2-40B4-BE49-F238E27FC236}">
                <a16:creationId xmlns:a16="http://schemas.microsoft.com/office/drawing/2014/main" id="{5AC43F16-17B1-402C-8E8B-01EC3FCB5086}"/>
              </a:ext>
            </a:extLst>
          </p:cNvPr>
          <p:cNvSpPr/>
          <p:nvPr/>
        </p:nvSpPr>
        <p:spPr>
          <a:xfrm>
            <a:off x="10570542" y="1911839"/>
            <a:ext cx="535608" cy="2495550"/>
          </a:xfrm>
          <a:prstGeom prst="frame">
            <a:avLst>
              <a:gd name="adj1" fmla="val 277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50DAA2FB-AD5E-4BCE-9981-552D1AB7AD6A}"/>
              </a:ext>
            </a:extLst>
          </p:cNvPr>
          <p:cNvCxnSpPr>
            <a:cxnSpLocks/>
          </p:cNvCxnSpPr>
          <p:nvPr/>
        </p:nvCxnSpPr>
        <p:spPr>
          <a:xfrm>
            <a:off x="9895401" y="2447925"/>
            <a:ext cx="18672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E1ACAE4-29C1-4284-B33B-5AE19D8C3581}"/>
              </a:ext>
            </a:extLst>
          </p:cNvPr>
          <p:cNvCxnSpPr>
            <a:cxnSpLocks/>
          </p:cNvCxnSpPr>
          <p:nvPr/>
        </p:nvCxnSpPr>
        <p:spPr>
          <a:xfrm>
            <a:off x="9895401" y="3086100"/>
            <a:ext cx="18672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442862E-EEFA-4972-9A52-247BD550F56E}"/>
              </a:ext>
            </a:extLst>
          </p:cNvPr>
          <p:cNvCxnSpPr>
            <a:cxnSpLocks/>
          </p:cNvCxnSpPr>
          <p:nvPr/>
        </p:nvCxnSpPr>
        <p:spPr>
          <a:xfrm>
            <a:off x="9877425" y="3600450"/>
            <a:ext cx="18672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9BB61DD-B84F-4DA6-A1F5-11E9430F0860}"/>
              </a:ext>
            </a:extLst>
          </p:cNvPr>
          <p:cNvCxnSpPr>
            <a:cxnSpLocks/>
          </p:cNvCxnSpPr>
          <p:nvPr/>
        </p:nvCxnSpPr>
        <p:spPr>
          <a:xfrm>
            <a:off x="9886950" y="3734574"/>
            <a:ext cx="18672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037AD72-F140-4753-AE6D-93F8436F92C8}"/>
              </a:ext>
            </a:extLst>
          </p:cNvPr>
          <p:cNvCxnSpPr>
            <a:cxnSpLocks/>
          </p:cNvCxnSpPr>
          <p:nvPr/>
        </p:nvCxnSpPr>
        <p:spPr>
          <a:xfrm>
            <a:off x="9877425" y="4397864"/>
            <a:ext cx="18672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338307A-D70D-470A-8BA6-E2A22F31AC10}"/>
              </a:ext>
            </a:extLst>
          </p:cNvPr>
          <p:cNvSpPr txBox="1"/>
          <p:nvPr/>
        </p:nvSpPr>
        <p:spPr>
          <a:xfrm>
            <a:off x="9846702" y="2186315"/>
            <a:ext cx="7665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  <a:highlight>
                  <a:srgbClr val="FFFF00"/>
                </a:highlight>
              </a:rPr>
              <a:t>partition</a:t>
            </a:r>
            <a:endParaRPr lang="ko-KR" altLang="en-US" sz="12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057EE4F-3E0F-4190-A19E-6392244F4FF3}"/>
              </a:ext>
            </a:extLst>
          </p:cNvPr>
          <p:cNvSpPr txBox="1"/>
          <p:nvPr/>
        </p:nvSpPr>
        <p:spPr>
          <a:xfrm>
            <a:off x="9846701" y="2656499"/>
            <a:ext cx="7665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  <a:highlight>
                  <a:srgbClr val="FFFF00"/>
                </a:highlight>
              </a:rPr>
              <a:t>partition</a:t>
            </a:r>
            <a:endParaRPr lang="ko-KR" altLang="en-US" sz="12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1853274-0F1B-4E90-A5E3-ABDA3C8950E7}"/>
              </a:ext>
            </a:extLst>
          </p:cNvPr>
          <p:cNvSpPr txBox="1"/>
          <p:nvPr/>
        </p:nvSpPr>
        <p:spPr>
          <a:xfrm>
            <a:off x="9849853" y="3546197"/>
            <a:ext cx="7665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  <a:highlight>
                  <a:srgbClr val="FFFF00"/>
                </a:highlight>
              </a:rPr>
              <a:t>partition</a:t>
            </a:r>
            <a:endParaRPr lang="ko-KR" altLang="en-US" sz="12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F94BE0A-8929-4442-9398-0DBA9B554B2C}"/>
              </a:ext>
            </a:extLst>
          </p:cNvPr>
          <p:cNvSpPr txBox="1"/>
          <p:nvPr/>
        </p:nvSpPr>
        <p:spPr>
          <a:xfrm>
            <a:off x="9865371" y="3221914"/>
            <a:ext cx="7665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  <a:highlight>
                  <a:srgbClr val="FFFF00"/>
                </a:highlight>
              </a:rPr>
              <a:t>partition</a:t>
            </a:r>
            <a:endParaRPr lang="ko-KR" altLang="en-US" sz="12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40FC8BC-252B-4A06-9852-0760B8CF4175}"/>
              </a:ext>
            </a:extLst>
          </p:cNvPr>
          <p:cNvSpPr txBox="1"/>
          <p:nvPr/>
        </p:nvSpPr>
        <p:spPr>
          <a:xfrm>
            <a:off x="9845468" y="3954404"/>
            <a:ext cx="7665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  <a:highlight>
                  <a:srgbClr val="FFFF00"/>
                </a:highlight>
              </a:rPr>
              <a:t>partition</a:t>
            </a:r>
            <a:endParaRPr lang="ko-KR" altLang="en-US" sz="12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C98346-D772-48A0-9DD5-02EDA53F070D}"/>
              </a:ext>
            </a:extLst>
          </p:cNvPr>
          <p:cNvSpPr txBox="1"/>
          <p:nvPr/>
        </p:nvSpPr>
        <p:spPr>
          <a:xfrm>
            <a:off x="7161661" y="4305108"/>
            <a:ext cx="880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ASC SUM</a:t>
            </a:r>
            <a:endParaRPr lang="ko-KR" altLang="en-US" sz="12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B0BF9FD-24C6-4CBA-AC9C-FA73B911AD3C}"/>
              </a:ext>
            </a:extLst>
          </p:cNvPr>
          <p:cNvSpPr txBox="1"/>
          <p:nvPr/>
        </p:nvSpPr>
        <p:spPr>
          <a:xfrm>
            <a:off x="1348766" y="1628892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STEP 1</a:t>
            </a:r>
            <a:endParaRPr lang="ko-KR" altLang="en-US" sz="12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F8FBF7C-944E-4211-8AE5-2BB38FCD30D4}"/>
              </a:ext>
            </a:extLst>
          </p:cNvPr>
          <p:cNvSpPr txBox="1"/>
          <p:nvPr/>
        </p:nvSpPr>
        <p:spPr>
          <a:xfrm>
            <a:off x="5318297" y="1628892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STEP 2</a:t>
            </a:r>
            <a:endParaRPr lang="ko-KR" altLang="en-US" sz="12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F4C6ABB-2489-4BEA-86AB-D1AA18893386}"/>
              </a:ext>
            </a:extLst>
          </p:cNvPr>
          <p:cNvSpPr txBox="1"/>
          <p:nvPr/>
        </p:nvSpPr>
        <p:spPr>
          <a:xfrm>
            <a:off x="10164796" y="1628892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STEP 3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607618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021877BA-46C0-4ADE-AA8A-B7CDBE0C013D}"/>
              </a:ext>
            </a:extLst>
          </p:cNvPr>
          <p:cNvSpPr/>
          <p:nvPr/>
        </p:nvSpPr>
        <p:spPr>
          <a:xfrm rot="16200000">
            <a:off x="5960824" y="2910924"/>
            <a:ext cx="2564302" cy="40957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46A99F4C-E09C-4C3D-B95B-5391B4E39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279" y="1930889"/>
            <a:ext cx="2590800" cy="2476500"/>
          </a:xfrm>
          <a:prstGeom prst="rect">
            <a:avLst/>
          </a:prstGeom>
        </p:spPr>
      </p:pic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97161C46-C70C-48D1-A081-795A02944C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79" y="1938337"/>
            <a:ext cx="2619375" cy="2495550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2F3B423E-3D81-4132-87E0-186DA2679E29}"/>
              </a:ext>
            </a:extLst>
          </p:cNvPr>
          <p:cNvSpPr/>
          <p:nvPr/>
        </p:nvSpPr>
        <p:spPr>
          <a:xfrm>
            <a:off x="3360807" y="3019425"/>
            <a:ext cx="628650" cy="40957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6741FB-ABFA-4457-9DA8-E4EAC6680226}"/>
              </a:ext>
            </a:extLst>
          </p:cNvPr>
          <p:cNvSpPr txBox="1"/>
          <p:nvPr/>
        </p:nvSpPr>
        <p:spPr>
          <a:xfrm>
            <a:off x="2950157" y="3429000"/>
            <a:ext cx="1449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+ ORDER BY JOB</a:t>
            </a:r>
            <a:endParaRPr lang="ko-KR" altLang="en-US" sz="1200" b="1" dirty="0"/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42A65C70-56C7-4515-BC87-913E15D7920D}"/>
              </a:ext>
            </a:extLst>
          </p:cNvPr>
          <p:cNvSpPr/>
          <p:nvPr/>
        </p:nvSpPr>
        <p:spPr>
          <a:xfrm>
            <a:off x="2314575" y="1928812"/>
            <a:ext cx="685478" cy="2495550"/>
          </a:xfrm>
          <a:prstGeom prst="frame">
            <a:avLst>
              <a:gd name="adj1" fmla="val 277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1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1A260C61-BF84-4033-9917-F785483440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471" y="1959464"/>
            <a:ext cx="2609850" cy="2457450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FB86AC73-7620-4086-B9CC-23B979DD478D}"/>
              </a:ext>
            </a:extLst>
          </p:cNvPr>
          <p:cNvSpPr/>
          <p:nvPr/>
        </p:nvSpPr>
        <p:spPr>
          <a:xfrm>
            <a:off x="8014682" y="3019425"/>
            <a:ext cx="628650" cy="40957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3DFC81-515C-4436-9BD5-0174741584A0}"/>
              </a:ext>
            </a:extLst>
          </p:cNvPr>
          <p:cNvSpPr txBox="1"/>
          <p:nvPr/>
        </p:nvSpPr>
        <p:spPr>
          <a:xfrm>
            <a:off x="7432063" y="3429000"/>
            <a:ext cx="179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+ PARTITION BY JOB</a:t>
            </a:r>
            <a:endParaRPr lang="ko-KR" altLang="en-US" sz="1200" b="1" dirty="0"/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12DFE49C-142B-43C2-AF57-DDA0AB6BD714}"/>
              </a:ext>
            </a:extLst>
          </p:cNvPr>
          <p:cNvSpPr/>
          <p:nvPr/>
        </p:nvSpPr>
        <p:spPr>
          <a:xfrm>
            <a:off x="5777505" y="1921364"/>
            <a:ext cx="535608" cy="2495550"/>
          </a:xfrm>
          <a:prstGeom prst="frame">
            <a:avLst>
              <a:gd name="adj1" fmla="val 277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B34A0A2-0AE6-403C-B872-E2F0F7123B2C}"/>
              </a:ext>
            </a:extLst>
          </p:cNvPr>
          <p:cNvCxnSpPr>
            <a:cxnSpLocks/>
          </p:cNvCxnSpPr>
          <p:nvPr/>
        </p:nvCxnSpPr>
        <p:spPr>
          <a:xfrm>
            <a:off x="5102364" y="2457450"/>
            <a:ext cx="18672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521FFA7-8757-4B26-B615-2993767936E4}"/>
              </a:ext>
            </a:extLst>
          </p:cNvPr>
          <p:cNvCxnSpPr>
            <a:cxnSpLocks/>
          </p:cNvCxnSpPr>
          <p:nvPr/>
        </p:nvCxnSpPr>
        <p:spPr>
          <a:xfrm>
            <a:off x="5102364" y="3095625"/>
            <a:ext cx="18672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9C33F5C-E12A-40EF-A271-4EB344349AA5}"/>
              </a:ext>
            </a:extLst>
          </p:cNvPr>
          <p:cNvCxnSpPr>
            <a:cxnSpLocks/>
          </p:cNvCxnSpPr>
          <p:nvPr/>
        </p:nvCxnSpPr>
        <p:spPr>
          <a:xfrm>
            <a:off x="5084388" y="3609975"/>
            <a:ext cx="18672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FD7F27E-2EF2-4417-98DA-5CD5B3AC8EF9}"/>
              </a:ext>
            </a:extLst>
          </p:cNvPr>
          <p:cNvCxnSpPr>
            <a:cxnSpLocks/>
          </p:cNvCxnSpPr>
          <p:nvPr/>
        </p:nvCxnSpPr>
        <p:spPr>
          <a:xfrm>
            <a:off x="5093913" y="3744099"/>
            <a:ext cx="18672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5BCFE86-2E4B-4075-96FF-904CED562F79}"/>
              </a:ext>
            </a:extLst>
          </p:cNvPr>
          <p:cNvCxnSpPr>
            <a:cxnSpLocks/>
          </p:cNvCxnSpPr>
          <p:nvPr/>
        </p:nvCxnSpPr>
        <p:spPr>
          <a:xfrm>
            <a:off x="5084388" y="4407389"/>
            <a:ext cx="18672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액자 22">
            <a:extLst>
              <a:ext uri="{FF2B5EF4-FFF2-40B4-BE49-F238E27FC236}">
                <a16:creationId xmlns:a16="http://schemas.microsoft.com/office/drawing/2014/main" id="{BBC47E0F-D146-4E58-A816-BB989EE3FBE0}"/>
              </a:ext>
            </a:extLst>
          </p:cNvPr>
          <p:cNvSpPr/>
          <p:nvPr/>
        </p:nvSpPr>
        <p:spPr>
          <a:xfrm>
            <a:off x="10570542" y="1911839"/>
            <a:ext cx="535608" cy="2495550"/>
          </a:xfrm>
          <a:prstGeom prst="frame">
            <a:avLst>
              <a:gd name="adj1" fmla="val 277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6FB7456-AD47-4DA9-8446-95CD47F0A9DC}"/>
              </a:ext>
            </a:extLst>
          </p:cNvPr>
          <p:cNvCxnSpPr>
            <a:cxnSpLocks/>
          </p:cNvCxnSpPr>
          <p:nvPr/>
        </p:nvCxnSpPr>
        <p:spPr>
          <a:xfrm>
            <a:off x="9895401" y="2447925"/>
            <a:ext cx="18672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9EED4BB-E864-4571-9D24-10FE6BD91F49}"/>
              </a:ext>
            </a:extLst>
          </p:cNvPr>
          <p:cNvCxnSpPr>
            <a:cxnSpLocks/>
          </p:cNvCxnSpPr>
          <p:nvPr/>
        </p:nvCxnSpPr>
        <p:spPr>
          <a:xfrm>
            <a:off x="9895401" y="3086100"/>
            <a:ext cx="18672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49BC1D0-13BB-450F-9EA2-7163181DCF8C}"/>
              </a:ext>
            </a:extLst>
          </p:cNvPr>
          <p:cNvCxnSpPr>
            <a:cxnSpLocks/>
          </p:cNvCxnSpPr>
          <p:nvPr/>
        </p:nvCxnSpPr>
        <p:spPr>
          <a:xfrm>
            <a:off x="9877425" y="3600450"/>
            <a:ext cx="18672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883A2FE-0201-4C0F-958F-C16C5A8D6130}"/>
              </a:ext>
            </a:extLst>
          </p:cNvPr>
          <p:cNvCxnSpPr>
            <a:cxnSpLocks/>
          </p:cNvCxnSpPr>
          <p:nvPr/>
        </p:nvCxnSpPr>
        <p:spPr>
          <a:xfrm>
            <a:off x="9886950" y="3734574"/>
            <a:ext cx="18672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279CCB3-2809-4F19-B328-9CEE0FE9C65E}"/>
              </a:ext>
            </a:extLst>
          </p:cNvPr>
          <p:cNvCxnSpPr>
            <a:cxnSpLocks/>
          </p:cNvCxnSpPr>
          <p:nvPr/>
        </p:nvCxnSpPr>
        <p:spPr>
          <a:xfrm>
            <a:off x="9877425" y="4397864"/>
            <a:ext cx="18672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8AD2FB9-7A82-4AEF-B15A-365B863379CD}"/>
              </a:ext>
            </a:extLst>
          </p:cNvPr>
          <p:cNvSpPr txBox="1"/>
          <p:nvPr/>
        </p:nvSpPr>
        <p:spPr>
          <a:xfrm>
            <a:off x="9846702" y="2186315"/>
            <a:ext cx="7665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  <a:highlight>
                  <a:srgbClr val="FFFF00"/>
                </a:highlight>
              </a:rPr>
              <a:t>partition</a:t>
            </a:r>
            <a:endParaRPr lang="ko-KR" altLang="en-US" sz="12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D9F2C9-1512-4830-B327-2D2B62D8C02F}"/>
              </a:ext>
            </a:extLst>
          </p:cNvPr>
          <p:cNvSpPr txBox="1"/>
          <p:nvPr/>
        </p:nvSpPr>
        <p:spPr>
          <a:xfrm>
            <a:off x="9846701" y="2656499"/>
            <a:ext cx="7665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  <a:highlight>
                  <a:srgbClr val="FFFF00"/>
                </a:highlight>
              </a:rPr>
              <a:t>partition</a:t>
            </a:r>
            <a:endParaRPr lang="ko-KR" altLang="en-US" sz="12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BB45CD-2273-42BB-AB08-869474CBD056}"/>
              </a:ext>
            </a:extLst>
          </p:cNvPr>
          <p:cNvSpPr txBox="1"/>
          <p:nvPr/>
        </p:nvSpPr>
        <p:spPr>
          <a:xfrm>
            <a:off x="9849853" y="3546197"/>
            <a:ext cx="7665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  <a:highlight>
                  <a:srgbClr val="FFFF00"/>
                </a:highlight>
              </a:rPr>
              <a:t>partition</a:t>
            </a:r>
            <a:endParaRPr lang="ko-KR" altLang="en-US" sz="12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06BC25-6C46-4BAA-B40E-5061807F47A8}"/>
              </a:ext>
            </a:extLst>
          </p:cNvPr>
          <p:cNvSpPr txBox="1"/>
          <p:nvPr/>
        </p:nvSpPr>
        <p:spPr>
          <a:xfrm>
            <a:off x="9865371" y="3221914"/>
            <a:ext cx="7665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  <a:highlight>
                  <a:srgbClr val="FFFF00"/>
                </a:highlight>
              </a:rPr>
              <a:t>partition</a:t>
            </a:r>
            <a:endParaRPr lang="ko-KR" altLang="en-US" sz="12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D49585-7F35-4E34-8E7D-899A6341CAAC}"/>
              </a:ext>
            </a:extLst>
          </p:cNvPr>
          <p:cNvSpPr txBox="1"/>
          <p:nvPr/>
        </p:nvSpPr>
        <p:spPr>
          <a:xfrm>
            <a:off x="9845468" y="3954404"/>
            <a:ext cx="7665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  <a:highlight>
                  <a:srgbClr val="FFFF00"/>
                </a:highlight>
              </a:rPr>
              <a:t>partition</a:t>
            </a:r>
            <a:endParaRPr lang="ko-KR" altLang="en-US" sz="12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4" name="화살표: 오른쪽으로 구부러짐 33">
            <a:extLst>
              <a:ext uri="{FF2B5EF4-FFF2-40B4-BE49-F238E27FC236}">
                <a16:creationId xmlns:a16="http://schemas.microsoft.com/office/drawing/2014/main" id="{3C77A35A-6951-4955-9A76-D9AFB0F55939}"/>
              </a:ext>
            </a:extLst>
          </p:cNvPr>
          <p:cNvSpPr/>
          <p:nvPr/>
        </p:nvSpPr>
        <p:spPr>
          <a:xfrm flipH="1" flipV="1">
            <a:off x="6997184" y="3635005"/>
            <a:ext cx="410649" cy="47557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화살표: 오른쪽으로 구부러짐 34">
            <a:extLst>
              <a:ext uri="{FF2B5EF4-FFF2-40B4-BE49-F238E27FC236}">
                <a16:creationId xmlns:a16="http://schemas.microsoft.com/office/drawing/2014/main" id="{40F1E57B-FD0E-47EF-8203-998F81F60BA0}"/>
              </a:ext>
            </a:extLst>
          </p:cNvPr>
          <p:cNvSpPr/>
          <p:nvPr/>
        </p:nvSpPr>
        <p:spPr>
          <a:xfrm flipH="1" flipV="1">
            <a:off x="6997183" y="3277127"/>
            <a:ext cx="410649" cy="40957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화살표: 오른쪽으로 구부러짐 35">
            <a:extLst>
              <a:ext uri="{FF2B5EF4-FFF2-40B4-BE49-F238E27FC236}">
                <a16:creationId xmlns:a16="http://schemas.microsoft.com/office/drawing/2014/main" id="{4858BA2A-F26D-4373-BA99-CB0A861D82A2}"/>
              </a:ext>
            </a:extLst>
          </p:cNvPr>
          <p:cNvSpPr/>
          <p:nvPr/>
        </p:nvSpPr>
        <p:spPr>
          <a:xfrm flipH="1" flipV="1">
            <a:off x="7033801" y="2718085"/>
            <a:ext cx="410649" cy="63463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화살표: 오른쪽으로 구부러짐 36">
            <a:extLst>
              <a:ext uri="{FF2B5EF4-FFF2-40B4-BE49-F238E27FC236}">
                <a16:creationId xmlns:a16="http://schemas.microsoft.com/office/drawing/2014/main" id="{92DF6FFB-DF10-4B57-AE9B-868968879FBA}"/>
              </a:ext>
            </a:extLst>
          </p:cNvPr>
          <p:cNvSpPr/>
          <p:nvPr/>
        </p:nvSpPr>
        <p:spPr>
          <a:xfrm flipH="1" flipV="1">
            <a:off x="7036363" y="2186314"/>
            <a:ext cx="410649" cy="58374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B88501C-62F8-4E02-89D9-030C1398E9F3}"/>
              </a:ext>
            </a:extLst>
          </p:cNvPr>
          <p:cNvSpPr txBox="1"/>
          <p:nvPr/>
        </p:nvSpPr>
        <p:spPr>
          <a:xfrm>
            <a:off x="7202507" y="1820167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DESC SUM</a:t>
            </a:r>
            <a:endParaRPr lang="ko-KR" altLang="en-US" sz="12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F38DBE3-47D0-43F8-BD17-C73D5879D35F}"/>
              </a:ext>
            </a:extLst>
          </p:cNvPr>
          <p:cNvSpPr txBox="1"/>
          <p:nvPr/>
        </p:nvSpPr>
        <p:spPr>
          <a:xfrm>
            <a:off x="1348766" y="1628892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STEP 1</a:t>
            </a:r>
            <a:endParaRPr lang="ko-KR" altLang="en-US" sz="12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A640C41-F8A2-493B-9964-DECDF1B503A0}"/>
              </a:ext>
            </a:extLst>
          </p:cNvPr>
          <p:cNvSpPr txBox="1"/>
          <p:nvPr/>
        </p:nvSpPr>
        <p:spPr>
          <a:xfrm>
            <a:off x="5318297" y="1628892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STEP 2</a:t>
            </a:r>
            <a:endParaRPr lang="ko-KR" altLang="en-US" sz="12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D698B6-55C1-43A7-A475-0B2716B48FD4}"/>
              </a:ext>
            </a:extLst>
          </p:cNvPr>
          <p:cNvSpPr txBox="1"/>
          <p:nvPr/>
        </p:nvSpPr>
        <p:spPr>
          <a:xfrm>
            <a:off x="10164796" y="1628892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STEP 3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88875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22CB7B70-CC72-4F02-992A-84E6E7965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04" y="1990725"/>
            <a:ext cx="2600325" cy="2476500"/>
          </a:xfrm>
          <a:prstGeom prst="rect">
            <a:avLst/>
          </a:prstGeom>
        </p:spPr>
      </p:pic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B56ABDBA-B03D-4532-B07F-5752050D02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387" y="1990725"/>
            <a:ext cx="2638425" cy="2466975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6C5D0B86-551F-4A8D-93EA-937C234EDFEC}"/>
              </a:ext>
            </a:extLst>
          </p:cNvPr>
          <p:cNvSpPr/>
          <p:nvPr/>
        </p:nvSpPr>
        <p:spPr>
          <a:xfrm>
            <a:off x="5345118" y="3019425"/>
            <a:ext cx="628650" cy="40957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32D757-8959-41F9-8BA5-6B5568B3DE0A}"/>
              </a:ext>
            </a:extLst>
          </p:cNvPr>
          <p:cNvSpPr txBox="1"/>
          <p:nvPr/>
        </p:nvSpPr>
        <p:spPr>
          <a:xfrm>
            <a:off x="4762499" y="3429000"/>
            <a:ext cx="179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+ PARTITION BY JOB</a:t>
            </a:r>
            <a:endParaRPr lang="ko-KR" altLang="en-US" sz="1200" b="1" dirty="0"/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11672BA6-A1E6-4F19-AF3C-E5C6B0AEB894}"/>
              </a:ext>
            </a:extLst>
          </p:cNvPr>
          <p:cNvSpPr/>
          <p:nvPr/>
        </p:nvSpPr>
        <p:spPr>
          <a:xfrm>
            <a:off x="8008317" y="1962150"/>
            <a:ext cx="535608" cy="2495550"/>
          </a:xfrm>
          <a:prstGeom prst="frame">
            <a:avLst>
              <a:gd name="adj1" fmla="val 277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248C3D0-C516-4C03-95F3-D2F63FF89A44}"/>
              </a:ext>
            </a:extLst>
          </p:cNvPr>
          <p:cNvCxnSpPr>
            <a:cxnSpLocks/>
          </p:cNvCxnSpPr>
          <p:nvPr/>
        </p:nvCxnSpPr>
        <p:spPr>
          <a:xfrm>
            <a:off x="7333176" y="2498236"/>
            <a:ext cx="18672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015288E-BF95-4CC8-85D6-37B9F264B9F5}"/>
              </a:ext>
            </a:extLst>
          </p:cNvPr>
          <p:cNvCxnSpPr>
            <a:cxnSpLocks/>
          </p:cNvCxnSpPr>
          <p:nvPr/>
        </p:nvCxnSpPr>
        <p:spPr>
          <a:xfrm>
            <a:off x="7333176" y="3136411"/>
            <a:ext cx="18672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EC5E109-0917-4E1A-BDF6-F86D538F302A}"/>
              </a:ext>
            </a:extLst>
          </p:cNvPr>
          <p:cNvCxnSpPr>
            <a:cxnSpLocks/>
          </p:cNvCxnSpPr>
          <p:nvPr/>
        </p:nvCxnSpPr>
        <p:spPr>
          <a:xfrm>
            <a:off x="7315200" y="3650761"/>
            <a:ext cx="18672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42CEC46-92ED-4F08-B002-441B91DAD103}"/>
              </a:ext>
            </a:extLst>
          </p:cNvPr>
          <p:cNvCxnSpPr>
            <a:cxnSpLocks/>
          </p:cNvCxnSpPr>
          <p:nvPr/>
        </p:nvCxnSpPr>
        <p:spPr>
          <a:xfrm>
            <a:off x="7324725" y="3784885"/>
            <a:ext cx="18672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AA18EB2-FCDA-4137-87D6-274B35A48086}"/>
              </a:ext>
            </a:extLst>
          </p:cNvPr>
          <p:cNvCxnSpPr>
            <a:cxnSpLocks/>
          </p:cNvCxnSpPr>
          <p:nvPr/>
        </p:nvCxnSpPr>
        <p:spPr>
          <a:xfrm>
            <a:off x="7315200" y="4448175"/>
            <a:ext cx="18672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액자 15">
            <a:extLst>
              <a:ext uri="{FF2B5EF4-FFF2-40B4-BE49-F238E27FC236}">
                <a16:creationId xmlns:a16="http://schemas.microsoft.com/office/drawing/2014/main" id="{DD296FEE-97E5-4E13-9893-9CE879624121}"/>
              </a:ext>
            </a:extLst>
          </p:cNvPr>
          <p:cNvSpPr/>
          <p:nvPr/>
        </p:nvSpPr>
        <p:spPr>
          <a:xfrm>
            <a:off x="3506247" y="1981200"/>
            <a:ext cx="638910" cy="2495550"/>
          </a:xfrm>
          <a:prstGeom prst="frame">
            <a:avLst>
              <a:gd name="adj1" fmla="val 277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6DD700-0156-45D6-A946-BC68E8721562}"/>
              </a:ext>
            </a:extLst>
          </p:cNvPr>
          <p:cNvSpPr txBox="1"/>
          <p:nvPr/>
        </p:nvSpPr>
        <p:spPr>
          <a:xfrm>
            <a:off x="7236266" y="2256098"/>
            <a:ext cx="7665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  <a:highlight>
                  <a:srgbClr val="FFFF00"/>
                </a:highlight>
              </a:rPr>
              <a:t>partition</a:t>
            </a:r>
            <a:endParaRPr lang="ko-KR" altLang="en-US" sz="12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09BF42-296A-4F98-917E-A677520B68EE}"/>
              </a:ext>
            </a:extLst>
          </p:cNvPr>
          <p:cNvSpPr txBox="1"/>
          <p:nvPr/>
        </p:nvSpPr>
        <p:spPr>
          <a:xfrm>
            <a:off x="7236265" y="2726282"/>
            <a:ext cx="7665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  <a:highlight>
                  <a:srgbClr val="FFFF00"/>
                </a:highlight>
              </a:rPr>
              <a:t>partition</a:t>
            </a:r>
            <a:endParaRPr lang="ko-KR" altLang="en-US" sz="12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2799D8-0BB1-4CF1-94DF-94F0E19CF2BD}"/>
              </a:ext>
            </a:extLst>
          </p:cNvPr>
          <p:cNvSpPr txBox="1"/>
          <p:nvPr/>
        </p:nvSpPr>
        <p:spPr>
          <a:xfrm>
            <a:off x="7239417" y="3615980"/>
            <a:ext cx="7665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  <a:highlight>
                  <a:srgbClr val="FFFF00"/>
                </a:highlight>
              </a:rPr>
              <a:t>partition</a:t>
            </a:r>
            <a:endParaRPr lang="ko-KR" altLang="en-US" sz="12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9356DB-3238-4837-9A1C-A0873E08291C}"/>
              </a:ext>
            </a:extLst>
          </p:cNvPr>
          <p:cNvSpPr txBox="1"/>
          <p:nvPr/>
        </p:nvSpPr>
        <p:spPr>
          <a:xfrm>
            <a:off x="7254935" y="3291697"/>
            <a:ext cx="7665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  <a:highlight>
                  <a:srgbClr val="FFFF00"/>
                </a:highlight>
              </a:rPr>
              <a:t>partition</a:t>
            </a:r>
            <a:endParaRPr lang="ko-KR" altLang="en-US" sz="12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1CDD1A-EFA2-46C3-BCD2-7C05A7247BD4}"/>
              </a:ext>
            </a:extLst>
          </p:cNvPr>
          <p:cNvSpPr txBox="1"/>
          <p:nvPr/>
        </p:nvSpPr>
        <p:spPr>
          <a:xfrm>
            <a:off x="7235032" y="4024187"/>
            <a:ext cx="7665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  <a:highlight>
                  <a:srgbClr val="FFFF00"/>
                </a:highlight>
              </a:rPr>
              <a:t>partition</a:t>
            </a:r>
            <a:endParaRPr lang="ko-KR" altLang="en-US" sz="12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8C7FF41C-8CA9-49EF-8725-3104BD3AEF1D}"/>
              </a:ext>
            </a:extLst>
          </p:cNvPr>
          <p:cNvSpPr/>
          <p:nvPr/>
        </p:nvSpPr>
        <p:spPr>
          <a:xfrm rot="5400000" flipV="1">
            <a:off x="3073379" y="3036030"/>
            <a:ext cx="2564302" cy="40957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04B495-246C-4AAA-B8B5-4E080423BDA2}"/>
              </a:ext>
            </a:extLst>
          </p:cNvPr>
          <p:cNvSpPr txBox="1"/>
          <p:nvPr/>
        </p:nvSpPr>
        <p:spPr>
          <a:xfrm>
            <a:off x="4274215" y="4305108"/>
            <a:ext cx="880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ASC SUM</a:t>
            </a:r>
            <a:endParaRPr lang="ko-KR" altLang="en-US" sz="1200" b="1" dirty="0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CA26C04A-3F8A-49C3-A2F9-E8C8CCC2CFB2}"/>
              </a:ext>
            </a:extLst>
          </p:cNvPr>
          <p:cNvSpPr/>
          <p:nvPr/>
        </p:nvSpPr>
        <p:spPr>
          <a:xfrm rot="5400000" flipV="1">
            <a:off x="9311027" y="2182117"/>
            <a:ext cx="261611" cy="40957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37682B12-E03A-487E-94D7-7EA359D1C540}"/>
              </a:ext>
            </a:extLst>
          </p:cNvPr>
          <p:cNvSpPr/>
          <p:nvPr/>
        </p:nvSpPr>
        <p:spPr>
          <a:xfrm rot="5400000" flipV="1">
            <a:off x="9132484" y="2622269"/>
            <a:ext cx="618698" cy="40957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51255DA5-47B1-4E50-9D45-959579DE8EFE}"/>
              </a:ext>
            </a:extLst>
          </p:cNvPr>
          <p:cNvSpPr/>
          <p:nvPr/>
        </p:nvSpPr>
        <p:spPr>
          <a:xfrm rot="5400000" flipV="1">
            <a:off x="9214729" y="3186297"/>
            <a:ext cx="449794" cy="40957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9BAF7436-9A9F-4AF7-A08D-CB22C3C9B7C8}"/>
              </a:ext>
            </a:extLst>
          </p:cNvPr>
          <p:cNvSpPr/>
          <p:nvPr/>
        </p:nvSpPr>
        <p:spPr>
          <a:xfrm rot="5400000" flipV="1">
            <a:off x="9370068" y="3510538"/>
            <a:ext cx="139122" cy="40957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03E10146-C08F-4351-A03D-2100B531142B}"/>
              </a:ext>
            </a:extLst>
          </p:cNvPr>
          <p:cNvSpPr/>
          <p:nvPr/>
        </p:nvSpPr>
        <p:spPr>
          <a:xfrm rot="5400000" flipV="1">
            <a:off x="9122874" y="3926635"/>
            <a:ext cx="633507" cy="40957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A4FB4A-DC0F-4302-AEB9-2DE7CD177C24}"/>
              </a:ext>
            </a:extLst>
          </p:cNvPr>
          <p:cNvSpPr txBox="1"/>
          <p:nvPr/>
        </p:nvSpPr>
        <p:spPr>
          <a:xfrm>
            <a:off x="9337246" y="2221237"/>
            <a:ext cx="1133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(1) ASC SUM</a:t>
            </a:r>
            <a:endParaRPr lang="ko-KR" altLang="en-US" sz="12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8736A63-379C-4765-A665-1A19FDFFB085}"/>
              </a:ext>
            </a:extLst>
          </p:cNvPr>
          <p:cNvSpPr txBox="1"/>
          <p:nvPr/>
        </p:nvSpPr>
        <p:spPr>
          <a:xfrm>
            <a:off x="9321107" y="2591697"/>
            <a:ext cx="1133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(2) ASC SUM</a:t>
            </a:r>
            <a:endParaRPr lang="ko-KR" altLang="en-US" sz="12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A04D7B-0574-41C3-9654-E85AE6C0349B}"/>
              </a:ext>
            </a:extLst>
          </p:cNvPr>
          <p:cNvSpPr txBox="1"/>
          <p:nvPr/>
        </p:nvSpPr>
        <p:spPr>
          <a:xfrm>
            <a:off x="9337246" y="3224212"/>
            <a:ext cx="1133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(3) ASC SUM</a:t>
            </a:r>
            <a:endParaRPr lang="ko-KR" altLang="en-US" sz="12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5E31D5A-07C7-443D-88AA-AF16247C231F}"/>
              </a:ext>
            </a:extLst>
          </p:cNvPr>
          <p:cNvSpPr txBox="1"/>
          <p:nvPr/>
        </p:nvSpPr>
        <p:spPr>
          <a:xfrm>
            <a:off x="9318241" y="3576825"/>
            <a:ext cx="1133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(4) ASC SUM</a:t>
            </a:r>
            <a:endParaRPr lang="ko-KR" altLang="en-US" sz="12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6F6934F-359A-4CCE-B101-F5CB7D55FC82}"/>
              </a:ext>
            </a:extLst>
          </p:cNvPr>
          <p:cNvSpPr txBox="1"/>
          <p:nvPr/>
        </p:nvSpPr>
        <p:spPr>
          <a:xfrm>
            <a:off x="9318241" y="3971498"/>
            <a:ext cx="1133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(5) ASC SUM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691547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 descr="테이블이(가) 표시된 사진&#10;&#10;자동 생성된 설명">
            <a:extLst>
              <a:ext uri="{FF2B5EF4-FFF2-40B4-BE49-F238E27FC236}">
                <a16:creationId xmlns:a16="http://schemas.microsoft.com/office/drawing/2014/main" id="{97074081-6956-4C37-BD43-344DAE329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022" y="2000250"/>
            <a:ext cx="2609850" cy="2457450"/>
          </a:xfrm>
          <a:prstGeom prst="rect">
            <a:avLst/>
          </a:prstGeom>
        </p:spPr>
      </p:pic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26562BD7-B296-4B05-A635-5CA6FAC7EA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903" y="2005012"/>
            <a:ext cx="2609850" cy="2466975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9F17C0C-E34A-455F-99F0-6919424EA44E}"/>
              </a:ext>
            </a:extLst>
          </p:cNvPr>
          <p:cNvSpPr/>
          <p:nvPr/>
        </p:nvSpPr>
        <p:spPr>
          <a:xfrm>
            <a:off x="5345118" y="3019425"/>
            <a:ext cx="628650" cy="40957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FE5ACD-CCED-436D-9837-C0264FF32299}"/>
              </a:ext>
            </a:extLst>
          </p:cNvPr>
          <p:cNvSpPr txBox="1"/>
          <p:nvPr/>
        </p:nvSpPr>
        <p:spPr>
          <a:xfrm>
            <a:off x="4762499" y="3429000"/>
            <a:ext cx="179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+ PARTITION BY JOB</a:t>
            </a:r>
            <a:endParaRPr lang="ko-KR" altLang="en-US" sz="1200" b="1" dirty="0"/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8E483B11-6B3D-4F9B-8BBC-CA42BAD4D4CE}"/>
              </a:ext>
            </a:extLst>
          </p:cNvPr>
          <p:cNvSpPr/>
          <p:nvPr/>
        </p:nvSpPr>
        <p:spPr>
          <a:xfrm>
            <a:off x="8008317" y="1962150"/>
            <a:ext cx="535608" cy="2495550"/>
          </a:xfrm>
          <a:prstGeom prst="frame">
            <a:avLst>
              <a:gd name="adj1" fmla="val 277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0760FB9-3FC6-4F8B-B2FF-AA058B40B874}"/>
              </a:ext>
            </a:extLst>
          </p:cNvPr>
          <p:cNvCxnSpPr>
            <a:cxnSpLocks/>
          </p:cNvCxnSpPr>
          <p:nvPr/>
        </p:nvCxnSpPr>
        <p:spPr>
          <a:xfrm>
            <a:off x="7333176" y="2498236"/>
            <a:ext cx="18672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CA2A963-7C73-4702-98F2-B270572AC897}"/>
              </a:ext>
            </a:extLst>
          </p:cNvPr>
          <p:cNvCxnSpPr>
            <a:cxnSpLocks/>
          </p:cNvCxnSpPr>
          <p:nvPr/>
        </p:nvCxnSpPr>
        <p:spPr>
          <a:xfrm>
            <a:off x="7333176" y="3136411"/>
            <a:ext cx="18672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53600ED-905D-4844-BBB3-C0681AE8D14E}"/>
              </a:ext>
            </a:extLst>
          </p:cNvPr>
          <p:cNvCxnSpPr>
            <a:cxnSpLocks/>
          </p:cNvCxnSpPr>
          <p:nvPr/>
        </p:nvCxnSpPr>
        <p:spPr>
          <a:xfrm>
            <a:off x="7315200" y="3650761"/>
            <a:ext cx="18672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19E908F-7BB1-4A4C-92AB-719F0C4B380A}"/>
              </a:ext>
            </a:extLst>
          </p:cNvPr>
          <p:cNvCxnSpPr>
            <a:cxnSpLocks/>
          </p:cNvCxnSpPr>
          <p:nvPr/>
        </p:nvCxnSpPr>
        <p:spPr>
          <a:xfrm>
            <a:off x="7324725" y="3784885"/>
            <a:ext cx="18672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99764BF-E89B-4A95-AB7B-1D5B8FB678CE}"/>
              </a:ext>
            </a:extLst>
          </p:cNvPr>
          <p:cNvCxnSpPr>
            <a:cxnSpLocks/>
          </p:cNvCxnSpPr>
          <p:nvPr/>
        </p:nvCxnSpPr>
        <p:spPr>
          <a:xfrm>
            <a:off x="7315200" y="4448175"/>
            <a:ext cx="18672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액자 15">
            <a:extLst>
              <a:ext uri="{FF2B5EF4-FFF2-40B4-BE49-F238E27FC236}">
                <a16:creationId xmlns:a16="http://schemas.microsoft.com/office/drawing/2014/main" id="{613C5BD2-3A82-4FE5-8677-96B383EA604E}"/>
              </a:ext>
            </a:extLst>
          </p:cNvPr>
          <p:cNvSpPr/>
          <p:nvPr/>
        </p:nvSpPr>
        <p:spPr>
          <a:xfrm>
            <a:off x="3506247" y="1981200"/>
            <a:ext cx="638910" cy="2495550"/>
          </a:xfrm>
          <a:prstGeom prst="frame">
            <a:avLst>
              <a:gd name="adj1" fmla="val 277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12F0D7-8184-4CE7-AD42-98FCF4326EAB}"/>
              </a:ext>
            </a:extLst>
          </p:cNvPr>
          <p:cNvSpPr txBox="1"/>
          <p:nvPr/>
        </p:nvSpPr>
        <p:spPr>
          <a:xfrm>
            <a:off x="7236266" y="2256098"/>
            <a:ext cx="7665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  <a:highlight>
                  <a:srgbClr val="FFFF00"/>
                </a:highlight>
              </a:rPr>
              <a:t>partition</a:t>
            </a:r>
            <a:endParaRPr lang="ko-KR" altLang="en-US" sz="12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878822-59E5-473C-B017-511DD3893514}"/>
              </a:ext>
            </a:extLst>
          </p:cNvPr>
          <p:cNvSpPr txBox="1"/>
          <p:nvPr/>
        </p:nvSpPr>
        <p:spPr>
          <a:xfrm>
            <a:off x="7236265" y="2726282"/>
            <a:ext cx="7665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  <a:highlight>
                  <a:srgbClr val="FFFF00"/>
                </a:highlight>
              </a:rPr>
              <a:t>partition</a:t>
            </a:r>
            <a:endParaRPr lang="ko-KR" altLang="en-US" sz="12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6F24A1-1408-435A-B72B-B91422DC5AD6}"/>
              </a:ext>
            </a:extLst>
          </p:cNvPr>
          <p:cNvSpPr txBox="1"/>
          <p:nvPr/>
        </p:nvSpPr>
        <p:spPr>
          <a:xfrm>
            <a:off x="7239417" y="3615980"/>
            <a:ext cx="7665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  <a:highlight>
                  <a:srgbClr val="FFFF00"/>
                </a:highlight>
              </a:rPr>
              <a:t>partition</a:t>
            </a:r>
            <a:endParaRPr lang="ko-KR" altLang="en-US" sz="12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F06D3C-EBA3-45CA-A9B8-A3BA13C01C08}"/>
              </a:ext>
            </a:extLst>
          </p:cNvPr>
          <p:cNvSpPr txBox="1"/>
          <p:nvPr/>
        </p:nvSpPr>
        <p:spPr>
          <a:xfrm>
            <a:off x="7254935" y="3291697"/>
            <a:ext cx="7665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  <a:highlight>
                  <a:srgbClr val="FFFF00"/>
                </a:highlight>
              </a:rPr>
              <a:t>partition</a:t>
            </a:r>
            <a:endParaRPr lang="ko-KR" altLang="en-US" sz="12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DFDD61-5207-40E8-BF6C-5DB0892DB9CE}"/>
              </a:ext>
            </a:extLst>
          </p:cNvPr>
          <p:cNvSpPr txBox="1"/>
          <p:nvPr/>
        </p:nvSpPr>
        <p:spPr>
          <a:xfrm>
            <a:off x="7235032" y="4024187"/>
            <a:ext cx="7665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  <a:highlight>
                  <a:srgbClr val="FFFF00"/>
                </a:highlight>
              </a:rPr>
              <a:t>partition</a:t>
            </a:r>
            <a:endParaRPr lang="ko-KR" altLang="en-US" sz="12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CABD47BD-9685-49C1-8ECE-002316DF37B8}"/>
              </a:ext>
            </a:extLst>
          </p:cNvPr>
          <p:cNvSpPr/>
          <p:nvPr/>
        </p:nvSpPr>
        <p:spPr>
          <a:xfrm rot="16200000">
            <a:off x="3073379" y="3036030"/>
            <a:ext cx="2564302" cy="40957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F480EE-D389-4C89-A02D-0071DF0F46E5}"/>
              </a:ext>
            </a:extLst>
          </p:cNvPr>
          <p:cNvSpPr txBox="1"/>
          <p:nvPr/>
        </p:nvSpPr>
        <p:spPr>
          <a:xfrm>
            <a:off x="4274215" y="1866512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DESC SUM</a:t>
            </a:r>
            <a:endParaRPr lang="ko-KR" altLang="en-US" sz="1200" b="1" dirty="0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780A8AE9-C893-4267-9559-A4C4A665EFB2}"/>
              </a:ext>
            </a:extLst>
          </p:cNvPr>
          <p:cNvSpPr/>
          <p:nvPr/>
        </p:nvSpPr>
        <p:spPr>
          <a:xfrm rot="16200000">
            <a:off x="9311027" y="2182117"/>
            <a:ext cx="261611" cy="40957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3A9B215F-77A6-4295-BFBA-E8D39B10D15E}"/>
              </a:ext>
            </a:extLst>
          </p:cNvPr>
          <p:cNvSpPr/>
          <p:nvPr/>
        </p:nvSpPr>
        <p:spPr>
          <a:xfrm rot="16200000">
            <a:off x="9132484" y="2622269"/>
            <a:ext cx="618698" cy="40957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CE58BCE8-6718-4F32-8AEC-246760AA7027}"/>
              </a:ext>
            </a:extLst>
          </p:cNvPr>
          <p:cNvSpPr/>
          <p:nvPr/>
        </p:nvSpPr>
        <p:spPr>
          <a:xfrm rot="16200000">
            <a:off x="9214729" y="3186297"/>
            <a:ext cx="449794" cy="40957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B4F9E7DA-7B34-48A7-99BF-0AFF798C4493}"/>
              </a:ext>
            </a:extLst>
          </p:cNvPr>
          <p:cNvSpPr/>
          <p:nvPr/>
        </p:nvSpPr>
        <p:spPr>
          <a:xfrm rot="16200000">
            <a:off x="9370068" y="3510538"/>
            <a:ext cx="139122" cy="40957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9239C751-805A-458D-BE96-900B5219F24B}"/>
              </a:ext>
            </a:extLst>
          </p:cNvPr>
          <p:cNvSpPr/>
          <p:nvPr/>
        </p:nvSpPr>
        <p:spPr>
          <a:xfrm rot="16200000">
            <a:off x="9122874" y="3926635"/>
            <a:ext cx="633507" cy="40957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A87B92-AB3F-4DAF-94B5-40C0628E02AD}"/>
              </a:ext>
            </a:extLst>
          </p:cNvPr>
          <p:cNvSpPr txBox="1"/>
          <p:nvPr/>
        </p:nvSpPr>
        <p:spPr>
          <a:xfrm>
            <a:off x="9337246" y="2221237"/>
            <a:ext cx="1223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(1) DESC SUM</a:t>
            </a:r>
            <a:endParaRPr lang="ko-KR" altLang="en-US" sz="12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82031D-0413-4E8F-BF9B-07E94F13E625}"/>
              </a:ext>
            </a:extLst>
          </p:cNvPr>
          <p:cNvSpPr txBox="1"/>
          <p:nvPr/>
        </p:nvSpPr>
        <p:spPr>
          <a:xfrm>
            <a:off x="9321107" y="2591697"/>
            <a:ext cx="1223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(2) DESC SUM</a:t>
            </a:r>
            <a:endParaRPr lang="ko-KR" altLang="en-US" sz="12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7760A4E-C087-4388-A51E-1059B0D0D415}"/>
              </a:ext>
            </a:extLst>
          </p:cNvPr>
          <p:cNvSpPr txBox="1"/>
          <p:nvPr/>
        </p:nvSpPr>
        <p:spPr>
          <a:xfrm>
            <a:off x="9337246" y="3224212"/>
            <a:ext cx="1223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(3) DESC SUM</a:t>
            </a:r>
            <a:endParaRPr lang="ko-KR" altLang="en-US" sz="12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E13917-14DE-41C6-A0D8-A41553795732}"/>
              </a:ext>
            </a:extLst>
          </p:cNvPr>
          <p:cNvSpPr txBox="1"/>
          <p:nvPr/>
        </p:nvSpPr>
        <p:spPr>
          <a:xfrm>
            <a:off x="9318241" y="3576825"/>
            <a:ext cx="1223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(4) DESC SUM</a:t>
            </a:r>
            <a:endParaRPr lang="ko-KR" altLang="en-US" sz="12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180E89-C1AE-4C2F-BE55-59EDEE6FF59A}"/>
              </a:ext>
            </a:extLst>
          </p:cNvPr>
          <p:cNvSpPr txBox="1"/>
          <p:nvPr/>
        </p:nvSpPr>
        <p:spPr>
          <a:xfrm>
            <a:off x="9318241" y="3971498"/>
            <a:ext cx="1223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(5) DESC SUM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770314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AFD151-6D6B-4288-BB6A-2D7FE5DB41AC}"/>
              </a:ext>
            </a:extLst>
          </p:cNvPr>
          <p:cNvSpPr txBox="1"/>
          <p:nvPr/>
        </p:nvSpPr>
        <p:spPr>
          <a:xfrm>
            <a:off x="186776" y="150708"/>
            <a:ext cx="10948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SUM(value) OVER(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ORDER BY </a:t>
            </a:r>
            <a:r>
              <a:rPr lang="en-US" altLang="ko-KR" dirty="0"/>
              <a:t>value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ROWS</a:t>
            </a:r>
            <a:r>
              <a:rPr lang="en-US" altLang="ko-KR" dirty="0"/>
              <a:t> BETWEEN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1 PRECEDING </a:t>
            </a:r>
            <a:r>
              <a:rPr lang="en-US" altLang="ko-KR" dirty="0"/>
              <a:t>AND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1 FOLLOWING </a:t>
            </a:r>
            <a:r>
              <a:rPr lang="en-US" altLang="ko-KR" dirty="0"/>
              <a:t>) AS acc_sum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5D880617-EC2B-46E6-9122-0CE5E9B8E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692839"/>
              </p:ext>
            </p:extLst>
          </p:nvPr>
        </p:nvGraphicFramePr>
        <p:xfrm>
          <a:off x="4673600" y="698924"/>
          <a:ext cx="28448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1109082872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187666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value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acc_sum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218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altLang="ko-KR" dirty="0"/>
                        <a:t>+B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085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A+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en-US" altLang="ko-KR" dirty="0"/>
                        <a:t>+C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841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B+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altLang="ko-KR" dirty="0"/>
                        <a:t>+D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523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C+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altLang="ko-KR" dirty="0"/>
                        <a:t>+E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756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D+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E</a:t>
                      </a:r>
                      <a:r>
                        <a:rPr lang="en-US" altLang="ko-KR" dirty="0"/>
                        <a:t>+F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113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E+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18012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5BF1015-DC80-45FA-9342-3D6FFB7B161A}"/>
              </a:ext>
            </a:extLst>
          </p:cNvPr>
          <p:cNvSpPr txBox="1"/>
          <p:nvPr/>
        </p:nvSpPr>
        <p:spPr>
          <a:xfrm>
            <a:off x="186776" y="3563196"/>
            <a:ext cx="10948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SUM(value) OVER(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ORDER BY </a:t>
            </a:r>
            <a:r>
              <a:rPr lang="en-US" altLang="ko-KR" dirty="0"/>
              <a:t>value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ROWS</a:t>
            </a:r>
            <a:r>
              <a:rPr lang="en-US" altLang="ko-KR" dirty="0"/>
              <a:t> BETWEEN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1 PRECEDING </a:t>
            </a:r>
            <a:r>
              <a:rPr lang="en-US" altLang="ko-KR" dirty="0"/>
              <a:t>AND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2 FOLLOWING </a:t>
            </a:r>
            <a:r>
              <a:rPr lang="en-US" altLang="ko-KR" dirty="0"/>
              <a:t>) AS acc_sum</a:t>
            </a:r>
            <a:endParaRPr lang="ko-KR" altLang="en-US" dirty="0"/>
          </a:p>
        </p:txBody>
      </p:sp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BE3ACBCC-D2B5-41F7-82F3-9767A486B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179609"/>
              </p:ext>
            </p:extLst>
          </p:nvPr>
        </p:nvGraphicFramePr>
        <p:xfrm>
          <a:off x="4673600" y="4111412"/>
          <a:ext cx="28448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1109082872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187666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value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acc_sum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218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altLang="ko-KR" dirty="0"/>
                        <a:t>+B+C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085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A+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en-US" altLang="ko-KR" dirty="0"/>
                        <a:t>+C+D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841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B+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altLang="ko-KR" dirty="0"/>
                        <a:t>+D+E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523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C+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altLang="ko-KR" dirty="0"/>
                        <a:t>+E+F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756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D+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E</a:t>
                      </a:r>
                      <a:r>
                        <a:rPr lang="en-US" altLang="ko-KR" dirty="0"/>
                        <a:t>+F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113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E+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180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3356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4D4739-9304-4946-A7B7-4F750CA7509F}"/>
              </a:ext>
            </a:extLst>
          </p:cNvPr>
          <p:cNvSpPr txBox="1"/>
          <p:nvPr/>
        </p:nvSpPr>
        <p:spPr>
          <a:xfrm>
            <a:off x="186776" y="284904"/>
            <a:ext cx="10948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SUM(value) OVER(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ORDER BY </a:t>
            </a:r>
            <a:r>
              <a:rPr lang="en-US" altLang="ko-KR" dirty="0"/>
              <a:t>value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ROWS</a:t>
            </a:r>
            <a:r>
              <a:rPr lang="en-US" altLang="ko-KR" dirty="0"/>
              <a:t> BETWEEN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2 PRECEDING </a:t>
            </a:r>
            <a:r>
              <a:rPr lang="en-US" altLang="ko-KR" dirty="0"/>
              <a:t>AND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1 FOLLOWING </a:t>
            </a:r>
            <a:r>
              <a:rPr lang="en-US" altLang="ko-KR" dirty="0"/>
              <a:t>) AS acc_sum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3ECD12B5-3145-4A22-BFC9-8AB1CD36DA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348096"/>
              </p:ext>
            </p:extLst>
          </p:nvPr>
        </p:nvGraphicFramePr>
        <p:xfrm>
          <a:off x="4673600" y="833120"/>
          <a:ext cx="28448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1109082872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187666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value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acc_sum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218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altLang="ko-KR" dirty="0"/>
                        <a:t>+B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085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A+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en-US" altLang="ko-KR" dirty="0"/>
                        <a:t>+C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841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A+B+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altLang="ko-KR" dirty="0"/>
                        <a:t>+D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523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B+C+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altLang="ko-KR" dirty="0"/>
                        <a:t>+E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756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C+D+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E</a:t>
                      </a:r>
                      <a:r>
                        <a:rPr lang="en-US" altLang="ko-KR" dirty="0"/>
                        <a:t>+F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113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D+E+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180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563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309</Words>
  <Application>Microsoft Office PowerPoint</Application>
  <PresentationFormat>와이드스크린</PresentationFormat>
  <Paragraphs>99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지현</dc:creator>
  <cp:lastModifiedBy>유 지현</cp:lastModifiedBy>
  <cp:revision>6</cp:revision>
  <dcterms:created xsi:type="dcterms:W3CDTF">2021-01-18T16:45:51Z</dcterms:created>
  <dcterms:modified xsi:type="dcterms:W3CDTF">2021-01-18T18:18:58Z</dcterms:modified>
</cp:coreProperties>
</file>