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4591" autoAdjust="0"/>
  </p:normalViewPr>
  <p:slideViewPr>
    <p:cSldViewPr snapToGrid="0">
      <p:cViewPr varScale="1">
        <p:scale>
          <a:sx n="39" d="100"/>
          <a:sy n="39" d="100"/>
        </p:scale>
        <p:origin x="-72" y="-3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144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75CAF8-3B71-4168-9513-9FC54258186C}" type="datetimeFigureOut">
              <a:rPr lang="ko-KR" altLang="en-US" smtClean="0"/>
              <a:t>2019-05-03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FDE68D-A120-4488-97C6-A7617FED03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7530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MTV </a:t>
            </a:r>
            <a:r>
              <a:rPr lang="ko-KR" altLang="en-US" dirty="0"/>
              <a:t>패턴 중에서 이때까지 </a:t>
            </a:r>
            <a:r>
              <a:rPr lang="en-US" altLang="ko-KR" dirty="0"/>
              <a:t>T</a:t>
            </a:r>
            <a:r>
              <a:rPr lang="ko-KR" altLang="en-US" dirty="0"/>
              <a:t>와 </a:t>
            </a:r>
            <a:r>
              <a:rPr lang="en-US" altLang="ko-KR" dirty="0"/>
              <a:t>V</a:t>
            </a:r>
            <a:r>
              <a:rPr lang="ko-KR" altLang="en-US" dirty="0"/>
              <a:t>를 다루어 보았죠</a:t>
            </a:r>
            <a:endParaRPr lang="en-US" altLang="ko-KR" dirty="0"/>
          </a:p>
          <a:p>
            <a:r>
              <a:rPr lang="ko-KR" altLang="en-US" dirty="0"/>
              <a:t>이제 </a:t>
            </a:r>
            <a:r>
              <a:rPr lang="en-US" altLang="ko-KR" dirty="0"/>
              <a:t>Model</a:t>
            </a:r>
            <a:r>
              <a:rPr lang="ko-KR" altLang="en-US" dirty="0"/>
              <a:t>에 대해 알아봅시다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FDE68D-A120-4488-97C6-A7617FED031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03348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별거 아닙니다</a:t>
            </a:r>
            <a:r>
              <a:rPr lang="en-US" altLang="ko-KR" dirty="0"/>
              <a:t>. </a:t>
            </a:r>
            <a:r>
              <a:rPr lang="ko-KR" altLang="en-US" dirty="0"/>
              <a:t>첫째줄은 </a:t>
            </a:r>
            <a:r>
              <a:rPr lang="en-US" altLang="ko-KR" dirty="0"/>
              <a:t>'</a:t>
            </a:r>
            <a:r>
              <a:rPr lang="ko-KR" altLang="en-US" dirty="0"/>
              <a:t>같은 폴더위치에 있는 </a:t>
            </a:r>
            <a:r>
              <a:rPr lang="en-US" altLang="ko-KR" dirty="0"/>
              <a:t>models </a:t>
            </a:r>
            <a:r>
              <a:rPr lang="ko-KR" altLang="en-US" dirty="0"/>
              <a:t>라는 파일에</a:t>
            </a:r>
            <a:r>
              <a:rPr lang="en-US" altLang="ko-KR" dirty="0"/>
              <a:t>, Blog </a:t>
            </a:r>
            <a:r>
              <a:rPr lang="ko-KR" altLang="en-US" dirty="0"/>
              <a:t>라는 클래스를 가져오라</a:t>
            </a:r>
            <a:r>
              <a:rPr lang="en-US" altLang="ko-KR" dirty="0"/>
              <a:t>'</a:t>
            </a:r>
            <a:r>
              <a:rPr lang="ko-KR" altLang="en-US" dirty="0"/>
              <a:t>는 </a:t>
            </a:r>
            <a:r>
              <a:rPr lang="ko-KR" altLang="en-US" dirty="0" err="1"/>
              <a:t>소리고</a:t>
            </a:r>
            <a:r>
              <a:rPr lang="en-US" altLang="ko-KR" dirty="0"/>
              <a:t>, </a:t>
            </a:r>
            <a:r>
              <a:rPr lang="ko-KR" altLang="en-US" dirty="0"/>
              <a:t>맨 밑에 줄은 </a:t>
            </a:r>
            <a:r>
              <a:rPr lang="en-US" altLang="ko-KR" dirty="0"/>
              <a:t>'admin</a:t>
            </a:r>
            <a:r>
              <a:rPr lang="ko-KR" altLang="en-US" dirty="0"/>
              <a:t>이라는 </a:t>
            </a:r>
            <a:r>
              <a:rPr lang="en-US" altLang="ko-KR" dirty="0"/>
              <a:t>site</a:t>
            </a:r>
            <a:r>
              <a:rPr lang="ko-KR" altLang="en-US" dirty="0"/>
              <a:t>에 </a:t>
            </a:r>
            <a:r>
              <a:rPr lang="en-US" altLang="ko-KR" dirty="0"/>
              <a:t>Blog </a:t>
            </a:r>
            <a:r>
              <a:rPr lang="ko-KR" altLang="en-US" dirty="0"/>
              <a:t>라는 클래스를 등록해라</a:t>
            </a:r>
            <a:r>
              <a:rPr lang="en-US" altLang="ko-KR" dirty="0"/>
              <a:t>'</a:t>
            </a:r>
            <a:r>
              <a:rPr lang="ko-KR" altLang="en-US" dirty="0"/>
              <a:t>라는 말입니다</a:t>
            </a:r>
            <a:r>
              <a:rPr lang="en-US" altLang="ko-KR" dirty="0"/>
              <a:t>. </a:t>
            </a:r>
            <a:r>
              <a:rPr lang="ko-KR" altLang="en-US" dirty="0"/>
              <a:t>저장하고 </a:t>
            </a:r>
            <a:r>
              <a:rPr lang="ko-KR" altLang="en-US" dirty="0" err="1"/>
              <a:t>새로고침</a:t>
            </a:r>
            <a:r>
              <a:rPr lang="ko-KR" altLang="en-US" dirty="0"/>
              <a:t> </a:t>
            </a:r>
            <a:r>
              <a:rPr lang="ko-KR" altLang="en-US" dirty="0" err="1"/>
              <a:t>해볼까영</a:t>
            </a:r>
            <a:r>
              <a:rPr lang="en-US" altLang="ko-KR" dirty="0"/>
              <a:t>… </a:t>
            </a:r>
            <a:r>
              <a:rPr lang="ko-KR" altLang="en-US" dirty="0"/>
              <a:t>그리고 글 쓰고 저장도 </a:t>
            </a:r>
            <a:r>
              <a:rPr lang="ko-KR" altLang="en-US" dirty="0" err="1"/>
              <a:t>해봅시당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FDE68D-A120-4488-97C6-A7617FED031C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3995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별거 아닙니다</a:t>
            </a:r>
            <a:r>
              <a:rPr lang="en-US" altLang="ko-KR" dirty="0"/>
              <a:t>. </a:t>
            </a:r>
            <a:r>
              <a:rPr lang="ko-KR" altLang="en-US" dirty="0"/>
              <a:t>첫째줄은 </a:t>
            </a:r>
            <a:r>
              <a:rPr lang="en-US" altLang="ko-KR" dirty="0"/>
              <a:t>'</a:t>
            </a:r>
            <a:r>
              <a:rPr lang="ko-KR" altLang="en-US" dirty="0"/>
              <a:t>같은 폴더위치에 있는 </a:t>
            </a:r>
            <a:r>
              <a:rPr lang="en-US" altLang="ko-KR" dirty="0"/>
              <a:t>models </a:t>
            </a:r>
            <a:r>
              <a:rPr lang="ko-KR" altLang="en-US" dirty="0"/>
              <a:t>라는 파일에</a:t>
            </a:r>
            <a:r>
              <a:rPr lang="en-US" altLang="ko-KR" dirty="0"/>
              <a:t>, Blog </a:t>
            </a:r>
            <a:r>
              <a:rPr lang="ko-KR" altLang="en-US" dirty="0"/>
              <a:t>라는 클래스를 가져오라</a:t>
            </a:r>
            <a:r>
              <a:rPr lang="en-US" altLang="ko-KR" dirty="0"/>
              <a:t>'</a:t>
            </a:r>
            <a:r>
              <a:rPr lang="ko-KR" altLang="en-US" dirty="0"/>
              <a:t>는 </a:t>
            </a:r>
            <a:r>
              <a:rPr lang="ko-KR" altLang="en-US" dirty="0" err="1"/>
              <a:t>소리고</a:t>
            </a:r>
            <a:r>
              <a:rPr lang="en-US" altLang="ko-KR" dirty="0"/>
              <a:t>, </a:t>
            </a:r>
            <a:r>
              <a:rPr lang="ko-KR" altLang="en-US" dirty="0"/>
              <a:t>맨 밑에 줄은 </a:t>
            </a:r>
            <a:r>
              <a:rPr lang="en-US" altLang="ko-KR" dirty="0"/>
              <a:t>'admin</a:t>
            </a:r>
            <a:r>
              <a:rPr lang="ko-KR" altLang="en-US" dirty="0"/>
              <a:t>이라는 </a:t>
            </a:r>
            <a:r>
              <a:rPr lang="en-US" altLang="ko-KR" dirty="0"/>
              <a:t>site</a:t>
            </a:r>
            <a:r>
              <a:rPr lang="ko-KR" altLang="en-US" dirty="0"/>
              <a:t>에 </a:t>
            </a:r>
            <a:r>
              <a:rPr lang="en-US" altLang="ko-KR" dirty="0"/>
              <a:t>Blog </a:t>
            </a:r>
            <a:r>
              <a:rPr lang="ko-KR" altLang="en-US" dirty="0"/>
              <a:t>라는 클래스를 등록해라</a:t>
            </a:r>
            <a:r>
              <a:rPr lang="en-US" altLang="ko-KR" dirty="0"/>
              <a:t>'</a:t>
            </a:r>
            <a:r>
              <a:rPr lang="ko-KR" altLang="en-US" dirty="0"/>
              <a:t>라는 말입니다</a:t>
            </a:r>
            <a:r>
              <a:rPr lang="en-US" altLang="ko-KR" dirty="0"/>
              <a:t>. </a:t>
            </a:r>
            <a:r>
              <a:rPr lang="ko-KR" altLang="en-US" dirty="0"/>
              <a:t>저장하고 </a:t>
            </a:r>
            <a:r>
              <a:rPr lang="ko-KR" altLang="en-US" dirty="0" err="1"/>
              <a:t>새로고침</a:t>
            </a:r>
            <a:r>
              <a:rPr lang="ko-KR" altLang="en-US" dirty="0"/>
              <a:t> </a:t>
            </a:r>
            <a:r>
              <a:rPr lang="ko-KR" altLang="en-US" dirty="0" err="1"/>
              <a:t>해볼까영</a:t>
            </a:r>
            <a:r>
              <a:rPr lang="en-US" altLang="ko-KR" dirty="0"/>
              <a:t>… </a:t>
            </a:r>
            <a:r>
              <a:rPr lang="ko-KR" altLang="en-US" dirty="0"/>
              <a:t>그리고 글 쓰고 저장도 </a:t>
            </a:r>
            <a:r>
              <a:rPr lang="ko-KR" altLang="en-US" dirty="0" err="1"/>
              <a:t>해봅시당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FDE68D-A120-4488-97C6-A7617FED031C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15347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Blog.objects</a:t>
            </a:r>
            <a:r>
              <a:rPr lang="ko-KR" altLang="en-US" dirty="0"/>
              <a:t>는 아까 </a:t>
            </a:r>
            <a:r>
              <a:rPr lang="en-US" altLang="ko-KR" dirty="0"/>
              <a:t>admin</a:t>
            </a:r>
            <a:r>
              <a:rPr lang="ko-KR" altLang="en-US" dirty="0"/>
              <a:t>페이지에서 확인했던 </a:t>
            </a:r>
            <a:r>
              <a:rPr lang="en-US" altLang="ko-KR" dirty="0"/>
              <a:t>blog </a:t>
            </a:r>
            <a:r>
              <a:rPr lang="ko-KR" altLang="en-US" dirty="0"/>
              <a:t>안의 데이터들입니다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이렇게 </a:t>
            </a:r>
            <a:r>
              <a:rPr lang="ko-KR" altLang="en-US" dirty="0"/>
              <a:t>모델로부터 전달받은 객체목록을 우리는 </a:t>
            </a:r>
            <a:r>
              <a:rPr lang="en-US" altLang="ko-KR" dirty="0" err="1"/>
              <a:t>queryset</a:t>
            </a:r>
            <a:r>
              <a:rPr lang="ko-KR" altLang="en-US" dirty="0"/>
              <a:t>이라고 부릅니다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그리고 </a:t>
            </a:r>
            <a:r>
              <a:rPr lang="ko-KR" altLang="en-US" dirty="0"/>
              <a:t>이러한 쿼리셋들을 처리해주는 방법을 메소드라고 부릅니다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render</a:t>
            </a:r>
            <a:r>
              <a:rPr lang="ko-KR" altLang="en-US" dirty="0"/>
              <a:t>에서는 사전형 </a:t>
            </a:r>
            <a:r>
              <a:rPr lang="ko-KR" altLang="en-US" dirty="0" err="1"/>
              <a:t>자료형인</a:t>
            </a:r>
            <a:r>
              <a:rPr lang="ko-KR" altLang="en-US" dirty="0"/>
              <a:t> </a:t>
            </a:r>
            <a:r>
              <a:rPr lang="en-US" altLang="ko-KR" dirty="0"/>
              <a:t>{'blogs': blogs} </a:t>
            </a:r>
            <a:r>
              <a:rPr lang="ko-KR" altLang="en-US" dirty="0"/>
              <a:t>를 추가했는데</a:t>
            </a:r>
            <a:r>
              <a:rPr lang="en-US" altLang="ko-KR" dirty="0"/>
              <a:t>, blogs</a:t>
            </a:r>
            <a:r>
              <a:rPr lang="ko-KR" altLang="en-US" dirty="0"/>
              <a:t>라는 변수를 </a:t>
            </a:r>
            <a:r>
              <a:rPr lang="en-US" altLang="ko-KR" dirty="0"/>
              <a:t>template</a:t>
            </a:r>
            <a:r>
              <a:rPr lang="ko-KR" altLang="en-US" dirty="0"/>
              <a:t>에서 </a:t>
            </a:r>
            <a:r>
              <a:rPr lang="ko-KR" altLang="en-US" dirty="0" err="1"/>
              <a:t>쓸때</a:t>
            </a:r>
            <a:r>
              <a:rPr lang="ko-KR" altLang="en-US" dirty="0"/>
              <a:t> </a:t>
            </a:r>
            <a:r>
              <a:rPr lang="en-US" altLang="ko-KR" dirty="0"/>
              <a:t>blogs</a:t>
            </a:r>
            <a:r>
              <a:rPr lang="ko-KR" altLang="en-US" dirty="0"/>
              <a:t>라는 이름으로 가져오겠다고 명명하는 작업입니다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FDE68D-A120-4488-97C6-A7617FED031C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66713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FDE68D-A120-4488-97C6-A7617FED031C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29498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FDE68D-A120-4488-97C6-A7617FED031C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17005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template</a:t>
            </a:r>
            <a:r>
              <a:rPr lang="ko-KR" altLang="en-US" dirty="0"/>
              <a:t>이 사용자가 보는 화면을 구성한다면 </a:t>
            </a:r>
            <a:r>
              <a:rPr lang="en-US" altLang="ko-KR" dirty="0"/>
              <a:t>model</a:t>
            </a:r>
            <a:r>
              <a:rPr lang="ko-KR" altLang="en-US" dirty="0"/>
              <a:t>은 그 화면 구성을 채우는 내용물입니다</a:t>
            </a:r>
            <a:r>
              <a:rPr lang="en-US" altLang="ko-KR" dirty="0"/>
              <a:t>. </a:t>
            </a:r>
            <a:r>
              <a:rPr lang="ko-KR" altLang="en-US" dirty="0"/>
              <a:t>어디서 들어봤을 데이터베이스</a:t>
            </a:r>
            <a:r>
              <a:rPr lang="en-US" altLang="ko-KR" dirty="0"/>
              <a:t>(DB)</a:t>
            </a:r>
            <a:r>
              <a:rPr lang="ko-KR" altLang="en-US" dirty="0"/>
              <a:t>라는 것이 이 </a:t>
            </a:r>
            <a:r>
              <a:rPr lang="en-US" altLang="ko-KR" dirty="0"/>
              <a:t>model</a:t>
            </a:r>
            <a:r>
              <a:rPr lang="ko-KR" altLang="en-US" dirty="0"/>
              <a:t>을 의미합니다</a:t>
            </a:r>
            <a:r>
              <a:rPr lang="en-US" altLang="ko-KR" dirty="0"/>
              <a:t>. </a:t>
            </a:r>
            <a:r>
              <a:rPr lang="ko-KR" altLang="en-US" dirty="0"/>
              <a:t>우리가 특정 사이트에 회원가입을 하거나</a:t>
            </a:r>
            <a:r>
              <a:rPr lang="en-US" altLang="ko-KR" dirty="0"/>
              <a:t>, </a:t>
            </a:r>
            <a:r>
              <a:rPr lang="ko-KR" altLang="en-US" dirty="0"/>
              <a:t>글을 </a:t>
            </a:r>
            <a:r>
              <a:rPr lang="ko-KR" altLang="en-US" dirty="0" err="1"/>
              <a:t>쓰게되면</a:t>
            </a:r>
            <a:r>
              <a:rPr lang="ko-KR" altLang="en-US" dirty="0"/>
              <a:t> 그 정보는 서버컴퓨터의 </a:t>
            </a:r>
            <a:r>
              <a:rPr lang="en-US" altLang="ko-KR" dirty="0"/>
              <a:t>DB</a:t>
            </a:r>
            <a:r>
              <a:rPr lang="ko-KR" altLang="en-US" dirty="0"/>
              <a:t>에 저장이 되고</a:t>
            </a:r>
            <a:r>
              <a:rPr lang="en-US" altLang="ko-KR" dirty="0"/>
              <a:t>, </a:t>
            </a:r>
            <a:r>
              <a:rPr lang="ko-KR" altLang="en-US" dirty="0"/>
              <a:t>이 </a:t>
            </a:r>
            <a:r>
              <a:rPr lang="en-US" altLang="ko-KR" dirty="0"/>
              <a:t>DB</a:t>
            </a:r>
            <a:r>
              <a:rPr lang="ko-KR" altLang="en-US" dirty="0"/>
              <a:t>에 저장된 내용은 사용자의 요청에 따라 </a:t>
            </a:r>
            <a:r>
              <a:rPr lang="en-US" altLang="ko-KR" dirty="0"/>
              <a:t>view</a:t>
            </a:r>
            <a:r>
              <a:rPr lang="ko-KR" altLang="en-US" dirty="0"/>
              <a:t>를 통해 가공되어 </a:t>
            </a:r>
            <a:r>
              <a:rPr lang="en-US" altLang="ko-KR" dirty="0"/>
              <a:t>template</a:t>
            </a:r>
            <a:r>
              <a:rPr lang="ko-KR" altLang="en-US" dirty="0"/>
              <a:t>에 보여지게 됩니다</a:t>
            </a:r>
            <a:r>
              <a:rPr lang="en-US" altLang="ko-KR" dirty="0"/>
              <a:t>. (</a:t>
            </a:r>
            <a:r>
              <a:rPr lang="ko-KR" altLang="en-US" dirty="0"/>
              <a:t>데이터를 </a:t>
            </a:r>
            <a:r>
              <a:rPr lang="ko-KR" altLang="en-US" dirty="0" err="1"/>
              <a:t>쌓아두고</a:t>
            </a:r>
            <a:r>
              <a:rPr lang="ko-KR" altLang="en-US" dirty="0"/>
              <a:t> 있다가 </a:t>
            </a:r>
            <a:r>
              <a:rPr lang="ko-KR" altLang="en-US" dirty="0" err="1"/>
              <a:t>필요할때</a:t>
            </a:r>
            <a:r>
              <a:rPr lang="ko-KR" altLang="en-US" dirty="0"/>
              <a:t> </a:t>
            </a:r>
            <a:r>
              <a:rPr lang="ko-KR" altLang="en-US" dirty="0" err="1"/>
              <a:t>꺼내주는</a:t>
            </a:r>
            <a:r>
              <a:rPr lang="ko-KR" altLang="en-US" dirty="0"/>
              <a:t> 곳입니다</a:t>
            </a:r>
            <a:r>
              <a:rPr lang="en-US" altLang="ko-KR" dirty="0"/>
              <a:t>.)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FDE68D-A120-4488-97C6-A7617FED031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56157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FDE68D-A120-4488-97C6-A7617FED031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91721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FDE68D-A120-4488-97C6-A7617FED031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52423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당황스러울 수 있습니다</a:t>
            </a:r>
            <a:r>
              <a:rPr lang="en-US" altLang="ko-KR" dirty="0"/>
              <a:t>. </a:t>
            </a:r>
            <a:r>
              <a:rPr lang="ko-KR" altLang="en-US" dirty="0"/>
              <a:t>짧게 설명해보겠습니다</a:t>
            </a:r>
            <a:r>
              <a:rPr lang="en-US" altLang="ko-KR" dirty="0"/>
              <a:t>. </a:t>
            </a:r>
            <a:r>
              <a:rPr lang="en-US" altLang="ko-KR" dirty="0" err="1"/>
              <a:t>title,pub_date,body</a:t>
            </a:r>
            <a:r>
              <a:rPr lang="ko-KR" altLang="en-US" dirty="0"/>
              <a:t>는 모델의 속성들입니다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속성은 우리가 게시글을 올리기 위해 필요한 내용들을 의미하죠</a:t>
            </a:r>
            <a:r>
              <a:rPr lang="en-US" altLang="ko-KR" dirty="0"/>
              <a:t>. </a:t>
            </a:r>
            <a:r>
              <a:rPr lang="ko-KR" altLang="en-US" dirty="0"/>
              <a:t>우리는 이 필요한 내용들이 어떤 모양으로 형성될지 알려줘야 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1. title </a:t>
            </a:r>
            <a:r>
              <a:rPr lang="ko-KR" altLang="en-US" dirty="0"/>
              <a:t>속성은 최대 </a:t>
            </a:r>
            <a:r>
              <a:rPr lang="en-US" altLang="ko-KR" dirty="0"/>
              <a:t>length</a:t>
            </a:r>
            <a:r>
              <a:rPr lang="ko-KR" altLang="en-US" dirty="0"/>
              <a:t>가 </a:t>
            </a:r>
            <a:r>
              <a:rPr lang="en-US" altLang="ko-KR" dirty="0"/>
              <a:t>200</a:t>
            </a:r>
            <a:r>
              <a:rPr lang="ko-KR" altLang="en-US" dirty="0"/>
              <a:t>인 문자열로 형성할거야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2. </a:t>
            </a:r>
            <a:r>
              <a:rPr lang="en-US" altLang="ko-KR" dirty="0" err="1"/>
              <a:t>pub_date</a:t>
            </a:r>
            <a:r>
              <a:rPr lang="en-US" altLang="ko-KR" dirty="0"/>
              <a:t> </a:t>
            </a:r>
            <a:r>
              <a:rPr lang="ko-KR" altLang="en-US" dirty="0"/>
              <a:t>속성은 날짜와 시간으로 형성할거야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3. body </a:t>
            </a:r>
            <a:r>
              <a:rPr lang="ko-KR" altLang="en-US" dirty="0"/>
              <a:t>속성은 긴 </a:t>
            </a:r>
            <a:r>
              <a:rPr lang="ko-KR" altLang="en-US" dirty="0" err="1"/>
              <a:t>문자열으로</a:t>
            </a:r>
            <a:r>
              <a:rPr lang="ko-KR" altLang="en-US" dirty="0"/>
              <a:t> 형성할거야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FDE68D-A120-4488-97C6-A7617FED031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76775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Django</a:t>
            </a:r>
            <a:r>
              <a:rPr lang="ko-KR" altLang="en-US" dirty="0"/>
              <a:t>는 </a:t>
            </a:r>
            <a:r>
              <a:rPr lang="en-US" altLang="ko-KR" dirty="0"/>
              <a:t>python</a:t>
            </a:r>
            <a:r>
              <a:rPr lang="ko-KR" altLang="en-US" dirty="0"/>
              <a:t>으로 작동하는 웹 프레임워크이지만 </a:t>
            </a:r>
            <a:r>
              <a:rPr lang="en-US" altLang="ko-KR" dirty="0"/>
              <a:t>DB(</a:t>
            </a:r>
            <a:r>
              <a:rPr lang="ko-KR" altLang="en-US" dirty="0"/>
              <a:t>데이터베이스</a:t>
            </a:r>
            <a:r>
              <a:rPr lang="en-US" altLang="ko-KR" dirty="0"/>
              <a:t>)</a:t>
            </a:r>
            <a:r>
              <a:rPr lang="ko-KR" altLang="en-US" dirty="0"/>
              <a:t>의 경우는 그렇지 않습니다</a:t>
            </a:r>
            <a:r>
              <a:rPr lang="en-US" altLang="ko-KR" dirty="0"/>
              <a:t>. </a:t>
            </a:r>
            <a:r>
              <a:rPr lang="ko-KR" altLang="en-US" dirty="0"/>
              <a:t>그래서 우리가 내린 </a:t>
            </a:r>
            <a:r>
              <a:rPr lang="en-US" altLang="ko-KR" dirty="0"/>
              <a:t>python </a:t>
            </a:r>
            <a:r>
              <a:rPr lang="ko-KR" altLang="en-US" dirty="0"/>
              <a:t>코드를 </a:t>
            </a:r>
            <a:r>
              <a:rPr lang="en-US" altLang="ko-KR" dirty="0"/>
              <a:t>DB</a:t>
            </a:r>
            <a:r>
              <a:rPr lang="ko-KR" altLang="en-US" dirty="0"/>
              <a:t>가 알아 듣게 설명을 </a:t>
            </a:r>
            <a:r>
              <a:rPr lang="ko-KR" altLang="en-US" dirty="0" err="1"/>
              <a:t>해줘야하는</a:t>
            </a:r>
            <a:r>
              <a:rPr lang="ko-KR" altLang="en-US" dirty="0"/>
              <a:t> 작업이 필요합니다</a:t>
            </a:r>
            <a:r>
              <a:rPr lang="en-US" altLang="ko-KR" dirty="0"/>
              <a:t>. </a:t>
            </a:r>
            <a:r>
              <a:rPr lang="ko-KR" altLang="en-US" dirty="0"/>
              <a:t>위의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makemigrations</a:t>
            </a:r>
            <a:r>
              <a:rPr lang="ko-KR" altLang="en-US" dirty="0"/>
              <a:t>는 내가 짠 파이썬 코드를 </a:t>
            </a:r>
            <a:r>
              <a:rPr lang="en-US" altLang="ko-KR" dirty="0"/>
              <a:t>DB</a:t>
            </a:r>
            <a:r>
              <a:rPr lang="ko-KR" altLang="en-US" dirty="0"/>
              <a:t>가 </a:t>
            </a:r>
            <a:r>
              <a:rPr lang="ko-KR" altLang="en-US" dirty="0" err="1"/>
              <a:t>알아들을수</a:t>
            </a:r>
            <a:r>
              <a:rPr lang="ko-KR" altLang="en-US" dirty="0"/>
              <a:t> 있게 번역하는 명령어이고</a:t>
            </a:r>
            <a:r>
              <a:rPr lang="en-US" altLang="ko-KR" dirty="0"/>
              <a:t>,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migrate</a:t>
            </a:r>
            <a:r>
              <a:rPr lang="ko-KR" altLang="en-US" dirty="0"/>
              <a:t>는 </a:t>
            </a:r>
            <a:r>
              <a:rPr lang="en-US" altLang="ko-KR" dirty="0"/>
              <a:t>DB</a:t>
            </a:r>
            <a:r>
              <a:rPr lang="ko-KR" altLang="en-US" dirty="0"/>
              <a:t>에 그 내용을 적용하라는 명령어입니다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FDE68D-A120-4488-97C6-A7617FED031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0445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Django</a:t>
            </a:r>
            <a:r>
              <a:rPr lang="ko-KR" altLang="en-US" dirty="0"/>
              <a:t>는 </a:t>
            </a:r>
            <a:r>
              <a:rPr lang="en-US" altLang="ko-KR" dirty="0"/>
              <a:t>python</a:t>
            </a:r>
            <a:r>
              <a:rPr lang="ko-KR" altLang="en-US" dirty="0"/>
              <a:t>으로 작동하는 웹 프레임워크이지만 </a:t>
            </a:r>
            <a:r>
              <a:rPr lang="en-US" altLang="ko-KR" dirty="0"/>
              <a:t>DB(</a:t>
            </a:r>
            <a:r>
              <a:rPr lang="ko-KR" altLang="en-US" dirty="0"/>
              <a:t>데이터베이스</a:t>
            </a:r>
            <a:r>
              <a:rPr lang="en-US" altLang="ko-KR" dirty="0"/>
              <a:t>)</a:t>
            </a:r>
            <a:r>
              <a:rPr lang="ko-KR" altLang="en-US" dirty="0"/>
              <a:t>의 경우는 그렇지 않습니다</a:t>
            </a:r>
            <a:r>
              <a:rPr lang="en-US" altLang="ko-KR" dirty="0"/>
              <a:t>. </a:t>
            </a:r>
            <a:r>
              <a:rPr lang="ko-KR" altLang="en-US" dirty="0"/>
              <a:t>그래서 우리가 내린 </a:t>
            </a:r>
            <a:r>
              <a:rPr lang="en-US" altLang="ko-KR" dirty="0"/>
              <a:t>python </a:t>
            </a:r>
            <a:r>
              <a:rPr lang="ko-KR" altLang="en-US" dirty="0"/>
              <a:t>코드를 </a:t>
            </a:r>
            <a:r>
              <a:rPr lang="en-US" altLang="ko-KR" dirty="0"/>
              <a:t>DB</a:t>
            </a:r>
            <a:r>
              <a:rPr lang="ko-KR" altLang="en-US" dirty="0"/>
              <a:t>가 알아 듣게 설명을 </a:t>
            </a:r>
            <a:r>
              <a:rPr lang="ko-KR" altLang="en-US" dirty="0" err="1"/>
              <a:t>해줘야하는</a:t>
            </a:r>
            <a:r>
              <a:rPr lang="ko-KR" altLang="en-US" dirty="0"/>
              <a:t> 작업이 필요합니다</a:t>
            </a:r>
            <a:r>
              <a:rPr lang="en-US" altLang="ko-KR" dirty="0"/>
              <a:t>. </a:t>
            </a:r>
            <a:r>
              <a:rPr lang="ko-KR" altLang="en-US" dirty="0"/>
              <a:t>위의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makemigrations</a:t>
            </a:r>
            <a:r>
              <a:rPr lang="ko-KR" altLang="en-US" dirty="0"/>
              <a:t>는 내가 짠 파이썬 코드를 </a:t>
            </a:r>
            <a:r>
              <a:rPr lang="en-US" altLang="ko-KR" dirty="0"/>
              <a:t>DB</a:t>
            </a:r>
            <a:r>
              <a:rPr lang="ko-KR" altLang="en-US" dirty="0"/>
              <a:t>가 </a:t>
            </a:r>
            <a:r>
              <a:rPr lang="ko-KR" altLang="en-US" dirty="0" err="1"/>
              <a:t>알아들을수</a:t>
            </a:r>
            <a:r>
              <a:rPr lang="ko-KR" altLang="en-US" dirty="0"/>
              <a:t> 있게 번역하는 명령어이고</a:t>
            </a:r>
            <a:r>
              <a:rPr lang="en-US" altLang="ko-KR" dirty="0"/>
              <a:t>,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migrate</a:t>
            </a:r>
            <a:r>
              <a:rPr lang="ko-KR" altLang="en-US" dirty="0"/>
              <a:t>는 </a:t>
            </a:r>
            <a:r>
              <a:rPr lang="en-US" altLang="ko-KR" dirty="0"/>
              <a:t>DB</a:t>
            </a:r>
            <a:r>
              <a:rPr lang="ko-KR" altLang="en-US" dirty="0"/>
              <a:t>에 그 내용을 적용하라는 명령어입니다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FDE68D-A120-4488-97C6-A7617FED031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60036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Django</a:t>
            </a:r>
            <a:r>
              <a:rPr lang="ko-KR" altLang="en-US" dirty="0"/>
              <a:t>는 </a:t>
            </a:r>
            <a:r>
              <a:rPr lang="en-US" altLang="ko-KR" dirty="0"/>
              <a:t>python</a:t>
            </a:r>
            <a:r>
              <a:rPr lang="ko-KR" altLang="en-US" dirty="0"/>
              <a:t>으로 작동하는 웹 프레임워크이지만 </a:t>
            </a:r>
            <a:r>
              <a:rPr lang="en-US" altLang="ko-KR" dirty="0"/>
              <a:t>DB(</a:t>
            </a:r>
            <a:r>
              <a:rPr lang="ko-KR" altLang="en-US" dirty="0"/>
              <a:t>데이터베이스</a:t>
            </a:r>
            <a:r>
              <a:rPr lang="en-US" altLang="ko-KR" dirty="0"/>
              <a:t>)</a:t>
            </a:r>
            <a:r>
              <a:rPr lang="ko-KR" altLang="en-US" dirty="0"/>
              <a:t>의 경우는 그렇지 않습니다</a:t>
            </a:r>
            <a:r>
              <a:rPr lang="en-US" altLang="ko-KR" dirty="0"/>
              <a:t>. </a:t>
            </a:r>
            <a:r>
              <a:rPr lang="ko-KR" altLang="en-US" dirty="0"/>
              <a:t>그래서 우리가 내린 </a:t>
            </a:r>
            <a:r>
              <a:rPr lang="en-US" altLang="ko-KR" dirty="0"/>
              <a:t>python </a:t>
            </a:r>
            <a:r>
              <a:rPr lang="ko-KR" altLang="en-US" dirty="0"/>
              <a:t>코드를 </a:t>
            </a:r>
            <a:r>
              <a:rPr lang="en-US" altLang="ko-KR" dirty="0"/>
              <a:t>DB</a:t>
            </a:r>
            <a:r>
              <a:rPr lang="ko-KR" altLang="en-US" dirty="0"/>
              <a:t>가 알아 듣게 설명을 </a:t>
            </a:r>
            <a:r>
              <a:rPr lang="ko-KR" altLang="en-US" dirty="0" err="1"/>
              <a:t>해줘야하는</a:t>
            </a:r>
            <a:r>
              <a:rPr lang="ko-KR" altLang="en-US" dirty="0"/>
              <a:t> 작업이 필요합니다</a:t>
            </a:r>
            <a:r>
              <a:rPr lang="en-US" altLang="ko-KR" dirty="0"/>
              <a:t>. </a:t>
            </a:r>
            <a:r>
              <a:rPr lang="ko-KR" altLang="en-US" dirty="0"/>
              <a:t>위의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makemigrations</a:t>
            </a:r>
            <a:r>
              <a:rPr lang="ko-KR" altLang="en-US" dirty="0"/>
              <a:t>는 내가 짠 파이썬 코드를 </a:t>
            </a:r>
            <a:r>
              <a:rPr lang="en-US" altLang="ko-KR" dirty="0"/>
              <a:t>DB</a:t>
            </a:r>
            <a:r>
              <a:rPr lang="ko-KR" altLang="en-US" dirty="0"/>
              <a:t>가 </a:t>
            </a:r>
            <a:r>
              <a:rPr lang="ko-KR" altLang="en-US" dirty="0" err="1"/>
              <a:t>알아들을수</a:t>
            </a:r>
            <a:r>
              <a:rPr lang="ko-KR" altLang="en-US" dirty="0"/>
              <a:t> 있게 번역하는 명령어이고</a:t>
            </a:r>
            <a:r>
              <a:rPr lang="en-US" altLang="ko-KR" dirty="0"/>
              <a:t>,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migrate</a:t>
            </a:r>
            <a:r>
              <a:rPr lang="ko-KR" altLang="en-US" dirty="0"/>
              <a:t>는 </a:t>
            </a:r>
            <a:r>
              <a:rPr lang="en-US" altLang="ko-KR" dirty="0"/>
              <a:t>DB</a:t>
            </a:r>
            <a:r>
              <a:rPr lang="ko-KR" altLang="en-US" dirty="0"/>
              <a:t>에 그 내용을 적용하라는 명령어입니다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FDE68D-A120-4488-97C6-A7617FED031C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57745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이게 끝이 </a:t>
            </a:r>
            <a:r>
              <a:rPr lang="ko-KR" altLang="en-US" dirty="0" err="1"/>
              <a:t>아니져</a:t>
            </a:r>
            <a:r>
              <a:rPr lang="ko-KR" altLang="en-US" dirty="0"/>
              <a:t> </a:t>
            </a:r>
            <a:r>
              <a:rPr lang="en-US" altLang="ko-KR" dirty="0"/>
              <a:t>blog</a:t>
            </a:r>
            <a:r>
              <a:rPr lang="ko-KR" altLang="en-US" dirty="0"/>
              <a:t>가 보이지 않습니다</a:t>
            </a:r>
            <a:r>
              <a:rPr lang="en-US" altLang="ko-KR" dirty="0"/>
              <a:t>. </a:t>
            </a:r>
            <a:r>
              <a:rPr lang="ko-KR" altLang="en-US" dirty="0"/>
              <a:t>왜냐하면 </a:t>
            </a:r>
            <a:r>
              <a:rPr lang="en-US" altLang="ko-KR" dirty="0" err="1"/>
              <a:t>django</a:t>
            </a:r>
            <a:r>
              <a:rPr lang="ko-KR" altLang="en-US" dirty="0"/>
              <a:t>에게는 우리가 </a:t>
            </a:r>
            <a:r>
              <a:rPr lang="en-US" altLang="ko-KR" dirty="0"/>
              <a:t>model</a:t>
            </a:r>
            <a:r>
              <a:rPr lang="ko-KR" altLang="en-US" dirty="0"/>
              <a:t>을 만들었다는 걸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migrate</a:t>
            </a:r>
            <a:r>
              <a:rPr lang="ko-KR" altLang="en-US" dirty="0"/>
              <a:t>를 통해 알렸지만</a:t>
            </a:r>
            <a:r>
              <a:rPr lang="en-US" altLang="ko-KR" dirty="0"/>
              <a:t>, admin</a:t>
            </a:r>
            <a:r>
              <a:rPr lang="ko-KR" altLang="en-US" dirty="0"/>
              <a:t>에게는 알려주지 않았기 때문입니다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FDE68D-A120-4488-97C6-A7617FED031C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83740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1207E0A-2153-486A-8791-7591B3406D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01543C2A-4C13-4F32-92BD-29D2975512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FAE6E1C1-C97B-4E7E-9007-8B1910A69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EF411-0355-498A-8FD7-44369F7CF11B}" type="datetimeFigureOut">
              <a:rPr lang="ko-KR" altLang="en-US" smtClean="0"/>
              <a:t>2019-05-03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618A9D06-1A04-40CF-B3F6-2590EF489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1556AE1D-FD9F-4F6C-9FE3-C3F83D263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A0EC0-3B20-454B-8B93-C4DCADA75A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5352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0D9F2AF-CD5D-4EC6-9010-8A5124801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8654E58B-144F-4D58-8C6C-753131FCB0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F837AAD4-21CD-4911-ADB9-562C78ACD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EF411-0355-498A-8FD7-44369F7CF11B}" type="datetimeFigureOut">
              <a:rPr lang="ko-KR" altLang="en-US" smtClean="0"/>
              <a:t>2019-05-03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AF27969D-AA0C-4989-9B88-BAD3B2969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F25EE71F-24A3-4917-89C7-CE4188274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A0EC0-3B20-454B-8B93-C4DCADA75A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2585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4DF41181-5534-4A78-A5F3-1130BD6147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AEFD78AD-D2FC-4485-8693-32779476A3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BA963E6E-3704-457C-9C56-60F9E109C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EF411-0355-498A-8FD7-44369F7CF11B}" type="datetimeFigureOut">
              <a:rPr lang="ko-KR" altLang="en-US" smtClean="0"/>
              <a:t>2019-05-03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73D5176E-E0F0-442A-BB29-F608BECE1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677EE532-9957-4F9B-86F5-A47CB36E6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A0EC0-3B20-454B-8B93-C4DCADA75A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1840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6679381-A061-4ED8-8004-42C6EB6AA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BF6E398C-7A43-46C9-858A-272AD1FA4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23C98656-21B6-486A-A69B-762F600DB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EF411-0355-498A-8FD7-44369F7CF11B}" type="datetimeFigureOut">
              <a:rPr lang="ko-KR" altLang="en-US" smtClean="0"/>
              <a:t>2019-05-03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9C3E9A71-C18E-43C2-9B1B-1796E1EF8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278490ED-28D3-430D-8CF2-C46F048D9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A0EC0-3B20-454B-8B93-C4DCADA75A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3495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26A2532-DCD9-48CD-B997-465F7860A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854CC24B-E525-4BC4-9A24-A996283D1A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A3F52EB6-0AA3-4DF2-B3A4-2AAFFBBDA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EF411-0355-498A-8FD7-44369F7CF11B}" type="datetimeFigureOut">
              <a:rPr lang="ko-KR" altLang="en-US" smtClean="0"/>
              <a:t>2019-05-03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8A3C2D5E-79EB-4831-AEC7-245D0A0A5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4D792405-A28D-41E1-B621-9C7721A6F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A0EC0-3B20-454B-8B93-C4DCADA75A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9228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C382121-AC18-4E9A-AE45-4A661146B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3F8EC00D-7C63-461F-A9B8-79DBAFCFE1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93798202-EF1E-4934-9F4B-CA3EEC09F3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18EA6C5E-AFE6-4879-BB9E-441A26C3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EF411-0355-498A-8FD7-44369F7CF11B}" type="datetimeFigureOut">
              <a:rPr lang="ko-KR" altLang="en-US" smtClean="0"/>
              <a:t>2019-05-03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6A8E800D-FE28-43B4-97AC-A35C4CDCE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563501F0-43E8-47D3-803A-0323763A2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A0EC0-3B20-454B-8B93-C4DCADA75A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0921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9C8084B-790D-4901-B1BF-F58777797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7A4ED07B-A496-4597-9DCF-C370B0AA6C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3317E96D-6860-4294-A731-4EB79F1169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61393606-B905-4822-AEEA-F986315766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E3D5A8E6-C822-462B-829D-4511DCE98F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4E357534-A904-4023-9BDB-EC80412E2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EF411-0355-498A-8FD7-44369F7CF11B}" type="datetimeFigureOut">
              <a:rPr lang="ko-KR" altLang="en-US" smtClean="0"/>
              <a:t>2019-05-03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796520D6-E069-4025-959E-8D3BD0802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EE1F1B50-2777-4F1B-8266-959AE89D3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A0EC0-3B20-454B-8B93-C4DCADA75A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8990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736D5ED-954E-463D-A3D7-FB9E21278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8614612D-0856-4E9A-B76F-64C409E02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EF411-0355-498A-8FD7-44369F7CF11B}" type="datetimeFigureOut">
              <a:rPr lang="ko-KR" altLang="en-US" smtClean="0"/>
              <a:t>2019-05-03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47013F1D-AECA-401C-B09F-7AF0E29E8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23D934A3-7D0D-487E-A16A-ECA56C78C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A0EC0-3B20-454B-8B93-C4DCADA75A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2068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BD8BAAC7-280B-4156-BAFE-B03A55BD3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EF411-0355-498A-8FD7-44369F7CF11B}" type="datetimeFigureOut">
              <a:rPr lang="ko-KR" altLang="en-US" smtClean="0"/>
              <a:t>2019-05-03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5E51C195-B2F8-475D-BCD3-13E429428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6D37BF10-A313-44D6-B0EC-8C046DA0B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A0EC0-3B20-454B-8B93-C4DCADA75A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9884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EC76FDB-9678-42A2-90BF-E15A33FBC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7FCD3D13-553C-4AAE-AF7F-A1DD26B571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9F29FAE1-6A51-4C62-94AB-ACD1ECAA2A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508DE120-168C-4380-B9BE-06A7B6E25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EF411-0355-498A-8FD7-44369F7CF11B}" type="datetimeFigureOut">
              <a:rPr lang="ko-KR" altLang="en-US" smtClean="0"/>
              <a:t>2019-05-03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B543A9D6-8DC8-454C-9B18-467FF1DE6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6A02DD76-412C-4EB0-8BA2-BC2F609FE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A0EC0-3B20-454B-8B93-C4DCADA75A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8720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64886A9-4483-4350-BE48-4C4FFCE0D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2830449D-8B13-4C8F-87A1-AA0701AD56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0A09406F-6CBA-4AAA-811F-65015995B0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0CDA6703-1D52-43FD-92D7-449C65834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EF411-0355-498A-8FD7-44369F7CF11B}" type="datetimeFigureOut">
              <a:rPr lang="ko-KR" altLang="en-US" smtClean="0"/>
              <a:t>2019-05-03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A97A8DCB-05EE-402B-88E3-9B8EDD811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7B083F10-D250-4D1D-8A3B-04135EBE6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A0EC0-3B20-454B-8B93-C4DCADA75A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6849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886649B9-3BB8-450F-8945-27852B981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C1CEFC8C-1DB3-405E-AF45-B8875E83BB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8286B27D-8AFE-4F5A-A8BA-7CF8F2E375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EEF411-0355-498A-8FD7-44369F7CF11B}" type="datetimeFigureOut">
              <a:rPr lang="ko-KR" altLang="en-US" smtClean="0"/>
              <a:t>2019-05-03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B672068B-095B-4AD6-A809-60C869ED5D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AC6BEF49-8A29-495F-9A0C-A6AFE385C2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6A0EC0-3B20-454B-8B93-C4DCADA75A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6871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A6E8FBBE-B597-413A-90EC-7673111AF54D}"/>
              </a:ext>
            </a:extLst>
          </p:cNvPr>
          <p:cNvSpPr txBox="1"/>
          <p:nvPr/>
        </p:nvSpPr>
        <p:spPr>
          <a:xfrm>
            <a:off x="683581" y="488272"/>
            <a:ext cx="245208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/>
              <a:t>MTV </a:t>
            </a:r>
            <a:r>
              <a:rPr lang="ko-KR" altLang="en-US" sz="2500" dirty="0"/>
              <a:t>패턴 중 </a:t>
            </a:r>
            <a:r>
              <a:rPr lang="en-US" altLang="ko-KR" sz="2500" dirty="0"/>
              <a:t>M</a:t>
            </a:r>
            <a:endParaRPr lang="ko-KR" altLang="en-US" sz="25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60B8F139-CEDB-49D7-BA61-7F4D379ED4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2047" y="1206945"/>
            <a:ext cx="2517910" cy="2222055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DFCC51CB-279B-4B68-B415-48FB83575351}"/>
              </a:ext>
            </a:extLst>
          </p:cNvPr>
          <p:cNvSpPr/>
          <p:nvPr/>
        </p:nvSpPr>
        <p:spPr>
          <a:xfrm>
            <a:off x="3941568" y="2659220"/>
            <a:ext cx="780739" cy="5979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26" name="Picture 2" descr="templateì ëí ì´ë¯¸ì§ ê²ìê²°ê³¼">
            <a:extLst>
              <a:ext uri="{FF2B5EF4-FFF2-40B4-BE49-F238E27FC236}">
                <a16:creationId xmlns:a16="http://schemas.microsoft.com/office/drawing/2014/main" xmlns="" id="{EB646CF2-AFB4-4117-884A-36A9C89691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3688" y="3772661"/>
            <a:ext cx="2944380" cy="1686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6DA36825-CF43-475C-AFB7-AD6E6DD5301A}"/>
              </a:ext>
            </a:extLst>
          </p:cNvPr>
          <p:cNvSpPr/>
          <p:nvPr/>
        </p:nvSpPr>
        <p:spPr>
          <a:xfrm>
            <a:off x="7746023" y="2831050"/>
            <a:ext cx="780739" cy="94161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42B15B4D-018D-4FA2-B522-1706D51C84F3}"/>
              </a:ext>
            </a:extLst>
          </p:cNvPr>
          <p:cNvSpPr txBox="1"/>
          <p:nvPr/>
        </p:nvSpPr>
        <p:spPr>
          <a:xfrm>
            <a:off x="5193562" y="5790004"/>
            <a:ext cx="1224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Templates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030B0F12-3F53-4DD3-A712-4C1E851CCF3B}"/>
              </a:ext>
            </a:extLst>
          </p:cNvPr>
          <p:cNvSpPr txBox="1"/>
          <p:nvPr/>
        </p:nvSpPr>
        <p:spPr>
          <a:xfrm>
            <a:off x="8988058" y="3754557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View</a:t>
            </a:r>
            <a:endParaRPr lang="ko-KR" altLang="en-US" dirty="0"/>
          </a:p>
        </p:txBody>
      </p:sp>
      <p:pic>
        <p:nvPicPr>
          <p:cNvPr id="1028" name="Picture 4" descr="DBì ëí ì´ë¯¸ì§ ê²ìê²°ê³¼">
            <a:extLst>
              <a:ext uri="{FF2B5EF4-FFF2-40B4-BE49-F238E27FC236}">
                <a16:creationId xmlns:a16="http://schemas.microsoft.com/office/drawing/2014/main" xmlns="" id="{B9CB7EAA-4501-4525-9D28-DDDBD9C858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8373" y="1312238"/>
            <a:ext cx="1460500" cy="1944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F9022A1D-0D41-45D3-8B1B-E9402C9AA1AA}"/>
              </a:ext>
            </a:extLst>
          </p:cNvPr>
          <p:cNvSpPr txBox="1"/>
          <p:nvPr/>
        </p:nvSpPr>
        <p:spPr>
          <a:xfrm>
            <a:off x="2283701" y="3754557"/>
            <a:ext cx="853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Model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919494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A6E8FBBE-B597-413A-90EC-7673111AF54D}"/>
              </a:ext>
            </a:extLst>
          </p:cNvPr>
          <p:cNvSpPr txBox="1"/>
          <p:nvPr/>
        </p:nvSpPr>
        <p:spPr>
          <a:xfrm>
            <a:off x="683581" y="488272"/>
            <a:ext cx="582723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/>
              <a:t>실습진행 </a:t>
            </a:r>
            <a:r>
              <a:rPr lang="en-US" altLang="ko-KR" sz="2500" dirty="0"/>
              <a:t>– admin</a:t>
            </a:r>
            <a:r>
              <a:rPr lang="ko-KR" altLang="en-US" sz="2500" dirty="0"/>
              <a:t>에 </a:t>
            </a:r>
            <a:r>
              <a:rPr lang="en-US" altLang="ko-KR" sz="2500" dirty="0"/>
              <a:t>model </a:t>
            </a:r>
            <a:r>
              <a:rPr lang="ko-KR" altLang="en-US" sz="2500" dirty="0"/>
              <a:t>등록해보자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8E36E70-1664-4EFF-9FE6-75E28410EE96}"/>
              </a:ext>
            </a:extLst>
          </p:cNvPr>
          <p:cNvSpPr txBox="1"/>
          <p:nvPr/>
        </p:nvSpPr>
        <p:spPr>
          <a:xfrm>
            <a:off x="962526" y="1860884"/>
            <a:ext cx="7704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Blog</a:t>
            </a:r>
            <a:r>
              <a:rPr lang="ko-KR" altLang="en-US" dirty="0"/>
              <a:t> 폴더 안으로 다시 가서 </a:t>
            </a:r>
            <a:r>
              <a:rPr lang="en-US" altLang="ko-KR" dirty="0"/>
              <a:t>admin.py</a:t>
            </a:r>
            <a:r>
              <a:rPr lang="ko-KR" altLang="en-US" dirty="0"/>
              <a:t>파일을 들어가서 또 코딩 </a:t>
            </a:r>
            <a:r>
              <a:rPr lang="ko-KR" altLang="en-US" dirty="0" err="1"/>
              <a:t>해줍시당</a:t>
            </a:r>
            <a:r>
              <a:rPr lang="en-US" altLang="ko-KR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933D3A5E-C8DF-4D30-A9F4-8BE41FB61E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1284" y="2562225"/>
            <a:ext cx="9372315" cy="3807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9540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A6E8FBBE-B597-413A-90EC-7673111AF54D}"/>
              </a:ext>
            </a:extLst>
          </p:cNvPr>
          <p:cNvSpPr txBox="1"/>
          <p:nvPr/>
        </p:nvSpPr>
        <p:spPr>
          <a:xfrm>
            <a:off x="683581" y="488272"/>
            <a:ext cx="658064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/>
              <a:t>실습진행 </a:t>
            </a:r>
            <a:r>
              <a:rPr lang="en-US" altLang="ko-KR" sz="2500" dirty="0"/>
              <a:t>– admin</a:t>
            </a:r>
            <a:r>
              <a:rPr lang="ko-KR" altLang="en-US" sz="2500" dirty="0"/>
              <a:t>에 </a:t>
            </a:r>
            <a:r>
              <a:rPr lang="en-US" altLang="ko-KR" sz="2500" dirty="0"/>
              <a:t>model </a:t>
            </a:r>
            <a:r>
              <a:rPr lang="ko-KR" altLang="en-US" sz="2500" dirty="0"/>
              <a:t>추가 등록해보자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8E36E70-1664-4EFF-9FE6-75E28410EE96}"/>
              </a:ext>
            </a:extLst>
          </p:cNvPr>
          <p:cNvSpPr txBox="1"/>
          <p:nvPr/>
        </p:nvSpPr>
        <p:spPr>
          <a:xfrm>
            <a:off x="769106" y="1452316"/>
            <a:ext cx="7407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게시글에</a:t>
            </a:r>
            <a:r>
              <a:rPr lang="ko-KR" altLang="en-US" dirty="0"/>
              <a:t> 제목이 표시되었으면 하죠</a:t>
            </a:r>
            <a:r>
              <a:rPr lang="en-US" altLang="ko-KR" dirty="0"/>
              <a:t>? </a:t>
            </a:r>
            <a:r>
              <a:rPr lang="ko-KR" altLang="en-US" dirty="0"/>
              <a:t>그럼 다시 내용을 추가 </a:t>
            </a:r>
            <a:r>
              <a:rPr lang="ko-KR" altLang="en-US" dirty="0" err="1"/>
              <a:t>해줍시당</a:t>
            </a:r>
            <a:r>
              <a:rPr lang="en-US" altLang="ko-KR" dirty="0"/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74A79EC3-3744-4E23-BFFB-5CE4260237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106" y="2308639"/>
            <a:ext cx="10653787" cy="4061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9957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A6E8FBBE-B597-413A-90EC-7673111AF54D}"/>
              </a:ext>
            </a:extLst>
          </p:cNvPr>
          <p:cNvSpPr txBox="1"/>
          <p:nvPr/>
        </p:nvSpPr>
        <p:spPr>
          <a:xfrm>
            <a:off x="683581" y="488272"/>
            <a:ext cx="668163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/>
              <a:t>쿼리셋과 메소드 </a:t>
            </a:r>
            <a:r>
              <a:rPr lang="en-US" altLang="ko-KR" sz="2500" dirty="0"/>
              <a:t>– view</a:t>
            </a:r>
            <a:r>
              <a:rPr lang="ko-KR" altLang="en-US" sz="2500" dirty="0"/>
              <a:t>로 데이터 </a:t>
            </a:r>
            <a:r>
              <a:rPr lang="ko-KR" altLang="en-US" sz="2500" dirty="0" err="1"/>
              <a:t>땡겨올까여</a:t>
            </a:r>
            <a:endParaRPr lang="ko-KR" altLang="en-US" sz="25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8E36E70-1664-4EFF-9FE6-75E28410EE96}"/>
              </a:ext>
            </a:extLst>
          </p:cNvPr>
          <p:cNvSpPr txBox="1"/>
          <p:nvPr/>
        </p:nvSpPr>
        <p:spPr>
          <a:xfrm>
            <a:off x="769106" y="1452316"/>
            <a:ext cx="10407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Model</a:t>
            </a:r>
            <a:r>
              <a:rPr lang="ko-KR" altLang="en-US" dirty="0"/>
              <a:t>을 만들었으니 </a:t>
            </a:r>
            <a:r>
              <a:rPr lang="en-US" altLang="ko-KR" dirty="0"/>
              <a:t>model</a:t>
            </a:r>
            <a:r>
              <a:rPr lang="ko-KR" altLang="en-US" dirty="0"/>
              <a:t>에서 </a:t>
            </a:r>
            <a:r>
              <a:rPr lang="en-US" altLang="ko-KR" dirty="0"/>
              <a:t>template</a:t>
            </a:r>
            <a:r>
              <a:rPr lang="ko-KR" altLang="en-US" dirty="0"/>
              <a:t>로 내용을 보낼 수는 없으니 </a:t>
            </a:r>
            <a:r>
              <a:rPr lang="en-US" altLang="ko-KR" dirty="0"/>
              <a:t>view</a:t>
            </a:r>
            <a:r>
              <a:rPr lang="ko-KR" altLang="en-US" dirty="0"/>
              <a:t>를 거쳐서 </a:t>
            </a:r>
            <a:r>
              <a:rPr lang="ko-KR" altLang="en-US" dirty="0" err="1"/>
              <a:t>보내주자구요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CE4D4C3F-6C61-4078-A63B-95C2F4B527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106" y="2067677"/>
            <a:ext cx="10655419" cy="3883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8125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A6E8FBBE-B597-413A-90EC-7673111AF54D}"/>
              </a:ext>
            </a:extLst>
          </p:cNvPr>
          <p:cNvSpPr txBox="1"/>
          <p:nvPr/>
        </p:nvSpPr>
        <p:spPr>
          <a:xfrm>
            <a:off x="683581" y="488272"/>
            <a:ext cx="475803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/>
              <a:t>쿼리셋과 메소드 </a:t>
            </a:r>
            <a:r>
              <a:rPr lang="en-US" altLang="ko-KR" sz="2500" dirty="0"/>
              <a:t>– </a:t>
            </a:r>
            <a:r>
              <a:rPr lang="ko-KR" altLang="en-US" sz="2500" dirty="0"/>
              <a:t>템플릿 변수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8E36E70-1664-4EFF-9FE6-75E28410EE96}"/>
              </a:ext>
            </a:extLst>
          </p:cNvPr>
          <p:cNvSpPr txBox="1"/>
          <p:nvPr/>
        </p:nvSpPr>
        <p:spPr>
          <a:xfrm>
            <a:off x="769106" y="1452316"/>
            <a:ext cx="112909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이제 </a:t>
            </a:r>
            <a:r>
              <a:rPr lang="en-US" altLang="ko-KR" dirty="0" err="1"/>
              <a:t>templat</a:t>
            </a:r>
            <a:r>
              <a:rPr lang="ko-KR" altLang="en-US" dirty="0"/>
              <a:t>에 우리가 만든 </a:t>
            </a:r>
            <a:r>
              <a:rPr lang="en-US" altLang="ko-KR" dirty="0"/>
              <a:t>blog </a:t>
            </a:r>
            <a:r>
              <a:rPr lang="ko-KR" altLang="en-US" dirty="0"/>
              <a:t>데이터를 연결해 보입시다</a:t>
            </a:r>
            <a:r>
              <a:rPr lang="en-US" altLang="ko-KR" dirty="0"/>
              <a:t>. View</a:t>
            </a:r>
            <a:r>
              <a:rPr lang="ko-KR" altLang="en-US" dirty="0"/>
              <a:t>에서 넘어온 데이터를 </a:t>
            </a:r>
            <a:r>
              <a:rPr lang="en-US" altLang="ko-KR" dirty="0"/>
              <a:t>template</a:t>
            </a:r>
            <a:r>
              <a:rPr lang="ko-KR" altLang="en-US" dirty="0"/>
              <a:t>에서 보여</a:t>
            </a:r>
            <a:endParaRPr lang="en-US" altLang="ko-KR" dirty="0"/>
          </a:p>
          <a:p>
            <a:r>
              <a:rPr lang="ko-KR" altLang="en-US" dirty="0"/>
              <a:t>주기 위해서 저희는 어떤 내용을 </a:t>
            </a:r>
            <a:r>
              <a:rPr lang="ko-KR" altLang="en-US" dirty="0" err="1"/>
              <a:t>입력했었져</a:t>
            </a:r>
            <a:r>
              <a:rPr lang="en-US" altLang="ko-KR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1567677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A6E8FBBE-B597-413A-90EC-7673111AF54D}"/>
              </a:ext>
            </a:extLst>
          </p:cNvPr>
          <p:cNvSpPr txBox="1"/>
          <p:nvPr/>
        </p:nvSpPr>
        <p:spPr>
          <a:xfrm>
            <a:off x="683581" y="488272"/>
            <a:ext cx="475803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/>
              <a:t>쿼리셋과 메소드 </a:t>
            </a:r>
            <a:r>
              <a:rPr lang="en-US" altLang="ko-KR" sz="2500" dirty="0"/>
              <a:t>– </a:t>
            </a:r>
            <a:r>
              <a:rPr lang="ko-KR" altLang="en-US" sz="2500" dirty="0"/>
              <a:t>템플릿 변수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8E36E70-1664-4EFF-9FE6-75E28410EE96}"/>
              </a:ext>
            </a:extLst>
          </p:cNvPr>
          <p:cNvSpPr txBox="1"/>
          <p:nvPr/>
        </p:nvSpPr>
        <p:spPr>
          <a:xfrm>
            <a:off x="769106" y="1452316"/>
            <a:ext cx="112909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이제 </a:t>
            </a:r>
            <a:r>
              <a:rPr lang="en-US" altLang="ko-KR" dirty="0" err="1"/>
              <a:t>templat</a:t>
            </a:r>
            <a:r>
              <a:rPr lang="ko-KR" altLang="en-US" dirty="0"/>
              <a:t>에 우리가 만든 </a:t>
            </a:r>
            <a:r>
              <a:rPr lang="en-US" altLang="ko-KR" dirty="0"/>
              <a:t>blog </a:t>
            </a:r>
            <a:r>
              <a:rPr lang="ko-KR" altLang="en-US" dirty="0"/>
              <a:t>데이터를 연결해 보입시다</a:t>
            </a:r>
            <a:r>
              <a:rPr lang="en-US" altLang="ko-KR" dirty="0"/>
              <a:t>. View</a:t>
            </a:r>
            <a:r>
              <a:rPr lang="ko-KR" altLang="en-US" dirty="0"/>
              <a:t>에서 넘어온 데이터를 </a:t>
            </a:r>
            <a:r>
              <a:rPr lang="en-US" altLang="ko-KR" dirty="0"/>
              <a:t>template</a:t>
            </a:r>
            <a:r>
              <a:rPr lang="ko-KR" altLang="en-US" dirty="0"/>
              <a:t>에서 보여</a:t>
            </a:r>
            <a:endParaRPr lang="en-US" altLang="ko-KR" dirty="0"/>
          </a:p>
          <a:p>
            <a:r>
              <a:rPr lang="ko-KR" altLang="en-US" dirty="0"/>
              <a:t>주기 위해서 저희는 어떤 내용을 </a:t>
            </a:r>
            <a:r>
              <a:rPr lang="ko-KR" altLang="en-US" dirty="0" err="1"/>
              <a:t>입력했었져</a:t>
            </a:r>
            <a:r>
              <a:rPr lang="en-US" altLang="ko-KR" dirty="0"/>
              <a:t>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CD3AD807-96E5-40B3-B8E2-1AA8EA21698A}"/>
              </a:ext>
            </a:extLst>
          </p:cNvPr>
          <p:cNvSpPr txBox="1"/>
          <p:nvPr/>
        </p:nvSpPr>
        <p:spPr>
          <a:xfrm>
            <a:off x="3176337" y="3607597"/>
            <a:ext cx="64328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바로 템플릿 변수 </a:t>
            </a:r>
            <a:r>
              <a:rPr lang="en-US" altLang="ko-KR" dirty="0"/>
              <a:t>{{ blogs }} </a:t>
            </a:r>
            <a:r>
              <a:rPr lang="ko-KR" altLang="en-US" dirty="0" err="1"/>
              <a:t>요거죠</a:t>
            </a:r>
            <a:r>
              <a:rPr lang="en-US" altLang="ko-KR" dirty="0"/>
              <a:t>? </a:t>
            </a:r>
            <a:r>
              <a:rPr lang="ko-KR" altLang="en-US" dirty="0"/>
              <a:t>워드카운트에서도 </a:t>
            </a:r>
            <a:r>
              <a:rPr lang="ko-KR" altLang="en-US" dirty="0" err="1"/>
              <a:t>했었져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6487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A6E8FBBE-B597-413A-90EC-7673111AF54D}"/>
              </a:ext>
            </a:extLst>
          </p:cNvPr>
          <p:cNvSpPr txBox="1"/>
          <p:nvPr/>
        </p:nvSpPr>
        <p:spPr>
          <a:xfrm>
            <a:off x="683581" y="488272"/>
            <a:ext cx="193431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/>
              <a:t>MTV </a:t>
            </a:r>
            <a:r>
              <a:rPr lang="ko-KR" altLang="en-US" sz="2500" dirty="0" err="1"/>
              <a:t>빅피쳐</a:t>
            </a:r>
            <a:endParaRPr lang="ko-KR" altLang="en-US" sz="25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C6D23E7F-9197-4F12-87EE-A51DB26992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791" y="1219093"/>
            <a:ext cx="11142418" cy="4419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023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A6E8FBBE-B597-413A-90EC-7673111AF54D}"/>
              </a:ext>
            </a:extLst>
          </p:cNvPr>
          <p:cNvSpPr txBox="1"/>
          <p:nvPr/>
        </p:nvSpPr>
        <p:spPr>
          <a:xfrm>
            <a:off x="683581" y="488272"/>
            <a:ext cx="385874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/>
              <a:t>실습진행 </a:t>
            </a:r>
            <a:r>
              <a:rPr lang="en-US" altLang="ko-KR" sz="2500" dirty="0"/>
              <a:t>– Model </a:t>
            </a:r>
            <a:r>
              <a:rPr lang="ko-KR" altLang="en-US" sz="2500" dirty="0"/>
              <a:t>만들기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C2F73DD2-AA23-4A1F-B844-167B1B98558D}"/>
              </a:ext>
            </a:extLst>
          </p:cNvPr>
          <p:cNvSpPr txBox="1"/>
          <p:nvPr/>
        </p:nvSpPr>
        <p:spPr>
          <a:xfrm>
            <a:off x="926893" y="1347537"/>
            <a:ext cx="5169107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프로젝트 폴더 생성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아무데나 </a:t>
            </a:r>
            <a:r>
              <a:rPr lang="ko-KR" altLang="en-US" dirty="0" err="1"/>
              <a:t>새폴더</a:t>
            </a:r>
            <a:r>
              <a:rPr lang="ko-KR" altLang="en-US" dirty="0"/>
              <a:t> 생성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가상환경 만들기</a:t>
            </a:r>
            <a:endParaRPr lang="en-US" altLang="ko-KR" dirty="0"/>
          </a:p>
          <a:p>
            <a:r>
              <a:rPr lang="en-US" altLang="ko-KR" dirty="0"/>
              <a:t>    -&gt; python</a:t>
            </a:r>
            <a:r>
              <a:rPr lang="ko-KR" altLang="en-US" dirty="0"/>
              <a:t> </a:t>
            </a:r>
            <a:r>
              <a:rPr lang="en-US" altLang="ko-KR" dirty="0"/>
              <a:t>–m</a:t>
            </a:r>
            <a:r>
              <a:rPr lang="ko-KR" altLang="en-US" dirty="0"/>
              <a:t> </a:t>
            </a:r>
            <a:r>
              <a:rPr lang="en-US" altLang="ko-KR" dirty="0" err="1"/>
              <a:t>venv</a:t>
            </a:r>
            <a:r>
              <a:rPr lang="en-US" altLang="ko-KR" dirty="0"/>
              <a:t> </a:t>
            </a:r>
            <a:r>
              <a:rPr lang="en-US" altLang="ko-KR" dirty="0" err="1"/>
              <a:t>myvenv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/>
              <a:t>가상환경 실행</a:t>
            </a:r>
            <a:endParaRPr lang="en-US" altLang="ko-KR" dirty="0"/>
          </a:p>
          <a:p>
            <a:r>
              <a:rPr lang="en-US" altLang="ko-KR" dirty="0"/>
              <a:t>    -&gt; . </a:t>
            </a:r>
            <a:r>
              <a:rPr lang="en-US" altLang="ko-KR" dirty="0" err="1"/>
              <a:t>myvenv</a:t>
            </a:r>
            <a:r>
              <a:rPr lang="en-US" altLang="ko-KR" dirty="0"/>
              <a:t>/Scripts/activate</a:t>
            </a:r>
            <a:br>
              <a:rPr lang="en-US" altLang="ko-KR" dirty="0"/>
            </a:br>
            <a:endParaRPr lang="en-US" altLang="ko-KR" dirty="0"/>
          </a:p>
          <a:p>
            <a:r>
              <a:rPr lang="en-US" altLang="ko-KR" dirty="0"/>
              <a:t>4. </a:t>
            </a:r>
            <a:r>
              <a:rPr lang="ko-KR" altLang="en-US" dirty="0"/>
              <a:t>장고설치</a:t>
            </a:r>
            <a:endParaRPr lang="en-US" altLang="ko-KR" dirty="0"/>
          </a:p>
          <a:p>
            <a:r>
              <a:rPr lang="en-US" altLang="ko-KR" dirty="0"/>
              <a:t>    -&gt; pip</a:t>
            </a:r>
            <a:r>
              <a:rPr lang="ko-KR" altLang="en-US" dirty="0"/>
              <a:t> </a:t>
            </a:r>
            <a:r>
              <a:rPr lang="en-US" altLang="ko-KR" dirty="0"/>
              <a:t>install</a:t>
            </a:r>
            <a:r>
              <a:rPr lang="ko-KR" altLang="en-US" dirty="0"/>
              <a:t> </a:t>
            </a:r>
            <a:r>
              <a:rPr lang="en-US" altLang="ko-KR" dirty="0" err="1"/>
              <a:t>django</a:t>
            </a:r>
            <a:r>
              <a:rPr lang="en-US" altLang="ko-KR" dirty="0"/>
              <a:t>==2.1.8</a:t>
            </a:r>
          </a:p>
          <a:p>
            <a:endParaRPr lang="en-US" altLang="ko-KR" dirty="0"/>
          </a:p>
          <a:p>
            <a:r>
              <a:rPr lang="en-US" altLang="ko-KR" dirty="0"/>
              <a:t>5. </a:t>
            </a:r>
            <a:r>
              <a:rPr lang="ko-KR" altLang="en-US" dirty="0"/>
              <a:t>프로젝트 생성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    -&gt; Django-admin </a:t>
            </a:r>
            <a:r>
              <a:rPr lang="en-US" altLang="ko-KR" dirty="0" err="1"/>
              <a:t>startproject</a:t>
            </a:r>
            <a:r>
              <a:rPr lang="en-US" altLang="ko-KR" dirty="0"/>
              <a:t> </a:t>
            </a:r>
            <a:r>
              <a:rPr lang="en-US" altLang="ko-KR" dirty="0" err="1"/>
              <a:t>secondproject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6. </a:t>
            </a:r>
            <a:r>
              <a:rPr lang="ko-KR" altLang="en-US" dirty="0"/>
              <a:t>앱 생성</a:t>
            </a:r>
            <a:r>
              <a:rPr lang="en-US" altLang="ko-KR" dirty="0"/>
              <a:t>(cd </a:t>
            </a:r>
            <a:r>
              <a:rPr lang="en-US" altLang="ko-KR" dirty="0" err="1"/>
              <a:t>secondproject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   -&gt; python manage.py </a:t>
            </a:r>
            <a:r>
              <a:rPr lang="en-US" altLang="ko-KR" dirty="0" err="1"/>
              <a:t>startapp</a:t>
            </a:r>
            <a:r>
              <a:rPr lang="en-US" altLang="ko-KR" dirty="0"/>
              <a:t> blog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24324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A6E8FBBE-B597-413A-90EC-7673111AF54D}"/>
              </a:ext>
            </a:extLst>
          </p:cNvPr>
          <p:cNvSpPr txBox="1"/>
          <p:nvPr/>
        </p:nvSpPr>
        <p:spPr>
          <a:xfrm>
            <a:off x="683581" y="488272"/>
            <a:ext cx="854753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/>
              <a:t>실습진행 </a:t>
            </a:r>
            <a:r>
              <a:rPr lang="en-US" altLang="ko-KR" sz="2500" dirty="0"/>
              <a:t>– blog/model.py </a:t>
            </a:r>
            <a:r>
              <a:rPr lang="ko-KR" altLang="en-US" sz="2500" dirty="0"/>
              <a:t>에서 코드 작성 </a:t>
            </a:r>
            <a:r>
              <a:rPr lang="en-US" altLang="ko-KR" sz="2500" dirty="0"/>
              <a:t>(Model </a:t>
            </a:r>
            <a:r>
              <a:rPr lang="ko-KR" altLang="en-US" sz="2500" dirty="0"/>
              <a:t>만들기</a:t>
            </a:r>
            <a:r>
              <a:rPr lang="en-US" altLang="ko-KR" sz="2500" dirty="0"/>
              <a:t>)</a:t>
            </a:r>
            <a:endParaRPr lang="ko-KR" altLang="en-US" sz="25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239BBC9-1DE0-4C8A-BE5B-9B1ED435B766}"/>
              </a:ext>
            </a:extLst>
          </p:cNvPr>
          <p:cNvSpPr txBox="1"/>
          <p:nvPr/>
        </p:nvSpPr>
        <p:spPr>
          <a:xfrm>
            <a:off x="1042737" y="2069431"/>
            <a:ext cx="984115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모델은 일종에 엑셀표와 비슷하다</a:t>
            </a:r>
            <a:r>
              <a:rPr lang="en-US" altLang="ko-KR" dirty="0"/>
              <a:t>! </a:t>
            </a:r>
            <a:r>
              <a:rPr lang="ko-KR" altLang="en-US" dirty="0"/>
              <a:t>예를 들어 블로그 게시물을 업로드하기 위해서 기본적으로</a:t>
            </a:r>
            <a:endParaRPr lang="en-US" altLang="ko-KR" dirty="0"/>
          </a:p>
          <a:p>
            <a:r>
              <a:rPr lang="ko-KR" altLang="en-US" dirty="0"/>
              <a:t> 어떤 내용들이 들어갈까</a:t>
            </a:r>
            <a:r>
              <a:rPr lang="en-US" altLang="ko-KR" dirty="0"/>
              <a:t>?</a:t>
            </a:r>
          </a:p>
          <a:p>
            <a:r>
              <a:rPr lang="en-US" altLang="ko-KR" dirty="0"/>
              <a:t>	</a:t>
            </a:r>
          </a:p>
          <a:p>
            <a:r>
              <a:rPr lang="en-US" altLang="ko-KR" dirty="0"/>
              <a:t>	1. </a:t>
            </a:r>
            <a:r>
              <a:rPr lang="ko-KR" altLang="en-US" dirty="0"/>
              <a:t>제목</a:t>
            </a:r>
            <a:endParaRPr lang="en-US" altLang="ko-KR" dirty="0"/>
          </a:p>
          <a:p>
            <a:r>
              <a:rPr lang="en-US" altLang="ko-KR" dirty="0"/>
              <a:t>	2. </a:t>
            </a:r>
            <a:r>
              <a:rPr lang="ko-KR" altLang="en-US" dirty="0"/>
              <a:t>본문</a:t>
            </a:r>
            <a:endParaRPr lang="en-US" altLang="ko-KR" dirty="0"/>
          </a:p>
          <a:p>
            <a:r>
              <a:rPr lang="en-US" altLang="ko-KR" dirty="0"/>
              <a:t>	3. </a:t>
            </a:r>
            <a:r>
              <a:rPr lang="ko-KR" altLang="en-US" dirty="0"/>
              <a:t>작성일자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Class </a:t>
            </a:r>
            <a:r>
              <a:rPr lang="ko-KR" altLang="en-US" dirty="0"/>
              <a:t>명을 지을 때에는 꼭 첫 글자를 대문자로 지어야 </a:t>
            </a:r>
            <a:r>
              <a:rPr lang="ko-KR" altLang="en-US" dirty="0" err="1"/>
              <a:t>함다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0138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A6E8FBBE-B597-413A-90EC-7673111AF54D}"/>
              </a:ext>
            </a:extLst>
          </p:cNvPr>
          <p:cNvSpPr txBox="1"/>
          <p:nvPr/>
        </p:nvSpPr>
        <p:spPr>
          <a:xfrm>
            <a:off x="683581" y="488272"/>
            <a:ext cx="854753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/>
              <a:t>실습진행 </a:t>
            </a:r>
            <a:r>
              <a:rPr lang="en-US" altLang="ko-KR" sz="2500"/>
              <a:t>– blog/model.py </a:t>
            </a:r>
            <a:r>
              <a:rPr lang="ko-KR" altLang="en-US" sz="2500"/>
              <a:t>에서 코드 작성 </a:t>
            </a:r>
            <a:r>
              <a:rPr lang="en-US" altLang="ko-KR" sz="2500"/>
              <a:t>(Model </a:t>
            </a:r>
            <a:r>
              <a:rPr lang="ko-KR" altLang="en-US" sz="2500"/>
              <a:t>만들기</a:t>
            </a:r>
            <a:r>
              <a:rPr lang="en-US" altLang="ko-KR" sz="2500"/>
              <a:t>)</a:t>
            </a:r>
            <a:endParaRPr lang="ko-KR" altLang="en-US" sz="25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0A592D35-BB41-46C4-8EB5-F9026DF7E2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81" y="1434766"/>
            <a:ext cx="11130397" cy="447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8463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A6E8FBBE-B597-413A-90EC-7673111AF54D}"/>
              </a:ext>
            </a:extLst>
          </p:cNvPr>
          <p:cNvSpPr txBox="1"/>
          <p:nvPr/>
        </p:nvSpPr>
        <p:spPr>
          <a:xfrm>
            <a:off x="683581" y="488272"/>
            <a:ext cx="854753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/>
              <a:t>실습진행 </a:t>
            </a:r>
            <a:r>
              <a:rPr lang="en-US" altLang="ko-KR" sz="2500"/>
              <a:t>– blog/model.py </a:t>
            </a:r>
            <a:r>
              <a:rPr lang="ko-KR" altLang="en-US" sz="2500"/>
              <a:t>에서 코드 작성 </a:t>
            </a:r>
            <a:r>
              <a:rPr lang="en-US" altLang="ko-KR" sz="2500"/>
              <a:t>(Model </a:t>
            </a:r>
            <a:r>
              <a:rPr lang="ko-KR" altLang="en-US" sz="2500"/>
              <a:t>만들기</a:t>
            </a:r>
            <a:r>
              <a:rPr lang="en-US" altLang="ko-KR" sz="2500"/>
              <a:t>)</a:t>
            </a:r>
            <a:endParaRPr lang="ko-KR" altLang="en-US" sz="25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CDB4EFD-538E-4EF7-99C0-00D3E30A0A56}"/>
              </a:ext>
            </a:extLst>
          </p:cNvPr>
          <p:cNvSpPr txBox="1"/>
          <p:nvPr/>
        </p:nvSpPr>
        <p:spPr>
          <a:xfrm>
            <a:off x="1010653" y="2181726"/>
            <a:ext cx="816018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models.py</a:t>
            </a:r>
            <a:r>
              <a:rPr lang="ko-KR" altLang="en-US" dirty="0"/>
              <a:t> 코딩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터미널에서 </a:t>
            </a:r>
            <a:r>
              <a:rPr lang="en-US" altLang="ko-KR" dirty="0"/>
              <a:t>python mange.py </a:t>
            </a:r>
            <a:r>
              <a:rPr lang="en-US" altLang="ko-KR" dirty="0" err="1"/>
              <a:t>makemigrations</a:t>
            </a:r>
            <a:r>
              <a:rPr lang="en-US" altLang="ko-KR" dirty="0"/>
              <a:t>!  </a:t>
            </a:r>
            <a:r>
              <a:rPr lang="en-US" altLang="ko-KR" dirty="0">
                <a:sym typeface="Wingdings" panose="05000000000000000000" pitchFamily="2" charset="2"/>
              </a:rPr>
              <a:t> migration </a:t>
            </a:r>
            <a:r>
              <a:rPr lang="ko-KR" altLang="en-US" dirty="0">
                <a:sym typeface="Wingdings" panose="05000000000000000000" pitchFamily="2" charset="2"/>
              </a:rPr>
              <a:t>만들어보자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342900" indent="-342900">
              <a:buAutoNum type="arabicPeriod"/>
            </a:pPr>
            <a:endParaRPr lang="en-US" altLang="ko-KR" dirty="0">
              <a:sym typeface="Wingdings" panose="05000000000000000000" pitchFamily="2" charset="2"/>
            </a:endParaRPr>
          </a:p>
          <a:p>
            <a:pPr marL="342900" indent="-342900">
              <a:buAutoNum type="arabicPeriod"/>
            </a:pPr>
            <a:r>
              <a:rPr lang="ko-KR" altLang="en-US" dirty="0"/>
              <a:t>터미널에서 </a:t>
            </a:r>
            <a:r>
              <a:rPr lang="en-US" altLang="ko-KR" dirty="0"/>
              <a:t>Python mange.py migrate 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ko-KR" altLang="en-US" dirty="0">
                <a:sym typeface="Wingdings" panose="05000000000000000000" pitchFamily="2" charset="2"/>
              </a:rPr>
              <a:t>데이터베이스에 적용하기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5366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A6E8FBBE-B597-413A-90EC-7673111AF54D}"/>
              </a:ext>
            </a:extLst>
          </p:cNvPr>
          <p:cNvSpPr txBox="1"/>
          <p:nvPr/>
        </p:nvSpPr>
        <p:spPr>
          <a:xfrm>
            <a:off x="683581" y="488272"/>
            <a:ext cx="528702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/>
              <a:t>실습진행 </a:t>
            </a:r>
            <a:r>
              <a:rPr lang="en-US" altLang="ko-KR" sz="2500" dirty="0"/>
              <a:t>– </a:t>
            </a:r>
            <a:r>
              <a:rPr lang="ko-KR" altLang="en-US" sz="2500" dirty="0"/>
              <a:t>관리자 페이지에서 확인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CDB4EFD-538E-4EF7-99C0-00D3E30A0A56}"/>
              </a:ext>
            </a:extLst>
          </p:cNvPr>
          <p:cNvSpPr txBox="1"/>
          <p:nvPr/>
        </p:nvSpPr>
        <p:spPr>
          <a:xfrm>
            <a:off x="978569" y="1593496"/>
            <a:ext cx="5549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서버를 실행하고 </a:t>
            </a:r>
            <a:r>
              <a:rPr lang="en-US" altLang="ko-KR" dirty="0"/>
              <a:t>127.0.0.1/admin</a:t>
            </a:r>
            <a:r>
              <a:rPr lang="ko-KR" altLang="en-US" dirty="0"/>
              <a:t>으로 </a:t>
            </a:r>
            <a:r>
              <a:rPr lang="ko-KR" altLang="en-US" dirty="0" err="1"/>
              <a:t>접속해봅시당</a:t>
            </a:r>
            <a:endParaRPr lang="ko-KR" altLang="en-US" dirty="0"/>
          </a:p>
        </p:txBody>
      </p:sp>
      <p:pic>
        <p:nvPicPr>
          <p:cNvPr id="4098" name="Picture 2" descr="https://www.notion.so/image/https%3A%2F%2Fs3-us-west-2.amazonaws.com%2Fsecure.notion-static.com%2Fff25e55e-55aa-4df7-b1ac-7d832e684acc%2FUntitled.png?table=block&amp;id=d881e87d-6342-435a-b580-1896d4d5db4b&amp;width=3840&amp;cache=v2">
            <a:extLst>
              <a:ext uri="{FF2B5EF4-FFF2-40B4-BE49-F238E27FC236}">
                <a16:creationId xmlns:a16="http://schemas.microsoft.com/office/drawing/2014/main" xmlns="" id="{C5577536-4B9B-442C-A566-0448891668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447" y="2374231"/>
            <a:ext cx="7522317" cy="4231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20100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A6E8FBBE-B597-413A-90EC-7673111AF54D}"/>
              </a:ext>
            </a:extLst>
          </p:cNvPr>
          <p:cNvSpPr txBox="1"/>
          <p:nvPr/>
        </p:nvSpPr>
        <p:spPr>
          <a:xfrm>
            <a:off x="683581" y="488272"/>
            <a:ext cx="528702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/>
              <a:t>실습진행 </a:t>
            </a:r>
            <a:r>
              <a:rPr lang="en-US" altLang="ko-KR" sz="2500" dirty="0"/>
              <a:t>– </a:t>
            </a:r>
            <a:r>
              <a:rPr lang="ko-KR" altLang="en-US" sz="2500" dirty="0"/>
              <a:t>관리자 페이지에서 확인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BC3C2D0-D4AC-4CCB-8B8A-D4B023E0B03A}"/>
              </a:ext>
            </a:extLst>
          </p:cNvPr>
          <p:cNvSpPr txBox="1"/>
          <p:nvPr/>
        </p:nvSpPr>
        <p:spPr>
          <a:xfrm>
            <a:off x="1074821" y="2413337"/>
            <a:ext cx="6184706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근데 관리자 </a:t>
            </a:r>
            <a:r>
              <a:rPr lang="ko-KR" altLang="en-US" dirty="0" err="1"/>
              <a:t>아이디랑</a:t>
            </a:r>
            <a:r>
              <a:rPr lang="ko-KR" altLang="en-US" dirty="0"/>
              <a:t> 비밀 번호가 </a:t>
            </a:r>
            <a:r>
              <a:rPr lang="ko-KR" altLang="en-US" dirty="0" err="1"/>
              <a:t>없넹</a:t>
            </a:r>
            <a:r>
              <a:rPr lang="en-US" altLang="ko-KR" dirty="0"/>
              <a:t>….</a:t>
            </a:r>
          </a:p>
          <a:p>
            <a:r>
              <a:rPr lang="ko-KR" altLang="en-US" dirty="0"/>
              <a:t>다시 터미널로 돌아와서 다음 명령어를 쳐봅시다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ko-KR" altLang="en-US" dirty="0"/>
              <a:t>터미널 </a:t>
            </a:r>
            <a:r>
              <a:rPr lang="en-US" altLang="ko-KR" dirty="0"/>
              <a:t>python manage.py </a:t>
            </a:r>
            <a:r>
              <a:rPr lang="en-US" altLang="ko-KR" dirty="0" err="1"/>
              <a:t>createsupersuer</a:t>
            </a:r>
            <a:endParaRPr lang="en-US" altLang="ko-KR" dirty="0"/>
          </a:p>
          <a:p>
            <a:pPr marL="285750" indent="-285750">
              <a:buFont typeface="Symbol" panose="05050102010706020507" pitchFamily="18" charset="2"/>
              <a:buChar char="Þ"/>
            </a:pPr>
            <a:endParaRPr lang="en-US" altLang="ko-KR" dirty="0"/>
          </a:p>
          <a:p>
            <a:r>
              <a:rPr lang="ko-KR" altLang="en-US" dirty="0"/>
              <a:t>그리고는 마음에 드는 이메일과 비밀번호를 입력해줍시다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마지막으로 로그인 하면</a:t>
            </a:r>
            <a:r>
              <a:rPr lang="en-US" altLang="ko-KR" dirty="0"/>
              <a:t>?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77282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A6E8FBBE-B597-413A-90EC-7673111AF54D}"/>
              </a:ext>
            </a:extLst>
          </p:cNvPr>
          <p:cNvSpPr txBox="1"/>
          <p:nvPr/>
        </p:nvSpPr>
        <p:spPr>
          <a:xfrm>
            <a:off x="683581" y="488272"/>
            <a:ext cx="528702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/>
              <a:t>실습진행 </a:t>
            </a:r>
            <a:r>
              <a:rPr lang="en-US" altLang="ko-KR" sz="2500" dirty="0"/>
              <a:t>– </a:t>
            </a:r>
            <a:r>
              <a:rPr lang="ko-KR" altLang="en-US" sz="2500" dirty="0"/>
              <a:t>관리자 페이지에서 확인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CDB4EFD-538E-4EF7-99C0-00D3E30A0A56}"/>
              </a:ext>
            </a:extLst>
          </p:cNvPr>
          <p:cNvSpPr txBox="1"/>
          <p:nvPr/>
        </p:nvSpPr>
        <p:spPr>
          <a:xfrm>
            <a:off x="978569" y="1593496"/>
            <a:ext cx="5549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서버를 실행하고 </a:t>
            </a:r>
            <a:r>
              <a:rPr lang="en-US" altLang="ko-KR" dirty="0"/>
              <a:t>127.0.0.1/admin</a:t>
            </a:r>
            <a:r>
              <a:rPr lang="ko-KR" altLang="en-US" dirty="0"/>
              <a:t>으로 </a:t>
            </a:r>
            <a:r>
              <a:rPr lang="ko-KR" altLang="en-US" dirty="0" err="1"/>
              <a:t>접속해봅시당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6210A51F-3E4C-4303-83D8-8F4FC85A08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8825" y="2380749"/>
            <a:ext cx="8134350" cy="382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7774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742</Words>
  <Application>Microsoft Office PowerPoint</Application>
  <PresentationFormat>사용자 지정</PresentationFormat>
  <Paragraphs>94</Paragraphs>
  <Slides>14</Slides>
  <Notes>14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5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강 동기</dc:creator>
  <cp:lastModifiedBy>xnote</cp:lastModifiedBy>
  <cp:revision>11</cp:revision>
  <dcterms:created xsi:type="dcterms:W3CDTF">2019-05-02T06:02:34Z</dcterms:created>
  <dcterms:modified xsi:type="dcterms:W3CDTF">2019-05-02T16:24:24Z</dcterms:modified>
</cp:coreProperties>
</file>