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B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2"/>
    <p:restoredTop sz="97155"/>
  </p:normalViewPr>
  <p:slideViewPr>
    <p:cSldViewPr snapToGrid="0" snapToObjects="1" showGuides="1">
      <p:cViewPr varScale="1">
        <p:scale>
          <a:sx n="122" d="100"/>
          <a:sy n="122" d="100"/>
        </p:scale>
        <p:origin x="208" y="10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AE40-E93D-7140-8185-C84EC9E72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E800F-89A6-594D-B723-0C4A274CE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36BF-8956-C940-ACD8-602E74C8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7C89-B588-064D-85C7-79554052510F}" type="datetimeFigureOut">
              <a:rPr lang="en-BM" smtClean="0"/>
              <a:t>24/02/2023</a:t>
            </a:fld>
            <a:endParaRPr lang="en-B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10CE5-1E58-884E-A041-4FF72EAF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BB65F-D96C-B84A-8561-DA675CB4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149B-13AE-0542-9A08-9FB72392692D}" type="slidenum">
              <a:rPr lang="en-BM" smtClean="0"/>
              <a:t>‹#›</a:t>
            </a:fld>
            <a:endParaRPr lang="en-BM"/>
          </a:p>
        </p:txBody>
      </p:sp>
    </p:spTree>
    <p:extLst>
      <p:ext uri="{BB962C8B-B14F-4D97-AF65-F5344CB8AC3E}">
        <p14:creationId xmlns:p14="http://schemas.microsoft.com/office/powerpoint/2010/main" val="202411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885D-33E7-4B4E-86F9-5D65BA78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1F6E8-376B-B04E-8364-945E29952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4C6FB-A013-7945-85B9-EC75C1EDF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7C89-B588-064D-85C7-79554052510F}" type="datetimeFigureOut">
              <a:rPr lang="en-BM" smtClean="0"/>
              <a:t>24/02/2023</a:t>
            </a:fld>
            <a:endParaRPr lang="en-B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108BD-B0F5-3F41-A70F-DAF31E53F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6A380-717D-9346-B45D-28489054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149B-13AE-0542-9A08-9FB72392692D}" type="slidenum">
              <a:rPr lang="en-BM" smtClean="0"/>
              <a:t>‹#›</a:t>
            </a:fld>
            <a:endParaRPr lang="en-BM"/>
          </a:p>
        </p:txBody>
      </p:sp>
    </p:spTree>
    <p:extLst>
      <p:ext uri="{BB962C8B-B14F-4D97-AF65-F5344CB8AC3E}">
        <p14:creationId xmlns:p14="http://schemas.microsoft.com/office/powerpoint/2010/main" val="47077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3B186D-3019-A442-95DC-51C828AB3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8634B-4495-8A42-AE55-8824F50AB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794F2-5943-0947-9791-AD927D81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7C89-B588-064D-85C7-79554052510F}" type="datetimeFigureOut">
              <a:rPr lang="en-BM" smtClean="0"/>
              <a:t>24/02/2023</a:t>
            </a:fld>
            <a:endParaRPr lang="en-B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B82DE-59DE-214E-8B01-E5476288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660CA-AA6D-8145-83DB-EA30E201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149B-13AE-0542-9A08-9FB72392692D}" type="slidenum">
              <a:rPr lang="en-BM" smtClean="0"/>
              <a:t>‹#›</a:t>
            </a:fld>
            <a:endParaRPr lang="en-BM"/>
          </a:p>
        </p:txBody>
      </p:sp>
    </p:spTree>
    <p:extLst>
      <p:ext uri="{BB962C8B-B14F-4D97-AF65-F5344CB8AC3E}">
        <p14:creationId xmlns:p14="http://schemas.microsoft.com/office/powerpoint/2010/main" val="318439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96284-AE81-A248-A5E9-FA7D02C0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17BFF-ADFD-CF48-83DA-FF2BB68DD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1893-C3BC-FB4F-AAF8-8946D2E9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7C89-B588-064D-85C7-79554052510F}" type="datetimeFigureOut">
              <a:rPr lang="en-BM" smtClean="0"/>
              <a:t>24/02/2023</a:t>
            </a:fld>
            <a:endParaRPr lang="en-B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79EEF-6126-0242-83B8-5E42E6C6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AAC6B-A954-2840-9D06-C4FAF946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149B-13AE-0542-9A08-9FB72392692D}" type="slidenum">
              <a:rPr lang="en-BM" smtClean="0"/>
              <a:t>‹#›</a:t>
            </a:fld>
            <a:endParaRPr lang="en-BM"/>
          </a:p>
        </p:txBody>
      </p:sp>
    </p:spTree>
    <p:extLst>
      <p:ext uri="{BB962C8B-B14F-4D97-AF65-F5344CB8AC3E}">
        <p14:creationId xmlns:p14="http://schemas.microsoft.com/office/powerpoint/2010/main" val="371940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8F339-52FE-B74D-B17B-DDBACA7E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45AAE-AFB4-6C46-A4A5-314E25A26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7E00E-DA14-BB41-A812-7CC65943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7C89-B588-064D-85C7-79554052510F}" type="datetimeFigureOut">
              <a:rPr lang="en-BM" smtClean="0"/>
              <a:t>24/02/2023</a:t>
            </a:fld>
            <a:endParaRPr lang="en-B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1E98E-73F4-FA47-93AB-7547D08E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AF6E4-CFA7-3C42-BCA7-2FBBDCB9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149B-13AE-0542-9A08-9FB72392692D}" type="slidenum">
              <a:rPr lang="en-BM" smtClean="0"/>
              <a:t>‹#›</a:t>
            </a:fld>
            <a:endParaRPr lang="en-BM"/>
          </a:p>
        </p:txBody>
      </p:sp>
    </p:spTree>
    <p:extLst>
      <p:ext uri="{BB962C8B-B14F-4D97-AF65-F5344CB8AC3E}">
        <p14:creationId xmlns:p14="http://schemas.microsoft.com/office/powerpoint/2010/main" val="87824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65C1-60B6-A947-A94C-77697061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53264-D4B1-4343-B328-B4BAF51910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M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F331B-0668-FE47-A9B7-76D1A343F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M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0CC20-6F3A-834D-BB02-5C85EDC90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7C89-B588-064D-85C7-79554052510F}" type="datetimeFigureOut">
              <a:rPr lang="en-BM" smtClean="0"/>
              <a:t>24/02/2023</a:t>
            </a:fld>
            <a:endParaRPr lang="en-B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F723E-08B4-364F-9D6D-93FA2AF97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99478-D026-B74F-BDD7-CA59ABB0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149B-13AE-0542-9A08-9FB72392692D}" type="slidenum">
              <a:rPr lang="en-BM" smtClean="0"/>
              <a:t>‹#›</a:t>
            </a:fld>
            <a:endParaRPr lang="en-BM"/>
          </a:p>
        </p:txBody>
      </p:sp>
    </p:spTree>
    <p:extLst>
      <p:ext uri="{BB962C8B-B14F-4D97-AF65-F5344CB8AC3E}">
        <p14:creationId xmlns:p14="http://schemas.microsoft.com/office/powerpoint/2010/main" val="200969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F911-F682-1749-A420-282757A0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70D97-24DC-504B-9A55-CBF03B12F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F3728-8903-CF4E-9004-1F7DAEB9D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M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A6C00-1980-294E-AE47-D64BF9B3B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71B8E-2C72-704A-8047-511A1BF88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M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71B1E4-737E-2D4C-83C5-73979CD95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7C89-B588-064D-85C7-79554052510F}" type="datetimeFigureOut">
              <a:rPr lang="en-BM" smtClean="0"/>
              <a:t>24/02/2023</a:t>
            </a:fld>
            <a:endParaRPr lang="en-BM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9763BF-A853-044E-87EA-110D53187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M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8482AC-6ED8-424F-B7B9-64710B6E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149B-13AE-0542-9A08-9FB72392692D}" type="slidenum">
              <a:rPr lang="en-BM" smtClean="0"/>
              <a:t>‹#›</a:t>
            </a:fld>
            <a:endParaRPr lang="en-BM"/>
          </a:p>
        </p:txBody>
      </p:sp>
    </p:spTree>
    <p:extLst>
      <p:ext uri="{BB962C8B-B14F-4D97-AF65-F5344CB8AC3E}">
        <p14:creationId xmlns:p14="http://schemas.microsoft.com/office/powerpoint/2010/main" val="423371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89BE-63BF-3741-8B58-5A7C5E44D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M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106211-B4E4-C747-A971-8A479B98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7C89-B588-064D-85C7-79554052510F}" type="datetimeFigureOut">
              <a:rPr lang="en-BM" smtClean="0"/>
              <a:t>24/02/2023</a:t>
            </a:fld>
            <a:endParaRPr lang="en-BM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28E72-5544-2044-81DF-CC098F06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M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03D45-58C3-9C45-8B95-33F8FE70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149B-13AE-0542-9A08-9FB72392692D}" type="slidenum">
              <a:rPr lang="en-BM" smtClean="0"/>
              <a:t>‹#›</a:t>
            </a:fld>
            <a:endParaRPr lang="en-BM"/>
          </a:p>
        </p:txBody>
      </p:sp>
    </p:spTree>
    <p:extLst>
      <p:ext uri="{BB962C8B-B14F-4D97-AF65-F5344CB8AC3E}">
        <p14:creationId xmlns:p14="http://schemas.microsoft.com/office/powerpoint/2010/main" val="282346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7D6FCB-7FE8-6D43-8816-B2AEBEB9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7C89-B588-064D-85C7-79554052510F}" type="datetimeFigureOut">
              <a:rPr lang="en-BM" smtClean="0"/>
              <a:t>24/02/2023</a:t>
            </a:fld>
            <a:endParaRPr lang="en-BM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6C7C46-953F-E545-B0F9-36FBE7F2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M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EF6E4-3787-9347-AE2F-DCD0925C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149B-13AE-0542-9A08-9FB72392692D}" type="slidenum">
              <a:rPr lang="en-BM" smtClean="0"/>
              <a:t>‹#›</a:t>
            </a:fld>
            <a:endParaRPr lang="en-BM"/>
          </a:p>
        </p:txBody>
      </p:sp>
    </p:spTree>
    <p:extLst>
      <p:ext uri="{BB962C8B-B14F-4D97-AF65-F5344CB8AC3E}">
        <p14:creationId xmlns:p14="http://schemas.microsoft.com/office/powerpoint/2010/main" val="384954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B53D-41AF-304F-AAE0-06DF2AA0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2156D-A72A-0F48-B747-0F88A9719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6F39C-1B8F-CA43-A3B5-91BA03A96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4AA33-1B46-5A46-A456-2882E16C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7C89-B588-064D-85C7-79554052510F}" type="datetimeFigureOut">
              <a:rPr lang="en-BM" smtClean="0"/>
              <a:t>24/02/2023</a:t>
            </a:fld>
            <a:endParaRPr lang="en-B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6D2AB-43A2-6047-AFA2-FBD18428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0C65F-CD0E-D545-8025-65FEDB64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149B-13AE-0542-9A08-9FB72392692D}" type="slidenum">
              <a:rPr lang="en-BM" smtClean="0"/>
              <a:t>‹#›</a:t>
            </a:fld>
            <a:endParaRPr lang="en-BM"/>
          </a:p>
        </p:txBody>
      </p:sp>
    </p:spTree>
    <p:extLst>
      <p:ext uri="{BB962C8B-B14F-4D97-AF65-F5344CB8AC3E}">
        <p14:creationId xmlns:p14="http://schemas.microsoft.com/office/powerpoint/2010/main" val="304048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B3AE-E49A-0147-9A97-FEE9D8B83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M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0AFC28-54D2-1142-ADB8-CED1C2753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DE4DB-B58D-D14A-AA1E-A853B3C99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BD452-D41F-F44B-8CA2-1358BED6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7C89-B588-064D-85C7-79554052510F}" type="datetimeFigureOut">
              <a:rPr lang="en-BM" smtClean="0"/>
              <a:t>24/02/2023</a:t>
            </a:fld>
            <a:endParaRPr lang="en-B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26BD4-4619-9841-AF16-C8043EA69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CAD66-E949-BA42-A009-E5068171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149B-13AE-0542-9A08-9FB72392692D}" type="slidenum">
              <a:rPr lang="en-BM" smtClean="0"/>
              <a:t>‹#›</a:t>
            </a:fld>
            <a:endParaRPr lang="en-BM"/>
          </a:p>
        </p:txBody>
      </p:sp>
    </p:spTree>
    <p:extLst>
      <p:ext uri="{BB962C8B-B14F-4D97-AF65-F5344CB8AC3E}">
        <p14:creationId xmlns:p14="http://schemas.microsoft.com/office/powerpoint/2010/main" val="149486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166605-CB45-394D-8C9C-EDB92670C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5DE3A-A471-D04E-B3DC-B4CF34A57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D4087-0E06-0045-9E9E-22CF885FF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57C89-B588-064D-85C7-79554052510F}" type="datetimeFigureOut">
              <a:rPr lang="en-BM" smtClean="0"/>
              <a:t>24/02/2023</a:t>
            </a:fld>
            <a:endParaRPr lang="en-B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3DA49-906C-C941-8FE7-9A9D37B6E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B0963-0B1E-664A-9B18-5596CF580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4149B-13AE-0542-9A08-9FB72392692D}" type="slidenum">
              <a:rPr lang="en-BM" smtClean="0"/>
              <a:t>‹#›</a:t>
            </a:fld>
            <a:endParaRPr lang="en-BM"/>
          </a:p>
        </p:txBody>
      </p:sp>
    </p:spTree>
    <p:extLst>
      <p:ext uri="{BB962C8B-B14F-4D97-AF65-F5344CB8AC3E}">
        <p14:creationId xmlns:p14="http://schemas.microsoft.com/office/powerpoint/2010/main" val="340187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BD490-B49A-3E45-BF38-36DB600A99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M" dirty="0"/>
              <a:t>My Closet project</a:t>
            </a:r>
            <a:r>
              <a:rPr lang="ko-KR" altLang="en-US" dirty="0"/>
              <a:t> </a:t>
            </a:r>
            <a:r>
              <a:rPr lang="en-BM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D694C-4036-5441-87F0-D715948902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2023.</a:t>
            </a:r>
            <a:r>
              <a:rPr lang="ko-KR" altLang="en-US" dirty="0"/>
              <a:t> </a:t>
            </a:r>
            <a:r>
              <a:rPr lang="en-US" altLang="ko-KR" dirty="0"/>
              <a:t>Feb - </a:t>
            </a:r>
            <a:r>
              <a:rPr lang="en-US" altLang="ko-KR" dirty="0" err="1"/>
              <a:t>Yejin</a:t>
            </a:r>
            <a:r>
              <a:rPr lang="en-US" altLang="ko-KR" dirty="0"/>
              <a:t> Ha</a:t>
            </a:r>
            <a:endParaRPr lang="en-BM" dirty="0"/>
          </a:p>
        </p:txBody>
      </p:sp>
    </p:spTree>
    <p:extLst>
      <p:ext uri="{BB962C8B-B14F-4D97-AF65-F5344CB8AC3E}">
        <p14:creationId xmlns:p14="http://schemas.microsoft.com/office/powerpoint/2010/main" val="172898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332963-94FA-0846-A9A5-A3E4C92124E0}"/>
              </a:ext>
            </a:extLst>
          </p:cNvPr>
          <p:cNvSpPr txBox="1"/>
          <p:nvPr/>
        </p:nvSpPr>
        <p:spPr>
          <a:xfrm>
            <a:off x="430922" y="104082"/>
            <a:ext cx="447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(1) Purpose and goals</a:t>
            </a:r>
            <a:endParaRPr lang="en-BM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CB466-BDDE-2C48-8933-BA0BD3A39495}"/>
              </a:ext>
            </a:extLst>
          </p:cNvPr>
          <p:cNvSpPr txBox="1"/>
          <p:nvPr/>
        </p:nvSpPr>
        <p:spPr>
          <a:xfrm>
            <a:off x="430920" y="4020782"/>
            <a:ext cx="977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Purpose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GB" b="0" i="0" dirty="0">
                <a:effectLst/>
                <a:latin typeface="Söhne"/>
              </a:rPr>
              <a:t>Easily view what clothes they have and where they have located them</a:t>
            </a:r>
            <a:endParaRPr lang="en-BM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834589-9BFB-F749-A024-BCEB07159CC2}"/>
              </a:ext>
            </a:extLst>
          </p:cNvPr>
          <p:cNvSpPr txBox="1"/>
          <p:nvPr/>
        </p:nvSpPr>
        <p:spPr>
          <a:xfrm>
            <a:off x="430920" y="4493747"/>
            <a:ext cx="11487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Goal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GB" altLang="ko-KR" dirty="0">
                <a:latin typeface="Söhne"/>
              </a:rPr>
              <a:t> To be </a:t>
            </a:r>
            <a:r>
              <a:rPr lang="en-GB" b="0" i="0" dirty="0">
                <a:effectLst/>
                <a:latin typeface="Söhne"/>
              </a:rPr>
              <a:t>able to view all my clothes</a:t>
            </a:r>
            <a:r>
              <a:rPr lang="en-US" b="0" i="0" dirty="0">
                <a:effectLst/>
                <a:latin typeface="Söhne"/>
              </a:rPr>
              <a:t> </a:t>
            </a:r>
            <a:endParaRPr lang="en-US" altLang="ko-KR" dirty="0"/>
          </a:p>
          <a:p>
            <a:r>
              <a:rPr lang="ko-KR" altLang="en-US" dirty="0"/>
              <a:t>           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 To be able to </a:t>
            </a:r>
            <a:r>
              <a:rPr lang="en-GB" b="0" i="0" dirty="0">
                <a:effectLst/>
                <a:latin typeface="Söhne"/>
              </a:rPr>
              <a:t>sort my clothes based on their classification or the season they are suitable to wear</a:t>
            </a:r>
            <a:endParaRPr lang="en-US" altLang="ko-KR" dirty="0"/>
          </a:p>
          <a:p>
            <a:r>
              <a:rPr lang="ko-KR" altLang="en-US" dirty="0"/>
              <a:t>           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-  To be able to add new clothes</a:t>
            </a:r>
          </a:p>
          <a:p>
            <a:r>
              <a:rPr lang="ko-KR" altLang="en-US" dirty="0"/>
              <a:t>            </a:t>
            </a:r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-  </a:t>
            </a:r>
            <a:r>
              <a:rPr lang="en-GB" b="0" i="0" dirty="0">
                <a:effectLst/>
                <a:latin typeface="Söhne"/>
              </a:rPr>
              <a:t>To be able to edit the information of clothes that I have already added</a:t>
            </a:r>
            <a:endParaRPr lang="en-BM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0BCC5B-8638-E14B-BE56-56B4C644B05C}"/>
              </a:ext>
            </a:extLst>
          </p:cNvPr>
          <p:cNvSpPr txBox="1"/>
          <p:nvPr/>
        </p:nvSpPr>
        <p:spPr>
          <a:xfrm>
            <a:off x="430920" y="843571"/>
            <a:ext cx="9774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Who : </a:t>
            </a:r>
            <a:r>
              <a:rPr lang="en-GB" b="0" i="0" dirty="0">
                <a:effectLst/>
              </a:rPr>
              <a:t>People who constantly feel like they have nothing to wear for every season</a:t>
            </a:r>
            <a:endParaRPr lang="en-US" altLang="ko-KR" dirty="0"/>
          </a:p>
          <a:p>
            <a:r>
              <a:rPr lang="en-US" dirty="0"/>
              <a:t>Why : </a:t>
            </a:r>
            <a:r>
              <a:rPr lang="en-GB" b="0" i="0" dirty="0">
                <a:effectLst/>
                <a:latin typeface="Söhne"/>
              </a:rPr>
              <a:t>They are not sure about what clothes they have or where they have placed them</a:t>
            </a:r>
            <a:endParaRPr lang="en-US" altLang="ko-KR" dirty="0"/>
          </a:p>
          <a:p>
            <a:r>
              <a:rPr lang="en-US" dirty="0"/>
              <a:t>What : </a:t>
            </a:r>
            <a:r>
              <a:rPr lang="en-GB" b="0" i="0" dirty="0">
                <a:effectLst/>
                <a:latin typeface="Söhne"/>
              </a:rPr>
              <a:t>To help them clarify which clothes they have and where they have placed them </a:t>
            </a:r>
          </a:p>
          <a:p>
            <a:r>
              <a:rPr lang="en-US" dirty="0"/>
              <a:t>How : </a:t>
            </a:r>
            <a:r>
              <a:rPr lang="en-GB" b="0" i="0" dirty="0">
                <a:effectLst/>
                <a:latin typeface="Söhne"/>
              </a:rPr>
              <a:t>Create a dashboard to organize information about their clothes to easily view what they have</a:t>
            </a:r>
            <a:endParaRPr lang="en-BM" dirty="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6888B810-4B14-CF49-929F-F8D8EFBB385A}"/>
              </a:ext>
            </a:extLst>
          </p:cNvPr>
          <p:cNvSpPr/>
          <p:nvPr/>
        </p:nvSpPr>
        <p:spPr>
          <a:xfrm>
            <a:off x="5318231" y="2534643"/>
            <a:ext cx="945928" cy="1096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</p:spTree>
    <p:extLst>
      <p:ext uri="{BB962C8B-B14F-4D97-AF65-F5344CB8AC3E}">
        <p14:creationId xmlns:p14="http://schemas.microsoft.com/office/powerpoint/2010/main" val="342834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18">
            <a:extLst>
              <a:ext uri="{FF2B5EF4-FFF2-40B4-BE49-F238E27FC236}">
                <a16:creationId xmlns:a16="http://schemas.microsoft.com/office/drawing/2014/main" id="{E7A19591-332A-CD4F-8F42-16EB09A4C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651441"/>
              </p:ext>
            </p:extLst>
          </p:nvPr>
        </p:nvGraphicFramePr>
        <p:xfrm>
          <a:off x="9121337" y="658080"/>
          <a:ext cx="2509138" cy="5978134"/>
        </p:xfrm>
        <a:graphic>
          <a:graphicData uri="http://schemas.openxmlformats.org/drawingml/2006/table">
            <a:tbl>
              <a:tblPr/>
              <a:tblGrid>
                <a:gridCol w="249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24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NO</a:t>
                      </a:r>
                      <a:endParaRPr kumimoji="1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4" marB="36004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Description</a:t>
                      </a:r>
                      <a:endParaRPr kumimoji="1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4" marB="36004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2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  <a:endParaRPr kumimoji="1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4" marB="36004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Main page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(Before log in) </a:t>
                      </a:r>
                      <a:endParaRPr kumimoji="1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4" marB="36004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64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5725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762367"/>
                  </a:ext>
                </a:extLst>
              </a:tr>
              <a:tr h="448764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5725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lang="en-US" altLang="ko-KR" sz="7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0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5725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998019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95923DE-75FA-C548-A778-00DB8500B113}"/>
              </a:ext>
            </a:extLst>
          </p:cNvPr>
          <p:cNvSpPr/>
          <p:nvPr/>
        </p:nvSpPr>
        <p:spPr>
          <a:xfrm>
            <a:off x="430922" y="1027412"/>
            <a:ext cx="8177049" cy="583058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옷</a:t>
            </a:r>
            <a:endParaRPr lang="en-BM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63CB3-75D1-714E-8EF0-3EE84CA7F9A0}"/>
              </a:ext>
            </a:extLst>
          </p:cNvPr>
          <p:cNvSpPr/>
          <p:nvPr/>
        </p:nvSpPr>
        <p:spPr>
          <a:xfrm>
            <a:off x="430923" y="658079"/>
            <a:ext cx="8177049" cy="35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8CCB4-C20E-7F40-8188-0A223223F5F3}"/>
              </a:ext>
            </a:extLst>
          </p:cNvPr>
          <p:cNvSpPr txBox="1"/>
          <p:nvPr/>
        </p:nvSpPr>
        <p:spPr>
          <a:xfrm>
            <a:off x="7514897" y="658080"/>
            <a:ext cx="90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 in</a:t>
            </a:r>
            <a:endParaRPr lang="en-BM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F55CE4-FF64-114A-8908-DBA9F2343746}"/>
              </a:ext>
            </a:extLst>
          </p:cNvPr>
          <p:cNvSpPr txBox="1"/>
          <p:nvPr/>
        </p:nvSpPr>
        <p:spPr>
          <a:xfrm>
            <a:off x="3315192" y="3388708"/>
            <a:ext cx="545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in please</a:t>
            </a:r>
            <a:endParaRPr lang="en-BM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72D4D3-D8B0-A840-A322-CDCD95E9D1A2}"/>
              </a:ext>
            </a:extLst>
          </p:cNvPr>
          <p:cNvSpPr txBox="1"/>
          <p:nvPr/>
        </p:nvSpPr>
        <p:spPr>
          <a:xfrm>
            <a:off x="430922" y="104082"/>
            <a:ext cx="447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(2)</a:t>
            </a:r>
            <a:r>
              <a:rPr lang="ko-KR" altLang="en-US" b="1" dirty="0"/>
              <a:t> </a:t>
            </a:r>
            <a:r>
              <a:rPr lang="en-US" altLang="ko-KR" b="1" dirty="0"/>
              <a:t>Main page</a:t>
            </a:r>
            <a:r>
              <a:rPr lang="ko-KR" altLang="en-US" b="1" dirty="0"/>
              <a:t> </a:t>
            </a:r>
            <a:r>
              <a:rPr lang="en-US" altLang="ko-KR" b="1" dirty="0"/>
              <a:t>(Before log in)</a:t>
            </a:r>
            <a:r>
              <a:rPr lang="ko-KR" altLang="en-US" b="1" dirty="0"/>
              <a:t> </a:t>
            </a:r>
            <a:endParaRPr lang="en-BM" b="1" dirty="0"/>
          </a:p>
        </p:txBody>
      </p:sp>
    </p:spTree>
    <p:extLst>
      <p:ext uri="{BB962C8B-B14F-4D97-AF65-F5344CB8AC3E}">
        <p14:creationId xmlns:p14="http://schemas.microsoft.com/office/powerpoint/2010/main" val="259710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18">
            <a:extLst>
              <a:ext uri="{FF2B5EF4-FFF2-40B4-BE49-F238E27FC236}">
                <a16:creationId xmlns:a16="http://schemas.microsoft.com/office/drawing/2014/main" id="{E7A19591-332A-CD4F-8F42-16EB09A4C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454142"/>
              </p:ext>
            </p:extLst>
          </p:nvPr>
        </p:nvGraphicFramePr>
        <p:xfrm>
          <a:off x="9121337" y="658080"/>
          <a:ext cx="2509138" cy="6117644"/>
        </p:xfrm>
        <a:graphic>
          <a:graphicData uri="http://schemas.openxmlformats.org/drawingml/2006/table">
            <a:tbl>
              <a:tblPr/>
              <a:tblGrid>
                <a:gridCol w="249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24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NO</a:t>
                      </a:r>
                      <a:endParaRPr kumimoji="1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4" marB="36004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Description</a:t>
                      </a:r>
                      <a:endParaRPr kumimoji="1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4" marB="36004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2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  <a:endParaRPr kumimoji="1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4" marB="36004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Main page (after log in) </a:t>
                      </a:r>
                      <a:endParaRPr kumimoji="1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4" marB="36004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64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5725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To show information (Card grid)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GB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 a user does not select any sorting option, show them the sequence of newly added items.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762367"/>
                  </a:ext>
                </a:extLst>
              </a:tr>
              <a:tr h="448764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5725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lang="en-US" altLang="ko-KR" sz="7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Sort option :  choose by select box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0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5725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1" lang="en-US" altLang="ko-KR" sz="700" b="0" i="0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Sort options variations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998019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Select detailed sort options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If a user clicks, pop up ‘add clothes’ page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95923DE-75FA-C548-A778-00DB8500B113}"/>
              </a:ext>
            </a:extLst>
          </p:cNvPr>
          <p:cNvSpPr/>
          <p:nvPr/>
        </p:nvSpPr>
        <p:spPr>
          <a:xfrm>
            <a:off x="419590" y="702391"/>
            <a:ext cx="8177049" cy="5978134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옷</a:t>
            </a:r>
            <a:endParaRPr lang="en-BM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63CB3-75D1-714E-8EF0-3EE84CA7F9A0}"/>
              </a:ext>
            </a:extLst>
          </p:cNvPr>
          <p:cNvSpPr/>
          <p:nvPr/>
        </p:nvSpPr>
        <p:spPr>
          <a:xfrm>
            <a:off x="430923" y="658079"/>
            <a:ext cx="8177049" cy="35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8CCB4-C20E-7F40-8188-0A223223F5F3}"/>
              </a:ext>
            </a:extLst>
          </p:cNvPr>
          <p:cNvSpPr txBox="1"/>
          <p:nvPr/>
        </p:nvSpPr>
        <p:spPr>
          <a:xfrm>
            <a:off x="6512800" y="637248"/>
            <a:ext cx="90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Smith</a:t>
            </a:r>
            <a:endParaRPr lang="en-BM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0D8FA0-7699-A84A-B5A8-F94549AB2428}"/>
              </a:ext>
            </a:extLst>
          </p:cNvPr>
          <p:cNvSpPr/>
          <p:nvPr/>
        </p:nvSpPr>
        <p:spPr>
          <a:xfrm>
            <a:off x="704193" y="1498908"/>
            <a:ext cx="2112579" cy="2596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99604D-09A4-0747-808E-AE99EA3EBF2C}"/>
              </a:ext>
            </a:extLst>
          </p:cNvPr>
          <p:cNvSpPr/>
          <p:nvPr/>
        </p:nvSpPr>
        <p:spPr>
          <a:xfrm>
            <a:off x="3330137" y="1498908"/>
            <a:ext cx="2112579" cy="2596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3B884-4339-AA4C-A305-E855390C9265}"/>
              </a:ext>
            </a:extLst>
          </p:cNvPr>
          <p:cNvSpPr/>
          <p:nvPr/>
        </p:nvSpPr>
        <p:spPr>
          <a:xfrm>
            <a:off x="6096000" y="1498908"/>
            <a:ext cx="2112579" cy="2596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67F914-0AE4-0849-BA87-B6DC3D426621}"/>
              </a:ext>
            </a:extLst>
          </p:cNvPr>
          <p:cNvSpPr/>
          <p:nvPr/>
        </p:nvSpPr>
        <p:spPr>
          <a:xfrm>
            <a:off x="6143296" y="4584879"/>
            <a:ext cx="2112579" cy="2051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788824-FEF1-B54C-A958-1DD44E667225}"/>
              </a:ext>
            </a:extLst>
          </p:cNvPr>
          <p:cNvSpPr/>
          <p:nvPr/>
        </p:nvSpPr>
        <p:spPr>
          <a:xfrm>
            <a:off x="3330137" y="4584878"/>
            <a:ext cx="2112579" cy="2051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FB621D-A2B0-294B-B573-1238862932CB}"/>
              </a:ext>
            </a:extLst>
          </p:cNvPr>
          <p:cNvSpPr/>
          <p:nvPr/>
        </p:nvSpPr>
        <p:spPr>
          <a:xfrm>
            <a:off x="704193" y="4584877"/>
            <a:ext cx="2112579" cy="2051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1823EE-16FD-3940-8169-6F27BFB483AA}"/>
              </a:ext>
            </a:extLst>
          </p:cNvPr>
          <p:cNvSpPr txBox="1"/>
          <p:nvPr/>
        </p:nvSpPr>
        <p:spPr>
          <a:xfrm>
            <a:off x="1283083" y="2060028"/>
            <a:ext cx="124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Picture of clothes</a:t>
            </a:r>
            <a:endParaRPr lang="en-BM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3492EA-EE4A-9646-A4FF-7BC8C19DB843}"/>
              </a:ext>
            </a:extLst>
          </p:cNvPr>
          <p:cNvSpPr/>
          <p:nvPr/>
        </p:nvSpPr>
        <p:spPr>
          <a:xfrm>
            <a:off x="704193" y="2974428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classification</a:t>
            </a:r>
            <a:endParaRPr lang="en-BM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E1B8E2-0DC5-D743-B5E2-EE9A54849929}"/>
              </a:ext>
            </a:extLst>
          </p:cNvPr>
          <p:cNvSpPr/>
          <p:nvPr/>
        </p:nvSpPr>
        <p:spPr>
          <a:xfrm>
            <a:off x="704193" y="3321269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Season</a:t>
            </a:r>
            <a:endParaRPr lang="en-BM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7EBB7F-5414-AA40-A123-08E21AB923F1}"/>
              </a:ext>
            </a:extLst>
          </p:cNvPr>
          <p:cNvSpPr/>
          <p:nvPr/>
        </p:nvSpPr>
        <p:spPr>
          <a:xfrm>
            <a:off x="704193" y="3637762"/>
            <a:ext cx="2112579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Storage</a:t>
            </a:r>
            <a:endParaRPr lang="en-BM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265EF2-6800-8247-9200-0A172069FE03}"/>
              </a:ext>
            </a:extLst>
          </p:cNvPr>
          <p:cNvSpPr/>
          <p:nvPr/>
        </p:nvSpPr>
        <p:spPr>
          <a:xfrm>
            <a:off x="3330137" y="2974428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classification</a:t>
            </a:r>
            <a:endParaRPr lang="en-BM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8E0511-8EB2-E34C-83E1-7FDBBFEEEB8B}"/>
              </a:ext>
            </a:extLst>
          </p:cNvPr>
          <p:cNvSpPr/>
          <p:nvPr/>
        </p:nvSpPr>
        <p:spPr>
          <a:xfrm>
            <a:off x="3330137" y="3321269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Season</a:t>
            </a:r>
            <a:endParaRPr lang="en-BM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464F8D-CEDB-2B43-BCBF-8CEE577789E4}"/>
              </a:ext>
            </a:extLst>
          </p:cNvPr>
          <p:cNvSpPr/>
          <p:nvPr/>
        </p:nvSpPr>
        <p:spPr>
          <a:xfrm>
            <a:off x="3330137" y="3637762"/>
            <a:ext cx="2112579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Storage</a:t>
            </a:r>
            <a:endParaRPr lang="en-BM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99C2E8-C827-9E4F-913D-4871FE2DE8FA}"/>
              </a:ext>
            </a:extLst>
          </p:cNvPr>
          <p:cNvSpPr/>
          <p:nvPr/>
        </p:nvSpPr>
        <p:spPr>
          <a:xfrm>
            <a:off x="6096000" y="2974428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classification</a:t>
            </a:r>
            <a:endParaRPr lang="en-BM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D15AE5-6F25-E54B-9DA2-BB7FF581A256}"/>
              </a:ext>
            </a:extLst>
          </p:cNvPr>
          <p:cNvSpPr/>
          <p:nvPr/>
        </p:nvSpPr>
        <p:spPr>
          <a:xfrm>
            <a:off x="6096000" y="3321269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Season</a:t>
            </a:r>
            <a:endParaRPr lang="en-BM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B52C03-05D9-604D-8143-3C824842EDC6}"/>
              </a:ext>
            </a:extLst>
          </p:cNvPr>
          <p:cNvSpPr/>
          <p:nvPr/>
        </p:nvSpPr>
        <p:spPr>
          <a:xfrm>
            <a:off x="6096000" y="3637762"/>
            <a:ext cx="2112579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Storage</a:t>
            </a:r>
            <a:endParaRPr lang="en-BM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342A57-160E-8F48-9D58-31BA21A7E57C}"/>
              </a:ext>
            </a:extLst>
          </p:cNvPr>
          <p:cNvSpPr/>
          <p:nvPr/>
        </p:nvSpPr>
        <p:spPr>
          <a:xfrm>
            <a:off x="704193" y="5966065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classification</a:t>
            </a:r>
            <a:endParaRPr lang="en-BM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93C10B7-7BF4-064C-9360-74C3DF8EC2FE}"/>
              </a:ext>
            </a:extLst>
          </p:cNvPr>
          <p:cNvSpPr/>
          <p:nvPr/>
        </p:nvSpPr>
        <p:spPr>
          <a:xfrm>
            <a:off x="704193" y="6312906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Season</a:t>
            </a:r>
            <a:endParaRPr lang="en-BM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695182-9383-D841-866A-FC72C36513C3}"/>
              </a:ext>
            </a:extLst>
          </p:cNvPr>
          <p:cNvSpPr/>
          <p:nvPr/>
        </p:nvSpPr>
        <p:spPr>
          <a:xfrm>
            <a:off x="3330137" y="5951743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classification</a:t>
            </a:r>
            <a:endParaRPr lang="en-BM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86C2213-6C9D-3948-A7F7-DE2610A8533A}"/>
              </a:ext>
            </a:extLst>
          </p:cNvPr>
          <p:cNvSpPr/>
          <p:nvPr/>
        </p:nvSpPr>
        <p:spPr>
          <a:xfrm>
            <a:off x="3330137" y="6298584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Season</a:t>
            </a:r>
            <a:endParaRPr lang="en-BM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92FF9CF-93F9-4143-9DE2-2D3AA4617ADD}"/>
              </a:ext>
            </a:extLst>
          </p:cNvPr>
          <p:cNvSpPr/>
          <p:nvPr/>
        </p:nvSpPr>
        <p:spPr>
          <a:xfrm>
            <a:off x="6143296" y="5972764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classification</a:t>
            </a:r>
            <a:endParaRPr lang="en-BM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C6C9F8-B99C-704B-9381-4A1436C9B630}"/>
              </a:ext>
            </a:extLst>
          </p:cNvPr>
          <p:cNvSpPr/>
          <p:nvPr/>
        </p:nvSpPr>
        <p:spPr>
          <a:xfrm>
            <a:off x="6143296" y="6319605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Season</a:t>
            </a:r>
            <a:endParaRPr lang="en-BM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BF5F08-37C0-3B47-87CA-14C3476A4C40}"/>
              </a:ext>
            </a:extLst>
          </p:cNvPr>
          <p:cNvSpPr txBox="1"/>
          <p:nvPr/>
        </p:nvSpPr>
        <p:spPr>
          <a:xfrm>
            <a:off x="3899336" y="2080576"/>
            <a:ext cx="124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옷 사진</a:t>
            </a:r>
            <a:endParaRPr lang="en-BM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72CEB9-DA97-2946-BFC1-2D118030722A}"/>
              </a:ext>
            </a:extLst>
          </p:cNvPr>
          <p:cNvSpPr txBox="1"/>
          <p:nvPr/>
        </p:nvSpPr>
        <p:spPr>
          <a:xfrm>
            <a:off x="6646560" y="2055036"/>
            <a:ext cx="124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옷 사진</a:t>
            </a:r>
            <a:endParaRPr lang="en-BM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0A4FEB-E45D-2746-89A3-76C5D282F382}"/>
              </a:ext>
            </a:extLst>
          </p:cNvPr>
          <p:cNvSpPr txBox="1"/>
          <p:nvPr/>
        </p:nvSpPr>
        <p:spPr>
          <a:xfrm>
            <a:off x="1217557" y="5064792"/>
            <a:ext cx="124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Picture of clothes</a:t>
            </a:r>
            <a:endParaRPr lang="en-BM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493852-B958-6B48-95A1-3403AB75807B}"/>
              </a:ext>
            </a:extLst>
          </p:cNvPr>
          <p:cNvSpPr txBox="1"/>
          <p:nvPr/>
        </p:nvSpPr>
        <p:spPr>
          <a:xfrm>
            <a:off x="3899335" y="5083645"/>
            <a:ext cx="124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Picture of clothes</a:t>
            </a:r>
            <a:endParaRPr lang="en-BM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8E2B8C-83AA-EF42-8098-37715A81A4E4}"/>
              </a:ext>
            </a:extLst>
          </p:cNvPr>
          <p:cNvSpPr txBox="1"/>
          <p:nvPr/>
        </p:nvSpPr>
        <p:spPr>
          <a:xfrm>
            <a:off x="6646560" y="5133888"/>
            <a:ext cx="124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Picture of clothes</a:t>
            </a:r>
            <a:endParaRPr lang="en-BM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198D67C-87B8-6148-ADBA-9D2B64D043C1}"/>
              </a:ext>
            </a:extLst>
          </p:cNvPr>
          <p:cNvSpPr/>
          <p:nvPr/>
        </p:nvSpPr>
        <p:spPr>
          <a:xfrm>
            <a:off x="6143296" y="1058674"/>
            <a:ext cx="1870841" cy="328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Sort</a:t>
            </a:r>
            <a:endParaRPr lang="en-BM" dirty="0"/>
          </a:p>
        </p:txBody>
      </p:sp>
      <p:sp>
        <p:nvSpPr>
          <p:cNvPr id="46" name="Triangle 45">
            <a:extLst>
              <a:ext uri="{FF2B5EF4-FFF2-40B4-BE49-F238E27FC236}">
                <a16:creationId xmlns:a16="http://schemas.microsoft.com/office/drawing/2014/main" id="{265E7735-CD57-354E-A005-2CA058B5C5CA}"/>
              </a:ext>
            </a:extLst>
          </p:cNvPr>
          <p:cNvSpPr/>
          <p:nvPr/>
        </p:nvSpPr>
        <p:spPr>
          <a:xfrm rot="10800000">
            <a:off x="6222124" y="1150448"/>
            <a:ext cx="290676" cy="19021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F1A5F16-9CA5-3741-AEF9-0FE67B6E04C2}"/>
              </a:ext>
            </a:extLst>
          </p:cNvPr>
          <p:cNvSpPr/>
          <p:nvPr/>
        </p:nvSpPr>
        <p:spPr>
          <a:xfrm>
            <a:off x="3047174" y="2152508"/>
            <a:ext cx="1460941" cy="253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Classification</a:t>
            </a:r>
            <a:endParaRPr lang="en-BM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F057C40-F9B8-D444-B5AF-CC8DC8B0EAD5}"/>
              </a:ext>
            </a:extLst>
          </p:cNvPr>
          <p:cNvSpPr/>
          <p:nvPr/>
        </p:nvSpPr>
        <p:spPr>
          <a:xfrm>
            <a:off x="3073455" y="2480837"/>
            <a:ext cx="1460941" cy="253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Season</a:t>
            </a:r>
            <a:endParaRPr lang="en-BM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47F673E-4BFA-9944-B741-316AC44DD6CE}"/>
              </a:ext>
            </a:extLst>
          </p:cNvPr>
          <p:cNvSpPr/>
          <p:nvPr/>
        </p:nvSpPr>
        <p:spPr>
          <a:xfrm>
            <a:off x="3090042" y="2807022"/>
            <a:ext cx="1460941" cy="253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  <a:endParaRPr lang="en-BM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31BD43A-95EE-DC4E-A692-532C6FD50603}"/>
              </a:ext>
            </a:extLst>
          </p:cNvPr>
          <p:cNvSpPr/>
          <p:nvPr/>
        </p:nvSpPr>
        <p:spPr>
          <a:xfrm>
            <a:off x="2954925" y="2058593"/>
            <a:ext cx="1795464" cy="1089255"/>
          </a:xfrm>
          <a:prstGeom prst="rect">
            <a:avLst/>
          </a:prstGeom>
          <a:solidFill>
            <a:schemeClr val="bg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EEE1CF-B9BB-6C49-A1D0-D10032CAE6D5}"/>
              </a:ext>
            </a:extLst>
          </p:cNvPr>
          <p:cNvCxnSpPr>
            <a:cxnSpLocks/>
            <a:stCxn id="45" idx="2"/>
            <a:endCxn id="51" idx="0"/>
          </p:cNvCxnSpPr>
          <p:nvPr/>
        </p:nvCxnSpPr>
        <p:spPr>
          <a:xfrm flipH="1">
            <a:off x="3852657" y="1387096"/>
            <a:ext cx="3226060" cy="671497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88CD1F7-89C3-8744-A1F4-A564F6B15994}"/>
              </a:ext>
            </a:extLst>
          </p:cNvPr>
          <p:cNvSpPr txBox="1"/>
          <p:nvPr/>
        </p:nvSpPr>
        <p:spPr>
          <a:xfrm>
            <a:off x="7294179" y="643352"/>
            <a:ext cx="131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out</a:t>
            </a:r>
            <a:endParaRPr lang="en-BM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903AE6B-0705-D342-A64E-3701E4F70760}"/>
              </a:ext>
            </a:extLst>
          </p:cNvPr>
          <p:cNvSpPr/>
          <p:nvPr/>
        </p:nvSpPr>
        <p:spPr>
          <a:xfrm>
            <a:off x="4110284" y="1060221"/>
            <a:ext cx="1870841" cy="328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clothes</a:t>
            </a:r>
            <a:endParaRPr lang="en-BM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6AD022A-55F3-1F40-A19E-38AB1B1BD456}"/>
              </a:ext>
            </a:extLst>
          </p:cNvPr>
          <p:cNvSpPr/>
          <p:nvPr/>
        </p:nvSpPr>
        <p:spPr>
          <a:xfrm>
            <a:off x="5536739" y="2049502"/>
            <a:ext cx="1795464" cy="1089255"/>
          </a:xfrm>
          <a:prstGeom prst="rect">
            <a:avLst/>
          </a:prstGeom>
          <a:solidFill>
            <a:schemeClr val="bg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BDA4AF-0E34-B64E-9E1E-B2E0F7FB3055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4764797" y="2594130"/>
            <a:ext cx="771942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8495760-71B3-EA40-A03A-3581D86991C9}"/>
              </a:ext>
            </a:extLst>
          </p:cNvPr>
          <p:cNvSpPr/>
          <p:nvPr/>
        </p:nvSpPr>
        <p:spPr>
          <a:xfrm>
            <a:off x="5632979" y="2114974"/>
            <a:ext cx="1633691" cy="328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Jacket</a:t>
            </a:r>
            <a:endParaRPr lang="en-BM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557B144-AA9D-3448-BCF7-5E7AD3522998}"/>
              </a:ext>
            </a:extLst>
          </p:cNvPr>
          <p:cNvSpPr/>
          <p:nvPr/>
        </p:nvSpPr>
        <p:spPr>
          <a:xfrm>
            <a:off x="5589413" y="2505741"/>
            <a:ext cx="1720822" cy="328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Pants</a:t>
            </a:r>
            <a:endParaRPr lang="en-BM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A46D44-F4F5-DA4F-9008-7048F111D76A}"/>
              </a:ext>
            </a:extLst>
          </p:cNvPr>
          <p:cNvSpPr txBox="1"/>
          <p:nvPr/>
        </p:nvSpPr>
        <p:spPr>
          <a:xfrm>
            <a:off x="704193" y="1437712"/>
            <a:ext cx="6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(1)</a:t>
            </a:r>
            <a:endParaRPr lang="en-BM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577CFA-4E67-414B-A7BD-CB10B91B2FC2}"/>
              </a:ext>
            </a:extLst>
          </p:cNvPr>
          <p:cNvSpPr txBox="1"/>
          <p:nvPr/>
        </p:nvSpPr>
        <p:spPr>
          <a:xfrm>
            <a:off x="6046980" y="727612"/>
            <a:ext cx="6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(2)</a:t>
            </a:r>
            <a:endParaRPr lang="en-BM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09DE83-3950-4C48-A8F4-A82C67CEC790}"/>
              </a:ext>
            </a:extLst>
          </p:cNvPr>
          <p:cNvSpPr txBox="1"/>
          <p:nvPr/>
        </p:nvSpPr>
        <p:spPr>
          <a:xfrm>
            <a:off x="2832621" y="1649432"/>
            <a:ext cx="6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(3)</a:t>
            </a:r>
            <a:endParaRPr lang="en-BM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C213586-2AD5-9A49-8072-571700FF2FD6}"/>
              </a:ext>
            </a:extLst>
          </p:cNvPr>
          <p:cNvSpPr txBox="1"/>
          <p:nvPr/>
        </p:nvSpPr>
        <p:spPr>
          <a:xfrm>
            <a:off x="5118990" y="1782441"/>
            <a:ext cx="6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(4)</a:t>
            </a:r>
            <a:endParaRPr lang="en-BM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042F79E-4E7C-CB4C-A865-0D275A2A1824}"/>
              </a:ext>
            </a:extLst>
          </p:cNvPr>
          <p:cNvSpPr txBox="1"/>
          <p:nvPr/>
        </p:nvSpPr>
        <p:spPr>
          <a:xfrm>
            <a:off x="3720540" y="957472"/>
            <a:ext cx="6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(5)</a:t>
            </a:r>
            <a:endParaRPr lang="en-BM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1850CC-68F1-7C4B-903E-52A46180B6C9}"/>
              </a:ext>
            </a:extLst>
          </p:cNvPr>
          <p:cNvSpPr txBox="1"/>
          <p:nvPr/>
        </p:nvSpPr>
        <p:spPr>
          <a:xfrm>
            <a:off x="430922" y="104082"/>
            <a:ext cx="447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(3)</a:t>
            </a:r>
            <a:r>
              <a:rPr lang="ko-KR" altLang="en-US" b="1" dirty="0"/>
              <a:t> </a:t>
            </a:r>
            <a:r>
              <a:rPr lang="en-US" altLang="ko-KR" b="1" dirty="0"/>
              <a:t>Main page</a:t>
            </a:r>
            <a:r>
              <a:rPr lang="ko-KR" altLang="en-US" b="1" dirty="0"/>
              <a:t> </a:t>
            </a:r>
            <a:r>
              <a:rPr lang="en-US" altLang="ko-KR" b="1" dirty="0"/>
              <a:t>(After log in )</a:t>
            </a:r>
            <a:r>
              <a:rPr lang="ko-KR" altLang="en-US" b="1" dirty="0"/>
              <a:t> </a:t>
            </a:r>
            <a:endParaRPr lang="en-BM" b="1" dirty="0"/>
          </a:p>
        </p:txBody>
      </p:sp>
    </p:spTree>
    <p:extLst>
      <p:ext uri="{BB962C8B-B14F-4D97-AF65-F5344CB8AC3E}">
        <p14:creationId xmlns:p14="http://schemas.microsoft.com/office/powerpoint/2010/main" val="394033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F72F06C-06FF-5C42-BD7B-A7BAA010F94A}"/>
              </a:ext>
            </a:extLst>
          </p:cNvPr>
          <p:cNvSpPr/>
          <p:nvPr/>
        </p:nvSpPr>
        <p:spPr>
          <a:xfrm>
            <a:off x="4959614" y="2003269"/>
            <a:ext cx="1686946" cy="379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graphicFrame>
        <p:nvGraphicFramePr>
          <p:cNvPr id="4" name="Group 118">
            <a:extLst>
              <a:ext uri="{FF2B5EF4-FFF2-40B4-BE49-F238E27FC236}">
                <a16:creationId xmlns:a16="http://schemas.microsoft.com/office/drawing/2014/main" id="{E7A19591-332A-CD4F-8F42-16EB09A4C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998535"/>
              </p:ext>
            </p:extLst>
          </p:nvPr>
        </p:nvGraphicFramePr>
        <p:xfrm>
          <a:off x="9561464" y="367764"/>
          <a:ext cx="2509138" cy="5978134"/>
        </p:xfrm>
        <a:graphic>
          <a:graphicData uri="http://schemas.openxmlformats.org/drawingml/2006/table">
            <a:tbl>
              <a:tblPr/>
              <a:tblGrid>
                <a:gridCol w="249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24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NO</a:t>
                      </a:r>
                      <a:endParaRPr kumimoji="1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4" marB="36004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Description</a:t>
                      </a:r>
                      <a:endParaRPr kumimoji="1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4" marB="36004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2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  <a:endParaRPr kumimoji="1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4" marB="36004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dirty="0"/>
                        <a:t>Popup page : Add clothes</a:t>
                      </a:r>
                      <a:endParaRPr kumimoji="1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4" marB="36004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64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5725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Classification, seasons, storage select box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762367"/>
                  </a:ext>
                </a:extLst>
              </a:tr>
              <a:tr h="448764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5725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lang="en-US" altLang="ko-KR" sz="7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Add image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0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5725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End pop up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998019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Register and end pop up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0F63CB3-75D1-714E-8EF0-3EE84CA7F9A0}"/>
              </a:ext>
            </a:extLst>
          </p:cNvPr>
          <p:cNvSpPr/>
          <p:nvPr/>
        </p:nvSpPr>
        <p:spPr>
          <a:xfrm>
            <a:off x="430923" y="658079"/>
            <a:ext cx="8177049" cy="35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8CCB4-C20E-7F40-8188-0A223223F5F3}"/>
              </a:ext>
            </a:extLst>
          </p:cNvPr>
          <p:cNvSpPr txBox="1"/>
          <p:nvPr/>
        </p:nvSpPr>
        <p:spPr>
          <a:xfrm>
            <a:off x="6512800" y="637248"/>
            <a:ext cx="90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홍길동</a:t>
            </a:r>
            <a:endParaRPr lang="en-BM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0D8FA0-7699-A84A-B5A8-F94549AB2428}"/>
              </a:ext>
            </a:extLst>
          </p:cNvPr>
          <p:cNvSpPr/>
          <p:nvPr/>
        </p:nvSpPr>
        <p:spPr>
          <a:xfrm>
            <a:off x="704193" y="1498908"/>
            <a:ext cx="2112579" cy="2596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3B884-4339-AA4C-A305-E855390C9265}"/>
              </a:ext>
            </a:extLst>
          </p:cNvPr>
          <p:cNvSpPr/>
          <p:nvPr/>
        </p:nvSpPr>
        <p:spPr>
          <a:xfrm>
            <a:off x="6096000" y="1498908"/>
            <a:ext cx="2112579" cy="2596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67F914-0AE4-0849-BA87-B6DC3D426621}"/>
              </a:ext>
            </a:extLst>
          </p:cNvPr>
          <p:cNvSpPr/>
          <p:nvPr/>
        </p:nvSpPr>
        <p:spPr>
          <a:xfrm>
            <a:off x="6143296" y="4584879"/>
            <a:ext cx="2112579" cy="2051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788824-FEF1-B54C-A958-1DD44E667225}"/>
              </a:ext>
            </a:extLst>
          </p:cNvPr>
          <p:cNvSpPr/>
          <p:nvPr/>
        </p:nvSpPr>
        <p:spPr>
          <a:xfrm>
            <a:off x="3330137" y="4584878"/>
            <a:ext cx="2112579" cy="2051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FB621D-A2B0-294B-B573-1238862932CB}"/>
              </a:ext>
            </a:extLst>
          </p:cNvPr>
          <p:cNvSpPr/>
          <p:nvPr/>
        </p:nvSpPr>
        <p:spPr>
          <a:xfrm>
            <a:off x="704193" y="4584877"/>
            <a:ext cx="2112579" cy="2051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1823EE-16FD-3940-8169-6F27BFB483AA}"/>
              </a:ext>
            </a:extLst>
          </p:cNvPr>
          <p:cNvSpPr txBox="1"/>
          <p:nvPr/>
        </p:nvSpPr>
        <p:spPr>
          <a:xfrm>
            <a:off x="1283083" y="2060028"/>
            <a:ext cx="124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옷 사진</a:t>
            </a:r>
            <a:endParaRPr lang="en-BM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3492EA-EE4A-9646-A4FF-7BC8C19DB843}"/>
              </a:ext>
            </a:extLst>
          </p:cNvPr>
          <p:cNvSpPr/>
          <p:nvPr/>
        </p:nvSpPr>
        <p:spPr>
          <a:xfrm>
            <a:off x="704193" y="2974428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옷 종류</a:t>
            </a:r>
            <a:endParaRPr lang="en-BM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E1B8E2-0DC5-D743-B5E2-EE9A54849929}"/>
              </a:ext>
            </a:extLst>
          </p:cNvPr>
          <p:cNvSpPr/>
          <p:nvPr/>
        </p:nvSpPr>
        <p:spPr>
          <a:xfrm>
            <a:off x="704193" y="3321269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계절</a:t>
            </a:r>
            <a:endParaRPr lang="en-BM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7EBB7F-5414-AA40-A123-08E21AB923F1}"/>
              </a:ext>
            </a:extLst>
          </p:cNvPr>
          <p:cNvSpPr/>
          <p:nvPr/>
        </p:nvSpPr>
        <p:spPr>
          <a:xfrm>
            <a:off x="704193" y="3637762"/>
            <a:ext cx="2112579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 위치</a:t>
            </a:r>
            <a:endParaRPr lang="en-BM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99C2E8-C827-9E4F-913D-4871FE2DE8FA}"/>
              </a:ext>
            </a:extLst>
          </p:cNvPr>
          <p:cNvSpPr/>
          <p:nvPr/>
        </p:nvSpPr>
        <p:spPr>
          <a:xfrm>
            <a:off x="6096000" y="2974428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옷 종류</a:t>
            </a:r>
            <a:endParaRPr lang="en-BM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D15AE5-6F25-E54B-9DA2-BB7FF581A256}"/>
              </a:ext>
            </a:extLst>
          </p:cNvPr>
          <p:cNvSpPr/>
          <p:nvPr/>
        </p:nvSpPr>
        <p:spPr>
          <a:xfrm>
            <a:off x="6096000" y="3321269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계절</a:t>
            </a:r>
            <a:endParaRPr lang="en-BM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B52C03-05D9-604D-8143-3C824842EDC6}"/>
              </a:ext>
            </a:extLst>
          </p:cNvPr>
          <p:cNvSpPr/>
          <p:nvPr/>
        </p:nvSpPr>
        <p:spPr>
          <a:xfrm>
            <a:off x="6096000" y="3637762"/>
            <a:ext cx="2112579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 위치</a:t>
            </a:r>
            <a:endParaRPr lang="en-BM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342A57-160E-8F48-9D58-31BA21A7E57C}"/>
              </a:ext>
            </a:extLst>
          </p:cNvPr>
          <p:cNvSpPr/>
          <p:nvPr/>
        </p:nvSpPr>
        <p:spPr>
          <a:xfrm>
            <a:off x="704193" y="5966065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옷 종류</a:t>
            </a:r>
            <a:endParaRPr lang="en-BM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93C10B7-7BF4-064C-9360-74C3DF8EC2FE}"/>
              </a:ext>
            </a:extLst>
          </p:cNvPr>
          <p:cNvSpPr/>
          <p:nvPr/>
        </p:nvSpPr>
        <p:spPr>
          <a:xfrm>
            <a:off x="704193" y="6312906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계절</a:t>
            </a:r>
            <a:endParaRPr lang="en-BM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695182-9383-D841-866A-FC72C36513C3}"/>
              </a:ext>
            </a:extLst>
          </p:cNvPr>
          <p:cNvSpPr/>
          <p:nvPr/>
        </p:nvSpPr>
        <p:spPr>
          <a:xfrm>
            <a:off x="3330137" y="5951743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옷 종류</a:t>
            </a:r>
            <a:endParaRPr lang="en-BM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86C2213-6C9D-3948-A7F7-DE2610A8533A}"/>
              </a:ext>
            </a:extLst>
          </p:cNvPr>
          <p:cNvSpPr/>
          <p:nvPr/>
        </p:nvSpPr>
        <p:spPr>
          <a:xfrm>
            <a:off x="3330137" y="6298584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계절</a:t>
            </a:r>
            <a:endParaRPr lang="en-BM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92FF9CF-93F9-4143-9DE2-2D3AA4617ADD}"/>
              </a:ext>
            </a:extLst>
          </p:cNvPr>
          <p:cNvSpPr/>
          <p:nvPr/>
        </p:nvSpPr>
        <p:spPr>
          <a:xfrm>
            <a:off x="6143296" y="5972764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옷 종류</a:t>
            </a:r>
            <a:endParaRPr lang="en-BM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C6C9F8-B99C-704B-9381-4A1436C9B630}"/>
              </a:ext>
            </a:extLst>
          </p:cNvPr>
          <p:cNvSpPr/>
          <p:nvPr/>
        </p:nvSpPr>
        <p:spPr>
          <a:xfrm>
            <a:off x="6143296" y="6319605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계절</a:t>
            </a:r>
            <a:endParaRPr lang="en-BM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72CEB9-DA97-2946-BFC1-2D118030722A}"/>
              </a:ext>
            </a:extLst>
          </p:cNvPr>
          <p:cNvSpPr txBox="1"/>
          <p:nvPr/>
        </p:nvSpPr>
        <p:spPr>
          <a:xfrm>
            <a:off x="6646560" y="2055036"/>
            <a:ext cx="124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옷 사진</a:t>
            </a:r>
            <a:endParaRPr lang="en-BM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0A4FEB-E45D-2746-89A3-76C5D282F382}"/>
              </a:ext>
            </a:extLst>
          </p:cNvPr>
          <p:cNvSpPr txBox="1"/>
          <p:nvPr/>
        </p:nvSpPr>
        <p:spPr>
          <a:xfrm>
            <a:off x="1217557" y="5064792"/>
            <a:ext cx="124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옷 사진</a:t>
            </a:r>
            <a:endParaRPr lang="en-BM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8E2B8C-83AA-EF42-8098-37715A81A4E4}"/>
              </a:ext>
            </a:extLst>
          </p:cNvPr>
          <p:cNvSpPr txBox="1"/>
          <p:nvPr/>
        </p:nvSpPr>
        <p:spPr>
          <a:xfrm>
            <a:off x="6646560" y="5133888"/>
            <a:ext cx="124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옷 사진</a:t>
            </a:r>
            <a:endParaRPr lang="en-BM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198D67C-87B8-6148-ADBA-9D2B64D043C1}"/>
              </a:ext>
            </a:extLst>
          </p:cNvPr>
          <p:cNvSpPr/>
          <p:nvPr/>
        </p:nvSpPr>
        <p:spPr>
          <a:xfrm>
            <a:off x="6143296" y="1058674"/>
            <a:ext cx="1870841" cy="328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정렬</a:t>
            </a:r>
            <a:endParaRPr lang="en-BM" dirty="0"/>
          </a:p>
        </p:txBody>
      </p:sp>
      <p:sp>
        <p:nvSpPr>
          <p:cNvPr id="46" name="Triangle 45">
            <a:extLst>
              <a:ext uri="{FF2B5EF4-FFF2-40B4-BE49-F238E27FC236}">
                <a16:creationId xmlns:a16="http://schemas.microsoft.com/office/drawing/2014/main" id="{265E7735-CD57-354E-A005-2CA058B5C5CA}"/>
              </a:ext>
            </a:extLst>
          </p:cNvPr>
          <p:cNvSpPr/>
          <p:nvPr/>
        </p:nvSpPr>
        <p:spPr>
          <a:xfrm rot="10800000">
            <a:off x="6222124" y="1150448"/>
            <a:ext cx="290676" cy="19021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F1A5F16-9CA5-3741-AEF9-0FE67B6E04C2}"/>
              </a:ext>
            </a:extLst>
          </p:cNvPr>
          <p:cNvSpPr/>
          <p:nvPr/>
        </p:nvSpPr>
        <p:spPr>
          <a:xfrm>
            <a:off x="6684575" y="1931043"/>
            <a:ext cx="1460941" cy="253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옷 종류</a:t>
            </a:r>
            <a:endParaRPr lang="en-BM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F057C40-F9B8-D444-B5AF-CC8DC8B0EAD5}"/>
              </a:ext>
            </a:extLst>
          </p:cNvPr>
          <p:cNvSpPr/>
          <p:nvPr/>
        </p:nvSpPr>
        <p:spPr>
          <a:xfrm>
            <a:off x="6684575" y="2165815"/>
            <a:ext cx="1460941" cy="253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계절</a:t>
            </a:r>
            <a:endParaRPr lang="en-BM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47F673E-4BFA-9944-B741-316AC44DD6CE}"/>
              </a:ext>
            </a:extLst>
          </p:cNvPr>
          <p:cNvSpPr/>
          <p:nvPr/>
        </p:nvSpPr>
        <p:spPr>
          <a:xfrm>
            <a:off x="6670617" y="2408470"/>
            <a:ext cx="1460941" cy="253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 위치</a:t>
            </a:r>
            <a:endParaRPr lang="en-BM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31BD43A-95EE-DC4E-A692-532C6FD50603}"/>
              </a:ext>
            </a:extLst>
          </p:cNvPr>
          <p:cNvSpPr/>
          <p:nvPr/>
        </p:nvSpPr>
        <p:spPr>
          <a:xfrm>
            <a:off x="6546301" y="1905632"/>
            <a:ext cx="1709574" cy="1089255"/>
          </a:xfrm>
          <a:prstGeom prst="rect">
            <a:avLst/>
          </a:prstGeom>
          <a:solidFill>
            <a:schemeClr val="bg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EEE1CF-B9BB-6C49-A1D0-D10032CAE6D5}"/>
              </a:ext>
            </a:extLst>
          </p:cNvPr>
          <p:cNvCxnSpPr>
            <a:cxnSpLocks/>
            <a:stCxn id="45" idx="2"/>
            <a:endCxn id="51" idx="0"/>
          </p:cNvCxnSpPr>
          <p:nvPr/>
        </p:nvCxnSpPr>
        <p:spPr>
          <a:xfrm>
            <a:off x="7078717" y="1387096"/>
            <a:ext cx="322371" cy="518536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88CD1F7-89C3-8744-A1F4-A564F6B15994}"/>
              </a:ext>
            </a:extLst>
          </p:cNvPr>
          <p:cNvSpPr txBox="1"/>
          <p:nvPr/>
        </p:nvSpPr>
        <p:spPr>
          <a:xfrm>
            <a:off x="7294179" y="643352"/>
            <a:ext cx="131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로그아웃</a:t>
            </a:r>
            <a:endParaRPr lang="en-BM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903AE6B-0705-D342-A64E-3701E4F70760}"/>
              </a:ext>
            </a:extLst>
          </p:cNvPr>
          <p:cNvSpPr/>
          <p:nvPr/>
        </p:nvSpPr>
        <p:spPr>
          <a:xfrm>
            <a:off x="4110284" y="1060221"/>
            <a:ext cx="1870841" cy="328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옷 추가</a:t>
            </a:r>
            <a:endParaRPr lang="en-BM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21A5BED-E5A0-8342-AF6A-71A95E96F14C}"/>
              </a:ext>
            </a:extLst>
          </p:cNvPr>
          <p:cNvSpPr/>
          <p:nvPr/>
        </p:nvSpPr>
        <p:spPr>
          <a:xfrm>
            <a:off x="3945080" y="4608142"/>
            <a:ext cx="1928683" cy="305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C1CF0D5-31E8-554D-96C9-39D9BDFBFCC2}"/>
              </a:ext>
            </a:extLst>
          </p:cNvPr>
          <p:cNvSpPr/>
          <p:nvPr/>
        </p:nvSpPr>
        <p:spPr>
          <a:xfrm>
            <a:off x="3985737" y="3801302"/>
            <a:ext cx="1928683" cy="305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3D80417-4E53-A143-9671-EDBCE5D82DDA}"/>
              </a:ext>
            </a:extLst>
          </p:cNvPr>
          <p:cNvSpPr/>
          <p:nvPr/>
        </p:nvSpPr>
        <p:spPr>
          <a:xfrm>
            <a:off x="3999399" y="2872669"/>
            <a:ext cx="1928683" cy="305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FC23F4F-6A09-144D-A950-9E7BD8379F0D}"/>
              </a:ext>
            </a:extLst>
          </p:cNvPr>
          <p:cNvSpPr/>
          <p:nvPr/>
        </p:nvSpPr>
        <p:spPr>
          <a:xfrm>
            <a:off x="3999399" y="1916169"/>
            <a:ext cx="1928683" cy="305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\</a:t>
            </a:r>
          </a:p>
          <a:p>
            <a:pPr algn="ctr"/>
            <a:endParaRPr lang="en-BM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E5FD469-474F-0C42-825D-67E552F88293}"/>
              </a:ext>
            </a:extLst>
          </p:cNvPr>
          <p:cNvSpPr txBox="1"/>
          <p:nvPr/>
        </p:nvSpPr>
        <p:spPr>
          <a:xfrm>
            <a:off x="430922" y="104082"/>
            <a:ext cx="447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(4) Popup page : Add clothes</a:t>
            </a:r>
            <a:endParaRPr lang="en-BM" b="1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0E386A0-A726-EA41-8E94-55E740D3239F}"/>
              </a:ext>
            </a:extLst>
          </p:cNvPr>
          <p:cNvSpPr/>
          <p:nvPr/>
        </p:nvSpPr>
        <p:spPr>
          <a:xfrm>
            <a:off x="419590" y="702391"/>
            <a:ext cx="8177049" cy="5978134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옷</a:t>
            </a:r>
            <a:endParaRPr lang="en-BM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96740B0-4ECB-3D48-9485-3FCFA9519109}"/>
              </a:ext>
            </a:extLst>
          </p:cNvPr>
          <p:cNvSpPr/>
          <p:nvPr/>
        </p:nvSpPr>
        <p:spPr>
          <a:xfrm>
            <a:off x="430923" y="658079"/>
            <a:ext cx="8177049" cy="35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93A57F-820C-4041-A9C2-78415E11FFCF}"/>
              </a:ext>
            </a:extLst>
          </p:cNvPr>
          <p:cNvSpPr txBox="1"/>
          <p:nvPr/>
        </p:nvSpPr>
        <p:spPr>
          <a:xfrm>
            <a:off x="6512800" y="637248"/>
            <a:ext cx="90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Smith</a:t>
            </a:r>
            <a:endParaRPr lang="en-BM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194CAF0-8F01-0C4F-89F0-BF8992C8341E}"/>
              </a:ext>
            </a:extLst>
          </p:cNvPr>
          <p:cNvSpPr/>
          <p:nvPr/>
        </p:nvSpPr>
        <p:spPr>
          <a:xfrm>
            <a:off x="704193" y="1498908"/>
            <a:ext cx="2112579" cy="2596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202DC2B-9AF2-804B-9CE6-1565FA36A019}"/>
              </a:ext>
            </a:extLst>
          </p:cNvPr>
          <p:cNvSpPr/>
          <p:nvPr/>
        </p:nvSpPr>
        <p:spPr>
          <a:xfrm>
            <a:off x="3330137" y="1498908"/>
            <a:ext cx="2112579" cy="2596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31A1DD7-D0C8-CC47-8966-9542093FE80E}"/>
              </a:ext>
            </a:extLst>
          </p:cNvPr>
          <p:cNvSpPr/>
          <p:nvPr/>
        </p:nvSpPr>
        <p:spPr>
          <a:xfrm>
            <a:off x="6096000" y="1498908"/>
            <a:ext cx="2112579" cy="2596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2FAF874-45DE-8749-95D1-96D8FB16AD96}"/>
              </a:ext>
            </a:extLst>
          </p:cNvPr>
          <p:cNvSpPr/>
          <p:nvPr/>
        </p:nvSpPr>
        <p:spPr>
          <a:xfrm>
            <a:off x="6143296" y="4584879"/>
            <a:ext cx="2112579" cy="2051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A466A92-01FF-7946-9FFB-7DE52B0978A3}"/>
              </a:ext>
            </a:extLst>
          </p:cNvPr>
          <p:cNvSpPr/>
          <p:nvPr/>
        </p:nvSpPr>
        <p:spPr>
          <a:xfrm>
            <a:off x="3330137" y="4584878"/>
            <a:ext cx="2112579" cy="2051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C7AEA10-67B0-A947-A647-69A937A0CD0E}"/>
              </a:ext>
            </a:extLst>
          </p:cNvPr>
          <p:cNvSpPr/>
          <p:nvPr/>
        </p:nvSpPr>
        <p:spPr>
          <a:xfrm>
            <a:off x="704193" y="4584877"/>
            <a:ext cx="2112579" cy="2051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297EA7D-3E88-E74D-AAD4-7772F3F07DEE}"/>
              </a:ext>
            </a:extLst>
          </p:cNvPr>
          <p:cNvSpPr txBox="1"/>
          <p:nvPr/>
        </p:nvSpPr>
        <p:spPr>
          <a:xfrm>
            <a:off x="1283083" y="2060028"/>
            <a:ext cx="124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Picture of clothes</a:t>
            </a:r>
            <a:endParaRPr lang="en-BM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87E720E-4290-C54D-BF9A-774B8F9EB233}"/>
              </a:ext>
            </a:extLst>
          </p:cNvPr>
          <p:cNvSpPr/>
          <p:nvPr/>
        </p:nvSpPr>
        <p:spPr>
          <a:xfrm>
            <a:off x="704193" y="2974428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classification</a:t>
            </a:r>
            <a:endParaRPr lang="en-BM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4922F1A-072D-4643-BA99-2F88A0BD518E}"/>
              </a:ext>
            </a:extLst>
          </p:cNvPr>
          <p:cNvSpPr/>
          <p:nvPr/>
        </p:nvSpPr>
        <p:spPr>
          <a:xfrm>
            <a:off x="704193" y="3321269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Season</a:t>
            </a:r>
            <a:endParaRPr lang="en-BM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169329B-A95F-6B4F-92E4-D0C3617C0419}"/>
              </a:ext>
            </a:extLst>
          </p:cNvPr>
          <p:cNvSpPr/>
          <p:nvPr/>
        </p:nvSpPr>
        <p:spPr>
          <a:xfrm>
            <a:off x="704193" y="3637762"/>
            <a:ext cx="2112579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Storage</a:t>
            </a:r>
            <a:endParaRPr lang="en-BM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02EEF4E-BB11-0449-AD0F-CB7E3F8F2578}"/>
              </a:ext>
            </a:extLst>
          </p:cNvPr>
          <p:cNvSpPr/>
          <p:nvPr/>
        </p:nvSpPr>
        <p:spPr>
          <a:xfrm>
            <a:off x="3330137" y="2974428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classification</a:t>
            </a:r>
            <a:endParaRPr lang="en-BM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52FF714-E519-A24D-A320-B0F43B654FF9}"/>
              </a:ext>
            </a:extLst>
          </p:cNvPr>
          <p:cNvSpPr/>
          <p:nvPr/>
        </p:nvSpPr>
        <p:spPr>
          <a:xfrm>
            <a:off x="3330137" y="3321269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Season</a:t>
            </a:r>
            <a:endParaRPr lang="en-BM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6ACADB6-E1A7-444F-9661-34AFEE1B2B99}"/>
              </a:ext>
            </a:extLst>
          </p:cNvPr>
          <p:cNvSpPr/>
          <p:nvPr/>
        </p:nvSpPr>
        <p:spPr>
          <a:xfrm>
            <a:off x="3330137" y="3637762"/>
            <a:ext cx="2112579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Storage</a:t>
            </a:r>
            <a:endParaRPr lang="en-BM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E83DCB2-A42C-8A45-8077-F4A6945FCE22}"/>
              </a:ext>
            </a:extLst>
          </p:cNvPr>
          <p:cNvSpPr/>
          <p:nvPr/>
        </p:nvSpPr>
        <p:spPr>
          <a:xfrm>
            <a:off x="6096000" y="2974428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classification</a:t>
            </a:r>
            <a:endParaRPr lang="en-BM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921CF00-7123-DE40-96CD-96DB8D9C20D5}"/>
              </a:ext>
            </a:extLst>
          </p:cNvPr>
          <p:cNvSpPr/>
          <p:nvPr/>
        </p:nvSpPr>
        <p:spPr>
          <a:xfrm>
            <a:off x="6096000" y="3321269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Season</a:t>
            </a:r>
            <a:endParaRPr lang="en-BM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7BB3787-43EC-D24F-9BD3-19517ED853A7}"/>
              </a:ext>
            </a:extLst>
          </p:cNvPr>
          <p:cNvSpPr/>
          <p:nvPr/>
        </p:nvSpPr>
        <p:spPr>
          <a:xfrm>
            <a:off x="6096000" y="3637762"/>
            <a:ext cx="2112579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Storage</a:t>
            </a:r>
            <a:endParaRPr lang="en-BM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972CCA9-16DF-DB40-8E2D-C269F0C0A375}"/>
              </a:ext>
            </a:extLst>
          </p:cNvPr>
          <p:cNvSpPr/>
          <p:nvPr/>
        </p:nvSpPr>
        <p:spPr>
          <a:xfrm>
            <a:off x="704193" y="5966065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classification</a:t>
            </a:r>
            <a:endParaRPr lang="en-BM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4FBB5E4-D3D3-D040-9825-56A8C83916E0}"/>
              </a:ext>
            </a:extLst>
          </p:cNvPr>
          <p:cNvSpPr/>
          <p:nvPr/>
        </p:nvSpPr>
        <p:spPr>
          <a:xfrm>
            <a:off x="704193" y="6312906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Season</a:t>
            </a:r>
            <a:endParaRPr lang="en-BM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4FD0576-147E-BF49-BEE7-7730E808876B}"/>
              </a:ext>
            </a:extLst>
          </p:cNvPr>
          <p:cNvSpPr/>
          <p:nvPr/>
        </p:nvSpPr>
        <p:spPr>
          <a:xfrm>
            <a:off x="3330137" y="5951743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classification</a:t>
            </a:r>
            <a:endParaRPr lang="en-BM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5556A9F-FA3D-3B43-8547-04DEC3550332}"/>
              </a:ext>
            </a:extLst>
          </p:cNvPr>
          <p:cNvSpPr/>
          <p:nvPr/>
        </p:nvSpPr>
        <p:spPr>
          <a:xfrm>
            <a:off x="3330137" y="6298584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Season</a:t>
            </a:r>
            <a:endParaRPr lang="en-BM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8C3FF59-ABEB-C742-A1E0-E3E123411791}"/>
              </a:ext>
            </a:extLst>
          </p:cNvPr>
          <p:cNvSpPr/>
          <p:nvPr/>
        </p:nvSpPr>
        <p:spPr>
          <a:xfrm>
            <a:off x="6143296" y="5972764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classification</a:t>
            </a:r>
            <a:endParaRPr lang="en-BM" b="1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3A0B20B-B5DD-3441-86B5-63941D22BB6F}"/>
              </a:ext>
            </a:extLst>
          </p:cNvPr>
          <p:cNvSpPr/>
          <p:nvPr/>
        </p:nvSpPr>
        <p:spPr>
          <a:xfrm>
            <a:off x="6143296" y="6319605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Season</a:t>
            </a:r>
            <a:endParaRPr lang="en-BM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A4CC078-A112-3F47-98BF-8988047825C7}"/>
              </a:ext>
            </a:extLst>
          </p:cNvPr>
          <p:cNvSpPr txBox="1"/>
          <p:nvPr/>
        </p:nvSpPr>
        <p:spPr>
          <a:xfrm>
            <a:off x="1217557" y="5064792"/>
            <a:ext cx="124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Picture of clothes</a:t>
            </a:r>
            <a:endParaRPr lang="en-BM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BD5A936-2A94-3446-94D0-660FE6B08894}"/>
              </a:ext>
            </a:extLst>
          </p:cNvPr>
          <p:cNvSpPr txBox="1"/>
          <p:nvPr/>
        </p:nvSpPr>
        <p:spPr>
          <a:xfrm>
            <a:off x="3899335" y="5083645"/>
            <a:ext cx="124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Picture of clothes</a:t>
            </a:r>
            <a:endParaRPr lang="en-BM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E41BF6F-F1B9-294E-8AA2-E903A450B2F0}"/>
              </a:ext>
            </a:extLst>
          </p:cNvPr>
          <p:cNvSpPr txBox="1"/>
          <p:nvPr/>
        </p:nvSpPr>
        <p:spPr>
          <a:xfrm>
            <a:off x="6646560" y="5133888"/>
            <a:ext cx="124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Picture of clothes</a:t>
            </a:r>
            <a:endParaRPr lang="en-BM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E282D795-91F1-8741-BA97-7435F189C0C5}"/>
              </a:ext>
            </a:extLst>
          </p:cNvPr>
          <p:cNvSpPr/>
          <p:nvPr/>
        </p:nvSpPr>
        <p:spPr>
          <a:xfrm>
            <a:off x="6143296" y="1058674"/>
            <a:ext cx="1870841" cy="328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Sort</a:t>
            </a:r>
            <a:endParaRPr lang="en-BM" dirty="0"/>
          </a:p>
        </p:txBody>
      </p:sp>
      <p:sp>
        <p:nvSpPr>
          <p:cNvPr id="153" name="Triangle 152">
            <a:extLst>
              <a:ext uri="{FF2B5EF4-FFF2-40B4-BE49-F238E27FC236}">
                <a16:creationId xmlns:a16="http://schemas.microsoft.com/office/drawing/2014/main" id="{01800E79-3215-854E-8B98-2DE37442AA36}"/>
              </a:ext>
            </a:extLst>
          </p:cNvPr>
          <p:cNvSpPr/>
          <p:nvPr/>
        </p:nvSpPr>
        <p:spPr>
          <a:xfrm rot="10800000">
            <a:off x="6222124" y="1150448"/>
            <a:ext cx="290676" cy="19021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6EA1E41-9470-ED41-ABF4-74096C1C5DA9}"/>
              </a:ext>
            </a:extLst>
          </p:cNvPr>
          <p:cNvSpPr txBox="1"/>
          <p:nvPr/>
        </p:nvSpPr>
        <p:spPr>
          <a:xfrm>
            <a:off x="7294179" y="643352"/>
            <a:ext cx="131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out</a:t>
            </a:r>
            <a:endParaRPr lang="en-BM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CE623C3-9D98-7B4A-A247-335D8A1AAAE3}"/>
              </a:ext>
            </a:extLst>
          </p:cNvPr>
          <p:cNvSpPr/>
          <p:nvPr/>
        </p:nvSpPr>
        <p:spPr>
          <a:xfrm>
            <a:off x="4110284" y="1060221"/>
            <a:ext cx="1870841" cy="328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clothes</a:t>
            </a:r>
            <a:endParaRPr lang="en-BM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7A25039-0DC4-7E4A-9D09-3843140EDF46}"/>
              </a:ext>
            </a:extLst>
          </p:cNvPr>
          <p:cNvSpPr txBox="1"/>
          <p:nvPr/>
        </p:nvSpPr>
        <p:spPr>
          <a:xfrm>
            <a:off x="3800521" y="2003269"/>
            <a:ext cx="124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Picture of clothes</a:t>
            </a:r>
            <a:endParaRPr lang="en-BM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4AF6D77-0ABB-C74B-B51C-7DEB3A708847}"/>
              </a:ext>
            </a:extLst>
          </p:cNvPr>
          <p:cNvSpPr txBox="1"/>
          <p:nvPr/>
        </p:nvSpPr>
        <p:spPr>
          <a:xfrm>
            <a:off x="6646560" y="1907184"/>
            <a:ext cx="124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Picture of clothes</a:t>
            </a:r>
            <a:endParaRPr lang="en-BM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215D6C-FE7A-7044-8974-A1860DB895BB}"/>
              </a:ext>
            </a:extLst>
          </p:cNvPr>
          <p:cNvSpPr/>
          <p:nvPr/>
        </p:nvSpPr>
        <p:spPr>
          <a:xfrm>
            <a:off x="2716454" y="1021307"/>
            <a:ext cx="4287647" cy="5506786"/>
          </a:xfrm>
          <a:prstGeom prst="rect">
            <a:avLst/>
          </a:prstGeom>
          <a:solidFill>
            <a:schemeClr val="bg1"/>
          </a:solidFill>
          <a:ln w="412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53D9490-7845-634D-BC57-2BAA5B84685E}"/>
              </a:ext>
            </a:extLst>
          </p:cNvPr>
          <p:cNvSpPr/>
          <p:nvPr/>
        </p:nvSpPr>
        <p:spPr>
          <a:xfrm>
            <a:off x="3456265" y="4727874"/>
            <a:ext cx="1240221" cy="305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  <a:endParaRPr lang="en-BM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2B96720-97F7-D146-9F99-FA21E468BF9C}"/>
              </a:ext>
            </a:extLst>
          </p:cNvPr>
          <p:cNvSpPr/>
          <p:nvPr/>
        </p:nvSpPr>
        <p:spPr>
          <a:xfrm>
            <a:off x="3441220" y="3922977"/>
            <a:ext cx="1240221" cy="305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Storage</a:t>
            </a:r>
            <a:endParaRPr lang="en-BM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C97282A-3E20-F043-8ECB-23BC5B238AE3}"/>
              </a:ext>
            </a:extLst>
          </p:cNvPr>
          <p:cNvSpPr/>
          <p:nvPr/>
        </p:nvSpPr>
        <p:spPr>
          <a:xfrm>
            <a:off x="3468602" y="2959888"/>
            <a:ext cx="1240221" cy="305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Seasons</a:t>
            </a:r>
            <a:endParaRPr lang="en-BM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74605D1-A3D1-8849-A8AB-3FE3A59EF21F}"/>
              </a:ext>
            </a:extLst>
          </p:cNvPr>
          <p:cNvSpPr/>
          <p:nvPr/>
        </p:nvSpPr>
        <p:spPr>
          <a:xfrm>
            <a:off x="3510584" y="2035901"/>
            <a:ext cx="1240221" cy="305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classification</a:t>
            </a:r>
            <a:endParaRPr lang="en-BM" sz="1600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A68AE70F-CB28-F141-98B3-9514FE348888}"/>
              </a:ext>
            </a:extLst>
          </p:cNvPr>
          <p:cNvSpPr/>
          <p:nvPr/>
        </p:nvSpPr>
        <p:spPr>
          <a:xfrm rot="10800000">
            <a:off x="5032261" y="2100450"/>
            <a:ext cx="209468" cy="1293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id="{31EC57F6-4221-6E40-B128-D27B40855579}"/>
              </a:ext>
            </a:extLst>
          </p:cNvPr>
          <p:cNvSpPr/>
          <p:nvPr/>
        </p:nvSpPr>
        <p:spPr>
          <a:xfrm rot="10800000">
            <a:off x="4959614" y="3108144"/>
            <a:ext cx="209468" cy="1293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sp>
        <p:nvSpPr>
          <p:cNvPr id="68" name="Triangle 67">
            <a:extLst>
              <a:ext uri="{FF2B5EF4-FFF2-40B4-BE49-F238E27FC236}">
                <a16:creationId xmlns:a16="http://schemas.microsoft.com/office/drawing/2014/main" id="{E477B572-39E1-3F4D-BC60-3752461FC915}"/>
              </a:ext>
            </a:extLst>
          </p:cNvPr>
          <p:cNvSpPr/>
          <p:nvPr/>
        </p:nvSpPr>
        <p:spPr>
          <a:xfrm rot="10800000">
            <a:off x="4930789" y="4006423"/>
            <a:ext cx="220241" cy="1481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EEB8E4-40FF-B042-96C8-D4498D4762AC}"/>
              </a:ext>
            </a:extLst>
          </p:cNvPr>
          <p:cNvSpPr txBox="1"/>
          <p:nvPr/>
        </p:nvSpPr>
        <p:spPr>
          <a:xfrm>
            <a:off x="3137036" y="1736547"/>
            <a:ext cx="6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(1)</a:t>
            </a:r>
            <a:endParaRPr lang="en-BM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5B8E78A-F885-E246-941E-1CB7099A5E6C}"/>
              </a:ext>
            </a:extLst>
          </p:cNvPr>
          <p:cNvSpPr txBox="1"/>
          <p:nvPr/>
        </p:nvSpPr>
        <p:spPr>
          <a:xfrm>
            <a:off x="3025816" y="4643226"/>
            <a:ext cx="6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(2)</a:t>
            </a:r>
            <a:endParaRPr lang="en-BM" dirty="0">
              <a:solidFill>
                <a:srgbClr val="FF000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D300DAB-553A-044C-8CF9-3DD495496DB7}"/>
              </a:ext>
            </a:extLst>
          </p:cNvPr>
          <p:cNvSpPr/>
          <p:nvPr/>
        </p:nvSpPr>
        <p:spPr>
          <a:xfrm>
            <a:off x="3585577" y="5731178"/>
            <a:ext cx="853346" cy="305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Cancel</a:t>
            </a:r>
            <a:endParaRPr lang="en-BM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B304BE-2554-6A4E-A883-599A8EBD474B}"/>
              </a:ext>
            </a:extLst>
          </p:cNvPr>
          <p:cNvSpPr/>
          <p:nvPr/>
        </p:nvSpPr>
        <p:spPr>
          <a:xfrm>
            <a:off x="5284121" y="5743541"/>
            <a:ext cx="1051075" cy="305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Register</a:t>
            </a:r>
            <a:endParaRPr lang="en-BM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D485B9C-4A37-EC4D-A018-235B9313EF8A}"/>
              </a:ext>
            </a:extLst>
          </p:cNvPr>
          <p:cNvSpPr txBox="1"/>
          <p:nvPr/>
        </p:nvSpPr>
        <p:spPr>
          <a:xfrm>
            <a:off x="3137036" y="5645191"/>
            <a:ext cx="6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(3)</a:t>
            </a:r>
            <a:endParaRPr lang="en-BM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345E74A-90F2-574A-9A16-83A6E0D27552}"/>
              </a:ext>
            </a:extLst>
          </p:cNvPr>
          <p:cNvSpPr txBox="1"/>
          <p:nvPr/>
        </p:nvSpPr>
        <p:spPr>
          <a:xfrm>
            <a:off x="4770757" y="5628684"/>
            <a:ext cx="6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(4)</a:t>
            </a:r>
            <a:endParaRPr lang="en-BM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19E230-EA34-F944-9BF1-471FBFAB0C8C}"/>
              </a:ext>
            </a:extLst>
          </p:cNvPr>
          <p:cNvSpPr/>
          <p:nvPr/>
        </p:nvSpPr>
        <p:spPr>
          <a:xfrm>
            <a:off x="5403270" y="2006221"/>
            <a:ext cx="1437685" cy="371953"/>
          </a:xfrm>
          <a:prstGeom prst="rect">
            <a:avLst/>
          </a:prstGeom>
          <a:solidFill>
            <a:schemeClr val="accent1">
              <a:alpha val="28010"/>
            </a:schemeClr>
          </a:solidFill>
          <a:ln w="47625"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896769A-B8D6-B24D-9F4F-73E1CB287E4E}"/>
              </a:ext>
            </a:extLst>
          </p:cNvPr>
          <p:cNvSpPr/>
          <p:nvPr/>
        </p:nvSpPr>
        <p:spPr>
          <a:xfrm>
            <a:off x="5357509" y="2977790"/>
            <a:ext cx="1437685" cy="371953"/>
          </a:xfrm>
          <a:prstGeom prst="rect">
            <a:avLst/>
          </a:prstGeom>
          <a:solidFill>
            <a:schemeClr val="accent1">
              <a:alpha val="28010"/>
            </a:schemeClr>
          </a:solidFill>
          <a:ln w="47625"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BCDA543-BB90-C843-83D7-C11591E6575F}"/>
              </a:ext>
            </a:extLst>
          </p:cNvPr>
          <p:cNvSpPr/>
          <p:nvPr/>
        </p:nvSpPr>
        <p:spPr>
          <a:xfrm>
            <a:off x="5318948" y="3915032"/>
            <a:ext cx="1437685" cy="371953"/>
          </a:xfrm>
          <a:prstGeom prst="rect">
            <a:avLst/>
          </a:prstGeom>
          <a:solidFill>
            <a:schemeClr val="accent1">
              <a:alpha val="28010"/>
            </a:schemeClr>
          </a:solidFill>
          <a:ln w="47625"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381A451-2C4F-2049-9C99-C6D380191B90}"/>
              </a:ext>
            </a:extLst>
          </p:cNvPr>
          <p:cNvSpPr/>
          <p:nvPr/>
        </p:nvSpPr>
        <p:spPr>
          <a:xfrm>
            <a:off x="4988644" y="4723230"/>
            <a:ext cx="1767989" cy="371953"/>
          </a:xfrm>
          <a:prstGeom prst="rect">
            <a:avLst/>
          </a:prstGeom>
          <a:solidFill>
            <a:schemeClr val="accent1">
              <a:alpha val="28010"/>
            </a:schemeClr>
          </a:solidFill>
          <a:ln w="47625"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2800AA-BBB2-9C42-9FF9-70488FDDEC7D}"/>
              </a:ext>
            </a:extLst>
          </p:cNvPr>
          <p:cNvSpPr/>
          <p:nvPr/>
        </p:nvSpPr>
        <p:spPr>
          <a:xfrm>
            <a:off x="430922" y="658079"/>
            <a:ext cx="2274199" cy="5987346"/>
          </a:xfrm>
          <a:prstGeom prst="rect">
            <a:avLst/>
          </a:prstGeom>
          <a:solidFill>
            <a:schemeClr val="tx1">
              <a:lumMod val="65000"/>
              <a:lumOff val="35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38111C4-5BDD-E548-A4BC-3F5A3702C80D}"/>
              </a:ext>
            </a:extLst>
          </p:cNvPr>
          <p:cNvSpPr/>
          <p:nvPr/>
        </p:nvSpPr>
        <p:spPr>
          <a:xfrm>
            <a:off x="7039208" y="702391"/>
            <a:ext cx="1538664" cy="5987346"/>
          </a:xfrm>
          <a:prstGeom prst="rect">
            <a:avLst/>
          </a:prstGeom>
          <a:solidFill>
            <a:schemeClr val="tx1">
              <a:lumMod val="65000"/>
              <a:lumOff val="35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E21A660C-97B8-AD42-A8EE-E7AA79374469}"/>
              </a:ext>
            </a:extLst>
          </p:cNvPr>
          <p:cNvSpPr/>
          <p:nvPr/>
        </p:nvSpPr>
        <p:spPr>
          <a:xfrm>
            <a:off x="2816772" y="6528093"/>
            <a:ext cx="4187329" cy="146824"/>
          </a:xfrm>
          <a:prstGeom prst="rect">
            <a:avLst/>
          </a:prstGeom>
          <a:solidFill>
            <a:schemeClr val="tx1">
              <a:lumMod val="65000"/>
              <a:lumOff val="35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CF7C291-DE0D-A445-915E-85D047A568C9}"/>
              </a:ext>
            </a:extLst>
          </p:cNvPr>
          <p:cNvSpPr/>
          <p:nvPr/>
        </p:nvSpPr>
        <p:spPr>
          <a:xfrm>
            <a:off x="2740228" y="643487"/>
            <a:ext cx="4280214" cy="384564"/>
          </a:xfrm>
          <a:prstGeom prst="rect">
            <a:avLst/>
          </a:prstGeom>
          <a:solidFill>
            <a:schemeClr val="tx1">
              <a:lumMod val="65000"/>
              <a:lumOff val="35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</p:spTree>
    <p:extLst>
      <p:ext uri="{BB962C8B-B14F-4D97-AF65-F5344CB8AC3E}">
        <p14:creationId xmlns:p14="http://schemas.microsoft.com/office/powerpoint/2010/main" val="167061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18">
            <a:extLst>
              <a:ext uri="{FF2B5EF4-FFF2-40B4-BE49-F238E27FC236}">
                <a16:creationId xmlns:a16="http://schemas.microsoft.com/office/drawing/2014/main" id="{E7A19591-332A-CD4F-8F42-16EB09A4C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896257"/>
              </p:ext>
            </p:extLst>
          </p:nvPr>
        </p:nvGraphicFramePr>
        <p:xfrm>
          <a:off x="9121337" y="658080"/>
          <a:ext cx="2509138" cy="5978134"/>
        </p:xfrm>
        <a:graphic>
          <a:graphicData uri="http://schemas.openxmlformats.org/drawingml/2006/table">
            <a:tbl>
              <a:tblPr/>
              <a:tblGrid>
                <a:gridCol w="249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24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NO</a:t>
                      </a:r>
                      <a:endParaRPr kumimoji="1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4" marB="36004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Description</a:t>
                      </a:r>
                      <a:endParaRPr kumimoji="1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4" marB="36004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2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  <a:endParaRPr kumimoji="1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4" marB="36004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Detail page</a:t>
                      </a:r>
                      <a:endParaRPr kumimoji="1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4" marB="36004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64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5725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Showing details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762367"/>
                  </a:ext>
                </a:extLst>
              </a:tr>
              <a:tr h="448764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5725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lang="en-US" altLang="ko-KR" sz="7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Go back to the main page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0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5725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Delete this cloth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998019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Modify this cloth’s information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95923DE-75FA-C548-A778-00DB8500B113}"/>
              </a:ext>
            </a:extLst>
          </p:cNvPr>
          <p:cNvSpPr/>
          <p:nvPr/>
        </p:nvSpPr>
        <p:spPr>
          <a:xfrm>
            <a:off x="430923" y="1018788"/>
            <a:ext cx="8177049" cy="561742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옷</a:t>
            </a:r>
            <a:endParaRPr lang="en-BM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63CB3-75D1-714E-8EF0-3EE84CA7F9A0}"/>
              </a:ext>
            </a:extLst>
          </p:cNvPr>
          <p:cNvSpPr/>
          <p:nvPr/>
        </p:nvSpPr>
        <p:spPr>
          <a:xfrm>
            <a:off x="430923" y="658079"/>
            <a:ext cx="8177049" cy="35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8CCB4-C20E-7F40-8188-0A223223F5F3}"/>
              </a:ext>
            </a:extLst>
          </p:cNvPr>
          <p:cNvSpPr txBox="1"/>
          <p:nvPr/>
        </p:nvSpPr>
        <p:spPr>
          <a:xfrm>
            <a:off x="6512800" y="637248"/>
            <a:ext cx="90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Smith</a:t>
            </a:r>
            <a:endParaRPr lang="en-BM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8CD1F7-89C3-8744-A1F4-A564F6B15994}"/>
              </a:ext>
            </a:extLst>
          </p:cNvPr>
          <p:cNvSpPr txBox="1"/>
          <p:nvPr/>
        </p:nvSpPr>
        <p:spPr>
          <a:xfrm>
            <a:off x="7294179" y="643352"/>
            <a:ext cx="131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 out</a:t>
            </a:r>
            <a:endParaRPr lang="en-BM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577CFA-4E67-414B-A7BD-CB10B91B2FC2}"/>
              </a:ext>
            </a:extLst>
          </p:cNvPr>
          <p:cNvSpPr txBox="1"/>
          <p:nvPr/>
        </p:nvSpPr>
        <p:spPr>
          <a:xfrm>
            <a:off x="840251" y="1372902"/>
            <a:ext cx="6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(1)</a:t>
            </a:r>
            <a:endParaRPr lang="en-BM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1850CC-68F1-7C4B-903E-52A46180B6C9}"/>
              </a:ext>
            </a:extLst>
          </p:cNvPr>
          <p:cNvSpPr txBox="1"/>
          <p:nvPr/>
        </p:nvSpPr>
        <p:spPr>
          <a:xfrm>
            <a:off x="430922" y="104082"/>
            <a:ext cx="447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(5)Clothes detail page</a:t>
            </a:r>
            <a:endParaRPr lang="en-BM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715E70-5864-3D4A-8424-D0C496263CA4}"/>
              </a:ext>
            </a:extLst>
          </p:cNvPr>
          <p:cNvSpPr/>
          <p:nvPr/>
        </p:nvSpPr>
        <p:spPr>
          <a:xfrm>
            <a:off x="935421" y="1734207"/>
            <a:ext cx="4246179" cy="4532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Cloth image</a:t>
            </a:r>
            <a:endParaRPr lang="en-BM" dirty="0">
              <a:solidFill>
                <a:sysClr val="windowText" lastClr="00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F2F7B68-47D4-334D-ABE3-21EA994A6479}"/>
              </a:ext>
            </a:extLst>
          </p:cNvPr>
          <p:cNvSpPr/>
          <p:nvPr/>
        </p:nvSpPr>
        <p:spPr>
          <a:xfrm>
            <a:off x="5276770" y="2316208"/>
            <a:ext cx="1253193" cy="44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65A0D3-056E-864F-9D26-F1088996D290}"/>
              </a:ext>
            </a:extLst>
          </p:cNvPr>
          <p:cNvSpPr/>
          <p:nvPr/>
        </p:nvSpPr>
        <p:spPr>
          <a:xfrm>
            <a:off x="5259607" y="3099956"/>
            <a:ext cx="1253193" cy="44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811BE4C-86F1-234F-B18D-67C65DEEB37C}"/>
              </a:ext>
            </a:extLst>
          </p:cNvPr>
          <p:cNvSpPr/>
          <p:nvPr/>
        </p:nvSpPr>
        <p:spPr>
          <a:xfrm>
            <a:off x="5276770" y="3858855"/>
            <a:ext cx="1253193" cy="44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1F0171E-31C6-1143-BE1A-F170EC85271E}"/>
              </a:ext>
            </a:extLst>
          </p:cNvPr>
          <p:cNvSpPr/>
          <p:nvPr/>
        </p:nvSpPr>
        <p:spPr>
          <a:xfrm>
            <a:off x="5276770" y="4670573"/>
            <a:ext cx="770210" cy="44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Cancel</a:t>
            </a:r>
            <a:endParaRPr lang="en-BM" sz="16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531AFDB-1FEF-014A-9128-E2BDD595D83B}"/>
              </a:ext>
            </a:extLst>
          </p:cNvPr>
          <p:cNvSpPr/>
          <p:nvPr/>
        </p:nvSpPr>
        <p:spPr>
          <a:xfrm>
            <a:off x="7742591" y="4670572"/>
            <a:ext cx="770210" cy="44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Modify</a:t>
            </a:r>
            <a:endParaRPr lang="en-BM" sz="14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AC961AA-9092-A647-ABD9-0E88B96E3467}"/>
              </a:ext>
            </a:extLst>
          </p:cNvPr>
          <p:cNvSpPr/>
          <p:nvPr/>
        </p:nvSpPr>
        <p:spPr>
          <a:xfrm>
            <a:off x="6446171" y="4661088"/>
            <a:ext cx="770211" cy="44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Delete</a:t>
            </a:r>
            <a:endParaRPr lang="en-BM" sz="16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FE2466A-4343-8C4E-867B-93671BC5E122}"/>
              </a:ext>
            </a:extLst>
          </p:cNvPr>
          <p:cNvSpPr/>
          <p:nvPr/>
        </p:nvSpPr>
        <p:spPr>
          <a:xfrm>
            <a:off x="6607644" y="2308552"/>
            <a:ext cx="1905157" cy="4479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93A885A-75A1-704F-BE50-CEAA2E069715}"/>
              </a:ext>
            </a:extLst>
          </p:cNvPr>
          <p:cNvSpPr/>
          <p:nvPr/>
        </p:nvSpPr>
        <p:spPr>
          <a:xfrm>
            <a:off x="6635719" y="3120269"/>
            <a:ext cx="1877082" cy="4479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63E125B-D2BA-A64B-97AE-FBA8E028DADA}"/>
              </a:ext>
            </a:extLst>
          </p:cNvPr>
          <p:cNvSpPr/>
          <p:nvPr/>
        </p:nvSpPr>
        <p:spPr>
          <a:xfrm>
            <a:off x="6635719" y="3842528"/>
            <a:ext cx="1877082" cy="4479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DAF06-9542-114D-8EB6-123F30BAE960}"/>
              </a:ext>
            </a:extLst>
          </p:cNvPr>
          <p:cNvSpPr txBox="1"/>
          <p:nvPr/>
        </p:nvSpPr>
        <p:spPr>
          <a:xfrm>
            <a:off x="5318483" y="2364095"/>
            <a:ext cx="110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classification</a:t>
            </a:r>
            <a:endParaRPr lang="en-BM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42DE8CB-EEE4-E24D-83C6-98BD99B44184}"/>
              </a:ext>
            </a:extLst>
          </p:cNvPr>
          <p:cNvSpPr txBox="1"/>
          <p:nvPr/>
        </p:nvSpPr>
        <p:spPr>
          <a:xfrm>
            <a:off x="5365748" y="3115755"/>
            <a:ext cx="93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seasons</a:t>
            </a:r>
            <a:endParaRPr lang="en-BM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F50A8D-739A-7F4D-9750-73C5F5C45392}"/>
              </a:ext>
            </a:extLst>
          </p:cNvPr>
          <p:cNvSpPr txBox="1"/>
          <p:nvPr/>
        </p:nvSpPr>
        <p:spPr>
          <a:xfrm>
            <a:off x="5318483" y="3901614"/>
            <a:ext cx="160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Storage</a:t>
            </a:r>
            <a:endParaRPr lang="en-BM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5BFBC74-26EB-184F-9EA7-6544C49506F3}"/>
              </a:ext>
            </a:extLst>
          </p:cNvPr>
          <p:cNvSpPr txBox="1"/>
          <p:nvPr/>
        </p:nvSpPr>
        <p:spPr>
          <a:xfrm>
            <a:off x="5226971" y="4332705"/>
            <a:ext cx="6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(2)</a:t>
            </a:r>
            <a:endParaRPr lang="en-BM" dirty="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A10F5C0-D3B8-654D-A9F1-C2325A8F337D}"/>
              </a:ext>
            </a:extLst>
          </p:cNvPr>
          <p:cNvSpPr txBox="1"/>
          <p:nvPr/>
        </p:nvSpPr>
        <p:spPr>
          <a:xfrm>
            <a:off x="6401189" y="4353314"/>
            <a:ext cx="6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(3)</a:t>
            </a:r>
            <a:endParaRPr lang="en-BM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2CA5D02-4229-8948-A5B1-36E8086EDC09}"/>
              </a:ext>
            </a:extLst>
          </p:cNvPr>
          <p:cNvSpPr txBox="1"/>
          <p:nvPr/>
        </p:nvSpPr>
        <p:spPr>
          <a:xfrm>
            <a:off x="7627163" y="4332705"/>
            <a:ext cx="6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(4)</a:t>
            </a:r>
            <a:endParaRPr lang="en-BM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70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542</Words>
  <Application>Microsoft Macintosh PowerPoint</Application>
  <PresentationFormat>Widescreen</PresentationFormat>
  <Paragraphs>208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맑은 고딕</vt:lpstr>
      <vt:lpstr>Söhne</vt:lpstr>
      <vt:lpstr>Arial</vt:lpstr>
      <vt:lpstr>Calibri</vt:lpstr>
      <vt:lpstr>Calibri Light</vt:lpstr>
      <vt:lpstr>Office Theme</vt:lpstr>
      <vt:lpstr>My Closet project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Closet project </dc:title>
  <dc:creator>Microsoft Office User</dc:creator>
  <cp:lastModifiedBy>Microsoft Office User</cp:lastModifiedBy>
  <cp:revision>44</cp:revision>
  <dcterms:created xsi:type="dcterms:W3CDTF">2023-02-24T21:07:24Z</dcterms:created>
  <dcterms:modified xsi:type="dcterms:W3CDTF">2023-02-24T22:30:03Z</dcterms:modified>
</cp:coreProperties>
</file>