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B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1"/>
    <p:restoredTop sz="97155"/>
  </p:normalViewPr>
  <p:slideViewPr>
    <p:cSldViewPr snapToGrid="0" snapToObjects="1" showGuides="1">
      <p:cViewPr varScale="1">
        <p:scale>
          <a:sx n="156" d="100"/>
          <a:sy n="156" d="100"/>
        </p:scale>
        <p:origin x="192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AE40-E93D-7140-8185-C84EC9E72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E800F-89A6-594D-B723-0C4A274CE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36BF-8956-C940-ACD8-602E74C8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7C89-B588-064D-85C7-79554052510F}" type="datetimeFigureOut">
              <a:rPr lang="en-BM" smtClean="0"/>
              <a:t>24/02/2023</a:t>
            </a:fld>
            <a:endParaRPr lang="en-B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10CE5-1E58-884E-A041-4FF72EAF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B65F-D96C-B84A-8561-DA675CB4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149B-13AE-0542-9A08-9FB72392692D}" type="slidenum">
              <a:rPr lang="en-BM" smtClean="0"/>
              <a:t>‹#›</a:t>
            </a:fld>
            <a:endParaRPr lang="en-BM"/>
          </a:p>
        </p:txBody>
      </p:sp>
    </p:spTree>
    <p:extLst>
      <p:ext uri="{BB962C8B-B14F-4D97-AF65-F5344CB8AC3E}">
        <p14:creationId xmlns:p14="http://schemas.microsoft.com/office/powerpoint/2010/main" val="202411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885D-33E7-4B4E-86F9-5D65BA78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1F6E8-376B-B04E-8364-945E29952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4C6FB-A013-7945-85B9-EC75C1ED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7C89-B588-064D-85C7-79554052510F}" type="datetimeFigureOut">
              <a:rPr lang="en-BM" smtClean="0"/>
              <a:t>24/02/2023</a:t>
            </a:fld>
            <a:endParaRPr lang="en-B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108BD-B0F5-3F41-A70F-DAF31E53F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6A380-717D-9346-B45D-28489054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149B-13AE-0542-9A08-9FB72392692D}" type="slidenum">
              <a:rPr lang="en-BM" smtClean="0"/>
              <a:t>‹#›</a:t>
            </a:fld>
            <a:endParaRPr lang="en-BM"/>
          </a:p>
        </p:txBody>
      </p:sp>
    </p:spTree>
    <p:extLst>
      <p:ext uri="{BB962C8B-B14F-4D97-AF65-F5344CB8AC3E}">
        <p14:creationId xmlns:p14="http://schemas.microsoft.com/office/powerpoint/2010/main" val="47077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3B186D-3019-A442-95DC-51C828AB3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8634B-4495-8A42-AE55-8824F50AB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794F2-5943-0947-9791-AD927D81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7C89-B588-064D-85C7-79554052510F}" type="datetimeFigureOut">
              <a:rPr lang="en-BM" smtClean="0"/>
              <a:t>24/02/2023</a:t>
            </a:fld>
            <a:endParaRPr lang="en-B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B82DE-59DE-214E-8B01-E5476288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660CA-AA6D-8145-83DB-EA30E201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149B-13AE-0542-9A08-9FB72392692D}" type="slidenum">
              <a:rPr lang="en-BM" smtClean="0"/>
              <a:t>‹#›</a:t>
            </a:fld>
            <a:endParaRPr lang="en-BM"/>
          </a:p>
        </p:txBody>
      </p:sp>
    </p:spTree>
    <p:extLst>
      <p:ext uri="{BB962C8B-B14F-4D97-AF65-F5344CB8AC3E}">
        <p14:creationId xmlns:p14="http://schemas.microsoft.com/office/powerpoint/2010/main" val="318439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6284-AE81-A248-A5E9-FA7D02C0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17BFF-ADFD-CF48-83DA-FF2BB68DD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1893-C3BC-FB4F-AAF8-8946D2E9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7C89-B588-064D-85C7-79554052510F}" type="datetimeFigureOut">
              <a:rPr lang="en-BM" smtClean="0"/>
              <a:t>24/02/2023</a:t>
            </a:fld>
            <a:endParaRPr lang="en-B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79EEF-6126-0242-83B8-5E42E6C6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AAC6B-A954-2840-9D06-C4FAF946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149B-13AE-0542-9A08-9FB72392692D}" type="slidenum">
              <a:rPr lang="en-BM" smtClean="0"/>
              <a:t>‹#›</a:t>
            </a:fld>
            <a:endParaRPr lang="en-BM"/>
          </a:p>
        </p:txBody>
      </p:sp>
    </p:spTree>
    <p:extLst>
      <p:ext uri="{BB962C8B-B14F-4D97-AF65-F5344CB8AC3E}">
        <p14:creationId xmlns:p14="http://schemas.microsoft.com/office/powerpoint/2010/main" val="371940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F339-52FE-B74D-B17B-DDBACA7E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45AAE-AFB4-6C46-A4A5-314E25A26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7E00E-DA14-BB41-A812-7CC65943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7C89-B588-064D-85C7-79554052510F}" type="datetimeFigureOut">
              <a:rPr lang="en-BM" smtClean="0"/>
              <a:t>24/02/2023</a:t>
            </a:fld>
            <a:endParaRPr lang="en-B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1E98E-73F4-FA47-93AB-7547D08E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AF6E4-CFA7-3C42-BCA7-2FBBDCB9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149B-13AE-0542-9A08-9FB72392692D}" type="slidenum">
              <a:rPr lang="en-BM" smtClean="0"/>
              <a:t>‹#›</a:t>
            </a:fld>
            <a:endParaRPr lang="en-BM"/>
          </a:p>
        </p:txBody>
      </p:sp>
    </p:spTree>
    <p:extLst>
      <p:ext uri="{BB962C8B-B14F-4D97-AF65-F5344CB8AC3E}">
        <p14:creationId xmlns:p14="http://schemas.microsoft.com/office/powerpoint/2010/main" val="87824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65C1-60B6-A947-A94C-77697061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53264-D4B1-4343-B328-B4BAF5191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F331B-0668-FE47-A9B7-76D1A343F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0CC20-6F3A-834D-BB02-5C85EDC90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7C89-B588-064D-85C7-79554052510F}" type="datetimeFigureOut">
              <a:rPr lang="en-BM" smtClean="0"/>
              <a:t>24/02/2023</a:t>
            </a:fld>
            <a:endParaRPr lang="en-B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F723E-08B4-364F-9D6D-93FA2AF9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99478-D026-B74F-BDD7-CA59ABB0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149B-13AE-0542-9A08-9FB72392692D}" type="slidenum">
              <a:rPr lang="en-BM" smtClean="0"/>
              <a:t>‹#›</a:t>
            </a:fld>
            <a:endParaRPr lang="en-BM"/>
          </a:p>
        </p:txBody>
      </p:sp>
    </p:spTree>
    <p:extLst>
      <p:ext uri="{BB962C8B-B14F-4D97-AF65-F5344CB8AC3E}">
        <p14:creationId xmlns:p14="http://schemas.microsoft.com/office/powerpoint/2010/main" val="200969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F911-F682-1749-A420-282757A0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70D97-24DC-504B-9A55-CBF03B12F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F3728-8903-CF4E-9004-1F7DAEB9D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A6C00-1980-294E-AE47-D64BF9B3B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71B8E-2C72-704A-8047-511A1BF88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1B1E4-737E-2D4C-83C5-73979CD9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7C89-B588-064D-85C7-79554052510F}" type="datetimeFigureOut">
              <a:rPr lang="en-BM" smtClean="0"/>
              <a:t>24/02/2023</a:t>
            </a:fld>
            <a:endParaRPr lang="en-B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9763BF-A853-044E-87EA-110D53187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8482AC-6ED8-424F-B7B9-64710B6E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149B-13AE-0542-9A08-9FB72392692D}" type="slidenum">
              <a:rPr lang="en-BM" smtClean="0"/>
              <a:t>‹#›</a:t>
            </a:fld>
            <a:endParaRPr lang="en-BM"/>
          </a:p>
        </p:txBody>
      </p:sp>
    </p:spTree>
    <p:extLst>
      <p:ext uri="{BB962C8B-B14F-4D97-AF65-F5344CB8AC3E}">
        <p14:creationId xmlns:p14="http://schemas.microsoft.com/office/powerpoint/2010/main" val="423371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89BE-63BF-3741-8B58-5A7C5E44D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06211-B4E4-C747-A971-8A479B98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7C89-B588-064D-85C7-79554052510F}" type="datetimeFigureOut">
              <a:rPr lang="en-BM" smtClean="0"/>
              <a:t>24/02/2023</a:t>
            </a:fld>
            <a:endParaRPr lang="en-B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28E72-5544-2044-81DF-CC098F06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03D45-58C3-9C45-8B95-33F8FE70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149B-13AE-0542-9A08-9FB72392692D}" type="slidenum">
              <a:rPr lang="en-BM" smtClean="0"/>
              <a:t>‹#›</a:t>
            </a:fld>
            <a:endParaRPr lang="en-BM"/>
          </a:p>
        </p:txBody>
      </p:sp>
    </p:spTree>
    <p:extLst>
      <p:ext uri="{BB962C8B-B14F-4D97-AF65-F5344CB8AC3E}">
        <p14:creationId xmlns:p14="http://schemas.microsoft.com/office/powerpoint/2010/main" val="282346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D6FCB-7FE8-6D43-8816-B2AEBEB9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7C89-B588-064D-85C7-79554052510F}" type="datetimeFigureOut">
              <a:rPr lang="en-BM" smtClean="0"/>
              <a:t>24/02/2023</a:t>
            </a:fld>
            <a:endParaRPr lang="en-B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6C7C46-953F-E545-B0F9-36FBE7F2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EF6E4-3787-9347-AE2F-DCD0925C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149B-13AE-0542-9A08-9FB72392692D}" type="slidenum">
              <a:rPr lang="en-BM" smtClean="0"/>
              <a:t>‹#›</a:t>
            </a:fld>
            <a:endParaRPr lang="en-BM"/>
          </a:p>
        </p:txBody>
      </p:sp>
    </p:spTree>
    <p:extLst>
      <p:ext uri="{BB962C8B-B14F-4D97-AF65-F5344CB8AC3E}">
        <p14:creationId xmlns:p14="http://schemas.microsoft.com/office/powerpoint/2010/main" val="384954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B53D-41AF-304F-AAE0-06DF2AA0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2156D-A72A-0F48-B747-0F88A9719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6F39C-1B8F-CA43-A3B5-91BA03A96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4AA33-1B46-5A46-A456-2882E16C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7C89-B588-064D-85C7-79554052510F}" type="datetimeFigureOut">
              <a:rPr lang="en-BM" smtClean="0"/>
              <a:t>24/02/2023</a:t>
            </a:fld>
            <a:endParaRPr lang="en-B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6D2AB-43A2-6047-AFA2-FBD18428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0C65F-CD0E-D545-8025-65FEDB64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149B-13AE-0542-9A08-9FB72392692D}" type="slidenum">
              <a:rPr lang="en-BM" smtClean="0"/>
              <a:t>‹#›</a:t>
            </a:fld>
            <a:endParaRPr lang="en-BM"/>
          </a:p>
        </p:txBody>
      </p:sp>
    </p:spTree>
    <p:extLst>
      <p:ext uri="{BB962C8B-B14F-4D97-AF65-F5344CB8AC3E}">
        <p14:creationId xmlns:p14="http://schemas.microsoft.com/office/powerpoint/2010/main" val="304048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B3AE-E49A-0147-9A97-FEE9D8B83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0AFC28-54D2-1142-ADB8-CED1C2753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DE4DB-B58D-D14A-AA1E-A853B3C99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BD452-D41F-F44B-8CA2-1358BED6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7C89-B588-064D-85C7-79554052510F}" type="datetimeFigureOut">
              <a:rPr lang="en-BM" smtClean="0"/>
              <a:t>24/02/2023</a:t>
            </a:fld>
            <a:endParaRPr lang="en-B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26BD4-4619-9841-AF16-C8043EA6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CAD66-E949-BA42-A009-E5068171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149B-13AE-0542-9A08-9FB72392692D}" type="slidenum">
              <a:rPr lang="en-BM" smtClean="0"/>
              <a:t>‹#›</a:t>
            </a:fld>
            <a:endParaRPr lang="en-BM"/>
          </a:p>
        </p:txBody>
      </p:sp>
    </p:spTree>
    <p:extLst>
      <p:ext uri="{BB962C8B-B14F-4D97-AF65-F5344CB8AC3E}">
        <p14:creationId xmlns:p14="http://schemas.microsoft.com/office/powerpoint/2010/main" val="149486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166605-CB45-394D-8C9C-EDB92670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5DE3A-A471-D04E-B3DC-B4CF34A57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D4087-0E06-0045-9E9E-22CF885FF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57C89-B588-064D-85C7-79554052510F}" type="datetimeFigureOut">
              <a:rPr lang="en-BM" smtClean="0"/>
              <a:t>24/02/2023</a:t>
            </a:fld>
            <a:endParaRPr lang="en-B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3DA49-906C-C941-8FE7-9A9D37B6E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B0963-0B1E-664A-9B18-5596CF580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4149B-13AE-0542-9A08-9FB72392692D}" type="slidenum">
              <a:rPr lang="en-BM" smtClean="0"/>
              <a:t>‹#›</a:t>
            </a:fld>
            <a:endParaRPr lang="en-BM"/>
          </a:p>
        </p:txBody>
      </p:sp>
    </p:spTree>
    <p:extLst>
      <p:ext uri="{BB962C8B-B14F-4D97-AF65-F5344CB8AC3E}">
        <p14:creationId xmlns:p14="http://schemas.microsoft.com/office/powerpoint/2010/main" val="340187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D490-B49A-3E45-BF38-36DB600A99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M" dirty="0"/>
              <a:t>My Closet project</a:t>
            </a:r>
            <a:r>
              <a:rPr lang="ko-KR" altLang="en-US"/>
              <a:t> </a:t>
            </a:r>
            <a:r>
              <a:rPr lang="en-BM"/>
              <a:t> </a:t>
            </a:r>
            <a:endParaRPr lang="en-BM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D694C-4036-5441-87F0-D71594890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2023.</a:t>
            </a:r>
            <a:r>
              <a:rPr lang="ko-KR" altLang="en-US" dirty="0"/>
              <a:t> </a:t>
            </a:r>
            <a:r>
              <a:rPr lang="en-US" altLang="ko-KR" dirty="0"/>
              <a:t>Feb </a:t>
            </a:r>
            <a:r>
              <a:rPr lang="ko-KR" altLang="en-US" dirty="0" err="1"/>
              <a:t>하예진</a:t>
            </a:r>
            <a:endParaRPr lang="en-BM" dirty="0"/>
          </a:p>
        </p:txBody>
      </p:sp>
    </p:spTree>
    <p:extLst>
      <p:ext uri="{BB962C8B-B14F-4D97-AF65-F5344CB8AC3E}">
        <p14:creationId xmlns:p14="http://schemas.microsoft.com/office/powerpoint/2010/main" val="172898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332963-94FA-0846-A9A5-A3E4C92124E0}"/>
              </a:ext>
            </a:extLst>
          </p:cNvPr>
          <p:cNvSpPr txBox="1"/>
          <p:nvPr/>
        </p:nvSpPr>
        <p:spPr>
          <a:xfrm>
            <a:off x="430922" y="104082"/>
            <a:ext cx="447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(1)</a:t>
            </a:r>
            <a:r>
              <a:rPr lang="ko-KR" altLang="en-US" dirty="0"/>
              <a:t> 프로젝트 목적과 목표 </a:t>
            </a:r>
            <a:endParaRPr lang="en-BM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CB466-BDDE-2C48-8933-BA0BD3A39495}"/>
              </a:ext>
            </a:extLst>
          </p:cNvPr>
          <p:cNvSpPr txBox="1"/>
          <p:nvPr/>
        </p:nvSpPr>
        <p:spPr>
          <a:xfrm>
            <a:off x="430920" y="4020782"/>
            <a:ext cx="977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목적 </a:t>
            </a:r>
            <a:r>
              <a:rPr lang="en-US" altLang="ko-KR" dirty="0"/>
              <a:t>:</a:t>
            </a:r>
            <a:r>
              <a:rPr lang="ko-KR" altLang="en-US" dirty="0"/>
              <a:t> 내가 무슨 옷을 어디에 가지고 있는지 쉽게 파악할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BM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834589-9BFB-F749-A024-BCEB07159CC2}"/>
              </a:ext>
            </a:extLst>
          </p:cNvPr>
          <p:cNvSpPr txBox="1"/>
          <p:nvPr/>
        </p:nvSpPr>
        <p:spPr>
          <a:xfrm>
            <a:off x="430921" y="4760271"/>
            <a:ext cx="9774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 내 옷을 전부 모아 볼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           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 내 옷을 종류별</a:t>
            </a:r>
            <a:r>
              <a:rPr lang="en-US" altLang="ko-KR" dirty="0"/>
              <a:t>,</a:t>
            </a:r>
            <a:r>
              <a:rPr lang="ko-KR" altLang="en-US" dirty="0"/>
              <a:t> 계절별로 정렬해 볼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           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 새 옷을 추가 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            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 기존 옷의 정보를  수정할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BM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0BCC5B-8638-E14B-BE56-56B4C644B05C}"/>
              </a:ext>
            </a:extLst>
          </p:cNvPr>
          <p:cNvSpPr txBox="1"/>
          <p:nvPr/>
        </p:nvSpPr>
        <p:spPr>
          <a:xfrm>
            <a:off x="430920" y="843571"/>
            <a:ext cx="9774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Who :  </a:t>
            </a:r>
            <a:r>
              <a:rPr lang="ko-KR" altLang="en-US" dirty="0"/>
              <a:t>매 계절마다 입을 옷이 없다고 하는 사람들</a:t>
            </a:r>
            <a:endParaRPr lang="en-US" altLang="ko-KR" dirty="0"/>
          </a:p>
          <a:p>
            <a:r>
              <a:rPr lang="en-US" dirty="0"/>
              <a:t>Why :  </a:t>
            </a:r>
            <a:r>
              <a:rPr lang="ko-KR" altLang="en-US" dirty="0"/>
              <a:t>내가 무슨 옷을 가지고 있는지</a:t>
            </a:r>
            <a:r>
              <a:rPr lang="en-US" altLang="ko-KR" dirty="0"/>
              <a:t>,</a:t>
            </a:r>
            <a:r>
              <a:rPr lang="ko-KR" altLang="en-US" dirty="0"/>
              <a:t>  그 옷이 </a:t>
            </a:r>
            <a:r>
              <a:rPr lang="ko-KR" altLang="en-US" dirty="0" err="1"/>
              <a:t>어디있는지</a:t>
            </a:r>
            <a:r>
              <a:rPr lang="ko-KR" altLang="en-US" dirty="0"/>
              <a:t> 정확히 몰라서 </a:t>
            </a:r>
            <a:endParaRPr lang="en-US" altLang="ko-KR" dirty="0"/>
          </a:p>
          <a:p>
            <a:r>
              <a:rPr lang="en-US" dirty="0"/>
              <a:t>What : </a:t>
            </a:r>
            <a:r>
              <a:rPr lang="ko-KR" altLang="en-US" dirty="0"/>
              <a:t>내가 가지고 있는 옷을 정확히 파악할 수 있도록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dirty="0"/>
              <a:t>How : </a:t>
            </a:r>
            <a:r>
              <a:rPr lang="ko-KR" altLang="en-US" dirty="0"/>
              <a:t> </a:t>
            </a:r>
            <a:r>
              <a:rPr lang="ko-KR" altLang="en-US" dirty="0" err="1"/>
              <a:t>옷정보를</a:t>
            </a:r>
            <a:r>
              <a:rPr lang="ko-KR" altLang="en-US" dirty="0"/>
              <a:t> 대시보드처럼 정렬해 볼 수 있도록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BM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6888B810-4B14-CF49-929F-F8D8EFBB385A}"/>
              </a:ext>
            </a:extLst>
          </p:cNvPr>
          <p:cNvSpPr/>
          <p:nvPr/>
        </p:nvSpPr>
        <p:spPr>
          <a:xfrm>
            <a:off x="5318231" y="2534643"/>
            <a:ext cx="945928" cy="1096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</p:spTree>
    <p:extLst>
      <p:ext uri="{BB962C8B-B14F-4D97-AF65-F5344CB8AC3E}">
        <p14:creationId xmlns:p14="http://schemas.microsoft.com/office/powerpoint/2010/main" val="342834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18">
            <a:extLst>
              <a:ext uri="{FF2B5EF4-FFF2-40B4-BE49-F238E27FC236}">
                <a16:creationId xmlns:a16="http://schemas.microsoft.com/office/drawing/2014/main" id="{E7A19591-332A-CD4F-8F42-16EB09A4C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500233"/>
              </p:ext>
            </p:extLst>
          </p:nvPr>
        </p:nvGraphicFramePr>
        <p:xfrm>
          <a:off x="9121337" y="658080"/>
          <a:ext cx="2509138" cy="5978134"/>
        </p:xfrm>
        <a:graphic>
          <a:graphicData uri="http://schemas.openxmlformats.org/drawingml/2006/table">
            <a:tbl>
              <a:tblPr/>
              <a:tblGrid>
                <a:gridCol w="24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24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NO</a:t>
                      </a:r>
                      <a:endParaRPr kumimoji="1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4" marB="36004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Description</a:t>
                      </a:r>
                      <a:endParaRPr kumimoji="1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4" marB="36004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2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kumimoji="1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4" marB="36004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옷 정보 확인 페이지 </a:t>
                      </a: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kumimoji="1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메인 페이지 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로그인 안 할 경우 빈 그리드</a:t>
                      </a: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r>
                        <a:rPr kumimoji="1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</a:p>
                  </a:txBody>
                  <a:tcPr marL="36000" marR="36000" marT="36004" marB="36004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64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5725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계정 별 분리 위해 로그인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762367"/>
                  </a:ext>
                </a:extLst>
              </a:tr>
              <a:tr h="448764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5725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lang="en-US" altLang="ko-KR" sz="7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0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5725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998019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95923DE-75FA-C548-A778-00DB8500B113}"/>
              </a:ext>
            </a:extLst>
          </p:cNvPr>
          <p:cNvSpPr/>
          <p:nvPr/>
        </p:nvSpPr>
        <p:spPr>
          <a:xfrm>
            <a:off x="430922" y="1027412"/>
            <a:ext cx="8177049" cy="583058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옷</a:t>
            </a:r>
            <a:endParaRPr lang="en-BM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63CB3-75D1-714E-8EF0-3EE84CA7F9A0}"/>
              </a:ext>
            </a:extLst>
          </p:cNvPr>
          <p:cNvSpPr/>
          <p:nvPr/>
        </p:nvSpPr>
        <p:spPr>
          <a:xfrm>
            <a:off x="430923" y="658079"/>
            <a:ext cx="8177049" cy="35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8CCB4-C20E-7F40-8188-0A223223F5F3}"/>
              </a:ext>
            </a:extLst>
          </p:cNvPr>
          <p:cNvSpPr txBox="1"/>
          <p:nvPr/>
        </p:nvSpPr>
        <p:spPr>
          <a:xfrm>
            <a:off x="7514897" y="658080"/>
            <a:ext cx="90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endParaRPr lang="en-BM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F55CE4-FF64-114A-8908-DBA9F2343746}"/>
              </a:ext>
            </a:extLst>
          </p:cNvPr>
          <p:cNvSpPr txBox="1"/>
          <p:nvPr/>
        </p:nvSpPr>
        <p:spPr>
          <a:xfrm>
            <a:off x="3315192" y="3388708"/>
            <a:ext cx="545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로그인을</a:t>
            </a:r>
            <a:r>
              <a:rPr lang="ko-KR" altLang="en-US" dirty="0"/>
              <a:t> 해주세요 </a:t>
            </a:r>
            <a:endParaRPr lang="en-BM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72D4D3-D8B0-A840-A322-CDCD95E9D1A2}"/>
              </a:ext>
            </a:extLst>
          </p:cNvPr>
          <p:cNvSpPr txBox="1"/>
          <p:nvPr/>
        </p:nvSpPr>
        <p:spPr>
          <a:xfrm>
            <a:off x="430922" y="104082"/>
            <a:ext cx="447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(2)</a:t>
            </a:r>
            <a:r>
              <a:rPr lang="ko-KR" altLang="en-US" dirty="0"/>
              <a:t> 메인 페이지 </a:t>
            </a:r>
            <a:r>
              <a:rPr lang="en-US" altLang="ko-KR" dirty="0"/>
              <a:t>(</a:t>
            </a:r>
            <a:r>
              <a:rPr lang="ko-KR" altLang="en-US" dirty="0"/>
              <a:t>로그인 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BM" dirty="0"/>
          </a:p>
        </p:txBody>
      </p:sp>
    </p:spTree>
    <p:extLst>
      <p:ext uri="{BB962C8B-B14F-4D97-AF65-F5344CB8AC3E}">
        <p14:creationId xmlns:p14="http://schemas.microsoft.com/office/powerpoint/2010/main" val="259710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18">
            <a:extLst>
              <a:ext uri="{FF2B5EF4-FFF2-40B4-BE49-F238E27FC236}">
                <a16:creationId xmlns:a16="http://schemas.microsoft.com/office/drawing/2014/main" id="{E7A19591-332A-CD4F-8F42-16EB09A4C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26907"/>
              </p:ext>
            </p:extLst>
          </p:nvPr>
        </p:nvGraphicFramePr>
        <p:xfrm>
          <a:off x="9121337" y="658080"/>
          <a:ext cx="2509138" cy="5978134"/>
        </p:xfrm>
        <a:graphic>
          <a:graphicData uri="http://schemas.openxmlformats.org/drawingml/2006/table">
            <a:tbl>
              <a:tblPr/>
              <a:tblGrid>
                <a:gridCol w="24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24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NO</a:t>
                      </a:r>
                      <a:endParaRPr kumimoji="1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4" marB="36004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Description</a:t>
                      </a:r>
                      <a:endParaRPr kumimoji="1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4" marB="36004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2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kumimoji="1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4" marB="36004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옷 정보 확인 페이지 </a:t>
                      </a: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kumimoji="1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메인 페이지 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로그인 안 할 경우 빈 그리드</a:t>
                      </a: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r>
                        <a:rPr kumimoji="1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</a:p>
                  </a:txBody>
                  <a:tcPr marL="36000" marR="36000" marT="36004" marB="36004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64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5725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옷 정보 보여주기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카드 형식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최신 순 정렬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762367"/>
                  </a:ext>
                </a:extLst>
              </a:tr>
              <a:tr h="448764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5725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lang="ko-KR" altLang="en-US" sz="7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정렬</a:t>
                      </a:r>
                      <a:r>
                        <a:rPr lang="en-US" altLang="ko-KR" sz="7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7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셀렉트</a:t>
                      </a:r>
                      <a:r>
                        <a:rPr lang="ko-KR" altLang="en-US" sz="7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박스로  선택</a:t>
                      </a:r>
                      <a:endParaRPr lang="en-US" altLang="ko-KR" sz="7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0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5725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옷 추가 버튼 </a:t>
                      </a:r>
                      <a:r>
                        <a:rPr kumimoji="1" lang="ko-KR" altLang="en-US" sz="7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클릭시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팝업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정렬 원하는 정보 선택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998019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각 정보의 세부 정보 선택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클릭시</a:t>
                      </a: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옷 추가 페이지 팝업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95923DE-75FA-C548-A778-00DB8500B113}"/>
              </a:ext>
            </a:extLst>
          </p:cNvPr>
          <p:cNvSpPr/>
          <p:nvPr/>
        </p:nvSpPr>
        <p:spPr>
          <a:xfrm>
            <a:off x="430923" y="658080"/>
            <a:ext cx="8177049" cy="5978134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옷</a:t>
            </a:r>
            <a:endParaRPr lang="en-BM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63CB3-75D1-714E-8EF0-3EE84CA7F9A0}"/>
              </a:ext>
            </a:extLst>
          </p:cNvPr>
          <p:cNvSpPr/>
          <p:nvPr/>
        </p:nvSpPr>
        <p:spPr>
          <a:xfrm>
            <a:off x="430923" y="658079"/>
            <a:ext cx="8177049" cy="35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8CCB4-C20E-7F40-8188-0A223223F5F3}"/>
              </a:ext>
            </a:extLst>
          </p:cNvPr>
          <p:cNvSpPr txBox="1"/>
          <p:nvPr/>
        </p:nvSpPr>
        <p:spPr>
          <a:xfrm>
            <a:off x="6512800" y="637248"/>
            <a:ext cx="90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홍길동</a:t>
            </a:r>
            <a:endParaRPr lang="en-BM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0D8FA0-7699-A84A-B5A8-F94549AB2428}"/>
              </a:ext>
            </a:extLst>
          </p:cNvPr>
          <p:cNvSpPr/>
          <p:nvPr/>
        </p:nvSpPr>
        <p:spPr>
          <a:xfrm>
            <a:off x="704193" y="1498908"/>
            <a:ext cx="2112579" cy="2596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99604D-09A4-0747-808E-AE99EA3EBF2C}"/>
              </a:ext>
            </a:extLst>
          </p:cNvPr>
          <p:cNvSpPr/>
          <p:nvPr/>
        </p:nvSpPr>
        <p:spPr>
          <a:xfrm>
            <a:off x="3330137" y="1498908"/>
            <a:ext cx="2112579" cy="2596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3B884-4339-AA4C-A305-E855390C9265}"/>
              </a:ext>
            </a:extLst>
          </p:cNvPr>
          <p:cNvSpPr/>
          <p:nvPr/>
        </p:nvSpPr>
        <p:spPr>
          <a:xfrm>
            <a:off x="6096000" y="1498908"/>
            <a:ext cx="2112579" cy="2596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67F914-0AE4-0849-BA87-B6DC3D426621}"/>
              </a:ext>
            </a:extLst>
          </p:cNvPr>
          <p:cNvSpPr/>
          <p:nvPr/>
        </p:nvSpPr>
        <p:spPr>
          <a:xfrm>
            <a:off x="6143296" y="4584879"/>
            <a:ext cx="2112579" cy="2051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788824-FEF1-B54C-A958-1DD44E667225}"/>
              </a:ext>
            </a:extLst>
          </p:cNvPr>
          <p:cNvSpPr/>
          <p:nvPr/>
        </p:nvSpPr>
        <p:spPr>
          <a:xfrm>
            <a:off x="3330137" y="4584878"/>
            <a:ext cx="2112579" cy="2051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FB621D-A2B0-294B-B573-1238862932CB}"/>
              </a:ext>
            </a:extLst>
          </p:cNvPr>
          <p:cNvSpPr/>
          <p:nvPr/>
        </p:nvSpPr>
        <p:spPr>
          <a:xfrm>
            <a:off x="704193" y="4584877"/>
            <a:ext cx="2112579" cy="2051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1823EE-16FD-3940-8169-6F27BFB483AA}"/>
              </a:ext>
            </a:extLst>
          </p:cNvPr>
          <p:cNvSpPr txBox="1"/>
          <p:nvPr/>
        </p:nvSpPr>
        <p:spPr>
          <a:xfrm>
            <a:off x="1283083" y="2060028"/>
            <a:ext cx="124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옷 사진</a:t>
            </a:r>
            <a:endParaRPr lang="en-BM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3492EA-EE4A-9646-A4FF-7BC8C19DB843}"/>
              </a:ext>
            </a:extLst>
          </p:cNvPr>
          <p:cNvSpPr/>
          <p:nvPr/>
        </p:nvSpPr>
        <p:spPr>
          <a:xfrm>
            <a:off x="704193" y="2974428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옷 종류</a:t>
            </a:r>
            <a:endParaRPr lang="en-BM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E1B8E2-0DC5-D743-B5E2-EE9A54849929}"/>
              </a:ext>
            </a:extLst>
          </p:cNvPr>
          <p:cNvSpPr/>
          <p:nvPr/>
        </p:nvSpPr>
        <p:spPr>
          <a:xfrm>
            <a:off x="704193" y="3321269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계절</a:t>
            </a:r>
            <a:endParaRPr lang="en-BM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7EBB7F-5414-AA40-A123-08E21AB923F1}"/>
              </a:ext>
            </a:extLst>
          </p:cNvPr>
          <p:cNvSpPr/>
          <p:nvPr/>
        </p:nvSpPr>
        <p:spPr>
          <a:xfrm>
            <a:off x="704193" y="3637762"/>
            <a:ext cx="2112579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 위치</a:t>
            </a:r>
            <a:endParaRPr lang="en-BM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265EF2-6800-8247-9200-0A172069FE03}"/>
              </a:ext>
            </a:extLst>
          </p:cNvPr>
          <p:cNvSpPr/>
          <p:nvPr/>
        </p:nvSpPr>
        <p:spPr>
          <a:xfrm>
            <a:off x="3330137" y="2974428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옷 종류</a:t>
            </a:r>
            <a:endParaRPr lang="en-BM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8E0511-8EB2-E34C-83E1-7FDBBFEEEB8B}"/>
              </a:ext>
            </a:extLst>
          </p:cNvPr>
          <p:cNvSpPr/>
          <p:nvPr/>
        </p:nvSpPr>
        <p:spPr>
          <a:xfrm>
            <a:off x="3330137" y="3321269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계절</a:t>
            </a:r>
            <a:endParaRPr lang="en-BM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464F8D-CEDB-2B43-BCBF-8CEE577789E4}"/>
              </a:ext>
            </a:extLst>
          </p:cNvPr>
          <p:cNvSpPr/>
          <p:nvPr/>
        </p:nvSpPr>
        <p:spPr>
          <a:xfrm>
            <a:off x="3330137" y="3637762"/>
            <a:ext cx="2112579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 위치</a:t>
            </a:r>
            <a:endParaRPr lang="en-BM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99C2E8-C827-9E4F-913D-4871FE2DE8FA}"/>
              </a:ext>
            </a:extLst>
          </p:cNvPr>
          <p:cNvSpPr/>
          <p:nvPr/>
        </p:nvSpPr>
        <p:spPr>
          <a:xfrm>
            <a:off x="6096000" y="2974428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옷 종류</a:t>
            </a:r>
            <a:endParaRPr lang="en-BM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D15AE5-6F25-E54B-9DA2-BB7FF581A256}"/>
              </a:ext>
            </a:extLst>
          </p:cNvPr>
          <p:cNvSpPr/>
          <p:nvPr/>
        </p:nvSpPr>
        <p:spPr>
          <a:xfrm>
            <a:off x="6096000" y="3321269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계절</a:t>
            </a:r>
            <a:endParaRPr lang="en-BM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B52C03-05D9-604D-8143-3C824842EDC6}"/>
              </a:ext>
            </a:extLst>
          </p:cNvPr>
          <p:cNvSpPr/>
          <p:nvPr/>
        </p:nvSpPr>
        <p:spPr>
          <a:xfrm>
            <a:off x="6096000" y="3637762"/>
            <a:ext cx="2112579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 위치</a:t>
            </a:r>
            <a:endParaRPr lang="en-BM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342A57-160E-8F48-9D58-31BA21A7E57C}"/>
              </a:ext>
            </a:extLst>
          </p:cNvPr>
          <p:cNvSpPr/>
          <p:nvPr/>
        </p:nvSpPr>
        <p:spPr>
          <a:xfrm>
            <a:off x="704193" y="5966065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옷 종류</a:t>
            </a:r>
            <a:endParaRPr lang="en-BM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3C10B7-7BF4-064C-9360-74C3DF8EC2FE}"/>
              </a:ext>
            </a:extLst>
          </p:cNvPr>
          <p:cNvSpPr/>
          <p:nvPr/>
        </p:nvSpPr>
        <p:spPr>
          <a:xfrm>
            <a:off x="704193" y="6312906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계절</a:t>
            </a:r>
            <a:endParaRPr lang="en-BM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695182-9383-D841-866A-FC72C36513C3}"/>
              </a:ext>
            </a:extLst>
          </p:cNvPr>
          <p:cNvSpPr/>
          <p:nvPr/>
        </p:nvSpPr>
        <p:spPr>
          <a:xfrm>
            <a:off x="3330137" y="5951743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옷 종류</a:t>
            </a:r>
            <a:endParaRPr lang="en-BM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6C2213-6C9D-3948-A7F7-DE2610A8533A}"/>
              </a:ext>
            </a:extLst>
          </p:cNvPr>
          <p:cNvSpPr/>
          <p:nvPr/>
        </p:nvSpPr>
        <p:spPr>
          <a:xfrm>
            <a:off x="3330137" y="6298584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계절</a:t>
            </a:r>
            <a:endParaRPr lang="en-BM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2FF9CF-93F9-4143-9DE2-2D3AA4617ADD}"/>
              </a:ext>
            </a:extLst>
          </p:cNvPr>
          <p:cNvSpPr/>
          <p:nvPr/>
        </p:nvSpPr>
        <p:spPr>
          <a:xfrm>
            <a:off x="6143296" y="5972764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옷 종류</a:t>
            </a:r>
            <a:endParaRPr lang="en-BM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C6C9F8-B99C-704B-9381-4A1436C9B630}"/>
              </a:ext>
            </a:extLst>
          </p:cNvPr>
          <p:cNvSpPr/>
          <p:nvPr/>
        </p:nvSpPr>
        <p:spPr>
          <a:xfrm>
            <a:off x="6143296" y="6319605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계절</a:t>
            </a:r>
            <a:endParaRPr lang="en-BM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BF5F08-37C0-3B47-87CA-14C3476A4C40}"/>
              </a:ext>
            </a:extLst>
          </p:cNvPr>
          <p:cNvSpPr txBox="1"/>
          <p:nvPr/>
        </p:nvSpPr>
        <p:spPr>
          <a:xfrm>
            <a:off x="3899336" y="2080576"/>
            <a:ext cx="124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옷 사진</a:t>
            </a:r>
            <a:endParaRPr lang="en-BM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72CEB9-DA97-2946-BFC1-2D118030722A}"/>
              </a:ext>
            </a:extLst>
          </p:cNvPr>
          <p:cNvSpPr txBox="1"/>
          <p:nvPr/>
        </p:nvSpPr>
        <p:spPr>
          <a:xfrm>
            <a:off x="6646560" y="2055036"/>
            <a:ext cx="124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옷 사진</a:t>
            </a:r>
            <a:endParaRPr lang="en-BM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0A4FEB-E45D-2746-89A3-76C5D282F382}"/>
              </a:ext>
            </a:extLst>
          </p:cNvPr>
          <p:cNvSpPr txBox="1"/>
          <p:nvPr/>
        </p:nvSpPr>
        <p:spPr>
          <a:xfrm>
            <a:off x="1217557" y="5064792"/>
            <a:ext cx="124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옷 사진</a:t>
            </a:r>
            <a:endParaRPr lang="en-BM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493852-B958-6B48-95A1-3403AB75807B}"/>
              </a:ext>
            </a:extLst>
          </p:cNvPr>
          <p:cNvSpPr txBox="1"/>
          <p:nvPr/>
        </p:nvSpPr>
        <p:spPr>
          <a:xfrm>
            <a:off x="3899335" y="5083645"/>
            <a:ext cx="124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옷 사진</a:t>
            </a:r>
            <a:endParaRPr lang="en-BM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8E2B8C-83AA-EF42-8098-37715A81A4E4}"/>
              </a:ext>
            </a:extLst>
          </p:cNvPr>
          <p:cNvSpPr txBox="1"/>
          <p:nvPr/>
        </p:nvSpPr>
        <p:spPr>
          <a:xfrm>
            <a:off x="6646560" y="5133888"/>
            <a:ext cx="124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옷 사진</a:t>
            </a:r>
            <a:endParaRPr lang="en-BM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198D67C-87B8-6148-ADBA-9D2B64D043C1}"/>
              </a:ext>
            </a:extLst>
          </p:cNvPr>
          <p:cNvSpPr/>
          <p:nvPr/>
        </p:nvSpPr>
        <p:spPr>
          <a:xfrm>
            <a:off x="6143296" y="1058674"/>
            <a:ext cx="1870841" cy="328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정렬</a:t>
            </a:r>
            <a:endParaRPr lang="en-BM" dirty="0"/>
          </a:p>
        </p:txBody>
      </p:sp>
      <p:sp>
        <p:nvSpPr>
          <p:cNvPr id="46" name="Triangle 45">
            <a:extLst>
              <a:ext uri="{FF2B5EF4-FFF2-40B4-BE49-F238E27FC236}">
                <a16:creationId xmlns:a16="http://schemas.microsoft.com/office/drawing/2014/main" id="{265E7735-CD57-354E-A005-2CA058B5C5CA}"/>
              </a:ext>
            </a:extLst>
          </p:cNvPr>
          <p:cNvSpPr/>
          <p:nvPr/>
        </p:nvSpPr>
        <p:spPr>
          <a:xfrm rot="10800000">
            <a:off x="6222124" y="1150448"/>
            <a:ext cx="290676" cy="19021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F1A5F16-9CA5-3741-AEF9-0FE67B6E04C2}"/>
              </a:ext>
            </a:extLst>
          </p:cNvPr>
          <p:cNvSpPr/>
          <p:nvPr/>
        </p:nvSpPr>
        <p:spPr>
          <a:xfrm>
            <a:off x="3047174" y="2152508"/>
            <a:ext cx="1460941" cy="25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옷 종류</a:t>
            </a:r>
            <a:endParaRPr lang="en-BM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F057C40-F9B8-D444-B5AF-CC8DC8B0EAD5}"/>
              </a:ext>
            </a:extLst>
          </p:cNvPr>
          <p:cNvSpPr/>
          <p:nvPr/>
        </p:nvSpPr>
        <p:spPr>
          <a:xfrm>
            <a:off x="3073455" y="2480837"/>
            <a:ext cx="1460941" cy="25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계절</a:t>
            </a:r>
            <a:endParaRPr lang="en-BM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47F673E-4BFA-9944-B741-316AC44DD6CE}"/>
              </a:ext>
            </a:extLst>
          </p:cNvPr>
          <p:cNvSpPr/>
          <p:nvPr/>
        </p:nvSpPr>
        <p:spPr>
          <a:xfrm>
            <a:off x="3090042" y="2807022"/>
            <a:ext cx="1460941" cy="25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 위치</a:t>
            </a:r>
            <a:endParaRPr lang="en-BM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31BD43A-95EE-DC4E-A692-532C6FD50603}"/>
              </a:ext>
            </a:extLst>
          </p:cNvPr>
          <p:cNvSpPr/>
          <p:nvPr/>
        </p:nvSpPr>
        <p:spPr>
          <a:xfrm>
            <a:off x="2944703" y="2034228"/>
            <a:ext cx="1795464" cy="1089255"/>
          </a:xfrm>
          <a:prstGeom prst="rect">
            <a:avLst/>
          </a:prstGeom>
          <a:solidFill>
            <a:schemeClr val="bg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EEE1CF-B9BB-6C49-A1D0-D10032CAE6D5}"/>
              </a:ext>
            </a:extLst>
          </p:cNvPr>
          <p:cNvCxnSpPr>
            <a:cxnSpLocks/>
            <a:stCxn id="45" idx="2"/>
            <a:endCxn id="51" idx="0"/>
          </p:cNvCxnSpPr>
          <p:nvPr/>
        </p:nvCxnSpPr>
        <p:spPr>
          <a:xfrm flipH="1">
            <a:off x="3842435" y="1387096"/>
            <a:ext cx="3236282" cy="647132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88CD1F7-89C3-8744-A1F4-A564F6B15994}"/>
              </a:ext>
            </a:extLst>
          </p:cNvPr>
          <p:cNvSpPr txBox="1"/>
          <p:nvPr/>
        </p:nvSpPr>
        <p:spPr>
          <a:xfrm>
            <a:off x="7294179" y="643352"/>
            <a:ext cx="131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로그아웃</a:t>
            </a:r>
            <a:endParaRPr lang="en-BM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903AE6B-0705-D342-A64E-3701E4F70760}"/>
              </a:ext>
            </a:extLst>
          </p:cNvPr>
          <p:cNvSpPr/>
          <p:nvPr/>
        </p:nvSpPr>
        <p:spPr>
          <a:xfrm>
            <a:off x="4110284" y="1060221"/>
            <a:ext cx="1870841" cy="328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옷 추가</a:t>
            </a:r>
            <a:endParaRPr lang="en-BM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6AD022A-55F3-1F40-A19E-38AB1B1BD456}"/>
              </a:ext>
            </a:extLst>
          </p:cNvPr>
          <p:cNvSpPr/>
          <p:nvPr/>
        </p:nvSpPr>
        <p:spPr>
          <a:xfrm>
            <a:off x="5536739" y="2049502"/>
            <a:ext cx="1795464" cy="1089255"/>
          </a:xfrm>
          <a:prstGeom prst="rect">
            <a:avLst/>
          </a:prstGeom>
          <a:solidFill>
            <a:schemeClr val="bg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BDA4AF-0E34-B64E-9E1E-B2E0F7FB3055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4764797" y="2594130"/>
            <a:ext cx="771942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8495760-71B3-EA40-A03A-3581D86991C9}"/>
              </a:ext>
            </a:extLst>
          </p:cNvPr>
          <p:cNvSpPr/>
          <p:nvPr/>
        </p:nvSpPr>
        <p:spPr>
          <a:xfrm>
            <a:off x="5632979" y="2114974"/>
            <a:ext cx="1633691" cy="328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자켓</a:t>
            </a:r>
            <a:endParaRPr lang="en-BM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557B144-AA9D-3448-BCF7-5E7AD3522998}"/>
              </a:ext>
            </a:extLst>
          </p:cNvPr>
          <p:cNvSpPr/>
          <p:nvPr/>
        </p:nvSpPr>
        <p:spPr>
          <a:xfrm>
            <a:off x="5589413" y="2505741"/>
            <a:ext cx="1720822" cy="328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바지</a:t>
            </a:r>
            <a:endParaRPr lang="en-BM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A46D44-F4F5-DA4F-9008-7048F111D76A}"/>
              </a:ext>
            </a:extLst>
          </p:cNvPr>
          <p:cNvSpPr txBox="1"/>
          <p:nvPr/>
        </p:nvSpPr>
        <p:spPr>
          <a:xfrm>
            <a:off x="704193" y="1437712"/>
            <a:ext cx="6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(1)</a:t>
            </a:r>
            <a:endParaRPr lang="en-BM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577CFA-4E67-414B-A7BD-CB10B91B2FC2}"/>
              </a:ext>
            </a:extLst>
          </p:cNvPr>
          <p:cNvSpPr txBox="1"/>
          <p:nvPr/>
        </p:nvSpPr>
        <p:spPr>
          <a:xfrm>
            <a:off x="6046980" y="727612"/>
            <a:ext cx="6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(2)</a:t>
            </a:r>
            <a:endParaRPr lang="en-BM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09DE83-3950-4C48-A8F4-A82C67CEC790}"/>
              </a:ext>
            </a:extLst>
          </p:cNvPr>
          <p:cNvSpPr txBox="1"/>
          <p:nvPr/>
        </p:nvSpPr>
        <p:spPr>
          <a:xfrm>
            <a:off x="2832621" y="1649432"/>
            <a:ext cx="6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(3)</a:t>
            </a:r>
            <a:endParaRPr lang="en-BM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C213586-2AD5-9A49-8072-571700FF2FD6}"/>
              </a:ext>
            </a:extLst>
          </p:cNvPr>
          <p:cNvSpPr txBox="1"/>
          <p:nvPr/>
        </p:nvSpPr>
        <p:spPr>
          <a:xfrm>
            <a:off x="5118990" y="1782441"/>
            <a:ext cx="6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(4)</a:t>
            </a:r>
            <a:endParaRPr lang="en-BM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42F79E-4E7C-CB4C-A865-0D275A2A1824}"/>
              </a:ext>
            </a:extLst>
          </p:cNvPr>
          <p:cNvSpPr txBox="1"/>
          <p:nvPr/>
        </p:nvSpPr>
        <p:spPr>
          <a:xfrm>
            <a:off x="3720540" y="957472"/>
            <a:ext cx="6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(5)</a:t>
            </a:r>
            <a:endParaRPr lang="en-BM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1850CC-68F1-7C4B-903E-52A46180B6C9}"/>
              </a:ext>
            </a:extLst>
          </p:cNvPr>
          <p:cNvSpPr txBox="1"/>
          <p:nvPr/>
        </p:nvSpPr>
        <p:spPr>
          <a:xfrm>
            <a:off x="430922" y="104082"/>
            <a:ext cx="447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(3)</a:t>
            </a:r>
            <a:r>
              <a:rPr lang="ko-KR" altLang="en-US" dirty="0"/>
              <a:t> 메인 페이지 </a:t>
            </a:r>
            <a:r>
              <a:rPr lang="en-US" altLang="ko-KR" dirty="0"/>
              <a:t>(</a:t>
            </a:r>
            <a:r>
              <a:rPr lang="ko-KR" altLang="en-US" dirty="0"/>
              <a:t>로그인 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BM" dirty="0"/>
          </a:p>
        </p:txBody>
      </p:sp>
    </p:spTree>
    <p:extLst>
      <p:ext uri="{BB962C8B-B14F-4D97-AF65-F5344CB8AC3E}">
        <p14:creationId xmlns:p14="http://schemas.microsoft.com/office/powerpoint/2010/main" val="394033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18">
            <a:extLst>
              <a:ext uri="{FF2B5EF4-FFF2-40B4-BE49-F238E27FC236}">
                <a16:creationId xmlns:a16="http://schemas.microsoft.com/office/drawing/2014/main" id="{E7A19591-332A-CD4F-8F42-16EB09A4C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75491"/>
              </p:ext>
            </p:extLst>
          </p:nvPr>
        </p:nvGraphicFramePr>
        <p:xfrm>
          <a:off x="9121337" y="658080"/>
          <a:ext cx="2509138" cy="5978134"/>
        </p:xfrm>
        <a:graphic>
          <a:graphicData uri="http://schemas.openxmlformats.org/drawingml/2006/table">
            <a:tbl>
              <a:tblPr/>
              <a:tblGrid>
                <a:gridCol w="24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24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NO</a:t>
                      </a:r>
                      <a:endParaRPr kumimoji="1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4" marB="36004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Description</a:t>
                      </a:r>
                      <a:endParaRPr kumimoji="1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4" marB="36004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2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kumimoji="1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4" marB="36004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옷 추가 팝업 페이지</a:t>
                      </a:r>
                    </a:p>
                  </a:txBody>
                  <a:tcPr marL="36000" marR="36000" marT="36004" marB="36004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64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5725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옷 종류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계절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저장위치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셀렉트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박스 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762367"/>
                  </a:ext>
                </a:extLst>
              </a:tr>
              <a:tr h="448764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5725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lang="ko-KR" altLang="en-US" sz="7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 추가</a:t>
                      </a:r>
                      <a:endParaRPr lang="en-US" altLang="ko-KR" sz="7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0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5725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 종료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998019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 후 팝업 종료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95923DE-75FA-C548-A778-00DB8500B113}"/>
              </a:ext>
            </a:extLst>
          </p:cNvPr>
          <p:cNvSpPr/>
          <p:nvPr/>
        </p:nvSpPr>
        <p:spPr>
          <a:xfrm>
            <a:off x="430923" y="658080"/>
            <a:ext cx="8177049" cy="5978134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옷</a:t>
            </a:r>
            <a:endParaRPr lang="en-BM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63CB3-75D1-714E-8EF0-3EE84CA7F9A0}"/>
              </a:ext>
            </a:extLst>
          </p:cNvPr>
          <p:cNvSpPr/>
          <p:nvPr/>
        </p:nvSpPr>
        <p:spPr>
          <a:xfrm>
            <a:off x="430923" y="658079"/>
            <a:ext cx="8177049" cy="35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8CCB4-C20E-7F40-8188-0A223223F5F3}"/>
              </a:ext>
            </a:extLst>
          </p:cNvPr>
          <p:cNvSpPr txBox="1"/>
          <p:nvPr/>
        </p:nvSpPr>
        <p:spPr>
          <a:xfrm>
            <a:off x="6512800" y="637248"/>
            <a:ext cx="90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홍길동</a:t>
            </a:r>
            <a:endParaRPr lang="en-BM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0D8FA0-7699-A84A-B5A8-F94549AB2428}"/>
              </a:ext>
            </a:extLst>
          </p:cNvPr>
          <p:cNvSpPr/>
          <p:nvPr/>
        </p:nvSpPr>
        <p:spPr>
          <a:xfrm>
            <a:off x="704193" y="1498908"/>
            <a:ext cx="2112579" cy="2596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99604D-09A4-0747-808E-AE99EA3EBF2C}"/>
              </a:ext>
            </a:extLst>
          </p:cNvPr>
          <p:cNvSpPr/>
          <p:nvPr/>
        </p:nvSpPr>
        <p:spPr>
          <a:xfrm>
            <a:off x="3330137" y="1498908"/>
            <a:ext cx="2112579" cy="2596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3B884-4339-AA4C-A305-E855390C9265}"/>
              </a:ext>
            </a:extLst>
          </p:cNvPr>
          <p:cNvSpPr/>
          <p:nvPr/>
        </p:nvSpPr>
        <p:spPr>
          <a:xfrm>
            <a:off x="6096000" y="1498908"/>
            <a:ext cx="2112579" cy="2596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67F914-0AE4-0849-BA87-B6DC3D426621}"/>
              </a:ext>
            </a:extLst>
          </p:cNvPr>
          <p:cNvSpPr/>
          <p:nvPr/>
        </p:nvSpPr>
        <p:spPr>
          <a:xfrm>
            <a:off x="6143296" y="4584879"/>
            <a:ext cx="2112579" cy="2051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788824-FEF1-B54C-A958-1DD44E667225}"/>
              </a:ext>
            </a:extLst>
          </p:cNvPr>
          <p:cNvSpPr/>
          <p:nvPr/>
        </p:nvSpPr>
        <p:spPr>
          <a:xfrm>
            <a:off x="3330137" y="4584878"/>
            <a:ext cx="2112579" cy="2051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FB621D-A2B0-294B-B573-1238862932CB}"/>
              </a:ext>
            </a:extLst>
          </p:cNvPr>
          <p:cNvSpPr/>
          <p:nvPr/>
        </p:nvSpPr>
        <p:spPr>
          <a:xfrm>
            <a:off x="704193" y="4584877"/>
            <a:ext cx="2112579" cy="2051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1823EE-16FD-3940-8169-6F27BFB483AA}"/>
              </a:ext>
            </a:extLst>
          </p:cNvPr>
          <p:cNvSpPr txBox="1"/>
          <p:nvPr/>
        </p:nvSpPr>
        <p:spPr>
          <a:xfrm>
            <a:off x="1283083" y="2060028"/>
            <a:ext cx="124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옷 사진</a:t>
            </a:r>
            <a:endParaRPr lang="en-BM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3492EA-EE4A-9646-A4FF-7BC8C19DB843}"/>
              </a:ext>
            </a:extLst>
          </p:cNvPr>
          <p:cNvSpPr/>
          <p:nvPr/>
        </p:nvSpPr>
        <p:spPr>
          <a:xfrm>
            <a:off x="704193" y="2974428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옷 종류</a:t>
            </a:r>
            <a:endParaRPr lang="en-BM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E1B8E2-0DC5-D743-B5E2-EE9A54849929}"/>
              </a:ext>
            </a:extLst>
          </p:cNvPr>
          <p:cNvSpPr/>
          <p:nvPr/>
        </p:nvSpPr>
        <p:spPr>
          <a:xfrm>
            <a:off x="704193" y="3321269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계절</a:t>
            </a:r>
            <a:endParaRPr lang="en-BM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7EBB7F-5414-AA40-A123-08E21AB923F1}"/>
              </a:ext>
            </a:extLst>
          </p:cNvPr>
          <p:cNvSpPr/>
          <p:nvPr/>
        </p:nvSpPr>
        <p:spPr>
          <a:xfrm>
            <a:off x="704193" y="3637762"/>
            <a:ext cx="2112579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 위치</a:t>
            </a:r>
            <a:endParaRPr lang="en-BM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265EF2-6800-8247-9200-0A172069FE03}"/>
              </a:ext>
            </a:extLst>
          </p:cNvPr>
          <p:cNvSpPr/>
          <p:nvPr/>
        </p:nvSpPr>
        <p:spPr>
          <a:xfrm>
            <a:off x="3330137" y="2974428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옷 종류</a:t>
            </a:r>
            <a:endParaRPr lang="en-BM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8E0511-8EB2-E34C-83E1-7FDBBFEEEB8B}"/>
              </a:ext>
            </a:extLst>
          </p:cNvPr>
          <p:cNvSpPr/>
          <p:nvPr/>
        </p:nvSpPr>
        <p:spPr>
          <a:xfrm>
            <a:off x="3330137" y="3321269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계절</a:t>
            </a:r>
            <a:endParaRPr lang="en-BM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464F8D-CEDB-2B43-BCBF-8CEE577789E4}"/>
              </a:ext>
            </a:extLst>
          </p:cNvPr>
          <p:cNvSpPr/>
          <p:nvPr/>
        </p:nvSpPr>
        <p:spPr>
          <a:xfrm>
            <a:off x="3330137" y="3637762"/>
            <a:ext cx="2112579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 위치</a:t>
            </a:r>
            <a:endParaRPr lang="en-BM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99C2E8-C827-9E4F-913D-4871FE2DE8FA}"/>
              </a:ext>
            </a:extLst>
          </p:cNvPr>
          <p:cNvSpPr/>
          <p:nvPr/>
        </p:nvSpPr>
        <p:spPr>
          <a:xfrm>
            <a:off x="6096000" y="2974428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옷 종류</a:t>
            </a:r>
            <a:endParaRPr lang="en-BM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D15AE5-6F25-E54B-9DA2-BB7FF581A256}"/>
              </a:ext>
            </a:extLst>
          </p:cNvPr>
          <p:cNvSpPr/>
          <p:nvPr/>
        </p:nvSpPr>
        <p:spPr>
          <a:xfrm>
            <a:off x="6096000" y="3321269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계절</a:t>
            </a:r>
            <a:endParaRPr lang="en-BM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B52C03-05D9-604D-8143-3C824842EDC6}"/>
              </a:ext>
            </a:extLst>
          </p:cNvPr>
          <p:cNvSpPr/>
          <p:nvPr/>
        </p:nvSpPr>
        <p:spPr>
          <a:xfrm>
            <a:off x="6096000" y="3637762"/>
            <a:ext cx="2112579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 위치</a:t>
            </a:r>
            <a:endParaRPr lang="en-BM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342A57-160E-8F48-9D58-31BA21A7E57C}"/>
              </a:ext>
            </a:extLst>
          </p:cNvPr>
          <p:cNvSpPr/>
          <p:nvPr/>
        </p:nvSpPr>
        <p:spPr>
          <a:xfrm>
            <a:off x="704193" y="5966065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옷 종류</a:t>
            </a:r>
            <a:endParaRPr lang="en-BM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3C10B7-7BF4-064C-9360-74C3DF8EC2FE}"/>
              </a:ext>
            </a:extLst>
          </p:cNvPr>
          <p:cNvSpPr/>
          <p:nvPr/>
        </p:nvSpPr>
        <p:spPr>
          <a:xfrm>
            <a:off x="704193" y="6312906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계절</a:t>
            </a:r>
            <a:endParaRPr lang="en-BM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695182-9383-D841-866A-FC72C36513C3}"/>
              </a:ext>
            </a:extLst>
          </p:cNvPr>
          <p:cNvSpPr/>
          <p:nvPr/>
        </p:nvSpPr>
        <p:spPr>
          <a:xfrm>
            <a:off x="3330137" y="5951743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옷 종류</a:t>
            </a:r>
            <a:endParaRPr lang="en-BM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6C2213-6C9D-3948-A7F7-DE2610A8533A}"/>
              </a:ext>
            </a:extLst>
          </p:cNvPr>
          <p:cNvSpPr/>
          <p:nvPr/>
        </p:nvSpPr>
        <p:spPr>
          <a:xfrm>
            <a:off x="3330137" y="6298584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계절</a:t>
            </a:r>
            <a:endParaRPr lang="en-BM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2FF9CF-93F9-4143-9DE2-2D3AA4617ADD}"/>
              </a:ext>
            </a:extLst>
          </p:cNvPr>
          <p:cNvSpPr/>
          <p:nvPr/>
        </p:nvSpPr>
        <p:spPr>
          <a:xfrm>
            <a:off x="6143296" y="5972764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옷 종류</a:t>
            </a:r>
            <a:endParaRPr lang="en-BM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C6C9F8-B99C-704B-9381-4A1436C9B630}"/>
              </a:ext>
            </a:extLst>
          </p:cNvPr>
          <p:cNvSpPr/>
          <p:nvPr/>
        </p:nvSpPr>
        <p:spPr>
          <a:xfrm>
            <a:off x="6143296" y="6319605"/>
            <a:ext cx="2112579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계절</a:t>
            </a:r>
            <a:endParaRPr lang="en-BM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BF5F08-37C0-3B47-87CA-14C3476A4C40}"/>
              </a:ext>
            </a:extLst>
          </p:cNvPr>
          <p:cNvSpPr txBox="1"/>
          <p:nvPr/>
        </p:nvSpPr>
        <p:spPr>
          <a:xfrm>
            <a:off x="3899336" y="2080576"/>
            <a:ext cx="124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옷 사진</a:t>
            </a:r>
            <a:endParaRPr lang="en-BM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72CEB9-DA97-2946-BFC1-2D118030722A}"/>
              </a:ext>
            </a:extLst>
          </p:cNvPr>
          <p:cNvSpPr txBox="1"/>
          <p:nvPr/>
        </p:nvSpPr>
        <p:spPr>
          <a:xfrm>
            <a:off x="6646560" y="2055036"/>
            <a:ext cx="124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옷 사진</a:t>
            </a:r>
            <a:endParaRPr lang="en-BM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0A4FEB-E45D-2746-89A3-76C5D282F382}"/>
              </a:ext>
            </a:extLst>
          </p:cNvPr>
          <p:cNvSpPr txBox="1"/>
          <p:nvPr/>
        </p:nvSpPr>
        <p:spPr>
          <a:xfrm>
            <a:off x="1217557" y="5064792"/>
            <a:ext cx="124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옷 사진</a:t>
            </a:r>
            <a:endParaRPr lang="en-BM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493852-B958-6B48-95A1-3403AB75807B}"/>
              </a:ext>
            </a:extLst>
          </p:cNvPr>
          <p:cNvSpPr txBox="1"/>
          <p:nvPr/>
        </p:nvSpPr>
        <p:spPr>
          <a:xfrm>
            <a:off x="3899335" y="5083645"/>
            <a:ext cx="124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옷 사진</a:t>
            </a:r>
            <a:endParaRPr lang="en-BM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8E2B8C-83AA-EF42-8098-37715A81A4E4}"/>
              </a:ext>
            </a:extLst>
          </p:cNvPr>
          <p:cNvSpPr txBox="1"/>
          <p:nvPr/>
        </p:nvSpPr>
        <p:spPr>
          <a:xfrm>
            <a:off x="6646560" y="5133888"/>
            <a:ext cx="124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옷 사진</a:t>
            </a:r>
            <a:endParaRPr lang="en-BM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198D67C-87B8-6148-ADBA-9D2B64D043C1}"/>
              </a:ext>
            </a:extLst>
          </p:cNvPr>
          <p:cNvSpPr/>
          <p:nvPr/>
        </p:nvSpPr>
        <p:spPr>
          <a:xfrm>
            <a:off x="6143296" y="1058674"/>
            <a:ext cx="1870841" cy="328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정렬</a:t>
            </a:r>
            <a:endParaRPr lang="en-BM" dirty="0"/>
          </a:p>
        </p:txBody>
      </p:sp>
      <p:sp>
        <p:nvSpPr>
          <p:cNvPr id="46" name="Triangle 45">
            <a:extLst>
              <a:ext uri="{FF2B5EF4-FFF2-40B4-BE49-F238E27FC236}">
                <a16:creationId xmlns:a16="http://schemas.microsoft.com/office/drawing/2014/main" id="{265E7735-CD57-354E-A005-2CA058B5C5CA}"/>
              </a:ext>
            </a:extLst>
          </p:cNvPr>
          <p:cNvSpPr/>
          <p:nvPr/>
        </p:nvSpPr>
        <p:spPr>
          <a:xfrm rot="10800000">
            <a:off x="6222124" y="1150448"/>
            <a:ext cx="290676" cy="19021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F1A5F16-9CA5-3741-AEF9-0FE67B6E04C2}"/>
              </a:ext>
            </a:extLst>
          </p:cNvPr>
          <p:cNvSpPr/>
          <p:nvPr/>
        </p:nvSpPr>
        <p:spPr>
          <a:xfrm>
            <a:off x="6684575" y="1931043"/>
            <a:ext cx="1460941" cy="25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옷 종류</a:t>
            </a:r>
            <a:endParaRPr lang="en-BM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F057C40-F9B8-D444-B5AF-CC8DC8B0EAD5}"/>
              </a:ext>
            </a:extLst>
          </p:cNvPr>
          <p:cNvSpPr/>
          <p:nvPr/>
        </p:nvSpPr>
        <p:spPr>
          <a:xfrm>
            <a:off x="6684575" y="2165815"/>
            <a:ext cx="1460941" cy="25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계절</a:t>
            </a:r>
            <a:endParaRPr lang="en-BM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47F673E-4BFA-9944-B741-316AC44DD6CE}"/>
              </a:ext>
            </a:extLst>
          </p:cNvPr>
          <p:cNvSpPr/>
          <p:nvPr/>
        </p:nvSpPr>
        <p:spPr>
          <a:xfrm>
            <a:off x="6670617" y="2408470"/>
            <a:ext cx="1460941" cy="25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 위치</a:t>
            </a:r>
            <a:endParaRPr lang="en-BM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31BD43A-95EE-DC4E-A692-532C6FD50603}"/>
              </a:ext>
            </a:extLst>
          </p:cNvPr>
          <p:cNvSpPr/>
          <p:nvPr/>
        </p:nvSpPr>
        <p:spPr>
          <a:xfrm>
            <a:off x="6546301" y="1905632"/>
            <a:ext cx="1709574" cy="1089255"/>
          </a:xfrm>
          <a:prstGeom prst="rect">
            <a:avLst/>
          </a:prstGeom>
          <a:solidFill>
            <a:schemeClr val="bg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EEE1CF-B9BB-6C49-A1D0-D10032CAE6D5}"/>
              </a:ext>
            </a:extLst>
          </p:cNvPr>
          <p:cNvCxnSpPr>
            <a:cxnSpLocks/>
            <a:stCxn id="45" idx="2"/>
            <a:endCxn id="51" idx="0"/>
          </p:cNvCxnSpPr>
          <p:nvPr/>
        </p:nvCxnSpPr>
        <p:spPr>
          <a:xfrm>
            <a:off x="7078717" y="1387096"/>
            <a:ext cx="322371" cy="518536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88CD1F7-89C3-8744-A1F4-A564F6B15994}"/>
              </a:ext>
            </a:extLst>
          </p:cNvPr>
          <p:cNvSpPr txBox="1"/>
          <p:nvPr/>
        </p:nvSpPr>
        <p:spPr>
          <a:xfrm>
            <a:off x="7294179" y="643352"/>
            <a:ext cx="131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로그아웃</a:t>
            </a:r>
            <a:endParaRPr lang="en-BM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903AE6B-0705-D342-A64E-3701E4F70760}"/>
              </a:ext>
            </a:extLst>
          </p:cNvPr>
          <p:cNvSpPr/>
          <p:nvPr/>
        </p:nvSpPr>
        <p:spPr>
          <a:xfrm>
            <a:off x="4110284" y="1060221"/>
            <a:ext cx="1870841" cy="328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옷 추가</a:t>
            </a:r>
            <a:endParaRPr lang="en-BM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6E15B7-D188-B843-926A-70FEEDD44DD0}"/>
              </a:ext>
            </a:extLst>
          </p:cNvPr>
          <p:cNvSpPr/>
          <p:nvPr/>
        </p:nvSpPr>
        <p:spPr>
          <a:xfrm>
            <a:off x="430923" y="637248"/>
            <a:ext cx="8177049" cy="6022499"/>
          </a:xfrm>
          <a:prstGeom prst="rect">
            <a:avLst/>
          </a:prstGeom>
          <a:solidFill>
            <a:schemeClr val="tx1">
              <a:lumMod val="75000"/>
              <a:lumOff val="25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215D6C-FE7A-7044-8974-A1860DB895BB}"/>
              </a:ext>
            </a:extLst>
          </p:cNvPr>
          <p:cNvSpPr/>
          <p:nvPr/>
        </p:nvSpPr>
        <p:spPr>
          <a:xfrm>
            <a:off x="2194730" y="1058674"/>
            <a:ext cx="4287647" cy="5506786"/>
          </a:xfrm>
          <a:prstGeom prst="rect">
            <a:avLst/>
          </a:prstGeom>
          <a:solidFill>
            <a:schemeClr val="bg1"/>
          </a:solidFill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53D9490-7845-634D-BC57-2BAA5B84685E}"/>
              </a:ext>
            </a:extLst>
          </p:cNvPr>
          <p:cNvSpPr/>
          <p:nvPr/>
        </p:nvSpPr>
        <p:spPr>
          <a:xfrm>
            <a:off x="2569244" y="4594157"/>
            <a:ext cx="1240221" cy="305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  <a:endParaRPr lang="en-BM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D300DAB-553A-044C-8CF9-3DD495496DB7}"/>
              </a:ext>
            </a:extLst>
          </p:cNvPr>
          <p:cNvSpPr/>
          <p:nvPr/>
        </p:nvSpPr>
        <p:spPr>
          <a:xfrm>
            <a:off x="2880311" y="5573459"/>
            <a:ext cx="853346" cy="305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  <a:endParaRPr lang="en-BM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B304BE-2554-6A4E-A883-599A8EBD474B}"/>
              </a:ext>
            </a:extLst>
          </p:cNvPr>
          <p:cNvSpPr/>
          <p:nvPr/>
        </p:nvSpPr>
        <p:spPr>
          <a:xfrm>
            <a:off x="4578856" y="5585822"/>
            <a:ext cx="853346" cy="305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  <a:endParaRPr lang="en-BM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21A5BED-E5A0-8342-AF6A-71A95E96F14C}"/>
              </a:ext>
            </a:extLst>
          </p:cNvPr>
          <p:cNvSpPr/>
          <p:nvPr/>
        </p:nvSpPr>
        <p:spPr>
          <a:xfrm>
            <a:off x="3945080" y="4608142"/>
            <a:ext cx="1928683" cy="305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2B96720-97F7-D146-9F99-FA21E468BF9C}"/>
              </a:ext>
            </a:extLst>
          </p:cNvPr>
          <p:cNvSpPr/>
          <p:nvPr/>
        </p:nvSpPr>
        <p:spPr>
          <a:xfrm>
            <a:off x="2554199" y="3789260"/>
            <a:ext cx="1240221" cy="305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 위치</a:t>
            </a:r>
            <a:endParaRPr lang="en-BM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C1CF0D5-31E8-554D-96C9-39D9BDFBFCC2}"/>
              </a:ext>
            </a:extLst>
          </p:cNvPr>
          <p:cNvSpPr/>
          <p:nvPr/>
        </p:nvSpPr>
        <p:spPr>
          <a:xfrm>
            <a:off x="3985737" y="3801302"/>
            <a:ext cx="1928683" cy="305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C97282A-3E20-F043-8ECB-23BC5B238AE3}"/>
              </a:ext>
            </a:extLst>
          </p:cNvPr>
          <p:cNvSpPr/>
          <p:nvPr/>
        </p:nvSpPr>
        <p:spPr>
          <a:xfrm>
            <a:off x="2581581" y="2826171"/>
            <a:ext cx="1240221" cy="305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계절</a:t>
            </a:r>
            <a:endParaRPr lang="en-BM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3D80417-4E53-A143-9671-EDBCE5D82DDA}"/>
              </a:ext>
            </a:extLst>
          </p:cNvPr>
          <p:cNvSpPr/>
          <p:nvPr/>
        </p:nvSpPr>
        <p:spPr>
          <a:xfrm>
            <a:off x="3999399" y="2872669"/>
            <a:ext cx="1928683" cy="305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74605D1-A3D1-8849-A8AB-3FE3A59EF21F}"/>
              </a:ext>
            </a:extLst>
          </p:cNvPr>
          <p:cNvSpPr/>
          <p:nvPr/>
        </p:nvSpPr>
        <p:spPr>
          <a:xfrm>
            <a:off x="2623563" y="1902184"/>
            <a:ext cx="1240221" cy="305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옷 종류</a:t>
            </a:r>
            <a:endParaRPr lang="en-BM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FC23F4F-6A09-144D-A950-9E7BD8379F0D}"/>
              </a:ext>
            </a:extLst>
          </p:cNvPr>
          <p:cNvSpPr/>
          <p:nvPr/>
        </p:nvSpPr>
        <p:spPr>
          <a:xfrm>
            <a:off x="3999399" y="1916169"/>
            <a:ext cx="1928683" cy="305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\</a:t>
            </a:r>
          </a:p>
          <a:p>
            <a:pPr algn="ctr"/>
            <a:endParaRPr lang="en-BM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A68AE70F-CB28-F141-98B3-9514FE348888}"/>
              </a:ext>
            </a:extLst>
          </p:cNvPr>
          <p:cNvSpPr/>
          <p:nvPr/>
        </p:nvSpPr>
        <p:spPr>
          <a:xfrm rot="10800000">
            <a:off x="4093924" y="1992016"/>
            <a:ext cx="209468" cy="1293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31EC57F6-4221-6E40-B128-D27B40855579}"/>
              </a:ext>
            </a:extLst>
          </p:cNvPr>
          <p:cNvSpPr/>
          <p:nvPr/>
        </p:nvSpPr>
        <p:spPr>
          <a:xfrm rot="10800000">
            <a:off x="4072593" y="2974427"/>
            <a:ext cx="209468" cy="1293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E477B572-39E1-3F4D-BC60-3752461FC915}"/>
              </a:ext>
            </a:extLst>
          </p:cNvPr>
          <p:cNvSpPr/>
          <p:nvPr/>
        </p:nvSpPr>
        <p:spPr>
          <a:xfrm rot="10800000">
            <a:off x="4043768" y="3872706"/>
            <a:ext cx="220241" cy="1481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EEB8E4-40FF-B042-96C8-D4498D4762AC}"/>
              </a:ext>
            </a:extLst>
          </p:cNvPr>
          <p:cNvSpPr txBox="1"/>
          <p:nvPr/>
        </p:nvSpPr>
        <p:spPr>
          <a:xfrm>
            <a:off x="2250015" y="1602830"/>
            <a:ext cx="6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(1)</a:t>
            </a:r>
            <a:endParaRPr lang="en-BM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B8E78A-F885-E246-941E-1CB7099A5E6C}"/>
              </a:ext>
            </a:extLst>
          </p:cNvPr>
          <p:cNvSpPr txBox="1"/>
          <p:nvPr/>
        </p:nvSpPr>
        <p:spPr>
          <a:xfrm>
            <a:off x="2138795" y="4509509"/>
            <a:ext cx="6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(2)</a:t>
            </a:r>
            <a:endParaRPr lang="en-BM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485B9C-4A37-EC4D-A018-235B9313EF8A}"/>
              </a:ext>
            </a:extLst>
          </p:cNvPr>
          <p:cNvSpPr txBox="1"/>
          <p:nvPr/>
        </p:nvSpPr>
        <p:spPr>
          <a:xfrm>
            <a:off x="2431770" y="5487472"/>
            <a:ext cx="6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(3)</a:t>
            </a:r>
            <a:endParaRPr lang="en-BM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45E74A-90F2-574A-9A16-83A6E0D27552}"/>
              </a:ext>
            </a:extLst>
          </p:cNvPr>
          <p:cNvSpPr txBox="1"/>
          <p:nvPr/>
        </p:nvSpPr>
        <p:spPr>
          <a:xfrm>
            <a:off x="4065491" y="5470965"/>
            <a:ext cx="6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(4)</a:t>
            </a:r>
            <a:endParaRPr lang="en-BM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E5FD469-474F-0C42-825D-67E552F88293}"/>
              </a:ext>
            </a:extLst>
          </p:cNvPr>
          <p:cNvSpPr txBox="1"/>
          <p:nvPr/>
        </p:nvSpPr>
        <p:spPr>
          <a:xfrm>
            <a:off x="430922" y="104082"/>
            <a:ext cx="447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(4)</a:t>
            </a:r>
            <a:r>
              <a:rPr lang="ko-KR" altLang="en-US" dirty="0"/>
              <a:t> 옷 추가 팝업 페이지</a:t>
            </a:r>
            <a:endParaRPr lang="en-BM" dirty="0"/>
          </a:p>
        </p:txBody>
      </p:sp>
    </p:spTree>
    <p:extLst>
      <p:ext uri="{BB962C8B-B14F-4D97-AF65-F5344CB8AC3E}">
        <p14:creationId xmlns:p14="http://schemas.microsoft.com/office/powerpoint/2010/main" val="167061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18">
            <a:extLst>
              <a:ext uri="{FF2B5EF4-FFF2-40B4-BE49-F238E27FC236}">
                <a16:creationId xmlns:a16="http://schemas.microsoft.com/office/drawing/2014/main" id="{E7A19591-332A-CD4F-8F42-16EB09A4C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50773"/>
              </p:ext>
            </p:extLst>
          </p:nvPr>
        </p:nvGraphicFramePr>
        <p:xfrm>
          <a:off x="9121337" y="658080"/>
          <a:ext cx="2509138" cy="5978134"/>
        </p:xfrm>
        <a:graphic>
          <a:graphicData uri="http://schemas.openxmlformats.org/drawingml/2006/table">
            <a:tbl>
              <a:tblPr/>
              <a:tblGrid>
                <a:gridCol w="24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24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NO</a:t>
                      </a:r>
                      <a:endParaRPr kumimoji="1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4" marB="36004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Description</a:t>
                      </a:r>
                      <a:endParaRPr kumimoji="1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4" marB="36004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2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kumimoji="1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4" marB="36004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옷</a:t>
                      </a: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정보 </a:t>
                      </a: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상세 페이지</a:t>
                      </a:r>
                      <a:endParaRPr kumimoji="1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4" marB="36004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64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5725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옷 정보 보여주기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762367"/>
                  </a:ext>
                </a:extLst>
              </a:tr>
              <a:tr h="448764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5725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lang="ko-KR" altLang="en-US" sz="7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메인 페이지로 돌아가기</a:t>
                      </a:r>
                      <a:endParaRPr lang="en-US" altLang="ko-KR" sz="7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0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5725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옷 정보 삭제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998019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세부 정보 수정</a:t>
                      </a: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marT="45725" marB="45725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95923DE-75FA-C548-A778-00DB8500B113}"/>
              </a:ext>
            </a:extLst>
          </p:cNvPr>
          <p:cNvSpPr/>
          <p:nvPr/>
        </p:nvSpPr>
        <p:spPr>
          <a:xfrm>
            <a:off x="430923" y="1018788"/>
            <a:ext cx="8177049" cy="561742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옷</a:t>
            </a:r>
            <a:endParaRPr lang="en-BM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63CB3-75D1-714E-8EF0-3EE84CA7F9A0}"/>
              </a:ext>
            </a:extLst>
          </p:cNvPr>
          <p:cNvSpPr/>
          <p:nvPr/>
        </p:nvSpPr>
        <p:spPr>
          <a:xfrm>
            <a:off x="430923" y="658079"/>
            <a:ext cx="8177049" cy="35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8CCB4-C20E-7F40-8188-0A223223F5F3}"/>
              </a:ext>
            </a:extLst>
          </p:cNvPr>
          <p:cNvSpPr txBox="1"/>
          <p:nvPr/>
        </p:nvSpPr>
        <p:spPr>
          <a:xfrm>
            <a:off x="6512800" y="637248"/>
            <a:ext cx="90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홍길동</a:t>
            </a:r>
            <a:endParaRPr lang="en-BM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8CD1F7-89C3-8744-A1F4-A564F6B15994}"/>
              </a:ext>
            </a:extLst>
          </p:cNvPr>
          <p:cNvSpPr txBox="1"/>
          <p:nvPr/>
        </p:nvSpPr>
        <p:spPr>
          <a:xfrm>
            <a:off x="7294179" y="643352"/>
            <a:ext cx="131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로그아웃</a:t>
            </a:r>
            <a:endParaRPr lang="en-BM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577CFA-4E67-414B-A7BD-CB10B91B2FC2}"/>
              </a:ext>
            </a:extLst>
          </p:cNvPr>
          <p:cNvSpPr txBox="1"/>
          <p:nvPr/>
        </p:nvSpPr>
        <p:spPr>
          <a:xfrm>
            <a:off x="840251" y="1372902"/>
            <a:ext cx="6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(1)</a:t>
            </a:r>
            <a:endParaRPr lang="en-BM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1850CC-68F1-7C4B-903E-52A46180B6C9}"/>
              </a:ext>
            </a:extLst>
          </p:cNvPr>
          <p:cNvSpPr txBox="1"/>
          <p:nvPr/>
        </p:nvSpPr>
        <p:spPr>
          <a:xfrm>
            <a:off x="430922" y="104082"/>
            <a:ext cx="447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(5)</a:t>
            </a:r>
            <a:r>
              <a:rPr lang="ko-KR" altLang="en-US" dirty="0"/>
              <a:t> 상세 페이지</a:t>
            </a:r>
            <a:endParaRPr lang="en-BM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715E70-5864-3D4A-8424-D0C496263CA4}"/>
              </a:ext>
            </a:extLst>
          </p:cNvPr>
          <p:cNvSpPr/>
          <p:nvPr/>
        </p:nvSpPr>
        <p:spPr>
          <a:xfrm>
            <a:off x="935421" y="1734207"/>
            <a:ext cx="4246179" cy="4532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옷 사진</a:t>
            </a:r>
            <a:endParaRPr lang="en-BM" dirty="0">
              <a:solidFill>
                <a:sysClr val="windowText" lastClr="00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F2F7B68-47D4-334D-ABE3-21EA994A6479}"/>
              </a:ext>
            </a:extLst>
          </p:cNvPr>
          <p:cNvSpPr/>
          <p:nvPr/>
        </p:nvSpPr>
        <p:spPr>
          <a:xfrm>
            <a:off x="5276770" y="2316208"/>
            <a:ext cx="1253193" cy="44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65A0D3-056E-864F-9D26-F1088996D290}"/>
              </a:ext>
            </a:extLst>
          </p:cNvPr>
          <p:cNvSpPr/>
          <p:nvPr/>
        </p:nvSpPr>
        <p:spPr>
          <a:xfrm>
            <a:off x="5259607" y="3099956"/>
            <a:ext cx="1253193" cy="44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811BE4C-86F1-234F-B18D-67C65DEEB37C}"/>
              </a:ext>
            </a:extLst>
          </p:cNvPr>
          <p:cNvSpPr/>
          <p:nvPr/>
        </p:nvSpPr>
        <p:spPr>
          <a:xfrm>
            <a:off x="5276770" y="3858855"/>
            <a:ext cx="1253193" cy="44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1F0171E-31C6-1143-BE1A-F170EC85271E}"/>
              </a:ext>
            </a:extLst>
          </p:cNvPr>
          <p:cNvSpPr/>
          <p:nvPr/>
        </p:nvSpPr>
        <p:spPr>
          <a:xfrm>
            <a:off x="5276770" y="4670573"/>
            <a:ext cx="770210" cy="44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  <a:endParaRPr lang="en-BM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531AFDB-1FEF-014A-9128-E2BDD595D83B}"/>
              </a:ext>
            </a:extLst>
          </p:cNvPr>
          <p:cNvSpPr/>
          <p:nvPr/>
        </p:nvSpPr>
        <p:spPr>
          <a:xfrm>
            <a:off x="7742591" y="4670572"/>
            <a:ext cx="770210" cy="44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  <a:endParaRPr lang="en-BM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AC961AA-9092-A647-ABD9-0E88B96E3467}"/>
              </a:ext>
            </a:extLst>
          </p:cNvPr>
          <p:cNvSpPr/>
          <p:nvPr/>
        </p:nvSpPr>
        <p:spPr>
          <a:xfrm>
            <a:off x="6446171" y="4661088"/>
            <a:ext cx="770211" cy="44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  <a:endParaRPr lang="en-BM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FE2466A-4343-8C4E-867B-93671BC5E122}"/>
              </a:ext>
            </a:extLst>
          </p:cNvPr>
          <p:cNvSpPr/>
          <p:nvPr/>
        </p:nvSpPr>
        <p:spPr>
          <a:xfrm>
            <a:off x="6607644" y="2308552"/>
            <a:ext cx="1905157" cy="4479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93A885A-75A1-704F-BE50-CEAA2E069715}"/>
              </a:ext>
            </a:extLst>
          </p:cNvPr>
          <p:cNvSpPr/>
          <p:nvPr/>
        </p:nvSpPr>
        <p:spPr>
          <a:xfrm>
            <a:off x="6635719" y="3120269"/>
            <a:ext cx="1877082" cy="4479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63E125B-D2BA-A64B-97AE-FBA8E028DADA}"/>
              </a:ext>
            </a:extLst>
          </p:cNvPr>
          <p:cNvSpPr/>
          <p:nvPr/>
        </p:nvSpPr>
        <p:spPr>
          <a:xfrm>
            <a:off x="6635719" y="3842528"/>
            <a:ext cx="1877082" cy="4479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M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DAF06-9542-114D-8EB6-123F30BAE960}"/>
              </a:ext>
            </a:extLst>
          </p:cNvPr>
          <p:cNvSpPr txBox="1"/>
          <p:nvPr/>
        </p:nvSpPr>
        <p:spPr>
          <a:xfrm>
            <a:off x="5491051" y="2364095"/>
            <a:ext cx="93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종류</a:t>
            </a:r>
            <a:endParaRPr lang="en-BM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2DE8CB-EEE4-E24D-83C6-98BD99B44184}"/>
              </a:ext>
            </a:extLst>
          </p:cNvPr>
          <p:cNvSpPr txBox="1"/>
          <p:nvPr/>
        </p:nvSpPr>
        <p:spPr>
          <a:xfrm>
            <a:off x="5510348" y="3126861"/>
            <a:ext cx="93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계절</a:t>
            </a:r>
            <a:endParaRPr lang="en-BM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F50A8D-739A-7F4D-9750-73C5F5C45392}"/>
              </a:ext>
            </a:extLst>
          </p:cNvPr>
          <p:cNvSpPr txBox="1"/>
          <p:nvPr/>
        </p:nvSpPr>
        <p:spPr>
          <a:xfrm>
            <a:off x="5318483" y="3901614"/>
            <a:ext cx="160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 위치</a:t>
            </a:r>
            <a:endParaRPr lang="en-BM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BFBC74-26EB-184F-9EA7-6544C49506F3}"/>
              </a:ext>
            </a:extLst>
          </p:cNvPr>
          <p:cNvSpPr txBox="1"/>
          <p:nvPr/>
        </p:nvSpPr>
        <p:spPr>
          <a:xfrm>
            <a:off x="5226971" y="4332705"/>
            <a:ext cx="6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(2)</a:t>
            </a:r>
            <a:endParaRPr lang="en-BM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A10F5C0-D3B8-654D-A9F1-C2325A8F337D}"/>
              </a:ext>
            </a:extLst>
          </p:cNvPr>
          <p:cNvSpPr txBox="1"/>
          <p:nvPr/>
        </p:nvSpPr>
        <p:spPr>
          <a:xfrm>
            <a:off x="6401189" y="4353314"/>
            <a:ext cx="6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(3)</a:t>
            </a:r>
            <a:endParaRPr lang="en-BM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CA5D02-4229-8948-A5B1-36E8086EDC09}"/>
              </a:ext>
            </a:extLst>
          </p:cNvPr>
          <p:cNvSpPr txBox="1"/>
          <p:nvPr/>
        </p:nvSpPr>
        <p:spPr>
          <a:xfrm>
            <a:off x="7627163" y="4332705"/>
            <a:ext cx="6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(4)</a:t>
            </a:r>
            <a:endParaRPr lang="en-BM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7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476</Words>
  <Application>Microsoft Macintosh PowerPoint</Application>
  <PresentationFormat>Widescreen</PresentationFormat>
  <Paragraphs>191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Theme</vt:lpstr>
      <vt:lpstr>My Closet project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Closet project </dc:title>
  <dc:creator>Microsoft Office User</dc:creator>
  <cp:lastModifiedBy>Microsoft Office User</cp:lastModifiedBy>
  <cp:revision>26</cp:revision>
  <dcterms:created xsi:type="dcterms:W3CDTF">2023-02-24T21:07:24Z</dcterms:created>
  <dcterms:modified xsi:type="dcterms:W3CDTF">2023-02-24T22:30:29Z</dcterms:modified>
</cp:coreProperties>
</file>