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6"/>
  </p:notesMasterIdLst>
  <p:sldIdLst>
    <p:sldId id="256" r:id="rId2"/>
    <p:sldId id="257" r:id="rId3"/>
    <p:sldId id="301" r:id="rId4"/>
    <p:sldId id="307" r:id="rId5"/>
  </p:sldIdLst>
  <p:sldSz cx="9144000" cy="5143500" type="screen16x9"/>
  <p:notesSz cx="6858000" cy="9144000"/>
  <p:embeddedFontLst>
    <p:embeddedFont>
      <p:font typeface="1훈막대연필 R" panose="02020603020101020101" pitchFamily="18" charset="-127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1E8"/>
    <a:srgbClr val="3AB8EA"/>
    <a:srgbClr val="EE6EAE"/>
    <a:srgbClr val="FF5B5B"/>
    <a:srgbClr val="FFFFFF"/>
    <a:srgbClr val="FFFCF3"/>
    <a:srgbClr val="FEF8E6"/>
    <a:srgbClr val="C9E8A6"/>
    <a:srgbClr val="B6E088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24" y="5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9E87-4688-4CA8-BA4E-33A5C683B332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8D4A-A91D-4F41-89DC-112A04205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5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3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21472" y="1355277"/>
            <a:ext cx="5297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 err="1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En</a:t>
            </a:r>
            <a:r>
              <a:rPr lang="en-US" altLang="ko-KR" sz="60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#</a:t>
            </a:r>
            <a:r>
              <a:rPr lang="ko-KR" altLang="en-US" sz="60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 </a:t>
            </a:r>
            <a:r>
              <a:rPr lang="en-US" altLang="ko-KR" sz="60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Library</a:t>
            </a:r>
            <a:endParaRPr lang="ko-KR" altLang="en-US" sz="6000" spc="-150" dirty="0">
              <a:ln w="12700"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0"/>
                </a:gradFill>
              </a:ln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tx2"/>
                  </a:gs>
                </a:gsLst>
                <a:lin ang="16200000" scaled="1"/>
                <a:tileRect/>
              </a:gradFill>
              <a:latin typeface="1훈막대연필 R" pitchFamily="18" charset="-127"/>
              <a:ea typeface="1훈막대연필 R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 rot="21202527">
            <a:off x="2104789" y="1018287"/>
            <a:ext cx="1481958" cy="1432608"/>
            <a:chOff x="2863445" y="2380528"/>
            <a:chExt cx="1135728" cy="1130882"/>
          </a:xfrm>
        </p:grpSpPr>
        <p:sp>
          <p:nvSpPr>
            <p:cNvPr id="33" name="타원 32"/>
            <p:cNvSpPr/>
            <p:nvPr/>
          </p:nvSpPr>
          <p:spPr>
            <a:xfrm rot="20322002">
              <a:off x="2946645" y="2467862"/>
              <a:ext cx="958120" cy="930215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8000">
                    <a:schemeClr val="bg2">
                      <a:lumMod val="50000"/>
                      <a:alpha val="0"/>
                    </a:schemeClr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9899282">
              <a:off x="2863445" y="2380529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막힌 원호 39"/>
            <p:cNvSpPr/>
            <p:nvPr/>
          </p:nvSpPr>
          <p:spPr>
            <a:xfrm rot="14938411">
              <a:off x="2868292" y="2380528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막힌 원호 40"/>
            <p:cNvSpPr/>
            <p:nvPr/>
          </p:nvSpPr>
          <p:spPr>
            <a:xfrm rot="10056036">
              <a:off x="2868292" y="2380529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914400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7CCCC-F68F-41E0-9D59-D9933B891187}"/>
              </a:ext>
            </a:extLst>
          </p:cNvPr>
          <p:cNvSpPr txBox="1"/>
          <p:nvPr/>
        </p:nvSpPr>
        <p:spPr>
          <a:xfrm>
            <a:off x="3625238" y="3368224"/>
            <a:ext cx="2399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En</a:t>
            </a:r>
            <a:r>
              <a:rPr lang="en-US" altLang="ko-KR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# 18</a:t>
            </a:r>
            <a:r>
              <a:rPr lang="ko-KR" altLang="en-US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기</a:t>
            </a:r>
            <a:r>
              <a:rPr lang="en-US" altLang="ko-KR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  </a:t>
            </a:r>
            <a:r>
              <a:rPr lang="ko-KR" altLang="en-US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김예진</a:t>
            </a:r>
            <a:endParaRPr lang="en-US" altLang="ko-KR" sz="2200" dirty="0">
              <a:ln>
                <a:solidFill>
                  <a:srgbClr val="464646">
                    <a:alpha val="80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633" y="-7975"/>
            <a:ext cx="9250326" cy="29624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-74426" y="4886999"/>
            <a:ext cx="9271591" cy="295469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2FC8-C4A1-435E-9397-C29D0ABF7D06}"/>
              </a:ext>
            </a:extLst>
          </p:cNvPr>
          <p:cNvSpPr txBox="1"/>
          <p:nvPr/>
        </p:nvSpPr>
        <p:spPr>
          <a:xfrm>
            <a:off x="3686098" y="426961"/>
            <a:ext cx="17155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15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목 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F1FA7-1131-411A-A467-B4F40596FC3A}"/>
              </a:ext>
            </a:extLst>
          </p:cNvPr>
          <p:cNvSpPr txBox="1"/>
          <p:nvPr/>
        </p:nvSpPr>
        <p:spPr>
          <a:xfrm>
            <a:off x="2286761" y="1680459"/>
            <a:ext cx="457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1훈막대연필 R" pitchFamily="18" charset="-127"/>
                <a:ea typeface="1훈막대연필 R" pitchFamily="18" charset="-127"/>
              </a:rPr>
              <a:t>01. </a:t>
            </a:r>
            <a:r>
              <a:rPr lang="ko-KR" altLang="en-US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1훈막대연필 R" pitchFamily="18" charset="-127"/>
                <a:ea typeface="1훈막대연필 R" pitchFamily="18" charset="-127"/>
              </a:rPr>
              <a:t>클래스 구조 및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CE083-DA3D-4590-9B65-9C0A3209CC8F}"/>
              </a:ext>
            </a:extLst>
          </p:cNvPr>
          <p:cNvSpPr txBox="1"/>
          <p:nvPr/>
        </p:nvSpPr>
        <p:spPr>
          <a:xfrm>
            <a:off x="2774408" y="2666164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700">
                <a:ln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en-US" altLang="ko-KR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02. </a:t>
            </a:r>
            <a:r>
              <a:rPr lang="ko-KR" altLang="en-US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프로그램 시연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86FEA-967F-4AB9-8893-385DCB0334B1}"/>
              </a:ext>
            </a:extLst>
          </p:cNvPr>
          <p:cNvSpPr txBox="1"/>
          <p:nvPr/>
        </p:nvSpPr>
        <p:spPr>
          <a:xfrm>
            <a:off x="3413367" y="3651543"/>
            <a:ext cx="224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700">
                <a:ln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en-US" altLang="ko-KR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03</a:t>
            </a:r>
            <a:r>
              <a:rPr lang="en-US" altLang="ko-KR" sz="400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. </a:t>
            </a:r>
            <a:r>
              <a:rPr lang="ko-KR" altLang="en-US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깨달음</a:t>
            </a:r>
          </a:p>
        </p:txBody>
      </p:sp>
    </p:spTree>
    <p:extLst>
      <p:ext uri="{BB962C8B-B14F-4D97-AF65-F5344CB8AC3E}">
        <p14:creationId xmlns:p14="http://schemas.microsoft.com/office/powerpoint/2010/main" val="19219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56317" y="161737"/>
            <a:ext cx="2196434" cy="461665"/>
          </a:xfrm>
          <a:prstGeom prst="rect">
            <a:avLst/>
          </a:prstGeom>
          <a:noFill/>
          <a:ln>
            <a:noFill/>
            <a:tailEnd w="med" len="sm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4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클래스 구조 및 설명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5" y="597385"/>
            <a:ext cx="8528773" cy="54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-7034" y="4982979"/>
            <a:ext cx="9144000" cy="167555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42" y="30919"/>
            <a:ext cx="647934" cy="707886"/>
          </a:xfrm>
          <a:prstGeom prst="rect">
            <a:avLst/>
          </a:prstGeom>
          <a:noFill/>
          <a:ln>
            <a:noFill/>
            <a:tailEnd w="med" len="sm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000" dirty="0">
                <a:latin typeface="1훈막대연필 R" pitchFamily="18" charset="-127"/>
                <a:ea typeface="1훈막대연필 R" pitchFamily="18" charset="-127"/>
              </a:rPr>
              <a:t>03</a:t>
            </a:r>
            <a:endParaRPr lang="ko-KR" altLang="en-US" sz="4000" dirty="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58117" y="900333"/>
            <a:ext cx="853322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Main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37376" y="1530420"/>
            <a:ext cx="1299950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DataManager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699263" y="2159520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Home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99263" y="2542489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LogIn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99263" y="2930457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MyLibrary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99263" y="3722508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BookSearch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441" y="2714285"/>
            <a:ext cx="987416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AdminVO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33337" y="2970629"/>
            <a:ext cx="1653120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Print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33337" y="3413758"/>
            <a:ext cx="1653120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GetValue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33337" y="3849854"/>
            <a:ext cx="1653120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Exception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cxnSp>
        <p:nvCxnSpPr>
          <p:cNvPr id="52" name="꺾인 연결선 51"/>
          <p:cNvCxnSpPr/>
          <p:nvPr/>
        </p:nvCxnSpPr>
        <p:spPr>
          <a:xfrm rot="10800000" flipV="1">
            <a:off x="1887352" y="1332133"/>
            <a:ext cx="2276325" cy="189914"/>
          </a:xfrm>
          <a:prstGeom prst="bentConnector2">
            <a:avLst/>
          </a:prstGeom>
          <a:ln w="12700" cap="rnd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endCxn id="37" idx="3"/>
          </p:cNvCxnSpPr>
          <p:nvPr/>
        </p:nvCxnSpPr>
        <p:spPr>
          <a:xfrm>
            <a:off x="4184779" y="1332134"/>
            <a:ext cx="3137426" cy="991595"/>
          </a:xfrm>
          <a:prstGeom prst="bentConnector3">
            <a:avLst>
              <a:gd name="adj1" fmla="val 107286"/>
            </a:avLst>
          </a:prstGeom>
          <a:ln w="1270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  <a:stCxn id="30" idx="2"/>
          </p:cNvCxnSpPr>
          <p:nvPr/>
        </p:nvCxnSpPr>
        <p:spPr>
          <a:xfrm>
            <a:off x="4184778" y="1259060"/>
            <a:ext cx="0" cy="76028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  <a:stCxn id="32" idx="2"/>
          </p:cNvCxnSpPr>
          <p:nvPr/>
        </p:nvCxnSpPr>
        <p:spPr>
          <a:xfrm>
            <a:off x="1887351" y="1889147"/>
            <a:ext cx="0" cy="217466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40" idx="1"/>
            <a:endCxn id="37" idx="1"/>
          </p:cNvCxnSpPr>
          <p:nvPr/>
        </p:nvCxnSpPr>
        <p:spPr>
          <a:xfrm rot="10800000">
            <a:off x="5699263" y="2323729"/>
            <a:ext cx="12700" cy="1562988"/>
          </a:xfrm>
          <a:prstGeom prst="bentConnector3">
            <a:avLst>
              <a:gd name="adj1" fmla="val 1800000"/>
            </a:avLst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463550" y="773976"/>
            <a:ext cx="8337549" cy="122627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5520498" y="761276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5"/>
                </a:solidFill>
                <a:latin typeface="1훈막대연필 R" pitchFamily="18" charset="-127"/>
                <a:ea typeface="1훈막대연필 R" pitchFamily="18" charset="-127"/>
              </a:rPr>
              <a:t>Main </a:t>
            </a:r>
            <a:r>
              <a:rPr lang="en-US" altLang="ko-KR" sz="2400" b="1" dirty="0">
                <a:solidFill>
                  <a:schemeClr val="accent5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5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7472919" y="66089"/>
            <a:ext cx="1242015" cy="447332"/>
          </a:xfrm>
          <a:custGeom>
            <a:avLst/>
            <a:gdLst>
              <a:gd name="connsiteX0" fmla="*/ 198023 w 3545157"/>
              <a:gd name="connsiteY0" fmla="*/ 0 h 1518582"/>
              <a:gd name="connsiteX1" fmla="*/ 3347134 w 3545157"/>
              <a:gd name="connsiteY1" fmla="*/ 0 h 1518582"/>
              <a:gd name="connsiteX2" fmla="*/ 3545157 w 3545157"/>
              <a:gd name="connsiteY2" fmla="*/ 198023 h 1518582"/>
              <a:gd name="connsiteX3" fmla="*/ 3545157 w 3545157"/>
              <a:gd name="connsiteY3" fmla="*/ 728737 h 1518582"/>
              <a:gd name="connsiteX4" fmla="*/ 2755312 w 3545157"/>
              <a:gd name="connsiteY4" fmla="*/ 1518582 h 1518582"/>
              <a:gd name="connsiteX5" fmla="*/ 198023 w 3545157"/>
              <a:gd name="connsiteY5" fmla="*/ 1518582 h 1518582"/>
              <a:gd name="connsiteX6" fmla="*/ 0 w 3545157"/>
              <a:gd name="connsiteY6" fmla="*/ 1320559 h 1518582"/>
              <a:gd name="connsiteX7" fmla="*/ 0 w 3545157"/>
              <a:gd name="connsiteY7" fmla="*/ 198023 h 1518582"/>
              <a:gd name="connsiteX8" fmla="*/ 198023 w 3545157"/>
              <a:gd name="connsiteY8" fmla="*/ 0 h 15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1518582">
                <a:moveTo>
                  <a:pt x="198023" y="0"/>
                </a:moveTo>
                <a:lnTo>
                  <a:pt x="3347134" y="0"/>
                </a:lnTo>
                <a:cubicBezTo>
                  <a:pt x="3456499" y="0"/>
                  <a:pt x="3545157" y="88658"/>
                  <a:pt x="3545157" y="198023"/>
                </a:cubicBezTo>
                <a:lnTo>
                  <a:pt x="3545157" y="728737"/>
                </a:lnTo>
                <a:lnTo>
                  <a:pt x="2755312" y="1518582"/>
                </a:lnTo>
                <a:lnTo>
                  <a:pt x="198023" y="1518582"/>
                </a:lnTo>
                <a:cubicBezTo>
                  <a:pt x="88658" y="1518582"/>
                  <a:pt x="0" y="1429924"/>
                  <a:pt x="0" y="1320559"/>
                </a:cubicBezTo>
                <a:lnTo>
                  <a:pt x="0" y="198023"/>
                </a:lnTo>
                <a:cubicBezTo>
                  <a:pt x="0" y="88658"/>
                  <a:pt x="88658" y="0"/>
                  <a:pt x="198023" y="0"/>
                </a:cubicBezTo>
                <a:close/>
              </a:path>
            </a:pathLst>
          </a:custGeom>
          <a:noFill/>
          <a:ln w="19050">
            <a:gradFill flip="none" rotWithShape="1"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UML</a:t>
            </a:r>
            <a:endParaRPr lang="ko-KR" altLang="en-US" sz="20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173784" y="2098429"/>
            <a:ext cx="3725518" cy="28418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7882" y="2213305"/>
            <a:ext cx="2617552" cy="251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32449" y="2206955"/>
            <a:ext cx="2063963" cy="251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696426" y="4203009"/>
            <a:ext cx="209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Data </a:t>
            </a:r>
            <a:r>
              <a:rPr lang="en-US" altLang="ko-KR" sz="24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2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26932" y="4225661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IO </a:t>
            </a:r>
            <a:r>
              <a:rPr lang="en-US" altLang="ko-KR" sz="24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2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0850" y="3937562"/>
            <a:ext cx="1343638" cy="839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Function</a:t>
            </a:r>
          </a:p>
          <a:p>
            <a:pPr>
              <a:lnSpc>
                <a:spcPts val="3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2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 flipH="1">
            <a:off x="5486378" y="3601753"/>
            <a:ext cx="223144" cy="0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꺾인 연결선 79">
            <a:extLst>
              <a:ext uri="{FF2B5EF4-FFF2-40B4-BE49-F238E27FC236}">
                <a16:creationId xmlns:a16="http://schemas.microsoft.com/office/drawing/2014/main" id="{A6359050-2050-4906-A072-68BCEEAC5F3A}"/>
              </a:ext>
            </a:extLst>
          </p:cNvPr>
          <p:cNvCxnSpPr/>
          <p:nvPr/>
        </p:nvCxnSpPr>
        <p:spPr>
          <a:xfrm rot="10800000" flipV="1">
            <a:off x="4967444" y="3788655"/>
            <a:ext cx="518934" cy="5"/>
          </a:xfrm>
          <a:prstGeom prst="bentConnector3">
            <a:avLst>
              <a:gd name="adj1" fmla="val 50000"/>
            </a:avLst>
          </a:prstGeom>
          <a:ln w="1270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모서리가 둥근 직사각형 41">
            <a:extLst>
              <a:ext uri="{FF2B5EF4-FFF2-40B4-BE49-F238E27FC236}">
                <a16:creationId xmlns:a16="http://schemas.microsoft.com/office/drawing/2014/main" id="{5F37D0AE-EB06-47B9-A046-7A45D5EA6FEE}"/>
              </a:ext>
            </a:extLst>
          </p:cNvPr>
          <p:cNvSpPr/>
          <p:nvPr/>
        </p:nvSpPr>
        <p:spPr>
          <a:xfrm>
            <a:off x="1880858" y="3678358"/>
            <a:ext cx="1048264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MemberVO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:a16="http://schemas.microsoft.com/office/drawing/2014/main" id="{C7FBCB38-805D-4DB2-90D4-6466CC7F117F}"/>
              </a:ext>
            </a:extLst>
          </p:cNvPr>
          <p:cNvSpPr/>
          <p:nvPr/>
        </p:nvSpPr>
        <p:spPr>
          <a:xfrm>
            <a:off x="1877313" y="3195611"/>
            <a:ext cx="1048264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5" name="모서리가 둥근 직사각형 41">
            <a:extLst>
              <a:ext uri="{FF2B5EF4-FFF2-40B4-BE49-F238E27FC236}">
                <a16:creationId xmlns:a16="http://schemas.microsoft.com/office/drawing/2014/main" id="{A9640103-B609-41F2-961D-FFCB10DE4D46}"/>
              </a:ext>
            </a:extLst>
          </p:cNvPr>
          <p:cNvSpPr/>
          <p:nvPr/>
        </p:nvSpPr>
        <p:spPr>
          <a:xfrm>
            <a:off x="389198" y="3680130"/>
            <a:ext cx="1409771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MemberListVO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6" name="모서리가 둥근 직사각형 41">
            <a:extLst>
              <a:ext uri="{FF2B5EF4-FFF2-40B4-BE49-F238E27FC236}">
                <a16:creationId xmlns:a16="http://schemas.microsoft.com/office/drawing/2014/main" id="{CFA41E6B-3B06-42BF-87ED-F6D999A6985B}"/>
              </a:ext>
            </a:extLst>
          </p:cNvPr>
          <p:cNvSpPr/>
          <p:nvPr/>
        </p:nvSpPr>
        <p:spPr>
          <a:xfrm>
            <a:off x="385654" y="3199745"/>
            <a:ext cx="1409771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BookListVO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7" name="모서리가 둥근 직사각형 39">
            <a:extLst>
              <a:ext uri="{FF2B5EF4-FFF2-40B4-BE49-F238E27FC236}">
                <a16:creationId xmlns:a16="http://schemas.microsoft.com/office/drawing/2014/main" id="{DCE10473-8C72-4C5D-91C6-C1230571F5A3}"/>
              </a:ext>
            </a:extLst>
          </p:cNvPr>
          <p:cNvSpPr/>
          <p:nvPr/>
        </p:nvSpPr>
        <p:spPr>
          <a:xfrm>
            <a:off x="5695251" y="4103510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BookManagement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8" name="모서리가 둥근 직사각형 39">
            <a:extLst>
              <a:ext uri="{FF2B5EF4-FFF2-40B4-BE49-F238E27FC236}">
                <a16:creationId xmlns:a16="http://schemas.microsoft.com/office/drawing/2014/main" id="{EABDFA4A-F7ED-4A31-ADB3-4C074A196C3A}"/>
              </a:ext>
            </a:extLst>
          </p:cNvPr>
          <p:cNvSpPr/>
          <p:nvPr/>
        </p:nvSpPr>
        <p:spPr>
          <a:xfrm>
            <a:off x="5703272" y="3329480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JoinLibrary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70" name="모서리가 둥근 직사각형 39">
            <a:extLst>
              <a:ext uri="{FF2B5EF4-FFF2-40B4-BE49-F238E27FC236}">
                <a16:creationId xmlns:a16="http://schemas.microsoft.com/office/drawing/2014/main" id="{C00FFC5C-61E2-4520-BA44-8EDF8E84AFD7}"/>
              </a:ext>
            </a:extLst>
          </p:cNvPr>
          <p:cNvSpPr/>
          <p:nvPr/>
        </p:nvSpPr>
        <p:spPr>
          <a:xfrm>
            <a:off x="5715300" y="4484510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spc="-15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MemberManagement</a:t>
            </a:r>
            <a:endParaRPr lang="ko-KR" altLang="en-US" sz="1600" spc="-15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72" name="모서리가 둥근 직사각형 39">
            <a:extLst>
              <a:ext uri="{FF2B5EF4-FFF2-40B4-BE49-F238E27FC236}">
                <a16:creationId xmlns:a16="http://schemas.microsoft.com/office/drawing/2014/main" id="{FB70ACBF-C30F-4531-B7E7-DED1681741AC}"/>
              </a:ext>
            </a:extLst>
          </p:cNvPr>
          <p:cNvSpPr/>
          <p:nvPr/>
        </p:nvSpPr>
        <p:spPr>
          <a:xfrm>
            <a:off x="5816904" y="5033959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cxnSp>
        <p:nvCxnSpPr>
          <p:cNvPr id="74" name="꺾인 연결선 79">
            <a:extLst>
              <a:ext uri="{FF2B5EF4-FFF2-40B4-BE49-F238E27FC236}">
                <a16:creationId xmlns:a16="http://schemas.microsoft.com/office/drawing/2014/main" id="{173D2BEF-C151-4943-9308-C190D1A13F04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1792444" y="3374975"/>
            <a:ext cx="84869" cy="930"/>
          </a:xfrm>
          <a:prstGeom prst="bentConnector3">
            <a:avLst>
              <a:gd name="adj1" fmla="val 50000"/>
            </a:avLst>
          </a:prstGeom>
          <a:ln w="1270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9">
            <a:extLst>
              <a:ext uri="{FF2B5EF4-FFF2-40B4-BE49-F238E27FC236}">
                <a16:creationId xmlns:a16="http://schemas.microsoft.com/office/drawing/2014/main" id="{961575A5-7E2D-45B3-BAC7-2D87708EDE85}"/>
              </a:ext>
            </a:extLst>
          </p:cNvPr>
          <p:cNvCxnSpPr>
            <a:cxnSpLocks/>
          </p:cNvCxnSpPr>
          <p:nvPr/>
        </p:nvCxnSpPr>
        <p:spPr>
          <a:xfrm flipV="1">
            <a:off x="1801969" y="3867100"/>
            <a:ext cx="84869" cy="930"/>
          </a:xfrm>
          <a:prstGeom prst="bentConnector3">
            <a:avLst>
              <a:gd name="adj1" fmla="val 50000"/>
            </a:avLst>
          </a:prstGeom>
          <a:ln w="1270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3C5BEE-25F6-455B-B0CF-D4DF128B0D79}"/>
              </a:ext>
            </a:extLst>
          </p:cNvPr>
          <p:cNvCxnSpPr>
            <a:cxnSpLocks/>
          </p:cNvCxnSpPr>
          <p:nvPr/>
        </p:nvCxnSpPr>
        <p:spPr>
          <a:xfrm>
            <a:off x="228600" y="3832225"/>
            <a:ext cx="17462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B94280-D22C-4187-929C-87D40F7A387C}"/>
              </a:ext>
            </a:extLst>
          </p:cNvPr>
          <p:cNvCxnSpPr>
            <a:cxnSpLocks/>
          </p:cNvCxnSpPr>
          <p:nvPr/>
        </p:nvCxnSpPr>
        <p:spPr>
          <a:xfrm>
            <a:off x="222250" y="3375025"/>
            <a:ext cx="17462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9E915D-B301-462D-8763-412476CD29CE}"/>
              </a:ext>
            </a:extLst>
          </p:cNvPr>
          <p:cNvCxnSpPr>
            <a:cxnSpLocks/>
          </p:cNvCxnSpPr>
          <p:nvPr/>
        </p:nvCxnSpPr>
        <p:spPr>
          <a:xfrm>
            <a:off x="234950" y="2879725"/>
            <a:ext cx="17462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950CAD-6C50-46AA-BF97-C7EDE3D4EFB1}"/>
              </a:ext>
            </a:extLst>
          </p:cNvPr>
          <p:cNvCxnSpPr>
            <a:cxnSpLocks/>
          </p:cNvCxnSpPr>
          <p:nvPr/>
        </p:nvCxnSpPr>
        <p:spPr>
          <a:xfrm>
            <a:off x="228600" y="2106613"/>
            <a:ext cx="0" cy="17414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6155F4-2FDE-4104-ADF1-21A1B707D47A}"/>
              </a:ext>
            </a:extLst>
          </p:cNvPr>
          <p:cNvCxnSpPr>
            <a:cxnSpLocks/>
          </p:cNvCxnSpPr>
          <p:nvPr/>
        </p:nvCxnSpPr>
        <p:spPr>
          <a:xfrm flipH="1">
            <a:off x="222250" y="2108200"/>
            <a:ext cx="1671638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98D0E84-9078-4725-8E5A-ABCDE77148B9}"/>
              </a:ext>
            </a:extLst>
          </p:cNvPr>
          <p:cNvCxnSpPr/>
          <p:nvPr/>
        </p:nvCxnSpPr>
        <p:spPr>
          <a:xfrm flipH="1">
            <a:off x="5486378" y="2704855"/>
            <a:ext cx="223144" cy="0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D52DEF2-8D58-46D2-A99A-2B7D21B47A51}"/>
              </a:ext>
            </a:extLst>
          </p:cNvPr>
          <p:cNvCxnSpPr/>
          <p:nvPr/>
        </p:nvCxnSpPr>
        <p:spPr>
          <a:xfrm flipH="1">
            <a:off x="5480028" y="3098555"/>
            <a:ext cx="223144" cy="0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CDD9EC4-6540-4D44-AF0C-CEAA90560C47}"/>
              </a:ext>
            </a:extLst>
          </p:cNvPr>
          <p:cNvCxnSpPr/>
          <p:nvPr/>
        </p:nvCxnSpPr>
        <p:spPr>
          <a:xfrm flipH="1">
            <a:off x="5499078" y="4260605"/>
            <a:ext cx="223144" cy="0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71398C7-60AA-4196-BEC7-5AA9C471C858}"/>
              </a:ext>
            </a:extLst>
          </p:cNvPr>
          <p:cNvCxnSpPr/>
          <p:nvPr/>
        </p:nvCxnSpPr>
        <p:spPr>
          <a:xfrm flipH="1">
            <a:off x="5486378" y="4660655"/>
            <a:ext cx="223144" cy="0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33ED2C0-2D68-4F4E-96D7-004B43D50FB6}"/>
              </a:ext>
            </a:extLst>
          </p:cNvPr>
          <p:cNvCxnSpPr>
            <a:cxnSpLocks/>
          </p:cNvCxnSpPr>
          <p:nvPr/>
        </p:nvCxnSpPr>
        <p:spPr>
          <a:xfrm>
            <a:off x="5486400" y="2925763"/>
            <a:ext cx="0" cy="17414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8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588149-0612-4F62-B67A-54E7F048D1FC}"/>
              </a:ext>
            </a:extLst>
          </p:cNvPr>
          <p:cNvSpPr/>
          <p:nvPr/>
        </p:nvSpPr>
        <p:spPr>
          <a:xfrm rot="10800000">
            <a:off x="0" y="4975945"/>
            <a:ext cx="9144000" cy="167555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61CA-B977-41BA-8D59-A910C8A3FD94}"/>
              </a:ext>
            </a:extLst>
          </p:cNvPr>
          <p:cNvSpPr/>
          <p:nvPr/>
        </p:nvSpPr>
        <p:spPr>
          <a:xfrm>
            <a:off x="307615" y="597385"/>
            <a:ext cx="8528773" cy="54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7DE3-6442-4FBA-AB4D-BF9E52673E4A}"/>
              </a:ext>
            </a:extLst>
          </p:cNvPr>
          <p:cNvSpPr txBox="1"/>
          <p:nvPr/>
        </p:nvSpPr>
        <p:spPr>
          <a:xfrm>
            <a:off x="856317" y="161737"/>
            <a:ext cx="870751" cy="461665"/>
          </a:xfrm>
          <a:prstGeom prst="rect">
            <a:avLst/>
          </a:prstGeom>
          <a:noFill/>
          <a:ln>
            <a:noFill/>
            <a:tailEnd w="med" len="sm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4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깨달음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2045E-CAD5-48A8-98D5-CECE6FB337A3}"/>
              </a:ext>
            </a:extLst>
          </p:cNvPr>
          <p:cNvSpPr txBox="1"/>
          <p:nvPr/>
        </p:nvSpPr>
        <p:spPr>
          <a:xfrm>
            <a:off x="186242" y="30919"/>
            <a:ext cx="647934" cy="707886"/>
          </a:xfrm>
          <a:prstGeom prst="rect">
            <a:avLst/>
          </a:prstGeom>
          <a:noFill/>
          <a:ln>
            <a:noFill/>
            <a:tailEnd w="med" len="sm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000" dirty="0">
                <a:latin typeface="1훈막대연필 R" pitchFamily="18" charset="-127"/>
                <a:ea typeface="1훈막대연필 R" pitchFamily="18" charset="-127"/>
              </a:rPr>
              <a:t>03</a:t>
            </a:r>
            <a:endParaRPr lang="ko-KR" altLang="en-US" sz="4000" dirty="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2" name="모서리가 둥근 직사각형 31">
            <a:extLst>
              <a:ext uri="{FF2B5EF4-FFF2-40B4-BE49-F238E27FC236}">
                <a16:creationId xmlns:a16="http://schemas.microsoft.com/office/drawing/2014/main" id="{919E18F1-6190-461A-8F78-5104E3E29ACD}"/>
              </a:ext>
            </a:extLst>
          </p:cNvPr>
          <p:cNvSpPr/>
          <p:nvPr/>
        </p:nvSpPr>
        <p:spPr>
          <a:xfrm>
            <a:off x="1330246" y="1135534"/>
            <a:ext cx="1967785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아쉬운 점</a:t>
            </a: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9C30F9CD-5184-42E6-BFBA-E921B6C91D73}"/>
              </a:ext>
            </a:extLst>
          </p:cNvPr>
          <p:cNvSpPr/>
          <p:nvPr/>
        </p:nvSpPr>
        <p:spPr>
          <a:xfrm>
            <a:off x="5602169" y="1125218"/>
            <a:ext cx="1967785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깨달음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81D237-810D-486B-8666-6EA7696A3CE7}"/>
              </a:ext>
            </a:extLst>
          </p:cNvPr>
          <p:cNvSpPr/>
          <p:nvPr/>
        </p:nvSpPr>
        <p:spPr>
          <a:xfrm>
            <a:off x="1479274" y="1698106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1.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시간 분배</a:t>
            </a:r>
            <a:endParaRPr lang="en-US" altLang="ko-KR" b="1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EC56F-62A1-4C86-92AF-00106558ACE9}"/>
              </a:ext>
            </a:extLst>
          </p:cNvPr>
          <p:cNvSpPr/>
          <p:nvPr/>
        </p:nvSpPr>
        <p:spPr>
          <a:xfrm>
            <a:off x="1479274" y="2110856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2. static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사용 안 하기 실패</a:t>
            </a:r>
            <a:endParaRPr lang="en-US" altLang="ko-KR" b="1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90C226-BFC9-49C0-AB4E-BDB7EA9C1A11}"/>
              </a:ext>
            </a:extLst>
          </p:cNvPr>
          <p:cNvSpPr/>
          <p:nvPr/>
        </p:nvSpPr>
        <p:spPr>
          <a:xfrm>
            <a:off x="1465836" y="254900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3.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암호 예외처리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(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한글 입력</a:t>
            </a:r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)</a:t>
            </a:r>
            <a:endParaRPr lang="en-US" altLang="ko-KR" b="1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6F3FF0-509D-4479-A0A5-2C390CC7FBFD}"/>
              </a:ext>
            </a:extLst>
          </p:cNvPr>
          <p:cNvSpPr/>
          <p:nvPr/>
        </p:nvSpPr>
        <p:spPr>
          <a:xfrm>
            <a:off x="1460962" y="3012556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4.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입력 중간에 나갈 수 있게 하지 못한 점</a:t>
            </a:r>
            <a:endParaRPr lang="en-US" altLang="ko-KR" b="1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B00628-1CAF-4712-A6AB-40328C0ECB97}"/>
              </a:ext>
            </a:extLst>
          </p:cNvPr>
          <p:cNvSpPr/>
          <p:nvPr/>
        </p:nvSpPr>
        <p:spPr>
          <a:xfrm>
            <a:off x="5776597" y="169175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1.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우선순위 정하기</a:t>
            </a:r>
            <a:endParaRPr lang="en-US" altLang="ko-KR" b="1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4CB935-1276-4A58-A494-7900215A80DF}"/>
              </a:ext>
            </a:extLst>
          </p:cNvPr>
          <p:cNvSpPr/>
          <p:nvPr/>
        </p:nvSpPr>
        <p:spPr>
          <a:xfrm>
            <a:off x="1457420" y="338469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3. </a:t>
            </a:r>
            <a:r>
              <a: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코드 짧게</a:t>
            </a:r>
            <a:endParaRPr lang="en-US" altLang="ko-KR" b="1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연결2">
      <a:dk1>
        <a:sysClr val="windowText" lastClr="000000"/>
      </a:dk1>
      <a:lt1>
        <a:sysClr val="window" lastClr="FFFFFF"/>
      </a:lt1>
      <a:dk2>
        <a:srgbClr val="5A5A5A"/>
      </a:dk2>
      <a:lt2>
        <a:srgbClr val="E7E6E6"/>
      </a:lt2>
      <a:accent1>
        <a:srgbClr val="8BA9D8"/>
      </a:accent1>
      <a:accent2>
        <a:srgbClr val="51C4EB"/>
      </a:accent2>
      <a:accent3>
        <a:srgbClr val="ABADB3"/>
      </a:accent3>
      <a:accent4>
        <a:srgbClr val="D491C5"/>
      </a:accent4>
      <a:accent5>
        <a:srgbClr val="F081B8"/>
      </a:accent5>
      <a:accent6>
        <a:srgbClr val="D6CDD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rgbClr val="464646">
                  <a:alpha val="80000"/>
                </a:srgbClr>
              </a:solidFill>
            </a:ln>
            <a:solidFill>
              <a:srgbClr val="46464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97</Words>
  <Application>Microsoft Office PowerPoint</Application>
  <PresentationFormat>화면 슬라이드 쇼(16:9)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1훈막대연필 R</vt:lpstr>
      <vt:lpstr>Calibri Light</vt:lpstr>
      <vt:lpstr>Calibri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진선량</dc:creator>
  <cp:lastModifiedBy>yejin kim</cp:lastModifiedBy>
  <cp:revision>148</cp:revision>
  <dcterms:created xsi:type="dcterms:W3CDTF">2017-05-09T09:40:15Z</dcterms:created>
  <dcterms:modified xsi:type="dcterms:W3CDTF">2018-04-13T03:11:52Z</dcterms:modified>
</cp:coreProperties>
</file>