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5"/>
  </p:notesMasterIdLst>
  <p:sldIdLst>
    <p:sldId id="256" r:id="rId2"/>
    <p:sldId id="257" r:id="rId3"/>
    <p:sldId id="301" r:id="rId4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6"/>
      <p:italic r:id="rId7"/>
    </p:embeddedFont>
    <p:embeddedFont>
      <p:font typeface="1훈막대연필 R" panose="02020603020101020101" pitchFamily="18" charset="-127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1E8"/>
    <a:srgbClr val="3AB8EA"/>
    <a:srgbClr val="EE6EAE"/>
    <a:srgbClr val="FF5B5B"/>
    <a:srgbClr val="FFFFFF"/>
    <a:srgbClr val="FFFCF3"/>
    <a:srgbClr val="FEF8E6"/>
    <a:srgbClr val="C9E8A6"/>
    <a:srgbClr val="B6E088"/>
    <a:srgbClr val="D0E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624" y="5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89E87-4688-4CA8-BA4E-33A5C683B332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8D4A-A91D-4F41-89DC-112A04205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32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67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05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95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4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4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6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6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1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3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0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1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21472" y="1355277"/>
            <a:ext cx="5297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150" dirty="0" err="1">
                <a:ln w="12700">
                  <a:gradFill>
                    <a:gsLst>
                      <a:gs pos="0">
                        <a:schemeClr val="bg2">
                          <a:lumMod val="50000"/>
                        </a:schemeClr>
                      </a:gs>
                      <a:gs pos="100000">
                        <a:schemeClr val="tx2"/>
                      </a:gs>
                    </a:gsLst>
                    <a:lin ang="16200000" scaled="0"/>
                  </a:gradFill>
                </a:ln>
                <a:gradFill flip="none" rotWithShape="1"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tx2"/>
                    </a:gs>
                  </a:gsLst>
                  <a:lin ang="16200000" scaled="1"/>
                  <a:tileRect/>
                </a:gradFill>
                <a:latin typeface="1훈막대연필 R" pitchFamily="18" charset="-127"/>
                <a:ea typeface="1훈막대연필 R" pitchFamily="18" charset="-127"/>
              </a:rPr>
              <a:t>En</a:t>
            </a:r>
            <a:r>
              <a:rPr lang="en-US" altLang="ko-KR" sz="6000" spc="-150" dirty="0">
                <a:ln w="12700">
                  <a:gradFill>
                    <a:gsLst>
                      <a:gs pos="0">
                        <a:schemeClr val="bg2">
                          <a:lumMod val="50000"/>
                        </a:schemeClr>
                      </a:gs>
                      <a:gs pos="100000">
                        <a:schemeClr val="tx2"/>
                      </a:gs>
                    </a:gsLst>
                    <a:lin ang="16200000" scaled="0"/>
                  </a:gradFill>
                </a:ln>
                <a:gradFill flip="none" rotWithShape="1"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tx2"/>
                    </a:gs>
                  </a:gsLst>
                  <a:lin ang="16200000" scaled="1"/>
                  <a:tileRect/>
                </a:gradFill>
                <a:latin typeface="1훈막대연필 R" pitchFamily="18" charset="-127"/>
                <a:ea typeface="1훈막대연필 R" pitchFamily="18" charset="-127"/>
              </a:rPr>
              <a:t>#</a:t>
            </a:r>
            <a:r>
              <a:rPr lang="ko-KR" altLang="en-US" sz="6000" spc="-150" dirty="0">
                <a:ln w="12700">
                  <a:gradFill>
                    <a:gsLst>
                      <a:gs pos="0">
                        <a:schemeClr val="bg2">
                          <a:lumMod val="50000"/>
                        </a:schemeClr>
                      </a:gs>
                      <a:gs pos="100000">
                        <a:schemeClr val="tx2"/>
                      </a:gs>
                    </a:gsLst>
                    <a:lin ang="16200000" scaled="0"/>
                  </a:gradFill>
                </a:ln>
                <a:gradFill flip="none" rotWithShape="1"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tx2"/>
                    </a:gs>
                  </a:gsLst>
                  <a:lin ang="16200000" scaled="1"/>
                  <a:tileRect/>
                </a:gradFill>
                <a:latin typeface="1훈막대연필 R" pitchFamily="18" charset="-127"/>
                <a:ea typeface="1훈막대연필 R" pitchFamily="18" charset="-127"/>
              </a:rPr>
              <a:t> </a:t>
            </a:r>
            <a:r>
              <a:rPr lang="en-US" altLang="ko-KR" sz="6000" spc="-150" dirty="0">
                <a:ln w="12700">
                  <a:gradFill>
                    <a:gsLst>
                      <a:gs pos="0">
                        <a:schemeClr val="bg2">
                          <a:lumMod val="50000"/>
                        </a:schemeClr>
                      </a:gs>
                      <a:gs pos="100000">
                        <a:schemeClr val="tx2"/>
                      </a:gs>
                    </a:gsLst>
                    <a:lin ang="16200000" scaled="0"/>
                  </a:gradFill>
                </a:ln>
                <a:gradFill flip="none" rotWithShape="1"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tx2"/>
                    </a:gs>
                  </a:gsLst>
                  <a:lin ang="16200000" scaled="1"/>
                  <a:tileRect/>
                </a:gradFill>
                <a:latin typeface="1훈막대연필 R" pitchFamily="18" charset="-127"/>
                <a:ea typeface="1훈막대연필 R" pitchFamily="18" charset="-127"/>
              </a:rPr>
              <a:t>Library</a:t>
            </a:r>
            <a:endParaRPr lang="ko-KR" altLang="en-US" sz="6000" spc="-150" dirty="0">
              <a:ln w="12700">
                <a:gradFill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tx2"/>
                    </a:gs>
                  </a:gsLst>
                  <a:lin ang="16200000" scaled="0"/>
                </a:gradFill>
              </a:ln>
              <a:gradFill flip="none" rotWithShape="1">
                <a:gsLst>
                  <a:gs pos="0">
                    <a:schemeClr val="bg2">
                      <a:lumMod val="50000"/>
                    </a:schemeClr>
                  </a:gs>
                  <a:gs pos="100000">
                    <a:schemeClr val="tx2"/>
                  </a:gs>
                </a:gsLst>
                <a:lin ang="16200000" scaled="1"/>
                <a:tileRect/>
              </a:gradFill>
              <a:latin typeface="1훈막대연필 R" pitchFamily="18" charset="-127"/>
              <a:ea typeface="1훈막대연필 R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 rot="21202527">
            <a:off x="2104789" y="1018287"/>
            <a:ext cx="1481958" cy="1432608"/>
            <a:chOff x="2863445" y="2380528"/>
            <a:chExt cx="1135728" cy="1130882"/>
          </a:xfrm>
        </p:grpSpPr>
        <p:sp>
          <p:nvSpPr>
            <p:cNvPr id="33" name="타원 32"/>
            <p:cNvSpPr/>
            <p:nvPr/>
          </p:nvSpPr>
          <p:spPr>
            <a:xfrm rot="20322002">
              <a:off x="2946645" y="2467862"/>
              <a:ext cx="958120" cy="930215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8000">
                    <a:schemeClr val="bg2">
                      <a:lumMod val="50000"/>
                      <a:alpha val="0"/>
                    </a:schemeClr>
                  </a:gs>
                </a:gsLst>
                <a:lin ang="30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막힌 원호 38"/>
            <p:cNvSpPr/>
            <p:nvPr/>
          </p:nvSpPr>
          <p:spPr>
            <a:xfrm rot="19899282">
              <a:off x="2863445" y="2380529"/>
              <a:ext cx="1130881" cy="1130881"/>
            </a:xfrm>
            <a:prstGeom prst="blockArc">
              <a:avLst>
                <a:gd name="adj1" fmla="val 17176185"/>
                <a:gd name="adj2" fmla="val 5"/>
                <a:gd name="adj3" fmla="val 15783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막힌 원호 39"/>
            <p:cNvSpPr/>
            <p:nvPr/>
          </p:nvSpPr>
          <p:spPr>
            <a:xfrm rot="14938411">
              <a:off x="2868292" y="2380528"/>
              <a:ext cx="1130881" cy="1130881"/>
            </a:xfrm>
            <a:prstGeom prst="blockArc">
              <a:avLst>
                <a:gd name="adj1" fmla="val 17176185"/>
                <a:gd name="adj2" fmla="val 5"/>
                <a:gd name="adj3" fmla="val 15783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막힌 원호 40"/>
            <p:cNvSpPr/>
            <p:nvPr/>
          </p:nvSpPr>
          <p:spPr>
            <a:xfrm rot="10056036">
              <a:off x="2868292" y="2380529"/>
              <a:ext cx="1130881" cy="1130881"/>
            </a:xfrm>
            <a:prstGeom prst="blockArc">
              <a:avLst>
                <a:gd name="adj1" fmla="val 17176185"/>
                <a:gd name="adj2" fmla="val 5"/>
                <a:gd name="adj3" fmla="val 15783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6200"/>
            <a:ext cx="9144000" cy="1257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A7CCCC-F68F-41E0-9D59-D9933B891187}"/>
              </a:ext>
            </a:extLst>
          </p:cNvPr>
          <p:cNvSpPr txBox="1"/>
          <p:nvPr/>
        </p:nvSpPr>
        <p:spPr>
          <a:xfrm>
            <a:off x="3625238" y="3368224"/>
            <a:ext cx="2399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1훈막대연필 R" pitchFamily="18" charset="-127"/>
                <a:ea typeface="1훈막대연필 R" pitchFamily="18" charset="-127"/>
              </a:rPr>
              <a:t>En</a:t>
            </a:r>
            <a:r>
              <a:rPr lang="en-US" altLang="ko-KR" sz="2200" dirty="0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1훈막대연필 R" pitchFamily="18" charset="-127"/>
                <a:ea typeface="1훈막대연필 R" pitchFamily="18" charset="-127"/>
              </a:rPr>
              <a:t># 18</a:t>
            </a:r>
            <a:r>
              <a:rPr lang="ko-KR" altLang="en-US" sz="2200" dirty="0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1훈막대연필 R" pitchFamily="18" charset="-127"/>
                <a:ea typeface="1훈막대연필 R" pitchFamily="18" charset="-127"/>
              </a:rPr>
              <a:t>기</a:t>
            </a:r>
            <a:r>
              <a:rPr lang="en-US" altLang="ko-KR" sz="2200" dirty="0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1훈막대연필 R" pitchFamily="18" charset="-127"/>
                <a:ea typeface="1훈막대연필 R" pitchFamily="18" charset="-127"/>
              </a:rPr>
              <a:t>  </a:t>
            </a:r>
            <a:r>
              <a:rPr lang="ko-KR" altLang="en-US" sz="2200" dirty="0">
                <a:ln>
                  <a:solidFill>
                    <a:srgbClr val="464646">
                      <a:alpha val="80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1훈막대연필 R" pitchFamily="18" charset="-127"/>
                <a:ea typeface="1훈막대연필 R" pitchFamily="18" charset="-127"/>
              </a:rPr>
              <a:t>김예진</a:t>
            </a:r>
            <a:endParaRPr lang="en-US" altLang="ko-KR" sz="2200" dirty="0">
              <a:ln>
                <a:solidFill>
                  <a:srgbClr val="464646">
                    <a:alpha val="80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02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0633" y="-7975"/>
            <a:ext cx="9250326" cy="29624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-74426" y="4886999"/>
            <a:ext cx="9271591" cy="295469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82FC8-C4A1-435E-9397-C29D0ABF7D06}"/>
              </a:ext>
            </a:extLst>
          </p:cNvPr>
          <p:cNvSpPr txBox="1"/>
          <p:nvPr/>
        </p:nvSpPr>
        <p:spPr>
          <a:xfrm>
            <a:off x="3686098" y="426961"/>
            <a:ext cx="17155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-150" dirty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1훈막대연필 R" pitchFamily="18" charset="-127"/>
                <a:ea typeface="1훈막대연필 R" pitchFamily="18" charset="-127"/>
              </a:rPr>
              <a:t>목 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9F1FA7-1131-411A-A467-B4F40596FC3A}"/>
              </a:ext>
            </a:extLst>
          </p:cNvPr>
          <p:cNvSpPr txBox="1"/>
          <p:nvPr/>
        </p:nvSpPr>
        <p:spPr>
          <a:xfrm>
            <a:off x="2286761" y="1893107"/>
            <a:ext cx="4570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n w="6350">
                  <a:solidFill>
                    <a:srgbClr val="5A5A5A">
                      <a:alpha val="80000"/>
                    </a:srgbClr>
                  </a:solidFill>
                </a:ln>
                <a:solidFill>
                  <a:srgbClr val="5A5A5A"/>
                </a:solidFill>
                <a:latin typeface="1훈막대연필 R" pitchFamily="18" charset="-127"/>
                <a:ea typeface="1훈막대연필 R" pitchFamily="18" charset="-127"/>
              </a:rPr>
              <a:t>01. </a:t>
            </a:r>
            <a:r>
              <a:rPr lang="ko-KR" altLang="en-US" sz="4000" dirty="0">
                <a:ln w="6350">
                  <a:solidFill>
                    <a:srgbClr val="5A5A5A">
                      <a:alpha val="80000"/>
                    </a:srgbClr>
                  </a:solidFill>
                </a:ln>
                <a:solidFill>
                  <a:srgbClr val="5A5A5A"/>
                </a:solidFill>
                <a:latin typeface="1훈막대연필 R" pitchFamily="18" charset="-127"/>
                <a:ea typeface="1훈막대연필 R" pitchFamily="18" charset="-127"/>
              </a:rPr>
              <a:t>클래스 구조 및 설명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ACE083-DA3D-4590-9B65-9C0A3209CC8F}"/>
              </a:ext>
            </a:extLst>
          </p:cNvPr>
          <p:cNvSpPr txBox="1"/>
          <p:nvPr/>
        </p:nvSpPr>
        <p:spPr>
          <a:xfrm>
            <a:off x="2774408" y="3141081"/>
            <a:ext cx="3523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700">
                <a:ln>
                  <a:solidFill>
                    <a:srgbClr val="5A5A5A">
                      <a:alpha val="80000"/>
                    </a:srgbClr>
                  </a:solidFill>
                </a:ln>
                <a:solidFill>
                  <a:srgbClr val="5A5A5A"/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r>
              <a:rPr lang="en-US" altLang="ko-KR" sz="4000" dirty="0">
                <a:ln w="6350">
                  <a:solidFill>
                    <a:srgbClr val="5A5A5A">
                      <a:alpha val="80000"/>
                    </a:srgbClr>
                  </a:solidFill>
                </a:ln>
                <a:latin typeface="1훈막대연필 R" pitchFamily="18" charset="-127"/>
                <a:ea typeface="1훈막대연필 R" pitchFamily="18" charset="-127"/>
              </a:rPr>
              <a:t>02. </a:t>
            </a:r>
            <a:r>
              <a:rPr lang="ko-KR" altLang="en-US" sz="4000" dirty="0">
                <a:ln w="6350">
                  <a:solidFill>
                    <a:srgbClr val="5A5A5A">
                      <a:alpha val="80000"/>
                    </a:srgbClr>
                  </a:solidFill>
                </a:ln>
                <a:latin typeface="1훈막대연필 R" pitchFamily="18" charset="-127"/>
                <a:ea typeface="1훈막대연필 R" pitchFamily="18" charset="-127"/>
              </a:rPr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192197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56317" y="161737"/>
            <a:ext cx="2196434" cy="461665"/>
          </a:xfrm>
          <a:prstGeom prst="rect">
            <a:avLst/>
          </a:prstGeom>
          <a:noFill/>
          <a:ln>
            <a:noFill/>
            <a:tailEnd w="med" len="sm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r>
              <a:rPr lang="ko-KR" altLang="en-US" sz="2400" dirty="0">
                <a:ln w="6350">
                  <a:solidFill>
                    <a:srgbClr val="5A5A5A">
                      <a:alpha val="80000"/>
                    </a:srgbClr>
                  </a:solidFill>
                </a:ln>
                <a:latin typeface="1훈막대연필 R" pitchFamily="18" charset="-127"/>
                <a:ea typeface="1훈막대연필 R" pitchFamily="18" charset="-127"/>
              </a:rPr>
              <a:t>클래스 구조 및 설명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07615" y="597385"/>
            <a:ext cx="8528773" cy="54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 rot="10800000">
            <a:off x="-7034" y="4982979"/>
            <a:ext cx="9144000" cy="167555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6242" y="30919"/>
            <a:ext cx="647934" cy="707886"/>
          </a:xfrm>
          <a:prstGeom prst="rect">
            <a:avLst/>
          </a:prstGeom>
          <a:noFill/>
          <a:ln>
            <a:noFill/>
            <a:tailEnd w="med" len="sm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pPr algn="l"/>
            <a:r>
              <a:rPr lang="en-US" altLang="ko-KR" sz="4000" dirty="0">
                <a:latin typeface="1훈막대연필 R" pitchFamily="18" charset="-127"/>
                <a:ea typeface="1훈막대연필 R" pitchFamily="18" charset="-127"/>
              </a:rPr>
              <a:t>03</a:t>
            </a:r>
            <a:endParaRPr lang="ko-KR" altLang="en-US" sz="4000" dirty="0"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758117" y="900333"/>
            <a:ext cx="853322" cy="35872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Main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74942" y="2414699"/>
            <a:ext cx="1622942" cy="32841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Menu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401557" y="4080664"/>
            <a:ext cx="1622942" cy="32841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LogIn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394469" y="3169613"/>
            <a:ext cx="1622942" cy="32841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BookSearch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52184" y="2714285"/>
            <a:ext cx="987416" cy="35872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AdminVO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57656" y="2970629"/>
            <a:ext cx="1653120" cy="32841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Print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857656" y="3413758"/>
            <a:ext cx="1653120" cy="32841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GetValue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cxnSp>
        <p:nvCxnSpPr>
          <p:cNvPr id="52" name="꺾인 연결선 51"/>
          <p:cNvCxnSpPr>
            <a:cxnSpLocks/>
          </p:cNvCxnSpPr>
          <p:nvPr/>
        </p:nvCxnSpPr>
        <p:spPr>
          <a:xfrm rot="10800000" flipV="1">
            <a:off x="1885950" y="1332132"/>
            <a:ext cx="2277728" cy="549845"/>
          </a:xfrm>
          <a:prstGeom prst="bentConnector3">
            <a:avLst>
              <a:gd name="adj1" fmla="val 100042"/>
            </a:avLst>
          </a:prstGeom>
          <a:ln w="12700" cap="rnd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cxnSpLocks/>
            <a:endCxn id="37" idx="3"/>
          </p:cNvCxnSpPr>
          <p:nvPr/>
        </p:nvCxnSpPr>
        <p:spPr>
          <a:xfrm>
            <a:off x="4163509" y="1339220"/>
            <a:ext cx="3534375" cy="1239688"/>
          </a:xfrm>
          <a:prstGeom prst="bentConnector3">
            <a:avLst>
              <a:gd name="adj1" fmla="val 106468"/>
            </a:avLst>
          </a:prstGeom>
          <a:ln w="1270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cxnSpLocks/>
            <a:stCxn id="30" idx="2"/>
          </p:cNvCxnSpPr>
          <p:nvPr/>
        </p:nvCxnSpPr>
        <p:spPr>
          <a:xfrm>
            <a:off x="4184778" y="1259060"/>
            <a:ext cx="0" cy="76028"/>
          </a:xfrm>
          <a:prstGeom prst="line">
            <a:avLst/>
          </a:prstGeom>
          <a:ln w="12700"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</p:cNvCxnSpPr>
          <p:nvPr/>
        </p:nvCxnSpPr>
        <p:spPr>
          <a:xfrm>
            <a:off x="1887351" y="1889147"/>
            <a:ext cx="0" cy="217466"/>
          </a:xfrm>
          <a:prstGeom prst="line">
            <a:avLst/>
          </a:prstGeom>
          <a:ln w="12700"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모서리가 둥근 직사각형 149"/>
          <p:cNvSpPr/>
          <p:nvPr/>
        </p:nvSpPr>
        <p:spPr>
          <a:xfrm>
            <a:off x="463550" y="773976"/>
            <a:ext cx="8337549" cy="122627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5520498" y="761276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5"/>
                </a:solidFill>
                <a:latin typeface="1훈막대연필 R" pitchFamily="18" charset="-127"/>
                <a:ea typeface="1훈막대연필 R" pitchFamily="18" charset="-127"/>
              </a:rPr>
              <a:t>Main </a:t>
            </a:r>
            <a:r>
              <a:rPr lang="en-US" altLang="ko-KR" sz="2400" b="1" dirty="0">
                <a:solidFill>
                  <a:schemeClr val="accent5"/>
                </a:solidFill>
                <a:latin typeface="1훈막대연필 R" pitchFamily="18" charset="-127"/>
                <a:ea typeface="1훈막대연필 R" pitchFamily="18" charset="-127"/>
              </a:rPr>
              <a:t>Package</a:t>
            </a:r>
            <a:endParaRPr lang="ko-KR" altLang="en-US" sz="2400" b="1" dirty="0" err="1">
              <a:solidFill>
                <a:schemeClr val="accent5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7472919" y="66089"/>
            <a:ext cx="1242015" cy="447332"/>
          </a:xfrm>
          <a:custGeom>
            <a:avLst/>
            <a:gdLst>
              <a:gd name="connsiteX0" fmla="*/ 198023 w 3545157"/>
              <a:gd name="connsiteY0" fmla="*/ 0 h 1518582"/>
              <a:gd name="connsiteX1" fmla="*/ 3347134 w 3545157"/>
              <a:gd name="connsiteY1" fmla="*/ 0 h 1518582"/>
              <a:gd name="connsiteX2" fmla="*/ 3545157 w 3545157"/>
              <a:gd name="connsiteY2" fmla="*/ 198023 h 1518582"/>
              <a:gd name="connsiteX3" fmla="*/ 3545157 w 3545157"/>
              <a:gd name="connsiteY3" fmla="*/ 728737 h 1518582"/>
              <a:gd name="connsiteX4" fmla="*/ 2755312 w 3545157"/>
              <a:gd name="connsiteY4" fmla="*/ 1518582 h 1518582"/>
              <a:gd name="connsiteX5" fmla="*/ 198023 w 3545157"/>
              <a:gd name="connsiteY5" fmla="*/ 1518582 h 1518582"/>
              <a:gd name="connsiteX6" fmla="*/ 0 w 3545157"/>
              <a:gd name="connsiteY6" fmla="*/ 1320559 h 1518582"/>
              <a:gd name="connsiteX7" fmla="*/ 0 w 3545157"/>
              <a:gd name="connsiteY7" fmla="*/ 198023 h 1518582"/>
              <a:gd name="connsiteX8" fmla="*/ 198023 w 3545157"/>
              <a:gd name="connsiteY8" fmla="*/ 0 h 151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5157" h="1518582">
                <a:moveTo>
                  <a:pt x="198023" y="0"/>
                </a:moveTo>
                <a:lnTo>
                  <a:pt x="3347134" y="0"/>
                </a:lnTo>
                <a:cubicBezTo>
                  <a:pt x="3456499" y="0"/>
                  <a:pt x="3545157" y="88658"/>
                  <a:pt x="3545157" y="198023"/>
                </a:cubicBezTo>
                <a:lnTo>
                  <a:pt x="3545157" y="728737"/>
                </a:lnTo>
                <a:lnTo>
                  <a:pt x="2755312" y="1518582"/>
                </a:lnTo>
                <a:lnTo>
                  <a:pt x="198023" y="1518582"/>
                </a:lnTo>
                <a:cubicBezTo>
                  <a:pt x="88658" y="1518582"/>
                  <a:pt x="0" y="1429924"/>
                  <a:pt x="0" y="1320559"/>
                </a:cubicBezTo>
                <a:lnTo>
                  <a:pt x="0" y="198023"/>
                </a:lnTo>
                <a:cubicBezTo>
                  <a:pt x="0" y="88658"/>
                  <a:pt x="88658" y="0"/>
                  <a:pt x="198023" y="0"/>
                </a:cubicBezTo>
                <a:close/>
              </a:path>
            </a:pathLst>
          </a:custGeom>
          <a:noFill/>
          <a:ln w="19050">
            <a:gradFill flip="none" rotWithShape="1"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UML</a:t>
            </a:r>
            <a:endParaRPr lang="ko-KR" altLang="en-US" sz="20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173784" y="2098429"/>
            <a:ext cx="3725518" cy="284187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7882" y="2213305"/>
            <a:ext cx="2076341" cy="25151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663858" y="2778641"/>
            <a:ext cx="2063963" cy="164450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6" name="TextBox 55"/>
          <p:cNvSpPr txBox="1"/>
          <p:nvPr/>
        </p:nvSpPr>
        <p:spPr>
          <a:xfrm>
            <a:off x="405802" y="4203009"/>
            <a:ext cx="209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latin typeface="1훈막대연필 R" pitchFamily="18" charset="-127"/>
                <a:ea typeface="1훈막대연필 R" pitchFamily="18" charset="-127"/>
              </a:rPr>
              <a:t>Data </a:t>
            </a:r>
            <a:r>
              <a:rPr lang="en-US" altLang="ko-KR" sz="2400" b="1" dirty="0">
                <a:solidFill>
                  <a:schemeClr val="accent2"/>
                </a:solidFill>
                <a:latin typeface="1훈막대연필 R" pitchFamily="18" charset="-127"/>
                <a:ea typeface="1훈막대연필 R" pitchFamily="18" charset="-127"/>
              </a:rPr>
              <a:t>Package</a:t>
            </a:r>
            <a:endParaRPr lang="ko-KR" altLang="en-US" sz="2400" b="1" dirty="0" err="1">
              <a:solidFill>
                <a:schemeClr val="accent2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51251" y="3842892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latin typeface="1훈막대연필 R" pitchFamily="18" charset="-127"/>
                <a:ea typeface="1훈막대연필 R" pitchFamily="18" charset="-127"/>
              </a:rPr>
              <a:t>IO </a:t>
            </a:r>
            <a:r>
              <a:rPr lang="en-US" altLang="ko-KR" sz="2400" b="1" dirty="0">
                <a:solidFill>
                  <a:schemeClr val="accent2"/>
                </a:solidFill>
                <a:latin typeface="1훈막대연필 R" pitchFamily="18" charset="-127"/>
                <a:ea typeface="1훈막대연필 R" pitchFamily="18" charset="-127"/>
              </a:rPr>
              <a:t>Package</a:t>
            </a:r>
            <a:endParaRPr lang="ko-KR" altLang="en-US" sz="2400" b="1" dirty="0" err="1">
              <a:solidFill>
                <a:schemeClr val="accent2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66897" y="1321953"/>
            <a:ext cx="1343638" cy="839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b="1" dirty="0">
                <a:solidFill>
                  <a:schemeClr val="accent2"/>
                </a:solidFill>
                <a:latin typeface="1훈막대연필 R" pitchFamily="18" charset="-127"/>
                <a:ea typeface="1훈막대연필 R" pitchFamily="18" charset="-127"/>
              </a:rPr>
              <a:t>Function</a:t>
            </a:r>
          </a:p>
          <a:p>
            <a:pPr>
              <a:lnSpc>
                <a:spcPts val="3000"/>
              </a:lnSpc>
            </a:pPr>
            <a:r>
              <a:rPr lang="en-US" altLang="ko-KR" sz="2400" b="1" dirty="0">
                <a:solidFill>
                  <a:schemeClr val="accent2"/>
                </a:solidFill>
                <a:latin typeface="1훈막대연필 R" pitchFamily="18" charset="-127"/>
                <a:ea typeface="1훈막대연필 R" pitchFamily="18" charset="-127"/>
              </a:rPr>
              <a:t>Package</a:t>
            </a:r>
            <a:endParaRPr lang="ko-KR" altLang="en-US" sz="2400" b="1" dirty="0" err="1">
              <a:solidFill>
                <a:schemeClr val="accent2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57" name="모서리가 둥근 직사각형 41">
            <a:extLst>
              <a:ext uri="{FF2B5EF4-FFF2-40B4-BE49-F238E27FC236}">
                <a16:creationId xmlns:a16="http://schemas.microsoft.com/office/drawing/2014/main" id="{5F37D0AE-EB06-47B9-A046-7A45D5EA6FEE}"/>
              </a:ext>
            </a:extLst>
          </p:cNvPr>
          <p:cNvSpPr/>
          <p:nvPr/>
        </p:nvSpPr>
        <p:spPr>
          <a:xfrm>
            <a:off x="838868" y="3678358"/>
            <a:ext cx="1048264" cy="35872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MemberVO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61" name="모서리가 둥근 직사각형 41">
            <a:extLst>
              <a:ext uri="{FF2B5EF4-FFF2-40B4-BE49-F238E27FC236}">
                <a16:creationId xmlns:a16="http://schemas.microsoft.com/office/drawing/2014/main" id="{C7FBCB38-805D-4DB2-90D4-6466CC7F117F}"/>
              </a:ext>
            </a:extLst>
          </p:cNvPr>
          <p:cNvSpPr/>
          <p:nvPr/>
        </p:nvSpPr>
        <p:spPr>
          <a:xfrm>
            <a:off x="835323" y="3195611"/>
            <a:ext cx="1048264" cy="35872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BookVO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67" name="모서리가 둥근 직사각형 39">
            <a:extLst>
              <a:ext uri="{FF2B5EF4-FFF2-40B4-BE49-F238E27FC236}">
                <a16:creationId xmlns:a16="http://schemas.microsoft.com/office/drawing/2014/main" id="{DCE10473-8C72-4C5D-91C6-C1230571F5A3}"/>
              </a:ext>
            </a:extLst>
          </p:cNvPr>
          <p:cNvSpPr/>
          <p:nvPr/>
        </p:nvSpPr>
        <p:spPr>
          <a:xfrm>
            <a:off x="5390457" y="3671117"/>
            <a:ext cx="1622942" cy="32841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MemberManage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sp>
        <p:nvSpPr>
          <p:cNvPr id="68" name="모서리가 둥근 직사각형 39">
            <a:extLst>
              <a:ext uri="{FF2B5EF4-FFF2-40B4-BE49-F238E27FC236}">
                <a16:creationId xmlns:a16="http://schemas.microsoft.com/office/drawing/2014/main" id="{EABDFA4A-F7ED-4A31-ADB3-4C074A196C3A}"/>
              </a:ext>
            </a:extLst>
          </p:cNvPr>
          <p:cNvSpPr/>
          <p:nvPr/>
        </p:nvSpPr>
        <p:spPr>
          <a:xfrm>
            <a:off x="7131207" y="3698078"/>
            <a:ext cx="1622942" cy="32841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BookManage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83C5BEE-25F6-455B-B0CF-D4DF128B0D79}"/>
              </a:ext>
            </a:extLst>
          </p:cNvPr>
          <p:cNvCxnSpPr>
            <a:cxnSpLocks/>
          </p:cNvCxnSpPr>
          <p:nvPr/>
        </p:nvCxnSpPr>
        <p:spPr>
          <a:xfrm>
            <a:off x="653902" y="3832225"/>
            <a:ext cx="17462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8B94280-D22C-4187-929C-87D40F7A387C}"/>
              </a:ext>
            </a:extLst>
          </p:cNvPr>
          <p:cNvCxnSpPr>
            <a:cxnSpLocks/>
          </p:cNvCxnSpPr>
          <p:nvPr/>
        </p:nvCxnSpPr>
        <p:spPr>
          <a:xfrm>
            <a:off x="647552" y="3375025"/>
            <a:ext cx="17462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59E915D-B301-462D-8763-412476CD29CE}"/>
              </a:ext>
            </a:extLst>
          </p:cNvPr>
          <p:cNvCxnSpPr>
            <a:cxnSpLocks/>
          </p:cNvCxnSpPr>
          <p:nvPr/>
        </p:nvCxnSpPr>
        <p:spPr>
          <a:xfrm>
            <a:off x="638986" y="2879725"/>
            <a:ext cx="17462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7950CAD-6C50-46AA-BF97-C7EDE3D4EFB1}"/>
              </a:ext>
            </a:extLst>
          </p:cNvPr>
          <p:cNvCxnSpPr>
            <a:cxnSpLocks/>
          </p:cNvCxnSpPr>
          <p:nvPr/>
        </p:nvCxnSpPr>
        <p:spPr>
          <a:xfrm>
            <a:off x="632636" y="2106613"/>
            <a:ext cx="0" cy="174148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56155F4-2FDE-4104-ADF1-21A1B707D47A}"/>
              </a:ext>
            </a:extLst>
          </p:cNvPr>
          <p:cNvCxnSpPr>
            <a:cxnSpLocks/>
          </p:cNvCxnSpPr>
          <p:nvPr/>
        </p:nvCxnSpPr>
        <p:spPr>
          <a:xfrm flipH="1" flipV="1">
            <a:off x="635000" y="2108200"/>
            <a:ext cx="1258889" cy="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모서리가 둥근 직사각형 39">
            <a:extLst>
              <a:ext uri="{FF2B5EF4-FFF2-40B4-BE49-F238E27FC236}">
                <a16:creationId xmlns:a16="http://schemas.microsoft.com/office/drawing/2014/main" id="{96AA05ED-A1B8-4925-A5E6-88B96EA06A3E}"/>
              </a:ext>
            </a:extLst>
          </p:cNvPr>
          <p:cNvSpPr/>
          <p:nvPr/>
        </p:nvSpPr>
        <p:spPr>
          <a:xfrm>
            <a:off x="7131207" y="3192655"/>
            <a:ext cx="1622942" cy="328417"/>
          </a:xfrm>
          <a:prstGeom prst="roundRect">
            <a:avLst/>
          </a:prstGeom>
          <a:noFill/>
          <a:ln w="22225">
            <a:gradFill flip="none" rotWithShape="1">
              <a:gsLst>
                <a:gs pos="100000">
                  <a:schemeClr val="accent2"/>
                </a:gs>
                <a:gs pos="51000">
                  <a:srgbClr val="A89FCF"/>
                </a:gs>
                <a:gs pos="0">
                  <a:schemeClr val="accent5"/>
                </a:gs>
              </a:gsLst>
              <a:lin ang="13500000" scaled="1"/>
              <a:tileRect/>
            </a:gra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1훈막대연필 R" pitchFamily="18" charset="-127"/>
                <a:ea typeface="1훈막대연필 R" pitchFamily="18" charset="-127"/>
              </a:rPr>
              <a:t>MemberSearch</a:t>
            </a:r>
            <a:endParaRPr lang="ko-KR" altLang="en-US" sz="1600" dirty="0">
              <a:solidFill>
                <a:schemeClr val="tx1"/>
              </a:solidFill>
              <a:latin typeface="1훈막대연필 R" pitchFamily="18" charset="-127"/>
              <a:ea typeface="1훈막대연필 R" pitchFamily="18" charset="-127"/>
            </a:endParaRPr>
          </a:p>
        </p:txBody>
      </p:sp>
      <p:cxnSp>
        <p:nvCxnSpPr>
          <p:cNvPr id="64" name="꺾인 연결선 51">
            <a:extLst>
              <a:ext uri="{FF2B5EF4-FFF2-40B4-BE49-F238E27FC236}">
                <a16:creationId xmlns:a16="http://schemas.microsoft.com/office/drawing/2014/main" id="{CAF18B3D-A273-471A-AE1E-0A13E0051BE4}"/>
              </a:ext>
            </a:extLst>
          </p:cNvPr>
          <p:cNvCxnSpPr>
            <a:cxnSpLocks/>
            <a:endCxn id="40" idx="0"/>
          </p:cNvCxnSpPr>
          <p:nvPr/>
        </p:nvCxnSpPr>
        <p:spPr>
          <a:xfrm rot="10800000" flipV="1">
            <a:off x="6205940" y="2923471"/>
            <a:ext cx="626510" cy="246142"/>
          </a:xfrm>
          <a:prstGeom prst="bentConnector2">
            <a:avLst/>
          </a:prstGeom>
          <a:ln w="12700" cap="rnd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꺾인 연결선 51">
            <a:extLst>
              <a:ext uri="{FF2B5EF4-FFF2-40B4-BE49-F238E27FC236}">
                <a16:creationId xmlns:a16="http://schemas.microsoft.com/office/drawing/2014/main" id="{737FBDA9-11CC-4A66-A3D3-34FA9EF19AFF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783642" y="2919927"/>
            <a:ext cx="1159036" cy="272728"/>
          </a:xfrm>
          <a:prstGeom prst="bentConnector2">
            <a:avLst/>
          </a:prstGeom>
          <a:ln w="12700" cap="rnd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09291A2-D0F7-4127-A19E-BDEA154F3EA5}"/>
              </a:ext>
            </a:extLst>
          </p:cNvPr>
          <p:cNvCxnSpPr>
            <a:cxnSpLocks/>
          </p:cNvCxnSpPr>
          <p:nvPr/>
        </p:nvCxnSpPr>
        <p:spPr>
          <a:xfrm>
            <a:off x="7030759" y="2736112"/>
            <a:ext cx="0" cy="177209"/>
          </a:xfrm>
          <a:prstGeom prst="line">
            <a:avLst/>
          </a:prstGeom>
          <a:ln w="12700"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90DBEB6-03DA-4A93-9589-A86BCF77A34E}"/>
              </a:ext>
            </a:extLst>
          </p:cNvPr>
          <p:cNvCxnSpPr>
            <a:cxnSpLocks/>
          </p:cNvCxnSpPr>
          <p:nvPr/>
        </p:nvCxnSpPr>
        <p:spPr>
          <a:xfrm>
            <a:off x="6197875" y="3483935"/>
            <a:ext cx="0" cy="177209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008432F-659A-4690-AB14-ECB86B1B2B21}"/>
              </a:ext>
            </a:extLst>
          </p:cNvPr>
          <p:cNvCxnSpPr>
            <a:cxnSpLocks/>
          </p:cNvCxnSpPr>
          <p:nvPr/>
        </p:nvCxnSpPr>
        <p:spPr>
          <a:xfrm>
            <a:off x="7938070" y="3537100"/>
            <a:ext cx="0" cy="177209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7EF3562-CEA4-469A-96C4-EEC2CCABE98C}"/>
              </a:ext>
            </a:extLst>
          </p:cNvPr>
          <p:cNvCxnSpPr>
            <a:cxnSpLocks/>
          </p:cNvCxnSpPr>
          <p:nvPr/>
        </p:nvCxnSpPr>
        <p:spPr>
          <a:xfrm flipH="1">
            <a:off x="4692503" y="3565452"/>
            <a:ext cx="489097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38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연결2">
      <a:dk1>
        <a:sysClr val="windowText" lastClr="000000"/>
      </a:dk1>
      <a:lt1>
        <a:sysClr val="window" lastClr="FFFFFF"/>
      </a:lt1>
      <a:dk2>
        <a:srgbClr val="5A5A5A"/>
      </a:dk2>
      <a:lt2>
        <a:srgbClr val="E7E6E6"/>
      </a:lt2>
      <a:accent1>
        <a:srgbClr val="8BA9D8"/>
      </a:accent1>
      <a:accent2>
        <a:srgbClr val="51C4EB"/>
      </a:accent2>
      <a:accent3>
        <a:srgbClr val="ABADB3"/>
      </a:accent3>
      <a:accent4>
        <a:srgbClr val="D491C5"/>
      </a:accent4>
      <a:accent5>
        <a:srgbClr val="F081B8"/>
      </a:accent5>
      <a:accent6>
        <a:srgbClr val="D6CDD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n>
              <a:solidFill>
                <a:srgbClr val="464646">
                  <a:alpha val="80000"/>
                </a:srgbClr>
              </a:solidFill>
            </a:ln>
            <a:solidFill>
              <a:srgbClr val="464646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1474</TotalTime>
  <Words>46</Words>
  <Application>Microsoft Office PowerPoint</Application>
  <PresentationFormat>화면 슬라이드 쇼(16:9)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Calibri Light</vt:lpstr>
      <vt:lpstr>1훈막대연필 R</vt:lpstr>
      <vt:lpstr>Calibri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진선량</dc:creator>
  <cp:lastModifiedBy>kim yejin</cp:lastModifiedBy>
  <cp:revision>150</cp:revision>
  <dcterms:created xsi:type="dcterms:W3CDTF">2017-05-09T09:40:15Z</dcterms:created>
  <dcterms:modified xsi:type="dcterms:W3CDTF">2018-04-16T10:28:49Z</dcterms:modified>
</cp:coreProperties>
</file>