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5"/>
  </p:notesMasterIdLst>
  <p:sldIdLst>
    <p:sldId id="257" r:id="rId3"/>
    <p:sldId id="256" r:id="rId4"/>
    <p:sldId id="258" r:id="rId5"/>
    <p:sldId id="282" r:id="rId6"/>
    <p:sldId id="261" r:id="rId7"/>
    <p:sldId id="274" r:id="rId8"/>
    <p:sldId id="262" r:id="rId9"/>
    <p:sldId id="283" r:id="rId10"/>
    <p:sldId id="284" r:id="rId11"/>
    <p:sldId id="263" r:id="rId12"/>
    <p:sldId id="281" r:id="rId13"/>
    <p:sldId id="26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35"/>
    <a:srgbClr val="193B3C"/>
    <a:srgbClr val="1F2020"/>
    <a:srgbClr val="E1801F"/>
    <a:srgbClr val="CDBF97"/>
    <a:srgbClr val="8D7545"/>
    <a:srgbClr val="ECE8E5"/>
    <a:srgbClr val="E4CBCB"/>
    <a:srgbClr val="A88755"/>
    <a:srgbClr val="26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2021/06/03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9832-080A-499B-BB7A-BAADB3C3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60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317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537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9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26680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126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978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2021/06/03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9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2021/06/03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1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2">
            <a:extLst>
              <a:ext uri="{FF2B5EF4-FFF2-40B4-BE49-F238E27FC236}">
                <a16:creationId xmlns:a16="http://schemas.microsoft.com/office/drawing/2014/main" id="{E0834F86-AC37-4E5E-9D00-5C0C0EBFCDD1}"/>
              </a:ext>
            </a:extLst>
          </p:cNvPr>
          <p:cNvGrpSpPr/>
          <p:nvPr/>
        </p:nvGrpSpPr>
        <p:grpSpPr>
          <a:xfrm>
            <a:off x="2405065" y="955261"/>
            <a:ext cx="7380864" cy="4905280"/>
            <a:chOff x="2405065" y="955261"/>
            <a:chExt cx="7380864" cy="4905280"/>
          </a:xfrm>
          <a:noFill/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B1252A0-2A91-45C8-BC0D-2D23FE405DAD}"/>
                </a:ext>
              </a:extLst>
            </p:cNvPr>
            <p:cNvSpPr/>
            <p:nvPr/>
          </p:nvSpPr>
          <p:spPr>
            <a:xfrm>
              <a:off x="2405065" y="3422522"/>
              <a:ext cx="1492469" cy="2396108"/>
            </a:xfrm>
            <a:custGeom>
              <a:avLst/>
              <a:gdLst>
                <a:gd name="connsiteX0" fmla="*/ 392999 w 1492469"/>
                <a:gd name="connsiteY0" fmla="*/ 0 h 2396108"/>
                <a:gd name="connsiteX1" fmla="*/ 92294 w 1492469"/>
                <a:gd name="connsiteY1" fmla="*/ 1540192 h 2396108"/>
                <a:gd name="connsiteX2" fmla="*/ 1492469 w 1492469"/>
                <a:gd name="connsiteY2" fmla="*/ 2396109 h 239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469" h="2396108">
                  <a:moveTo>
                    <a:pt x="392999" y="0"/>
                  </a:moveTo>
                  <a:cubicBezTo>
                    <a:pt x="37430" y="548449"/>
                    <a:pt x="-111731" y="1100995"/>
                    <a:pt x="92294" y="1540192"/>
                  </a:cubicBezTo>
                  <a:cubicBezTo>
                    <a:pt x="288033" y="1961769"/>
                    <a:pt x="822290" y="2245138"/>
                    <a:pt x="1492469" y="2396109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F64D32-18C5-4DA5-82AE-72462B792993}"/>
                </a:ext>
              </a:extLst>
            </p:cNvPr>
            <p:cNvSpPr/>
            <p:nvPr/>
          </p:nvSpPr>
          <p:spPr>
            <a:xfrm>
              <a:off x="6236589" y="4648294"/>
              <a:ext cx="2669095" cy="1212246"/>
            </a:xfrm>
            <a:custGeom>
              <a:avLst/>
              <a:gdLst>
                <a:gd name="connsiteX0" fmla="*/ 0 w 2669095"/>
                <a:gd name="connsiteY0" fmla="*/ 1212247 h 1212246"/>
                <a:gd name="connsiteX1" fmla="*/ 2669095 w 2669095"/>
                <a:gd name="connsiteY1" fmla="*/ 0 h 12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9095" h="1212246">
                  <a:moveTo>
                    <a:pt x="0" y="1212247"/>
                  </a:moveTo>
                  <a:cubicBezTo>
                    <a:pt x="829723" y="1072610"/>
                    <a:pt x="1917573" y="670084"/>
                    <a:pt x="2669095" y="0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2D09AC5-849B-43EB-8A1C-803A016172AF}"/>
                </a:ext>
              </a:extLst>
            </p:cNvPr>
            <p:cNvSpPr/>
            <p:nvPr/>
          </p:nvSpPr>
          <p:spPr>
            <a:xfrm>
              <a:off x="7941373" y="955261"/>
              <a:ext cx="1844556" cy="2512885"/>
            </a:xfrm>
            <a:custGeom>
              <a:avLst/>
              <a:gdLst>
                <a:gd name="connsiteX0" fmla="*/ 1757553 w 1844556"/>
                <a:gd name="connsiteY0" fmla="*/ 2512885 h 2512885"/>
                <a:gd name="connsiteX1" fmla="*/ 1813941 w 1844556"/>
                <a:gd name="connsiteY1" fmla="*/ 1542193 h 2512885"/>
                <a:gd name="connsiteX2" fmla="*/ 0 w 1844556"/>
                <a:gd name="connsiteY2" fmla="*/ 0 h 251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556" h="2512885">
                  <a:moveTo>
                    <a:pt x="1757553" y="2512885"/>
                  </a:moveTo>
                  <a:cubicBezTo>
                    <a:pt x="1845945" y="2216563"/>
                    <a:pt x="1871091" y="1892999"/>
                    <a:pt x="1813941" y="1542193"/>
                  </a:cubicBezTo>
                  <a:cubicBezTo>
                    <a:pt x="1725263" y="997553"/>
                    <a:pt x="1296543" y="15201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1523E5-321F-43A9-AB95-E25E77036AB0}"/>
                </a:ext>
              </a:extLst>
            </p:cNvPr>
            <p:cNvSpPr/>
            <p:nvPr/>
          </p:nvSpPr>
          <p:spPr>
            <a:xfrm>
              <a:off x="5348477" y="1028604"/>
              <a:ext cx="1197768" cy="331755"/>
            </a:xfrm>
            <a:custGeom>
              <a:avLst/>
              <a:gdLst>
                <a:gd name="connsiteX0" fmla="*/ 1197769 w 1197768"/>
                <a:gd name="connsiteY0" fmla="*/ 0 h 331755"/>
                <a:gd name="connsiteX1" fmla="*/ 355473 w 1197768"/>
                <a:gd name="connsiteY1" fmla="*/ 206407 h 331755"/>
                <a:gd name="connsiteX2" fmla="*/ 0 w 1197768"/>
                <a:gd name="connsiteY2" fmla="*/ 331756 h 33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68" h="331755">
                  <a:moveTo>
                    <a:pt x="1197769" y="0"/>
                  </a:moveTo>
                  <a:cubicBezTo>
                    <a:pt x="937546" y="48482"/>
                    <a:pt x="657320" y="116395"/>
                    <a:pt x="355473" y="206407"/>
                  </a:cubicBezTo>
                  <a:cubicBezTo>
                    <a:pt x="238220" y="241364"/>
                    <a:pt x="119348" y="283464"/>
                    <a:pt x="0" y="331756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图形 2">
            <a:extLst>
              <a:ext uri="{FF2B5EF4-FFF2-40B4-BE49-F238E27FC236}">
                <a16:creationId xmlns:a16="http://schemas.microsoft.com/office/drawing/2014/main" id="{E0834F86-AC37-4E5E-9D00-5C0C0EBFCDD1}"/>
              </a:ext>
            </a:extLst>
          </p:cNvPr>
          <p:cNvGrpSpPr/>
          <p:nvPr/>
        </p:nvGrpSpPr>
        <p:grpSpPr>
          <a:xfrm>
            <a:off x="7141749" y="814387"/>
            <a:ext cx="809434" cy="255460"/>
            <a:chOff x="7141749" y="814387"/>
            <a:chExt cx="809434" cy="255460"/>
          </a:xfrm>
          <a:solidFill>
            <a:schemeClr val="accent6">
              <a:lumMod val="75000"/>
            </a:schemeClr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3448118-EA8D-4725-BE63-5E1455CB8571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EEBBB7-D1F4-4492-8FBF-81BA24C571E3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FAC8E30-1006-4438-A019-F494547827CC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F4C81B6-81E6-4CAD-91C7-BA4E2382239C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D7BE6C7-A726-49E0-84A6-20E336927E66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D9CA228-CC19-4F38-98F2-E5FB7923E392}"/>
              </a:ext>
            </a:extLst>
          </p:cNvPr>
          <p:cNvSpPr/>
          <p:nvPr/>
        </p:nvSpPr>
        <p:spPr>
          <a:xfrm>
            <a:off x="4611194" y="1587817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E1EABD4-B23E-4D60-BD9C-7A1222DB7DBC}"/>
              </a:ext>
            </a:extLst>
          </p:cNvPr>
          <p:cNvSpPr/>
          <p:nvPr/>
        </p:nvSpPr>
        <p:spPr>
          <a:xfrm>
            <a:off x="2988991" y="2300953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3A8D07E-F27A-43A6-B64C-05C478B3E95B}"/>
              </a:ext>
            </a:extLst>
          </p:cNvPr>
          <p:cNvSpPr/>
          <p:nvPr/>
        </p:nvSpPr>
        <p:spPr>
          <a:xfrm>
            <a:off x="9481549" y="4286111"/>
            <a:ext cx="271843" cy="271843"/>
          </a:xfrm>
          <a:custGeom>
            <a:avLst/>
            <a:gdLst>
              <a:gd name="connsiteX0" fmla="*/ 271843 w 271843"/>
              <a:gd name="connsiteY0" fmla="*/ 66675 h 271843"/>
              <a:gd name="connsiteX1" fmla="*/ 205264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264 h 271843"/>
              <a:gd name="connsiteX7" fmla="*/ 66675 w 271843"/>
              <a:gd name="connsiteY7" fmla="*/ 271843 h 271843"/>
              <a:gd name="connsiteX8" fmla="*/ 135922 w 271843"/>
              <a:gd name="connsiteY8" fmla="*/ 202597 h 271843"/>
              <a:gd name="connsiteX9" fmla="*/ 205264 w 271843"/>
              <a:gd name="connsiteY9" fmla="*/ 271843 h 271843"/>
              <a:gd name="connsiteX10" fmla="*/ 271843 w 271843"/>
              <a:gd name="connsiteY10" fmla="*/ 205264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3" y="66675"/>
                </a:moveTo>
                <a:lnTo>
                  <a:pt x="205264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264"/>
                </a:lnTo>
                <a:lnTo>
                  <a:pt x="66675" y="271843"/>
                </a:lnTo>
                <a:lnTo>
                  <a:pt x="135922" y="202597"/>
                </a:lnTo>
                <a:lnTo>
                  <a:pt x="205264" y="271843"/>
                </a:lnTo>
                <a:lnTo>
                  <a:pt x="271843" y="205264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3DF384D-E2AF-4D24-B7EF-7C0638A69DAE}"/>
              </a:ext>
            </a:extLst>
          </p:cNvPr>
          <p:cNvSpPr/>
          <p:nvPr/>
        </p:nvSpPr>
        <p:spPr>
          <a:xfrm>
            <a:off x="8963596" y="1224438"/>
            <a:ext cx="271938" cy="271938"/>
          </a:xfrm>
          <a:custGeom>
            <a:avLst/>
            <a:gdLst>
              <a:gd name="connsiteX0" fmla="*/ 271939 w 271938"/>
              <a:gd name="connsiteY0" fmla="*/ 66675 h 271938"/>
              <a:gd name="connsiteX1" fmla="*/ 205264 w 271938"/>
              <a:gd name="connsiteY1" fmla="*/ 0 h 271938"/>
              <a:gd name="connsiteX2" fmla="*/ 135922 w 271938"/>
              <a:gd name="connsiteY2" fmla="*/ 69342 h 271938"/>
              <a:gd name="connsiteX3" fmla="*/ 66675 w 271938"/>
              <a:gd name="connsiteY3" fmla="*/ 0 h 271938"/>
              <a:gd name="connsiteX4" fmla="*/ 0 w 271938"/>
              <a:gd name="connsiteY4" fmla="*/ 66675 h 271938"/>
              <a:gd name="connsiteX5" fmla="*/ 69342 w 271938"/>
              <a:gd name="connsiteY5" fmla="*/ 136017 h 271938"/>
              <a:gd name="connsiteX6" fmla="*/ 0 w 271938"/>
              <a:gd name="connsiteY6" fmla="*/ 205264 h 271938"/>
              <a:gd name="connsiteX7" fmla="*/ 66675 w 271938"/>
              <a:gd name="connsiteY7" fmla="*/ 271939 h 271938"/>
              <a:gd name="connsiteX8" fmla="*/ 135922 w 271938"/>
              <a:gd name="connsiteY8" fmla="*/ 202692 h 271938"/>
              <a:gd name="connsiteX9" fmla="*/ 205264 w 271938"/>
              <a:gd name="connsiteY9" fmla="*/ 271939 h 271938"/>
              <a:gd name="connsiteX10" fmla="*/ 271939 w 271938"/>
              <a:gd name="connsiteY10" fmla="*/ 205264 h 271938"/>
              <a:gd name="connsiteX11" fmla="*/ 202597 w 271938"/>
              <a:gd name="connsiteY11" fmla="*/ 136017 h 27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938" h="271938">
                <a:moveTo>
                  <a:pt x="271939" y="66675"/>
                </a:moveTo>
                <a:lnTo>
                  <a:pt x="205264" y="0"/>
                </a:lnTo>
                <a:lnTo>
                  <a:pt x="135922" y="69342"/>
                </a:lnTo>
                <a:lnTo>
                  <a:pt x="66675" y="0"/>
                </a:lnTo>
                <a:lnTo>
                  <a:pt x="0" y="66675"/>
                </a:lnTo>
                <a:lnTo>
                  <a:pt x="69342" y="136017"/>
                </a:lnTo>
                <a:lnTo>
                  <a:pt x="0" y="205264"/>
                </a:lnTo>
                <a:lnTo>
                  <a:pt x="66675" y="271939"/>
                </a:lnTo>
                <a:lnTo>
                  <a:pt x="135922" y="202692"/>
                </a:lnTo>
                <a:lnTo>
                  <a:pt x="205264" y="271939"/>
                </a:lnTo>
                <a:lnTo>
                  <a:pt x="271939" y="205264"/>
                </a:lnTo>
                <a:lnTo>
                  <a:pt x="202597" y="13601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00A7BED-4A07-4735-B65E-1564B977BE8C}"/>
              </a:ext>
            </a:extLst>
          </p:cNvPr>
          <p:cNvSpPr/>
          <p:nvPr/>
        </p:nvSpPr>
        <p:spPr>
          <a:xfrm>
            <a:off x="8905684" y="453037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99F7B4F-0FA7-45AB-9A76-05071BC3B5CD}"/>
              </a:ext>
            </a:extLst>
          </p:cNvPr>
          <p:cNvSpPr/>
          <p:nvPr/>
        </p:nvSpPr>
        <p:spPr>
          <a:xfrm>
            <a:off x="3869150" y="5674613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3B6FC9-A186-49E1-B7AD-005E5695BFCC}"/>
              </a:ext>
            </a:extLst>
          </p:cNvPr>
          <p:cNvSpPr txBox="1"/>
          <p:nvPr/>
        </p:nvSpPr>
        <p:spPr>
          <a:xfrm>
            <a:off x="3253656" y="2493001"/>
            <a:ext cx="61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spc="-300" dirty="0">
                <a:solidFill>
                  <a:schemeClr val="bg1"/>
                </a:solidFill>
                <a:cs typeface="+mn-ea"/>
                <a:sym typeface="+mn-lt"/>
              </a:rPr>
              <a:t>文件同步器</a:t>
            </a:r>
            <a:endParaRPr lang="zh-CN" altLang="en-US" sz="72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DFC8076-6B66-464F-85F2-20571F1F8899}"/>
              </a:ext>
            </a:extLst>
          </p:cNvPr>
          <p:cNvSpPr txBox="1"/>
          <p:nvPr/>
        </p:nvSpPr>
        <p:spPr>
          <a:xfrm>
            <a:off x="3205786" y="3967393"/>
            <a:ext cx="6061606" cy="81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4000" kern="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File Synchronizer</a:t>
            </a:r>
            <a:endParaRPr lang="en-US" altLang="zh-CN" sz="4000" kern="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78184BE-7EF4-4292-B71C-D31093F5D888}"/>
              </a:ext>
            </a:extLst>
          </p:cNvPr>
          <p:cNvSpPr/>
          <p:nvPr/>
        </p:nvSpPr>
        <p:spPr>
          <a:xfrm>
            <a:off x="7455702" y="1933828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1508" y="-1362463"/>
            <a:ext cx="5764784" cy="3574166"/>
          </a:xfrm>
          <a:prstGeom prst="rect">
            <a:avLst/>
          </a:prstGeom>
        </p:spPr>
      </p:pic>
      <p:pic>
        <p:nvPicPr>
          <p:cNvPr id="30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6310">
            <a:off x="-2055712" y="5086042"/>
            <a:ext cx="5764784" cy="35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4BD858D0-961E-46A0-8D0D-648F2E112D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674" y="2316512"/>
            <a:ext cx="3339126" cy="2186892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541" y="-1097183"/>
            <a:ext cx="5764784" cy="3574166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6310">
            <a:off x="-1769963" y="5070916"/>
            <a:ext cx="5764784" cy="357416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3A1A350-7CA9-4844-9B41-2EC1569FDF48}"/>
              </a:ext>
            </a:extLst>
          </p:cNvPr>
          <p:cNvSpPr/>
          <p:nvPr/>
        </p:nvSpPr>
        <p:spPr>
          <a:xfrm>
            <a:off x="2549772" y="1801648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9E734B1-ECB5-4878-9EB2-C1B3C443CB99}"/>
              </a:ext>
            </a:extLst>
          </p:cNvPr>
          <p:cNvSpPr/>
          <p:nvPr/>
        </p:nvSpPr>
        <p:spPr>
          <a:xfrm>
            <a:off x="1380110" y="4974705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A3CE9BF-ECE6-4FEB-9B78-CCD48A1C8B0D}"/>
              </a:ext>
            </a:extLst>
          </p:cNvPr>
          <p:cNvSpPr/>
          <p:nvPr/>
        </p:nvSpPr>
        <p:spPr>
          <a:xfrm>
            <a:off x="10846005" y="3429000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13BDF-FC6A-4FA0-A18B-2A6514D7436D}"/>
              </a:ext>
            </a:extLst>
          </p:cNvPr>
          <p:cNvSpPr txBox="1"/>
          <p:nvPr/>
        </p:nvSpPr>
        <p:spPr>
          <a:xfrm>
            <a:off x="2888037" y="1913015"/>
            <a:ext cx="6348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spc="-300" dirty="0">
                <a:solidFill>
                  <a:schemeClr val="bg1"/>
                </a:solidFill>
                <a:cs typeface="+mn-ea"/>
                <a:sym typeface="+mn-lt"/>
              </a:rPr>
              <a:t>Part Four</a:t>
            </a:r>
            <a:endParaRPr lang="zh-CN" altLang="en-US" sz="80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A39F4CB-975F-4742-9B0C-2CD396B89EF0}"/>
              </a:ext>
            </a:extLst>
          </p:cNvPr>
          <p:cNvSpPr/>
          <p:nvPr/>
        </p:nvSpPr>
        <p:spPr>
          <a:xfrm>
            <a:off x="10395286" y="11595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4235CA74-DCA7-4483-8CA2-C04A63E3D44E}"/>
              </a:ext>
            </a:extLst>
          </p:cNvPr>
          <p:cNvSpPr txBox="1"/>
          <p:nvPr/>
        </p:nvSpPr>
        <p:spPr>
          <a:xfrm>
            <a:off x="3738526" y="4106031"/>
            <a:ext cx="4714945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en-US" sz="3600" kern="0" dirty="0">
                <a:solidFill>
                  <a:schemeClr val="bg1"/>
                </a:solidFill>
                <a:cs typeface="+mn-ea"/>
                <a:sym typeface="+mn-lt"/>
              </a:rPr>
              <a:t>eflection </a:t>
            </a: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Summary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9058B-E8CC-4A86-874C-6724B40C8597}"/>
              </a:ext>
            </a:extLst>
          </p:cNvPr>
          <p:cNvSpPr txBox="1"/>
          <p:nvPr/>
        </p:nvSpPr>
        <p:spPr>
          <a:xfrm>
            <a:off x="4300216" y="3514727"/>
            <a:ext cx="343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04.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思考总结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CECAEA4-496E-49A3-B70C-0AF328FB067F}"/>
              </a:ext>
            </a:extLst>
          </p:cNvPr>
          <p:cNvSpPr/>
          <p:nvPr/>
        </p:nvSpPr>
        <p:spPr>
          <a:xfrm>
            <a:off x="1112429" y="59601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AC216E4-8C46-4D83-8E23-22983DBAD9B4}"/>
              </a:ext>
            </a:extLst>
          </p:cNvPr>
          <p:cNvSpPr/>
          <p:nvPr/>
        </p:nvSpPr>
        <p:spPr>
          <a:xfrm>
            <a:off x="8871293" y="3706175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27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E159CAD-9B31-4196-849F-D33F370856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7600">
            <a:off x="5987053" y="1867748"/>
            <a:ext cx="5545198" cy="363171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69E6724-58FC-43A7-93B4-B3CABEF137C2}"/>
              </a:ext>
            </a:extLst>
          </p:cNvPr>
          <p:cNvGrpSpPr/>
          <p:nvPr/>
        </p:nvGrpSpPr>
        <p:grpSpPr>
          <a:xfrm flipH="1">
            <a:off x="11846473" y="2684504"/>
            <a:ext cx="132415" cy="1738303"/>
            <a:chOff x="11110315" y="2509606"/>
            <a:chExt cx="196770" cy="258314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2D1CEF-318D-4640-949F-63511741D9E8}"/>
                </a:ext>
              </a:extLst>
            </p:cNvPr>
            <p:cNvSpPr/>
            <p:nvPr/>
          </p:nvSpPr>
          <p:spPr>
            <a:xfrm>
              <a:off x="11110316" y="2509606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5C2D0B3-83FC-42B8-BDC8-2218B7674803}"/>
                </a:ext>
              </a:extLst>
            </p:cNvPr>
            <p:cNvCxnSpPr/>
            <p:nvPr/>
          </p:nvCxnSpPr>
          <p:spPr>
            <a:xfrm>
              <a:off x="11208700" y="2911621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AA3E46-E4E4-4C20-9EF0-E990097D749F}"/>
                </a:ext>
              </a:extLst>
            </p:cNvPr>
            <p:cNvSpPr/>
            <p:nvPr/>
          </p:nvSpPr>
          <p:spPr>
            <a:xfrm>
              <a:off x="11110315" y="3702793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72C017A-621C-4410-AD3E-C18D63634333}"/>
                </a:ext>
              </a:extLst>
            </p:cNvPr>
            <p:cNvCxnSpPr/>
            <p:nvPr/>
          </p:nvCxnSpPr>
          <p:spPr>
            <a:xfrm>
              <a:off x="11208699" y="4104808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121B6-107C-4DBE-BD77-E8458E492E26}"/>
                </a:ext>
              </a:extLst>
            </p:cNvPr>
            <p:cNvSpPr/>
            <p:nvPr/>
          </p:nvSpPr>
          <p:spPr>
            <a:xfrm>
              <a:off x="11110315" y="4895980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iṩļïḓè">
            <a:extLst>
              <a:ext uri="{FF2B5EF4-FFF2-40B4-BE49-F238E27FC236}">
                <a16:creationId xmlns:a16="http://schemas.microsoft.com/office/drawing/2014/main" id="{4168FE39-7F78-423A-8D39-EB075A76BAE0}"/>
              </a:ext>
            </a:extLst>
          </p:cNvPr>
          <p:cNvSpPr txBox="1"/>
          <p:nvPr/>
        </p:nvSpPr>
        <p:spPr bwMode="auto">
          <a:xfrm>
            <a:off x="1499345" y="591686"/>
            <a:ext cx="4255585" cy="47578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6600" spc="-300" dirty="0">
                <a:solidFill>
                  <a:srgbClr val="252935"/>
                </a:solidFill>
                <a:cs typeface="+mn-ea"/>
                <a:sym typeface="+mn-lt"/>
              </a:rPr>
              <a:t>Summary</a:t>
            </a:r>
            <a:endParaRPr lang="zh-CN" altLang="en-US" sz="6600" spc="-30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sp>
        <p:nvSpPr>
          <p:cNvPr id="20" name="ïṩľíḋé">
            <a:extLst>
              <a:ext uri="{FF2B5EF4-FFF2-40B4-BE49-F238E27FC236}">
                <a16:creationId xmlns:a16="http://schemas.microsoft.com/office/drawing/2014/main" id="{5C12CD3D-9F35-422B-ADED-0C8BAED28692}"/>
              </a:ext>
            </a:extLst>
          </p:cNvPr>
          <p:cNvSpPr/>
          <p:nvPr/>
        </p:nvSpPr>
        <p:spPr>
          <a:xfrm>
            <a:off x="597904" y="3608759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rgbClr val="2529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2500" lnSpcReduction="20000"/>
          </a:bodyPr>
          <a:lstStyle/>
          <a:p>
            <a:pPr defTabSz="913765"/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1370D27E-59B7-4972-8273-404ACD27F2FB}"/>
              </a:ext>
            </a:extLst>
          </p:cNvPr>
          <p:cNvSpPr txBox="1"/>
          <p:nvPr/>
        </p:nvSpPr>
        <p:spPr>
          <a:xfrm>
            <a:off x="1367560" y="2120449"/>
            <a:ext cx="4305272" cy="327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通过设计、开发这个简单的文件同步器，我对通过</a:t>
            </a:r>
            <a:r>
              <a:rPr lang="en-US" altLang="zh-CN" dirty="0"/>
              <a:t>JAVA-AWS-SDK</a:t>
            </a:r>
            <a:r>
              <a:rPr lang="zh-CN" altLang="zh-CN" dirty="0"/>
              <a:t>操作</a:t>
            </a:r>
            <a:r>
              <a:rPr lang="en-US" altLang="zh-CN" dirty="0"/>
              <a:t>S3 Browser</a:t>
            </a:r>
            <a:r>
              <a:rPr lang="zh-CN" altLang="zh-CN" dirty="0"/>
              <a:t>有了更加深入的了解，熟悉基本的上传、下载、删除、同步等基本功能。虽然在此过程中遇到许多困难，从一开始的无从下手，到查阅各类文档资料，最终还是粗略地完成了这个程序。相信在接下来的课程中，我可以面对更难的问题和挑战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AE802F-DC2C-4A46-AF70-9029185A8F50}"/>
              </a:ext>
            </a:extLst>
          </p:cNvPr>
          <p:cNvCxnSpPr>
            <a:cxnSpLocks/>
          </p:cNvCxnSpPr>
          <p:nvPr/>
        </p:nvCxnSpPr>
        <p:spPr>
          <a:xfrm>
            <a:off x="1251751" y="1646338"/>
            <a:ext cx="4503181" cy="0"/>
          </a:xfrm>
          <a:prstGeom prst="straightConnector1">
            <a:avLst/>
          </a:prstGeom>
          <a:ln w="44450">
            <a:solidFill>
              <a:srgbClr val="25293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7362840-ABA7-4CA2-97B8-6D210141AEAB}"/>
              </a:ext>
            </a:extLst>
          </p:cNvPr>
          <p:cNvSpPr/>
          <p:nvPr/>
        </p:nvSpPr>
        <p:spPr>
          <a:xfrm>
            <a:off x="11261786" y="781845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rgbClr val="E1801F"/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19CC388-7B6D-4275-BA63-B1D5B9B432F2}"/>
              </a:ext>
            </a:extLst>
          </p:cNvPr>
          <p:cNvSpPr/>
          <p:nvPr/>
        </p:nvSpPr>
        <p:spPr>
          <a:xfrm>
            <a:off x="10215088" y="15305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rgbClr val="E1801F"/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图形 2">
            <a:extLst>
              <a:ext uri="{FF2B5EF4-FFF2-40B4-BE49-F238E27FC236}">
                <a16:creationId xmlns:a16="http://schemas.microsoft.com/office/drawing/2014/main" id="{E62C85D2-AFFC-406F-BD6B-6CAEFF3D03C5}"/>
              </a:ext>
            </a:extLst>
          </p:cNvPr>
          <p:cNvGrpSpPr/>
          <p:nvPr/>
        </p:nvGrpSpPr>
        <p:grpSpPr>
          <a:xfrm>
            <a:off x="353969" y="400014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AFE206C-E634-4C49-836D-4179AED3C490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760AFCF-ED22-46F4-B69E-663CB7682DA3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E0777DC-AA55-4642-AA0C-E34537395B2D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7556581-12DA-47AC-A002-A27AFEFDA51B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0AD1A5A-78E7-4FDC-AEEF-E5FFE47FCD1E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6EC86D5-0318-47A2-9FAC-482A3CA53B80}"/>
              </a:ext>
            </a:extLst>
          </p:cNvPr>
          <p:cNvCxnSpPr>
            <a:cxnSpLocks/>
          </p:cNvCxnSpPr>
          <p:nvPr/>
        </p:nvCxnSpPr>
        <p:spPr>
          <a:xfrm>
            <a:off x="1251750" y="5953487"/>
            <a:ext cx="4503181" cy="0"/>
          </a:xfrm>
          <a:prstGeom prst="straightConnector1">
            <a:avLst/>
          </a:prstGeom>
          <a:ln w="44450">
            <a:solidFill>
              <a:srgbClr val="25293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2">
            <a:extLst>
              <a:ext uri="{FF2B5EF4-FFF2-40B4-BE49-F238E27FC236}">
                <a16:creationId xmlns:a16="http://schemas.microsoft.com/office/drawing/2014/main" id="{E0834F86-AC37-4E5E-9D00-5C0C0EBFCDD1}"/>
              </a:ext>
            </a:extLst>
          </p:cNvPr>
          <p:cNvGrpSpPr/>
          <p:nvPr/>
        </p:nvGrpSpPr>
        <p:grpSpPr>
          <a:xfrm>
            <a:off x="2405065" y="955261"/>
            <a:ext cx="7380864" cy="4905280"/>
            <a:chOff x="2405065" y="955261"/>
            <a:chExt cx="7380864" cy="4905280"/>
          </a:xfrm>
          <a:noFill/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B1252A0-2A91-45C8-BC0D-2D23FE405DAD}"/>
                </a:ext>
              </a:extLst>
            </p:cNvPr>
            <p:cNvSpPr/>
            <p:nvPr/>
          </p:nvSpPr>
          <p:spPr>
            <a:xfrm>
              <a:off x="2405065" y="3422522"/>
              <a:ext cx="1492469" cy="2396108"/>
            </a:xfrm>
            <a:custGeom>
              <a:avLst/>
              <a:gdLst>
                <a:gd name="connsiteX0" fmla="*/ 392999 w 1492469"/>
                <a:gd name="connsiteY0" fmla="*/ 0 h 2396108"/>
                <a:gd name="connsiteX1" fmla="*/ 92294 w 1492469"/>
                <a:gd name="connsiteY1" fmla="*/ 1540192 h 2396108"/>
                <a:gd name="connsiteX2" fmla="*/ 1492469 w 1492469"/>
                <a:gd name="connsiteY2" fmla="*/ 2396109 h 239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469" h="2396108">
                  <a:moveTo>
                    <a:pt x="392999" y="0"/>
                  </a:moveTo>
                  <a:cubicBezTo>
                    <a:pt x="37430" y="548449"/>
                    <a:pt x="-111731" y="1100995"/>
                    <a:pt x="92294" y="1540192"/>
                  </a:cubicBezTo>
                  <a:cubicBezTo>
                    <a:pt x="288033" y="1961769"/>
                    <a:pt x="822290" y="2245138"/>
                    <a:pt x="1492469" y="2396109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F64D32-18C5-4DA5-82AE-72462B792993}"/>
                </a:ext>
              </a:extLst>
            </p:cNvPr>
            <p:cNvSpPr/>
            <p:nvPr/>
          </p:nvSpPr>
          <p:spPr>
            <a:xfrm>
              <a:off x="6236589" y="4648294"/>
              <a:ext cx="2669095" cy="1212246"/>
            </a:xfrm>
            <a:custGeom>
              <a:avLst/>
              <a:gdLst>
                <a:gd name="connsiteX0" fmla="*/ 0 w 2669095"/>
                <a:gd name="connsiteY0" fmla="*/ 1212247 h 1212246"/>
                <a:gd name="connsiteX1" fmla="*/ 2669095 w 2669095"/>
                <a:gd name="connsiteY1" fmla="*/ 0 h 12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9095" h="1212246">
                  <a:moveTo>
                    <a:pt x="0" y="1212247"/>
                  </a:moveTo>
                  <a:cubicBezTo>
                    <a:pt x="829723" y="1072610"/>
                    <a:pt x="1917573" y="670084"/>
                    <a:pt x="2669095" y="0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2D09AC5-849B-43EB-8A1C-803A016172AF}"/>
                </a:ext>
              </a:extLst>
            </p:cNvPr>
            <p:cNvSpPr/>
            <p:nvPr/>
          </p:nvSpPr>
          <p:spPr>
            <a:xfrm>
              <a:off x="7941373" y="955261"/>
              <a:ext cx="1844556" cy="2512885"/>
            </a:xfrm>
            <a:custGeom>
              <a:avLst/>
              <a:gdLst>
                <a:gd name="connsiteX0" fmla="*/ 1757553 w 1844556"/>
                <a:gd name="connsiteY0" fmla="*/ 2512885 h 2512885"/>
                <a:gd name="connsiteX1" fmla="*/ 1813941 w 1844556"/>
                <a:gd name="connsiteY1" fmla="*/ 1542193 h 2512885"/>
                <a:gd name="connsiteX2" fmla="*/ 0 w 1844556"/>
                <a:gd name="connsiteY2" fmla="*/ 0 h 251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556" h="2512885">
                  <a:moveTo>
                    <a:pt x="1757553" y="2512885"/>
                  </a:moveTo>
                  <a:cubicBezTo>
                    <a:pt x="1845945" y="2216563"/>
                    <a:pt x="1871091" y="1892999"/>
                    <a:pt x="1813941" y="1542193"/>
                  </a:cubicBezTo>
                  <a:cubicBezTo>
                    <a:pt x="1725263" y="997553"/>
                    <a:pt x="1296543" y="15201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1523E5-321F-43A9-AB95-E25E77036AB0}"/>
                </a:ext>
              </a:extLst>
            </p:cNvPr>
            <p:cNvSpPr/>
            <p:nvPr/>
          </p:nvSpPr>
          <p:spPr>
            <a:xfrm>
              <a:off x="5348477" y="1028604"/>
              <a:ext cx="1197768" cy="331755"/>
            </a:xfrm>
            <a:custGeom>
              <a:avLst/>
              <a:gdLst>
                <a:gd name="connsiteX0" fmla="*/ 1197769 w 1197768"/>
                <a:gd name="connsiteY0" fmla="*/ 0 h 331755"/>
                <a:gd name="connsiteX1" fmla="*/ 355473 w 1197768"/>
                <a:gd name="connsiteY1" fmla="*/ 206407 h 331755"/>
                <a:gd name="connsiteX2" fmla="*/ 0 w 1197768"/>
                <a:gd name="connsiteY2" fmla="*/ 331756 h 33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68" h="331755">
                  <a:moveTo>
                    <a:pt x="1197769" y="0"/>
                  </a:moveTo>
                  <a:cubicBezTo>
                    <a:pt x="937546" y="48482"/>
                    <a:pt x="657320" y="116395"/>
                    <a:pt x="355473" y="206407"/>
                  </a:cubicBezTo>
                  <a:cubicBezTo>
                    <a:pt x="238220" y="241364"/>
                    <a:pt x="119348" y="283464"/>
                    <a:pt x="0" y="331756"/>
                  </a:cubicBezTo>
                </a:path>
              </a:pathLst>
            </a:custGeom>
            <a:noFill/>
            <a:ln w="9525" cap="flat">
              <a:solidFill>
                <a:srgbClr val="E1801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图形 2">
            <a:extLst>
              <a:ext uri="{FF2B5EF4-FFF2-40B4-BE49-F238E27FC236}">
                <a16:creationId xmlns:a16="http://schemas.microsoft.com/office/drawing/2014/main" id="{E0834F86-AC37-4E5E-9D00-5C0C0EBFCDD1}"/>
              </a:ext>
            </a:extLst>
          </p:cNvPr>
          <p:cNvGrpSpPr/>
          <p:nvPr/>
        </p:nvGrpSpPr>
        <p:grpSpPr>
          <a:xfrm>
            <a:off x="7141749" y="814387"/>
            <a:ext cx="809434" cy="255460"/>
            <a:chOff x="7141749" y="814387"/>
            <a:chExt cx="809434" cy="255460"/>
          </a:xfrm>
          <a:solidFill>
            <a:schemeClr val="accent6">
              <a:lumMod val="75000"/>
            </a:schemeClr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3448118-EA8D-4725-BE63-5E1455CB8571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EEBBB7-D1F4-4492-8FBF-81BA24C571E3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FAC8E30-1006-4438-A019-F494547827CC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F4C81B6-81E6-4CAD-91C7-BA4E2382239C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D7BE6C7-A726-49E0-84A6-20E336927E66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D9CA228-CC19-4F38-98F2-E5FB7923E392}"/>
              </a:ext>
            </a:extLst>
          </p:cNvPr>
          <p:cNvSpPr/>
          <p:nvPr/>
        </p:nvSpPr>
        <p:spPr>
          <a:xfrm>
            <a:off x="4611194" y="1587817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E1EABD4-B23E-4D60-BD9C-7A1222DB7DBC}"/>
              </a:ext>
            </a:extLst>
          </p:cNvPr>
          <p:cNvSpPr/>
          <p:nvPr/>
        </p:nvSpPr>
        <p:spPr>
          <a:xfrm>
            <a:off x="2988991" y="2300953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3A8D07E-F27A-43A6-B64C-05C478B3E95B}"/>
              </a:ext>
            </a:extLst>
          </p:cNvPr>
          <p:cNvSpPr/>
          <p:nvPr/>
        </p:nvSpPr>
        <p:spPr>
          <a:xfrm>
            <a:off x="9481549" y="4286111"/>
            <a:ext cx="271843" cy="271843"/>
          </a:xfrm>
          <a:custGeom>
            <a:avLst/>
            <a:gdLst>
              <a:gd name="connsiteX0" fmla="*/ 271843 w 271843"/>
              <a:gd name="connsiteY0" fmla="*/ 66675 h 271843"/>
              <a:gd name="connsiteX1" fmla="*/ 205264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264 h 271843"/>
              <a:gd name="connsiteX7" fmla="*/ 66675 w 271843"/>
              <a:gd name="connsiteY7" fmla="*/ 271843 h 271843"/>
              <a:gd name="connsiteX8" fmla="*/ 135922 w 271843"/>
              <a:gd name="connsiteY8" fmla="*/ 202597 h 271843"/>
              <a:gd name="connsiteX9" fmla="*/ 205264 w 271843"/>
              <a:gd name="connsiteY9" fmla="*/ 271843 h 271843"/>
              <a:gd name="connsiteX10" fmla="*/ 271843 w 271843"/>
              <a:gd name="connsiteY10" fmla="*/ 205264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3" y="66675"/>
                </a:moveTo>
                <a:lnTo>
                  <a:pt x="205264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264"/>
                </a:lnTo>
                <a:lnTo>
                  <a:pt x="66675" y="271843"/>
                </a:lnTo>
                <a:lnTo>
                  <a:pt x="135922" y="202597"/>
                </a:lnTo>
                <a:lnTo>
                  <a:pt x="205264" y="271843"/>
                </a:lnTo>
                <a:lnTo>
                  <a:pt x="271843" y="205264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3DF384D-E2AF-4D24-B7EF-7C0638A69DAE}"/>
              </a:ext>
            </a:extLst>
          </p:cNvPr>
          <p:cNvSpPr/>
          <p:nvPr/>
        </p:nvSpPr>
        <p:spPr>
          <a:xfrm>
            <a:off x="8963596" y="1224438"/>
            <a:ext cx="271938" cy="271938"/>
          </a:xfrm>
          <a:custGeom>
            <a:avLst/>
            <a:gdLst>
              <a:gd name="connsiteX0" fmla="*/ 271939 w 271938"/>
              <a:gd name="connsiteY0" fmla="*/ 66675 h 271938"/>
              <a:gd name="connsiteX1" fmla="*/ 205264 w 271938"/>
              <a:gd name="connsiteY1" fmla="*/ 0 h 271938"/>
              <a:gd name="connsiteX2" fmla="*/ 135922 w 271938"/>
              <a:gd name="connsiteY2" fmla="*/ 69342 h 271938"/>
              <a:gd name="connsiteX3" fmla="*/ 66675 w 271938"/>
              <a:gd name="connsiteY3" fmla="*/ 0 h 271938"/>
              <a:gd name="connsiteX4" fmla="*/ 0 w 271938"/>
              <a:gd name="connsiteY4" fmla="*/ 66675 h 271938"/>
              <a:gd name="connsiteX5" fmla="*/ 69342 w 271938"/>
              <a:gd name="connsiteY5" fmla="*/ 136017 h 271938"/>
              <a:gd name="connsiteX6" fmla="*/ 0 w 271938"/>
              <a:gd name="connsiteY6" fmla="*/ 205264 h 271938"/>
              <a:gd name="connsiteX7" fmla="*/ 66675 w 271938"/>
              <a:gd name="connsiteY7" fmla="*/ 271939 h 271938"/>
              <a:gd name="connsiteX8" fmla="*/ 135922 w 271938"/>
              <a:gd name="connsiteY8" fmla="*/ 202692 h 271938"/>
              <a:gd name="connsiteX9" fmla="*/ 205264 w 271938"/>
              <a:gd name="connsiteY9" fmla="*/ 271939 h 271938"/>
              <a:gd name="connsiteX10" fmla="*/ 271939 w 271938"/>
              <a:gd name="connsiteY10" fmla="*/ 205264 h 271938"/>
              <a:gd name="connsiteX11" fmla="*/ 202597 w 271938"/>
              <a:gd name="connsiteY11" fmla="*/ 136017 h 27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938" h="271938">
                <a:moveTo>
                  <a:pt x="271939" y="66675"/>
                </a:moveTo>
                <a:lnTo>
                  <a:pt x="205264" y="0"/>
                </a:lnTo>
                <a:lnTo>
                  <a:pt x="135922" y="69342"/>
                </a:lnTo>
                <a:lnTo>
                  <a:pt x="66675" y="0"/>
                </a:lnTo>
                <a:lnTo>
                  <a:pt x="0" y="66675"/>
                </a:lnTo>
                <a:lnTo>
                  <a:pt x="69342" y="136017"/>
                </a:lnTo>
                <a:lnTo>
                  <a:pt x="0" y="205264"/>
                </a:lnTo>
                <a:lnTo>
                  <a:pt x="66675" y="271939"/>
                </a:lnTo>
                <a:lnTo>
                  <a:pt x="135922" y="202692"/>
                </a:lnTo>
                <a:lnTo>
                  <a:pt x="205264" y="271939"/>
                </a:lnTo>
                <a:lnTo>
                  <a:pt x="271939" y="205264"/>
                </a:lnTo>
                <a:lnTo>
                  <a:pt x="202597" y="13601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00A7BED-4A07-4735-B65E-1564B977BE8C}"/>
              </a:ext>
            </a:extLst>
          </p:cNvPr>
          <p:cNvSpPr/>
          <p:nvPr/>
        </p:nvSpPr>
        <p:spPr>
          <a:xfrm>
            <a:off x="8905684" y="453037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99F7B4F-0FA7-45AB-9A76-05071BC3B5CD}"/>
              </a:ext>
            </a:extLst>
          </p:cNvPr>
          <p:cNvSpPr/>
          <p:nvPr/>
        </p:nvSpPr>
        <p:spPr>
          <a:xfrm>
            <a:off x="3869150" y="5674613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3B6FC9-A186-49E1-B7AD-005E5695BFCC}"/>
              </a:ext>
            </a:extLst>
          </p:cNvPr>
          <p:cNvSpPr txBox="1"/>
          <p:nvPr/>
        </p:nvSpPr>
        <p:spPr>
          <a:xfrm>
            <a:off x="3207525" y="2542418"/>
            <a:ext cx="6180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spc="-300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88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78184BE-7EF4-4292-B71C-D31093F5D888}"/>
              </a:ext>
            </a:extLst>
          </p:cNvPr>
          <p:cNvSpPr/>
          <p:nvPr/>
        </p:nvSpPr>
        <p:spPr>
          <a:xfrm>
            <a:off x="7455702" y="1933828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8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1508" y="-1362463"/>
            <a:ext cx="5764784" cy="3574166"/>
          </a:xfrm>
          <a:prstGeom prst="rect">
            <a:avLst/>
          </a:prstGeom>
        </p:spPr>
      </p:pic>
      <p:pic>
        <p:nvPicPr>
          <p:cNvPr id="29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6310">
            <a:off x="-2055712" y="5086042"/>
            <a:ext cx="5764784" cy="35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图形 2">
            <a:extLst>
              <a:ext uri="{FF2B5EF4-FFF2-40B4-BE49-F238E27FC236}">
                <a16:creationId xmlns:a16="http://schemas.microsoft.com/office/drawing/2014/main" id="{3EAB05A0-41FD-4C99-8926-0DB75631947D}"/>
              </a:ext>
            </a:extLst>
          </p:cNvPr>
          <p:cNvGrpSpPr/>
          <p:nvPr/>
        </p:nvGrpSpPr>
        <p:grpSpPr>
          <a:xfrm rot="21448510">
            <a:off x="10585989" y="631507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A0C833E-4D20-42A8-AE95-9F1AA33A8F60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F8993EF-6587-4C86-957A-BA21A4B6B30E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9E18A35-6F4C-4845-A70B-AC294480E202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FDCB6C6-7DBC-478B-977F-91EEEA192B14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9B5F5A1-B640-400B-9EED-E85A39EEDD2B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37C0A9CE-DBFC-477A-B7E0-2D107AA6C48B}"/>
              </a:ext>
            </a:extLst>
          </p:cNvPr>
          <p:cNvSpPr/>
          <p:nvPr/>
        </p:nvSpPr>
        <p:spPr>
          <a:xfrm>
            <a:off x="11110316" y="2509606"/>
            <a:ext cx="196769" cy="196769"/>
          </a:xfrm>
          <a:prstGeom prst="ellipse">
            <a:avLst/>
          </a:prstGeom>
          <a:solidFill>
            <a:srgbClr val="E1801F"/>
          </a:solidFill>
          <a:ln>
            <a:solidFill>
              <a:srgbClr val="E1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935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3CF7F26-5605-4B2B-B0F8-EAF2040F2A4F}"/>
              </a:ext>
            </a:extLst>
          </p:cNvPr>
          <p:cNvCxnSpPr/>
          <p:nvPr/>
        </p:nvCxnSpPr>
        <p:spPr>
          <a:xfrm>
            <a:off x="11208700" y="2911621"/>
            <a:ext cx="0" cy="585926"/>
          </a:xfrm>
          <a:prstGeom prst="line">
            <a:avLst/>
          </a:prstGeom>
          <a:ln>
            <a:solidFill>
              <a:srgbClr val="E180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4941015-AF23-496B-A262-53A1DEBA62FA}"/>
              </a:ext>
            </a:extLst>
          </p:cNvPr>
          <p:cNvSpPr/>
          <p:nvPr/>
        </p:nvSpPr>
        <p:spPr>
          <a:xfrm>
            <a:off x="11110315" y="3702793"/>
            <a:ext cx="196769" cy="196769"/>
          </a:xfrm>
          <a:prstGeom prst="ellipse">
            <a:avLst/>
          </a:prstGeom>
          <a:solidFill>
            <a:srgbClr val="E1801F"/>
          </a:solidFill>
          <a:ln>
            <a:solidFill>
              <a:srgbClr val="E1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935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DB399F-053A-419A-9131-BA4052E8AC2D}"/>
              </a:ext>
            </a:extLst>
          </p:cNvPr>
          <p:cNvCxnSpPr/>
          <p:nvPr/>
        </p:nvCxnSpPr>
        <p:spPr>
          <a:xfrm>
            <a:off x="11208699" y="4104808"/>
            <a:ext cx="0" cy="585926"/>
          </a:xfrm>
          <a:prstGeom prst="line">
            <a:avLst/>
          </a:prstGeom>
          <a:ln>
            <a:solidFill>
              <a:srgbClr val="E180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D9562C8-8B3C-4710-A4A2-4593AD08D42D}"/>
              </a:ext>
            </a:extLst>
          </p:cNvPr>
          <p:cNvSpPr/>
          <p:nvPr/>
        </p:nvSpPr>
        <p:spPr>
          <a:xfrm>
            <a:off x="11110315" y="4895980"/>
            <a:ext cx="196769" cy="196769"/>
          </a:xfrm>
          <a:prstGeom prst="ellipse">
            <a:avLst/>
          </a:prstGeom>
          <a:solidFill>
            <a:srgbClr val="E1801F"/>
          </a:solidFill>
          <a:ln>
            <a:solidFill>
              <a:srgbClr val="E1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935"/>
              </a:solidFill>
              <a:cs typeface="+mn-ea"/>
              <a:sym typeface="+mn-lt"/>
            </a:endParaRPr>
          </a:p>
        </p:txBody>
      </p:sp>
      <p:sp>
        <p:nvSpPr>
          <p:cNvPr id="38" name="îṡ1íḑe">
            <a:extLst>
              <a:ext uri="{FF2B5EF4-FFF2-40B4-BE49-F238E27FC236}">
                <a16:creationId xmlns:a16="http://schemas.microsoft.com/office/drawing/2014/main" id="{921F9F60-0733-4EA2-84FE-95C3D3D8ECDC}"/>
              </a:ext>
            </a:extLst>
          </p:cNvPr>
          <p:cNvSpPr/>
          <p:nvPr/>
        </p:nvSpPr>
        <p:spPr bwMode="auto">
          <a:xfrm>
            <a:off x="8816132" y="-7888"/>
            <a:ext cx="72008" cy="3053928"/>
          </a:xfrm>
          <a:prstGeom prst="rect">
            <a:avLst/>
          </a:prstGeom>
          <a:solidFill>
            <a:srgbClr val="252935"/>
          </a:solidFill>
          <a:ln w="19050">
            <a:solidFill>
              <a:srgbClr val="252935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îŝliḑè">
            <a:extLst>
              <a:ext uri="{FF2B5EF4-FFF2-40B4-BE49-F238E27FC236}">
                <a16:creationId xmlns:a16="http://schemas.microsoft.com/office/drawing/2014/main" id="{377BB34C-6656-4429-9C64-3180FBBFE969}"/>
              </a:ext>
            </a:extLst>
          </p:cNvPr>
          <p:cNvSpPr/>
          <p:nvPr/>
        </p:nvSpPr>
        <p:spPr bwMode="auto">
          <a:xfrm>
            <a:off x="7916032" y="2036913"/>
            <a:ext cx="1800200" cy="1116124"/>
          </a:xfrm>
          <a:custGeom>
            <a:avLst/>
            <a:gdLst>
              <a:gd name="connsiteX0" fmla="*/ 900100 w 1800200"/>
              <a:gd name="connsiteY0" fmla="*/ 0 h 1116124"/>
              <a:gd name="connsiteX1" fmla="*/ 1800200 w 1800200"/>
              <a:gd name="connsiteY1" fmla="*/ 900100 h 1116124"/>
              <a:gd name="connsiteX2" fmla="*/ 1781913 w 1800200"/>
              <a:gd name="connsiteY2" fmla="*/ 1081502 h 1116124"/>
              <a:gd name="connsiteX3" fmla="*/ 1773011 w 1800200"/>
              <a:gd name="connsiteY3" fmla="*/ 1116124 h 1116124"/>
              <a:gd name="connsiteX4" fmla="*/ 27190 w 1800200"/>
              <a:gd name="connsiteY4" fmla="*/ 1116124 h 1116124"/>
              <a:gd name="connsiteX5" fmla="*/ 18287 w 1800200"/>
              <a:gd name="connsiteY5" fmla="*/ 1081502 h 1116124"/>
              <a:gd name="connsiteX6" fmla="*/ 0 w 1800200"/>
              <a:gd name="connsiteY6" fmla="*/ 900100 h 1116124"/>
              <a:gd name="connsiteX7" fmla="*/ 900100 w 1800200"/>
              <a:gd name="connsiteY7" fmla="*/ 0 h 111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00" h="1116124">
                <a:moveTo>
                  <a:pt x="900100" y="0"/>
                </a:moveTo>
                <a:cubicBezTo>
                  <a:pt x="1397212" y="0"/>
                  <a:pt x="1800200" y="402988"/>
                  <a:pt x="1800200" y="900100"/>
                </a:cubicBezTo>
                <a:cubicBezTo>
                  <a:pt x="1800200" y="962239"/>
                  <a:pt x="1793903" y="1022907"/>
                  <a:pt x="1781913" y="1081502"/>
                </a:cubicBezTo>
                <a:lnTo>
                  <a:pt x="1773011" y="1116124"/>
                </a:lnTo>
                <a:lnTo>
                  <a:pt x="27190" y="1116124"/>
                </a:lnTo>
                <a:lnTo>
                  <a:pt x="18287" y="1081502"/>
                </a:lnTo>
                <a:cubicBezTo>
                  <a:pt x="6297" y="1022907"/>
                  <a:pt x="0" y="962239"/>
                  <a:pt x="0" y="900100"/>
                </a:cubicBezTo>
                <a:cubicBezTo>
                  <a:pt x="0" y="402988"/>
                  <a:pt x="402988" y="0"/>
                  <a:pt x="900100" y="0"/>
                </a:cubicBezTo>
                <a:close/>
              </a:path>
            </a:pathLst>
          </a:custGeom>
          <a:solidFill>
            <a:srgbClr val="252935"/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ïŝľïďe">
            <a:extLst>
              <a:ext uri="{FF2B5EF4-FFF2-40B4-BE49-F238E27FC236}">
                <a16:creationId xmlns:a16="http://schemas.microsoft.com/office/drawing/2014/main" id="{2C6A0F27-9AD7-41CC-BF20-1612BCBC45A7}"/>
              </a:ext>
            </a:extLst>
          </p:cNvPr>
          <p:cNvSpPr/>
          <p:nvPr/>
        </p:nvSpPr>
        <p:spPr>
          <a:xfrm>
            <a:off x="8539133" y="3354145"/>
            <a:ext cx="553998" cy="1972656"/>
          </a:xfrm>
          <a:prstGeom prst="rect">
            <a:avLst/>
          </a:prstGeom>
        </p:spPr>
        <p:txBody>
          <a:bodyPr vert="eaVert" wrap="square" lIns="91440" tIns="45720" rIns="91440" bIns="45720">
            <a:normAutofit/>
          </a:bodyPr>
          <a:lstStyle/>
          <a:p>
            <a:pPr algn="dist"/>
            <a:r>
              <a:rPr lang="en-US" altLang="zh-CN" sz="2400" b="1" spc="300" dirty="0">
                <a:cs typeface="+mn-ea"/>
                <a:sym typeface="+mn-lt"/>
              </a:rPr>
              <a:t>CONTE</a:t>
            </a:r>
            <a:r>
              <a:rPr lang="en-US" altLang="zh-CN" sz="100" b="1" spc="300" dirty="0">
                <a:cs typeface="+mn-ea"/>
                <a:sym typeface="+mn-lt"/>
              </a:rPr>
              <a:t> </a:t>
            </a:r>
            <a:r>
              <a:rPr lang="en-US" altLang="zh-CN" sz="2400" b="1" spc="300" dirty="0">
                <a:cs typeface="+mn-ea"/>
                <a:sym typeface="+mn-lt"/>
              </a:rPr>
              <a:t>NT</a:t>
            </a:r>
            <a:r>
              <a:rPr lang="zh-CN" altLang="en-US" sz="2400" b="1" spc="300" dirty="0">
                <a:cs typeface="+mn-ea"/>
                <a:sym typeface="+mn-lt"/>
              </a:rPr>
              <a:t> </a:t>
            </a:r>
          </a:p>
        </p:txBody>
      </p:sp>
      <p:sp>
        <p:nvSpPr>
          <p:cNvPr id="36" name="îšļíḑê">
            <a:extLst>
              <a:ext uri="{FF2B5EF4-FFF2-40B4-BE49-F238E27FC236}">
                <a16:creationId xmlns:a16="http://schemas.microsoft.com/office/drawing/2014/main" id="{2FC7B183-75BF-4733-AC02-436EEA1FF78D}"/>
              </a:ext>
            </a:extLst>
          </p:cNvPr>
          <p:cNvSpPr/>
          <p:nvPr/>
        </p:nvSpPr>
        <p:spPr>
          <a:xfrm>
            <a:off x="1972531" y="1997968"/>
            <a:ext cx="624349" cy="624349"/>
          </a:xfrm>
          <a:prstGeom prst="ellipse">
            <a:avLst/>
          </a:prstGeom>
          <a:solidFill>
            <a:srgbClr val="252935"/>
          </a:solidFill>
          <a:ln>
            <a:solidFill>
              <a:srgbClr val="25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10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4" name="i$lîḑé">
            <a:extLst>
              <a:ext uri="{FF2B5EF4-FFF2-40B4-BE49-F238E27FC236}">
                <a16:creationId xmlns:a16="http://schemas.microsoft.com/office/drawing/2014/main" id="{C3FD1FF2-E506-4201-ABE8-BBAE2E36DE7A}"/>
              </a:ext>
            </a:extLst>
          </p:cNvPr>
          <p:cNvSpPr/>
          <p:nvPr/>
        </p:nvSpPr>
        <p:spPr>
          <a:xfrm>
            <a:off x="1972531" y="2790433"/>
            <a:ext cx="624349" cy="624349"/>
          </a:xfrm>
          <a:prstGeom prst="ellipse">
            <a:avLst/>
          </a:prstGeom>
          <a:noFill/>
          <a:ln>
            <a:solidFill>
              <a:srgbClr val="E1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/>
          </a:bodyPr>
          <a:lstStyle/>
          <a:p>
            <a:pPr algn="ctr"/>
            <a:r>
              <a:rPr lang="en-US" altLang="zh-CN">
                <a:solidFill>
                  <a:srgbClr val="E1801F"/>
                </a:solidFill>
                <a:cs typeface="+mn-ea"/>
                <a:sym typeface="+mn-lt"/>
              </a:rPr>
              <a:t>0</a:t>
            </a:r>
            <a:r>
              <a:rPr lang="en-US" altLang="zh-CN" sz="100">
                <a:solidFill>
                  <a:srgbClr val="E1801F"/>
                </a:solidFill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E1801F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rgbClr val="E1801F"/>
              </a:solidFill>
              <a:cs typeface="+mn-ea"/>
              <a:sym typeface="+mn-lt"/>
            </a:endParaRPr>
          </a:p>
        </p:txBody>
      </p:sp>
      <p:sp>
        <p:nvSpPr>
          <p:cNvPr id="32" name="iṣḷíde">
            <a:extLst>
              <a:ext uri="{FF2B5EF4-FFF2-40B4-BE49-F238E27FC236}">
                <a16:creationId xmlns:a16="http://schemas.microsoft.com/office/drawing/2014/main" id="{21A293C0-90CD-4F65-A6E1-C534E97C9F33}"/>
              </a:ext>
            </a:extLst>
          </p:cNvPr>
          <p:cNvSpPr/>
          <p:nvPr/>
        </p:nvSpPr>
        <p:spPr>
          <a:xfrm>
            <a:off x="1972531" y="3582898"/>
            <a:ext cx="624349" cy="624349"/>
          </a:xfrm>
          <a:prstGeom prst="ellipse">
            <a:avLst/>
          </a:prstGeom>
          <a:solidFill>
            <a:srgbClr val="252935"/>
          </a:solidFill>
          <a:ln>
            <a:solidFill>
              <a:srgbClr val="252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0" name="ï$ḷiḓe">
            <a:extLst>
              <a:ext uri="{FF2B5EF4-FFF2-40B4-BE49-F238E27FC236}">
                <a16:creationId xmlns:a16="http://schemas.microsoft.com/office/drawing/2014/main" id="{20173AD6-6344-4752-AECB-2AD2BD8CB109}"/>
              </a:ext>
            </a:extLst>
          </p:cNvPr>
          <p:cNvSpPr/>
          <p:nvPr/>
        </p:nvSpPr>
        <p:spPr>
          <a:xfrm>
            <a:off x="1972531" y="4375363"/>
            <a:ext cx="624349" cy="624349"/>
          </a:xfrm>
          <a:prstGeom prst="ellipse">
            <a:avLst/>
          </a:prstGeom>
          <a:noFill/>
          <a:ln>
            <a:solidFill>
              <a:srgbClr val="E1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/>
          </a:bodyPr>
          <a:lstStyle/>
          <a:p>
            <a:pPr algn="ctr"/>
            <a:r>
              <a:rPr lang="en-US" altLang="zh-CN">
                <a:solidFill>
                  <a:srgbClr val="E1801F"/>
                </a:solidFill>
                <a:cs typeface="+mn-ea"/>
                <a:sym typeface="+mn-lt"/>
              </a:rPr>
              <a:t>0</a:t>
            </a:r>
            <a:r>
              <a:rPr lang="en-US" altLang="zh-CN" sz="100">
                <a:solidFill>
                  <a:srgbClr val="E1801F"/>
                </a:solidFill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E1801F"/>
                </a:solidFill>
                <a:cs typeface="+mn-ea"/>
                <a:sym typeface="+mn-lt"/>
              </a:rPr>
              <a:t>4</a:t>
            </a:r>
            <a:endParaRPr lang="en-US" altLang="zh-CN" dirty="0">
              <a:solidFill>
                <a:srgbClr val="E1801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E87BDCF-87C1-48B2-B85B-E0607505CCE2}"/>
              </a:ext>
            </a:extLst>
          </p:cNvPr>
          <p:cNvCxnSpPr/>
          <p:nvPr/>
        </p:nvCxnSpPr>
        <p:spPr>
          <a:xfrm>
            <a:off x="2805530" y="2706375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E3D7F9A-991D-40AF-B144-CA7389B7081D}"/>
              </a:ext>
            </a:extLst>
          </p:cNvPr>
          <p:cNvCxnSpPr/>
          <p:nvPr/>
        </p:nvCxnSpPr>
        <p:spPr>
          <a:xfrm>
            <a:off x="2805530" y="3498840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9330FE1-B0D2-46B1-BEA7-339806D36551}"/>
              </a:ext>
            </a:extLst>
          </p:cNvPr>
          <p:cNvCxnSpPr/>
          <p:nvPr/>
        </p:nvCxnSpPr>
        <p:spPr>
          <a:xfrm>
            <a:off x="2805530" y="4291305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DD2C8C1-14B5-41B8-A51E-8D02FF539163}"/>
              </a:ext>
            </a:extLst>
          </p:cNvPr>
          <p:cNvCxnSpPr/>
          <p:nvPr/>
        </p:nvCxnSpPr>
        <p:spPr>
          <a:xfrm>
            <a:off x="2805530" y="5083770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82CEE79-F6C7-456F-83C3-4685A160EA6A}"/>
              </a:ext>
            </a:extLst>
          </p:cNvPr>
          <p:cNvSpPr txBox="1"/>
          <p:nvPr/>
        </p:nvSpPr>
        <p:spPr>
          <a:xfrm>
            <a:off x="2986325" y="2083176"/>
            <a:ext cx="270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252935"/>
                </a:solidFill>
                <a:cs typeface="+mn-ea"/>
                <a:sym typeface="+mn-lt"/>
              </a:rPr>
              <a:t>设计目标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837A77-F0B2-4F64-8982-626C95E23E9B}"/>
              </a:ext>
            </a:extLst>
          </p:cNvPr>
          <p:cNvSpPr txBox="1"/>
          <p:nvPr/>
        </p:nvSpPr>
        <p:spPr>
          <a:xfrm>
            <a:off x="2986325" y="2868564"/>
            <a:ext cx="270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252935"/>
                </a:solidFill>
                <a:cs typeface="+mn-ea"/>
                <a:sym typeface="+mn-lt"/>
              </a:rPr>
              <a:t>源码展示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28D668-55CB-47F5-A286-DB411CE5EF6B}"/>
              </a:ext>
            </a:extLst>
          </p:cNvPr>
          <p:cNvSpPr txBox="1"/>
          <p:nvPr/>
        </p:nvSpPr>
        <p:spPr>
          <a:xfrm>
            <a:off x="2986325" y="3670572"/>
            <a:ext cx="270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252935"/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D82F6E-9F3A-4613-8188-9C855748260B}"/>
              </a:ext>
            </a:extLst>
          </p:cNvPr>
          <p:cNvSpPr txBox="1"/>
          <p:nvPr/>
        </p:nvSpPr>
        <p:spPr>
          <a:xfrm>
            <a:off x="2986325" y="4450374"/>
            <a:ext cx="270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252935"/>
                </a:solidFill>
                <a:cs typeface="+mn-ea"/>
                <a:sym typeface="+mn-lt"/>
              </a:rPr>
              <a:t>思考总结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65F31FF-9F05-4A29-B576-137A31B4953F}"/>
              </a:ext>
            </a:extLst>
          </p:cNvPr>
          <p:cNvSpPr/>
          <p:nvPr/>
        </p:nvSpPr>
        <p:spPr>
          <a:xfrm>
            <a:off x="8717747" y="2594975"/>
            <a:ext cx="196769" cy="196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529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690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8" grpId="0"/>
      <p:bldP spid="36" grpId="0" animBg="1"/>
      <p:bldP spid="34" grpId="0" animBg="1"/>
      <p:bldP spid="32" grpId="0" animBg="1"/>
      <p:bldP spid="30" grpId="0" animBg="1"/>
      <p:bldP spid="40" grpId="0"/>
      <p:bldP spid="41" grpId="0"/>
      <p:bldP spid="42" grpId="0"/>
      <p:bldP spid="43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4BD858D0-961E-46A0-8D0D-648F2E112D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674" y="2316512"/>
            <a:ext cx="3339126" cy="2186892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541" y="-1097183"/>
            <a:ext cx="5764784" cy="3574166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6310">
            <a:off x="-1769963" y="5070916"/>
            <a:ext cx="5764784" cy="357416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3A1A350-7CA9-4844-9B41-2EC1569FDF48}"/>
              </a:ext>
            </a:extLst>
          </p:cNvPr>
          <p:cNvSpPr/>
          <p:nvPr/>
        </p:nvSpPr>
        <p:spPr>
          <a:xfrm>
            <a:off x="3034677" y="2075968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9E734B1-ECB5-4878-9EB2-C1B3C443CB99}"/>
              </a:ext>
            </a:extLst>
          </p:cNvPr>
          <p:cNvSpPr/>
          <p:nvPr/>
        </p:nvSpPr>
        <p:spPr>
          <a:xfrm>
            <a:off x="1380110" y="4974705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A3CE9BF-ECE6-4FEB-9B78-CCD48A1C8B0D}"/>
              </a:ext>
            </a:extLst>
          </p:cNvPr>
          <p:cNvSpPr/>
          <p:nvPr/>
        </p:nvSpPr>
        <p:spPr>
          <a:xfrm>
            <a:off x="10846005" y="3429000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13BDF-FC6A-4FA0-A18B-2A6514D7436D}"/>
              </a:ext>
            </a:extLst>
          </p:cNvPr>
          <p:cNvSpPr txBox="1"/>
          <p:nvPr/>
        </p:nvSpPr>
        <p:spPr>
          <a:xfrm>
            <a:off x="3158311" y="2024347"/>
            <a:ext cx="61801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spc="-300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80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A39F4CB-975F-4742-9B0C-2CD396B89EF0}"/>
              </a:ext>
            </a:extLst>
          </p:cNvPr>
          <p:cNvSpPr/>
          <p:nvPr/>
        </p:nvSpPr>
        <p:spPr>
          <a:xfrm>
            <a:off x="10395286" y="11595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4235CA74-DCA7-4483-8CA2-C04A63E3D44E}"/>
              </a:ext>
            </a:extLst>
          </p:cNvPr>
          <p:cNvSpPr txBox="1"/>
          <p:nvPr/>
        </p:nvSpPr>
        <p:spPr>
          <a:xfrm>
            <a:off x="3967267" y="4221329"/>
            <a:ext cx="4036497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en-US" sz="3600" kern="0" dirty="0">
                <a:solidFill>
                  <a:schemeClr val="bg1"/>
                </a:solidFill>
                <a:cs typeface="+mn-ea"/>
                <a:sym typeface="+mn-lt"/>
              </a:rPr>
              <a:t>esign Goal</a:t>
            </a:r>
            <a:endParaRPr lang="en-US" altLang="zh-CN" sz="3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9058B-E8CC-4A86-874C-6724B40C8597}"/>
              </a:ext>
            </a:extLst>
          </p:cNvPr>
          <p:cNvSpPr txBox="1"/>
          <p:nvPr/>
        </p:nvSpPr>
        <p:spPr>
          <a:xfrm>
            <a:off x="4296553" y="3615461"/>
            <a:ext cx="3597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01.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设计目标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CECAEA4-496E-49A3-B70C-0AF328FB067F}"/>
              </a:ext>
            </a:extLst>
          </p:cNvPr>
          <p:cNvSpPr/>
          <p:nvPr/>
        </p:nvSpPr>
        <p:spPr>
          <a:xfrm>
            <a:off x="1112429" y="59601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AC216E4-8C46-4D83-8E23-22983DBAD9B4}"/>
              </a:ext>
            </a:extLst>
          </p:cNvPr>
          <p:cNvSpPr/>
          <p:nvPr/>
        </p:nvSpPr>
        <p:spPr>
          <a:xfrm>
            <a:off x="8642997" y="3581382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45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ŝlíḍé">
            <a:extLst>
              <a:ext uri="{FF2B5EF4-FFF2-40B4-BE49-F238E27FC236}">
                <a16:creationId xmlns:a16="http://schemas.microsoft.com/office/drawing/2014/main" id="{1A66B218-10BA-4355-BBAE-5A1D0B715402}"/>
              </a:ext>
            </a:extLst>
          </p:cNvPr>
          <p:cNvSpPr/>
          <p:nvPr/>
        </p:nvSpPr>
        <p:spPr>
          <a:xfrm>
            <a:off x="4980464" y="2755937"/>
            <a:ext cx="1845475" cy="1850027"/>
          </a:xfrm>
          <a:custGeom>
            <a:avLst/>
            <a:gdLst>
              <a:gd name="connsiteX0" fmla="*/ 1333631 w 1845475"/>
              <a:gd name="connsiteY0" fmla="*/ 1048989 h 1850027"/>
              <a:gd name="connsiteX1" fmla="*/ 1845475 w 1845475"/>
              <a:gd name="connsiteY1" fmla="*/ 1048989 h 1850027"/>
              <a:gd name="connsiteX2" fmla="*/ 1593272 w 1845475"/>
              <a:gd name="connsiteY2" fmla="*/ 1630151 h 1850027"/>
              <a:gd name="connsiteX3" fmla="*/ 1046360 w 1845475"/>
              <a:gd name="connsiteY3" fmla="*/ 1850027 h 1850027"/>
              <a:gd name="connsiteX4" fmla="*/ 1046360 w 1845475"/>
              <a:gd name="connsiteY4" fmla="*/ 1328144 h 1850027"/>
              <a:gd name="connsiteX5" fmla="*/ 1115343 w 1845475"/>
              <a:gd name="connsiteY5" fmla="*/ 1134448 h 1850027"/>
              <a:gd name="connsiteX6" fmla="*/ 1333631 w 1845475"/>
              <a:gd name="connsiteY6" fmla="*/ 1048989 h 1850027"/>
              <a:gd name="connsiteX7" fmla="*/ 0 w 1845475"/>
              <a:gd name="connsiteY7" fmla="*/ 1048978 h 1850027"/>
              <a:gd name="connsiteX8" fmla="*/ 511814 w 1845475"/>
              <a:gd name="connsiteY8" fmla="*/ 1048978 h 1850027"/>
              <a:gd name="connsiteX9" fmla="*/ 730122 w 1845475"/>
              <a:gd name="connsiteY9" fmla="*/ 1134437 h 1850027"/>
              <a:gd name="connsiteX10" fmla="*/ 799110 w 1845475"/>
              <a:gd name="connsiteY10" fmla="*/ 1328133 h 1850027"/>
              <a:gd name="connsiteX11" fmla="*/ 799110 w 1845475"/>
              <a:gd name="connsiteY11" fmla="*/ 1850015 h 1850027"/>
              <a:gd name="connsiteX12" fmla="*/ 249250 w 1845475"/>
              <a:gd name="connsiteY12" fmla="*/ 1630139 h 1850027"/>
              <a:gd name="connsiteX13" fmla="*/ 0 w 1845475"/>
              <a:gd name="connsiteY13" fmla="*/ 1048978 h 1850027"/>
              <a:gd name="connsiteX14" fmla="*/ 1046362 w 1845475"/>
              <a:gd name="connsiteY14" fmla="*/ 11 h 1850027"/>
              <a:gd name="connsiteX15" fmla="*/ 1593270 w 1845475"/>
              <a:gd name="connsiteY15" fmla="*/ 222617 h 1850027"/>
              <a:gd name="connsiteX16" fmla="*/ 1845472 w 1845475"/>
              <a:gd name="connsiteY16" fmla="*/ 801049 h 1850027"/>
              <a:gd name="connsiteX17" fmla="*/ 1333631 w 1845475"/>
              <a:gd name="connsiteY17" fmla="*/ 801049 h 1850027"/>
              <a:gd name="connsiteX18" fmla="*/ 1115344 w 1845475"/>
              <a:gd name="connsiteY18" fmla="*/ 715589 h 1850027"/>
              <a:gd name="connsiteX19" fmla="*/ 1046362 w 1845475"/>
              <a:gd name="connsiteY19" fmla="*/ 521893 h 1850027"/>
              <a:gd name="connsiteX20" fmla="*/ 801283 w 1845475"/>
              <a:gd name="connsiteY20" fmla="*/ 0 h 1850027"/>
              <a:gd name="connsiteX21" fmla="*/ 801283 w 1845475"/>
              <a:gd name="connsiteY21" fmla="*/ 521883 h 1850027"/>
              <a:gd name="connsiteX22" fmla="*/ 732301 w 1845475"/>
              <a:gd name="connsiteY22" fmla="*/ 715579 h 1850027"/>
              <a:gd name="connsiteX23" fmla="*/ 514012 w 1845475"/>
              <a:gd name="connsiteY23" fmla="*/ 801039 h 1850027"/>
              <a:gd name="connsiteX24" fmla="*/ 2167 w 1845475"/>
              <a:gd name="connsiteY24" fmla="*/ 801039 h 1850027"/>
              <a:gd name="connsiteX25" fmla="*/ 255189 w 1845475"/>
              <a:gd name="connsiteY25" fmla="*/ 217071 h 1850027"/>
              <a:gd name="connsiteX26" fmla="*/ 801283 w 1845475"/>
              <a:gd name="connsiteY26" fmla="*/ 0 h 185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45475" h="1850027">
                <a:moveTo>
                  <a:pt x="1333631" y="1048989"/>
                </a:moveTo>
                <a:lnTo>
                  <a:pt x="1845475" y="1048989"/>
                </a:lnTo>
                <a:cubicBezTo>
                  <a:pt x="1844174" y="1268977"/>
                  <a:pt x="1753065" y="1478905"/>
                  <a:pt x="1593272" y="1630151"/>
                </a:cubicBezTo>
                <a:cubicBezTo>
                  <a:pt x="1445416" y="1770066"/>
                  <a:pt x="1249923" y="1848643"/>
                  <a:pt x="1046360" y="1850027"/>
                </a:cubicBezTo>
                <a:lnTo>
                  <a:pt x="1046360" y="1328144"/>
                </a:lnTo>
                <a:cubicBezTo>
                  <a:pt x="1042233" y="1256897"/>
                  <a:pt x="1067111" y="1187033"/>
                  <a:pt x="1115343" y="1134448"/>
                </a:cubicBezTo>
                <a:cubicBezTo>
                  <a:pt x="1170975" y="1073710"/>
                  <a:pt x="1251559" y="1042182"/>
                  <a:pt x="1333631" y="1048989"/>
                </a:cubicBezTo>
                <a:close/>
                <a:moveTo>
                  <a:pt x="0" y="1048978"/>
                </a:moveTo>
                <a:lnTo>
                  <a:pt x="511814" y="1048978"/>
                </a:lnTo>
                <a:cubicBezTo>
                  <a:pt x="593893" y="1042171"/>
                  <a:pt x="674485" y="1073699"/>
                  <a:pt x="730122" y="1134437"/>
                </a:cubicBezTo>
                <a:cubicBezTo>
                  <a:pt x="778358" y="1187022"/>
                  <a:pt x="803238" y="1256885"/>
                  <a:pt x="799110" y="1328133"/>
                </a:cubicBezTo>
                <a:lnTo>
                  <a:pt x="799110" y="1850015"/>
                </a:lnTo>
                <a:cubicBezTo>
                  <a:pt x="594414" y="1849866"/>
                  <a:pt x="397603" y="1771176"/>
                  <a:pt x="249250" y="1630139"/>
                </a:cubicBezTo>
                <a:cubicBezTo>
                  <a:pt x="90038" y="1478743"/>
                  <a:pt x="-74" y="1268667"/>
                  <a:pt x="0" y="1048978"/>
                </a:cubicBezTo>
                <a:close/>
                <a:moveTo>
                  <a:pt x="1046362" y="11"/>
                </a:moveTo>
                <a:cubicBezTo>
                  <a:pt x="1250184" y="2629"/>
                  <a:pt x="1445527" y="82142"/>
                  <a:pt x="1593270" y="222617"/>
                </a:cubicBezTo>
                <a:cubicBezTo>
                  <a:pt x="1751947" y="373489"/>
                  <a:pt x="1842906" y="582108"/>
                  <a:pt x="1845472" y="801049"/>
                </a:cubicBezTo>
                <a:lnTo>
                  <a:pt x="1333631" y="801049"/>
                </a:lnTo>
                <a:cubicBezTo>
                  <a:pt x="1251560" y="807855"/>
                  <a:pt x="1170976" y="776327"/>
                  <a:pt x="1115344" y="715589"/>
                </a:cubicBezTo>
                <a:cubicBezTo>
                  <a:pt x="1067113" y="663004"/>
                  <a:pt x="1042235" y="593141"/>
                  <a:pt x="1046362" y="521893"/>
                </a:cubicBezTo>
                <a:close/>
                <a:moveTo>
                  <a:pt x="801283" y="0"/>
                </a:moveTo>
                <a:lnTo>
                  <a:pt x="801283" y="521883"/>
                </a:lnTo>
                <a:cubicBezTo>
                  <a:pt x="805411" y="593131"/>
                  <a:pt x="780532" y="662994"/>
                  <a:pt x="732301" y="715579"/>
                </a:cubicBezTo>
                <a:cubicBezTo>
                  <a:pt x="676669" y="776317"/>
                  <a:pt x="596084" y="807845"/>
                  <a:pt x="514012" y="801039"/>
                </a:cubicBezTo>
                <a:lnTo>
                  <a:pt x="2167" y="801039"/>
                </a:lnTo>
                <a:cubicBezTo>
                  <a:pt x="2502" y="579854"/>
                  <a:pt x="94020" y="368580"/>
                  <a:pt x="255189" y="217071"/>
                </a:cubicBezTo>
                <a:cubicBezTo>
                  <a:pt x="403082" y="78054"/>
                  <a:pt x="598315" y="449"/>
                  <a:pt x="801283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5358" r="-2501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ṥļíḋe">
            <a:extLst>
              <a:ext uri="{FF2B5EF4-FFF2-40B4-BE49-F238E27FC236}">
                <a16:creationId xmlns:a16="http://schemas.microsoft.com/office/drawing/2014/main" id="{37E23197-D66D-4C77-8B34-EF9F3B96CC23}"/>
              </a:ext>
            </a:extLst>
          </p:cNvPr>
          <p:cNvSpPr/>
          <p:nvPr/>
        </p:nvSpPr>
        <p:spPr>
          <a:xfrm>
            <a:off x="3936297" y="1826972"/>
            <a:ext cx="1843559" cy="173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560" extrusionOk="0">
                <a:moveTo>
                  <a:pt x="21468" y="11606"/>
                </a:moveTo>
                <a:lnTo>
                  <a:pt x="21468" y="3088"/>
                </a:lnTo>
                <a:cubicBezTo>
                  <a:pt x="21502" y="2381"/>
                  <a:pt x="21295" y="1685"/>
                  <a:pt x="20885" y="1129"/>
                </a:cubicBezTo>
                <a:cubicBezTo>
                  <a:pt x="20332" y="379"/>
                  <a:pt x="19476" y="-40"/>
                  <a:pt x="18584" y="3"/>
                </a:cubicBezTo>
                <a:lnTo>
                  <a:pt x="13083" y="3"/>
                </a:lnTo>
                <a:cubicBezTo>
                  <a:pt x="12215" y="-2"/>
                  <a:pt x="11362" y="249"/>
                  <a:pt x="10619" y="729"/>
                </a:cubicBezTo>
                <a:cubicBezTo>
                  <a:pt x="9987" y="1135"/>
                  <a:pt x="9453" y="1695"/>
                  <a:pt x="9061" y="2362"/>
                </a:cubicBezTo>
                <a:lnTo>
                  <a:pt x="303" y="18656"/>
                </a:lnTo>
                <a:cubicBezTo>
                  <a:pt x="-48" y="19208"/>
                  <a:pt x="-98" y="19918"/>
                  <a:pt x="171" y="20520"/>
                </a:cubicBezTo>
                <a:cubicBezTo>
                  <a:pt x="421" y="21079"/>
                  <a:pt x="913" y="21468"/>
                  <a:pt x="1485" y="21560"/>
                </a:cubicBezTo>
                <a:lnTo>
                  <a:pt x="12270" y="21560"/>
                </a:lnTo>
                <a:cubicBezTo>
                  <a:pt x="12281" y="18946"/>
                  <a:pt x="13248" y="16441"/>
                  <a:pt x="14964" y="14581"/>
                </a:cubicBezTo>
                <a:cubicBezTo>
                  <a:pt x="16684" y="12716"/>
                  <a:pt x="19019" y="11648"/>
                  <a:pt x="21468" y="11606"/>
                </a:cubicBezTo>
                <a:close/>
              </a:path>
            </a:pathLst>
          </a:custGeom>
          <a:solidFill>
            <a:srgbClr val="2529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defTabSz="913765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íṩľïḓe">
            <a:extLst>
              <a:ext uri="{FF2B5EF4-FFF2-40B4-BE49-F238E27FC236}">
                <a16:creationId xmlns:a16="http://schemas.microsoft.com/office/drawing/2014/main" id="{BAC1A5E0-12C7-41D7-A594-867170223D5A}"/>
              </a:ext>
            </a:extLst>
          </p:cNvPr>
          <p:cNvSpPr/>
          <p:nvPr/>
        </p:nvSpPr>
        <p:spPr>
          <a:xfrm>
            <a:off x="6026510" y="1826975"/>
            <a:ext cx="1843593" cy="173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560" extrusionOk="0">
                <a:moveTo>
                  <a:pt x="4" y="11606"/>
                </a:moveTo>
                <a:lnTo>
                  <a:pt x="4" y="3088"/>
                </a:lnTo>
                <a:cubicBezTo>
                  <a:pt x="-30" y="2381"/>
                  <a:pt x="177" y="1685"/>
                  <a:pt x="587" y="1129"/>
                </a:cubicBezTo>
                <a:cubicBezTo>
                  <a:pt x="1140" y="379"/>
                  <a:pt x="1996" y="-40"/>
                  <a:pt x="2888" y="3"/>
                </a:cubicBezTo>
                <a:lnTo>
                  <a:pt x="8389" y="3"/>
                </a:lnTo>
                <a:cubicBezTo>
                  <a:pt x="9257" y="-2"/>
                  <a:pt x="10110" y="249"/>
                  <a:pt x="10853" y="729"/>
                </a:cubicBezTo>
                <a:cubicBezTo>
                  <a:pt x="11485" y="1135"/>
                  <a:pt x="12019" y="1695"/>
                  <a:pt x="12411" y="2362"/>
                </a:cubicBezTo>
                <a:lnTo>
                  <a:pt x="21169" y="18656"/>
                </a:lnTo>
                <a:cubicBezTo>
                  <a:pt x="21520" y="19208"/>
                  <a:pt x="21570" y="19918"/>
                  <a:pt x="21301" y="20520"/>
                </a:cubicBezTo>
                <a:cubicBezTo>
                  <a:pt x="21051" y="21079"/>
                  <a:pt x="20559" y="21468"/>
                  <a:pt x="19987" y="21560"/>
                </a:cubicBezTo>
                <a:lnTo>
                  <a:pt x="9202" y="21560"/>
                </a:lnTo>
                <a:cubicBezTo>
                  <a:pt x="9191" y="18946"/>
                  <a:pt x="8224" y="16441"/>
                  <a:pt x="6508" y="14581"/>
                </a:cubicBezTo>
                <a:cubicBezTo>
                  <a:pt x="4788" y="12716"/>
                  <a:pt x="2453" y="11648"/>
                  <a:pt x="4" y="1160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ï$ļïďê">
            <a:extLst>
              <a:ext uri="{FF2B5EF4-FFF2-40B4-BE49-F238E27FC236}">
                <a16:creationId xmlns:a16="http://schemas.microsoft.com/office/drawing/2014/main" id="{C60C3C6A-EE27-49AD-A86C-2A11A5739F3F}"/>
              </a:ext>
            </a:extLst>
          </p:cNvPr>
          <p:cNvSpPr/>
          <p:nvPr/>
        </p:nvSpPr>
        <p:spPr>
          <a:xfrm rot="10800000">
            <a:off x="6026544" y="3804356"/>
            <a:ext cx="1843559" cy="173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560" extrusionOk="0">
                <a:moveTo>
                  <a:pt x="21468" y="11606"/>
                </a:moveTo>
                <a:lnTo>
                  <a:pt x="21468" y="3088"/>
                </a:lnTo>
                <a:cubicBezTo>
                  <a:pt x="21502" y="2381"/>
                  <a:pt x="21295" y="1685"/>
                  <a:pt x="20885" y="1129"/>
                </a:cubicBezTo>
                <a:cubicBezTo>
                  <a:pt x="20332" y="379"/>
                  <a:pt x="19476" y="-40"/>
                  <a:pt x="18584" y="3"/>
                </a:cubicBezTo>
                <a:lnTo>
                  <a:pt x="13083" y="3"/>
                </a:lnTo>
                <a:cubicBezTo>
                  <a:pt x="12215" y="-2"/>
                  <a:pt x="11362" y="249"/>
                  <a:pt x="10619" y="729"/>
                </a:cubicBezTo>
                <a:cubicBezTo>
                  <a:pt x="9987" y="1135"/>
                  <a:pt x="9453" y="1695"/>
                  <a:pt x="9061" y="2362"/>
                </a:cubicBezTo>
                <a:lnTo>
                  <a:pt x="303" y="18656"/>
                </a:lnTo>
                <a:cubicBezTo>
                  <a:pt x="-48" y="19208"/>
                  <a:pt x="-98" y="19918"/>
                  <a:pt x="171" y="20520"/>
                </a:cubicBezTo>
                <a:cubicBezTo>
                  <a:pt x="421" y="21079"/>
                  <a:pt x="913" y="21468"/>
                  <a:pt x="1485" y="21560"/>
                </a:cubicBezTo>
                <a:lnTo>
                  <a:pt x="12270" y="21560"/>
                </a:lnTo>
                <a:cubicBezTo>
                  <a:pt x="12281" y="18946"/>
                  <a:pt x="13248" y="16441"/>
                  <a:pt x="14964" y="14581"/>
                </a:cubicBezTo>
                <a:cubicBezTo>
                  <a:pt x="16684" y="12716"/>
                  <a:pt x="19019" y="11648"/>
                  <a:pt x="21468" y="11606"/>
                </a:cubicBezTo>
                <a:close/>
              </a:path>
            </a:pathLst>
          </a:custGeom>
          <a:solidFill>
            <a:srgbClr val="2529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defTabSz="913765"/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iṣļiḓè">
            <a:extLst>
              <a:ext uri="{FF2B5EF4-FFF2-40B4-BE49-F238E27FC236}">
                <a16:creationId xmlns:a16="http://schemas.microsoft.com/office/drawing/2014/main" id="{7FCE2576-0DBC-4F2B-A677-7BFB16C79F8D}"/>
              </a:ext>
            </a:extLst>
          </p:cNvPr>
          <p:cNvSpPr/>
          <p:nvPr/>
        </p:nvSpPr>
        <p:spPr>
          <a:xfrm rot="10800000">
            <a:off x="3936297" y="3804352"/>
            <a:ext cx="1843592" cy="173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560" extrusionOk="0">
                <a:moveTo>
                  <a:pt x="4" y="11606"/>
                </a:moveTo>
                <a:lnTo>
                  <a:pt x="4" y="3088"/>
                </a:lnTo>
                <a:cubicBezTo>
                  <a:pt x="-30" y="2381"/>
                  <a:pt x="177" y="1685"/>
                  <a:pt x="587" y="1129"/>
                </a:cubicBezTo>
                <a:cubicBezTo>
                  <a:pt x="1140" y="379"/>
                  <a:pt x="1996" y="-40"/>
                  <a:pt x="2888" y="3"/>
                </a:cubicBezTo>
                <a:lnTo>
                  <a:pt x="8389" y="3"/>
                </a:lnTo>
                <a:cubicBezTo>
                  <a:pt x="9257" y="-2"/>
                  <a:pt x="10110" y="249"/>
                  <a:pt x="10853" y="729"/>
                </a:cubicBezTo>
                <a:cubicBezTo>
                  <a:pt x="11485" y="1135"/>
                  <a:pt x="12019" y="1695"/>
                  <a:pt x="12411" y="2362"/>
                </a:cubicBezTo>
                <a:lnTo>
                  <a:pt x="21169" y="18656"/>
                </a:lnTo>
                <a:cubicBezTo>
                  <a:pt x="21520" y="19208"/>
                  <a:pt x="21570" y="19918"/>
                  <a:pt x="21301" y="20520"/>
                </a:cubicBezTo>
                <a:cubicBezTo>
                  <a:pt x="21051" y="21079"/>
                  <a:pt x="20559" y="21468"/>
                  <a:pt x="19987" y="21560"/>
                </a:cubicBezTo>
                <a:lnTo>
                  <a:pt x="9202" y="21560"/>
                </a:lnTo>
                <a:cubicBezTo>
                  <a:pt x="9191" y="18946"/>
                  <a:pt x="8224" y="16441"/>
                  <a:pt x="6508" y="14581"/>
                </a:cubicBezTo>
                <a:cubicBezTo>
                  <a:pt x="4788" y="12716"/>
                  <a:pt x="2453" y="11648"/>
                  <a:pt x="4" y="1160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iṣḻíḓé">
            <a:extLst>
              <a:ext uri="{FF2B5EF4-FFF2-40B4-BE49-F238E27FC236}">
                <a16:creationId xmlns:a16="http://schemas.microsoft.com/office/drawing/2014/main" id="{1926C9A9-E559-4CAB-91DC-7E8759A6A069}"/>
              </a:ext>
            </a:extLst>
          </p:cNvPr>
          <p:cNvSpPr/>
          <p:nvPr/>
        </p:nvSpPr>
        <p:spPr>
          <a:xfrm>
            <a:off x="4784929" y="2107429"/>
            <a:ext cx="718542" cy="64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91440" tIns="45720" rIns="91440" bIns="45720" anchor="ctr">
            <a:normAutofit fontScale="92500"/>
          </a:bodyPr>
          <a:lstStyle>
            <a:lvl1pPr algn="r">
              <a:defRPr sz="5500" cap="none">
                <a:solidFill>
                  <a:srgbClr val="FFFFFF"/>
                </a:solidFill>
              </a:defRPr>
            </a:lvl1pPr>
          </a:lstStyle>
          <a:p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100" b="1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îsḻîḓe">
            <a:extLst>
              <a:ext uri="{FF2B5EF4-FFF2-40B4-BE49-F238E27FC236}">
                <a16:creationId xmlns:a16="http://schemas.microsoft.com/office/drawing/2014/main" id="{00619D23-F3C7-484D-A135-97FDBA252BBA}"/>
              </a:ext>
            </a:extLst>
          </p:cNvPr>
          <p:cNvSpPr/>
          <p:nvPr/>
        </p:nvSpPr>
        <p:spPr>
          <a:xfrm>
            <a:off x="6302895" y="2107432"/>
            <a:ext cx="718542" cy="64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91440" tIns="45720" rIns="91440" bIns="45720" anchor="ctr">
            <a:normAutofit fontScale="92500"/>
          </a:bodyPr>
          <a:lstStyle>
            <a:lvl1pPr>
              <a:defRPr sz="5500" cap="none">
                <a:solidFill>
                  <a:srgbClr val="FFFFFF"/>
                </a:solidFill>
              </a:defRPr>
            </a:lvl1pPr>
          </a:lstStyle>
          <a:p>
            <a:r>
              <a:rPr sz="36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1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sz="3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4" name="ísḷíḋé">
            <a:extLst>
              <a:ext uri="{FF2B5EF4-FFF2-40B4-BE49-F238E27FC236}">
                <a16:creationId xmlns:a16="http://schemas.microsoft.com/office/drawing/2014/main" id="{8AD12EC2-8F2B-4078-9561-2B47F19217FE}"/>
              </a:ext>
            </a:extLst>
          </p:cNvPr>
          <p:cNvSpPr/>
          <p:nvPr/>
        </p:nvSpPr>
        <p:spPr>
          <a:xfrm>
            <a:off x="4784962" y="4605956"/>
            <a:ext cx="718542" cy="64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91440" tIns="45720" rIns="91440" bIns="45720" anchor="ctr">
            <a:normAutofit fontScale="92500"/>
          </a:bodyPr>
          <a:lstStyle>
            <a:lvl1pPr algn="r">
              <a:defRPr sz="5500" cap="none">
                <a:solidFill>
                  <a:srgbClr val="FFFFFF"/>
                </a:solidFill>
              </a:defRPr>
            </a:lvl1pPr>
          </a:lstStyle>
          <a:p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100" b="1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íSḷiḑè">
            <a:extLst>
              <a:ext uri="{FF2B5EF4-FFF2-40B4-BE49-F238E27FC236}">
                <a16:creationId xmlns:a16="http://schemas.microsoft.com/office/drawing/2014/main" id="{43C0D516-11D1-4E7B-B4C4-83404C8EE8CA}"/>
              </a:ext>
            </a:extLst>
          </p:cNvPr>
          <p:cNvSpPr/>
          <p:nvPr/>
        </p:nvSpPr>
        <p:spPr>
          <a:xfrm>
            <a:off x="6302928" y="4605960"/>
            <a:ext cx="718542" cy="64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91440" tIns="45720" rIns="91440" bIns="45720" anchor="ctr">
            <a:normAutofit fontScale="92500"/>
          </a:bodyPr>
          <a:lstStyle>
            <a:lvl1pPr>
              <a:defRPr sz="5500" cap="none">
                <a:solidFill>
                  <a:srgbClr val="FFFFFF"/>
                </a:solidFill>
              </a:defRPr>
            </a:lvl1pPr>
          </a:lstStyle>
          <a:p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100" b="1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sz="36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1E3137-88AA-4983-AF44-2E7C266DAE42}"/>
              </a:ext>
            </a:extLst>
          </p:cNvPr>
          <p:cNvGrpSpPr/>
          <p:nvPr/>
        </p:nvGrpSpPr>
        <p:grpSpPr>
          <a:xfrm flipH="1">
            <a:off x="11475611" y="2559848"/>
            <a:ext cx="132415" cy="1738303"/>
            <a:chOff x="11110315" y="2509606"/>
            <a:chExt cx="196770" cy="2583143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4967FCA-82D9-451B-BC8C-0CEB17A7AEE1}"/>
                </a:ext>
              </a:extLst>
            </p:cNvPr>
            <p:cNvSpPr/>
            <p:nvPr/>
          </p:nvSpPr>
          <p:spPr>
            <a:xfrm>
              <a:off x="11110316" y="2509606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E97483-E26E-468E-894A-FD9FD3C86E67}"/>
                </a:ext>
              </a:extLst>
            </p:cNvPr>
            <p:cNvCxnSpPr/>
            <p:nvPr/>
          </p:nvCxnSpPr>
          <p:spPr>
            <a:xfrm>
              <a:off x="11208700" y="2911621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E109F57-19B9-44A9-A7DD-3F1B20F103BD}"/>
                </a:ext>
              </a:extLst>
            </p:cNvPr>
            <p:cNvSpPr/>
            <p:nvPr/>
          </p:nvSpPr>
          <p:spPr>
            <a:xfrm>
              <a:off x="11110315" y="3702793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89D2BA5-D5AA-4D7D-B868-C2EA13871A43}"/>
                </a:ext>
              </a:extLst>
            </p:cNvPr>
            <p:cNvCxnSpPr/>
            <p:nvPr/>
          </p:nvCxnSpPr>
          <p:spPr>
            <a:xfrm>
              <a:off x="11208699" y="4104808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3DA7CA9-06D4-4C83-A11E-E1FA4D32EE3E}"/>
                </a:ext>
              </a:extLst>
            </p:cNvPr>
            <p:cNvSpPr/>
            <p:nvPr/>
          </p:nvSpPr>
          <p:spPr>
            <a:xfrm>
              <a:off x="11110315" y="4895980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E5C2E7A7-7993-4270-9E96-7FEA270D60A8}"/>
              </a:ext>
            </a:extLst>
          </p:cNvPr>
          <p:cNvSpPr txBox="1"/>
          <p:nvPr/>
        </p:nvSpPr>
        <p:spPr>
          <a:xfrm>
            <a:off x="836315" y="2091503"/>
            <a:ext cx="2921544" cy="86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指定本地目录与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S3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的某个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Bucket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进行文件同步。</a:t>
            </a:r>
            <a:endParaRPr lang="en-US" altLang="zh-CN" kern="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sp>
        <p:nvSpPr>
          <p:cNvPr id="41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827E8F47-F5AC-4DC8-896B-BE2B9D78927D}"/>
              </a:ext>
            </a:extLst>
          </p:cNvPr>
          <p:cNvSpPr txBox="1"/>
          <p:nvPr/>
        </p:nvSpPr>
        <p:spPr>
          <a:xfrm>
            <a:off x="8116757" y="1920141"/>
            <a:ext cx="2787256" cy="133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000" kern="0" dirty="0">
                <a:solidFill>
                  <a:srgbClr val="252935"/>
                </a:solidFill>
                <a:cs typeface="+mn-ea"/>
                <a:sym typeface="+mn-lt"/>
              </a:rPr>
              <a:t>程序启动时把</a:t>
            </a:r>
            <a:r>
              <a:rPr lang="en-US" altLang="zh-CN" sz="2000" kern="0" dirty="0">
                <a:solidFill>
                  <a:srgbClr val="252935"/>
                </a:solidFill>
                <a:cs typeface="+mn-ea"/>
                <a:sym typeface="+mn-lt"/>
              </a:rPr>
              <a:t>Bucket</a:t>
            </a:r>
            <a:r>
              <a:rPr lang="zh-CN" altLang="en-US" sz="2000" kern="0" dirty="0">
                <a:solidFill>
                  <a:srgbClr val="252935"/>
                </a:solidFill>
                <a:cs typeface="+mn-ea"/>
                <a:sym typeface="+mn-lt"/>
              </a:rPr>
              <a:t>中的文件同步到本地，需要处理文件冲突。</a:t>
            </a:r>
            <a:endParaRPr lang="en-US" altLang="zh-CN" sz="2000" kern="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sp>
        <p:nvSpPr>
          <p:cNvPr id="4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FD41C33-9F25-4E3C-AD95-5A429C54BC0E}"/>
              </a:ext>
            </a:extLst>
          </p:cNvPr>
          <p:cNvSpPr txBox="1"/>
          <p:nvPr/>
        </p:nvSpPr>
        <p:spPr>
          <a:xfrm>
            <a:off x="836315" y="3924446"/>
            <a:ext cx="2787256" cy="179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本地添加、修改了文件，需要上传到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S3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；本地删除了文件，也要删除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S3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上对应的文件。</a:t>
            </a:r>
            <a:endParaRPr lang="en-US" altLang="zh-CN" kern="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sp>
        <p:nvSpPr>
          <p:cNvPr id="43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6C31286-75E7-4399-B6B6-61E453DF79EA}"/>
              </a:ext>
            </a:extLst>
          </p:cNvPr>
          <p:cNvSpPr txBox="1"/>
          <p:nvPr/>
        </p:nvSpPr>
        <p:spPr>
          <a:xfrm>
            <a:off x="8188994" y="3804352"/>
            <a:ext cx="2787253" cy="22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对于超过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20MB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的文件，需要使用分块上传</a:t>
            </a:r>
            <a:r>
              <a:rPr lang="en-US" altLang="zh-CN" kern="0" dirty="0">
                <a:solidFill>
                  <a:srgbClr val="252935"/>
                </a:solidFill>
                <a:cs typeface="+mn-ea"/>
                <a:sym typeface="+mn-lt"/>
              </a:rPr>
              <a:t>/</a:t>
            </a:r>
            <a:r>
              <a:rPr lang="zh-CN" altLang="en-US" kern="0" dirty="0">
                <a:solidFill>
                  <a:srgbClr val="252935"/>
                </a:solidFill>
                <a:cs typeface="+mn-ea"/>
                <a:sym typeface="+mn-lt"/>
              </a:rPr>
              <a:t>下载、传输中断、程序重启可以继续原来的进度。</a:t>
            </a:r>
            <a:endParaRPr lang="en-US" altLang="zh-CN" kern="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grpSp>
        <p:nvGrpSpPr>
          <p:cNvPr id="44" name="图形 2">
            <a:extLst>
              <a:ext uri="{FF2B5EF4-FFF2-40B4-BE49-F238E27FC236}">
                <a16:creationId xmlns:a16="http://schemas.microsoft.com/office/drawing/2014/main" id="{4A11299B-F5BA-4377-A4B5-725F53306494}"/>
              </a:ext>
            </a:extLst>
          </p:cNvPr>
          <p:cNvGrpSpPr/>
          <p:nvPr/>
        </p:nvGrpSpPr>
        <p:grpSpPr>
          <a:xfrm>
            <a:off x="353969" y="400014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3D78280-4E31-4207-A593-A58B974C8FF0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D3E50B4A-A05D-4F44-9ADB-EFA245613313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68BB0CE-D257-4D5E-8367-6CA12CAAC07F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03D22C5-B90F-4539-90A7-5DFB55737FA6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F7D8AEF-0A26-405E-BA85-808F76CD58A2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iṩļïḓè">
            <a:extLst>
              <a:ext uri="{FF2B5EF4-FFF2-40B4-BE49-F238E27FC236}">
                <a16:creationId xmlns:a16="http://schemas.microsoft.com/office/drawing/2014/main" id="{2286EC2E-F195-4279-A950-04DF2F98398C}"/>
              </a:ext>
            </a:extLst>
          </p:cNvPr>
          <p:cNvSpPr txBox="1"/>
          <p:nvPr/>
        </p:nvSpPr>
        <p:spPr bwMode="auto">
          <a:xfrm>
            <a:off x="4104162" y="543793"/>
            <a:ext cx="3598078" cy="47578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6600" spc="-300" dirty="0">
                <a:solidFill>
                  <a:srgbClr val="252935"/>
                </a:solidFill>
                <a:cs typeface="+mn-ea"/>
                <a:sym typeface="+mn-lt"/>
              </a:rPr>
              <a:t>设计目标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53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4BD858D0-961E-46A0-8D0D-648F2E112D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674" y="2316512"/>
            <a:ext cx="3339126" cy="2186892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541" y="-1097183"/>
            <a:ext cx="5764784" cy="3574166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6310">
            <a:off x="-1769963" y="5070916"/>
            <a:ext cx="5764784" cy="357416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3A1A350-7CA9-4844-9B41-2EC1569FDF48}"/>
              </a:ext>
            </a:extLst>
          </p:cNvPr>
          <p:cNvSpPr/>
          <p:nvPr/>
        </p:nvSpPr>
        <p:spPr>
          <a:xfrm>
            <a:off x="3034677" y="2075968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9E734B1-ECB5-4878-9EB2-C1B3C443CB99}"/>
              </a:ext>
            </a:extLst>
          </p:cNvPr>
          <p:cNvSpPr/>
          <p:nvPr/>
        </p:nvSpPr>
        <p:spPr>
          <a:xfrm>
            <a:off x="1380110" y="4974705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A3CE9BF-ECE6-4FEB-9B78-CCD48A1C8B0D}"/>
              </a:ext>
            </a:extLst>
          </p:cNvPr>
          <p:cNvSpPr/>
          <p:nvPr/>
        </p:nvSpPr>
        <p:spPr>
          <a:xfrm>
            <a:off x="10846005" y="3429000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13BDF-FC6A-4FA0-A18B-2A6514D7436D}"/>
              </a:ext>
            </a:extLst>
          </p:cNvPr>
          <p:cNvSpPr txBox="1"/>
          <p:nvPr/>
        </p:nvSpPr>
        <p:spPr>
          <a:xfrm>
            <a:off x="3158311" y="2087098"/>
            <a:ext cx="61801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spc="-300" dirty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zh-CN" altLang="en-US" sz="80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A39F4CB-975F-4742-9B0C-2CD396B89EF0}"/>
              </a:ext>
            </a:extLst>
          </p:cNvPr>
          <p:cNvSpPr/>
          <p:nvPr/>
        </p:nvSpPr>
        <p:spPr>
          <a:xfrm>
            <a:off x="10395286" y="11595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4235CA74-DCA7-4483-8CA2-C04A63E3D44E}"/>
              </a:ext>
            </a:extLst>
          </p:cNvPr>
          <p:cNvSpPr txBox="1"/>
          <p:nvPr/>
        </p:nvSpPr>
        <p:spPr>
          <a:xfrm>
            <a:off x="3482495" y="4259778"/>
            <a:ext cx="5227009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3600" kern="0" dirty="0">
                <a:solidFill>
                  <a:schemeClr val="bg1"/>
                </a:solidFill>
                <a:cs typeface="+mn-ea"/>
                <a:sym typeface="+mn-lt"/>
              </a:rPr>
              <a:t>Source </a:t>
            </a: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en-US" sz="3600" kern="0" dirty="0">
                <a:solidFill>
                  <a:schemeClr val="bg1"/>
                </a:solidFill>
                <a:cs typeface="+mn-ea"/>
                <a:sym typeface="+mn-lt"/>
              </a:rPr>
              <a:t>ode Display</a:t>
            </a:r>
            <a:endParaRPr lang="en-US" altLang="zh-CN" sz="3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9058B-E8CC-4A86-874C-6724B40C8597}"/>
              </a:ext>
            </a:extLst>
          </p:cNvPr>
          <p:cNvSpPr txBox="1"/>
          <p:nvPr/>
        </p:nvSpPr>
        <p:spPr>
          <a:xfrm>
            <a:off x="3994882" y="3612090"/>
            <a:ext cx="413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02.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源码展示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CECAEA4-496E-49A3-B70C-0AF328FB067F}"/>
              </a:ext>
            </a:extLst>
          </p:cNvPr>
          <p:cNvSpPr/>
          <p:nvPr/>
        </p:nvSpPr>
        <p:spPr>
          <a:xfrm>
            <a:off x="1112429" y="59601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AC216E4-8C46-4D83-8E23-22983DBAD9B4}"/>
              </a:ext>
            </a:extLst>
          </p:cNvPr>
          <p:cNvSpPr/>
          <p:nvPr/>
        </p:nvSpPr>
        <p:spPr>
          <a:xfrm>
            <a:off x="8642997" y="3581382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75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ṩ1îḓe">
            <a:extLst>
              <a:ext uri="{FF2B5EF4-FFF2-40B4-BE49-F238E27FC236}">
                <a16:creationId xmlns:a16="http://schemas.microsoft.com/office/drawing/2014/main" id="{B75B593D-5118-49BC-A389-D34D32D1AC16}"/>
              </a:ext>
            </a:extLst>
          </p:cNvPr>
          <p:cNvSpPr/>
          <p:nvPr/>
        </p:nvSpPr>
        <p:spPr>
          <a:xfrm>
            <a:off x="7227152" y="1544462"/>
            <a:ext cx="1099700" cy="4572020"/>
          </a:xfrm>
          <a:prstGeom prst="chevron">
            <a:avLst>
              <a:gd name="adj" fmla="val 78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ïsļíḓé">
            <a:extLst>
              <a:ext uri="{FF2B5EF4-FFF2-40B4-BE49-F238E27FC236}">
                <a16:creationId xmlns:a16="http://schemas.microsoft.com/office/drawing/2014/main" id="{673CF976-2B8E-477C-8E93-3C285171A606}"/>
              </a:ext>
            </a:extLst>
          </p:cNvPr>
          <p:cNvSpPr/>
          <p:nvPr/>
        </p:nvSpPr>
        <p:spPr>
          <a:xfrm>
            <a:off x="9238991" y="2015035"/>
            <a:ext cx="1327173" cy="1327173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A23988-C930-4E96-84BA-47601F3BF665}"/>
              </a:ext>
            </a:extLst>
          </p:cNvPr>
          <p:cNvGrpSpPr/>
          <p:nvPr/>
        </p:nvGrpSpPr>
        <p:grpSpPr>
          <a:xfrm flipH="1">
            <a:off x="11475611" y="2559848"/>
            <a:ext cx="132415" cy="1738303"/>
            <a:chOff x="11110315" y="2509606"/>
            <a:chExt cx="196770" cy="258314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C903D1D-5121-4FD0-B70D-20CA4810A581}"/>
                </a:ext>
              </a:extLst>
            </p:cNvPr>
            <p:cNvSpPr/>
            <p:nvPr/>
          </p:nvSpPr>
          <p:spPr>
            <a:xfrm>
              <a:off x="11110316" y="2509606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9CF8553-BBDF-462F-9089-22A458590324}"/>
                </a:ext>
              </a:extLst>
            </p:cNvPr>
            <p:cNvCxnSpPr/>
            <p:nvPr/>
          </p:nvCxnSpPr>
          <p:spPr>
            <a:xfrm>
              <a:off x="11208700" y="2911621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6E73CAB-5DCB-452A-9DD6-75A8C328C886}"/>
                </a:ext>
              </a:extLst>
            </p:cNvPr>
            <p:cNvSpPr/>
            <p:nvPr/>
          </p:nvSpPr>
          <p:spPr>
            <a:xfrm>
              <a:off x="11110315" y="3702793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DBF09E8-00DF-426F-9371-0B6928290B03}"/>
                </a:ext>
              </a:extLst>
            </p:cNvPr>
            <p:cNvCxnSpPr/>
            <p:nvPr/>
          </p:nvCxnSpPr>
          <p:spPr>
            <a:xfrm>
              <a:off x="11208699" y="4104808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4160950-A74B-4106-9574-06862DDEB1A6}"/>
                </a:ext>
              </a:extLst>
            </p:cNvPr>
            <p:cNvSpPr/>
            <p:nvPr/>
          </p:nvSpPr>
          <p:spPr>
            <a:xfrm>
              <a:off x="11110315" y="4895980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iṩļïḓè">
            <a:extLst>
              <a:ext uri="{FF2B5EF4-FFF2-40B4-BE49-F238E27FC236}">
                <a16:creationId xmlns:a16="http://schemas.microsoft.com/office/drawing/2014/main" id="{1AFBBDB6-616E-407A-BDBF-507DE6D4E149}"/>
              </a:ext>
            </a:extLst>
          </p:cNvPr>
          <p:cNvSpPr txBox="1"/>
          <p:nvPr/>
        </p:nvSpPr>
        <p:spPr bwMode="auto">
          <a:xfrm>
            <a:off x="8326852" y="4050515"/>
            <a:ext cx="3048228" cy="47578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6600" spc="-300" dirty="0">
                <a:solidFill>
                  <a:srgbClr val="252935"/>
                </a:solidFill>
                <a:cs typeface="+mn-ea"/>
                <a:sym typeface="+mn-lt"/>
              </a:rPr>
              <a:t>Source Code</a:t>
            </a:r>
            <a:endParaRPr lang="zh-CN" altLang="en-US" sz="6600" spc="-30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grpSp>
        <p:nvGrpSpPr>
          <p:cNvPr id="49" name="图形 2">
            <a:extLst>
              <a:ext uri="{FF2B5EF4-FFF2-40B4-BE49-F238E27FC236}">
                <a16:creationId xmlns:a16="http://schemas.microsoft.com/office/drawing/2014/main" id="{11713790-7D9C-47A3-BEA8-EADB32FCD0EF}"/>
              </a:ext>
            </a:extLst>
          </p:cNvPr>
          <p:cNvGrpSpPr/>
          <p:nvPr/>
        </p:nvGrpSpPr>
        <p:grpSpPr>
          <a:xfrm>
            <a:off x="353969" y="400014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D6AF0A7-6DF2-4B2D-892D-C101FB0C33E4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38ABE5-256E-4C65-8516-049F2230A1B4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F7659-FB31-4A4D-B708-075CDD4F642F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64E4AE9-F114-4233-B261-6AB85552983E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576A6C3-7092-4B8E-BE83-14A7E721D5A0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iṡļïḋê">
            <a:extLst>
              <a:ext uri="{FF2B5EF4-FFF2-40B4-BE49-F238E27FC236}">
                <a16:creationId xmlns:a16="http://schemas.microsoft.com/office/drawing/2014/main" id="{24A5453B-2D36-4A9E-B07B-CA9C2EC07632}"/>
              </a:ext>
            </a:extLst>
          </p:cNvPr>
          <p:cNvSpPr/>
          <p:nvPr/>
        </p:nvSpPr>
        <p:spPr bwMode="auto">
          <a:xfrm flipH="1">
            <a:off x="9674468" y="2459244"/>
            <a:ext cx="456218" cy="43875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9EC46-1BBB-4D3B-847B-E32A01DA3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1828381"/>
            <a:ext cx="6480700" cy="3844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436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4BD858D0-961E-46A0-8D0D-648F2E112D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674" y="2316512"/>
            <a:ext cx="3339126" cy="2186892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4BB4DC74-A4A5-4862-A590-F04ED6A91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9541" y="-1097183"/>
            <a:ext cx="5764784" cy="3574166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D5012C6-61D9-4AEF-8104-09BDDB8E4BA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6310">
            <a:off x="-1769963" y="5070916"/>
            <a:ext cx="5764784" cy="3574166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3A1A350-7CA9-4844-9B41-2EC1569FDF48}"/>
              </a:ext>
            </a:extLst>
          </p:cNvPr>
          <p:cNvSpPr/>
          <p:nvPr/>
        </p:nvSpPr>
        <p:spPr>
          <a:xfrm>
            <a:off x="2293862" y="2069244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9E734B1-ECB5-4878-9EB2-C1B3C443CB99}"/>
              </a:ext>
            </a:extLst>
          </p:cNvPr>
          <p:cNvSpPr/>
          <p:nvPr/>
        </p:nvSpPr>
        <p:spPr>
          <a:xfrm>
            <a:off x="1380110" y="4974705"/>
            <a:ext cx="271843" cy="271843"/>
          </a:xfrm>
          <a:custGeom>
            <a:avLst/>
            <a:gdLst>
              <a:gd name="connsiteX0" fmla="*/ 271844 w 271843"/>
              <a:gd name="connsiteY0" fmla="*/ 66675 h 271843"/>
              <a:gd name="connsiteX1" fmla="*/ 205169 w 271843"/>
              <a:gd name="connsiteY1" fmla="*/ 0 h 271843"/>
              <a:gd name="connsiteX2" fmla="*/ 135922 w 271843"/>
              <a:gd name="connsiteY2" fmla="*/ 69247 h 271843"/>
              <a:gd name="connsiteX3" fmla="*/ 66675 w 271843"/>
              <a:gd name="connsiteY3" fmla="*/ 0 h 271843"/>
              <a:gd name="connsiteX4" fmla="*/ 0 w 271843"/>
              <a:gd name="connsiteY4" fmla="*/ 66675 h 271843"/>
              <a:gd name="connsiteX5" fmla="*/ 69247 w 271843"/>
              <a:gd name="connsiteY5" fmla="*/ 135922 h 271843"/>
              <a:gd name="connsiteX6" fmla="*/ 0 w 271843"/>
              <a:gd name="connsiteY6" fmla="*/ 205169 h 271843"/>
              <a:gd name="connsiteX7" fmla="*/ 66675 w 271843"/>
              <a:gd name="connsiteY7" fmla="*/ 271844 h 271843"/>
              <a:gd name="connsiteX8" fmla="*/ 135922 w 271843"/>
              <a:gd name="connsiteY8" fmla="*/ 202597 h 271843"/>
              <a:gd name="connsiteX9" fmla="*/ 205169 w 271843"/>
              <a:gd name="connsiteY9" fmla="*/ 271844 h 271843"/>
              <a:gd name="connsiteX10" fmla="*/ 271844 w 271843"/>
              <a:gd name="connsiteY10" fmla="*/ 205169 h 271843"/>
              <a:gd name="connsiteX11" fmla="*/ 202597 w 271843"/>
              <a:gd name="connsiteY11" fmla="*/ 135922 h 27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1843" h="271843">
                <a:moveTo>
                  <a:pt x="271844" y="66675"/>
                </a:moveTo>
                <a:lnTo>
                  <a:pt x="205169" y="0"/>
                </a:lnTo>
                <a:lnTo>
                  <a:pt x="135922" y="69247"/>
                </a:lnTo>
                <a:lnTo>
                  <a:pt x="66675" y="0"/>
                </a:lnTo>
                <a:lnTo>
                  <a:pt x="0" y="66675"/>
                </a:lnTo>
                <a:lnTo>
                  <a:pt x="69247" y="135922"/>
                </a:lnTo>
                <a:lnTo>
                  <a:pt x="0" y="205169"/>
                </a:lnTo>
                <a:lnTo>
                  <a:pt x="66675" y="271844"/>
                </a:lnTo>
                <a:lnTo>
                  <a:pt x="135922" y="202597"/>
                </a:lnTo>
                <a:lnTo>
                  <a:pt x="205169" y="271844"/>
                </a:lnTo>
                <a:lnTo>
                  <a:pt x="271844" y="205169"/>
                </a:lnTo>
                <a:lnTo>
                  <a:pt x="202597" y="135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A3CE9BF-ECE6-4FEB-9B78-CCD48A1C8B0D}"/>
              </a:ext>
            </a:extLst>
          </p:cNvPr>
          <p:cNvSpPr/>
          <p:nvPr/>
        </p:nvSpPr>
        <p:spPr>
          <a:xfrm>
            <a:off x="10846005" y="3429000"/>
            <a:ext cx="371855" cy="371855"/>
          </a:xfrm>
          <a:custGeom>
            <a:avLst/>
            <a:gdLst>
              <a:gd name="connsiteX0" fmla="*/ 185928 w 371855"/>
              <a:gd name="connsiteY0" fmla="*/ 0 h 371855"/>
              <a:gd name="connsiteX1" fmla="*/ 0 w 371855"/>
              <a:gd name="connsiteY1" fmla="*/ 185928 h 371855"/>
              <a:gd name="connsiteX2" fmla="*/ 185928 w 371855"/>
              <a:gd name="connsiteY2" fmla="*/ 371856 h 371855"/>
              <a:gd name="connsiteX3" fmla="*/ 371856 w 371855"/>
              <a:gd name="connsiteY3" fmla="*/ 185928 h 371855"/>
              <a:gd name="connsiteX4" fmla="*/ 185928 w 371855"/>
              <a:gd name="connsiteY4" fmla="*/ 0 h 371855"/>
              <a:gd name="connsiteX5" fmla="*/ 185928 w 371855"/>
              <a:gd name="connsiteY5" fmla="*/ 295560 h 371855"/>
              <a:gd name="connsiteX6" fmla="*/ 76295 w 371855"/>
              <a:gd name="connsiteY6" fmla="*/ 185928 h 371855"/>
              <a:gd name="connsiteX7" fmla="*/ 185928 w 371855"/>
              <a:gd name="connsiteY7" fmla="*/ 76295 h 371855"/>
              <a:gd name="connsiteX8" fmla="*/ 295561 w 371855"/>
              <a:gd name="connsiteY8" fmla="*/ 185928 h 371855"/>
              <a:gd name="connsiteX9" fmla="*/ 185928 w 371855"/>
              <a:gd name="connsiteY9" fmla="*/ 295560 h 3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855" h="371855">
                <a:moveTo>
                  <a:pt x="185928" y="0"/>
                </a:moveTo>
                <a:cubicBezTo>
                  <a:pt x="83248" y="0"/>
                  <a:pt x="0" y="83248"/>
                  <a:pt x="0" y="185928"/>
                </a:cubicBezTo>
                <a:cubicBezTo>
                  <a:pt x="0" y="288607"/>
                  <a:pt x="83248" y="371856"/>
                  <a:pt x="185928" y="371856"/>
                </a:cubicBezTo>
                <a:cubicBezTo>
                  <a:pt x="288607" y="371856"/>
                  <a:pt x="371856" y="288607"/>
                  <a:pt x="371856" y="185928"/>
                </a:cubicBezTo>
                <a:cubicBezTo>
                  <a:pt x="371856" y="83248"/>
                  <a:pt x="288607" y="0"/>
                  <a:pt x="185928" y="0"/>
                </a:cubicBezTo>
                <a:close/>
                <a:moveTo>
                  <a:pt x="185928" y="295560"/>
                </a:moveTo>
                <a:cubicBezTo>
                  <a:pt x="125349" y="295560"/>
                  <a:pt x="76295" y="246507"/>
                  <a:pt x="76295" y="185928"/>
                </a:cubicBezTo>
                <a:cubicBezTo>
                  <a:pt x="76295" y="125349"/>
                  <a:pt x="125349" y="76295"/>
                  <a:pt x="185928" y="76295"/>
                </a:cubicBezTo>
                <a:cubicBezTo>
                  <a:pt x="246507" y="76295"/>
                  <a:pt x="295561" y="125349"/>
                  <a:pt x="295561" y="185928"/>
                </a:cubicBezTo>
                <a:cubicBezTo>
                  <a:pt x="295561" y="246507"/>
                  <a:pt x="246412" y="295560"/>
                  <a:pt x="185928" y="29556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13BDF-FC6A-4FA0-A18B-2A6514D7436D}"/>
              </a:ext>
            </a:extLst>
          </p:cNvPr>
          <p:cNvSpPr txBox="1"/>
          <p:nvPr/>
        </p:nvSpPr>
        <p:spPr>
          <a:xfrm>
            <a:off x="2704991" y="2125096"/>
            <a:ext cx="71286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spc="-300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zh-CN" altLang="en-US" sz="80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A39F4CB-975F-4742-9B0C-2CD396B89EF0}"/>
              </a:ext>
            </a:extLst>
          </p:cNvPr>
          <p:cNvSpPr/>
          <p:nvPr/>
        </p:nvSpPr>
        <p:spPr>
          <a:xfrm>
            <a:off x="10395286" y="11595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4235CA74-DCA7-4483-8CA2-C04A63E3D44E}"/>
              </a:ext>
            </a:extLst>
          </p:cNvPr>
          <p:cNvSpPr txBox="1"/>
          <p:nvPr/>
        </p:nvSpPr>
        <p:spPr>
          <a:xfrm>
            <a:off x="3842149" y="4246364"/>
            <a:ext cx="4036497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kern="0" dirty="0">
                <a:solidFill>
                  <a:schemeClr val="bg1"/>
                </a:solidFill>
                <a:cs typeface="+mn-ea"/>
                <a:sym typeface="+mn-lt"/>
              </a:rPr>
              <a:t>Running Results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9058B-E8CC-4A86-874C-6724B40C8597}"/>
              </a:ext>
            </a:extLst>
          </p:cNvPr>
          <p:cNvSpPr txBox="1"/>
          <p:nvPr/>
        </p:nvSpPr>
        <p:spPr>
          <a:xfrm>
            <a:off x="3988997" y="3633649"/>
            <a:ext cx="3742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03.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CECAEA4-496E-49A3-B70C-0AF328FB067F}"/>
              </a:ext>
            </a:extLst>
          </p:cNvPr>
          <p:cNvSpPr/>
          <p:nvPr/>
        </p:nvSpPr>
        <p:spPr>
          <a:xfrm>
            <a:off x="1112429" y="5960115"/>
            <a:ext cx="115824" cy="115823"/>
          </a:xfrm>
          <a:custGeom>
            <a:avLst/>
            <a:gdLst>
              <a:gd name="connsiteX0" fmla="*/ 115824 w 115824"/>
              <a:gd name="connsiteY0" fmla="*/ 57912 h 115823"/>
              <a:gd name="connsiteX1" fmla="*/ 57912 w 115824"/>
              <a:gd name="connsiteY1" fmla="*/ 115824 h 115823"/>
              <a:gd name="connsiteX2" fmla="*/ 0 w 115824"/>
              <a:gd name="connsiteY2" fmla="*/ 57912 h 115823"/>
              <a:gd name="connsiteX3" fmla="*/ 57912 w 115824"/>
              <a:gd name="connsiteY3" fmla="*/ 0 h 115823"/>
              <a:gd name="connsiteX4" fmla="*/ 115824 w 115824"/>
              <a:gd name="connsiteY4" fmla="*/ 57912 h 1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115823">
                <a:moveTo>
                  <a:pt x="115824" y="57912"/>
                </a:moveTo>
                <a:cubicBezTo>
                  <a:pt x="115824" y="89896"/>
                  <a:pt x="89896" y="115824"/>
                  <a:pt x="57912" y="115824"/>
                </a:cubicBezTo>
                <a:cubicBezTo>
                  <a:pt x="25928" y="115824"/>
                  <a:pt x="0" y="89896"/>
                  <a:pt x="0" y="57912"/>
                </a:cubicBezTo>
                <a:cubicBezTo>
                  <a:pt x="0" y="25928"/>
                  <a:pt x="25928" y="0"/>
                  <a:pt x="57912" y="0"/>
                </a:cubicBezTo>
                <a:cubicBezTo>
                  <a:pt x="89896" y="0"/>
                  <a:pt x="115824" y="25928"/>
                  <a:pt x="115824" y="579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rgbClr val="E1801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AC216E4-8C46-4D83-8E23-22983DBAD9B4}"/>
              </a:ext>
            </a:extLst>
          </p:cNvPr>
          <p:cNvSpPr/>
          <p:nvPr/>
        </p:nvSpPr>
        <p:spPr>
          <a:xfrm>
            <a:off x="9340324" y="3801880"/>
            <a:ext cx="247269" cy="247268"/>
          </a:xfrm>
          <a:custGeom>
            <a:avLst/>
            <a:gdLst>
              <a:gd name="connsiteX0" fmla="*/ 247269 w 247269"/>
              <a:gd name="connsiteY0" fmla="*/ 247269 h 247268"/>
              <a:gd name="connsiteX1" fmla="*/ 247269 w 247269"/>
              <a:gd name="connsiteY1" fmla="*/ 0 h 247268"/>
              <a:gd name="connsiteX2" fmla="*/ 0 w 247269"/>
              <a:gd name="connsiteY2" fmla="*/ 247269 h 24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9" h="247268">
                <a:moveTo>
                  <a:pt x="247269" y="247269"/>
                </a:moveTo>
                <a:lnTo>
                  <a:pt x="247269" y="0"/>
                </a:lnTo>
                <a:lnTo>
                  <a:pt x="0" y="2472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65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ṩ1îḓe">
            <a:extLst>
              <a:ext uri="{FF2B5EF4-FFF2-40B4-BE49-F238E27FC236}">
                <a16:creationId xmlns:a16="http://schemas.microsoft.com/office/drawing/2014/main" id="{B75B593D-5118-49BC-A389-D34D32D1AC16}"/>
              </a:ext>
            </a:extLst>
          </p:cNvPr>
          <p:cNvSpPr/>
          <p:nvPr/>
        </p:nvSpPr>
        <p:spPr>
          <a:xfrm>
            <a:off x="7015708" y="1544462"/>
            <a:ext cx="1099700" cy="4572020"/>
          </a:xfrm>
          <a:prstGeom prst="chevron">
            <a:avLst>
              <a:gd name="adj" fmla="val 78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ïsļíḓé">
            <a:extLst>
              <a:ext uri="{FF2B5EF4-FFF2-40B4-BE49-F238E27FC236}">
                <a16:creationId xmlns:a16="http://schemas.microsoft.com/office/drawing/2014/main" id="{673CF976-2B8E-477C-8E93-3C285171A606}"/>
              </a:ext>
            </a:extLst>
          </p:cNvPr>
          <p:cNvSpPr/>
          <p:nvPr/>
        </p:nvSpPr>
        <p:spPr>
          <a:xfrm>
            <a:off x="9098819" y="1962468"/>
            <a:ext cx="1327173" cy="1327173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A23988-C930-4E96-84BA-47601F3BF665}"/>
              </a:ext>
            </a:extLst>
          </p:cNvPr>
          <p:cNvGrpSpPr/>
          <p:nvPr/>
        </p:nvGrpSpPr>
        <p:grpSpPr>
          <a:xfrm flipH="1">
            <a:off x="11475611" y="2559848"/>
            <a:ext cx="132415" cy="1738303"/>
            <a:chOff x="11110315" y="2509606"/>
            <a:chExt cx="196770" cy="258314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C903D1D-5121-4FD0-B70D-20CA4810A581}"/>
                </a:ext>
              </a:extLst>
            </p:cNvPr>
            <p:cNvSpPr/>
            <p:nvPr/>
          </p:nvSpPr>
          <p:spPr>
            <a:xfrm>
              <a:off x="11110316" y="2509606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9CF8553-BBDF-462F-9089-22A458590324}"/>
                </a:ext>
              </a:extLst>
            </p:cNvPr>
            <p:cNvCxnSpPr/>
            <p:nvPr/>
          </p:nvCxnSpPr>
          <p:spPr>
            <a:xfrm>
              <a:off x="11208700" y="2911621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6E73CAB-5DCB-452A-9DD6-75A8C328C886}"/>
                </a:ext>
              </a:extLst>
            </p:cNvPr>
            <p:cNvSpPr/>
            <p:nvPr/>
          </p:nvSpPr>
          <p:spPr>
            <a:xfrm>
              <a:off x="11110315" y="3702793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DBF09E8-00DF-426F-9371-0B6928290B03}"/>
                </a:ext>
              </a:extLst>
            </p:cNvPr>
            <p:cNvCxnSpPr/>
            <p:nvPr/>
          </p:nvCxnSpPr>
          <p:spPr>
            <a:xfrm>
              <a:off x="11208699" y="4104808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4160950-A74B-4106-9574-06862DDEB1A6}"/>
                </a:ext>
              </a:extLst>
            </p:cNvPr>
            <p:cNvSpPr/>
            <p:nvPr/>
          </p:nvSpPr>
          <p:spPr>
            <a:xfrm>
              <a:off x="11110315" y="4895980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iṩļïḓè">
            <a:extLst>
              <a:ext uri="{FF2B5EF4-FFF2-40B4-BE49-F238E27FC236}">
                <a16:creationId xmlns:a16="http://schemas.microsoft.com/office/drawing/2014/main" id="{1AFBBDB6-616E-407A-BDBF-507DE6D4E149}"/>
              </a:ext>
            </a:extLst>
          </p:cNvPr>
          <p:cNvSpPr txBox="1"/>
          <p:nvPr/>
        </p:nvSpPr>
        <p:spPr bwMode="auto">
          <a:xfrm>
            <a:off x="8056126" y="4027619"/>
            <a:ext cx="3544975" cy="47578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6600" spc="-300" dirty="0">
                <a:solidFill>
                  <a:srgbClr val="252935"/>
                </a:solidFill>
                <a:cs typeface="+mn-ea"/>
                <a:sym typeface="+mn-lt"/>
              </a:rPr>
              <a:t>Running Results</a:t>
            </a:r>
            <a:endParaRPr lang="zh-CN" altLang="en-US" sz="6600" spc="-30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grpSp>
        <p:nvGrpSpPr>
          <p:cNvPr id="49" name="图形 2">
            <a:extLst>
              <a:ext uri="{FF2B5EF4-FFF2-40B4-BE49-F238E27FC236}">
                <a16:creationId xmlns:a16="http://schemas.microsoft.com/office/drawing/2014/main" id="{11713790-7D9C-47A3-BEA8-EADB32FCD0EF}"/>
              </a:ext>
            </a:extLst>
          </p:cNvPr>
          <p:cNvGrpSpPr/>
          <p:nvPr/>
        </p:nvGrpSpPr>
        <p:grpSpPr>
          <a:xfrm>
            <a:off x="353969" y="400014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D6AF0A7-6DF2-4B2D-892D-C101FB0C33E4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38ABE5-256E-4C65-8516-049F2230A1B4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F7659-FB31-4A4D-B708-075CDD4F642F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64E4AE9-F114-4233-B261-6AB85552983E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576A6C3-7092-4B8E-BE83-14A7E721D5A0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iṡļïḋê">
            <a:extLst>
              <a:ext uri="{FF2B5EF4-FFF2-40B4-BE49-F238E27FC236}">
                <a16:creationId xmlns:a16="http://schemas.microsoft.com/office/drawing/2014/main" id="{24A5453B-2D36-4A9E-B07B-CA9C2EC07632}"/>
              </a:ext>
            </a:extLst>
          </p:cNvPr>
          <p:cNvSpPr/>
          <p:nvPr/>
        </p:nvSpPr>
        <p:spPr bwMode="auto">
          <a:xfrm flipH="1">
            <a:off x="9534296" y="2406677"/>
            <a:ext cx="456218" cy="43875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4C4A51-9FA1-4A44-AE2B-16AFF678AE4B}"/>
              </a:ext>
            </a:extLst>
          </p:cNvPr>
          <p:cNvPicPr/>
          <p:nvPr/>
        </p:nvPicPr>
        <p:blipFill rotWithShape="1">
          <a:blip r:embed="rId3"/>
          <a:srcRect l="910" t="2700" b="-1"/>
          <a:stretch/>
        </p:blipFill>
        <p:spPr>
          <a:xfrm>
            <a:off x="997097" y="1509780"/>
            <a:ext cx="4984074" cy="13531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28D1EC-0D4C-4BE9-814F-0F3A607AAB5D}"/>
              </a:ext>
            </a:extLst>
          </p:cNvPr>
          <p:cNvPicPr/>
          <p:nvPr/>
        </p:nvPicPr>
        <p:blipFill rotWithShape="1">
          <a:blip r:embed="rId4"/>
          <a:srcRect l="956"/>
          <a:stretch/>
        </p:blipFill>
        <p:spPr>
          <a:xfrm>
            <a:off x="997097" y="3343076"/>
            <a:ext cx="4075462" cy="2657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8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ṩ1îḓe">
            <a:extLst>
              <a:ext uri="{FF2B5EF4-FFF2-40B4-BE49-F238E27FC236}">
                <a16:creationId xmlns:a16="http://schemas.microsoft.com/office/drawing/2014/main" id="{B75B593D-5118-49BC-A389-D34D32D1AC16}"/>
              </a:ext>
            </a:extLst>
          </p:cNvPr>
          <p:cNvSpPr/>
          <p:nvPr/>
        </p:nvSpPr>
        <p:spPr>
          <a:xfrm>
            <a:off x="7015708" y="1544462"/>
            <a:ext cx="1099700" cy="4572020"/>
          </a:xfrm>
          <a:prstGeom prst="chevron">
            <a:avLst>
              <a:gd name="adj" fmla="val 78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ïsļíḓé">
            <a:extLst>
              <a:ext uri="{FF2B5EF4-FFF2-40B4-BE49-F238E27FC236}">
                <a16:creationId xmlns:a16="http://schemas.microsoft.com/office/drawing/2014/main" id="{673CF976-2B8E-477C-8E93-3C285171A606}"/>
              </a:ext>
            </a:extLst>
          </p:cNvPr>
          <p:cNvSpPr/>
          <p:nvPr/>
        </p:nvSpPr>
        <p:spPr>
          <a:xfrm>
            <a:off x="9098819" y="1962468"/>
            <a:ext cx="1327173" cy="1327173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A23988-C930-4E96-84BA-47601F3BF665}"/>
              </a:ext>
            </a:extLst>
          </p:cNvPr>
          <p:cNvGrpSpPr/>
          <p:nvPr/>
        </p:nvGrpSpPr>
        <p:grpSpPr>
          <a:xfrm flipH="1">
            <a:off x="11475611" y="2559848"/>
            <a:ext cx="132415" cy="1738303"/>
            <a:chOff x="11110315" y="2509606"/>
            <a:chExt cx="196770" cy="258314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C903D1D-5121-4FD0-B70D-20CA4810A581}"/>
                </a:ext>
              </a:extLst>
            </p:cNvPr>
            <p:cNvSpPr/>
            <p:nvPr/>
          </p:nvSpPr>
          <p:spPr>
            <a:xfrm>
              <a:off x="11110316" y="2509606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9CF8553-BBDF-462F-9089-22A458590324}"/>
                </a:ext>
              </a:extLst>
            </p:cNvPr>
            <p:cNvCxnSpPr/>
            <p:nvPr/>
          </p:nvCxnSpPr>
          <p:spPr>
            <a:xfrm>
              <a:off x="11208700" y="2911621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6E73CAB-5DCB-452A-9DD6-75A8C328C886}"/>
                </a:ext>
              </a:extLst>
            </p:cNvPr>
            <p:cNvSpPr/>
            <p:nvPr/>
          </p:nvSpPr>
          <p:spPr>
            <a:xfrm>
              <a:off x="11110315" y="3702793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DBF09E8-00DF-426F-9371-0B6928290B03}"/>
                </a:ext>
              </a:extLst>
            </p:cNvPr>
            <p:cNvCxnSpPr/>
            <p:nvPr/>
          </p:nvCxnSpPr>
          <p:spPr>
            <a:xfrm>
              <a:off x="11208699" y="4104808"/>
              <a:ext cx="0" cy="585926"/>
            </a:xfrm>
            <a:prstGeom prst="line">
              <a:avLst/>
            </a:prstGeom>
            <a:ln>
              <a:solidFill>
                <a:srgbClr val="E180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4160950-A74B-4106-9574-06862DDEB1A6}"/>
                </a:ext>
              </a:extLst>
            </p:cNvPr>
            <p:cNvSpPr/>
            <p:nvPr/>
          </p:nvSpPr>
          <p:spPr>
            <a:xfrm>
              <a:off x="11110315" y="4895980"/>
              <a:ext cx="196769" cy="196769"/>
            </a:xfrm>
            <a:prstGeom prst="ellipse">
              <a:avLst/>
            </a:prstGeom>
            <a:solidFill>
              <a:srgbClr val="E1801F"/>
            </a:solidFill>
            <a:ln>
              <a:solidFill>
                <a:srgbClr val="E180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529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iṩļïḓè">
            <a:extLst>
              <a:ext uri="{FF2B5EF4-FFF2-40B4-BE49-F238E27FC236}">
                <a16:creationId xmlns:a16="http://schemas.microsoft.com/office/drawing/2014/main" id="{1AFBBDB6-616E-407A-BDBF-507DE6D4E149}"/>
              </a:ext>
            </a:extLst>
          </p:cNvPr>
          <p:cNvSpPr txBox="1"/>
          <p:nvPr/>
        </p:nvSpPr>
        <p:spPr bwMode="auto">
          <a:xfrm>
            <a:off x="8056126" y="4027619"/>
            <a:ext cx="3544975" cy="47578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6600" spc="-300" dirty="0">
                <a:solidFill>
                  <a:srgbClr val="252935"/>
                </a:solidFill>
                <a:cs typeface="+mn-ea"/>
                <a:sym typeface="+mn-lt"/>
              </a:rPr>
              <a:t>Running Results</a:t>
            </a:r>
            <a:endParaRPr lang="zh-CN" altLang="en-US" sz="6600" spc="-300" dirty="0">
              <a:solidFill>
                <a:srgbClr val="252935"/>
              </a:solidFill>
              <a:cs typeface="+mn-ea"/>
              <a:sym typeface="+mn-lt"/>
            </a:endParaRPr>
          </a:p>
        </p:txBody>
      </p:sp>
      <p:grpSp>
        <p:nvGrpSpPr>
          <p:cNvPr id="49" name="图形 2">
            <a:extLst>
              <a:ext uri="{FF2B5EF4-FFF2-40B4-BE49-F238E27FC236}">
                <a16:creationId xmlns:a16="http://schemas.microsoft.com/office/drawing/2014/main" id="{11713790-7D9C-47A3-BEA8-EADB32FCD0EF}"/>
              </a:ext>
            </a:extLst>
          </p:cNvPr>
          <p:cNvGrpSpPr/>
          <p:nvPr/>
        </p:nvGrpSpPr>
        <p:grpSpPr>
          <a:xfrm>
            <a:off x="353969" y="400014"/>
            <a:ext cx="809434" cy="255460"/>
            <a:chOff x="7141749" y="814387"/>
            <a:chExt cx="809434" cy="255460"/>
          </a:xfrm>
          <a:solidFill>
            <a:srgbClr val="E1801F"/>
          </a:solidFill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D6AF0A7-6DF2-4B2D-892D-C101FB0C33E4}"/>
                </a:ext>
              </a:extLst>
            </p:cNvPr>
            <p:cNvSpPr/>
            <p:nvPr/>
          </p:nvSpPr>
          <p:spPr>
            <a:xfrm>
              <a:off x="7141749" y="814387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258 w 166306"/>
                <a:gd name="connsiteY1" fmla="*/ 223361 h 223361"/>
                <a:gd name="connsiteX2" fmla="*/ 166306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258" y="223361"/>
                  </a:lnTo>
                  <a:lnTo>
                    <a:pt x="16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638ABE5-256E-4C65-8516-049F2230A1B4}"/>
                </a:ext>
              </a:extLst>
            </p:cNvPr>
            <p:cNvSpPr/>
            <p:nvPr/>
          </p:nvSpPr>
          <p:spPr>
            <a:xfrm>
              <a:off x="7302531" y="822387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F7659-FB31-4A4D-B708-075CDD4F642F}"/>
                </a:ext>
              </a:extLst>
            </p:cNvPr>
            <p:cNvSpPr/>
            <p:nvPr/>
          </p:nvSpPr>
          <p:spPr>
            <a:xfrm>
              <a:off x="7463313" y="830388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64E4AE9-F114-4233-B261-6AB85552983E}"/>
                </a:ext>
              </a:extLst>
            </p:cNvPr>
            <p:cNvSpPr/>
            <p:nvPr/>
          </p:nvSpPr>
          <p:spPr>
            <a:xfrm>
              <a:off x="7624095" y="838389"/>
              <a:ext cx="166306" cy="223361"/>
            </a:xfrm>
            <a:custGeom>
              <a:avLst/>
              <a:gdLst>
                <a:gd name="connsiteX0" fmla="*/ 0 w 166306"/>
                <a:gd name="connsiteY0" fmla="*/ 103727 h 223361"/>
                <a:gd name="connsiteX1" fmla="*/ 155257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727"/>
                  </a:moveTo>
                  <a:lnTo>
                    <a:pt x="155257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576A6C3-7092-4B8E-BE83-14A7E721D5A0}"/>
                </a:ext>
              </a:extLst>
            </p:cNvPr>
            <p:cNvSpPr/>
            <p:nvPr/>
          </p:nvSpPr>
          <p:spPr>
            <a:xfrm>
              <a:off x="7784877" y="846486"/>
              <a:ext cx="166306" cy="223361"/>
            </a:xfrm>
            <a:custGeom>
              <a:avLst/>
              <a:gdLst>
                <a:gd name="connsiteX0" fmla="*/ 0 w 166306"/>
                <a:gd name="connsiteY0" fmla="*/ 103632 h 223361"/>
                <a:gd name="connsiteX1" fmla="*/ 155162 w 166306"/>
                <a:gd name="connsiteY1" fmla="*/ 223361 h 223361"/>
                <a:gd name="connsiteX2" fmla="*/ 166307 w 166306"/>
                <a:gd name="connsiteY2" fmla="*/ 0 h 22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06" h="223361">
                  <a:moveTo>
                    <a:pt x="0" y="103632"/>
                  </a:moveTo>
                  <a:lnTo>
                    <a:pt x="155162" y="223361"/>
                  </a:lnTo>
                  <a:lnTo>
                    <a:pt x="16630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iṡļïḋê">
            <a:extLst>
              <a:ext uri="{FF2B5EF4-FFF2-40B4-BE49-F238E27FC236}">
                <a16:creationId xmlns:a16="http://schemas.microsoft.com/office/drawing/2014/main" id="{24A5453B-2D36-4A9E-B07B-CA9C2EC07632}"/>
              </a:ext>
            </a:extLst>
          </p:cNvPr>
          <p:cNvSpPr/>
          <p:nvPr/>
        </p:nvSpPr>
        <p:spPr bwMode="auto">
          <a:xfrm flipH="1">
            <a:off x="9534296" y="2406677"/>
            <a:ext cx="456218" cy="43875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A83A823-9CC1-439B-99A4-9FFF4EA593FD}"/>
              </a:ext>
            </a:extLst>
          </p:cNvPr>
          <p:cNvPicPr/>
          <p:nvPr/>
        </p:nvPicPr>
        <p:blipFill rotWithShape="1">
          <a:blip r:embed="rId3"/>
          <a:srcRect l="930"/>
          <a:stretch/>
        </p:blipFill>
        <p:spPr>
          <a:xfrm>
            <a:off x="1358283" y="1730704"/>
            <a:ext cx="4737717" cy="1790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5AFD0B7-EF11-4521-A765-9A3AC6CC24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48726" y="4962057"/>
            <a:ext cx="2476500" cy="323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487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752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429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42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4293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kcdgbw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240</Words>
  <Application>Microsoft Office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Roboto Bold</vt:lpstr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简约欧美商务</dc:title>
  <dc:creator>第一PPT</dc:creator>
  <cp:keywords>www.1ppt.com</cp:keywords>
  <dc:description>www.1ppt.com</dc:description>
  <cp:lastModifiedBy>Yuquan Xia</cp:lastModifiedBy>
  <cp:revision>357</cp:revision>
  <dcterms:created xsi:type="dcterms:W3CDTF">2019-03-29T12:25:33Z</dcterms:created>
  <dcterms:modified xsi:type="dcterms:W3CDTF">2021-06-03T12:12:44Z</dcterms:modified>
</cp:coreProperties>
</file>