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660A3-966A-41A7-B9C9-2C4D98C81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D399C-CED2-43A4-9028-FBF502BBD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43101-0B3A-4B3C-A336-1B3E600F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B0CAB-6AC9-485E-B4B6-2EFB3A6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6BB66-C21E-4423-A2EC-CB75E505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3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23D1F-9EB6-4E17-9F0A-FEE71E6F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BDDD4A-CC94-41B0-8550-6BE0441F6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24B8B-618A-4F0F-B52D-02703D12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40CD6-E7FE-4D8C-8732-4BA5DC18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29CC5-044B-449A-BEAE-F1D5A0A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7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495260-C3EC-43D3-9A16-BA733502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CA133-19C0-446A-8CBA-03C967277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1BC7B-1EE1-4D67-9AFB-59D36BB0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8358B-3D29-4337-A347-8027EAC2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8D84A-5E7F-4026-BDE1-D82F928D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4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6ABC9-4B83-493B-B3EB-FDC0456A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FA053-CF3F-4A07-A6DB-5F8073EC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DA301-02F4-4D98-89F2-A6FB9319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89032-3AAC-4850-8D63-67DF7317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94A6F-215D-402E-B6B1-758F946D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6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D17D0-CDA4-4375-8D2B-7C8D2EAA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2ADF1-6823-4955-883D-E8544B26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92BC2-FD32-4FAB-8507-81DCC53B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D6CB4-5F88-4D1B-9B30-B0848F5A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109F4-6EF6-4DDF-90B8-A84376EE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4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8A4C-EB83-4754-A917-48D3040A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137B2-6110-4F2C-9145-6A87C91DF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5DE54-B65B-47C4-929D-6A0093E1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929BC2-3EB7-4E5E-9F32-9C3EA0DE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9ECD6E-F6DE-4293-9828-EF976995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FAB35-5106-49A4-9DB5-4120542F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DCEEB-4476-4CBC-9A73-53C93758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4904F-F0ED-4F00-9F41-5940022B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A5E88-5593-4370-8443-7083D7F3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084B1-8BA9-403E-B5B3-9D8681B90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5C7266-8EBD-4364-A5C3-505E280EB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EDDE10-F89C-4937-B035-390F49A1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829E2B-47E4-445A-8CCB-13CF494C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0EDE9A-CEB9-4D98-B47E-7071C04D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6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54E08-95FA-41E7-99C5-27655807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E6E5A5-13FE-499B-AC55-214158F1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7764D7-4E8E-4491-AC64-032D6A91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4B1FD2-A15F-4479-8C50-CB61B8DF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20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B2F89E-6884-4DF5-9295-3018F796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C36EE-2BCB-4288-8C69-A5975DAB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3522AB-0175-45AB-A0EB-5A21C280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06C7A-EE6A-4D13-A1D9-75B22BFA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C8B2F-22F9-45BB-9494-8CEE48C9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7DB83-D906-454B-999F-5612B0D7F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76ACD-83D0-41CE-A89B-6D81DA20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C2F01-FE28-4D66-A6A8-9CD99588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EDDF7-33ED-4AC5-89D7-D19D2BBA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9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0367-A62F-4951-ACDE-1109E0C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CC6B81-F263-40E3-A69B-56AAE7865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7AFBD-50F3-471A-93B9-632364DC9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CBDB6-A84B-45BE-8D15-2FA1E4FC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254CA-AA07-4468-B15E-237E557C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EAC72-ABE0-46F3-AEC9-244747B3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1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482EBA-80B6-402C-9B05-348012C7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92BE5-8897-468D-BC47-A46E99895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28AB7-0C89-4526-8CF4-55686A59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2BAC-C307-4D0C-A285-3DE13710112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A3C67-7699-41A3-A73B-58148361A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769E9-A592-497A-B88B-1385A35D4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3896-D387-4B18-A7DB-7FCD6831A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E185-3093-4ADB-845F-C95A6CF02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3" y="41525"/>
            <a:ext cx="9144000" cy="47783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zh-CN" sz="2400" dirty="0">
                <a:latin typeface="+mn-lt"/>
                <a:ea typeface="+mn-ea"/>
                <a:cs typeface="+mn-cs"/>
              </a:rPr>
              <a:t>Portraits before matting: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77E837-8493-4D8B-BEFD-CBA9F6BD1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143" y="3632637"/>
            <a:ext cx="9144000" cy="37515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Portraits after matting: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75BFA1-2EF6-4B4B-892F-159EB8774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40" y="519362"/>
            <a:ext cx="8084261" cy="31824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E97A6A-F304-48E2-A16B-4E0167C0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40" y="3938278"/>
            <a:ext cx="7710164" cy="29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6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86662-574C-4A63-9922-958E9F0B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</a:t>
            </a:r>
            <a:r>
              <a:rPr lang="en-US" altLang="zh-CN"/>
              <a:t>code result: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97B4F92-E4F5-4ED4-8586-399DCA7CF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474" y="1929930"/>
            <a:ext cx="73628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Portraits before matting:</vt:lpstr>
      <vt:lpstr>Run code 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Portraits before matting:</dc:title>
  <dc:creator>Liu Yekai</dc:creator>
  <cp:lastModifiedBy>Liu Yekai</cp:lastModifiedBy>
  <cp:revision>1</cp:revision>
  <dcterms:created xsi:type="dcterms:W3CDTF">2021-07-19T22:46:33Z</dcterms:created>
  <dcterms:modified xsi:type="dcterms:W3CDTF">2021-07-19T23:10:49Z</dcterms:modified>
</cp:coreProperties>
</file>