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809" autoAdjust="0"/>
    <p:restoredTop sz="93710"/>
  </p:normalViewPr>
  <p:slideViewPr>
    <p:cSldViewPr snapToGrid="0" snapToObjects="1">
      <p:cViewPr varScale="1">
        <p:scale>
          <a:sx n="79" d="100"/>
          <a:sy n="79" d="100"/>
        </p:scale>
        <p:origin x="-108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Office_Excel____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Office_Excel____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Office_Excel____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Microsoft_Office_Excel____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package" Target="../embeddings/Microsoft_Office_Excel____6.xlsx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Microsoft_Office_Excel____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G/通用格式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03F-4E61-833B-50EF78DBC848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G/通用格式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03F-4E61-833B-50EF78DBC848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G/通用格式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03F-4E61-833B-50EF78DBC8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94840320"/>
        <c:axId val="694842112"/>
        <c:axId val="0"/>
      </c:bar3DChart>
      <c:catAx>
        <c:axId val="694840320"/>
        <c:scaling>
          <c:orientation val="minMax"/>
        </c:scaling>
        <c:delete val="0"/>
        <c:axPos val="b"/>
        <c:numFmt formatCode="G/通用格式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694842112"/>
        <c:crosses val="autoZero"/>
        <c:auto val="1"/>
        <c:lblAlgn val="ctr"/>
        <c:lblOffset val="100"/>
        <c:noMultiLvlLbl val="0"/>
      </c:catAx>
      <c:valAx>
        <c:axId val="69484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/通用格式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69484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25400"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0D6-4F60-BD68-C5E56C7BD7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0D6-4F60-BD68-C5E56C7BD7F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0D6-4F60-BD68-C5E56C7BD7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0D6-4F60-BD68-C5E56C7BD7F7}"/>
              </c:ext>
            </c:extLst>
          </c:dPt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G/通用格式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0D6-4F60-BD68-C5E56C7BD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shade val="6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G/通用格式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743-4832-824C-C43111405918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G/通用格式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743-4832-824C-C43111405918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5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tint val="65000"/>
                </a:schemeClr>
              </a:solidFill>
              <a:ln w="9525">
                <a:solidFill>
                  <a:schemeClr val="accent5">
                    <a:tint val="65000"/>
                  </a:schemeClr>
                </a:solidFill>
              </a:ln>
              <a:effectLst/>
            </c:spPr>
          </c:marker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G/通用格式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743-4832-824C-C431114059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9422464"/>
        <c:axId val="599424384"/>
      </c:lineChart>
      <c:catAx>
        <c:axId val="599422464"/>
        <c:scaling>
          <c:orientation val="minMax"/>
        </c:scaling>
        <c:delete val="0"/>
        <c:axPos val="b"/>
        <c:numFmt formatCode="G/通用格式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599424384"/>
        <c:crosses val="autoZero"/>
        <c:auto val="1"/>
        <c:lblAlgn val="ctr"/>
        <c:lblOffset val="100"/>
        <c:noMultiLvlLbl val="0"/>
      </c:catAx>
      <c:valAx>
        <c:axId val="59942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/通用格式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599422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106-4E9D-9CBE-728EBDB0D805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106-4E9D-9CBE-728EBDB0D805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106-4E9D-9CBE-728EBDB0D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D7D-483A-ABA6-6FA4652D7B5F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D7D-483A-ABA6-6FA4652D7B5F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D7D-483A-ABA6-6FA4652D7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12F-4D7D-A4F5-159715686F0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12F-4D7D-A4F5-159715686F01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0.55000000000000004</c:v>
                </c:pt>
                <c:pt idx="1">
                  <c:v>0.45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12F-4D7D-A4F5-159715686F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712-4B07-965F-A3B054BC8CBB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712-4B07-965F-A3B054BC8CBB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B712-4B07-965F-A3B054BC8C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38098-D54A-4650-B37B-1A0C41FD34F0}" type="datetimeFigureOut">
              <a:rPr lang="zh-CN" altLang="en-US" smtClean="0"/>
              <a:t>2018/9/3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48BFC-09AF-4673-91D0-257811E7A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2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48BFC-09AF-4673-91D0-257811E7AE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36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48BFC-09AF-4673-91D0-257811E7AE7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340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48BFC-09AF-4673-91D0-257811E7AE7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42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48BFC-09AF-4673-91D0-257811E7AE7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79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48BFC-09AF-4673-91D0-257811E7AE7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23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48BFC-09AF-4673-91D0-257811E7AE7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869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48BFC-09AF-4673-91D0-257811E7AE7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57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48BFC-09AF-4673-91D0-257811E7AE7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678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48BFC-09AF-4673-91D0-257811E7AE7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402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48BFC-09AF-4673-91D0-257811E7AE7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12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48BFC-09AF-4673-91D0-257811E7AE7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239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48BFC-09AF-4673-91D0-257811E7AE7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4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48BFC-09AF-4673-91D0-257811E7AE7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0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48BFC-09AF-4673-91D0-257811E7AE7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16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48BFC-09AF-4673-91D0-257811E7AE7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44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48BFC-09AF-4673-91D0-257811E7AE7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62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48BFC-09AF-4673-91D0-257811E7AE7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45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48BFC-09AF-4673-91D0-257811E7AE7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56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7"/>
          <p:cNvGrpSpPr/>
          <p:nvPr userDrawn="1"/>
        </p:nvGrpSpPr>
        <p:grpSpPr>
          <a:xfrm>
            <a:off x="3586716" y="919716"/>
            <a:ext cx="5018568" cy="5018568"/>
            <a:chOff x="2733851" y="566092"/>
            <a:chExt cx="3794540" cy="3794540"/>
          </a:xfrm>
        </p:grpSpPr>
        <p:sp>
          <p:nvSpPr>
            <p:cNvPr id="3" name="椭圆 2"/>
            <p:cNvSpPr/>
            <p:nvPr/>
          </p:nvSpPr>
          <p:spPr>
            <a:xfrm>
              <a:off x="2733851" y="566092"/>
              <a:ext cx="3794540" cy="3794540"/>
            </a:xfrm>
            <a:prstGeom prst="ellipse">
              <a:avLst/>
            </a:prstGeom>
            <a:noFill/>
            <a:ln w="152400"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40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900089" y="732330"/>
              <a:ext cx="3462065" cy="3462065"/>
            </a:xfrm>
            <a:prstGeom prst="ellipse">
              <a:avLst/>
            </a:prstGeom>
            <a:solidFill>
              <a:schemeClr val="tx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4400">
                <a:cs typeface="+mn-ea"/>
                <a:sym typeface="+mn-lt"/>
              </a:endParaRPr>
            </a:p>
          </p:txBody>
        </p:sp>
      </p:grp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3505200" y="2203271"/>
            <a:ext cx="5181600" cy="120032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algn="ctr"/>
            <a:r>
              <a:rPr kumimoji="1"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POWERPOINT</a:t>
            </a:r>
            <a:endParaRPr kumimoji="1"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kumimoji="1"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TEMPLATE</a:t>
            </a:r>
            <a:endParaRPr kumimoji="1"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3505200" y="3433898"/>
            <a:ext cx="5181600" cy="707886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产品推广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3505200" y="4172082"/>
            <a:ext cx="5181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PRESENTED</a:t>
            </a: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BY</a:t>
            </a: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OfficePLUS</a:t>
            </a:r>
            <a:endParaRPr kumimoji="1"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727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4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636501" cy="529569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10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2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2091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792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9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2"/>
          <p:cNvGrpSpPr/>
          <p:nvPr/>
        </p:nvGrpSpPr>
        <p:grpSpPr>
          <a:xfrm>
            <a:off x="1027450" y="1970262"/>
            <a:ext cx="2917476" cy="2917476"/>
            <a:chOff x="2733851" y="566092"/>
            <a:chExt cx="3794540" cy="3794540"/>
          </a:xfrm>
        </p:grpSpPr>
        <p:sp>
          <p:nvSpPr>
            <p:cNvPr id="9" name="椭圆 8"/>
            <p:cNvSpPr/>
            <p:nvPr/>
          </p:nvSpPr>
          <p:spPr>
            <a:xfrm>
              <a:off x="2733851" y="566092"/>
              <a:ext cx="3794540" cy="3794540"/>
            </a:xfrm>
            <a:prstGeom prst="ellipse">
              <a:avLst/>
            </a:prstGeom>
            <a:noFill/>
            <a:ln w="76200"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900089" y="732330"/>
              <a:ext cx="3462065" cy="3462065"/>
            </a:xfrm>
            <a:prstGeom prst="ellipse">
              <a:avLst/>
            </a:prstGeom>
            <a:solidFill>
              <a:schemeClr val="tx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4897821" y="652208"/>
            <a:ext cx="7294179" cy="55967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404301" y="3216634"/>
            <a:ext cx="216377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kumimoji="1"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5042209" y="2086961"/>
            <a:ext cx="230960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Chapter 01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7907766" y="1846896"/>
            <a:ext cx="395243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用户困扰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907766" y="2365127"/>
            <a:ext cx="395243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Some descriptions for the chapter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5042209" y="3256117"/>
            <a:ext cx="230960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Chapter 01</a:t>
            </a:r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7907766" y="3016052"/>
            <a:ext cx="395243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用户困扰</a:t>
            </a:r>
          </a:p>
        </p:txBody>
      </p:sp>
      <p:sp>
        <p:nvSpPr>
          <p:cNvPr id="2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7907766" y="3534283"/>
            <a:ext cx="395243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Some descriptions for the chapter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5042209" y="4425273"/>
            <a:ext cx="230960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Chapter 01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7907766" y="4185208"/>
            <a:ext cx="395243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用户困扰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7907766" y="4703439"/>
            <a:ext cx="395243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Some descriptions for the chapter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0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2"/>
          <p:cNvGrpSpPr/>
          <p:nvPr/>
        </p:nvGrpSpPr>
        <p:grpSpPr>
          <a:xfrm>
            <a:off x="1027450" y="1970262"/>
            <a:ext cx="2917476" cy="2917476"/>
            <a:chOff x="2733851" y="566092"/>
            <a:chExt cx="3794540" cy="3794540"/>
          </a:xfrm>
        </p:grpSpPr>
        <p:sp>
          <p:nvSpPr>
            <p:cNvPr id="9" name="椭圆 8"/>
            <p:cNvSpPr/>
            <p:nvPr/>
          </p:nvSpPr>
          <p:spPr>
            <a:xfrm>
              <a:off x="2733851" y="566092"/>
              <a:ext cx="3794540" cy="3794540"/>
            </a:xfrm>
            <a:prstGeom prst="ellipse">
              <a:avLst/>
            </a:prstGeom>
            <a:noFill/>
            <a:ln w="76200"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900089" y="732330"/>
              <a:ext cx="3462065" cy="3462065"/>
            </a:xfrm>
            <a:prstGeom prst="ellipse">
              <a:avLst/>
            </a:prstGeom>
            <a:solidFill>
              <a:schemeClr val="tx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4897821" y="652208"/>
            <a:ext cx="7294179" cy="55967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404301" y="3216634"/>
            <a:ext cx="216377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kumimoji="1"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5042209" y="1489215"/>
            <a:ext cx="230960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Chapter 01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7907766" y="1249150"/>
            <a:ext cx="395243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用户困扰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907766" y="1767381"/>
            <a:ext cx="395243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Some descriptions for the chapter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5042209" y="2658371"/>
            <a:ext cx="230960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Chapter 01</a:t>
            </a:r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7907766" y="2418306"/>
            <a:ext cx="395243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用户困扰</a:t>
            </a:r>
          </a:p>
        </p:txBody>
      </p:sp>
      <p:sp>
        <p:nvSpPr>
          <p:cNvPr id="2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7907766" y="2936537"/>
            <a:ext cx="395243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Some descriptions for the chapter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5042209" y="3827527"/>
            <a:ext cx="230960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Chapter 01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7907766" y="3587462"/>
            <a:ext cx="395243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用户困扰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7907766" y="4105693"/>
            <a:ext cx="395243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Some descriptions for the chapter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5042209" y="4996235"/>
            <a:ext cx="230960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Chapter 01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7907766" y="4756170"/>
            <a:ext cx="395243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用户困扰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7907766" y="5274401"/>
            <a:ext cx="395243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Some descriptions for the chapter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52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2"/>
          <p:cNvGrpSpPr/>
          <p:nvPr/>
        </p:nvGrpSpPr>
        <p:grpSpPr>
          <a:xfrm>
            <a:off x="1027450" y="1970262"/>
            <a:ext cx="2917476" cy="2917476"/>
            <a:chOff x="2733851" y="566092"/>
            <a:chExt cx="3794540" cy="3794540"/>
          </a:xfrm>
        </p:grpSpPr>
        <p:sp>
          <p:nvSpPr>
            <p:cNvPr id="9" name="椭圆 8"/>
            <p:cNvSpPr/>
            <p:nvPr/>
          </p:nvSpPr>
          <p:spPr>
            <a:xfrm>
              <a:off x="2733851" y="566092"/>
              <a:ext cx="3794540" cy="3794540"/>
            </a:xfrm>
            <a:prstGeom prst="ellipse">
              <a:avLst/>
            </a:prstGeom>
            <a:noFill/>
            <a:ln w="76200"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900089" y="732330"/>
              <a:ext cx="3462065" cy="3462065"/>
            </a:xfrm>
            <a:prstGeom prst="ellipse">
              <a:avLst/>
            </a:prstGeom>
            <a:solidFill>
              <a:schemeClr val="tx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4897821" y="652208"/>
            <a:ext cx="7294179" cy="55967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404301" y="3216634"/>
            <a:ext cx="216377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kumimoji="1"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5042209" y="937392"/>
            <a:ext cx="230960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Chapter 01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7907766" y="697327"/>
            <a:ext cx="395243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用户困扰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907766" y="1215558"/>
            <a:ext cx="395243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Some descriptions for the chapter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5042209" y="2106548"/>
            <a:ext cx="230960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Chapter 01</a:t>
            </a:r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7907766" y="1866483"/>
            <a:ext cx="395243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用户困扰</a:t>
            </a:r>
          </a:p>
        </p:txBody>
      </p:sp>
      <p:sp>
        <p:nvSpPr>
          <p:cNvPr id="2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7907766" y="2384714"/>
            <a:ext cx="395243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Some descriptions for the chapter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5042209" y="3275704"/>
            <a:ext cx="230960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Chapter 01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7907766" y="3035639"/>
            <a:ext cx="395243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用户困扰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7907766" y="3553870"/>
            <a:ext cx="395243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Some descriptions for the chapter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5042209" y="4444412"/>
            <a:ext cx="230960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Chapter 01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7907766" y="4204347"/>
            <a:ext cx="395243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用户困扰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7907766" y="4722578"/>
            <a:ext cx="395243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Some descriptions for the chapter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5042209" y="5613119"/>
            <a:ext cx="230960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Chapter 01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7907766" y="5373054"/>
            <a:ext cx="395243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用户困扰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7907766" y="5891285"/>
            <a:ext cx="395243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Some descriptions for the chapter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77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2"/>
          <p:cNvGrpSpPr/>
          <p:nvPr/>
        </p:nvGrpSpPr>
        <p:grpSpPr>
          <a:xfrm>
            <a:off x="1027450" y="1970262"/>
            <a:ext cx="2917476" cy="2917476"/>
            <a:chOff x="2733851" y="566092"/>
            <a:chExt cx="3794540" cy="3794540"/>
          </a:xfrm>
        </p:grpSpPr>
        <p:sp>
          <p:nvSpPr>
            <p:cNvPr id="9" name="椭圆 8"/>
            <p:cNvSpPr/>
            <p:nvPr/>
          </p:nvSpPr>
          <p:spPr>
            <a:xfrm>
              <a:off x="2733851" y="566092"/>
              <a:ext cx="3794540" cy="3794540"/>
            </a:xfrm>
            <a:prstGeom prst="ellipse">
              <a:avLst/>
            </a:prstGeom>
            <a:noFill/>
            <a:ln w="76200"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900089" y="732330"/>
              <a:ext cx="3462065" cy="3462065"/>
            </a:xfrm>
            <a:prstGeom prst="ellipse">
              <a:avLst/>
            </a:prstGeom>
            <a:solidFill>
              <a:schemeClr val="tx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4897821" y="652208"/>
            <a:ext cx="7294179" cy="55967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404301" y="3216634"/>
            <a:ext cx="216377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kumimoji="1"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5042209" y="976632"/>
            <a:ext cx="230960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Chapter 01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7907766" y="736567"/>
            <a:ext cx="395243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用户困扰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907766" y="1254798"/>
            <a:ext cx="395243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Some descriptions for the chapter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5042209" y="1884759"/>
            <a:ext cx="230960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Chapter 01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7907766" y="1644694"/>
            <a:ext cx="395243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用户困扰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7907766" y="2162925"/>
            <a:ext cx="395243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Some descriptions for the chapter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5042209" y="2792886"/>
            <a:ext cx="230960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Chapter 01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7907766" y="2552821"/>
            <a:ext cx="395243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用户困扰</a:t>
            </a: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7907766" y="3071052"/>
            <a:ext cx="395243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Some descriptions for the chapter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5042209" y="3719783"/>
            <a:ext cx="230960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Chapter 01</a:t>
            </a:r>
          </a:p>
        </p:txBody>
      </p:sp>
      <p:sp>
        <p:nvSpPr>
          <p:cNvPr id="45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7907766" y="3479718"/>
            <a:ext cx="395243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用户困扰</a:t>
            </a:r>
          </a:p>
        </p:txBody>
      </p:sp>
      <p:sp>
        <p:nvSpPr>
          <p:cNvPr id="46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7907766" y="3997949"/>
            <a:ext cx="395243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Some descriptions for the chapter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5042209" y="4627910"/>
            <a:ext cx="230960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Chapter 01</a:t>
            </a:r>
          </a:p>
        </p:txBody>
      </p:sp>
      <p:sp>
        <p:nvSpPr>
          <p:cNvPr id="48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7907766" y="4387845"/>
            <a:ext cx="395243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用户困扰</a:t>
            </a:r>
          </a:p>
        </p:txBody>
      </p:sp>
      <p:sp>
        <p:nvSpPr>
          <p:cNvPr id="49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7907766" y="4906076"/>
            <a:ext cx="395243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Some descriptions for the chapter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0" name="文本占位符 2"/>
          <p:cNvSpPr>
            <a:spLocks noGrp="1"/>
          </p:cNvSpPr>
          <p:nvPr>
            <p:ph type="body" sz="quarter" idx="26" hasCustomPrompt="1"/>
          </p:nvPr>
        </p:nvSpPr>
        <p:spPr>
          <a:xfrm>
            <a:off x="5042209" y="5536037"/>
            <a:ext cx="2309604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Chapter 01</a:t>
            </a:r>
          </a:p>
        </p:txBody>
      </p:sp>
      <p:sp>
        <p:nvSpPr>
          <p:cNvPr id="51" name="文本占位符 2"/>
          <p:cNvSpPr>
            <a:spLocks noGrp="1"/>
          </p:cNvSpPr>
          <p:nvPr>
            <p:ph type="body" sz="quarter" idx="27" hasCustomPrompt="1"/>
          </p:nvPr>
        </p:nvSpPr>
        <p:spPr>
          <a:xfrm>
            <a:off x="7907766" y="5295972"/>
            <a:ext cx="3952430" cy="4801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用户困扰</a:t>
            </a:r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28" hasCustomPrompt="1"/>
          </p:nvPr>
        </p:nvSpPr>
        <p:spPr>
          <a:xfrm>
            <a:off x="7907766" y="5814203"/>
            <a:ext cx="3952430" cy="3139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Some descriptions for the chapter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223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2"/>
          <p:cNvGrpSpPr/>
          <p:nvPr/>
        </p:nvGrpSpPr>
        <p:grpSpPr>
          <a:xfrm>
            <a:off x="4637262" y="1970262"/>
            <a:ext cx="2917476" cy="2917476"/>
            <a:chOff x="2733851" y="566092"/>
            <a:chExt cx="3794540" cy="3794540"/>
          </a:xfrm>
        </p:grpSpPr>
        <p:sp>
          <p:nvSpPr>
            <p:cNvPr id="9" name="椭圆 8"/>
            <p:cNvSpPr/>
            <p:nvPr/>
          </p:nvSpPr>
          <p:spPr>
            <a:xfrm>
              <a:off x="2733851" y="566092"/>
              <a:ext cx="3794540" cy="3794540"/>
            </a:xfrm>
            <a:prstGeom prst="ellipse">
              <a:avLst/>
            </a:prstGeom>
            <a:noFill/>
            <a:ln w="76200"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900089" y="732330"/>
              <a:ext cx="3462065" cy="3462065"/>
            </a:xfrm>
            <a:prstGeom prst="ellipse">
              <a:avLst/>
            </a:prstGeom>
            <a:solidFill>
              <a:schemeClr val="tx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014113" y="3216634"/>
            <a:ext cx="2163774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kumimoji="1"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753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­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636501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3276601"/>
            <a:ext cx="12192000" cy="358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849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636501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3276601"/>
            <a:ext cx="12192000" cy="358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299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636501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148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79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4" r:id="rId2"/>
    <p:sldLayoutId id="2147483690" r:id="rId3"/>
    <p:sldLayoutId id="2147483695" r:id="rId4"/>
    <p:sldLayoutId id="2147483696" r:id="rId5"/>
    <p:sldLayoutId id="2147483698" r:id="rId6"/>
    <p:sldLayoutId id="2147483699" r:id="rId7"/>
    <p:sldLayoutId id="2147483700" r:id="rId8"/>
    <p:sldLayoutId id="2147483691" r:id="rId9"/>
    <p:sldLayoutId id="2147483692" r:id="rId10"/>
    <p:sldLayoutId id="2147483688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36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505200" y="2203271"/>
            <a:ext cx="5181600" cy="646331"/>
          </a:xfrm>
        </p:spPr>
        <p:txBody>
          <a:bodyPr/>
          <a:lstStyle/>
          <a:p>
            <a:pPr lvl="0">
              <a:defRPr/>
            </a:pPr>
            <a:r>
              <a:rPr kumimoji="1" lang="zh-CN" altLang="en-US" b="1" kern="0" dirty="0"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505200" y="3079955"/>
            <a:ext cx="5181600" cy="707886"/>
          </a:xfrm>
        </p:spPr>
        <p:txBody>
          <a:bodyPr/>
          <a:lstStyle/>
          <a:p>
            <a:pPr lvl="0"/>
            <a:r>
              <a:rPr kumimoji="1" lang="zh-CN" altLang="en-US" b="1" kern="0" dirty="0">
                <a:cs typeface="+mn-ea"/>
                <a:sym typeface="+mn-lt"/>
              </a:rPr>
              <a:t>产品推广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505200" y="4172082"/>
            <a:ext cx="5181600" cy="646331"/>
          </a:xfrm>
        </p:spPr>
        <p:txBody>
          <a:bodyPr/>
          <a:lstStyle/>
          <a:p>
            <a:pPr lvl="0"/>
            <a:r>
              <a:rPr kumimoji="1" lang="zh-CN" altLang="en-US" kern="0" dirty="0">
                <a:cs typeface="+mn-ea"/>
                <a:sym typeface="+mn-lt"/>
              </a:rPr>
              <a:t>汇报人</a:t>
            </a:r>
            <a:r>
              <a:rPr kumimoji="1" lang="zh-CN" altLang="en-US" kern="0" dirty="0" smtClean="0">
                <a:cs typeface="+mn-ea"/>
                <a:sym typeface="+mn-lt"/>
              </a:rPr>
              <a:t>：</a:t>
            </a:r>
            <a:r>
              <a:rPr kumimoji="1" lang="en-US" altLang="zh-CN" kern="0" smtClean="0">
                <a:cs typeface="+mn-ea"/>
                <a:sym typeface="+mn-lt"/>
              </a:rPr>
              <a:t>xx</a:t>
            </a:r>
            <a:endParaRPr kumimoji="1" lang="en-US" altLang="zh-CN" kern="0" dirty="0">
              <a:cs typeface="+mn-ea"/>
              <a:sym typeface="+mn-lt"/>
            </a:endParaRPr>
          </a:p>
          <a:p>
            <a:pPr lvl="0"/>
            <a:r>
              <a:rPr kumimoji="1" lang="zh-CN" altLang="en-US" kern="0" dirty="0">
                <a:cs typeface="+mn-ea"/>
                <a:sym typeface="+mn-lt"/>
              </a:rPr>
              <a:t>汇报时间：</a:t>
            </a:r>
            <a:r>
              <a:rPr kumimoji="1" lang="en-US" altLang="zh-CN" kern="0" dirty="0">
                <a:cs typeface="+mn-ea"/>
                <a:sym typeface="+mn-lt"/>
              </a:rPr>
              <a:t>XX</a:t>
            </a:r>
            <a:r>
              <a:rPr kumimoji="1" lang="zh-CN" altLang="en-US" kern="0" dirty="0">
                <a:cs typeface="+mn-ea"/>
                <a:sym typeface="+mn-lt"/>
              </a:rPr>
              <a:t>年</a:t>
            </a:r>
            <a:r>
              <a:rPr kumimoji="1" lang="en-US" altLang="zh-CN" kern="0" dirty="0">
                <a:cs typeface="+mn-ea"/>
                <a:sym typeface="+mn-lt"/>
              </a:rPr>
              <a:t>XX</a:t>
            </a:r>
            <a:r>
              <a:rPr kumimoji="1" lang="zh-CN" altLang="en-US" kern="0" dirty="0">
                <a:cs typeface="+mn-ea"/>
                <a:sym typeface="+mn-lt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78973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5014113" y="3216634"/>
            <a:ext cx="2163774" cy="424732"/>
          </a:xfrm>
        </p:spPr>
        <p:txBody>
          <a:bodyPr/>
          <a:lstStyle/>
          <a:p>
            <a:pPr lvl="0"/>
            <a:r>
              <a:rPr kumimoji="1" lang="zh-CN" altLang="en-US" sz="2400" b="1" kern="0" dirty="0">
                <a:cs typeface="+mn-ea"/>
                <a:sym typeface="+mn-lt"/>
              </a:rPr>
              <a:t>解决方案</a:t>
            </a:r>
          </a:p>
        </p:txBody>
      </p:sp>
    </p:spTree>
    <p:extLst>
      <p:ext uri="{BB962C8B-B14F-4D97-AF65-F5344CB8AC3E}">
        <p14:creationId xmlns:p14="http://schemas.microsoft.com/office/powerpoint/2010/main" val="326372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手杖形箭头 58"/>
          <p:cNvSpPr/>
          <p:nvPr/>
        </p:nvSpPr>
        <p:spPr>
          <a:xfrm flipV="1">
            <a:off x="7232824" y="2841171"/>
            <a:ext cx="1621971" cy="3461657"/>
          </a:xfrm>
          <a:prstGeom prst="utur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手杖形箭头 47"/>
          <p:cNvSpPr/>
          <p:nvPr/>
        </p:nvSpPr>
        <p:spPr>
          <a:xfrm>
            <a:off x="6220453" y="1404257"/>
            <a:ext cx="1621971" cy="3461657"/>
          </a:xfrm>
          <a:prstGeom prst="utur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手杖形箭头 46"/>
          <p:cNvSpPr/>
          <p:nvPr/>
        </p:nvSpPr>
        <p:spPr>
          <a:xfrm flipV="1">
            <a:off x="5208082" y="2841172"/>
            <a:ext cx="1621971" cy="3461657"/>
          </a:xfrm>
          <a:prstGeom prst="utur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12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7" name="手杖形箭头 6"/>
          <p:cNvSpPr/>
          <p:nvPr/>
        </p:nvSpPr>
        <p:spPr>
          <a:xfrm>
            <a:off x="4195711" y="1404257"/>
            <a:ext cx="1621971" cy="3461657"/>
          </a:xfrm>
          <a:prstGeom prst="utur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95711" y="4789714"/>
            <a:ext cx="398060" cy="20682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文本框 8"/>
          <p:cNvSpPr txBox="1"/>
          <p:nvPr/>
        </p:nvSpPr>
        <p:spPr>
          <a:xfrm>
            <a:off x="755579" y="2295091"/>
            <a:ext cx="2683737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顶部“开始”面板中可以对字体、字号、颜色、行距等进行修改。</a:t>
            </a:r>
          </a:p>
        </p:txBody>
      </p:sp>
      <p:sp>
        <p:nvSpPr>
          <p:cNvPr id="61" name="矩形 60"/>
          <p:cNvSpPr/>
          <p:nvPr/>
        </p:nvSpPr>
        <p:spPr>
          <a:xfrm>
            <a:off x="1262228" y="1933441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1" name="椭圆 10"/>
          <p:cNvSpPr/>
          <p:nvPr/>
        </p:nvSpPr>
        <p:spPr>
          <a:xfrm>
            <a:off x="3439316" y="1999160"/>
            <a:ext cx="239485" cy="2394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0" name="直线连接符 29"/>
          <p:cNvCxnSpPr>
            <a:stCxn id="11" idx="2"/>
          </p:cNvCxnSpPr>
          <p:nvPr/>
        </p:nvCxnSpPr>
        <p:spPr>
          <a:xfrm flipV="1">
            <a:off x="3439316" y="2111829"/>
            <a:ext cx="969398" cy="7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8"/>
          <p:cNvSpPr txBox="1"/>
          <p:nvPr/>
        </p:nvSpPr>
        <p:spPr>
          <a:xfrm>
            <a:off x="755579" y="4742606"/>
            <a:ext cx="2683737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顶部“开始”面板中可以对字体、字号、颜色、行距等进行修改。</a:t>
            </a:r>
          </a:p>
        </p:txBody>
      </p:sp>
      <p:sp>
        <p:nvSpPr>
          <p:cNvPr id="63" name="矩形 62"/>
          <p:cNvSpPr/>
          <p:nvPr/>
        </p:nvSpPr>
        <p:spPr>
          <a:xfrm>
            <a:off x="1262228" y="4380956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64" name="椭圆 63"/>
          <p:cNvSpPr/>
          <p:nvPr/>
        </p:nvSpPr>
        <p:spPr>
          <a:xfrm>
            <a:off x="3439316" y="4446675"/>
            <a:ext cx="239485" cy="2394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5" name="直线连接符 64"/>
          <p:cNvCxnSpPr>
            <a:stCxn id="64" idx="2"/>
          </p:cNvCxnSpPr>
          <p:nvPr/>
        </p:nvCxnSpPr>
        <p:spPr>
          <a:xfrm>
            <a:off x="3439316" y="4566418"/>
            <a:ext cx="1909995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8"/>
          <p:cNvSpPr txBox="1"/>
          <p:nvPr/>
        </p:nvSpPr>
        <p:spPr>
          <a:xfrm>
            <a:off x="8557955" y="2295091"/>
            <a:ext cx="2683737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顶部“开始”面板中可以对字体、字号、颜色、行距等进行修改。</a:t>
            </a:r>
          </a:p>
        </p:txBody>
      </p:sp>
      <p:sp>
        <p:nvSpPr>
          <p:cNvPr id="67" name="矩形 66"/>
          <p:cNvSpPr/>
          <p:nvPr/>
        </p:nvSpPr>
        <p:spPr>
          <a:xfrm>
            <a:off x="8557955" y="1933441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点击此处添加标题</a:t>
            </a:r>
          </a:p>
        </p:txBody>
      </p:sp>
      <p:cxnSp>
        <p:nvCxnSpPr>
          <p:cNvPr id="68" name="直线连接符 67"/>
          <p:cNvCxnSpPr>
            <a:endCxn id="69" idx="6"/>
          </p:cNvCxnSpPr>
          <p:nvPr/>
        </p:nvCxnSpPr>
        <p:spPr>
          <a:xfrm>
            <a:off x="7379211" y="2111829"/>
            <a:ext cx="1155419" cy="707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8295145" y="1999160"/>
            <a:ext cx="239485" cy="2394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文本框 8"/>
          <p:cNvSpPr txBox="1"/>
          <p:nvPr/>
        </p:nvSpPr>
        <p:spPr>
          <a:xfrm>
            <a:off x="9343428" y="4553072"/>
            <a:ext cx="2683737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顶部“开始”面板中可以对字体、字号、颜色、行距等进行修改。</a:t>
            </a:r>
          </a:p>
        </p:txBody>
      </p:sp>
      <p:sp>
        <p:nvSpPr>
          <p:cNvPr id="71" name="矩形 70"/>
          <p:cNvSpPr/>
          <p:nvPr/>
        </p:nvSpPr>
        <p:spPr>
          <a:xfrm>
            <a:off x="9343428" y="4191422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点击此处添加标题</a:t>
            </a:r>
          </a:p>
        </p:txBody>
      </p:sp>
      <p:cxnSp>
        <p:nvCxnSpPr>
          <p:cNvPr id="72" name="直线连接符 71"/>
          <p:cNvCxnSpPr>
            <a:endCxn id="73" idx="6"/>
          </p:cNvCxnSpPr>
          <p:nvPr/>
        </p:nvCxnSpPr>
        <p:spPr>
          <a:xfrm>
            <a:off x="8492326" y="4362736"/>
            <a:ext cx="827777" cy="1414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9080618" y="4257141"/>
            <a:ext cx="239485" cy="23948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4760" y="1791217"/>
            <a:ext cx="12177240" cy="15732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5209713"/>
            <a:ext cx="12177240" cy="14957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760" y="1948544"/>
            <a:ext cx="12177240" cy="32611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13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474328" y="2861583"/>
            <a:ext cx="3912265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8-14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8-14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29" name="矩形 28"/>
          <p:cNvSpPr/>
          <p:nvPr/>
        </p:nvSpPr>
        <p:spPr>
          <a:xfrm>
            <a:off x="7474327" y="202398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cs typeface="+mn-ea"/>
                <a:sym typeface="+mn-lt"/>
              </a:rPr>
              <a:t>点击此处添加标题</a:t>
            </a:r>
          </a:p>
        </p:txBody>
      </p:sp>
      <p:grpSp>
        <p:nvGrpSpPr>
          <p:cNvPr id="54" name="组 53"/>
          <p:cNvGrpSpPr/>
          <p:nvPr/>
        </p:nvGrpSpPr>
        <p:grpSpPr>
          <a:xfrm>
            <a:off x="2825260" y="1453023"/>
            <a:ext cx="1931798" cy="5406341"/>
            <a:chOff x="2825260" y="1453023"/>
            <a:chExt cx="1931798" cy="5406341"/>
          </a:xfrm>
        </p:grpSpPr>
        <p:sp>
          <p:nvSpPr>
            <p:cNvPr id="22" name="矩形 21"/>
            <p:cNvSpPr/>
            <p:nvPr/>
          </p:nvSpPr>
          <p:spPr>
            <a:xfrm>
              <a:off x="2865676" y="1700999"/>
              <a:ext cx="1850965" cy="3916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梯形 12"/>
            <p:cNvSpPr/>
            <p:nvPr/>
          </p:nvSpPr>
          <p:spPr>
            <a:xfrm>
              <a:off x="2865676" y="1453023"/>
              <a:ext cx="1850965" cy="258429"/>
            </a:xfrm>
            <a:prstGeom prst="trapezoid">
              <a:avLst>
                <a:gd name="adj" fmla="val 8060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梯形 49"/>
            <p:cNvSpPr/>
            <p:nvPr/>
          </p:nvSpPr>
          <p:spPr>
            <a:xfrm>
              <a:off x="2825260" y="5620396"/>
              <a:ext cx="1931798" cy="154655"/>
            </a:xfrm>
            <a:prstGeom prst="trapezoid">
              <a:avLst>
                <a:gd name="adj" fmla="val 2895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825260" y="5762852"/>
              <a:ext cx="1931798" cy="10965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4901305" y="1453023"/>
            <a:ext cx="1931798" cy="5406341"/>
            <a:chOff x="4901305" y="1453023"/>
            <a:chExt cx="1931798" cy="5406341"/>
          </a:xfrm>
        </p:grpSpPr>
        <p:sp>
          <p:nvSpPr>
            <p:cNvPr id="23" name="矩形 22"/>
            <p:cNvSpPr/>
            <p:nvPr/>
          </p:nvSpPr>
          <p:spPr>
            <a:xfrm>
              <a:off x="4941722" y="1700999"/>
              <a:ext cx="1850965" cy="3916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梯形 13"/>
            <p:cNvSpPr/>
            <p:nvPr/>
          </p:nvSpPr>
          <p:spPr>
            <a:xfrm>
              <a:off x="4941722" y="1453023"/>
              <a:ext cx="1850965" cy="258429"/>
            </a:xfrm>
            <a:prstGeom prst="trapezoid">
              <a:avLst>
                <a:gd name="adj" fmla="val 8060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梯形 51"/>
            <p:cNvSpPr/>
            <p:nvPr/>
          </p:nvSpPr>
          <p:spPr>
            <a:xfrm>
              <a:off x="4901305" y="5620396"/>
              <a:ext cx="1931798" cy="154655"/>
            </a:xfrm>
            <a:prstGeom prst="trapezoid">
              <a:avLst>
                <a:gd name="adj" fmla="val 2895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901305" y="5762852"/>
              <a:ext cx="1931798" cy="10965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759486" y="1453023"/>
            <a:ext cx="1931798" cy="5404977"/>
            <a:chOff x="759486" y="1453023"/>
            <a:chExt cx="1931798" cy="5404977"/>
          </a:xfrm>
        </p:grpSpPr>
        <p:sp>
          <p:nvSpPr>
            <p:cNvPr id="4" name="矩形 3"/>
            <p:cNvSpPr/>
            <p:nvPr/>
          </p:nvSpPr>
          <p:spPr>
            <a:xfrm>
              <a:off x="789631" y="1700999"/>
              <a:ext cx="1850965" cy="3916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梯形 5"/>
            <p:cNvSpPr/>
            <p:nvPr/>
          </p:nvSpPr>
          <p:spPr>
            <a:xfrm>
              <a:off x="789631" y="1453023"/>
              <a:ext cx="1850965" cy="258429"/>
            </a:xfrm>
            <a:prstGeom prst="trapezoid">
              <a:avLst>
                <a:gd name="adj" fmla="val 8060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梯形 45"/>
            <p:cNvSpPr/>
            <p:nvPr/>
          </p:nvSpPr>
          <p:spPr>
            <a:xfrm>
              <a:off x="759486" y="5619032"/>
              <a:ext cx="1931798" cy="154655"/>
            </a:xfrm>
            <a:prstGeom prst="trapezoid">
              <a:avLst>
                <a:gd name="adj" fmla="val 2895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759486" y="5761488"/>
              <a:ext cx="1931798" cy="10965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" name="椭圆 17"/>
          <p:cNvSpPr/>
          <p:nvPr/>
        </p:nvSpPr>
        <p:spPr>
          <a:xfrm>
            <a:off x="3197669" y="1959428"/>
            <a:ext cx="1186979" cy="11869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273715" y="1959428"/>
            <a:ext cx="1186979" cy="11869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文本框 8"/>
          <p:cNvSpPr txBox="1"/>
          <p:nvPr/>
        </p:nvSpPr>
        <p:spPr>
          <a:xfrm>
            <a:off x="936171" y="3727185"/>
            <a:ext cx="157842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8-14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倍字间距。</a:t>
            </a:r>
          </a:p>
        </p:txBody>
      </p:sp>
      <p:sp>
        <p:nvSpPr>
          <p:cNvPr id="39" name="矩形 38"/>
          <p:cNvSpPr/>
          <p:nvPr/>
        </p:nvSpPr>
        <p:spPr>
          <a:xfrm>
            <a:off x="903898" y="3303888"/>
            <a:ext cx="1620957" cy="34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点击此处添加标题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文本框 8"/>
          <p:cNvSpPr txBox="1"/>
          <p:nvPr/>
        </p:nvSpPr>
        <p:spPr>
          <a:xfrm>
            <a:off x="3012217" y="3742440"/>
            <a:ext cx="157842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8-14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倍字间距。</a:t>
            </a:r>
          </a:p>
        </p:txBody>
      </p:sp>
      <p:sp>
        <p:nvSpPr>
          <p:cNvPr id="42" name="矩形 41"/>
          <p:cNvSpPr/>
          <p:nvPr/>
        </p:nvSpPr>
        <p:spPr>
          <a:xfrm>
            <a:off x="2979944" y="3319143"/>
            <a:ext cx="1620957" cy="34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点击此处添加标题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文本框 8"/>
          <p:cNvSpPr txBox="1"/>
          <p:nvPr/>
        </p:nvSpPr>
        <p:spPr>
          <a:xfrm>
            <a:off x="5088998" y="3738457"/>
            <a:ext cx="157842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8-14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倍字间距。</a:t>
            </a:r>
          </a:p>
        </p:txBody>
      </p:sp>
      <p:sp>
        <p:nvSpPr>
          <p:cNvPr id="5" name="椭圆 4"/>
          <p:cNvSpPr/>
          <p:nvPr/>
        </p:nvSpPr>
        <p:spPr>
          <a:xfrm>
            <a:off x="1121624" y="1962257"/>
            <a:ext cx="1186979" cy="118697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056725" y="3315160"/>
            <a:ext cx="1620957" cy="34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点击此处添加标题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944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14</a:t>
            </a:r>
            <a:endParaRPr kumimoji="1" lang="zh-CN" altLang="en-US" dirty="0">
              <a:cs typeface="+mn-ea"/>
              <a:sym typeface="+mn-lt"/>
            </a:endParaRPr>
          </a:p>
        </p:txBody>
      </p:sp>
      <p:cxnSp>
        <p:nvCxnSpPr>
          <p:cNvPr id="71" name="直线连接符 70"/>
          <p:cNvCxnSpPr/>
          <p:nvPr/>
        </p:nvCxnSpPr>
        <p:spPr>
          <a:xfrm>
            <a:off x="1159680" y="3762132"/>
            <a:ext cx="9872640" cy="1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72" name="椭圆 71"/>
          <p:cNvSpPr/>
          <p:nvPr/>
        </p:nvSpPr>
        <p:spPr>
          <a:xfrm>
            <a:off x="928895" y="3531345"/>
            <a:ext cx="461571" cy="461571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021813" y="3621591"/>
            <a:ext cx="281083" cy="281080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10801535" y="3531345"/>
            <a:ext cx="461571" cy="461571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10902289" y="3621591"/>
            <a:ext cx="281083" cy="281080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4197921" y="3657967"/>
            <a:ext cx="208331" cy="20833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7" name="直线箭头连接符 76"/>
          <p:cNvCxnSpPr/>
          <p:nvPr/>
        </p:nvCxnSpPr>
        <p:spPr>
          <a:xfrm>
            <a:off x="4302087" y="3866298"/>
            <a:ext cx="0" cy="734033"/>
          </a:xfrm>
          <a:prstGeom prst="straightConnector1">
            <a:avLst/>
          </a:prstGeom>
          <a:noFill/>
          <a:ln w="6350" cap="flat" cmpd="sng" algn="ctr">
            <a:solidFill>
              <a:srgbClr val="FFFFFF"/>
            </a:solidFill>
            <a:prstDash val="dash"/>
            <a:miter lim="800000"/>
            <a:tailEnd type="triangle"/>
          </a:ln>
          <a:effectLst/>
        </p:spPr>
      </p:cxnSp>
      <p:sp>
        <p:nvSpPr>
          <p:cNvPr id="78" name="文本框 77"/>
          <p:cNvSpPr txBox="1"/>
          <p:nvPr/>
        </p:nvSpPr>
        <p:spPr>
          <a:xfrm>
            <a:off x="4060720" y="5066146"/>
            <a:ext cx="240827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顶部“开始”面板中可以对字体、字号、颜色、行距等进行修改。</a:t>
            </a:r>
          </a:p>
        </p:txBody>
      </p:sp>
      <p:sp>
        <p:nvSpPr>
          <p:cNvPr id="79" name="矩形 78"/>
          <p:cNvSpPr/>
          <p:nvPr/>
        </p:nvSpPr>
        <p:spPr>
          <a:xfrm>
            <a:off x="4060719" y="4704496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80" name="椭圆 79"/>
          <p:cNvSpPr/>
          <p:nvPr/>
        </p:nvSpPr>
        <p:spPr>
          <a:xfrm>
            <a:off x="6005784" y="3657967"/>
            <a:ext cx="208331" cy="20833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81" name="直线箭头连接符 80"/>
          <p:cNvCxnSpPr/>
          <p:nvPr/>
        </p:nvCxnSpPr>
        <p:spPr>
          <a:xfrm flipV="1">
            <a:off x="6094235" y="2921416"/>
            <a:ext cx="0" cy="734033"/>
          </a:xfrm>
          <a:prstGeom prst="straightConnector1">
            <a:avLst/>
          </a:prstGeom>
          <a:noFill/>
          <a:ln w="6350" cap="flat" cmpd="sng" algn="ctr">
            <a:solidFill>
              <a:srgbClr val="FFFFFF"/>
            </a:solidFill>
            <a:prstDash val="dash"/>
            <a:miter lim="800000"/>
            <a:tailEnd type="triangle"/>
          </a:ln>
          <a:effectLst/>
        </p:spPr>
      </p:cxnSp>
      <p:sp>
        <p:nvSpPr>
          <p:cNvPr id="82" name="文本框 8"/>
          <p:cNvSpPr txBox="1"/>
          <p:nvPr/>
        </p:nvSpPr>
        <p:spPr>
          <a:xfrm>
            <a:off x="5867753" y="1902119"/>
            <a:ext cx="240827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顶部“开始”面板中可以对字体、字号、颜色、行距等进行修改。</a:t>
            </a:r>
          </a:p>
        </p:txBody>
      </p:sp>
      <p:sp>
        <p:nvSpPr>
          <p:cNvPr id="83" name="矩形 82"/>
          <p:cNvSpPr/>
          <p:nvPr/>
        </p:nvSpPr>
        <p:spPr>
          <a:xfrm>
            <a:off x="5867753" y="1540469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84" name="椭圆 83"/>
          <p:cNvSpPr/>
          <p:nvPr/>
        </p:nvSpPr>
        <p:spPr>
          <a:xfrm>
            <a:off x="7812144" y="3657967"/>
            <a:ext cx="208331" cy="20833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85" name="直线箭头连接符 84"/>
          <p:cNvCxnSpPr/>
          <p:nvPr/>
        </p:nvCxnSpPr>
        <p:spPr>
          <a:xfrm>
            <a:off x="7918701" y="3866298"/>
            <a:ext cx="0" cy="734033"/>
          </a:xfrm>
          <a:prstGeom prst="straightConnector1">
            <a:avLst/>
          </a:prstGeom>
          <a:noFill/>
          <a:ln w="6350" cap="flat" cmpd="sng" algn="ctr">
            <a:solidFill>
              <a:srgbClr val="FFFFFF"/>
            </a:solidFill>
            <a:prstDash val="dash"/>
            <a:miter lim="800000"/>
            <a:tailEnd type="triangle"/>
          </a:ln>
          <a:effectLst/>
        </p:spPr>
      </p:cxnSp>
      <p:sp>
        <p:nvSpPr>
          <p:cNvPr id="86" name="文本框 8"/>
          <p:cNvSpPr txBox="1"/>
          <p:nvPr/>
        </p:nvSpPr>
        <p:spPr>
          <a:xfrm>
            <a:off x="7674787" y="4985175"/>
            <a:ext cx="240827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顶部“开始”面板中可以对字体、字号、颜色、行距等进行修改。</a:t>
            </a:r>
          </a:p>
        </p:txBody>
      </p:sp>
      <p:sp>
        <p:nvSpPr>
          <p:cNvPr id="87" name="矩形 86"/>
          <p:cNvSpPr/>
          <p:nvPr/>
        </p:nvSpPr>
        <p:spPr>
          <a:xfrm>
            <a:off x="7674786" y="4623525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88" name="椭圆 87"/>
          <p:cNvSpPr/>
          <p:nvPr/>
        </p:nvSpPr>
        <p:spPr>
          <a:xfrm>
            <a:off x="9594888" y="3655448"/>
            <a:ext cx="208331" cy="20833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89" name="直线箭头连接符 88"/>
          <p:cNvCxnSpPr/>
          <p:nvPr/>
        </p:nvCxnSpPr>
        <p:spPr>
          <a:xfrm flipV="1">
            <a:off x="9696788" y="2921416"/>
            <a:ext cx="0" cy="734033"/>
          </a:xfrm>
          <a:prstGeom prst="straightConnector1">
            <a:avLst/>
          </a:prstGeom>
          <a:noFill/>
          <a:ln w="6350" cap="flat" cmpd="sng" algn="ctr">
            <a:solidFill>
              <a:srgbClr val="FFFFFF"/>
            </a:solidFill>
            <a:prstDash val="dash"/>
            <a:miter lim="800000"/>
            <a:tailEnd type="triangle"/>
          </a:ln>
          <a:effectLst/>
        </p:spPr>
      </p:cxnSp>
      <p:sp>
        <p:nvSpPr>
          <p:cNvPr id="90" name="文本框 8"/>
          <p:cNvSpPr txBox="1"/>
          <p:nvPr/>
        </p:nvSpPr>
        <p:spPr>
          <a:xfrm>
            <a:off x="9481820" y="1982578"/>
            <a:ext cx="240827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顶部“开始”面板中可以对字体、字号、颜色、行距等进行修改。</a:t>
            </a:r>
          </a:p>
        </p:txBody>
      </p:sp>
      <p:sp>
        <p:nvSpPr>
          <p:cNvPr id="91" name="矩形 90"/>
          <p:cNvSpPr/>
          <p:nvPr/>
        </p:nvSpPr>
        <p:spPr>
          <a:xfrm>
            <a:off x="9481819" y="1620928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92" name="椭圆 91"/>
          <p:cNvSpPr/>
          <p:nvPr/>
        </p:nvSpPr>
        <p:spPr>
          <a:xfrm>
            <a:off x="2391717" y="3655448"/>
            <a:ext cx="208331" cy="208331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93" name="直线箭头连接符 92"/>
          <p:cNvCxnSpPr/>
          <p:nvPr/>
        </p:nvCxnSpPr>
        <p:spPr>
          <a:xfrm flipV="1">
            <a:off x="2480168" y="2918897"/>
            <a:ext cx="0" cy="734033"/>
          </a:xfrm>
          <a:prstGeom prst="straightConnector1">
            <a:avLst/>
          </a:prstGeom>
          <a:noFill/>
          <a:ln w="6350" cap="flat" cmpd="sng" algn="ctr">
            <a:solidFill>
              <a:srgbClr val="FFFFFF"/>
            </a:solidFill>
            <a:prstDash val="dash"/>
            <a:miter lim="800000"/>
            <a:tailEnd type="triangle"/>
          </a:ln>
          <a:effectLst/>
        </p:spPr>
      </p:cxnSp>
      <p:sp>
        <p:nvSpPr>
          <p:cNvPr id="94" name="文本框 8"/>
          <p:cNvSpPr txBox="1"/>
          <p:nvPr/>
        </p:nvSpPr>
        <p:spPr>
          <a:xfrm>
            <a:off x="2253687" y="1899601"/>
            <a:ext cx="240827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顶部“开始”面板中可以对字体、字号、颜色、行距等进行修改。</a:t>
            </a:r>
          </a:p>
        </p:txBody>
      </p:sp>
      <p:sp>
        <p:nvSpPr>
          <p:cNvPr id="95" name="矩形 94"/>
          <p:cNvSpPr/>
          <p:nvPr/>
        </p:nvSpPr>
        <p:spPr>
          <a:xfrm>
            <a:off x="2253686" y="1537951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cs typeface="+mn-ea"/>
                <a:sym typeface="+mn-lt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31757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5014113" y="3216634"/>
            <a:ext cx="2163774" cy="424732"/>
          </a:xfrm>
        </p:spPr>
        <p:txBody>
          <a:bodyPr/>
          <a:lstStyle/>
          <a:p>
            <a:pPr lvl="0"/>
            <a:r>
              <a:rPr kumimoji="1" lang="zh-CN" altLang="en-US" sz="2400" b="1" kern="0" dirty="0">
                <a:cs typeface="+mn-ea"/>
                <a:sym typeface="+mn-lt"/>
              </a:rPr>
              <a:t>产品展示</a:t>
            </a:r>
          </a:p>
        </p:txBody>
      </p:sp>
    </p:spTree>
    <p:extLst>
      <p:ext uri="{BB962C8B-B14F-4D97-AF65-F5344CB8AC3E}">
        <p14:creationId xmlns:p14="http://schemas.microsoft.com/office/powerpoint/2010/main" val="145627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16</a:t>
            </a:r>
            <a:endParaRPr kumimoji="1" lang="zh-CN" altLang="en-US" dirty="0">
              <a:cs typeface="+mn-ea"/>
              <a:sym typeface="+mn-lt"/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931724" y="2961914"/>
            <a:ext cx="2318747" cy="2462347"/>
            <a:chOff x="732552" y="2158373"/>
            <a:chExt cx="1739060" cy="1846760"/>
          </a:xfrm>
        </p:grpSpPr>
        <p:sp>
          <p:nvSpPr>
            <p:cNvPr id="10" name="文本框 9"/>
            <p:cNvSpPr txBox="1"/>
            <p:nvPr/>
          </p:nvSpPr>
          <p:spPr>
            <a:xfrm>
              <a:off x="732552" y="2158373"/>
              <a:ext cx="173906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11" name="文本框 14"/>
            <p:cNvSpPr txBox="1"/>
            <p:nvPr/>
          </p:nvSpPr>
          <p:spPr>
            <a:xfrm>
              <a:off x="732552" y="2495056"/>
              <a:ext cx="1739060" cy="15100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标题数字等都可以通过点击和重新输入进行更改。标题数字等都可以通过点击和重新输入进行更改，顶部“开始”面板中可以对字体、字号、颜色、行距等进行修改。</a:t>
              </a:r>
              <a:endPara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3643764" y="2961914"/>
            <a:ext cx="2318747" cy="2462347"/>
            <a:chOff x="2848234" y="2158373"/>
            <a:chExt cx="1739060" cy="1846760"/>
          </a:xfrm>
        </p:grpSpPr>
        <p:sp>
          <p:nvSpPr>
            <p:cNvPr id="32" name="文本框 31"/>
            <p:cNvSpPr txBox="1"/>
            <p:nvPr/>
          </p:nvSpPr>
          <p:spPr>
            <a:xfrm>
              <a:off x="2848234" y="2158373"/>
              <a:ext cx="173906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33" name="文本框 14"/>
            <p:cNvSpPr txBox="1"/>
            <p:nvPr/>
          </p:nvSpPr>
          <p:spPr>
            <a:xfrm>
              <a:off x="2848234" y="2495056"/>
              <a:ext cx="1739060" cy="15100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标题数字等都可以通过点击和重新输入进行更改。标题数字等都可以通过点击和重新输入进行更改，顶部“开始”面板中可以对字体、字号、颜色、行距等进行修改。</a:t>
              </a:r>
              <a:endPara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6355804" y="2961914"/>
            <a:ext cx="2318747" cy="2462347"/>
            <a:chOff x="732552" y="2158373"/>
            <a:chExt cx="1739060" cy="1846760"/>
          </a:xfrm>
        </p:grpSpPr>
        <p:sp>
          <p:nvSpPr>
            <p:cNvPr id="40" name="文本框 39"/>
            <p:cNvSpPr txBox="1"/>
            <p:nvPr/>
          </p:nvSpPr>
          <p:spPr>
            <a:xfrm>
              <a:off x="732552" y="2158373"/>
              <a:ext cx="173906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41" name="文本框 14"/>
            <p:cNvSpPr txBox="1"/>
            <p:nvPr/>
          </p:nvSpPr>
          <p:spPr>
            <a:xfrm>
              <a:off x="732552" y="2495056"/>
              <a:ext cx="1739060" cy="15100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标题数字等都可以通过点击和重新输入进行更改。标题数字等都可以通过点击和重新输入进行更改，顶部“开始”面板中可以对字体、字号、颜色、行距等进行修改。</a:t>
              </a:r>
              <a:endPara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9067845" y="2961914"/>
            <a:ext cx="2318747" cy="2462347"/>
            <a:chOff x="2848234" y="2158373"/>
            <a:chExt cx="1739060" cy="1846760"/>
          </a:xfrm>
        </p:grpSpPr>
        <p:sp>
          <p:nvSpPr>
            <p:cNvPr id="47" name="文本框 46"/>
            <p:cNvSpPr txBox="1"/>
            <p:nvPr/>
          </p:nvSpPr>
          <p:spPr>
            <a:xfrm>
              <a:off x="2848234" y="2158373"/>
              <a:ext cx="1739060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>
                  <a:cs typeface="+mn-ea"/>
                  <a:sym typeface="+mn-lt"/>
                </a:rPr>
                <a:t>点击此处添加标题</a:t>
              </a:r>
            </a:p>
          </p:txBody>
        </p:sp>
        <p:sp>
          <p:nvSpPr>
            <p:cNvPr id="48" name="文本框 14"/>
            <p:cNvSpPr txBox="1"/>
            <p:nvPr/>
          </p:nvSpPr>
          <p:spPr>
            <a:xfrm>
              <a:off x="2848234" y="2495056"/>
              <a:ext cx="1739060" cy="15100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标题数字等都可以通过点击和重新输入进行更改。标题数字等都可以通过点击和重新输入进行更改，顶部“开始”面板中可以对字体、字号、颜色、行距等进行修改。</a:t>
              </a:r>
              <a:endPara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组合 50"/>
          <p:cNvGrpSpPr/>
          <p:nvPr/>
        </p:nvGrpSpPr>
        <p:grpSpPr>
          <a:xfrm>
            <a:off x="1592425" y="1574645"/>
            <a:ext cx="997344" cy="1049336"/>
            <a:chOff x="6523038" y="1993900"/>
            <a:chExt cx="1339850" cy="1409700"/>
          </a:xfrm>
          <a:solidFill>
            <a:schemeClr val="tx1"/>
          </a:solidFill>
        </p:grpSpPr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7" name="组合 50"/>
          <p:cNvGrpSpPr/>
          <p:nvPr/>
        </p:nvGrpSpPr>
        <p:grpSpPr>
          <a:xfrm>
            <a:off x="4304465" y="1574645"/>
            <a:ext cx="997344" cy="1049336"/>
            <a:chOff x="6523038" y="1993900"/>
            <a:chExt cx="1339850" cy="1409700"/>
          </a:xfrm>
          <a:solidFill>
            <a:schemeClr val="tx1"/>
          </a:solidFill>
        </p:grpSpPr>
        <p:sp>
          <p:nvSpPr>
            <p:cNvPr id="58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2" name="组合 50"/>
          <p:cNvGrpSpPr/>
          <p:nvPr/>
        </p:nvGrpSpPr>
        <p:grpSpPr>
          <a:xfrm>
            <a:off x="7016505" y="1574645"/>
            <a:ext cx="997344" cy="1049336"/>
            <a:chOff x="6523038" y="1993900"/>
            <a:chExt cx="1339850" cy="1409700"/>
          </a:xfrm>
          <a:solidFill>
            <a:schemeClr val="tx1"/>
          </a:solidFill>
        </p:grpSpPr>
        <p:sp>
          <p:nvSpPr>
            <p:cNvPr id="63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7" name="组合 50"/>
          <p:cNvGrpSpPr/>
          <p:nvPr/>
        </p:nvGrpSpPr>
        <p:grpSpPr>
          <a:xfrm>
            <a:off x="9728546" y="1574645"/>
            <a:ext cx="997344" cy="1049336"/>
            <a:chOff x="6523038" y="1993900"/>
            <a:chExt cx="1339850" cy="1409700"/>
          </a:xfrm>
          <a:solidFill>
            <a:schemeClr val="tx1"/>
          </a:solidFill>
        </p:grpSpPr>
        <p:sp>
          <p:nvSpPr>
            <p:cNvPr id="68" name="Freeform 31"/>
            <p:cNvSpPr>
              <a:spLocks/>
            </p:cNvSpPr>
            <p:nvPr/>
          </p:nvSpPr>
          <p:spPr bwMode="auto">
            <a:xfrm>
              <a:off x="7031038" y="2005013"/>
              <a:ext cx="325438" cy="163512"/>
            </a:xfrm>
            <a:custGeom>
              <a:avLst/>
              <a:gdLst>
                <a:gd name="T0" fmla="*/ 132 w 177"/>
                <a:gd name="T1" fmla="*/ 88 h 88"/>
                <a:gd name="T2" fmla="*/ 132 w 177"/>
                <a:gd name="T3" fmla="*/ 88 h 88"/>
                <a:gd name="T4" fmla="*/ 177 w 177"/>
                <a:gd name="T5" fmla="*/ 0 h 88"/>
                <a:gd name="T6" fmla="*/ 0 w 177"/>
                <a:gd name="T7" fmla="*/ 0 h 88"/>
                <a:gd name="T8" fmla="*/ 44 w 177"/>
                <a:gd name="T9" fmla="*/ 88 h 88"/>
                <a:gd name="T10" fmla="*/ 132 w 177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88">
                  <a:moveTo>
                    <a:pt x="132" y="88"/>
                  </a:moveTo>
                  <a:lnTo>
                    <a:pt x="132" y="88"/>
                  </a:lnTo>
                  <a:lnTo>
                    <a:pt x="177" y="0"/>
                  </a:lnTo>
                  <a:lnTo>
                    <a:pt x="0" y="0"/>
                  </a:lnTo>
                  <a:lnTo>
                    <a:pt x="44" y="88"/>
                  </a:lnTo>
                  <a:lnTo>
                    <a:pt x="132" y="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32"/>
            <p:cNvSpPr>
              <a:spLocks/>
            </p:cNvSpPr>
            <p:nvPr/>
          </p:nvSpPr>
          <p:spPr bwMode="auto">
            <a:xfrm>
              <a:off x="7092950" y="2205038"/>
              <a:ext cx="207963" cy="1127125"/>
            </a:xfrm>
            <a:custGeom>
              <a:avLst/>
              <a:gdLst>
                <a:gd name="T0" fmla="*/ 0 w 113"/>
                <a:gd name="T1" fmla="*/ 367 h 611"/>
                <a:gd name="T2" fmla="*/ 0 w 113"/>
                <a:gd name="T3" fmla="*/ 367 h 611"/>
                <a:gd name="T4" fmla="*/ 54 w 113"/>
                <a:gd name="T5" fmla="*/ 611 h 611"/>
                <a:gd name="T6" fmla="*/ 113 w 113"/>
                <a:gd name="T7" fmla="*/ 369 h 611"/>
                <a:gd name="T8" fmla="*/ 98 w 113"/>
                <a:gd name="T9" fmla="*/ 0 h 611"/>
                <a:gd name="T10" fmla="*/ 10 w 113"/>
                <a:gd name="T11" fmla="*/ 0 h 611"/>
                <a:gd name="T12" fmla="*/ 0 w 113"/>
                <a:gd name="T13" fmla="*/ 36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611">
                  <a:moveTo>
                    <a:pt x="0" y="367"/>
                  </a:moveTo>
                  <a:lnTo>
                    <a:pt x="0" y="367"/>
                  </a:lnTo>
                  <a:cubicBezTo>
                    <a:pt x="19" y="429"/>
                    <a:pt x="54" y="611"/>
                    <a:pt x="54" y="611"/>
                  </a:cubicBezTo>
                  <a:cubicBezTo>
                    <a:pt x="54" y="611"/>
                    <a:pt x="95" y="431"/>
                    <a:pt x="113" y="369"/>
                  </a:cubicBezTo>
                  <a:lnTo>
                    <a:pt x="98" y="0"/>
                  </a:lnTo>
                  <a:lnTo>
                    <a:pt x="10" y="0"/>
                  </a:lnTo>
                  <a:lnTo>
                    <a:pt x="0" y="36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33"/>
            <p:cNvSpPr>
              <a:spLocks/>
            </p:cNvSpPr>
            <p:nvPr/>
          </p:nvSpPr>
          <p:spPr bwMode="auto">
            <a:xfrm>
              <a:off x="6523038" y="1993900"/>
              <a:ext cx="669925" cy="1409700"/>
            </a:xfrm>
            <a:custGeom>
              <a:avLst/>
              <a:gdLst>
                <a:gd name="T0" fmla="*/ 243 w 364"/>
                <a:gd name="T1" fmla="*/ 0 h 764"/>
                <a:gd name="T2" fmla="*/ 243 w 364"/>
                <a:gd name="T3" fmla="*/ 0 h 764"/>
                <a:gd name="T4" fmla="*/ 134 w 364"/>
                <a:gd name="T5" fmla="*/ 79 h 764"/>
                <a:gd name="T6" fmla="*/ 0 w 364"/>
                <a:gd name="T7" fmla="*/ 49 h 764"/>
                <a:gd name="T8" fmla="*/ 299 w 364"/>
                <a:gd name="T9" fmla="*/ 687 h 764"/>
                <a:gd name="T10" fmla="*/ 364 w 364"/>
                <a:gd name="T11" fmla="*/ 764 h 764"/>
                <a:gd name="T12" fmla="*/ 305 w 364"/>
                <a:gd name="T13" fmla="*/ 562 h 764"/>
                <a:gd name="T14" fmla="*/ 243 w 364"/>
                <a:gd name="T15" fmla="*/ 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43" y="0"/>
                  </a:moveTo>
                  <a:lnTo>
                    <a:pt x="243" y="0"/>
                  </a:lnTo>
                  <a:lnTo>
                    <a:pt x="134" y="79"/>
                  </a:lnTo>
                  <a:lnTo>
                    <a:pt x="0" y="49"/>
                  </a:lnTo>
                  <a:cubicBezTo>
                    <a:pt x="129" y="412"/>
                    <a:pt x="235" y="597"/>
                    <a:pt x="299" y="687"/>
                  </a:cubicBezTo>
                  <a:cubicBezTo>
                    <a:pt x="340" y="746"/>
                    <a:pt x="364" y="764"/>
                    <a:pt x="364" y="764"/>
                  </a:cubicBezTo>
                  <a:cubicBezTo>
                    <a:pt x="340" y="707"/>
                    <a:pt x="320" y="637"/>
                    <a:pt x="305" y="562"/>
                  </a:cubicBezTo>
                  <a:cubicBezTo>
                    <a:pt x="251" y="307"/>
                    <a:pt x="243" y="0"/>
                    <a:pt x="24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34"/>
            <p:cNvSpPr>
              <a:spLocks/>
            </p:cNvSpPr>
            <p:nvPr/>
          </p:nvSpPr>
          <p:spPr bwMode="auto">
            <a:xfrm>
              <a:off x="7192963" y="1993900"/>
              <a:ext cx="669925" cy="1409700"/>
            </a:xfrm>
            <a:custGeom>
              <a:avLst/>
              <a:gdLst>
                <a:gd name="T0" fmla="*/ 230 w 364"/>
                <a:gd name="T1" fmla="*/ 79 h 764"/>
                <a:gd name="T2" fmla="*/ 230 w 364"/>
                <a:gd name="T3" fmla="*/ 79 h 764"/>
                <a:gd name="T4" fmla="*/ 121 w 364"/>
                <a:gd name="T5" fmla="*/ 0 h 764"/>
                <a:gd name="T6" fmla="*/ 59 w 364"/>
                <a:gd name="T7" fmla="*/ 562 h 764"/>
                <a:gd name="T8" fmla="*/ 0 w 364"/>
                <a:gd name="T9" fmla="*/ 764 h 764"/>
                <a:gd name="T10" fmla="*/ 66 w 364"/>
                <a:gd name="T11" fmla="*/ 687 h 764"/>
                <a:gd name="T12" fmla="*/ 364 w 364"/>
                <a:gd name="T13" fmla="*/ 48 h 764"/>
                <a:gd name="T14" fmla="*/ 230 w 364"/>
                <a:gd name="T15" fmla="*/ 79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4" h="764">
                  <a:moveTo>
                    <a:pt x="230" y="79"/>
                  </a:moveTo>
                  <a:lnTo>
                    <a:pt x="230" y="79"/>
                  </a:lnTo>
                  <a:lnTo>
                    <a:pt x="121" y="0"/>
                  </a:lnTo>
                  <a:cubicBezTo>
                    <a:pt x="121" y="0"/>
                    <a:pt x="113" y="306"/>
                    <a:pt x="59" y="562"/>
                  </a:cubicBezTo>
                  <a:cubicBezTo>
                    <a:pt x="44" y="637"/>
                    <a:pt x="24" y="707"/>
                    <a:pt x="0" y="764"/>
                  </a:cubicBezTo>
                  <a:cubicBezTo>
                    <a:pt x="0" y="764"/>
                    <a:pt x="24" y="746"/>
                    <a:pt x="66" y="687"/>
                  </a:cubicBezTo>
                  <a:cubicBezTo>
                    <a:pt x="129" y="597"/>
                    <a:pt x="236" y="411"/>
                    <a:pt x="364" y="48"/>
                  </a:cubicBezTo>
                  <a:lnTo>
                    <a:pt x="230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024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17</a:t>
            </a:r>
            <a:endParaRPr kumimoji="1" lang="zh-CN" altLang="en-US" dirty="0">
              <a:cs typeface="+mn-ea"/>
              <a:sym typeface="+mn-lt"/>
            </a:endParaRPr>
          </a:p>
        </p:txBody>
      </p:sp>
      <p:pic>
        <p:nvPicPr>
          <p:cNvPr id="7" name="Picture 3" descr="C:\Documents and Settings\Administrator\桌面\i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1282" y="737636"/>
            <a:ext cx="3519812" cy="52223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79" t="13601" r="11881" b="13601"/>
          <a:stretch/>
        </p:blipFill>
        <p:spPr>
          <a:xfrm>
            <a:off x="4811414" y="2801665"/>
            <a:ext cx="1717244" cy="3434490"/>
          </a:xfrm>
          <a:custGeom>
            <a:avLst/>
            <a:gdLst>
              <a:gd name="connsiteX0" fmla="*/ 299897 w 1872208"/>
              <a:gd name="connsiteY0" fmla="*/ 648072 h 3744416"/>
              <a:gd name="connsiteX1" fmla="*/ 275978 w 1872208"/>
              <a:gd name="connsiteY1" fmla="*/ 671991 h 3744416"/>
              <a:gd name="connsiteX2" fmla="*/ 275978 w 1872208"/>
              <a:gd name="connsiteY2" fmla="*/ 3108153 h 3744416"/>
              <a:gd name="connsiteX3" fmla="*/ 299897 w 1872208"/>
              <a:gd name="connsiteY3" fmla="*/ 3132072 h 3744416"/>
              <a:gd name="connsiteX4" fmla="*/ 1659046 w 1872208"/>
              <a:gd name="connsiteY4" fmla="*/ 3132072 h 3744416"/>
              <a:gd name="connsiteX5" fmla="*/ 1682965 w 1872208"/>
              <a:gd name="connsiteY5" fmla="*/ 3108153 h 3744416"/>
              <a:gd name="connsiteX6" fmla="*/ 1682965 w 1872208"/>
              <a:gd name="connsiteY6" fmla="*/ 671991 h 3744416"/>
              <a:gd name="connsiteX7" fmla="*/ 1659046 w 1872208"/>
              <a:gd name="connsiteY7" fmla="*/ 648072 h 3744416"/>
              <a:gd name="connsiteX8" fmla="*/ 0 w 1872208"/>
              <a:gd name="connsiteY8" fmla="*/ 0 h 3744416"/>
              <a:gd name="connsiteX9" fmla="*/ 1872208 w 1872208"/>
              <a:gd name="connsiteY9" fmla="*/ 0 h 3744416"/>
              <a:gd name="connsiteX10" fmla="*/ 1872208 w 1872208"/>
              <a:gd name="connsiteY10" fmla="*/ 3744416 h 3744416"/>
              <a:gd name="connsiteX11" fmla="*/ 0 w 1872208"/>
              <a:gd name="connsiteY11" fmla="*/ 3744416 h 374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72208" h="3744416">
                <a:moveTo>
                  <a:pt x="299897" y="648072"/>
                </a:moveTo>
                <a:cubicBezTo>
                  <a:pt x="286687" y="648072"/>
                  <a:pt x="275978" y="658781"/>
                  <a:pt x="275978" y="671991"/>
                </a:cubicBezTo>
                <a:lnTo>
                  <a:pt x="275978" y="3108153"/>
                </a:lnTo>
                <a:cubicBezTo>
                  <a:pt x="275978" y="3121363"/>
                  <a:pt x="286687" y="3132072"/>
                  <a:pt x="299897" y="3132072"/>
                </a:cubicBezTo>
                <a:lnTo>
                  <a:pt x="1659046" y="3132072"/>
                </a:lnTo>
                <a:cubicBezTo>
                  <a:pt x="1672256" y="3132072"/>
                  <a:pt x="1682965" y="3121363"/>
                  <a:pt x="1682965" y="3108153"/>
                </a:cubicBezTo>
                <a:lnTo>
                  <a:pt x="1682965" y="671991"/>
                </a:lnTo>
                <a:cubicBezTo>
                  <a:pt x="1682965" y="658781"/>
                  <a:pt x="1672256" y="648072"/>
                  <a:pt x="1659046" y="648072"/>
                </a:cubicBezTo>
                <a:close/>
                <a:moveTo>
                  <a:pt x="0" y="0"/>
                </a:moveTo>
                <a:lnTo>
                  <a:pt x="1872208" y="0"/>
                </a:lnTo>
                <a:lnTo>
                  <a:pt x="1872208" y="3744416"/>
                </a:lnTo>
                <a:lnTo>
                  <a:pt x="0" y="3744416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/>
        </p:nvSpPr>
        <p:spPr>
          <a:xfrm>
            <a:off x="6772695" y="1483497"/>
            <a:ext cx="4613897" cy="42286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72695" y="1858529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7220355" y="3516554"/>
            <a:ext cx="381264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。标题数字等都可以通过点击和重新输入进行更改，顶部“开始”面板中可以对字体、字号、颜色、行距等进行修改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56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18</a:t>
            </a:r>
            <a:endParaRPr kumimoji="1" lang="zh-CN" altLang="en-US" dirty="0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92034" y="1740259"/>
            <a:ext cx="6017785" cy="3407473"/>
          </a:xfrm>
          <a:custGeom>
            <a:avLst/>
            <a:gdLst>
              <a:gd name="connsiteX0" fmla="*/ 982580 w 6010509"/>
              <a:gd name="connsiteY0" fmla="*/ 225533 h 3403353"/>
              <a:gd name="connsiteX1" fmla="*/ 982580 w 6010509"/>
              <a:gd name="connsiteY1" fmla="*/ 2839341 h 3403353"/>
              <a:gd name="connsiteX2" fmla="*/ 5066488 w 6010509"/>
              <a:gd name="connsiteY2" fmla="*/ 2839341 h 3403353"/>
              <a:gd name="connsiteX3" fmla="*/ 5066488 w 6010509"/>
              <a:gd name="connsiteY3" fmla="*/ 225533 h 3403353"/>
              <a:gd name="connsiteX4" fmla="*/ 0 w 6010509"/>
              <a:gd name="connsiteY4" fmla="*/ 0 h 3403353"/>
              <a:gd name="connsiteX5" fmla="*/ 6010509 w 6010509"/>
              <a:gd name="connsiteY5" fmla="*/ 0 h 3403353"/>
              <a:gd name="connsiteX6" fmla="*/ 6010509 w 6010509"/>
              <a:gd name="connsiteY6" fmla="*/ 3403353 h 3403353"/>
              <a:gd name="connsiteX7" fmla="*/ 0 w 6010509"/>
              <a:gd name="connsiteY7" fmla="*/ 3403353 h 3403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0509" h="3403353">
                <a:moveTo>
                  <a:pt x="982580" y="225533"/>
                </a:moveTo>
                <a:lnTo>
                  <a:pt x="982580" y="2839341"/>
                </a:lnTo>
                <a:lnTo>
                  <a:pt x="5066488" y="2839341"/>
                </a:lnTo>
                <a:lnTo>
                  <a:pt x="5066488" y="225533"/>
                </a:lnTo>
                <a:close/>
                <a:moveTo>
                  <a:pt x="0" y="0"/>
                </a:moveTo>
                <a:lnTo>
                  <a:pt x="6010509" y="0"/>
                </a:lnTo>
                <a:lnTo>
                  <a:pt x="6010509" y="3403353"/>
                </a:lnTo>
                <a:lnTo>
                  <a:pt x="0" y="3403353"/>
                </a:lnTo>
                <a:close/>
              </a:path>
            </a:pathLst>
          </a:custGeom>
        </p:spPr>
      </p:pic>
      <p:sp>
        <p:nvSpPr>
          <p:cNvPr id="9" name="文本框 8"/>
          <p:cNvSpPr txBox="1"/>
          <p:nvPr/>
        </p:nvSpPr>
        <p:spPr>
          <a:xfrm>
            <a:off x="860151" y="3581721"/>
            <a:ext cx="41497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。标题数字等都可以通过点击和重新输入进行更改，顶部“开始”面板中可以对字体、字号、颜色、行距等进行修改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0920" y="2074144"/>
            <a:ext cx="4768162" cy="76944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74233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505200" y="2967335"/>
            <a:ext cx="5181600" cy="923330"/>
          </a:xfrm>
        </p:spPr>
        <p:txBody>
          <a:bodyPr/>
          <a:lstStyle/>
          <a:p>
            <a:pPr lvl="0"/>
            <a:r>
              <a:rPr kumimoji="1" lang="zh-CN" altLang="en-US" sz="5400" b="1" kern="0" dirty="0">
                <a:cs typeface="+mn-ea"/>
                <a:sym typeface="+mn-lt"/>
              </a:rPr>
              <a:t>谢谢观看</a:t>
            </a:r>
            <a:r>
              <a:rPr kumimoji="1" lang="en-US" altLang="zh-CN" sz="5400" b="1" kern="0" dirty="0">
                <a:cs typeface="+mn-ea"/>
                <a:sym typeface="+mn-lt"/>
              </a:rPr>
              <a:t>!</a:t>
            </a:r>
            <a:endParaRPr kumimoji="1" lang="zh-CN" altLang="en-US" sz="5400" b="1" kern="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68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占位符 33"/>
          <p:cNvSpPr>
            <a:spLocks noGrp="1"/>
          </p:cNvSpPr>
          <p:nvPr>
            <p:ph type="body" sz="quarter" idx="10"/>
          </p:nvPr>
        </p:nvSpPr>
        <p:spPr>
          <a:xfrm>
            <a:off x="1404301" y="3216634"/>
            <a:ext cx="2163774" cy="424732"/>
          </a:xfrm>
        </p:spPr>
        <p:txBody>
          <a:bodyPr/>
          <a:lstStyle/>
          <a:p>
            <a:pPr lvl="0"/>
            <a:r>
              <a:rPr kumimoji="1" lang="zh-CN" altLang="en-US" sz="2400" b="1" kern="0" dirty="0">
                <a:cs typeface="+mn-ea"/>
                <a:sym typeface="+mn-lt"/>
              </a:rPr>
              <a:t>目    录</a:t>
            </a:r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11"/>
          </p:nvPr>
        </p:nvSpPr>
        <p:spPr>
          <a:xfrm>
            <a:off x="5042209" y="1489215"/>
            <a:ext cx="2309604" cy="369332"/>
          </a:xfrm>
        </p:spPr>
        <p:txBody>
          <a:bodyPr/>
          <a:lstStyle/>
          <a:p>
            <a:pPr lvl="0"/>
            <a:r>
              <a:rPr lang="en-US" altLang="zh-CN" kern="0" dirty="0">
                <a:cs typeface="+mn-ea"/>
                <a:sym typeface="+mn-lt"/>
              </a:rPr>
              <a:t>Chapter 01</a:t>
            </a:r>
            <a:endParaRPr lang="zh-CN" altLang="en-US" kern="0" dirty="0">
              <a:cs typeface="+mn-ea"/>
              <a:sym typeface="+mn-lt"/>
            </a:endParaRPr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2"/>
          </p:nvPr>
        </p:nvSpPr>
        <p:spPr>
          <a:xfrm>
            <a:off x="7907766" y="1249150"/>
            <a:ext cx="3952430" cy="480131"/>
          </a:xfrm>
        </p:spPr>
        <p:txBody>
          <a:bodyPr/>
          <a:lstStyle/>
          <a:p>
            <a:pPr lvl="0"/>
            <a:r>
              <a:rPr lang="zh-CN" altLang="en-US" b="1" kern="0" dirty="0">
                <a:cs typeface="+mn-ea"/>
                <a:sym typeface="+mn-lt"/>
              </a:rPr>
              <a:t>用户困扰</a:t>
            </a:r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7907766" y="1767381"/>
            <a:ext cx="3952430" cy="313932"/>
          </a:xfrm>
        </p:spPr>
        <p:txBody>
          <a:bodyPr/>
          <a:lstStyle/>
          <a:p>
            <a:pPr lvl="0"/>
            <a:r>
              <a:rPr lang="en-US" altLang="zh-CN" kern="0" dirty="0">
                <a:cs typeface="+mn-ea"/>
                <a:sym typeface="+mn-lt"/>
              </a:rPr>
              <a:t>Some descriptions for the chapter</a:t>
            </a:r>
            <a:endParaRPr lang="zh-CN" altLang="en-US" kern="0" dirty="0">
              <a:cs typeface="+mn-ea"/>
              <a:sym typeface="+mn-lt"/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4"/>
          </p:nvPr>
        </p:nvSpPr>
        <p:spPr>
          <a:xfrm>
            <a:off x="5042209" y="2658371"/>
            <a:ext cx="2309604" cy="369332"/>
          </a:xfrm>
        </p:spPr>
        <p:txBody>
          <a:bodyPr/>
          <a:lstStyle/>
          <a:p>
            <a:pPr lvl="0"/>
            <a:r>
              <a:rPr lang="en-US" altLang="zh-CN" kern="0" dirty="0">
                <a:cs typeface="+mn-ea"/>
                <a:sym typeface="+mn-lt"/>
              </a:rPr>
              <a:t>Chapter 02</a:t>
            </a:r>
            <a:endParaRPr lang="zh-CN" altLang="en-US" kern="0" dirty="0">
              <a:cs typeface="+mn-ea"/>
              <a:sym typeface="+mn-lt"/>
            </a:endParaRPr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5"/>
          </p:nvPr>
        </p:nvSpPr>
        <p:spPr>
          <a:xfrm>
            <a:off x="7907766" y="2418306"/>
            <a:ext cx="3952430" cy="480131"/>
          </a:xfrm>
        </p:spPr>
        <p:txBody>
          <a:bodyPr/>
          <a:lstStyle/>
          <a:p>
            <a:pPr lvl="0"/>
            <a:r>
              <a:rPr lang="zh-CN" altLang="en-US" b="1" kern="0" dirty="0">
                <a:cs typeface="+mn-ea"/>
                <a:sym typeface="+mn-lt"/>
              </a:rPr>
              <a:t>提出需求</a:t>
            </a:r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6"/>
          </p:nvPr>
        </p:nvSpPr>
        <p:spPr>
          <a:xfrm>
            <a:off x="7907766" y="2936537"/>
            <a:ext cx="3952430" cy="313932"/>
          </a:xfrm>
        </p:spPr>
        <p:txBody>
          <a:bodyPr/>
          <a:lstStyle/>
          <a:p>
            <a:pPr lvl="0"/>
            <a:r>
              <a:rPr lang="en-US" altLang="zh-CN" kern="0" dirty="0">
                <a:cs typeface="+mn-ea"/>
                <a:sym typeface="+mn-lt"/>
              </a:rPr>
              <a:t>Some descriptions for the chapter</a:t>
            </a:r>
            <a:endParaRPr lang="zh-CN" altLang="en-US" kern="0" dirty="0">
              <a:cs typeface="+mn-ea"/>
              <a:sym typeface="+mn-lt"/>
            </a:endParaRPr>
          </a:p>
        </p:txBody>
      </p:sp>
      <p:sp>
        <p:nvSpPr>
          <p:cNvPr id="41" name="文本占位符 40"/>
          <p:cNvSpPr>
            <a:spLocks noGrp="1"/>
          </p:cNvSpPr>
          <p:nvPr>
            <p:ph type="body" sz="quarter" idx="17"/>
          </p:nvPr>
        </p:nvSpPr>
        <p:spPr>
          <a:xfrm>
            <a:off x="5042209" y="3827527"/>
            <a:ext cx="2309604" cy="369332"/>
          </a:xfrm>
        </p:spPr>
        <p:txBody>
          <a:bodyPr/>
          <a:lstStyle/>
          <a:p>
            <a:pPr lvl="0"/>
            <a:r>
              <a:rPr lang="en-US" altLang="zh-CN" kern="0" dirty="0">
                <a:cs typeface="+mn-ea"/>
                <a:sym typeface="+mn-lt"/>
              </a:rPr>
              <a:t>Chapter 03</a:t>
            </a:r>
            <a:endParaRPr lang="zh-CN" altLang="en-US" kern="0" dirty="0">
              <a:cs typeface="+mn-ea"/>
              <a:sym typeface="+mn-lt"/>
            </a:endParaRPr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8"/>
          </p:nvPr>
        </p:nvSpPr>
        <p:spPr>
          <a:xfrm>
            <a:off x="7907766" y="3587462"/>
            <a:ext cx="3952430" cy="480131"/>
          </a:xfrm>
        </p:spPr>
        <p:txBody>
          <a:bodyPr/>
          <a:lstStyle/>
          <a:p>
            <a:pPr lvl="0"/>
            <a:r>
              <a:rPr lang="zh-CN" altLang="en-US" b="1" kern="0" dirty="0">
                <a:cs typeface="+mn-ea"/>
                <a:sym typeface="+mn-lt"/>
              </a:rPr>
              <a:t>解决方案</a:t>
            </a:r>
          </a:p>
        </p:txBody>
      </p:sp>
      <p:sp>
        <p:nvSpPr>
          <p:cNvPr id="43" name="文本占位符 42"/>
          <p:cNvSpPr>
            <a:spLocks noGrp="1"/>
          </p:cNvSpPr>
          <p:nvPr>
            <p:ph type="body" sz="quarter" idx="19"/>
          </p:nvPr>
        </p:nvSpPr>
        <p:spPr>
          <a:xfrm>
            <a:off x="7907766" y="4105693"/>
            <a:ext cx="3952430" cy="313932"/>
          </a:xfrm>
        </p:spPr>
        <p:txBody>
          <a:bodyPr/>
          <a:lstStyle/>
          <a:p>
            <a:pPr lvl="0"/>
            <a:r>
              <a:rPr lang="en-US" altLang="zh-CN" kern="0" dirty="0">
                <a:cs typeface="+mn-ea"/>
                <a:sym typeface="+mn-lt"/>
              </a:rPr>
              <a:t>Some descriptions for the chapter</a:t>
            </a:r>
            <a:endParaRPr lang="zh-CN" altLang="en-US" kern="0" dirty="0">
              <a:cs typeface="+mn-ea"/>
              <a:sym typeface="+mn-lt"/>
            </a:endParaRPr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20"/>
          </p:nvPr>
        </p:nvSpPr>
        <p:spPr>
          <a:xfrm>
            <a:off x="5042209" y="4996235"/>
            <a:ext cx="2309604" cy="369332"/>
          </a:xfrm>
        </p:spPr>
        <p:txBody>
          <a:bodyPr/>
          <a:lstStyle/>
          <a:p>
            <a:pPr lvl="0"/>
            <a:r>
              <a:rPr lang="en-US" altLang="zh-CN" kern="0" dirty="0">
                <a:cs typeface="+mn-ea"/>
                <a:sym typeface="+mn-lt"/>
              </a:rPr>
              <a:t>Chapter 04</a:t>
            </a:r>
            <a:endParaRPr lang="zh-CN" altLang="en-US" kern="0" dirty="0">
              <a:cs typeface="+mn-ea"/>
              <a:sym typeface="+mn-lt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21"/>
          </p:nvPr>
        </p:nvSpPr>
        <p:spPr>
          <a:xfrm>
            <a:off x="7907766" y="4756170"/>
            <a:ext cx="3952430" cy="480131"/>
          </a:xfrm>
        </p:spPr>
        <p:txBody>
          <a:bodyPr/>
          <a:lstStyle/>
          <a:p>
            <a:pPr lvl="0"/>
            <a:r>
              <a:rPr lang="zh-CN" altLang="en-US" b="1" kern="0" dirty="0">
                <a:cs typeface="+mn-ea"/>
                <a:sym typeface="+mn-lt"/>
              </a:rPr>
              <a:t>产品展示</a:t>
            </a:r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22"/>
          </p:nvPr>
        </p:nvSpPr>
        <p:spPr>
          <a:xfrm>
            <a:off x="7907766" y="5274401"/>
            <a:ext cx="3952430" cy="313932"/>
          </a:xfrm>
        </p:spPr>
        <p:txBody>
          <a:bodyPr/>
          <a:lstStyle/>
          <a:p>
            <a:pPr lvl="0"/>
            <a:r>
              <a:rPr lang="en-US" altLang="zh-CN" kern="0" dirty="0">
                <a:cs typeface="+mn-ea"/>
                <a:sym typeface="+mn-lt"/>
              </a:rPr>
              <a:t>Some descriptions for the chapter</a:t>
            </a:r>
            <a:endParaRPr lang="zh-CN" altLang="en-US" kern="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315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5014113" y="3216634"/>
            <a:ext cx="2163774" cy="424732"/>
          </a:xfrm>
        </p:spPr>
        <p:txBody>
          <a:bodyPr/>
          <a:lstStyle/>
          <a:p>
            <a:pPr lvl="0"/>
            <a:r>
              <a:rPr kumimoji="1" lang="zh-CN" altLang="en-US" sz="2400" b="1" kern="0" dirty="0">
                <a:cs typeface="+mn-ea"/>
                <a:sym typeface="+mn-lt"/>
              </a:rPr>
              <a:t>用户困扰</a:t>
            </a:r>
          </a:p>
        </p:txBody>
      </p:sp>
    </p:spTree>
    <p:extLst>
      <p:ext uri="{BB962C8B-B14F-4D97-AF65-F5344CB8AC3E}">
        <p14:creationId xmlns:p14="http://schemas.microsoft.com/office/powerpoint/2010/main" val="102667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04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3931943" y="1715474"/>
            <a:ext cx="1159548" cy="11595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976154" y="1941304"/>
            <a:ext cx="1212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50%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3128123" y="3013962"/>
            <a:ext cx="270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05" name="矩形 104"/>
          <p:cNvSpPr/>
          <p:nvPr/>
        </p:nvSpPr>
        <p:spPr>
          <a:xfrm>
            <a:off x="3252008" y="3541760"/>
            <a:ext cx="2519419" cy="13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5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顶部“开始”面板中可以对字体、字号、颜色、行距等进行修改。顶部“开始”面板中可以对字体、字号、颜色、行距等进行修改。</a:t>
            </a:r>
          </a:p>
        </p:txBody>
      </p:sp>
      <p:sp>
        <p:nvSpPr>
          <p:cNvPr id="112" name="椭圆 111"/>
          <p:cNvSpPr/>
          <p:nvPr/>
        </p:nvSpPr>
        <p:spPr>
          <a:xfrm>
            <a:off x="9670069" y="1715474"/>
            <a:ext cx="1159548" cy="11595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9714279" y="1941304"/>
            <a:ext cx="1212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80%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8915244" y="298776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11" name="矩形 110"/>
          <p:cNvSpPr/>
          <p:nvPr/>
        </p:nvSpPr>
        <p:spPr>
          <a:xfrm>
            <a:off x="8990133" y="3541760"/>
            <a:ext cx="2519419" cy="13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5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顶部“开始”面板中可以对字体、字号、颜色、行距等进行修改。顶部“开始”面板中可以对字体、字号、颜色、行距等进行修改。</a:t>
            </a:r>
          </a:p>
        </p:txBody>
      </p:sp>
      <p:cxnSp>
        <p:nvCxnSpPr>
          <p:cNvPr id="119" name="直接连接符 104"/>
          <p:cNvCxnSpPr/>
          <p:nvPr/>
        </p:nvCxnSpPr>
        <p:spPr>
          <a:xfrm>
            <a:off x="6099772" y="1562948"/>
            <a:ext cx="0" cy="368272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reeform 217"/>
          <p:cNvSpPr>
            <a:spLocks noEditPoints="1"/>
          </p:cNvSpPr>
          <p:nvPr/>
        </p:nvSpPr>
        <p:spPr bwMode="auto">
          <a:xfrm>
            <a:off x="6584795" y="2328423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5" name="Freeform 217"/>
          <p:cNvSpPr>
            <a:spLocks noEditPoints="1"/>
          </p:cNvSpPr>
          <p:nvPr/>
        </p:nvSpPr>
        <p:spPr bwMode="auto">
          <a:xfrm>
            <a:off x="7177431" y="2323736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6" name="Freeform 217"/>
          <p:cNvSpPr>
            <a:spLocks noEditPoints="1"/>
          </p:cNvSpPr>
          <p:nvPr/>
        </p:nvSpPr>
        <p:spPr bwMode="auto">
          <a:xfrm>
            <a:off x="7745832" y="2323736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7" name="Freeform 217"/>
          <p:cNvSpPr>
            <a:spLocks noEditPoints="1"/>
          </p:cNvSpPr>
          <p:nvPr/>
        </p:nvSpPr>
        <p:spPr bwMode="auto">
          <a:xfrm>
            <a:off x="8328372" y="2323736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8" name="Freeform 217"/>
          <p:cNvSpPr>
            <a:spLocks noEditPoints="1"/>
          </p:cNvSpPr>
          <p:nvPr/>
        </p:nvSpPr>
        <p:spPr bwMode="auto">
          <a:xfrm>
            <a:off x="6581727" y="2839024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9" name="Freeform 217"/>
          <p:cNvSpPr>
            <a:spLocks noEditPoints="1"/>
          </p:cNvSpPr>
          <p:nvPr/>
        </p:nvSpPr>
        <p:spPr bwMode="auto">
          <a:xfrm>
            <a:off x="7174363" y="2834337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0" name="Freeform 217"/>
          <p:cNvSpPr>
            <a:spLocks noEditPoints="1"/>
          </p:cNvSpPr>
          <p:nvPr/>
        </p:nvSpPr>
        <p:spPr bwMode="auto">
          <a:xfrm>
            <a:off x="7742764" y="2834337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1" name="Freeform 217"/>
          <p:cNvSpPr>
            <a:spLocks noEditPoints="1"/>
          </p:cNvSpPr>
          <p:nvPr/>
        </p:nvSpPr>
        <p:spPr bwMode="auto">
          <a:xfrm>
            <a:off x="8325304" y="2834337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3" name="Freeform 217"/>
          <p:cNvSpPr>
            <a:spLocks noEditPoints="1"/>
          </p:cNvSpPr>
          <p:nvPr/>
        </p:nvSpPr>
        <p:spPr bwMode="auto">
          <a:xfrm>
            <a:off x="6579927" y="3349625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4" name="Freeform 217"/>
          <p:cNvSpPr>
            <a:spLocks noEditPoints="1"/>
          </p:cNvSpPr>
          <p:nvPr/>
        </p:nvSpPr>
        <p:spPr bwMode="auto">
          <a:xfrm>
            <a:off x="7172563" y="3344939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5" name="Freeform 217"/>
          <p:cNvSpPr>
            <a:spLocks noEditPoints="1"/>
          </p:cNvSpPr>
          <p:nvPr/>
        </p:nvSpPr>
        <p:spPr bwMode="auto">
          <a:xfrm>
            <a:off x="7740964" y="3344939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6" name="Freeform 217"/>
          <p:cNvSpPr>
            <a:spLocks noEditPoints="1"/>
          </p:cNvSpPr>
          <p:nvPr/>
        </p:nvSpPr>
        <p:spPr bwMode="auto">
          <a:xfrm>
            <a:off x="8323504" y="3344939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8" name="Freeform 217"/>
          <p:cNvSpPr>
            <a:spLocks noEditPoints="1"/>
          </p:cNvSpPr>
          <p:nvPr/>
        </p:nvSpPr>
        <p:spPr bwMode="auto">
          <a:xfrm>
            <a:off x="6576859" y="3860227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9" name="Freeform 217"/>
          <p:cNvSpPr>
            <a:spLocks noEditPoints="1"/>
          </p:cNvSpPr>
          <p:nvPr/>
        </p:nvSpPr>
        <p:spPr bwMode="auto">
          <a:xfrm>
            <a:off x="7169495" y="3855540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0" name="Freeform 217"/>
          <p:cNvSpPr>
            <a:spLocks noEditPoints="1"/>
          </p:cNvSpPr>
          <p:nvPr/>
        </p:nvSpPr>
        <p:spPr bwMode="auto">
          <a:xfrm>
            <a:off x="7737896" y="3855540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1" name="Freeform 217"/>
          <p:cNvSpPr>
            <a:spLocks noEditPoints="1"/>
          </p:cNvSpPr>
          <p:nvPr/>
        </p:nvSpPr>
        <p:spPr bwMode="auto">
          <a:xfrm>
            <a:off x="8320436" y="3855540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3" name="Freeform 217"/>
          <p:cNvSpPr>
            <a:spLocks noEditPoints="1"/>
          </p:cNvSpPr>
          <p:nvPr/>
        </p:nvSpPr>
        <p:spPr bwMode="auto">
          <a:xfrm>
            <a:off x="6576859" y="4370831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4" name="Freeform 217"/>
          <p:cNvSpPr>
            <a:spLocks noEditPoints="1"/>
          </p:cNvSpPr>
          <p:nvPr/>
        </p:nvSpPr>
        <p:spPr bwMode="auto">
          <a:xfrm>
            <a:off x="7169495" y="4366144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5" name="Freeform 217"/>
          <p:cNvSpPr>
            <a:spLocks noEditPoints="1"/>
          </p:cNvSpPr>
          <p:nvPr/>
        </p:nvSpPr>
        <p:spPr bwMode="auto">
          <a:xfrm>
            <a:off x="7737896" y="4366144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6" name="Freeform 217"/>
          <p:cNvSpPr>
            <a:spLocks noEditPoints="1"/>
          </p:cNvSpPr>
          <p:nvPr/>
        </p:nvSpPr>
        <p:spPr bwMode="auto">
          <a:xfrm>
            <a:off x="8320436" y="4366144"/>
            <a:ext cx="485149" cy="352835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1" name="Freeform 230"/>
          <p:cNvSpPr>
            <a:spLocks noEditPoints="1"/>
          </p:cNvSpPr>
          <p:nvPr/>
        </p:nvSpPr>
        <p:spPr bwMode="auto">
          <a:xfrm>
            <a:off x="1260567" y="2001841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2" name="Freeform 230"/>
          <p:cNvSpPr>
            <a:spLocks noEditPoints="1"/>
          </p:cNvSpPr>
          <p:nvPr/>
        </p:nvSpPr>
        <p:spPr bwMode="auto">
          <a:xfrm>
            <a:off x="1721869" y="2001841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3" name="Freeform 230"/>
          <p:cNvSpPr>
            <a:spLocks noEditPoints="1"/>
          </p:cNvSpPr>
          <p:nvPr/>
        </p:nvSpPr>
        <p:spPr bwMode="auto">
          <a:xfrm>
            <a:off x="2183171" y="2001841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4" name="Freeform 230"/>
          <p:cNvSpPr>
            <a:spLocks noEditPoints="1"/>
          </p:cNvSpPr>
          <p:nvPr/>
        </p:nvSpPr>
        <p:spPr bwMode="auto">
          <a:xfrm>
            <a:off x="2644472" y="2001841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7" name="Freeform 230"/>
          <p:cNvSpPr>
            <a:spLocks noEditPoints="1"/>
          </p:cNvSpPr>
          <p:nvPr/>
        </p:nvSpPr>
        <p:spPr bwMode="auto">
          <a:xfrm>
            <a:off x="1260565" y="2604559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8" name="Freeform 230"/>
          <p:cNvSpPr>
            <a:spLocks noEditPoints="1"/>
          </p:cNvSpPr>
          <p:nvPr/>
        </p:nvSpPr>
        <p:spPr bwMode="auto">
          <a:xfrm>
            <a:off x="1721867" y="2604559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9" name="Freeform 230"/>
          <p:cNvSpPr>
            <a:spLocks noEditPoints="1"/>
          </p:cNvSpPr>
          <p:nvPr/>
        </p:nvSpPr>
        <p:spPr bwMode="auto">
          <a:xfrm>
            <a:off x="2183169" y="2604559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0" name="Freeform 230"/>
          <p:cNvSpPr>
            <a:spLocks noEditPoints="1"/>
          </p:cNvSpPr>
          <p:nvPr/>
        </p:nvSpPr>
        <p:spPr bwMode="auto">
          <a:xfrm>
            <a:off x="2644471" y="2604559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3" name="Freeform 230"/>
          <p:cNvSpPr>
            <a:spLocks noEditPoints="1"/>
          </p:cNvSpPr>
          <p:nvPr/>
        </p:nvSpPr>
        <p:spPr bwMode="auto">
          <a:xfrm>
            <a:off x="1256807" y="3157419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4" name="Freeform 230"/>
          <p:cNvSpPr>
            <a:spLocks noEditPoints="1"/>
          </p:cNvSpPr>
          <p:nvPr/>
        </p:nvSpPr>
        <p:spPr bwMode="auto">
          <a:xfrm>
            <a:off x="1718108" y="3157419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5" name="Freeform 230"/>
          <p:cNvSpPr>
            <a:spLocks noEditPoints="1"/>
          </p:cNvSpPr>
          <p:nvPr/>
        </p:nvSpPr>
        <p:spPr bwMode="auto">
          <a:xfrm>
            <a:off x="2179409" y="3157419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6" name="Freeform 230"/>
          <p:cNvSpPr>
            <a:spLocks noEditPoints="1"/>
          </p:cNvSpPr>
          <p:nvPr/>
        </p:nvSpPr>
        <p:spPr bwMode="auto">
          <a:xfrm>
            <a:off x="2640711" y="3157419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9" name="Freeform 230"/>
          <p:cNvSpPr>
            <a:spLocks noEditPoints="1"/>
          </p:cNvSpPr>
          <p:nvPr/>
        </p:nvSpPr>
        <p:spPr bwMode="auto">
          <a:xfrm>
            <a:off x="1256805" y="3760136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0" name="Freeform 230"/>
          <p:cNvSpPr>
            <a:spLocks noEditPoints="1"/>
          </p:cNvSpPr>
          <p:nvPr/>
        </p:nvSpPr>
        <p:spPr bwMode="auto">
          <a:xfrm>
            <a:off x="1718107" y="3760136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1" name="Freeform 230"/>
          <p:cNvSpPr>
            <a:spLocks noEditPoints="1"/>
          </p:cNvSpPr>
          <p:nvPr/>
        </p:nvSpPr>
        <p:spPr bwMode="auto">
          <a:xfrm>
            <a:off x="2179408" y="3760136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2" name="Freeform 230"/>
          <p:cNvSpPr>
            <a:spLocks noEditPoints="1"/>
          </p:cNvSpPr>
          <p:nvPr/>
        </p:nvSpPr>
        <p:spPr bwMode="auto">
          <a:xfrm>
            <a:off x="2640711" y="3760136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Freeform 230"/>
          <p:cNvSpPr>
            <a:spLocks noEditPoints="1"/>
          </p:cNvSpPr>
          <p:nvPr/>
        </p:nvSpPr>
        <p:spPr bwMode="auto">
          <a:xfrm>
            <a:off x="1256805" y="4362433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Freeform 230"/>
          <p:cNvSpPr>
            <a:spLocks noEditPoints="1"/>
          </p:cNvSpPr>
          <p:nvPr/>
        </p:nvSpPr>
        <p:spPr bwMode="auto">
          <a:xfrm>
            <a:off x="1718107" y="4362433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Freeform 230"/>
          <p:cNvSpPr>
            <a:spLocks noEditPoints="1"/>
          </p:cNvSpPr>
          <p:nvPr/>
        </p:nvSpPr>
        <p:spPr bwMode="auto">
          <a:xfrm>
            <a:off x="2179408" y="4362433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5" name="Freeform 230"/>
          <p:cNvSpPr>
            <a:spLocks noEditPoints="1"/>
          </p:cNvSpPr>
          <p:nvPr/>
        </p:nvSpPr>
        <p:spPr bwMode="auto">
          <a:xfrm>
            <a:off x="2640711" y="4362433"/>
            <a:ext cx="380819" cy="413000"/>
          </a:xfrm>
          <a:custGeom>
            <a:avLst/>
            <a:gdLst/>
            <a:ahLst/>
            <a:cxnLst>
              <a:cxn ang="0">
                <a:pos x="70" y="72"/>
              </a:cxn>
              <a:cxn ang="0">
                <a:pos x="76" y="44"/>
              </a:cxn>
              <a:cxn ang="0">
                <a:pos x="90" y="20"/>
              </a:cxn>
              <a:cxn ang="0">
                <a:pos x="114" y="6"/>
              </a:cxn>
              <a:cxn ang="0">
                <a:pos x="142" y="0"/>
              </a:cxn>
              <a:cxn ang="0">
                <a:pos x="156" y="2"/>
              </a:cxn>
              <a:cxn ang="0">
                <a:pos x="182" y="12"/>
              </a:cxn>
              <a:cxn ang="0">
                <a:pos x="202" y="30"/>
              </a:cxn>
              <a:cxn ang="0">
                <a:pos x="212" y="56"/>
              </a:cxn>
              <a:cxn ang="0">
                <a:pos x="212" y="72"/>
              </a:cxn>
              <a:cxn ang="0">
                <a:pos x="208" y="100"/>
              </a:cxn>
              <a:cxn ang="0">
                <a:pos x="192" y="122"/>
              </a:cxn>
              <a:cxn ang="0">
                <a:pos x="170" y="138"/>
              </a:cxn>
              <a:cxn ang="0">
                <a:pos x="142" y="142"/>
              </a:cxn>
              <a:cxn ang="0">
                <a:pos x="128" y="142"/>
              </a:cxn>
              <a:cxn ang="0">
                <a:pos x="102" y="130"/>
              </a:cxn>
              <a:cxn ang="0">
                <a:pos x="82" y="112"/>
              </a:cxn>
              <a:cxn ang="0">
                <a:pos x="72" y="86"/>
              </a:cxn>
              <a:cxn ang="0">
                <a:pos x="70" y="72"/>
              </a:cxn>
              <a:cxn ang="0">
                <a:pos x="142" y="190"/>
              </a:cxn>
              <a:cxn ang="0">
                <a:pos x="104" y="194"/>
              </a:cxn>
              <a:cxn ang="0">
                <a:pos x="74" y="202"/>
              </a:cxn>
              <a:cxn ang="0">
                <a:pos x="48" y="214"/>
              </a:cxn>
              <a:cxn ang="0">
                <a:pos x="16" y="244"/>
              </a:cxn>
              <a:cxn ang="0">
                <a:pos x="0" y="268"/>
              </a:cxn>
              <a:cxn ang="0">
                <a:pos x="284" y="308"/>
              </a:cxn>
              <a:cxn ang="0">
                <a:pos x="284" y="268"/>
              </a:cxn>
              <a:cxn ang="0">
                <a:pos x="268" y="244"/>
              </a:cxn>
              <a:cxn ang="0">
                <a:pos x="234" y="214"/>
              </a:cxn>
              <a:cxn ang="0">
                <a:pos x="210" y="202"/>
              </a:cxn>
              <a:cxn ang="0">
                <a:pos x="180" y="194"/>
              </a:cxn>
              <a:cxn ang="0">
                <a:pos x="142" y="190"/>
              </a:cxn>
            </a:cxnLst>
            <a:rect l="0" t="0" r="r" b="b"/>
            <a:pathLst>
              <a:path w="284" h="308">
                <a:moveTo>
                  <a:pt x="70" y="72"/>
                </a:moveTo>
                <a:lnTo>
                  <a:pt x="70" y="72"/>
                </a:lnTo>
                <a:lnTo>
                  <a:pt x="72" y="56"/>
                </a:lnTo>
                <a:lnTo>
                  <a:pt x="76" y="44"/>
                </a:lnTo>
                <a:lnTo>
                  <a:pt x="82" y="30"/>
                </a:lnTo>
                <a:lnTo>
                  <a:pt x="90" y="20"/>
                </a:lnTo>
                <a:lnTo>
                  <a:pt x="102" y="12"/>
                </a:lnTo>
                <a:lnTo>
                  <a:pt x="114" y="6"/>
                </a:lnTo>
                <a:lnTo>
                  <a:pt x="128" y="2"/>
                </a:lnTo>
                <a:lnTo>
                  <a:pt x="142" y="0"/>
                </a:lnTo>
                <a:lnTo>
                  <a:pt x="142" y="0"/>
                </a:lnTo>
                <a:lnTo>
                  <a:pt x="156" y="2"/>
                </a:lnTo>
                <a:lnTo>
                  <a:pt x="170" y="6"/>
                </a:lnTo>
                <a:lnTo>
                  <a:pt x="182" y="12"/>
                </a:lnTo>
                <a:lnTo>
                  <a:pt x="192" y="20"/>
                </a:lnTo>
                <a:lnTo>
                  <a:pt x="202" y="30"/>
                </a:lnTo>
                <a:lnTo>
                  <a:pt x="208" y="44"/>
                </a:lnTo>
                <a:lnTo>
                  <a:pt x="212" y="56"/>
                </a:lnTo>
                <a:lnTo>
                  <a:pt x="212" y="72"/>
                </a:lnTo>
                <a:lnTo>
                  <a:pt x="212" y="72"/>
                </a:lnTo>
                <a:lnTo>
                  <a:pt x="212" y="86"/>
                </a:lnTo>
                <a:lnTo>
                  <a:pt x="208" y="100"/>
                </a:lnTo>
                <a:lnTo>
                  <a:pt x="202" y="112"/>
                </a:lnTo>
                <a:lnTo>
                  <a:pt x="192" y="122"/>
                </a:lnTo>
                <a:lnTo>
                  <a:pt x="182" y="130"/>
                </a:lnTo>
                <a:lnTo>
                  <a:pt x="170" y="138"/>
                </a:lnTo>
                <a:lnTo>
                  <a:pt x="156" y="142"/>
                </a:lnTo>
                <a:lnTo>
                  <a:pt x="142" y="142"/>
                </a:lnTo>
                <a:lnTo>
                  <a:pt x="142" y="142"/>
                </a:lnTo>
                <a:lnTo>
                  <a:pt x="128" y="142"/>
                </a:lnTo>
                <a:lnTo>
                  <a:pt x="114" y="138"/>
                </a:lnTo>
                <a:lnTo>
                  <a:pt x="102" y="130"/>
                </a:lnTo>
                <a:lnTo>
                  <a:pt x="90" y="122"/>
                </a:lnTo>
                <a:lnTo>
                  <a:pt x="82" y="112"/>
                </a:lnTo>
                <a:lnTo>
                  <a:pt x="76" y="100"/>
                </a:lnTo>
                <a:lnTo>
                  <a:pt x="72" y="86"/>
                </a:lnTo>
                <a:lnTo>
                  <a:pt x="70" y="72"/>
                </a:lnTo>
                <a:lnTo>
                  <a:pt x="70" y="72"/>
                </a:lnTo>
                <a:close/>
                <a:moveTo>
                  <a:pt x="142" y="190"/>
                </a:moveTo>
                <a:lnTo>
                  <a:pt x="142" y="190"/>
                </a:lnTo>
                <a:lnTo>
                  <a:pt x="122" y="190"/>
                </a:lnTo>
                <a:lnTo>
                  <a:pt x="104" y="194"/>
                </a:lnTo>
                <a:lnTo>
                  <a:pt x="88" y="198"/>
                </a:lnTo>
                <a:lnTo>
                  <a:pt x="74" y="202"/>
                </a:lnTo>
                <a:lnTo>
                  <a:pt x="60" y="208"/>
                </a:lnTo>
                <a:lnTo>
                  <a:pt x="48" y="214"/>
                </a:lnTo>
                <a:lnTo>
                  <a:pt x="30" y="230"/>
                </a:lnTo>
                <a:lnTo>
                  <a:pt x="16" y="244"/>
                </a:lnTo>
                <a:lnTo>
                  <a:pt x="6" y="256"/>
                </a:lnTo>
                <a:lnTo>
                  <a:pt x="0" y="268"/>
                </a:lnTo>
                <a:lnTo>
                  <a:pt x="0" y="308"/>
                </a:lnTo>
                <a:lnTo>
                  <a:pt x="284" y="308"/>
                </a:lnTo>
                <a:lnTo>
                  <a:pt x="284" y="268"/>
                </a:lnTo>
                <a:lnTo>
                  <a:pt x="284" y="268"/>
                </a:lnTo>
                <a:lnTo>
                  <a:pt x="278" y="256"/>
                </a:lnTo>
                <a:lnTo>
                  <a:pt x="268" y="244"/>
                </a:lnTo>
                <a:lnTo>
                  <a:pt x="254" y="230"/>
                </a:lnTo>
                <a:lnTo>
                  <a:pt x="234" y="214"/>
                </a:lnTo>
                <a:lnTo>
                  <a:pt x="224" y="208"/>
                </a:lnTo>
                <a:lnTo>
                  <a:pt x="210" y="202"/>
                </a:lnTo>
                <a:lnTo>
                  <a:pt x="196" y="198"/>
                </a:lnTo>
                <a:lnTo>
                  <a:pt x="180" y="194"/>
                </a:lnTo>
                <a:lnTo>
                  <a:pt x="162" y="190"/>
                </a:lnTo>
                <a:lnTo>
                  <a:pt x="142" y="190"/>
                </a:lnTo>
                <a:lnTo>
                  <a:pt x="142" y="19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964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05</a:t>
            </a:r>
            <a:endParaRPr kumimoji="1" lang="zh-CN" altLang="en-US" dirty="0">
              <a:cs typeface="+mn-ea"/>
              <a:sym typeface="+mn-lt"/>
            </a:endParaRPr>
          </a:p>
        </p:txBody>
      </p:sp>
      <p:graphicFrame>
        <p:nvGraphicFramePr>
          <p:cNvPr id="4" name="图表 3"/>
          <p:cNvGraphicFramePr/>
          <p:nvPr>
            <p:extLst/>
          </p:nvPr>
        </p:nvGraphicFramePr>
        <p:xfrm>
          <a:off x="534876" y="1366344"/>
          <a:ext cx="5735145" cy="4424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7165296" y="1962785"/>
            <a:ext cx="4221296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标题数字等都可以通过点击和重新输入进行更改，建议正文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倍字间距。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165296" y="2659971"/>
            <a:ext cx="4221296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标题数字等都可以通过点击和重新输入进行更改，建议正文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倍字间距。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165296" y="3357158"/>
            <a:ext cx="4221296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标题数字等都可以通过点击和重新输入进行更改，建议正文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倍字间距。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7165296" y="4054345"/>
            <a:ext cx="4221296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标题数字等都可以通过点击和重新输入进行更改，建议正文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07587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06</a:t>
            </a:r>
            <a:endParaRPr kumimoji="1" lang="zh-CN" altLang="en-US" dirty="0">
              <a:cs typeface="+mn-ea"/>
              <a:sym typeface="+mn-lt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510488527"/>
              </p:ext>
            </p:extLst>
          </p:nvPr>
        </p:nvGraphicFramePr>
        <p:xfrm>
          <a:off x="755257" y="1709292"/>
          <a:ext cx="5436995" cy="343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165296" y="1962785"/>
            <a:ext cx="422129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标题数字等都可以通过点击和重新输入进行更改，建议正文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倍字间距。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165296" y="2659971"/>
            <a:ext cx="422129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标题数字等都可以通过点击和重新输入进行更改，建议正文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倍字间距。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165296" y="3357158"/>
            <a:ext cx="422129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标题数字等都可以通过点击和重新输入进行更改，建议正文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倍字间距。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65296" y="4054345"/>
            <a:ext cx="422129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标题数字等都可以通过点击和重新输入进行更改，建议正文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号字，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16788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5014113" y="3216634"/>
            <a:ext cx="2163774" cy="424732"/>
          </a:xfrm>
        </p:spPr>
        <p:txBody>
          <a:bodyPr/>
          <a:lstStyle/>
          <a:p>
            <a:pPr lvl="0"/>
            <a:r>
              <a:rPr kumimoji="1" lang="zh-CN" altLang="en-US" sz="2400" b="1" kern="0" dirty="0">
                <a:cs typeface="+mn-ea"/>
                <a:sym typeface="+mn-lt"/>
              </a:rPr>
              <a:t>提出需求</a:t>
            </a:r>
          </a:p>
        </p:txBody>
      </p:sp>
    </p:spTree>
    <p:extLst>
      <p:ext uri="{BB962C8B-B14F-4D97-AF65-F5344CB8AC3E}">
        <p14:creationId xmlns:p14="http://schemas.microsoft.com/office/powerpoint/2010/main" val="221702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08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352306"/>
            <a:ext cx="6295505" cy="4344196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4" name="图表 3"/>
          <p:cNvGraphicFramePr/>
          <p:nvPr>
            <p:extLst/>
          </p:nvPr>
        </p:nvGraphicFramePr>
        <p:xfrm>
          <a:off x="659004" y="1649101"/>
          <a:ext cx="5204768" cy="37506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6295506" y="1352303"/>
            <a:ext cx="5896495" cy="4344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74328" y="2788540"/>
            <a:ext cx="3912265" cy="195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8-14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8-14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7474327" y="1950939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72003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图表 37"/>
          <p:cNvGraphicFramePr/>
          <p:nvPr>
            <p:extLst>
              <p:ext uri="{D42A27DB-BD31-4B8C-83A1-F6EECF244321}">
                <p14:modId xmlns:p14="http://schemas.microsoft.com/office/powerpoint/2010/main" val="3733057072"/>
              </p:ext>
            </p:extLst>
          </p:nvPr>
        </p:nvGraphicFramePr>
        <p:xfrm>
          <a:off x="13976" y="1288676"/>
          <a:ext cx="3564915" cy="2376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9" name="图表 38"/>
          <p:cNvGraphicFramePr/>
          <p:nvPr>
            <p:extLst>
              <p:ext uri="{D42A27DB-BD31-4B8C-83A1-F6EECF244321}">
                <p14:modId xmlns:p14="http://schemas.microsoft.com/office/powerpoint/2010/main" val="3319694109"/>
              </p:ext>
            </p:extLst>
          </p:nvPr>
        </p:nvGraphicFramePr>
        <p:xfrm>
          <a:off x="2926890" y="1288676"/>
          <a:ext cx="3564915" cy="2376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0" name="图表 39"/>
          <p:cNvGraphicFramePr/>
          <p:nvPr>
            <p:extLst>
              <p:ext uri="{D42A27DB-BD31-4B8C-83A1-F6EECF244321}">
                <p14:modId xmlns:p14="http://schemas.microsoft.com/office/powerpoint/2010/main" val="1416802795"/>
              </p:ext>
            </p:extLst>
          </p:nvPr>
        </p:nvGraphicFramePr>
        <p:xfrm>
          <a:off x="5839804" y="1288676"/>
          <a:ext cx="3564915" cy="2376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1" name="图表 40"/>
          <p:cNvGraphicFramePr/>
          <p:nvPr>
            <p:extLst>
              <p:ext uri="{D42A27DB-BD31-4B8C-83A1-F6EECF244321}">
                <p14:modId xmlns:p14="http://schemas.microsoft.com/office/powerpoint/2010/main" val="209999660"/>
              </p:ext>
            </p:extLst>
          </p:nvPr>
        </p:nvGraphicFramePr>
        <p:xfrm>
          <a:off x="8752718" y="1288676"/>
          <a:ext cx="3564915" cy="2376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09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9" name="三角形 8"/>
          <p:cNvSpPr/>
          <p:nvPr/>
        </p:nvSpPr>
        <p:spPr>
          <a:xfrm>
            <a:off x="495193" y="2291267"/>
            <a:ext cx="593343" cy="26262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204367" y="1887942"/>
            <a:ext cx="1471357" cy="1200329"/>
            <a:chOff x="1441626" y="2018521"/>
            <a:chExt cx="1646642" cy="1343325"/>
          </a:xfrm>
        </p:grpSpPr>
        <p:sp>
          <p:nvSpPr>
            <p:cNvPr id="10" name="文本框 9"/>
            <p:cNvSpPr txBox="1"/>
            <p:nvPr/>
          </p:nvSpPr>
          <p:spPr>
            <a:xfrm>
              <a:off x="1441626" y="2018521"/>
              <a:ext cx="1421318" cy="134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7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cs typeface="+mn-ea"/>
                  <a:sym typeface="+mn-lt"/>
                </a:rPr>
                <a:t>75</a:t>
              </a:r>
              <a:endParaRPr kumimoji="1" lang="zh-CN" altLang="en-US" sz="7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651975" y="2734714"/>
              <a:ext cx="436293" cy="413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cs typeface="+mn-ea"/>
                  <a:sym typeface="+mn-lt"/>
                </a:rPr>
                <a:t>%</a:t>
              </a:r>
              <a:endPara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3" name="三角形 32"/>
          <p:cNvSpPr/>
          <p:nvPr/>
        </p:nvSpPr>
        <p:spPr>
          <a:xfrm rot="3128587">
            <a:off x="3899641" y="1456995"/>
            <a:ext cx="593343" cy="26262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4017536" y="1887942"/>
            <a:ext cx="1471357" cy="1200329"/>
            <a:chOff x="1441626" y="2018521"/>
            <a:chExt cx="1646642" cy="1343325"/>
          </a:xfrm>
        </p:grpSpPr>
        <p:sp>
          <p:nvSpPr>
            <p:cNvPr id="35" name="文本框 34"/>
            <p:cNvSpPr txBox="1"/>
            <p:nvPr/>
          </p:nvSpPr>
          <p:spPr>
            <a:xfrm>
              <a:off x="1441626" y="2018521"/>
              <a:ext cx="1421318" cy="134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7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cs typeface="+mn-ea"/>
                  <a:sym typeface="+mn-lt"/>
                </a:rPr>
                <a:t>90</a:t>
              </a:r>
              <a:endParaRPr kumimoji="1" lang="zh-CN" altLang="en-US" sz="7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51975" y="2734714"/>
              <a:ext cx="436293" cy="413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cs typeface="+mn-ea"/>
                  <a:sym typeface="+mn-lt"/>
                </a:rPr>
                <a:t>%</a:t>
              </a:r>
              <a:endPara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4" name="三角形 43"/>
          <p:cNvSpPr/>
          <p:nvPr/>
        </p:nvSpPr>
        <p:spPr>
          <a:xfrm rot="17172057">
            <a:off x="6987094" y="3230344"/>
            <a:ext cx="593343" cy="26262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5" name="组 44"/>
          <p:cNvGrpSpPr/>
          <p:nvPr/>
        </p:nvGrpSpPr>
        <p:grpSpPr>
          <a:xfrm>
            <a:off x="6882289" y="1887942"/>
            <a:ext cx="1471357" cy="1200329"/>
            <a:chOff x="1441626" y="2018521"/>
            <a:chExt cx="1646642" cy="1343325"/>
          </a:xfrm>
        </p:grpSpPr>
        <p:sp>
          <p:nvSpPr>
            <p:cNvPr id="46" name="文本框 45"/>
            <p:cNvSpPr txBox="1"/>
            <p:nvPr/>
          </p:nvSpPr>
          <p:spPr>
            <a:xfrm>
              <a:off x="1441626" y="2018521"/>
              <a:ext cx="1421318" cy="134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7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cs typeface="+mn-ea"/>
                  <a:sym typeface="+mn-lt"/>
                </a:rPr>
                <a:t>55</a:t>
              </a:r>
              <a:endParaRPr kumimoji="1" lang="zh-CN" altLang="en-US" sz="72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2651975" y="2734714"/>
              <a:ext cx="436293" cy="413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cs typeface="+mn-ea"/>
                  <a:sym typeface="+mn-lt"/>
                </a:rPr>
                <a:t>%</a:t>
              </a:r>
              <a:endPara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1" name="三角形 50"/>
          <p:cNvSpPr/>
          <p:nvPr/>
        </p:nvSpPr>
        <p:spPr>
          <a:xfrm rot="12084259">
            <a:off x="11166333" y="2704250"/>
            <a:ext cx="593343" cy="262627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2" name="组 51"/>
          <p:cNvGrpSpPr/>
          <p:nvPr/>
        </p:nvGrpSpPr>
        <p:grpSpPr>
          <a:xfrm>
            <a:off x="9801948" y="1887942"/>
            <a:ext cx="1471357" cy="1200329"/>
            <a:chOff x="1441626" y="2018521"/>
            <a:chExt cx="1646642" cy="1343325"/>
          </a:xfrm>
        </p:grpSpPr>
        <p:sp>
          <p:nvSpPr>
            <p:cNvPr id="53" name="文本框 52"/>
            <p:cNvSpPr txBox="1"/>
            <p:nvPr/>
          </p:nvSpPr>
          <p:spPr>
            <a:xfrm>
              <a:off x="1441626" y="2018521"/>
              <a:ext cx="1421318" cy="134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7200" b="1" kern="0" dirty="0">
                  <a:solidFill>
                    <a:schemeClr val="accent5"/>
                  </a:solidFill>
                  <a:cs typeface="+mn-ea"/>
                  <a:sym typeface="+mn-lt"/>
                </a:rPr>
                <a:t>30</a:t>
              </a:r>
              <a:endParaRPr kumimoji="1" lang="zh-CN" altLang="en-US" sz="72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651975" y="2734714"/>
              <a:ext cx="436293" cy="413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cs typeface="+mn-ea"/>
                  <a:sym typeface="+mn-lt"/>
                </a:rPr>
                <a:t>%</a:t>
              </a:r>
              <a:endPara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434919" y="3835244"/>
            <a:ext cx="2672025" cy="2355293"/>
            <a:chOff x="659003" y="3910621"/>
            <a:chExt cx="2672025" cy="2355293"/>
          </a:xfrm>
        </p:grpSpPr>
        <p:sp>
          <p:nvSpPr>
            <p:cNvPr id="57" name="文本框 8"/>
            <p:cNvSpPr txBox="1"/>
            <p:nvPr/>
          </p:nvSpPr>
          <p:spPr>
            <a:xfrm>
              <a:off x="659003" y="4493121"/>
              <a:ext cx="2672025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8-14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号字，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1.3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倍字间距。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1004767" y="3910621"/>
              <a:ext cx="1826141" cy="3808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点击此处添加标题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3373593" y="3835244"/>
            <a:ext cx="2672025" cy="2355293"/>
            <a:chOff x="659003" y="3910621"/>
            <a:chExt cx="2672025" cy="2355293"/>
          </a:xfrm>
        </p:grpSpPr>
        <p:sp>
          <p:nvSpPr>
            <p:cNvPr id="75" name="文本框 8"/>
            <p:cNvSpPr txBox="1"/>
            <p:nvPr/>
          </p:nvSpPr>
          <p:spPr>
            <a:xfrm>
              <a:off x="659003" y="4493121"/>
              <a:ext cx="2672025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8-14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号字，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1.3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倍字间距。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1004767" y="3910621"/>
              <a:ext cx="1826141" cy="38081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点击此处添加标题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7" name="组 76"/>
          <p:cNvGrpSpPr/>
          <p:nvPr/>
        </p:nvGrpSpPr>
        <p:grpSpPr>
          <a:xfrm>
            <a:off x="6312267" y="3835244"/>
            <a:ext cx="2672025" cy="2355293"/>
            <a:chOff x="659003" y="3910621"/>
            <a:chExt cx="2672025" cy="2355293"/>
          </a:xfrm>
        </p:grpSpPr>
        <p:sp>
          <p:nvSpPr>
            <p:cNvPr id="78" name="文本框 8"/>
            <p:cNvSpPr txBox="1"/>
            <p:nvPr/>
          </p:nvSpPr>
          <p:spPr>
            <a:xfrm>
              <a:off x="659003" y="4493121"/>
              <a:ext cx="2672025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8-14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号字，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1.3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倍字间距。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1004767" y="3910621"/>
              <a:ext cx="1826141" cy="38081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点击此处添加标题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0" name="组 79"/>
          <p:cNvGrpSpPr/>
          <p:nvPr/>
        </p:nvGrpSpPr>
        <p:grpSpPr>
          <a:xfrm>
            <a:off x="9250942" y="3835244"/>
            <a:ext cx="2672025" cy="2355293"/>
            <a:chOff x="659003" y="3910621"/>
            <a:chExt cx="2672025" cy="2355293"/>
          </a:xfrm>
        </p:grpSpPr>
        <p:sp>
          <p:nvSpPr>
            <p:cNvPr id="81" name="文本框 8"/>
            <p:cNvSpPr txBox="1"/>
            <p:nvPr/>
          </p:nvSpPr>
          <p:spPr>
            <a:xfrm>
              <a:off x="659003" y="4493121"/>
              <a:ext cx="2672025" cy="177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8-14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号字，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1.3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倍字间距。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1004767" y="3910621"/>
              <a:ext cx="1826141" cy="380810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点击此处添加标题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47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="">
      <p:transition advClick="0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浪漫玫红油画产品推广PPT模板"/>
</p:tagLst>
</file>

<file path=ppt/theme/theme1.xml><?xml version="1.0" encoding="utf-8"?>
<a:theme xmlns:a="http://schemas.openxmlformats.org/drawingml/2006/main" name="Office 主题">
  <a:themeElements>
    <a:clrScheme name="自定义 13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E2143"/>
      </a:accent1>
      <a:accent2>
        <a:srgbClr val="A92D54"/>
      </a:accent2>
      <a:accent3>
        <a:srgbClr val="BB3963"/>
      </a:accent3>
      <a:accent4>
        <a:srgbClr val="E23F75"/>
      </a:accent4>
      <a:accent5>
        <a:srgbClr val="F94C84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Arial" panose="020B06040202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400" kern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</TotalTime>
  <Words>2557</Words>
  <Application>Microsoft Office PowerPoint</Application>
  <PresentationFormat>自定义</PresentationFormat>
  <Paragraphs>135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浪漫玫红油画产品推广PPT模板</dc:title>
  <dc:subject/>
  <dc:creator>OfficePLUS</dc:creator>
  <cp:keywords/>
  <dc:description/>
  <cp:lastModifiedBy>风轻无痕</cp:lastModifiedBy>
  <cp:revision>68</cp:revision>
  <dcterms:created xsi:type="dcterms:W3CDTF">2015-08-18T02:51:41Z</dcterms:created>
  <dcterms:modified xsi:type="dcterms:W3CDTF">2018-09-03T07:12:31Z</dcterms:modified>
  <cp:category/>
</cp:coreProperties>
</file>