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2"/>
    <p:restoredTop sz="93710"/>
  </p:normalViewPr>
  <p:slideViewPr>
    <p:cSldViewPr snapToGrid="0" snapToObjects="1">
      <p:cViewPr varScale="1">
        <p:scale>
          <a:sx n="84" d="100"/>
          <a:sy n="84" d="100"/>
        </p:scale>
        <p:origin x="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使用熟练比例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Axure</c:v>
                </c:pt>
                <c:pt idx="1">
                  <c:v>PS</c:v>
                </c:pt>
                <c:pt idx="2">
                  <c:v>PPT</c:v>
                </c:pt>
                <c:pt idx="3">
                  <c:v>AE</c:v>
                </c:pt>
              </c:strCache>
            </c:strRef>
          </c:cat>
          <c:val>
            <c:numRef>
              <c:f>工作表1!$B$2:$B$5</c:f>
              <c:numCache>
                <c:formatCode>g/"通""用""格""式"</c:formatCode>
                <c:ptCount val="4"/>
                <c:pt idx="0">
                  <c:v>8</c:v>
                </c:pt>
                <c:pt idx="1">
                  <c:v>9</c:v>
                </c:pt>
                <c:pt idx="2">
                  <c:v>9.5</c:v>
                </c:pt>
                <c:pt idx="3">
                  <c:v>8.5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3EE-4655-B5CC-9E7C648F9CCE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使用不熟练比例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Axure</c:v>
                </c:pt>
                <c:pt idx="1">
                  <c:v>PS</c:v>
                </c:pt>
                <c:pt idx="2">
                  <c:v>PPT</c:v>
                </c:pt>
                <c:pt idx="3">
                  <c:v>AE</c:v>
                </c:pt>
              </c:strCache>
            </c:strRef>
          </c:cat>
          <c:val>
            <c:numRef>
              <c:f>工作表1!$C$2:$C$5</c:f>
              <c:numCache>
                <c:formatCode>g/"通""用""格""式"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0.5</c:v>
                </c:pt>
                <c:pt idx="3">
                  <c:v>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3EE-4655-B5CC-9E7C648F9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21244448"/>
        <c:axId val="1421245008"/>
      </c:barChart>
      <c:catAx>
        <c:axId val="142124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421245008"/>
        <c:crosses val="autoZero"/>
        <c:auto val="1"/>
        <c:lblAlgn val="ctr"/>
        <c:lblOffset val="100"/>
        <c:noMultiLvlLbl val="0"/>
      </c:catAx>
      <c:valAx>
        <c:axId val="142124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124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4C954-67A4-8042-99F7-E6D2537B89E9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82A43-92F6-D04F-BA50-6F7577973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14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82A43-92F6-D04F-BA50-6F7577973B3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98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82A43-92F6-D04F-BA50-6F7577973B3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24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82A43-92F6-D04F-BA50-6F7577973B3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863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82A43-92F6-D04F-BA50-6F7577973B3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5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82A43-92F6-D04F-BA50-6F7577973B3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73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82A43-92F6-D04F-BA50-6F7577973B3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35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82A43-92F6-D04F-BA50-6F7577973B3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32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 userDrawn="1"/>
        </p:nvSpPr>
        <p:spPr>
          <a:xfrm>
            <a:off x="0" y="1797281"/>
            <a:ext cx="12192000" cy="320584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2"/>
          <p:cNvGrpSpPr/>
          <p:nvPr userDrawn="1"/>
        </p:nvGrpSpPr>
        <p:grpSpPr>
          <a:xfrm>
            <a:off x="0" y="5003125"/>
            <a:ext cx="12192000" cy="165737"/>
            <a:chOff x="3143250" y="4705350"/>
            <a:chExt cx="6248400" cy="199314"/>
          </a:xfrm>
        </p:grpSpPr>
        <p:sp>
          <p:nvSpPr>
            <p:cNvPr id="35" name="矩形 34"/>
            <p:cNvSpPr/>
            <p:nvPr/>
          </p:nvSpPr>
          <p:spPr>
            <a:xfrm>
              <a:off x="3143250" y="4705350"/>
              <a:ext cx="1562100" cy="199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705350" y="4705350"/>
              <a:ext cx="1562100" cy="199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267450" y="4705350"/>
              <a:ext cx="1562100" cy="199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829550" y="4705350"/>
              <a:ext cx="1562100" cy="1993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9243" y="2108876"/>
            <a:ext cx="3753514" cy="580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endParaRPr kumimoji="1" lang="zh-CN" altLang="en-US" dirty="0"/>
          </a:p>
        </p:txBody>
      </p:sp>
      <p:sp>
        <p:nvSpPr>
          <p:cNvPr id="59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901432" y="2689056"/>
            <a:ext cx="6389137" cy="9284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0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901432" y="3709784"/>
            <a:ext cx="6389137" cy="92847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>
          <a:xfrm>
            <a:off x="495300" y="476250"/>
            <a:ext cx="854927" cy="352425"/>
            <a:chOff x="495300" y="476250"/>
            <a:chExt cx="1478793" cy="609600"/>
          </a:xfrm>
        </p:grpSpPr>
        <p:sp>
          <p:nvSpPr>
            <p:cNvPr id="5" name="矩形 4"/>
            <p:cNvSpPr/>
            <p:nvPr/>
          </p:nvSpPr>
          <p:spPr>
            <a:xfrm rot="2745231">
              <a:off x="495300" y="476250"/>
              <a:ext cx="609600" cy="6096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45231">
              <a:off x="783439" y="476250"/>
              <a:ext cx="609600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45231">
              <a:off x="1073966" y="476250"/>
              <a:ext cx="609600" cy="6096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45231">
              <a:off x="1364493" y="476250"/>
              <a:ext cx="609600" cy="6096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11"/>
          <p:cNvCxnSpPr/>
          <p:nvPr userDrawn="1"/>
        </p:nvCxnSpPr>
        <p:spPr>
          <a:xfrm>
            <a:off x="1619250" y="901644"/>
            <a:ext cx="2410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625600" y="403169"/>
            <a:ext cx="2460625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8"/>
          <p:cNvGrpSpPr/>
          <p:nvPr userDrawn="1"/>
        </p:nvGrpSpPr>
        <p:grpSpPr>
          <a:xfrm>
            <a:off x="495300" y="476250"/>
            <a:ext cx="854927" cy="352425"/>
            <a:chOff x="495300" y="476250"/>
            <a:chExt cx="1478793" cy="609600"/>
          </a:xfrm>
        </p:grpSpPr>
        <p:sp>
          <p:nvSpPr>
            <p:cNvPr id="14" name="矩形 13"/>
            <p:cNvSpPr/>
            <p:nvPr/>
          </p:nvSpPr>
          <p:spPr>
            <a:xfrm rot="2745231">
              <a:off x="495300" y="476250"/>
              <a:ext cx="609600" cy="6096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745231">
              <a:off x="783439" y="476250"/>
              <a:ext cx="609600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745231">
              <a:off x="1073966" y="476250"/>
              <a:ext cx="609600" cy="6096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745231">
              <a:off x="1364493" y="476250"/>
              <a:ext cx="609600" cy="6096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1"/>
          <p:cNvCxnSpPr/>
          <p:nvPr userDrawn="1"/>
        </p:nvCxnSpPr>
        <p:spPr>
          <a:xfrm>
            <a:off x="1619250" y="901644"/>
            <a:ext cx="24108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625600" y="403169"/>
            <a:ext cx="2460625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3925614"/>
            <a:ext cx="12192000" cy="2932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40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71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091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79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9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31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2" r:id="rId2"/>
    <p:sldLayoutId id="2147483687" r:id="rId3"/>
    <p:sldLayoutId id="2147483686" r:id="rId4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36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个性简历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倍字间距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汇报人：</a:t>
            </a:r>
            <a:r>
              <a:rPr lang="en-US" altLang="zh-CN" smtClean="0">
                <a:latin typeface="Microsoft YaHei" charset="0"/>
                <a:ea typeface="Microsoft YaHei" charset="0"/>
                <a:cs typeface="Microsoft YaHei" charset="0"/>
              </a:rPr>
              <a:t>xx</a:t>
            </a:r>
            <a:r>
              <a:rPr lang="zh-CN" altLang="en-US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汇报时间：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XX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年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XX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月</a:t>
            </a:r>
            <a:endParaRPr lang="zh-CN" alt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5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4" b="28395"/>
          <a:stretch/>
        </p:blipFill>
        <p:spPr>
          <a:xfrm>
            <a:off x="0" y="1358153"/>
            <a:ext cx="12192000" cy="3550023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个人简历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038484"/>
            <a:ext cx="9822426" cy="224175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89000">
                <a:schemeClr val="accent1">
                  <a:lumMod val="50000"/>
                  <a:alpha val="9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350749"/>
            <a:ext cx="174171" cy="15978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Rectangle 11"/>
          <p:cNvSpPr/>
          <p:nvPr/>
        </p:nvSpPr>
        <p:spPr>
          <a:xfrm>
            <a:off x="899886" y="5681689"/>
            <a:ext cx="10346646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886" y="5312357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自我评价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591152" y="2313694"/>
            <a:ext cx="1616496" cy="307777"/>
            <a:chOff x="3847410" y="3611154"/>
            <a:chExt cx="1616496" cy="307777"/>
          </a:xfrm>
        </p:grpSpPr>
        <p:sp>
          <p:nvSpPr>
            <p:cNvPr id="9" name="文本框 8"/>
            <p:cNvSpPr txBox="1"/>
            <p:nvPr/>
          </p:nvSpPr>
          <p:spPr>
            <a:xfrm>
              <a:off x="4073256" y="3611154"/>
              <a:ext cx="13906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XXXXXXX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847410" y="3635487"/>
              <a:ext cx="259111" cy="259111"/>
              <a:chOff x="3847410" y="3638483"/>
              <a:chExt cx="259111" cy="259111"/>
            </a:xfrm>
          </p:grpSpPr>
          <p:sp>
            <p:nvSpPr>
              <p:cNvPr id="11" name="Freeform 123"/>
              <p:cNvSpPr>
                <a:spLocks/>
              </p:cNvSpPr>
              <p:nvPr/>
            </p:nvSpPr>
            <p:spPr bwMode="auto">
              <a:xfrm>
                <a:off x="3860132" y="3648209"/>
                <a:ext cx="233666" cy="233666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236" y="4"/>
                  </a:cxn>
                  <a:cxn ang="0">
                    <a:pos x="274" y="16"/>
                  </a:cxn>
                  <a:cxn ang="0">
                    <a:pos x="306" y="34"/>
                  </a:cxn>
                  <a:cxn ang="0">
                    <a:pos x="336" y="58"/>
                  </a:cxn>
                  <a:cxn ang="0">
                    <a:pos x="360" y="86"/>
                  </a:cxn>
                  <a:cxn ang="0">
                    <a:pos x="378" y="120"/>
                  </a:cxn>
                  <a:cxn ang="0">
                    <a:pos x="388" y="156"/>
                  </a:cxn>
                  <a:cxn ang="0">
                    <a:pos x="392" y="196"/>
                  </a:cxn>
                  <a:cxn ang="0">
                    <a:pos x="392" y="216"/>
                  </a:cxn>
                  <a:cxn ang="0">
                    <a:pos x="384" y="254"/>
                  </a:cxn>
                  <a:cxn ang="0">
                    <a:pos x="370" y="290"/>
                  </a:cxn>
                  <a:cxn ang="0">
                    <a:pos x="348" y="320"/>
                  </a:cxn>
                  <a:cxn ang="0">
                    <a:pos x="322" y="348"/>
                  </a:cxn>
                  <a:cxn ang="0">
                    <a:pos x="290" y="368"/>
                  </a:cxn>
                  <a:cxn ang="0">
                    <a:pos x="256" y="384"/>
                  </a:cxn>
                  <a:cxn ang="0">
                    <a:pos x="216" y="390"/>
                  </a:cxn>
                  <a:cxn ang="0">
                    <a:pos x="196" y="392"/>
                  </a:cxn>
                  <a:cxn ang="0">
                    <a:pos x="158" y="388"/>
                  </a:cxn>
                  <a:cxn ang="0">
                    <a:pos x="120" y="376"/>
                  </a:cxn>
                  <a:cxn ang="0">
                    <a:pos x="88" y="358"/>
                  </a:cxn>
                  <a:cxn ang="0">
                    <a:pos x="58" y="334"/>
                  </a:cxn>
                  <a:cxn ang="0">
                    <a:pos x="34" y="306"/>
                  </a:cxn>
                  <a:cxn ang="0">
                    <a:pos x="16" y="272"/>
                  </a:cxn>
                  <a:cxn ang="0">
                    <a:pos x="4" y="236"/>
                  </a:cxn>
                  <a:cxn ang="0">
                    <a:pos x="0" y="196"/>
                  </a:cxn>
                  <a:cxn ang="0">
                    <a:pos x="2" y="176"/>
                  </a:cxn>
                  <a:cxn ang="0">
                    <a:pos x="10" y="138"/>
                  </a:cxn>
                  <a:cxn ang="0">
                    <a:pos x="24" y="102"/>
                  </a:cxn>
                  <a:cxn ang="0">
                    <a:pos x="46" y="72"/>
                  </a:cxn>
                  <a:cxn ang="0">
                    <a:pos x="72" y="44"/>
                  </a:cxn>
                  <a:cxn ang="0">
                    <a:pos x="104" y="24"/>
                  </a:cxn>
                  <a:cxn ang="0">
                    <a:pos x="138" y="8"/>
                  </a:cxn>
                  <a:cxn ang="0">
                    <a:pos x="176" y="0"/>
                  </a:cxn>
                </a:cxnLst>
                <a:rect l="0" t="0" r="r" b="b"/>
                <a:pathLst>
                  <a:path w="392" h="392">
                    <a:moveTo>
                      <a:pt x="196" y="0"/>
                    </a:moveTo>
                    <a:lnTo>
                      <a:pt x="196" y="0"/>
                    </a:lnTo>
                    <a:lnTo>
                      <a:pt x="216" y="0"/>
                    </a:lnTo>
                    <a:lnTo>
                      <a:pt x="236" y="4"/>
                    </a:lnTo>
                    <a:lnTo>
                      <a:pt x="256" y="8"/>
                    </a:lnTo>
                    <a:lnTo>
                      <a:pt x="274" y="16"/>
                    </a:lnTo>
                    <a:lnTo>
                      <a:pt x="290" y="24"/>
                    </a:lnTo>
                    <a:lnTo>
                      <a:pt x="306" y="34"/>
                    </a:lnTo>
                    <a:lnTo>
                      <a:pt x="322" y="44"/>
                    </a:lnTo>
                    <a:lnTo>
                      <a:pt x="336" y="58"/>
                    </a:lnTo>
                    <a:lnTo>
                      <a:pt x="348" y="72"/>
                    </a:lnTo>
                    <a:lnTo>
                      <a:pt x="360" y="86"/>
                    </a:lnTo>
                    <a:lnTo>
                      <a:pt x="370" y="102"/>
                    </a:lnTo>
                    <a:lnTo>
                      <a:pt x="378" y="120"/>
                    </a:lnTo>
                    <a:lnTo>
                      <a:pt x="384" y="138"/>
                    </a:lnTo>
                    <a:lnTo>
                      <a:pt x="388" y="156"/>
                    </a:lnTo>
                    <a:lnTo>
                      <a:pt x="392" y="176"/>
                    </a:lnTo>
                    <a:lnTo>
                      <a:pt x="392" y="196"/>
                    </a:lnTo>
                    <a:lnTo>
                      <a:pt x="392" y="196"/>
                    </a:lnTo>
                    <a:lnTo>
                      <a:pt x="392" y="216"/>
                    </a:lnTo>
                    <a:lnTo>
                      <a:pt x="388" y="236"/>
                    </a:lnTo>
                    <a:lnTo>
                      <a:pt x="384" y="254"/>
                    </a:lnTo>
                    <a:lnTo>
                      <a:pt x="378" y="272"/>
                    </a:lnTo>
                    <a:lnTo>
                      <a:pt x="370" y="290"/>
                    </a:lnTo>
                    <a:lnTo>
                      <a:pt x="360" y="306"/>
                    </a:lnTo>
                    <a:lnTo>
                      <a:pt x="348" y="320"/>
                    </a:lnTo>
                    <a:lnTo>
                      <a:pt x="336" y="334"/>
                    </a:lnTo>
                    <a:lnTo>
                      <a:pt x="322" y="348"/>
                    </a:lnTo>
                    <a:lnTo>
                      <a:pt x="306" y="358"/>
                    </a:lnTo>
                    <a:lnTo>
                      <a:pt x="290" y="368"/>
                    </a:lnTo>
                    <a:lnTo>
                      <a:pt x="274" y="376"/>
                    </a:lnTo>
                    <a:lnTo>
                      <a:pt x="256" y="384"/>
                    </a:lnTo>
                    <a:lnTo>
                      <a:pt x="236" y="388"/>
                    </a:lnTo>
                    <a:lnTo>
                      <a:pt x="216" y="390"/>
                    </a:lnTo>
                    <a:lnTo>
                      <a:pt x="196" y="392"/>
                    </a:lnTo>
                    <a:lnTo>
                      <a:pt x="196" y="392"/>
                    </a:lnTo>
                    <a:lnTo>
                      <a:pt x="176" y="390"/>
                    </a:lnTo>
                    <a:lnTo>
                      <a:pt x="158" y="388"/>
                    </a:lnTo>
                    <a:lnTo>
                      <a:pt x="138" y="384"/>
                    </a:lnTo>
                    <a:lnTo>
                      <a:pt x="120" y="376"/>
                    </a:lnTo>
                    <a:lnTo>
                      <a:pt x="104" y="368"/>
                    </a:lnTo>
                    <a:lnTo>
                      <a:pt x="88" y="358"/>
                    </a:lnTo>
                    <a:lnTo>
                      <a:pt x="72" y="348"/>
                    </a:lnTo>
                    <a:lnTo>
                      <a:pt x="58" y="334"/>
                    </a:lnTo>
                    <a:lnTo>
                      <a:pt x="46" y="320"/>
                    </a:lnTo>
                    <a:lnTo>
                      <a:pt x="34" y="306"/>
                    </a:lnTo>
                    <a:lnTo>
                      <a:pt x="24" y="290"/>
                    </a:lnTo>
                    <a:lnTo>
                      <a:pt x="16" y="272"/>
                    </a:lnTo>
                    <a:lnTo>
                      <a:pt x="10" y="254"/>
                    </a:lnTo>
                    <a:lnTo>
                      <a:pt x="4" y="236"/>
                    </a:lnTo>
                    <a:lnTo>
                      <a:pt x="2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2" y="176"/>
                    </a:lnTo>
                    <a:lnTo>
                      <a:pt x="4" y="156"/>
                    </a:lnTo>
                    <a:lnTo>
                      <a:pt x="10" y="138"/>
                    </a:lnTo>
                    <a:lnTo>
                      <a:pt x="16" y="120"/>
                    </a:lnTo>
                    <a:lnTo>
                      <a:pt x="24" y="102"/>
                    </a:lnTo>
                    <a:lnTo>
                      <a:pt x="34" y="86"/>
                    </a:lnTo>
                    <a:lnTo>
                      <a:pt x="46" y="72"/>
                    </a:lnTo>
                    <a:lnTo>
                      <a:pt x="58" y="58"/>
                    </a:lnTo>
                    <a:lnTo>
                      <a:pt x="72" y="44"/>
                    </a:lnTo>
                    <a:lnTo>
                      <a:pt x="88" y="34"/>
                    </a:lnTo>
                    <a:lnTo>
                      <a:pt x="104" y="24"/>
                    </a:lnTo>
                    <a:lnTo>
                      <a:pt x="120" y="16"/>
                    </a:lnTo>
                    <a:lnTo>
                      <a:pt x="138" y="8"/>
                    </a:lnTo>
                    <a:lnTo>
                      <a:pt x="158" y="4"/>
                    </a:lnTo>
                    <a:lnTo>
                      <a:pt x="176" y="0"/>
                    </a:lnTo>
                    <a:lnTo>
                      <a:pt x="19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2" name="Freeform 125"/>
              <p:cNvSpPr>
                <a:spLocks/>
              </p:cNvSpPr>
              <p:nvPr/>
            </p:nvSpPr>
            <p:spPr bwMode="auto">
              <a:xfrm>
                <a:off x="3915568" y="3698280"/>
                <a:ext cx="122794" cy="13352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50" y="2"/>
                  </a:cxn>
                  <a:cxn ang="0">
                    <a:pos x="64" y="14"/>
                  </a:cxn>
                  <a:cxn ang="0">
                    <a:pos x="70" y="24"/>
                  </a:cxn>
                  <a:cxn ang="0">
                    <a:pos x="82" y="48"/>
                  </a:cxn>
                  <a:cxn ang="0">
                    <a:pos x="80" y="58"/>
                  </a:cxn>
                  <a:cxn ang="0">
                    <a:pos x="76" y="66"/>
                  </a:cxn>
                  <a:cxn ang="0">
                    <a:pos x="68" y="74"/>
                  </a:cxn>
                  <a:cxn ang="0">
                    <a:pos x="56" y="84"/>
                  </a:cxn>
                  <a:cxn ang="0">
                    <a:pos x="54" y="88"/>
                  </a:cxn>
                  <a:cxn ang="0">
                    <a:pos x="54" y="104"/>
                  </a:cxn>
                  <a:cxn ang="0">
                    <a:pos x="60" y="116"/>
                  </a:cxn>
                  <a:cxn ang="0">
                    <a:pos x="94" y="154"/>
                  </a:cxn>
                  <a:cxn ang="0">
                    <a:pos x="106" y="162"/>
                  </a:cxn>
                  <a:cxn ang="0">
                    <a:pos x="120" y="166"/>
                  </a:cxn>
                  <a:cxn ang="0">
                    <a:pos x="126" y="164"/>
                  </a:cxn>
                  <a:cxn ang="0">
                    <a:pos x="136" y="154"/>
                  </a:cxn>
                  <a:cxn ang="0">
                    <a:pos x="148" y="144"/>
                  </a:cxn>
                  <a:cxn ang="0">
                    <a:pos x="154" y="142"/>
                  </a:cxn>
                  <a:cxn ang="0">
                    <a:pos x="172" y="146"/>
                  </a:cxn>
                  <a:cxn ang="0">
                    <a:pos x="186" y="158"/>
                  </a:cxn>
                  <a:cxn ang="0">
                    <a:pos x="204" y="178"/>
                  </a:cxn>
                  <a:cxn ang="0">
                    <a:pos x="206" y="186"/>
                  </a:cxn>
                  <a:cxn ang="0">
                    <a:pos x="202" y="194"/>
                  </a:cxn>
                  <a:cxn ang="0">
                    <a:pos x="196" y="200"/>
                  </a:cxn>
                  <a:cxn ang="0">
                    <a:pos x="182" y="212"/>
                  </a:cxn>
                  <a:cxn ang="0">
                    <a:pos x="164" y="220"/>
                  </a:cxn>
                  <a:cxn ang="0">
                    <a:pos x="140" y="224"/>
                  </a:cxn>
                  <a:cxn ang="0">
                    <a:pos x="130" y="222"/>
                  </a:cxn>
                  <a:cxn ang="0">
                    <a:pos x="100" y="212"/>
                  </a:cxn>
                  <a:cxn ang="0">
                    <a:pos x="84" y="202"/>
                  </a:cxn>
                  <a:cxn ang="0">
                    <a:pos x="56" y="178"/>
                  </a:cxn>
                  <a:cxn ang="0">
                    <a:pos x="44" y="164"/>
                  </a:cxn>
                  <a:cxn ang="0">
                    <a:pos x="22" y="134"/>
                  </a:cxn>
                  <a:cxn ang="0">
                    <a:pos x="4" y="100"/>
                  </a:cxn>
                  <a:cxn ang="0">
                    <a:pos x="2" y="88"/>
                  </a:cxn>
                  <a:cxn ang="0">
                    <a:pos x="0" y="66"/>
                  </a:cxn>
                  <a:cxn ang="0">
                    <a:pos x="2" y="46"/>
                  </a:cxn>
                  <a:cxn ang="0">
                    <a:pos x="10" y="28"/>
                  </a:cxn>
                  <a:cxn ang="0">
                    <a:pos x="16" y="20"/>
                  </a:cxn>
                  <a:cxn ang="0">
                    <a:pos x="28" y="10"/>
                  </a:cxn>
                  <a:cxn ang="0">
                    <a:pos x="42" y="0"/>
                  </a:cxn>
                </a:cxnLst>
                <a:rect l="0" t="0" r="r" b="b"/>
                <a:pathLst>
                  <a:path w="206" h="224">
                    <a:moveTo>
                      <a:pt x="42" y="0"/>
                    </a:moveTo>
                    <a:lnTo>
                      <a:pt x="42" y="0"/>
                    </a:lnTo>
                    <a:lnTo>
                      <a:pt x="46" y="0"/>
                    </a:lnTo>
                    <a:lnTo>
                      <a:pt x="50" y="2"/>
                    </a:lnTo>
                    <a:lnTo>
                      <a:pt x="58" y="8"/>
                    </a:lnTo>
                    <a:lnTo>
                      <a:pt x="64" y="14"/>
                    </a:lnTo>
                    <a:lnTo>
                      <a:pt x="70" y="24"/>
                    </a:lnTo>
                    <a:lnTo>
                      <a:pt x="70" y="24"/>
                    </a:lnTo>
                    <a:lnTo>
                      <a:pt x="78" y="40"/>
                    </a:lnTo>
                    <a:lnTo>
                      <a:pt x="82" y="48"/>
                    </a:lnTo>
                    <a:lnTo>
                      <a:pt x="80" y="58"/>
                    </a:lnTo>
                    <a:lnTo>
                      <a:pt x="80" y="58"/>
                    </a:lnTo>
                    <a:lnTo>
                      <a:pt x="78" y="62"/>
                    </a:lnTo>
                    <a:lnTo>
                      <a:pt x="76" y="66"/>
                    </a:lnTo>
                    <a:lnTo>
                      <a:pt x="68" y="74"/>
                    </a:lnTo>
                    <a:lnTo>
                      <a:pt x="68" y="74"/>
                    </a:lnTo>
                    <a:lnTo>
                      <a:pt x="60" y="80"/>
                    </a:lnTo>
                    <a:lnTo>
                      <a:pt x="56" y="84"/>
                    </a:lnTo>
                    <a:lnTo>
                      <a:pt x="54" y="88"/>
                    </a:lnTo>
                    <a:lnTo>
                      <a:pt x="54" y="88"/>
                    </a:lnTo>
                    <a:lnTo>
                      <a:pt x="52" y="96"/>
                    </a:lnTo>
                    <a:lnTo>
                      <a:pt x="54" y="104"/>
                    </a:lnTo>
                    <a:lnTo>
                      <a:pt x="60" y="116"/>
                    </a:lnTo>
                    <a:lnTo>
                      <a:pt x="60" y="116"/>
                    </a:lnTo>
                    <a:lnTo>
                      <a:pt x="76" y="136"/>
                    </a:lnTo>
                    <a:lnTo>
                      <a:pt x="94" y="154"/>
                    </a:lnTo>
                    <a:lnTo>
                      <a:pt x="94" y="154"/>
                    </a:lnTo>
                    <a:lnTo>
                      <a:pt x="106" y="162"/>
                    </a:lnTo>
                    <a:lnTo>
                      <a:pt x="114" y="166"/>
                    </a:lnTo>
                    <a:lnTo>
                      <a:pt x="120" y="166"/>
                    </a:lnTo>
                    <a:lnTo>
                      <a:pt x="120" y="166"/>
                    </a:lnTo>
                    <a:lnTo>
                      <a:pt x="126" y="164"/>
                    </a:lnTo>
                    <a:lnTo>
                      <a:pt x="130" y="160"/>
                    </a:lnTo>
                    <a:lnTo>
                      <a:pt x="136" y="154"/>
                    </a:lnTo>
                    <a:lnTo>
                      <a:pt x="144" y="146"/>
                    </a:lnTo>
                    <a:lnTo>
                      <a:pt x="148" y="144"/>
                    </a:lnTo>
                    <a:lnTo>
                      <a:pt x="154" y="142"/>
                    </a:lnTo>
                    <a:lnTo>
                      <a:pt x="154" y="142"/>
                    </a:lnTo>
                    <a:lnTo>
                      <a:pt x="164" y="144"/>
                    </a:lnTo>
                    <a:lnTo>
                      <a:pt x="172" y="146"/>
                    </a:lnTo>
                    <a:lnTo>
                      <a:pt x="186" y="158"/>
                    </a:lnTo>
                    <a:lnTo>
                      <a:pt x="186" y="158"/>
                    </a:lnTo>
                    <a:lnTo>
                      <a:pt x="200" y="170"/>
                    </a:lnTo>
                    <a:lnTo>
                      <a:pt x="204" y="178"/>
                    </a:lnTo>
                    <a:lnTo>
                      <a:pt x="206" y="186"/>
                    </a:lnTo>
                    <a:lnTo>
                      <a:pt x="206" y="186"/>
                    </a:lnTo>
                    <a:lnTo>
                      <a:pt x="206" y="190"/>
                    </a:lnTo>
                    <a:lnTo>
                      <a:pt x="202" y="194"/>
                    </a:lnTo>
                    <a:lnTo>
                      <a:pt x="196" y="200"/>
                    </a:lnTo>
                    <a:lnTo>
                      <a:pt x="196" y="200"/>
                    </a:lnTo>
                    <a:lnTo>
                      <a:pt x="182" y="212"/>
                    </a:lnTo>
                    <a:lnTo>
                      <a:pt x="182" y="212"/>
                    </a:lnTo>
                    <a:lnTo>
                      <a:pt x="174" y="218"/>
                    </a:lnTo>
                    <a:lnTo>
                      <a:pt x="164" y="220"/>
                    </a:lnTo>
                    <a:lnTo>
                      <a:pt x="152" y="222"/>
                    </a:lnTo>
                    <a:lnTo>
                      <a:pt x="140" y="224"/>
                    </a:lnTo>
                    <a:lnTo>
                      <a:pt x="140" y="224"/>
                    </a:lnTo>
                    <a:lnTo>
                      <a:pt x="130" y="222"/>
                    </a:lnTo>
                    <a:lnTo>
                      <a:pt x="120" y="220"/>
                    </a:lnTo>
                    <a:lnTo>
                      <a:pt x="100" y="212"/>
                    </a:lnTo>
                    <a:lnTo>
                      <a:pt x="100" y="212"/>
                    </a:lnTo>
                    <a:lnTo>
                      <a:pt x="84" y="202"/>
                    </a:lnTo>
                    <a:lnTo>
                      <a:pt x="70" y="190"/>
                    </a:lnTo>
                    <a:lnTo>
                      <a:pt x="56" y="178"/>
                    </a:lnTo>
                    <a:lnTo>
                      <a:pt x="44" y="164"/>
                    </a:lnTo>
                    <a:lnTo>
                      <a:pt x="44" y="164"/>
                    </a:lnTo>
                    <a:lnTo>
                      <a:pt x="32" y="150"/>
                    </a:lnTo>
                    <a:lnTo>
                      <a:pt x="22" y="134"/>
                    </a:lnTo>
                    <a:lnTo>
                      <a:pt x="12" y="118"/>
                    </a:lnTo>
                    <a:lnTo>
                      <a:pt x="4" y="100"/>
                    </a:lnTo>
                    <a:lnTo>
                      <a:pt x="4" y="100"/>
                    </a:lnTo>
                    <a:lnTo>
                      <a:pt x="2" y="88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2" y="46"/>
                    </a:lnTo>
                    <a:lnTo>
                      <a:pt x="6" y="36"/>
                    </a:lnTo>
                    <a:lnTo>
                      <a:pt x="10" y="28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34" y="4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847410" y="3638483"/>
                <a:ext cx="259111" cy="25911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14" name="组 13"/>
          <p:cNvGrpSpPr/>
          <p:nvPr/>
        </p:nvGrpSpPr>
        <p:grpSpPr>
          <a:xfrm>
            <a:off x="591152" y="2734065"/>
            <a:ext cx="2551217" cy="307777"/>
            <a:chOff x="3847410" y="4031525"/>
            <a:chExt cx="2551217" cy="307777"/>
          </a:xfrm>
        </p:grpSpPr>
        <p:sp>
          <p:nvSpPr>
            <p:cNvPr id="15" name="文本框 14"/>
            <p:cNvSpPr txBox="1"/>
            <p:nvPr/>
          </p:nvSpPr>
          <p:spPr>
            <a:xfrm>
              <a:off x="4071783" y="4031525"/>
              <a:ext cx="232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XXXXX@XXXXXXXX.com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3847410" y="4055858"/>
              <a:ext cx="259111" cy="259111"/>
              <a:chOff x="3847410" y="4054805"/>
              <a:chExt cx="259111" cy="259111"/>
            </a:xfrm>
          </p:grpSpPr>
          <p:sp>
            <p:nvSpPr>
              <p:cNvPr id="17" name="Freeform 20"/>
              <p:cNvSpPr>
                <a:spLocks noEditPoints="1"/>
              </p:cNvSpPr>
              <p:nvPr/>
            </p:nvSpPr>
            <p:spPr bwMode="auto">
              <a:xfrm>
                <a:off x="3907138" y="4139573"/>
                <a:ext cx="139655" cy="99095"/>
              </a:xfrm>
              <a:custGeom>
                <a:avLst/>
                <a:gdLst/>
                <a:ahLst/>
                <a:cxnLst>
                  <a:cxn ang="0">
                    <a:pos x="426" y="206"/>
                  </a:cxn>
                  <a:cxn ang="0">
                    <a:pos x="598" y="34"/>
                  </a:cxn>
                  <a:cxn ang="0">
                    <a:pos x="604" y="32"/>
                  </a:cxn>
                  <a:cxn ang="0">
                    <a:pos x="606" y="38"/>
                  </a:cxn>
                  <a:cxn ang="0">
                    <a:pos x="606" y="386"/>
                  </a:cxn>
                  <a:cxn ang="0">
                    <a:pos x="604" y="392"/>
                  </a:cxn>
                  <a:cxn ang="0">
                    <a:pos x="596" y="390"/>
                  </a:cxn>
                  <a:cxn ang="0">
                    <a:pos x="336" y="296"/>
                  </a:cxn>
                  <a:cxn ang="0">
                    <a:pos x="328" y="302"/>
                  </a:cxn>
                  <a:cxn ang="0">
                    <a:pos x="310" y="310"/>
                  </a:cxn>
                  <a:cxn ang="0">
                    <a:pos x="298" y="310"/>
                  </a:cxn>
                  <a:cxn ang="0">
                    <a:pos x="288" y="310"/>
                  </a:cxn>
                  <a:cxn ang="0">
                    <a:pos x="270" y="302"/>
                  </a:cxn>
                  <a:cxn ang="0">
                    <a:pos x="210" y="244"/>
                  </a:cxn>
                  <a:cxn ang="0">
                    <a:pos x="38" y="422"/>
                  </a:cxn>
                  <a:cxn ang="0">
                    <a:pos x="36" y="428"/>
                  </a:cxn>
                  <a:cxn ang="0">
                    <a:pos x="42" y="430"/>
                  </a:cxn>
                  <a:cxn ang="0">
                    <a:pos x="568" y="430"/>
                  </a:cxn>
                  <a:cxn ang="0">
                    <a:pos x="574" y="428"/>
                  </a:cxn>
                  <a:cxn ang="0">
                    <a:pos x="572" y="422"/>
                  </a:cxn>
                  <a:cxn ang="0">
                    <a:pos x="336" y="296"/>
                  </a:cxn>
                  <a:cxn ang="0">
                    <a:pos x="298" y="272"/>
                  </a:cxn>
                  <a:cxn ang="0">
                    <a:pos x="304" y="270"/>
                  </a:cxn>
                  <a:cxn ang="0">
                    <a:pos x="568" y="8"/>
                  </a:cxn>
                  <a:cxn ang="0">
                    <a:pos x="568" y="6"/>
                  </a:cxn>
                  <a:cxn ang="0">
                    <a:pos x="566" y="0"/>
                  </a:cxn>
                  <a:cxn ang="0">
                    <a:pos x="34" y="0"/>
                  </a:cxn>
                  <a:cxn ang="0">
                    <a:pos x="30" y="0"/>
                  </a:cxn>
                  <a:cxn ang="0">
                    <a:pos x="28" y="6"/>
                  </a:cxn>
                  <a:cxn ang="0">
                    <a:pos x="290" y="268"/>
                  </a:cxn>
                  <a:cxn ang="0">
                    <a:pos x="294" y="270"/>
                  </a:cxn>
                  <a:cxn ang="0">
                    <a:pos x="298" y="272"/>
                  </a:cxn>
                  <a:cxn ang="0">
                    <a:pos x="0" y="388"/>
                  </a:cxn>
                  <a:cxn ang="0">
                    <a:pos x="2" y="392"/>
                  </a:cxn>
                  <a:cxn ang="0">
                    <a:pos x="8" y="394"/>
                  </a:cxn>
                  <a:cxn ang="0">
                    <a:pos x="182" y="216"/>
                  </a:cxn>
                  <a:cxn ang="0">
                    <a:pos x="10" y="44"/>
                  </a:cxn>
                  <a:cxn ang="0">
                    <a:pos x="4" y="44"/>
                  </a:cxn>
                  <a:cxn ang="0">
                    <a:pos x="0" y="48"/>
                  </a:cxn>
                </a:cxnLst>
                <a:rect l="0" t="0" r="r" b="b"/>
                <a:pathLst>
                  <a:path w="606" h="430">
                    <a:moveTo>
                      <a:pt x="596" y="390"/>
                    </a:moveTo>
                    <a:lnTo>
                      <a:pt x="426" y="206"/>
                    </a:lnTo>
                    <a:lnTo>
                      <a:pt x="598" y="34"/>
                    </a:lnTo>
                    <a:lnTo>
                      <a:pt x="598" y="34"/>
                    </a:lnTo>
                    <a:lnTo>
                      <a:pt x="600" y="32"/>
                    </a:lnTo>
                    <a:lnTo>
                      <a:pt x="604" y="32"/>
                    </a:lnTo>
                    <a:lnTo>
                      <a:pt x="606" y="34"/>
                    </a:lnTo>
                    <a:lnTo>
                      <a:pt x="606" y="38"/>
                    </a:lnTo>
                    <a:lnTo>
                      <a:pt x="606" y="386"/>
                    </a:lnTo>
                    <a:lnTo>
                      <a:pt x="606" y="386"/>
                    </a:lnTo>
                    <a:lnTo>
                      <a:pt x="606" y="390"/>
                    </a:lnTo>
                    <a:lnTo>
                      <a:pt x="604" y="392"/>
                    </a:lnTo>
                    <a:lnTo>
                      <a:pt x="600" y="392"/>
                    </a:lnTo>
                    <a:lnTo>
                      <a:pt x="596" y="390"/>
                    </a:lnTo>
                    <a:lnTo>
                      <a:pt x="596" y="390"/>
                    </a:lnTo>
                    <a:close/>
                    <a:moveTo>
                      <a:pt x="336" y="296"/>
                    </a:moveTo>
                    <a:lnTo>
                      <a:pt x="336" y="296"/>
                    </a:lnTo>
                    <a:lnTo>
                      <a:pt x="328" y="302"/>
                    </a:lnTo>
                    <a:lnTo>
                      <a:pt x="320" y="306"/>
                    </a:lnTo>
                    <a:lnTo>
                      <a:pt x="310" y="310"/>
                    </a:lnTo>
                    <a:lnTo>
                      <a:pt x="300" y="310"/>
                    </a:lnTo>
                    <a:lnTo>
                      <a:pt x="298" y="310"/>
                    </a:lnTo>
                    <a:lnTo>
                      <a:pt x="298" y="310"/>
                    </a:lnTo>
                    <a:lnTo>
                      <a:pt x="288" y="310"/>
                    </a:lnTo>
                    <a:lnTo>
                      <a:pt x="278" y="306"/>
                    </a:lnTo>
                    <a:lnTo>
                      <a:pt x="270" y="302"/>
                    </a:lnTo>
                    <a:lnTo>
                      <a:pt x="262" y="296"/>
                    </a:lnTo>
                    <a:lnTo>
                      <a:pt x="210" y="244"/>
                    </a:lnTo>
                    <a:lnTo>
                      <a:pt x="38" y="422"/>
                    </a:lnTo>
                    <a:lnTo>
                      <a:pt x="38" y="422"/>
                    </a:lnTo>
                    <a:lnTo>
                      <a:pt x="36" y="424"/>
                    </a:lnTo>
                    <a:lnTo>
                      <a:pt x="36" y="428"/>
                    </a:lnTo>
                    <a:lnTo>
                      <a:pt x="38" y="430"/>
                    </a:lnTo>
                    <a:lnTo>
                      <a:pt x="42" y="430"/>
                    </a:lnTo>
                    <a:lnTo>
                      <a:pt x="568" y="430"/>
                    </a:lnTo>
                    <a:lnTo>
                      <a:pt x="568" y="430"/>
                    </a:lnTo>
                    <a:lnTo>
                      <a:pt x="572" y="430"/>
                    </a:lnTo>
                    <a:lnTo>
                      <a:pt x="574" y="428"/>
                    </a:lnTo>
                    <a:lnTo>
                      <a:pt x="574" y="424"/>
                    </a:lnTo>
                    <a:lnTo>
                      <a:pt x="572" y="422"/>
                    </a:lnTo>
                    <a:lnTo>
                      <a:pt x="398" y="234"/>
                    </a:lnTo>
                    <a:lnTo>
                      <a:pt x="336" y="296"/>
                    </a:lnTo>
                    <a:close/>
                    <a:moveTo>
                      <a:pt x="298" y="272"/>
                    </a:moveTo>
                    <a:lnTo>
                      <a:pt x="298" y="272"/>
                    </a:lnTo>
                    <a:lnTo>
                      <a:pt x="298" y="272"/>
                    </a:lnTo>
                    <a:lnTo>
                      <a:pt x="304" y="270"/>
                    </a:lnTo>
                    <a:lnTo>
                      <a:pt x="308" y="268"/>
                    </a:lnTo>
                    <a:lnTo>
                      <a:pt x="568" y="8"/>
                    </a:lnTo>
                    <a:lnTo>
                      <a:pt x="568" y="8"/>
                    </a:lnTo>
                    <a:lnTo>
                      <a:pt x="568" y="6"/>
                    </a:lnTo>
                    <a:lnTo>
                      <a:pt x="568" y="2"/>
                    </a:lnTo>
                    <a:lnTo>
                      <a:pt x="566" y="0"/>
                    </a:lnTo>
                    <a:lnTo>
                      <a:pt x="56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8" y="6"/>
                    </a:lnTo>
                    <a:lnTo>
                      <a:pt x="30" y="8"/>
                    </a:lnTo>
                    <a:lnTo>
                      <a:pt x="290" y="268"/>
                    </a:lnTo>
                    <a:lnTo>
                      <a:pt x="290" y="268"/>
                    </a:lnTo>
                    <a:lnTo>
                      <a:pt x="294" y="270"/>
                    </a:lnTo>
                    <a:lnTo>
                      <a:pt x="298" y="272"/>
                    </a:lnTo>
                    <a:lnTo>
                      <a:pt x="298" y="272"/>
                    </a:lnTo>
                    <a:close/>
                    <a:moveTo>
                      <a:pt x="0" y="48"/>
                    </a:moveTo>
                    <a:lnTo>
                      <a:pt x="0" y="388"/>
                    </a:lnTo>
                    <a:lnTo>
                      <a:pt x="0" y="388"/>
                    </a:lnTo>
                    <a:lnTo>
                      <a:pt x="2" y="392"/>
                    </a:lnTo>
                    <a:lnTo>
                      <a:pt x="4" y="394"/>
                    </a:lnTo>
                    <a:lnTo>
                      <a:pt x="8" y="394"/>
                    </a:lnTo>
                    <a:lnTo>
                      <a:pt x="10" y="392"/>
                    </a:lnTo>
                    <a:lnTo>
                      <a:pt x="182" y="216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8" y="42"/>
                    </a:lnTo>
                    <a:lnTo>
                      <a:pt x="4" y="44"/>
                    </a:lnTo>
                    <a:lnTo>
                      <a:pt x="2" y="46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847410" y="4054805"/>
                <a:ext cx="259111" cy="25911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19" name="组 18"/>
          <p:cNvGrpSpPr/>
          <p:nvPr/>
        </p:nvGrpSpPr>
        <p:grpSpPr>
          <a:xfrm>
            <a:off x="591152" y="3154436"/>
            <a:ext cx="4495259" cy="372410"/>
            <a:chOff x="3847410" y="4451896"/>
            <a:chExt cx="4495259" cy="372410"/>
          </a:xfrm>
        </p:grpSpPr>
        <p:sp>
          <p:nvSpPr>
            <p:cNvPr id="20" name="文本框 19"/>
            <p:cNvSpPr txBox="1"/>
            <p:nvPr/>
          </p:nvSpPr>
          <p:spPr>
            <a:xfrm>
              <a:off x="4071783" y="4451896"/>
              <a:ext cx="4270886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</a:rPr>
                <a:t>XX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市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XX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区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XX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村</a:t>
              </a:r>
              <a:r>
                <a:rPr lang="zh-CN" altLang="en-US" sz="1400" dirty="0">
                  <a:solidFill>
                    <a:schemeClr val="bg1"/>
                  </a:solidFill>
                </a:rPr>
                <a:t>东路</a:t>
              </a:r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号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XX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园</a:t>
              </a:r>
              <a:r>
                <a:rPr lang="en-US" altLang="zh-CN" sz="1400" dirty="0">
                  <a:solidFill>
                    <a:schemeClr val="bg1"/>
                  </a:solidFill>
                </a:rPr>
                <a:t>D</a:t>
              </a:r>
              <a:r>
                <a:rPr lang="zh-CN" altLang="en-US" sz="1400" dirty="0">
                  <a:solidFill>
                    <a:schemeClr val="bg1"/>
                  </a:solidFill>
                </a:rPr>
                <a:t>座</a:t>
              </a:r>
              <a:r>
                <a:rPr lang="en-US" altLang="zh-CN" sz="1400" dirty="0">
                  <a:solidFill>
                    <a:schemeClr val="bg1"/>
                  </a:solidFill>
                </a:rPr>
                <a:t>15</a:t>
              </a:r>
              <a:r>
                <a:rPr lang="zh-CN" altLang="en-US" sz="1400" dirty="0">
                  <a:solidFill>
                    <a:schemeClr val="bg1"/>
                  </a:solidFill>
                </a:rPr>
                <a:t>层</a:t>
              </a:r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3847410" y="4508546"/>
              <a:ext cx="259111" cy="259111"/>
              <a:chOff x="3847410" y="4507528"/>
              <a:chExt cx="259111" cy="259111"/>
            </a:xfrm>
          </p:grpSpPr>
          <p:grpSp>
            <p:nvGrpSpPr>
              <p:cNvPr id="22" name="组 1"/>
              <p:cNvGrpSpPr/>
              <p:nvPr/>
            </p:nvGrpSpPr>
            <p:grpSpPr>
              <a:xfrm>
                <a:off x="3912669" y="4555320"/>
                <a:ext cx="128593" cy="165563"/>
                <a:chOff x="2305050" y="1762125"/>
                <a:chExt cx="762000" cy="981075"/>
              </a:xfrm>
              <a:solidFill>
                <a:schemeClr val="bg1"/>
              </a:solidFill>
            </p:grpSpPr>
            <p:sp>
              <p:nvSpPr>
                <p:cNvPr id="24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00"/>
                </a:p>
              </p:txBody>
            </p:sp>
            <p:sp>
              <p:nvSpPr>
                <p:cNvPr id="25" name="Freeform 115"/>
                <p:cNvSpPr>
                  <a:spLocks/>
                </p:cNvSpPr>
                <p:nvPr/>
              </p:nvSpPr>
              <p:spPr bwMode="auto">
                <a:xfrm>
                  <a:off x="2552700" y="2009775"/>
                  <a:ext cx="266700" cy="266700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00"/>
                </a:p>
              </p:txBody>
            </p:sp>
          </p:grpSp>
          <p:sp>
            <p:nvSpPr>
              <p:cNvPr id="23" name="椭圆 22"/>
              <p:cNvSpPr/>
              <p:nvPr/>
            </p:nvSpPr>
            <p:spPr>
              <a:xfrm>
                <a:off x="3847410" y="4507528"/>
                <a:ext cx="259111" cy="25911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6" name="组 25"/>
          <p:cNvGrpSpPr/>
          <p:nvPr/>
        </p:nvGrpSpPr>
        <p:grpSpPr>
          <a:xfrm>
            <a:off x="591152" y="3639440"/>
            <a:ext cx="2303568" cy="343235"/>
            <a:chOff x="3847410" y="4936900"/>
            <a:chExt cx="2303568" cy="343235"/>
          </a:xfrm>
        </p:grpSpPr>
        <p:sp>
          <p:nvSpPr>
            <p:cNvPr id="27" name="文本框 26"/>
            <p:cNvSpPr txBox="1"/>
            <p:nvPr/>
          </p:nvSpPr>
          <p:spPr>
            <a:xfrm>
              <a:off x="4071783" y="4936900"/>
              <a:ext cx="2079195" cy="34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</a:rPr>
                <a:t>XXXXXXXXX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 27"/>
            <p:cNvGrpSpPr/>
            <p:nvPr/>
          </p:nvGrpSpPr>
          <p:grpSpPr>
            <a:xfrm>
              <a:off x="3847410" y="4993550"/>
              <a:ext cx="259111" cy="259111"/>
              <a:chOff x="3847410" y="4994230"/>
              <a:chExt cx="259111" cy="259111"/>
            </a:xfrm>
          </p:grpSpPr>
          <p:grpSp>
            <p:nvGrpSpPr>
              <p:cNvPr id="29" name="组 28"/>
              <p:cNvGrpSpPr/>
              <p:nvPr/>
            </p:nvGrpSpPr>
            <p:grpSpPr>
              <a:xfrm>
                <a:off x="3905107" y="5059434"/>
                <a:ext cx="143716" cy="119929"/>
                <a:chOff x="4557713" y="2359025"/>
                <a:chExt cx="460375" cy="384175"/>
              </a:xfrm>
              <a:solidFill>
                <a:schemeClr val="bg1"/>
              </a:solidFill>
            </p:grpSpPr>
            <p:sp>
              <p:nvSpPr>
                <p:cNvPr id="31" name="Freeform 153"/>
                <p:cNvSpPr>
                  <a:spLocks noEditPoints="1"/>
                </p:cNvSpPr>
                <p:nvPr/>
              </p:nvSpPr>
              <p:spPr bwMode="auto">
                <a:xfrm>
                  <a:off x="4557713" y="2359025"/>
                  <a:ext cx="460375" cy="384175"/>
                </a:xfrm>
                <a:custGeom>
                  <a:avLst/>
                  <a:gdLst/>
                  <a:ahLst/>
                  <a:cxnLst>
                    <a:cxn ang="0">
                      <a:pos x="246" y="90"/>
                    </a:cxn>
                    <a:cxn ang="0">
                      <a:pos x="250" y="68"/>
                    </a:cxn>
                    <a:cxn ang="0">
                      <a:pos x="244" y="52"/>
                    </a:cxn>
                    <a:cxn ang="0">
                      <a:pos x="224" y="40"/>
                    </a:cxn>
                    <a:cxn ang="0">
                      <a:pos x="192" y="40"/>
                    </a:cxn>
                    <a:cxn ang="0">
                      <a:pos x="170" y="36"/>
                    </a:cxn>
                    <a:cxn ang="0">
                      <a:pos x="162" y="10"/>
                    </a:cxn>
                    <a:cxn ang="0">
                      <a:pos x="152" y="2"/>
                    </a:cxn>
                    <a:cxn ang="0">
                      <a:pos x="140" y="0"/>
                    </a:cxn>
                    <a:cxn ang="0">
                      <a:pos x="108" y="8"/>
                    </a:cxn>
                    <a:cxn ang="0">
                      <a:pos x="50" y="50"/>
                    </a:cxn>
                    <a:cxn ang="0">
                      <a:pos x="12" y="100"/>
                    </a:cxn>
                    <a:cxn ang="0">
                      <a:pos x="0" y="134"/>
                    </a:cxn>
                    <a:cxn ang="0">
                      <a:pos x="0" y="156"/>
                    </a:cxn>
                    <a:cxn ang="0">
                      <a:pos x="12" y="186"/>
                    </a:cxn>
                    <a:cxn ang="0">
                      <a:pos x="44" y="216"/>
                    </a:cxn>
                    <a:cxn ang="0">
                      <a:pos x="114" y="240"/>
                    </a:cxn>
                    <a:cxn ang="0">
                      <a:pos x="156" y="240"/>
                    </a:cxn>
                    <a:cxn ang="0">
                      <a:pos x="202" y="232"/>
                    </a:cxn>
                    <a:cxn ang="0">
                      <a:pos x="266" y="190"/>
                    </a:cxn>
                    <a:cxn ang="0">
                      <a:pos x="288" y="148"/>
                    </a:cxn>
                    <a:cxn ang="0">
                      <a:pos x="288" y="132"/>
                    </a:cxn>
                    <a:cxn ang="0">
                      <a:pos x="278" y="110"/>
                    </a:cxn>
                    <a:cxn ang="0">
                      <a:pos x="256" y="94"/>
                    </a:cxn>
                    <a:cxn ang="0">
                      <a:pos x="140" y="228"/>
                    </a:cxn>
                    <a:cxn ang="0">
                      <a:pos x="94" y="222"/>
                    </a:cxn>
                    <a:cxn ang="0">
                      <a:pos x="36" y="194"/>
                    </a:cxn>
                    <a:cxn ang="0">
                      <a:pos x="16" y="164"/>
                    </a:cxn>
                    <a:cxn ang="0">
                      <a:pos x="12" y="146"/>
                    </a:cxn>
                    <a:cxn ang="0">
                      <a:pos x="20" y="116"/>
                    </a:cxn>
                    <a:cxn ang="0">
                      <a:pos x="58" y="60"/>
                    </a:cxn>
                    <a:cxn ang="0">
                      <a:pos x="100" y="26"/>
                    </a:cxn>
                    <a:cxn ang="0">
                      <a:pos x="140" y="14"/>
                    </a:cxn>
                    <a:cxn ang="0">
                      <a:pos x="154" y="18"/>
                    </a:cxn>
                    <a:cxn ang="0">
                      <a:pos x="158" y="30"/>
                    </a:cxn>
                    <a:cxn ang="0">
                      <a:pos x="156" y="50"/>
                    </a:cxn>
                    <a:cxn ang="0">
                      <a:pos x="156" y="60"/>
                    </a:cxn>
                    <a:cxn ang="0">
                      <a:pos x="164" y="64"/>
                    </a:cxn>
                    <a:cxn ang="0">
                      <a:pos x="172" y="62"/>
                    </a:cxn>
                    <a:cxn ang="0">
                      <a:pos x="212" y="52"/>
                    </a:cxn>
                    <a:cxn ang="0">
                      <a:pos x="234" y="60"/>
                    </a:cxn>
                    <a:cxn ang="0">
                      <a:pos x="236" y="72"/>
                    </a:cxn>
                    <a:cxn ang="0">
                      <a:pos x="232" y="90"/>
                    </a:cxn>
                    <a:cxn ang="0">
                      <a:pos x="238" y="100"/>
                    </a:cxn>
                    <a:cxn ang="0">
                      <a:pos x="252" y="106"/>
                    </a:cxn>
                    <a:cxn ang="0">
                      <a:pos x="272" y="124"/>
                    </a:cxn>
                    <a:cxn ang="0">
                      <a:pos x="276" y="140"/>
                    </a:cxn>
                    <a:cxn ang="0">
                      <a:pos x="256" y="184"/>
                    </a:cxn>
                    <a:cxn ang="0">
                      <a:pos x="196" y="220"/>
                    </a:cxn>
                    <a:cxn ang="0">
                      <a:pos x="140" y="228"/>
                    </a:cxn>
                  </a:cxnLst>
                  <a:rect l="0" t="0" r="r" b="b"/>
                  <a:pathLst>
                    <a:path w="290" h="242">
                      <a:moveTo>
                        <a:pt x="246" y="90"/>
                      </a:moveTo>
                      <a:lnTo>
                        <a:pt x="246" y="90"/>
                      </a:lnTo>
                      <a:lnTo>
                        <a:pt x="246" y="90"/>
                      </a:lnTo>
                      <a:lnTo>
                        <a:pt x="246" y="90"/>
                      </a:lnTo>
                      <a:lnTo>
                        <a:pt x="250" y="78"/>
                      </a:lnTo>
                      <a:lnTo>
                        <a:pt x="250" y="68"/>
                      </a:lnTo>
                      <a:lnTo>
                        <a:pt x="248" y="60"/>
                      </a:lnTo>
                      <a:lnTo>
                        <a:pt x="244" y="52"/>
                      </a:lnTo>
                      <a:lnTo>
                        <a:pt x="244" y="52"/>
                      </a:lnTo>
                      <a:lnTo>
                        <a:pt x="240" y="46"/>
                      </a:lnTo>
                      <a:lnTo>
                        <a:pt x="232" y="42"/>
                      </a:lnTo>
                      <a:lnTo>
                        <a:pt x="224" y="40"/>
                      </a:lnTo>
                      <a:lnTo>
                        <a:pt x="212" y="38"/>
                      </a:lnTo>
                      <a:lnTo>
                        <a:pt x="212" y="38"/>
                      </a:lnTo>
                      <a:lnTo>
                        <a:pt x="192" y="40"/>
                      </a:lnTo>
                      <a:lnTo>
                        <a:pt x="168" y="48"/>
                      </a:lnTo>
                      <a:lnTo>
                        <a:pt x="168" y="48"/>
                      </a:lnTo>
                      <a:lnTo>
                        <a:pt x="170" y="36"/>
                      </a:lnTo>
                      <a:lnTo>
                        <a:pt x="170" y="26"/>
                      </a:lnTo>
                      <a:lnTo>
                        <a:pt x="168" y="16"/>
                      </a:lnTo>
                      <a:lnTo>
                        <a:pt x="162" y="10"/>
                      </a:lnTo>
                      <a:lnTo>
                        <a:pt x="162" y="10"/>
                      </a:lnTo>
                      <a:lnTo>
                        <a:pt x="158" y="6"/>
                      </a:lnTo>
                      <a:lnTo>
                        <a:pt x="152" y="2"/>
                      </a:lnTo>
                      <a:lnTo>
                        <a:pt x="146" y="2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30" y="2"/>
                      </a:lnTo>
                      <a:lnTo>
                        <a:pt x="118" y="4"/>
                      </a:lnTo>
                      <a:lnTo>
                        <a:pt x="108" y="8"/>
                      </a:lnTo>
                      <a:lnTo>
                        <a:pt x="96" y="14"/>
                      </a:lnTo>
                      <a:lnTo>
                        <a:pt x="72" y="30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28" y="76"/>
                      </a:lnTo>
                      <a:lnTo>
                        <a:pt x="12" y="100"/>
                      </a:lnTo>
                      <a:lnTo>
                        <a:pt x="8" y="112"/>
                      </a:lnTo>
                      <a:lnTo>
                        <a:pt x="4" y="124"/>
                      </a:lnTo>
                      <a:lnTo>
                        <a:pt x="0" y="134"/>
                      </a:lnTo>
                      <a:lnTo>
                        <a:pt x="0" y="146"/>
                      </a:lnTo>
                      <a:lnTo>
                        <a:pt x="0" y="146"/>
                      </a:lnTo>
                      <a:lnTo>
                        <a:pt x="0" y="156"/>
                      </a:lnTo>
                      <a:lnTo>
                        <a:pt x="4" y="166"/>
                      </a:lnTo>
                      <a:lnTo>
                        <a:pt x="8" y="176"/>
                      </a:lnTo>
                      <a:lnTo>
                        <a:pt x="12" y="186"/>
                      </a:lnTo>
                      <a:lnTo>
                        <a:pt x="18" y="194"/>
                      </a:lnTo>
                      <a:lnTo>
                        <a:pt x="26" y="202"/>
                      </a:lnTo>
                      <a:lnTo>
                        <a:pt x="44" y="216"/>
                      </a:lnTo>
                      <a:lnTo>
                        <a:pt x="66" y="226"/>
                      </a:lnTo>
                      <a:lnTo>
                        <a:pt x="90" y="234"/>
                      </a:lnTo>
                      <a:lnTo>
                        <a:pt x="114" y="240"/>
                      </a:lnTo>
                      <a:lnTo>
                        <a:pt x="140" y="242"/>
                      </a:lnTo>
                      <a:lnTo>
                        <a:pt x="140" y="242"/>
                      </a:lnTo>
                      <a:lnTo>
                        <a:pt x="156" y="240"/>
                      </a:lnTo>
                      <a:lnTo>
                        <a:pt x="172" y="238"/>
                      </a:lnTo>
                      <a:lnTo>
                        <a:pt x="188" y="236"/>
                      </a:lnTo>
                      <a:lnTo>
                        <a:pt x="202" y="232"/>
                      </a:lnTo>
                      <a:lnTo>
                        <a:pt x="228" y="220"/>
                      </a:lnTo>
                      <a:lnTo>
                        <a:pt x="250" y="206"/>
                      </a:lnTo>
                      <a:lnTo>
                        <a:pt x="266" y="190"/>
                      </a:lnTo>
                      <a:lnTo>
                        <a:pt x="280" y="174"/>
                      </a:lnTo>
                      <a:lnTo>
                        <a:pt x="286" y="156"/>
                      </a:lnTo>
                      <a:lnTo>
                        <a:pt x="288" y="148"/>
                      </a:lnTo>
                      <a:lnTo>
                        <a:pt x="290" y="140"/>
                      </a:lnTo>
                      <a:lnTo>
                        <a:pt x="290" y="140"/>
                      </a:lnTo>
                      <a:lnTo>
                        <a:pt x="288" y="132"/>
                      </a:lnTo>
                      <a:lnTo>
                        <a:pt x="286" y="124"/>
                      </a:lnTo>
                      <a:lnTo>
                        <a:pt x="284" y="116"/>
                      </a:lnTo>
                      <a:lnTo>
                        <a:pt x="278" y="110"/>
                      </a:lnTo>
                      <a:lnTo>
                        <a:pt x="272" y="104"/>
                      </a:lnTo>
                      <a:lnTo>
                        <a:pt x="264" y="98"/>
                      </a:lnTo>
                      <a:lnTo>
                        <a:pt x="256" y="94"/>
                      </a:lnTo>
                      <a:lnTo>
                        <a:pt x="246" y="90"/>
                      </a:lnTo>
                      <a:lnTo>
                        <a:pt x="246" y="90"/>
                      </a:lnTo>
                      <a:close/>
                      <a:moveTo>
                        <a:pt x="140" y="228"/>
                      </a:moveTo>
                      <a:lnTo>
                        <a:pt x="140" y="228"/>
                      </a:lnTo>
                      <a:lnTo>
                        <a:pt x="116" y="226"/>
                      </a:lnTo>
                      <a:lnTo>
                        <a:pt x="94" y="222"/>
                      </a:lnTo>
                      <a:lnTo>
                        <a:pt x="72" y="216"/>
                      </a:lnTo>
                      <a:lnTo>
                        <a:pt x="54" y="206"/>
                      </a:lnTo>
                      <a:lnTo>
                        <a:pt x="36" y="194"/>
                      </a:lnTo>
                      <a:lnTo>
                        <a:pt x="24" y="180"/>
                      </a:lnTo>
                      <a:lnTo>
                        <a:pt x="20" y="172"/>
                      </a:lnTo>
                      <a:lnTo>
                        <a:pt x="16" y="164"/>
                      </a:lnTo>
                      <a:lnTo>
                        <a:pt x="14" y="154"/>
                      </a:lnTo>
                      <a:lnTo>
                        <a:pt x="12" y="146"/>
                      </a:lnTo>
                      <a:lnTo>
                        <a:pt x="12" y="146"/>
                      </a:lnTo>
                      <a:lnTo>
                        <a:pt x="14" y="136"/>
                      </a:lnTo>
                      <a:lnTo>
                        <a:pt x="16" y="126"/>
                      </a:lnTo>
                      <a:lnTo>
                        <a:pt x="20" y="116"/>
                      </a:lnTo>
                      <a:lnTo>
                        <a:pt x="24" y="104"/>
                      </a:lnTo>
                      <a:lnTo>
                        <a:pt x="38" y="82"/>
                      </a:lnTo>
                      <a:lnTo>
                        <a:pt x="58" y="60"/>
                      </a:lnTo>
                      <a:lnTo>
                        <a:pt x="58" y="60"/>
                      </a:lnTo>
                      <a:lnTo>
                        <a:pt x="80" y="40"/>
                      </a:lnTo>
                      <a:lnTo>
                        <a:pt x="100" y="26"/>
                      </a:lnTo>
                      <a:lnTo>
                        <a:pt x="122" y="16"/>
                      </a:lnTo>
                      <a:lnTo>
                        <a:pt x="130" y="14"/>
                      </a:lnTo>
                      <a:lnTo>
                        <a:pt x="140" y="14"/>
                      </a:lnTo>
                      <a:lnTo>
                        <a:pt x="140" y="14"/>
                      </a:lnTo>
                      <a:lnTo>
                        <a:pt x="148" y="14"/>
                      </a:lnTo>
                      <a:lnTo>
                        <a:pt x="154" y="18"/>
                      </a:lnTo>
                      <a:lnTo>
                        <a:pt x="154" y="18"/>
                      </a:lnTo>
                      <a:lnTo>
                        <a:pt x="156" y="24"/>
                      </a:lnTo>
                      <a:lnTo>
                        <a:pt x="158" y="30"/>
                      </a:lnTo>
                      <a:lnTo>
                        <a:pt x="158" y="40"/>
                      </a:lnTo>
                      <a:lnTo>
                        <a:pt x="156" y="50"/>
                      </a:lnTo>
                      <a:lnTo>
                        <a:pt x="156" y="50"/>
                      </a:lnTo>
                      <a:lnTo>
                        <a:pt x="154" y="56"/>
                      </a:lnTo>
                      <a:lnTo>
                        <a:pt x="156" y="60"/>
                      </a:lnTo>
                      <a:lnTo>
                        <a:pt x="156" y="60"/>
                      </a:lnTo>
                      <a:lnTo>
                        <a:pt x="158" y="62"/>
                      </a:lnTo>
                      <a:lnTo>
                        <a:pt x="164" y="64"/>
                      </a:lnTo>
                      <a:lnTo>
                        <a:pt x="164" y="64"/>
                      </a:lnTo>
                      <a:lnTo>
                        <a:pt x="170" y="62"/>
                      </a:lnTo>
                      <a:lnTo>
                        <a:pt x="172" y="62"/>
                      </a:lnTo>
                      <a:lnTo>
                        <a:pt x="172" y="62"/>
                      </a:lnTo>
                      <a:lnTo>
                        <a:pt x="194" y="54"/>
                      </a:lnTo>
                      <a:lnTo>
                        <a:pt x="212" y="52"/>
                      </a:lnTo>
                      <a:lnTo>
                        <a:pt x="212" y="52"/>
                      </a:lnTo>
                      <a:lnTo>
                        <a:pt x="224" y="52"/>
                      </a:lnTo>
                      <a:lnTo>
                        <a:pt x="230" y="56"/>
                      </a:lnTo>
                      <a:lnTo>
                        <a:pt x="234" y="60"/>
                      </a:lnTo>
                      <a:lnTo>
                        <a:pt x="234" y="60"/>
                      </a:lnTo>
                      <a:lnTo>
                        <a:pt x="236" y="66"/>
                      </a:lnTo>
                      <a:lnTo>
                        <a:pt x="236" y="72"/>
                      </a:lnTo>
                      <a:lnTo>
                        <a:pt x="234" y="86"/>
                      </a:lnTo>
                      <a:lnTo>
                        <a:pt x="234" y="86"/>
                      </a:lnTo>
                      <a:lnTo>
                        <a:pt x="232" y="90"/>
                      </a:lnTo>
                      <a:lnTo>
                        <a:pt x="234" y="96"/>
                      </a:lnTo>
                      <a:lnTo>
                        <a:pt x="234" y="96"/>
                      </a:lnTo>
                      <a:lnTo>
                        <a:pt x="238" y="100"/>
                      </a:lnTo>
                      <a:lnTo>
                        <a:pt x="242" y="102"/>
                      </a:lnTo>
                      <a:lnTo>
                        <a:pt x="242" y="102"/>
                      </a:lnTo>
                      <a:lnTo>
                        <a:pt x="252" y="106"/>
                      </a:lnTo>
                      <a:lnTo>
                        <a:pt x="262" y="112"/>
                      </a:lnTo>
                      <a:lnTo>
                        <a:pt x="268" y="118"/>
                      </a:lnTo>
                      <a:lnTo>
                        <a:pt x="272" y="124"/>
                      </a:lnTo>
                      <a:lnTo>
                        <a:pt x="276" y="132"/>
                      </a:lnTo>
                      <a:lnTo>
                        <a:pt x="276" y="140"/>
                      </a:lnTo>
                      <a:lnTo>
                        <a:pt x="276" y="140"/>
                      </a:lnTo>
                      <a:lnTo>
                        <a:pt x="274" y="154"/>
                      </a:lnTo>
                      <a:lnTo>
                        <a:pt x="266" y="170"/>
                      </a:lnTo>
                      <a:lnTo>
                        <a:pt x="256" y="184"/>
                      </a:lnTo>
                      <a:lnTo>
                        <a:pt x="240" y="198"/>
                      </a:lnTo>
                      <a:lnTo>
                        <a:pt x="220" y="210"/>
                      </a:lnTo>
                      <a:lnTo>
                        <a:pt x="196" y="220"/>
                      </a:lnTo>
                      <a:lnTo>
                        <a:pt x="170" y="226"/>
                      </a:lnTo>
                      <a:lnTo>
                        <a:pt x="154" y="228"/>
                      </a:lnTo>
                      <a:lnTo>
                        <a:pt x="140" y="228"/>
                      </a:lnTo>
                      <a:lnTo>
                        <a:pt x="140" y="22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00"/>
                </a:p>
              </p:txBody>
            </p:sp>
            <p:sp>
              <p:nvSpPr>
                <p:cNvPr id="32" name="Freeform 154"/>
                <p:cNvSpPr>
                  <a:spLocks noEditPoints="1"/>
                </p:cNvSpPr>
                <p:nvPr/>
              </p:nvSpPr>
              <p:spPr bwMode="auto">
                <a:xfrm>
                  <a:off x="4608513" y="2482850"/>
                  <a:ext cx="320675" cy="222250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94" y="2"/>
                    </a:cxn>
                    <a:cxn ang="0">
                      <a:pos x="56" y="10"/>
                    </a:cxn>
                    <a:cxn ang="0">
                      <a:pos x="24" y="28"/>
                    </a:cxn>
                    <a:cxn ang="0">
                      <a:pos x="6" y="52"/>
                    </a:cxn>
                    <a:cxn ang="0">
                      <a:pos x="0" y="80"/>
                    </a:cxn>
                    <a:cxn ang="0">
                      <a:pos x="2" y="92"/>
                    </a:cxn>
                    <a:cxn ang="0">
                      <a:pos x="18" y="114"/>
                    </a:cxn>
                    <a:cxn ang="0">
                      <a:pos x="42" y="130"/>
                    </a:cxn>
                    <a:cxn ang="0">
                      <a:pos x="74" y="140"/>
                    </a:cxn>
                    <a:cxn ang="0">
                      <a:pos x="94" y="140"/>
                    </a:cxn>
                    <a:cxn ang="0">
                      <a:pos x="108" y="140"/>
                    </a:cxn>
                    <a:cxn ang="0">
                      <a:pos x="148" y="130"/>
                    </a:cxn>
                    <a:cxn ang="0">
                      <a:pos x="178" y="112"/>
                    </a:cxn>
                    <a:cxn ang="0">
                      <a:pos x="198" y="88"/>
                    </a:cxn>
                    <a:cxn ang="0">
                      <a:pos x="202" y="60"/>
                    </a:cxn>
                    <a:cxn ang="0">
                      <a:pos x="200" y="48"/>
                    </a:cxn>
                    <a:cxn ang="0">
                      <a:pos x="186" y="26"/>
                    </a:cxn>
                    <a:cxn ang="0">
                      <a:pos x="160" y="10"/>
                    </a:cxn>
                    <a:cxn ang="0">
                      <a:pos x="128" y="2"/>
                    </a:cxn>
                    <a:cxn ang="0">
                      <a:pos x="110" y="0"/>
                    </a:cxn>
                    <a:cxn ang="0">
                      <a:pos x="108" y="126"/>
                    </a:cxn>
                    <a:cxn ang="0">
                      <a:pos x="94" y="128"/>
                    </a:cxn>
                    <a:cxn ang="0">
                      <a:pos x="62" y="124"/>
                    </a:cxn>
                    <a:cxn ang="0">
                      <a:pos x="38" y="114"/>
                    </a:cxn>
                    <a:cxn ang="0">
                      <a:pos x="20" y="98"/>
                    </a:cxn>
                    <a:cxn ang="0">
                      <a:pos x="12" y="80"/>
                    </a:cxn>
                    <a:cxn ang="0">
                      <a:pos x="14" y="68"/>
                    </a:cxn>
                    <a:cxn ang="0">
                      <a:pos x="24" y="46"/>
                    </a:cxn>
                    <a:cxn ang="0">
                      <a:pos x="48" y="28"/>
                    </a:cxn>
                    <a:cxn ang="0">
                      <a:pos x="78" y="16"/>
                    </a:cxn>
                    <a:cxn ang="0">
                      <a:pos x="96" y="14"/>
                    </a:cxn>
                    <a:cxn ang="0">
                      <a:pos x="110" y="14"/>
                    </a:cxn>
                    <a:cxn ang="0">
                      <a:pos x="140" y="16"/>
                    </a:cxn>
                    <a:cxn ang="0">
                      <a:pos x="166" y="28"/>
                    </a:cxn>
                    <a:cxn ang="0">
                      <a:pos x="182" y="42"/>
                    </a:cxn>
                    <a:cxn ang="0">
                      <a:pos x="190" y="62"/>
                    </a:cxn>
                    <a:cxn ang="0">
                      <a:pos x="190" y="72"/>
                    </a:cxn>
                    <a:cxn ang="0">
                      <a:pos x="178" y="94"/>
                    </a:cxn>
                    <a:cxn ang="0">
                      <a:pos x="156" y="112"/>
                    </a:cxn>
                    <a:cxn ang="0">
                      <a:pos x="124" y="124"/>
                    </a:cxn>
                    <a:cxn ang="0">
                      <a:pos x="108" y="126"/>
                    </a:cxn>
                  </a:cxnLst>
                  <a:rect l="0" t="0" r="r" b="b"/>
                  <a:pathLst>
                    <a:path w="202" h="140">
                      <a:moveTo>
                        <a:pt x="110" y="0"/>
                      </a:moveTo>
                      <a:lnTo>
                        <a:pt x="110" y="0"/>
                      </a:lnTo>
                      <a:lnTo>
                        <a:pt x="94" y="2"/>
                      </a:lnTo>
                      <a:lnTo>
                        <a:pt x="94" y="2"/>
                      </a:lnTo>
                      <a:lnTo>
                        <a:pt x="74" y="4"/>
                      </a:lnTo>
                      <a:lnTo>
                        <a:pt x="56" y="10"/>
                      </a:lnTo>
                      <a:lnTo>
                        <a:pt x="40" y="18"/>
                      </a:lnTo>
                      <a:lnTo>
                        <a:pt x="24" y="28"/>
                      </a:lnTo>
                      <a:lnTo>
                        <a:pt x="14" y="40"/>
                      </a:lnTo>
                      <a:lnTo>
                        <a:pt x="6" y="52"/>
                      </a:lnTo>
                      <a:lnTo>
                        <a:pt x="0" y="66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2" y="92"/>
                      </a:lnTo>
                      <a:lnTo>
                        <a:pt x="8" y="104"/>
                      </a:lnTo>
                      <a:lnTo>
                        <a:pt x="18" y="114"/>
                      </a:lnTo>
                      <a:lnTo>
                        <a:pt x="30" y="124"/>
                      </a:lnTo>
                      <a:lnTo>
                        <a:pt x="42" y="130"/>
                      </a:lnTo>
                      <a:lnTo>
                        <a:pt x="58" y="136"/>
                      </a:lnTo>
                      <a:lnTo>
                        <a:pt x="74" y="140"/>
                      </a:lnTo>
                      <a:lnTo>
                        <a:pt x="94" y="140"/>
                      </a:lnTo>
                      <a:lnTo>
                        <a:pt x="94" y="140"/>
                      </a:lnTo>
                      <a:lnTo>
                        <a:pt x="108" y="140"/>
                      </a:lnTo>
                      <a:lnTo>
                        <a:pt x="108" y="140"/>
                      </a:lnTo>
                      <a:lnTo>
                        <a:pt x="128" y="136"/>
                      </a:lnTo>
                      <a:lnTo>
                        <a:pt x="148" y="130"/>
                      </a:lnTo>
                      <a:lnTo>
                        <a:pt x="164" y="122"/>
                      </a:lnTo>
                      <a:lnTo>
                        <a:pt x="178" y="112"/>
                      </a:lnTo>
                      <a:lnTo>
                        <a:pt x="190" y="100"/>
                      </a:lnTo>
                      <a:lnTo>
                        <a:pt x="198" y="88"/>
                      </a:lnTo>
                      <a:lnTo>
                        <a:pt x="202" y="74"/>
                      </a:lnTo>
                      <a:lnTo>
                        <a:pt x="202" y="60"/>
                      </a:lnTo>
                      <a:lnTo>
                        <a:pt x="202" y="60"/>
                      </a:lnTo>
                      <a:lnTo>
                        <a:pt x="200" y="48"/>
                      </a:lnTo>
                      <a:lnTo>
                        <a:pt x="194" y="36"/>
                      </a:lnTo>
                      <a:lnTo>
                        <a:pt x="186" y="26"/>
                      </a:lnTo>
                      <a:lnTo>
                        <a:pt x="174" y="18"/>
                      </a:lnTo>
                      <a:lnTo>
                        <a:pt x="160" y="10"/>
                      </a:lnTo>
                      <a:lnTo>
                        <a:pt x="146" y="4"/>
                      </a:lnTo>
                      <a:lnTo>
                        <a:pt x="128" y="2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  <a:moveTo>
                        <a:pt x="108" y="126"/>
                      </a:moveTo>
                      <a:lnTo>
                        <a:pt x="108" y="126"/>
                      </a:lnTo>
                      <a:lnTo>
                        <a:pt x="94" y="128"/>
                      </a:lnTo>
                      <a:lnTo>
                        <a:pt x="94" y="128"/>
                      </a:lnTo>
                      <a:lnTo>
                        <a:pt x="78" y="126"/>
                      </a:lnTo>
                      <a:lnTo>
                        <a:pt x="62" y="124"/>
                      </a:lnTo>
                      <a:lnTo>
                        <a:pt x="50" y="120"/>
                      </a:lnTo>
                      <a:lnTo>
                        <a:pt x="38" y="114"/>
                      </a:lnTo>
                      <a:lnTo>
                        <a:pt x="28" y="106"/>
                      </a:lnTo>
                      <a:lnTo>
                        <a:pt x="20" y="98"/>
                      </a:lnTo>
                      <a:lnTo>
                        <a:pt x="16" y="90"/>
                      </a:lnTo>
                      <a:lnTo>
                        <a:pt x="12" y="80"/>
                      </a:lnTo>
                      <a:lnTo>
                        <a:pt x="12" y="80"/>
                      </a:lnTo>
                      <a:lnTo>
                        <a:pt x="14" y="68"/>
                      </a:lnTo>
                      <a:lnTo>
                        <a:pt x="18" y="56"/>
                      </a:lnTo>
                      <a:lnTo>
                        <a:pt x="24" y="46"/>
                      </a:lnTo>
                      <a:lnTo>
                        <a:pt x="34" y="36"/>
                      </a:lnTo>
                      <a:lnTo>
                        <a:pt x="48" y="28"/>
                      </a:lnTo>
                      <a:lnTo>
                        <a:pt x="62" y="22"/>
                      </a:lnTo>
                      <a:lnTo>
                        <a:pt x="78" y="16"/>
                      </a:lnTo>
                      <a:lnTo>
                        <a:pt x="96" y="14"/>
                      </a:lnTo>
                      <a:lnTo>
                        <a:pt x="96" y="14"/>
                      </a:lnTo>
                      <a:lnTo>
                        <a:pt x="110" y="14"/>
                      </a:lnTo>
                      <a:lnTo>
                        <a:pt x="110" y="14"/>
                      </a:lnTo>
                      <a:lnTo>
                        <a:pt x="126" y="14"/>
                      </a:lnTo>
                      <a:lnTo>
                        <a:pt x="140" y="16"/>
                      </a:lnTo>
                      <a:lnTo>
                        <a:pt x="154" y="22"/>
                      </a:lnTo>
                      <a:lnTo>
                        <a:pt x="166" y="28"/>
                      </a:lnTo>
                      <a:lnTo>
                        <a:pt x="174" y="34"/>
                      </a:lnTo>
                      <a:lnTo>
                        <a:pt x="182" y="42"/>
                      </a:lnTo>
                      <a:lnTo>
                        <a:pt x="188" y="52"/>
                      </a:lnTo>
                      <a:lnTo>
                        <a:pt x="190" y="62"/>
                      </a:lnTo>
                      <a:lnTo>
                        <a:pt x="190" y="62"/>
                      </a:lnTo>
                      <a:lnTo>
                        <a:pt x="190" y="72"/>
                      </a:lnTo>
                      <a:lnTo>
                        <a:pt x="186" y="84"/>
                      </a:lnTo>
                      <a:lnTo>
                        <a:pt x="178" y="94"/>
                      </a:lnTo>
                      <a:lnTo>
                        <a:pt x="168" y="104"/>
                      </a:lnTo>
                      <a:lnTo>
                        <a:pt x="156" y="112"/>
                      </a:lnTo>
                      <a:lnTo>
                        <a:pt x="142" y="118"/>
                      </a:lnTo>
                      <a:lnTo>
                        <a:pt x="124" y="124"/>
                      </a:lnTo>
                      <a:lnTo>
                        <a:pt x="108" y="126"/>
                      </a:lnTo>
                      <a:lnTo>
                        <a:pt x="108" y="12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00"/>
                </a:p>
              </p:txBody>
            </p:sp>
            <p:sp>
              <p:nvSpPr>
                <p:cNvPr id="33" name="Freeform 155"/>
                <p:cNvSpPr>
                  <a:spLocks noEditPoints="1"/>
                </p:cNvSpPr>
                <p:nvPr/>
              </p:nvSpPr>
              <p:spPr bwMode="auto">
                <a:xfrm>
                  <a:off x="4675188" y="2536825"/>
                  <a:ext cx="142875" cy="123825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38" y="2"/>
                    </a:cxn>
                    <a:cxn ang="0">
                      <a:pos x="22" y="8"/>
                    </a:cxn>
                    <a:cxn ang="0">
                      <a:pos x="8" y="18"/>
                    </a:cxn>
                    <a:cxn ang="0">
                      <a:pos x="4" y="26"/>
                    </a:cxn>
                    <a:cxn ang="0">
                      <a:pos x="0" y="40"/>
                    </a:cxn>
                    <a:cxn ang="0">
                      <a:pos x="0" y="48"/>
                    </a:cxn>
                    <a:cxn ang="0">
                      <a:pos x="6" y="60"/>
                    </a:cxn>
                    <a:cxn ang="0">
                      <a:pos x="14" y="70"/>
                    </a:cxn>
                    <a:cxn ang="0">
                      <a:pos x="42" y="78"/>
                    </a:cxn>
                    <a:cxn ang="0">
                      <a:pos x="42" y="78"/>
                    </a:cxn>
                    <a:cxn ang="0">
                      <a:pos x="52" y="78"/>
                    </a:cxn>
                    <a:cxn ang="0">
                      <a:pos x="70" y="72"/>
                    </a:cxn>
                    <a:cxn ang="0">
                      <a:pos x="82" y="60"/>
                    </a:cxn>
                    <a:cxn ang="0">
                      <a:pos x="86" y="54"/>
                    </a:cxn>
                    <a:cxn ang="0">
                      <a:pos x="90" y="38"/>
                    </a:cxn>
                    <a:cxn ang="0">
                      <a:pos x="90" y="30"/>
                    </a:cxn>
                    <a:cxn ang="0">
                      <a:pos x="84" y="18"/>
                    </a:cxn>
                    <a:cxn ang="0">
                      <a:pos x="76" y="8"/>
                    </a:cxn>
                    <a:cxn ang="0">
                      <a:pos x="48" y="0"/>
                    </a:cxn>
                    <a:cxn ang="0">
                      <a:pos x="72" y="52"/>
                    </a:cxn>
                    <a:cxn ang="0">
                      <a:pos x="62" y="60"/>
                    </a:cxn>
                    <a:cxn ang="0">
                      <a:pos x="50" y="64"/>
                    </a:cxn>
                    <a:cxn ang="0">
                      <a:pos x="42" y="66"/>
                    </a:cxn>
                    <a:cxn ang="0">
                      <a:pos x="42" y="66"/>
                    </a:cxn>
                    <a:cxn ang="0">
                      <a:pos x="24" y="60"/>
                    </a:cxn>
                    <a:cxn ang="0">
                      <a:pos x="14" y="46"/>
                    </a:cxn>
                    <a:cxn ang="0">
                      <a:pos x="14" y="36"/>
                    </a:cxn>
                    <a:cxn ang="0">
                      <a:pos x="18" y="26"/>
                    </a:cxn>
                    <a:cxn ang="0">
                      <a:pos x="40" y="14"/>
                    </a:cxn>
                    <a:cxn ang="0">
                      <a:pos x="48" y="14"/>
                    </a:cxn>
                    <a:cxn ang="0">
                      <a:pos x="58" y="14"/>
                    </a:cxn>
                    <a:cxn ang="0">
                      <a:pos x="74" y="24"/>
                    </a:cxn>
                    <a:cxn ang="0">
                      <a:pos x="78" y="32"/>
                    </a:cxn>
                    <a:cxn ang="0">
                      <a:pos x="72" y="52"/>
                    </a:cxn>
                  </a:cxnLst>
                  <a:rect l="0" t="0" r="r" b="b"/>
                  <a:pathLst>
                    <a:path w="90" h="78">
                      <a:moveTo>
                        <a:pt x="48" y="0"/>
                      </a:moveTo>
                      <a:lnTo>
                        <a:pt x="48" y="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0" y="4"/>
                      </a:lnTo>
                      <a:lnTo>
                        <a:pt x="22" y="8"/>
                      </a:lnTo>
                      <a:lnTo>
                        <a:pt x="14" y="12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2"/>
                      </a:lnTo>
                      <a:lnTo>
                        <a:pt x="0" y="40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4" y="70"/>
                      </a:lnTo>
                      <a:lnTo>
                        <a:pt x="28" y="76"/>
                      </a:lnTo>
                      <a:lnTo>
                        <a:pt x="42" y="78"/>
                      </a:lnTo>
                      <a:lnTo>
                        <a:pt x="42" y="78"/>
                      </a:lnTo>
                      <a:lnTo>
                        <a:pt x="42" y="78"/>
                      </a:lnTo>
                      <a:lnTo>
                        <a:pt x="52" y="78"/>
                      </a:lnTo>
                      <a:lnTo>
                        <a:pt x="52" y="78"/>
                      </a:lnTo>
                      <a:lnTo>
                        <a:pt x="62" y="76"/>
                      </a:lnTo>
                      <a:lnTo>
                        <a:pt x="70" y="72"/>
                      </a:lnTo>
                      <a:lnTo>
                        <a:pt x="76" y="66"/>
                      </a:lnTo>
                      <a:lnTo>
                        <a:pt x="82" y="60"/>
                      </a:lnTo>
                      <a:lnTo>
                        <a:pt x="82" y="60"/>
                      </a:lnTo>
                      <a:lnTo>
                        <a:pt x="86" y="54"/>
                      </a:lnTo>
                      <a:lnTo>
                        <a:pt x="90" y="46"/>
                      </a:lnTo>
                      <a:lnTo>
                        <a:pt x="90" y="38"/>
                      </a:lnTo>
                      <a:lnTo>
                        <a:pt x="90" y="30"/>
                      </a:lnTo>
                      <a:lnTo>
                        <a:pt x="90" y="30"/>
                      </a:lnTo>
                      <a:lnTo>
                        <a:pt x="88" y="24"/>
                      </a:lnTo>
                      <a:lnTo>
                        <a:pt x="84" y="18"/>
                      </a:lnTo>
                      <a:lnTo>
                        <a:pt x="80" y="12"/>
                      </a:lnTo>
                      <a:lnTo>
                        <a:pt x="76" y="8"/>
                      </a:lnTo>
                      <a:lnTo>
                        <a:pt x="62" y="2"/>
                      </a:lnTo>
                      <a:lnTo>
                        <a:pt x="48" y="0"/>
                      </a:lnTo>
                      <a:lnTo>
                        <a:pt x="48" y="0"/>
                      </a:lnTo>
                      <a:close/>
                      <a:moveTo>
                        <a:pt x="72" y="52"/>
                      </a:moveTo>
                      <a:lnTo>
                        <a:pt x="72" y="52"/>
                      </a:lnTo>
                      <a:lnTo>
                        <a:pt x="62" y="60"/>
                      </a:lnTo>
                      <a:lnTo>
                        <a:pt x="50" y="64"/>
                      </a:lnTo>
                      <a:lnTo>
                        <a:pt x="50" y="64"/>
                      </a:lnTo>
                      <a:lnTo>
                        <a:pt x="42" y="66"/>
                      </a:lnTo>
                      <a:lnTo>
                        <a:pt x="42" y="66"/>
                      </a:lnTo>
                      <a:lnTo>
                        <a:pt x="42" y="66"/>
                      </a:lnTo>
                      <a:lnTo>
                        <a:pt x="42" y="66"/>
                      </a:lnTo>
                      <a:lnTo>
                        <a:pt x="32" y="64"/>
                      </a:lnTo>
                      <a:lnTo>
                        <a:pt x="24" y="60"/>
                      </a:lnTo>
                      <a:lnTo>
                        <a:pt x="16" y="54"/>
                      </a:lnTo>
                      <a:lnTo>
                        <a:pt x="14" y="46"/>
                      </a:lnTo>
                      <a:lnTo>
                        <a:pt x="14" y="46"/>
                      </a:lnTo>
                      <a:lnTo>
                        <a:pt x="14" y="36"/>
                      </a:lnTo>
                      <a:lnTo>
                        <a:pt x="18" y="26"/>
                      </a:lnTo>
                      <a:lnTo>
                        <a:pt x="18" y="26"/>
                      </a:lnTo>
                      <a:lnTo>
                        <a:pt x="28" y="18"/>
                      </a:lnTo>
                      <a:lnTo>
                        <a:pt x="40" y="14"/>
                      </a:lnTo>
                      <a:lnTo>
                        <a:pt x="40" y="14"/>
                      </a:lnTo>
                      <a:lnTo>
                        <a:pt x="48" y="14"/>
                      </a:lnTo>
                      <a:lnTo>
                        <a:pt x="48" y="14"/>
                      </a:lnTo>
                      <a:lnTo>
                        <a:pt x="58" y="14"/>
                      </a:lnTo>
                      <a:lnTo>
                        <a:pt x="68" y="18"/>
                      </a:lnTo>
                      <a:lnTo>
                        <a:pt x="74" y="24"/>
                      </a:lnTo>
                      <a:lnTo>
                        <a:pt x="78" y="32"/>
                      </a:lnTo>
                      <a:lnTo>
                        <a:pt x="78" y="32"/>
                      </a:lnTo>
                      <a:lnTo>
                        <a:pt x="76" y="42"/>
                      </a:lnTo>
                      <a:lnTo>
                        <a:pt x="72" y="52"/>
                      </a:lnTo>
                      <a:lnTo>
                        <a:pt x="72" y="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00"/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3847410" y="4994230"/>
                <a:ext cx="259111" cy="25911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91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教育情况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4442011"/>
            <a:ext cx="4629150" cy="14115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0" y="4442011"/>
            <a:ext cx="7562850" cy="1411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95850" y="4621470"/>
            <a:ext cx="68008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毕业于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20XX.XX</a:t>
            </a:r>
            <a:endParaRPr lang="en-US" altLang="zh-CN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专业方向：计算机科学</a:t>
            </a:r>
          </a:p>
        </p:txBody>
      </p:sp>
      <p:sp>
        <p:nvSpPr>
          <p:cNvPr id="6" name="等腰三角形 6"/>
          <p:cNvSpPr/>
          <p:nvPr/>
        </p:nvSpPr>
        <p:spPr>
          <a:xfrm>
            <a:off x="4444334" y="1437110"/>
            <a:ext cx="508666" cy="5186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91113" y="1371377"/>
            <a:ext cx="5634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9" name="Rectangle 11"/>
          <p:cNvSpPr/>
          <p:nvPr/>
        </p:nvSpPr>
        <p:spPr>
          <a:xfrm>
            <a:off x="4953000" y="2613420"/>
            <a:ext cx="5497286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zh-CN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" name="组合 13"/>
          <p:cNvGrpSpPr/>
          <p:nvPr/>
        </p:nvGrpSpPr>
        <p:grpSpPr>
          <a:xfrm>
            <a:off x="1097426" y="1818017"/>
            <a:ext cx="2427956" cy="1537533"/>
            <a:chOff x="5662466" y="2439430"/>
            <a:chExt cx="734634" cy="465216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789343" y="2693184"/>
              <a:ext cx="468349" cy="211462"/>
            </a:xfrm>
            <a:custGeom>
              <a:avLst/>
              <a:gdLst>
                <a:gd name="T0" fmla="*/ 302 w 598"/>
                <a:gd name="T1" fmla="*/ 72 h 270"/>
                <a:gd name="T2" fmla="*/ 302 w 598"/>
                <a:gd name="T3" fmla="*/ 72 h 270"/>
                <a:gd name="T4" fmla="*/ 274 w 598"/>
                <a:gd name="T5" fmla="*/ 70 h 270"/>
                <a:gd name="T6" fmla="*/ 260 w 598"/>
                <a:gd name="T7" fmla="*/ 68 h 270"/>
                <a:gd name="T8" fmla="*/ 244 w 598"/>
                <a:gd name="T9" fmla="*/ 62 h 270"/>
                <a:gd name="T10" fmla="*/ 80 w 598"/>
                <a:gd name="T11" fmla="*/ 0 h 270"/>
                <a:gd name="T12" fmla="*/ 0 w 598"/>
                <a:gd name="T13" fmla="*/ 0 h 270"/>
                <a:gd name="T14" fmla="*/ 0 w 598"/>
                <a:gd name="T15" fmla="*/ 98 h 270"/>
                <a:gd name="T16" fmla="*/ 0 w 598"/>
                <a:gd name="T17" fmla="*/ 98 h 270"/>
                <a:gd name="T18" fmla="*/ 2 w 598"/>
                <a:gd name="T19" fmla="*/ 110 h 270"/>
                <a:gd name="T20" fmla="*/ 4 w 598"/>
                <a:gd name="T21" fmla="*/ 122 h 270"/>
                <a:gd name="T22" fmla="*/ 8 w 598"/>
                <a:gd name="T23" fmla="*/ 132 h 270"/>
                <a:gd name="T24" fmla="*/ 14 w 598"/>
                <a:gd name="T25" fmla="*/ 144 h 270"/>
                <a:gd name="T26" fmla="*/ 22 w 598"/>
                <a:gd name="T27" fmla="*/ 152 h 270"/>
                <a:gd name="T28" fmla="*/ 30 w 598"/>
                <a:gd name="T29" fmla="*/ 162 h 270"/>
                <a:gd name="T30" fmla="*/ 40 w 598"/>
                <a:gd name="T31" fmla="*/ 168 h 270"/>
                <a:gd name="T32" fmla="*/ 50 w 598"/>
                <a:gd name="T33" fmla="*/ 174 h 270"/>
                <a:gd name="T34" fmla="*/ 248 w 598"/>
                <a:gd name="T35" fmla="*/ 260 h 270"/>
                <a:gd name="T36" fmla="*/ 248 w 598"/>
                <a:gd name="T37" fmla="*/ 260 h 270"/>
                <a:gd name="T38" fmla="*/ 260 w 598"/>
                <a:gd name="T39" fmla="*/ 264 h 270"/>
                <a:gd name="T40" fmla="*/ 272 w 598"/>
                <a:gd name="T41" fmla="*/ 268 h 270"/>
                <a:gd name="T42" fmla="*/ 298 w 598"/>
                <a:gd name="T43" fmla="*/ 270 h 270"/>
                <a:gd name="T44" fmla="*/ 326 w 598"/>
                <a:gd name="T45" fmla="*/ 268 h 270"/>
                <a:gd name="T46" fmla="*/ 338 w 598"/>
                <a:gd name="T47" fmla="*/ 264 h 270"/>
                <a:gd name="T48" fmla="*/ 348 w 598"/>
                <a:gd name="T49" fmla="*/ 260 h 270"/>
                <a:gd name="T50" fmla="*/ 548 w 598"/>
                <a:gd name="T51" fmla="*/ 174 h 270"/>
                <a:gd name="T52" fmla="*/ 548 w 598"/>
                <a:gd name="T53" fmla="*/ 174 h 270"/>
                <a:gd name="T54" fmla="*/ 558 w 598"/>
                <a:gd name="T55" fmla="*/ 168 h 270"/>
                <a:gd name="T56" fmla="*/ 568 w 598"/>
                <a:gd name="T57" fmla="*/ 162 h 270"/>
                <a:gd name="T58" fmla="*/ 576 w 598"/>
                <a:gd name="T59" fmla="*/ 152 h 270"/>
                <a:gd name="T60" fmla="*/ 584 w 598"/>
                <a:gd name="T61" fmla="*/ 144 h 270"/>
                <a:gd name="T62" fmla="*/ 590 w 598"/>
                <a:gd name="T63" fmla="*/ 132 h 270"/>
                <a:gd name="T64" fmla="*/ 594 w 598"/>
                <a:gd name="T65" fmla="*/ 120 h 270"/>
                <a:gd name="T66" fmla="*/ 598 w 598"/>
                <a:gd name="T67" fmla="*/ 110 h 270"/>
                <a:gd name="T68" fmla="*/ 598 w 598"/>
                <a:gd name="T69" fmla="*/ 98 h 270"/>
                <a:gd name="T70" fmla="*/ 598 w 598"/>
                <a:gd name="T71" fmla="*/ 0 h 270"/>
                <a:gd name="T72" fmla="*/ 510 w 598"/>
                <a:gd name="T73" fmla="*/ 0 h 270"/>
                <a:gd name="T74" fmla="*/ 366 w 598"/>
                <a:gd name="T75" fmla="*/ 62 h 270"/>
                <a:gd name="T76" fmla="*/ 366 w 598"/>
                <a:gd name="T77" fmla="*/ 62 h 270"/>
                <a:gd name="T78" fmla="*/ 352 w 598"/>
                <a:gd name="T79" fmla="*/ 66 h 270"/>
                <a:gd name="T80" fmla="*/ 336 w 598"/>
                <a:gd name="T81" fmla="*/ 70 h 270"/>
                <a:gd name="T82" fmla="*/ 320 w 598"/>
                <a:gd name="T83" fmla="*/ 72 h 270"/>
                <a:gd name="T84" fmla="*/ 302 w 598"/>
                <a:gd name="T85" fmla="*/ 72 h 270"/>
                <a:gd name="T86" fmla="*/ 302 w 598"/>
                <a:gd name="T87" fmla="*/ 7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8" h="270">
                  <a:moveTo>
                    <a:pt x="302" y="72"/>
                  </a:moveTo>
                  <a:lnTo>
                    <a:pt x="302" y="72"/>
                  </a:lnTo>
                  <a:lnTo>
                    <a:pt x="274" y="70"/>
                  </a:lnTo>
                  <a:lnTo>
                    <a:pt x="260" y="68"/>
                  </a:lnTo>
                  <a:lnTo>
                    <a:pt x="244" y="62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0"/>
                  </a:lnTo>
                  <a:lnTo>
                    <a:pt x="4" y="122"/>
                  </a:lnTo>
                  <a:lnTo>
                    <a:pt x="8" y="132"/>
                  </a:lnTo>
                  <a:lnTo>
                    <a:pt x="14" y="144"/>
                  </a:lnTo>
                  <a:lnTo>
                    <a:pt x="22" y="152"/>
                  </a:lnTo>
                  <a:lnTo>
                    <a:pt x="30" y="162"/>
                  </a:lnTo>
                  <a:lnTo>
                    <a:pt x="40" y="168"/>
                  </a:lnTo>
                  <a:lnTo>
                    <a:pt x="50" y="174"/>
                  </a:lnTo>
                  <a:lnTo>
                    <a:pt x="248" y="260"/>
                  </a:lnTo>
                  <a:lnTo>
                    <a:pt x="248" y="260"/>
                  </a:lnTo>
                  <a:lnTo>
                    <a:pt x="260" y="264"/>
                  </a:lnTo>
                  <a:lnTo>
                    <a:pt x="272" y="268"/>
                  </a:lnTo>
                  <a:lnTo>
                    <a:pt x="298" y="270"/>
                  </a:lnTo>
                  <a:lnTo>
                    <a:pt x="326" y="268"/>
                  </a:lnTo>
                  <a:lnTo>
                    <a:pt x="338" y="264"/>
                  </a:lnTo>
                  <a:lnTo>
                    <a:pt x="348" y="260"/>
                  </a:lnTo>
                  <a:lnTo>
                    <a:pt x="548" y="174"/>
                  </a:lnTo>
                  <a:lnTo>
                    <a:pt x="548" y="174"/>
                  </a:lnTo>
                  <a:lnTo>
                    <a:pt x="558" y="168"/>
                  </a:lnTo>
                  <a:lnTo>
                    <a:pt x="568" y="162"/>
                  </a:lnTo>
                  <a:lnTo>
                    <a:pt x="576" y="152"/>
                  </a:lnTo>
                  <a:lnTo>
                    <a:pt x="584" y="144"/>
                  </a:lnTo>
                  <a:lnTo>
                    <a:pt x="590" y="132"/>
                  </a:lnTo>
                  <a:lnTo>
                    <a:pt x="594" y="120"/>
                  </a:lnTo>
                  <a:lnTo>
                    <a:pt x="598" y="110"/>
                  </a:lnTo>
                  <a:lnTo>
                    <a:pt x="598" y="98"/>
                  </a:lnTo>
                  <a:lnTo>
                    <a:pt x="598" y="0"/>
                  </a:lnTo>
                  <a:lnTo>
                    <a:pt x="510" y="0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52" y="66"/>
                  </a:lnTo>
                  <a:lnTo>
                    <a:pt x="336" y="70"/>
                  </a:lnTo>
                  <a:lnTo>
                    <a:pt x="320" y="72"/>
                  </a:lnTo>
                  <a:lnTo>
                    <a:pt x="302" y="72"/>
                  </a:lnTo>
                  <a:lnTo>
                    <a:pt x="30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662466" y="2439430"/>
              <a:ext cx="734634" cy="391596"/>
            </a:xfrm>
            <a:custGeom>
              <a:avLst/>
              <a:gdLst>
                <a:gd name="T0" fmla="*/ 22 w 938"/>
                <a:gd name="T1" fmla="*/ 196 h 500"/>
                <a:gd name="T2" fmla="*/ 416 w 938"/>
                <a:gd name="T3" fmla="*/ 348 h 500"/>
                <a:gd name="T4" fmla="*/ 416 w 938"/>
                <a:gd name="T5" fmla="*/ 348 h 500"/>
                <a:gd name="T6" fmla="*/ 428 w 938"/>
                <a:gd name="T7" fmla="*/ 352 h 500"/>
                <a:gd name="T8" fmla="*/ 440 w 938"/>
                <a:gd name="T9" fmla="*/ 354 h 500"/>
                <a:gd name="T10" fmla="*/ 466 w 938"/>
                <a:gd name="T11" fmla="*/ 356 h 500"/>
                <a:gd name="T12" fmla="*/ 494 w 938"/>
                <a:gd name="T13" fmla="*/ 352 h 500"/>
                <a:gd name="T14" fmla="*/ 506 w 938"/>
                <a:gd name="T15" fmla="*/ 350 h 500"/>
                <a:gd name="T16" fmla="*/ 518 w 938"/>
                <a:gd name="T17" fmla="*/ 346 h 500"/>
                <a:gd name="T18" fmla="*/ 894 w 938"/>
                <a:gd name="T19" fmla="*/ 188 h 500"/>
                <a:gd name="T20" fmla="*/ 894 w 938"/>
                <a:gd name="T21" fmla="*/ 422 h 500"/>
                <a:gd name="T22" fmla="*/ 870 w 938"/>
                <a:gd name="T23" fmla="*/ 500 h 500"/>
                <a:gd name="T24" fmla="*/ 938 w 938"/>
                <a:gd name="T25" fmla="*/ 500 h 500"/>
                <a:gd name="T26" fmla="*/ 914 w 938"/>
                <a:gd name="T27" fmla="*/ 420 h 500"/>
                <a:gd name="T28" fmla="*/ 914 w 938"/>
                <a:gd name="T29" fmla="*/ 178 h 500"/>
                <a:gd name="T30" fmla="*/ 912 w 938"/>
                <a:gd name="T31" fmla="*/ 178 h 500"/>
                <a:gd name="T32" fmla="*/ 912 w 938"/>
                <a:gd name="T33" fmla="*/ 178 h 500"/>
                <a:gd name="T34" fmla="*/ 918 w 938"/>
                <a:gd name="T35" fmla="*/ 174 h 500"/>
                <a:gd name="T36" fmla="*/ 922 w 938"/>
                <a:gd name="T37" fmla="*/ 170 h 500"/>
                <a:gd name="T38" fmla="*/ 922 w 938"/>
                <a:gd name="T39" fmla="*/ 164 h 500"/>
                <a:gd name="T40" fmla="*/ 922 w 938"/>
                <a:gd name="T41" fmla="*/ 160 h 500"/>
                <a:gd name="T42" fmla="*/ 920 w 938"/>
                <a:gd name="T43" fmla="*/ 156 h 500"/>
                <a:gd name="T44" fmla="*/ 916 w 938"/>
                <a:gd name="T45" fmla="*/ 152 h 500"/>
                <a:gd name="T46" fmla="*/ 910 w 938"/>
                <a:gd name="T47" fmla="*/ 148 h 500"/>
                <a:gd name="T48" fmla="*/ 902 w 938"/>
                <a:gd name="T49" fmla="*/ 144 h 500"/>
                <a:gd name="T50" fmla="*/ 518 w 938"/>
                <a:gd name="T51" fmla="*/ 8 h 500"/>
                <a:gd name="T52" fmla="*/ 518 w 938"/>
                <a:gd name="T53" fmla="*/ 8 h 500"/>
                <a:gd name="T54" fmla="*/ 506 w 938"/>
                <a:gd name="T55" fmla="*/ 4 h 500"/>
                <a:gd name="T56" fmla="*/ 494 w 938"/>
                <a:gd name="T57" fmla="*/ 2 h 500"/>
                <a:gd name="T58" fmla="*/ 466 w 938"/>
                <a:gd name="T59" fmla="*/ 0 h 500"/>
                <a:gd name="T60" fmla="*/ 440 w 938"/>
                <a:gd name="T61" fmla="*/ 2 h 500"/>
                <a:gd name="T62" fmla="*/ 426 w 938"/>
                <a:gd name="T63" fmla="*/ 6 h 500"/>
                <a:gd name="T64" fmla="*/ 416 w 938"/>
                <a:gd name="T65" fmla="*/ 8 h 500"/>
                <a:gd name="T66" fmla="*/ 22 w 938"/>
                <a:gd name="T67" fmla="*/ 156 h 500"/>
                <a:gd name="T68" fmla="*/ 22 w 938"/>
                <a:gd name="T69" fmla="*/ 156 h 500"/>
                <a:gd name="T70" fmla="*/ 12 w 938"/>
                <a:gd name="T71" fmla="*/ 162 h 500"/>
                <a:gd name="T72" fmla="*/ 6 w 938"/>
                <a:gd name="T73" fmla="*/ 166 h 500"/>
                <a:gd name="T74" fmla="*/ 2 w 938"/>
                <a:gd name="T75" fmla="*/ 172 h 500"/>
                <a:gd name="T76" fmla="*/ 0 w 938"/>
                <a:gd name="T77" fmla="*/ 176 h 500"/>
                <a:gd name="T78" fmla="*/ 2 w 938"/>
                <a:gd name="T79" fmla="*/ 182 h 500"/>
                <a:gd name="T80" fmla="*/ 6 w 938"/>
                <a:gd name="T81" fmla="*/ 186 h 500"/>
                <a:gd name="T82" fmla="*/ 12 w 938"/>
                <a:gd name="T83" fmla="*/ 192 h 500"/>
                <a:gd name="T84" fmla="*/ 22 w 938"/>
                <a:gd name="T85" fmla="*/ 196 h 500"/>
                <a:gd name="T86" fmla="*/ 22 w 938"/>
                <a:gd name="T87" fmla="*/ 1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8" h="500">
                  <a:moveTo>
                    <a:pt x="22" y="196"/>
                  </a:moveTo>
                  <a:lnTo>
                    <a:pt x="416" y="348"/>
                  </a:lnTo>
                  <a:lnTo>
                    <a:pt x="416" y="348"/>
                  </a:lnTo>
                  <a:lnTo>
                    <a:pt x="428" y="352"/>
                  </a:lnTo>
                  <a:lnTo>
                    <a:pt x="440" y="354"/>
                  </a:lnTo>
                  <a:lnTo>
                    <a:pt x="466" y="356"/>
                  </a:lnTo>
                  <a:lnTo>
                    <a:pt x="494" y="352"/>
                  </a:lnTo>
                  <a:lnTo>
                    <a:pt x="506" y="350"/>
                  </a:lnTo>
                  <a:lnTo>
                    <a:pt x="518" y="346"/>
                  </a:lnTo>
                  <a:lnTo>
                    <a:pt x="894" y="188"/>
                  </a:lnTo>
                  <a:lnTo>
                    <a:pt x="894" y="422"/>
                  </a:lnTo>
                  <a:lnTo>
                    <a:pt x="870" y="500"/>
                  </a:lnTo>
                  <a:lnTo>
                    <a:pt x="938" y="500"/>
                  </a:lnTo>
                  <a:lnTo>
                    <a:pt x="914" y="420"/>
                  </a:lnTo>
                  <a:lnTo>
                    <a:pt x="914" y="178"/>
                  </a:lnTo>
                  <a:lnTo>
                    <a:pt x="912" y="178"/>
                  </a:lnTo>
                  <a:lnTo>
                    <a:pt x="912" y="178"/>
                  </a:lnTo>
                  <a:lnTo>
                    <a:pt x="918" y="174"/>
                  </a:lnTo>
                  <a:lnTo>
                    <a:pt x="922" y="170"/>
                  </a:lnTo>
                  <a:lnTo>
                    <a:pt x="922" y="164"/>
                  </a:lnTo>
                  <a:lnTo>
                    <a:pt x="922" y="160"/>
                  </a:lnTo>
                  <a:lnTo>
                    <a:pt x="920" y="156"/>
                  </a:lnTo>
                  <a:lnTo>
                    <a:pt x="916" y="152"/>
                  </a:lnTo>
                  <a:lnTo>
                    <a:pt x="910" y="148"/>
                  </a:lnTo>
                  <a:lnTo>
                    <a:pt x="902" y="144"/>
                  </a:lnTo>
                  <a:lnTo>
                    <a:pt x="518" y="8"/>
                  </a:lnTo>
                  <a:lnTo>
                    <a:pt x="518" y="8"/>
                  </a:lnTo>
                  <a:lnTo>
                    <a:pt x="506" y="4"/>
                  </a:lnTo>
                  <a:lnTo>
                    <a:pt x="494" y="2"/>
                  </a:lnTo>
                  <a:lnTo>
                    <a:pt x="466" y="0"/>
                  </a:lnTo>
                  <a:lnTo>
                    <a:pt x="440" y="2"/>
                  </a:lnTo>
                  <a:lnTo>
                    <a:pt x="426" y="6"/>
                  </a:lnTo>
                  <a:lnTo>
                    <a:pt x="416" y="8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12" y="162"/>
                  </a:lnTo>
                  <a:lnTo>
                    <a:pt x="6" y="166"/>
                  </a:lnTo>
                  <a:lnTo>
                    <a:pt x="2" y="172"/>
                  </a:lnTo>
                  <a:lnTo>
                    <a:pt x="0" y="176"/>
                  </a:lnTo>
                  <a:lnTo>
                    <a:pt x="2" y="182"/>
                  </a:lnTo>
                  <a:lnTo>
                    <a:pt x="6" y="186"/>
                  </a:lnTo>
                  <a:lnTo>
                    <a:pt x="12" y="192"/>
                  </a:lnTo>
                  <a:lnTo>
                    <a:pt x="22" y="196"/>
                  </a:lnTo>
                  <a:lnTo>
                    <a:pt x="22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19175" y="4793825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XX</a:t>
            </a:r>
            <a:r>
              <a:rPr lang="zh-CN" altLang="en-US" sz="4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大学</a:t>
            </a:r>
            <a:endParaRPr lang="zh-CN" altLang="en-US" sz="4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工作经验</a:t>
            </a:r>
          </a:p>
        </p:txBody>
      </p:sp>
      <p:sp>
        <p:nvSpPr>
          <p:cNvPr id="3" name="矩形 2"/>
          <p:cNvSpPr/>
          <p:nvPr/>
        </p:nvSpPr>
        <p:spPr>
          <a:xfrm>
            <a:off x="5405967" y="1504950"/>
            <a:ext cx="1600200" cy="1466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201X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7006167" y="1504950"/>
            <a:ext cx="5185833" cy="14668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05967" y="2971800"/>
            <a:ext cx="1600200" cy="1466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201X</a:t>
            </a:r>
            <a:endParaRPr lang="zh-CN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7006167" y="2971800"/>
            <a:ext cx="5185833" cy="146685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05967" y="4438650"/>
            <a:ext cx="1600200" cy="1466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201X</a:t>
            </a:r>
            <a:endParaRPr lang="zh-CN" altLang="en-US" sz="3600" b="1" dirty="0"/>
          </a:p>
        </p:txBody>
      </p:sp>
      <p:sp>
        <p:nvSpPr>
          <p:cNvPr id="8" name="矩形 7"/>
          <p:cNvSpPr/>
          <p:nvPr/>
        </p:nvSpPr>
        <p:spPr>
          <a:xfrm>
            <a:off x="7006167" y="4438650"/>
            <a:ext cx="5185833" cy="14668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8440" y="1180400"/>
            <a:ext cx="3522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786342" y="2222555"/>
            <a:ext cx="1295400" cy="447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201X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786342" y="3481387"/>
            <a:ext cx="1295400" cy="447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201X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786342" y="4768793"/>
            <a:ext cx="1295400" cy="447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201X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2081742" y="2257618"/>
            <a:ext cx="2895600" cy="384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点击此处添加标题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81742" y="3545025"/>
            <a:ext cx="2895600" cy="384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3"/>
                </a:solidFill>
              </a:rPr>
              <a:t>点击此处添加标题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81742" y="4803857"/>
            <a:ext cx="2895600" cy="384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4"/>
                </a:solidFill>
              </a:rPr>
              <a:t>点击此处添加标题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1"/>
          <p:cNvSpPr/>
          <p:nvPr/>
        </p:nvSpPr>
        <p:spPr>
          <a:xfrm>
            <a:off x="729192" y="2713505"/>
            <a:ext cx="4248150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Rectangle 11"/>
          <p:cNvSpPr/>
          <p:nvPr/>
        </p:nvSpPr>
        <p:spPr>
          <a:xfrm>
            <a:off x="729192" y="3978632"/>
            <a:ext cx="4248150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Rectangle 11"/>
          <p:cNvSpPr/>
          <p:nvPr/>
        </p:nvSpPr>
        <p:spPr>
          <a:xfrm>
            <a:off x="729192" y="5290834"/>
            <a:ext cx="4248150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7196667" y="1644367"/>
            <a:ext cx="4694365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Rectangle 11"/>
          <p:cNvSpPr/>
          <p:nvPr/>
        </p:nvSpPr>
        <p:spPr>
          <a:xfrm>
            <a:off x="7196667" y="3160376"/>
            <a:ext cx="4694365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Rectangle 11"/>
          <p:cNvSpPr/>
          <p:nvPr/>
        </p:nvSpPr>
        <p:spPr>
          <a:xfrm>
            <a:off x="7196667" y="4644006"/>
            <a:ext cx="4694365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个人能力</a:t>
            </a:r>
          </a:p>
        </p:txBody>
      </p:sp>
      <p:grpSp>
        <p:nvGrpSpPr>
          <p:cNvPr id="22" name="组 21"/>
          <p:cNvGrpSpPr/>
          <p:nvPr/>
        </p:nvGrpSpPr>
        <p:grpSpPr>
          <a:xfrm>
            <a:off x="0" y="1314450"/>
            <a:ext cx="12192000" cy="857250"/>
            <a:chOff x="0" y="1314450"/>
            <a:chExt cx="12192000" cy="857250"/>
          </a:xfrm>
        </p:grpSpPr>
        <p:sp>
          <p:nvSpPr>
            <p:cNvPr id="23" name="矩形 22"/>
            <p:cNvSpPr/>
            <p:nvPr/>
          </p:nvSpPr>
          <p:spPr>
            <a:xfrm>
              <a:off x="0" y="1314450"/>
              <a:ext cx="2266950" cy="857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105024" y="1314450"/>
              <a:ext cx="6638925" cy="857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8743949" y="1314450"/>
              <a:ext cx="3448051" cy="8572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等腰三角形 6"/>
          <p:cNvSpPr/>
          <p:nvPr/>
        </p:nvSpPr>
        <p:spPr>
          <a:xfrm>
            <a:off x="819502" y="2814892"/>
            <a:ext cx="323850" cy="33020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81465" y="2749159"/>
            <a:ext cx="36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11"/>
          <p:cNvSpPr/>
          <p:nvPr/>
        </p:nvSpPr>
        <p:spPr>
          <a:xfrm>
            <a:off x="1143352" y="3484068"/>
            <a:ext cx="4613981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等腰三角形 11"/>
          <p:cNvSpPr/>
          <p:nvPr/>
        </p:nvSpPr>
        <p:spPr>
          <a:xfrm>
            <a:off x="819502" y="4670591"/>
            <a:ext cx="323850" cy="33020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281465" y="4604858"/>
            <a:ext cx="36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11"/>
          <p:cNvSpPr/>
          <p:nvPr/>
        </p:nvSpPr>
        <p:spPr>
          <a:xfrm>
            <a:off x="1143352" y="5339767"/>
            <a:ext cx="4613981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4" name="图表 33"/>
          <p:cNvGraphicFramePr/>
          <p:nvPr>
            <p:extLst>
              <p:ext uri="{D42A27DB-BD31-4B8C-83A1-F6EECF244321}">
                <p14:modId xmlns:p14="http://schemas.microsoft.com/office/powerpoint/2010/main" val="1255035368"/>
              </p:ext>
            </p:extLst>
          </p:nvPr>
        </p:nvGraphicFramePr>
        <p:xfrm>
          <a:off x="6651624" y="2584506"/>
          <a:ext cx="5083176" cy="3805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433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求职简语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0" y="1196790"/>
            <a:ext cx="3048000" cy="2286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196790"/>
            <a:ext cx="3048000" cy="2286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3048000" y="1196790"/>
            <a:ext cx="3048000" cy="22860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048000" y="1196790"/>
            <a:ext cx="3048000" cy="2286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6096000" y="1196790"/>
            <a:ext cx="3048000" cy="22860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6096000" y="1196790"/>
            <a:ext cx="3048000" cy="2286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9144000" y="1196790"/>
            <a:ext cx="3048000" cy="228600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9144000" y="1196790"/>
            <a:ext cx="3048000" cy="2286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88276" y="4069437"/>
            <a:ext cx="561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88278" y="4700378"/>
            <a:ext cx="621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点击此处添加标题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43" name="Rectangle 11"/>
          <p:cNvSpPr/>
          <p:nvPr/>
        </p:nvSpPr>
        <p:spPr>
          <a:xfrm>
            <a:off x="788277" y="5300544"/>
            <a:ext cx="8186558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1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  <a:endParaRPr lang="zh-CN" alt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油画清新简约个性简历PPT模板"/>
</p:tagLst>
</file>

<file path=ppt/theme/theme1.xml><?xml version="1.0" encoding="utf-8"?>
<a:theme xmlns:a="http://schemas.openxmlformats.org/drawingml/2006/main" name="模板页面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41AAD7"/>
      </a:accent1>
      <a:accent2>
        <a:srgbClr val="3CC2B8"/>
      </a:accent2>
      <a:accent3>
        <a:srgbClr val="426FCF"/>
      </a:accent3>
      <a:accent4>
        <a:srgbClr val="81C373"/>
      </a:accent4>
      <a:accent5>
        <a:srgbClr val="C6CD2F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8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759</Words>
  <Application>Microsoft Office PowerPoint</Application>
  <PresentationFormat>宽屏</PresentationFormat>
  <Paragraphs>56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油画清新简约个性简历PPT模板</dc:title>
  <dc:subject/>
  <dc:creator>OfficePLUS</dc:creator>
  <cp:keywords/>
  <dc:description/>
  <cp:lastModifiedBy>User</cp:lastModifiedBy>
  <cp:revision>46</cp:revision>
  <dcterms:created xsi:type="dcterms:W3CDTF">2015-08-18T02:51:41Z</dcterms:created>
  <dcterms:modified xsi:type="dcterms:W3CDTF">2018-12-19T03:37:52Z</dcterms:modified>
  <cp:category/>
</cp:coreProperties>
</file>