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6" r:id="rId3"/>
    <p:sldId id="290" r:id="rId4"/>
    <p:sldId id="284" r:id="rId5"/>
    <p:sldId id="285" r:id="rId6"/>
    <p:sldId id="286" r:id="rId7"/>
    <p:sldId id="304" r:id="rId8"/>
    <p:sldId id="287" r:id="rId9"/>
    <p:sldId id="297" r:id="rId10"/>
    <p:sldId id="289" r:id="rId11"/>
    <p:sldId id="305" r:id="rId12"/>
    <p:sldId id="291" r:id="rId13"/>
    <p:sldId id="306" r:id="rId14"/>
    <p:sldId id="293" r:id="rId15"/>
    <p:sldId id="298" r:id="rId16"/>
    <p:sldId id="294" r:id="rId17"/>
    <p:sldId id="308" r:id="rId18"/>
    <p:sldId id="309" r:id="rId19"/>
    <p:sldId id="310" r:id="rId20"/>
    <p:sldId id="311" r:id="rId21"/>
    <p:sldId id="299" r:id="rId22"/>
    <p:sldId id="313" r:id="rId23"/>
    <p:sldId id="314" r:id="rId24"/>
    <p:sldId id="315" r:id="rId25"/>
    <p:sldId id="301" r:id="rId26"/>
    <p:sldId id="303" r:id="rId27"/>
    <p:sldId id="30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F48"/>
    <a:srgbClr val="DA3218"/>
    <a:srgbClr val="D0D0D0"/>
    <a:srgbClr val="FDF0DD"/>
    <a:srgbClr val="FAE5E2"/>
    <a:srgbClr val="004172"/>
    <a:srgbClr val="F5B746"/>
    <a:srgbClr val="C73114"/>
    <a:srgbClr val="4B6136"/>
    <a:srgbClr val="526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56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DA3218"/>
            </a:solidFill>
            <a:ln>
              <a:noFill/>
            </a:ln>
            <a:effectLst/>
          </c:spPr>
          <c:invertIfNegative val="0"/>
          <c:dPt>
            <c:idx val="0"/>
            <c:invertIfNegative val="0"/>
            <c:bubble3D val="0"/>
            <c:spPr>
              <a:solidFill>
                <a:srgbClr val="DA3218"/>
              </a:solidFill>
              <a:ln>
                <a:noFill/>
              </a:ln>
              <a:effectLst/>
            </c:spPr>
          </c:dPt>
          <c:dPt>
            <c:idx val="1"/>
            <c:invertIfNegative val="0"/>
            <c:bubble3D val="0"/>
            <c:spPr>
              <a:solidFill>
                <a:srgbClr val="DA3218"/>
              </a:solidFill>
              <a:ln>
                <a:noFill/>
              </a:ln>
              <a:effectLst/>
            </c:spPr>
          </c:dPt>
          <c:dPt>
            <c:idx val="2"/>
            <c:invertIfNegative val="0"/>
            <c:bubble3D val="0"/>
            <c:spPr>
              <a:solidFill>
                <a:srgbClr val="DA3218"/>
              </a:solidFill>
              <a:ln>
                <a:noFill/>
              </a:ln>
              <a:effectLst/>
            </c:spPr>
          </c:dPt>
          <c:dLbls>
            <c:delete val="1"/>
          </c:dLbls>
          <c:cat>
            <c:strRef>
              <c:f>Sheet1!$A$2:$A$5</c:f>
              <c:strCache>
                <c:ptCount val="3"/>
                <c:pt idx="0">
                  <c:v>Category 1</c:v>
                </c:pt>
                <c:pt idx="1">
                  <c:v>Category 2</c:v>
                </c:pt>
                <c:pt idx="2">
                  <c:v>Category 3</c:v>
                </c:pt>
              </c:strCache>
            </c:strRef>
          </c:cat>
          <c:val>
            <c:numRef>
              <c:f>Sheet1!$B$2:$B$5</c:f>
              <c:numCache>
                <c:formatCode>General</c:formatCode>
                <c:ptCount val="3"/>
                <c:pt idx="0">
                  <c:v>4.3</c:v>
                </c:pt>
                <c:pt idx="1">
                  <c:v>2.5</c:v>
                </c:pt>
                <c:pt idx="2">
                  <c:v>3.5</c:v>
                </c:pt>
              </c:numCache>
            </c:numRef>
          </c:val>
        </c:ser>
        <c:ser>
          <c:idx val="1"/>
          <c:order val="1"/>
          <c:tx>
            <c:strRef>
              <c:f>Sheet1!$C$1</c:f>
              <c:strCache>
                <c:ptCount val="1"/>
                <c:pt idx="0">
                  <c:v>Series 2</c:v>
                </c:pt>
              </c:strCache>
            </c:strRef>
          </c:tx>
          <c:spPr>
            <a:solidFill>
              <a:srgbClr val="F6AF48"/>
            </a:solidFill>
            <a:ln>
              <a:noFill/>
            </a:ln>
            <a:effectLst/>
          </c:spPr>
          <c:invertIfNegative val="0"/>
          <c:dPt>
            <c:idx val="1"/>
            <c:invertIfNegative val="0"/>
            <c:bubble3D val="0"/>
            <c:spPr>
              <a:solidFill>
                <a:srgbClr val="F6AF48"/>
              </a:solidFill>
              <a:ln>
                <a:noFill/>
              </a:ln>
              <a:effectLst/>
            </c:spPr>
          </c:dPt>
          <c:dPt>
            <c:idx val="2"/>
            <c:invertIfNegative val="0"/>
            <c:bubble3D val="0"/>
            <c:spPr>
              <a:solidFill>
                <a:srgbClr val="F6AF48"/>
              </a:solidFill>
              <a:ln>
                <a:noFill/>
              </a:ln>
              <a:effectLst/>
            </c:spPr>
          </c:dPt>
          <c:dLbls>
            <c:delete val="1"/>
          </c:dLbls>
          <c:cat>
            <c:strRef>
              <c:f>Sheet1!$A$2:$A$5</c:f>
              <c:strCache>
                <c:ptCount val="3"/>
                <c:pt idx="0">
                  <c:v>Category 1</c:v>
                </c:pt>
                <c:pt idx="1">
                  <c:v>Category 2</c:v>
                </c:pt>
                <c:pt idx="2">
                  <c:v>Category 3</c:v>
                </c:pt>
              </c:strCache>
            </c:strRef>
          </c:cat>
          <c:val>
            <c:numRef>
              <c:f>Sheet1!$C$2:$C$5</c:f>
              <c:numCache>
                <c:formatCode>General</c:formatCode>
                <c:ptCount val="3"/>
                <c:pt idx="0">
                  <c:v>2.4</c:v>
                </c:pt>
                <c:pt idx="1">
                  <c:v>4.4</c:v>
                </c:pt>
                <c:pt idx="2">
                  <c:v>1.8</c:v>
                </c:pt>
              </c:numCache>
            </c:numRef>
          </c:val>
        </c:ser>
        <c:ser>
          <c:idx val="2"/>
          <c:order val="2"/>
          <c:tx>
            <c:strRef>
              <c:f>Sheet1!$D$1</c:f>
              <c:strCache>
                <c:ptCount val="1"/>
                <c:pt idx="0">
                  <c:v>Series 3</c:v>
                </c:pt>
              </c:strCache>
            </c:strRef>
          </c:tx>
          <c:spPr>
            <a:solidFill>
              <a:srgbClr val="DA3218"/>
            </a:solidFill>
            <a:ln>
              <a:noFill/>
            </a:ln>
            <a:effectLst/>
          </c:spPr>
          <c:invertIfNegative val="0"/>
          <c:dPt>
            <c:idx val="2"/>
            <c:invertIfNegative val="0"/>
            <c:bubble3D val="0"/>
            <c:spPr>
              <a:solidFill>
                <a:srgbClr val="DA3218"/>
              </a:solidFill>
              <a:ln>
                <a:noFill/>
              </a:ln>
              <a:effectLst/>
            </c:spPr>
          </c:dPt>
          <c:dLbls>
            <c:delete val="1"/>
          </c:dLbls>
          <c:cat>
            <c:strRef>
              <c:f>Sheet1!$A$2:$A$5</c:f>
              <c:strCache>
                <c:ptCount val="3"/>
                <c:pt idx="0">
                  <c:v>Category 1</c:v>
                </c:pt>
                <c:pt idx="1">
                  <c:v>Category 2</c:v>
                </c:pt>
                <c:pt idx="2">
                  <c:v>Category 3</c:v>
                </c:pt>
              </c:strCache>
            </c:strRef>
          </c:cat>
          <c:val>
            <c:numRef>
              <c:f>Sheet1!$D$2:$D$5</c:f>
              <c:numCache>
                <c:formatCode>General</c:formatCode>
                <c:ptCount val="3"/>
                <c:pt idx="0">
                  <c:v>2</c:v>
                </c:pt>
                <c:pt idx="1">
                  <c:v>2</c:v>
                </c:pt>
                <c:pt idx="2">
                  <c:v>3</c:v>
                </c:pt>
              </c:numCache>
            </c:numRef>
          </c:val>
        </c:ser>
        <c:dLbls>
          <c:showLegendKey val="0"/>
          <c:showVal val="0"/>
          <c:showCatName val="0"/>
          <c:showSerName val="0"/>
          <c:showPercent val="0"/>
          <c:showBubbleSize val="0"/>
        </c:dLbls>
        <c:gapWidth val="219"/>
        <c:overlap val="-27"/>
        <c:axId val="599714224"/>
        <c:axId val="599714616"/>
      </c:barChart>
      <c:catAx>
        <c:axId val="59971422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599714616"/>
        <c:crosses val="autoZero"/>
        <c:auto val="1"/>
        <c:lblAlgn val="ctr"/>
        <c:lblOffset val="100"/>
        <c:noMultiLvlLbl val="0"/>
      </c:catAx>
      <c:valAx>
        <c:axId val="59971461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599714224"/>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E235A19-AC50-41E1-A702-73A021AAF90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108134-31FF-436A-980B-C0C6829CD78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35A19-AC50-41E1-A702-73A021AAF90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08134-31FF-436A-980B-C0C6829CD7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2281895" y="2156102"/>
            <a:ext cx="7541124" cy="1200329"/>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defRPr/>
            </a:pPr>
            <a:r>
              <a:rPr lang="zh-CN" altLang="en-US" sz="7200" b="1">
                <a:solidFill>
                  <a:prstClr val="white"/>
                </a:solidFill>
                <a:effectLst>
                  <a:outerShdw blurRad="38100" dist="38100" dir="2700000" algn="tl">
                    <a:srgbClr val="000000">
                      <a:alpha val="20000"/>
                    </a:srgbClr>
                  </a:outerShdw>
                </a:effectLst>
                <a:latin typeface="Segoe UI" panose="020B0502040204020203"/>
                <a:ea typeface="微软雅黑" panose="020B0503020204020204" charset="-122"/>
              </a:rPr>
              <a:t>油画质感简约模板</a:t>
            </a:r>
            <a:endParaRPr lang="en-US" altLang="zh-CN" sz="7200" b="1">
              <a:solidFill>
                <a:prstClr val="white"/>
              </a:solidFill>
              <a:effectLst>
                <a:outerShdw blurRad="38100" dist="38100" dir="2700000" algn="tl">
                  <a:srgbClr val="000000">
                    <a:alpha val="20000"/>
                  </a:srgbClr>
                </a:outerShdw>
              </a:effectLst>
              <a:latin typeface="Segoe UI" panose="020B0502040204020203"/>
              <a:ea typeface="微软雅黑" panose="020B0503020204020204" charset="-122"/>
            </a:endParaRPr>
          </a:p>
        </p:txBody>
      </p:sp>
      <p:sp>
        <p:nvSpPr>
          <p:cNvPr id="5" name="文本框 4"/>
          <p:cNvSpPr txBox="1"/>
          <p:nvPr/>
        </p:nvSpPr>
        <p:spPr>
          <a:xfrm>
            <a:off x="5023848" y="3541605"/>
            <a:ext cx="1824988" cy="461665"/>
          </a:xfrm>
          <a:prstGeom prst="rect">
            <a:avLst/>
          </a:prstGeom>
          <a:no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rPr>
              <a:t>JASON PPT</a:t>
            </a:r>
            <a:endParaRPr kumimoji="0" lang="zh-CN" altLang="en-US" sz="24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6" name="文本框 5"/>
          <p:cNvSpPr txBox="1"/>
          <p:nvPr/>
        </p:nvSpPr>
        <p:spPr>
          <a:xfrm>
            <a:off x="2532093" y="4896233"/>
            <a:ext cx="7127813" cy="1015663"/>
          </a:xfrm>
          <a:prstGeom prst="rect">
            <a:avLst/>
          </a:prstGeom>
          <a:noFill/>
        </p:spPr>
        <p:txBody>
          <a:bodyPr wrap="square" rtlCol="0">
            <a:spAutoFit/>
          </a:bodyPr>
          <a:lstStyle/>
          <a:p>
            <a:pPr algn="ctr"/>
            <a:r>
              <a:rPr lang="en-US" altLang="zh-CN" sz="1200">
                <a:solidFill>
                  <a:schemeClr val="bg1"/>
                </a:solidFill>
              </a:rPr>
              <a:t>Click here to add text, all graphics and corresponding materials in this template are free to edit, color, and replace, it is recommended that you choose Microsoft black font when displayedClick here to add text, all graphics and corresponding materials in this template are free to edit, color, and replace, it is recommended that you choose Microsoft black font when displayed</a:t>
            </a:r>
            <a:endParaRPr lang="en-US" altLang="zh-CN" sz="1200">
              <a:solidFill>
                <a:schemeClr val="bg1"/>
              </a:solidFill>
            </a:endParaRPr>
          </a:p>
          <a:p>
            <a:pPr algn="ctr"/>
            <a:endParaRPr lang="en-US" altLang="zh-CN"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Rectangle 9"/>
          <p:cNvSpPr/>
          <p:nvPr/>
        </p:nvSpPr>
        <p:spPr>
          <a:xfrm>
            <a:off x="0" y="4471284"/>
            <a:ext cx="12192000" cy="2386715"/>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10"/>
          <p:cNvSpPr/>
          <p:nvPr/>
        </p:nvSpPr>
        <p:spPr>
          <a:xfrm>
            <a:off x="2590230" y="4325606"/>
            <a:ext cx="291356" cy="291356"/>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11"/>
          <p:cNvSpPr/>
          <p:nvPr/>
        </p:nvSpPr>
        <p:spPr>
          <a:xfrm>
            <a:off x="5964717" y="4325606"/>
            <a:ext cx="291356" cy="291356"/>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12"/>
          <p:cNvSpPr/>
          <p:nvPr/>
        </p:nvSpPr>
        <p:spPr>
          <a:xfrm>
            <a:off x="9344202" y="4325606"/>
            <a:ext cx="291356" cy="291356"/>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4"/>
          <p:cNvSpPr/>
          <p:nvPr/>
        </p:nvSpPr>
        <p:spPr>
          <a:xfrm>
            <a:off x="10101824" y="2783212"/>
            <a:ext cx="914400" cy="914400"/>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5"/>
          <p:cNvSpPr/>
          <p:nvPr/>
        </p:nvSpPr>
        <p:spPr>
          <a:xfrm>
            <a:off x="7643389" y="2631879"/>
            <a:ext cx="1217066" cy="1217066"/>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6"/>
          <p:cNvSpPr/>
          <p:nvPr/>
        </p:nvSpPr>
        <p:spPr>
          <a:xfrm>
            <a:off x="8598927" y="2349458"/>
            <a:ext cx="1781907" cy="1781907"/>
          </a:xfrm>
          <a:prstGeom prst="ellipse">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7"/>
          <p:cNvSpPr/>
          <p:nvPr/>
        </p:nvSpPr>
        <p:spPr>
          <a:xfrm>
            <a:off x="6725685" y="2783211"/>
            <a:ext cx="914400" cy="914400"/>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8"/>
          <p:cNvSpPr/>
          <p:nvPr/>
        </p:nvSpPr>
        <p:spPr>
          <a:xfrm>
            <a:off x="4267250" y="2631878"/>
            <a:ext cx="1217066" cy="1217066"/>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9"/>
          <p:cNvSpPr/>
          <p:nvPr/>
        </p:nvSpPr>
        <p:spPr>
          <a:xfrm>
            <a:off x="5222788" y="2349457"/>
            <a:ext cx="1781907" cy="1781907"/>
          </a:xfrm>
          <a:prstGeom prst="ellipse">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20"/>
          <p:cNvSpPr/>
          <p:nvPr/>
        </p:nvSpPr>
        <p:spPr>
          <a:xfrm>
            <a:off x="3352850" y="2783212"/>
            <a:ext cx="914400" cy="914400"/>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21"/>
          <p:cNvSpPr/>
          <p:nvPr/>
        </p:nvSpPr>
        <p:spPr>
          <a:xfrm>
            <a:off x="894415" y="2631879"/>
            <a:ext cx="1217066" cy="1217066"/>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22"/>
          <p:cNvSpPr/>
          <p:nvPr/>
        </p:nvSpPr>
        <p:spPr>
          <a:xfrm>
            <a:off x="1849953" y="2349458"/>
            <a:ext cx="1781907" cy="1781907"/>
          </a:xfrm>
          <a:prstGeom prst="ellipse">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23"/>
          <p:cNvSpPr/>
          <p:nvPr/>
        </p:nvSpPr>
        <p:spPr>
          <a:xfrm>
            <a:off x="3859822" y="2737489"/>
            <a:ext cx="1005840" cy="1005840"/>
          </a:xfrm>
          <a:prstGeom prst="ellipse">
            <a:avLst/>
          </a:prstGeom>
          <a:solidFill>
            <a:srgbClr val="465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4"/>
          <p:cNvSpPr/>
          <p:nvPr/>
        </p:nvSpPr>
        <p:spPr>
          <a:xfrm>
            <a:off x="7229898" y="2737489"/>
            <a:ext cx="1005840" cy="1005840"/>
          </a:xfrm>
          <a:prstGeom prst="ellipse">
            <a:avLst/>
          </a:prstGeom>
          <a:solidFill>
            <a:srgbClr val="465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6"/>
          <p:cNvSpPr/>
          <p:nvPr/>
        </p:nvSpPr>
        <p:spPr bwMode="auto">
          <a:xfrm>
            <a:off x="4176615" y="3056301"/>
            <a:ext cx="351924" cy="368215"/>
          </a:xfrm>
          <a:custGeom>
            <a:avLst/>
            <a:gdLst>
              <a:gd name="T0" fmla="*/ 174 w 181"/>
              <a:gd name="T1" fmla="*/ 78 h 190"/>
              <a:gd name="T2" fmla="*/ 105 w 181"/>
              <a:gd name="T3" fmla="*/ 9 h 190"/>
              <a:gd name="T4" fmla="*/ 73 w 181"/>
              <a:gd name="T5" fmla="*/ 9 h 190"/>
              <a:gd name="T6" fmla="*/ 73 w 181"/>
              <a:gd name="T7" fmla="*/ 41 h 190"/>
              <a:gd name="T8" fmla="*/ 100 w 181"/>
              <a:gd name="T9" fmla="*/ 68 h 190"/>
              <a:gd name="T10" fmla="*/ 26 w 181"/>
              <a:gd name="T11" fmla="*/ 68 h 190"/>
              <a:gd name="T12" fmla="*/ 0 w 181"/>
              <a:gd name="T13" fmla="*/ 92 h 190"/>
              <a:gd name="T14" fmla="*/ 26 w 181"/>
              <a:gd name="T15" fmla="*/ 116 h 190"/>
              <a:gd name="T16" fmla="*/ 104 w 181"/>
              <a:gd name="T17" fmla="*/ 116 h 190"/>
              <a:gd name="T18" fmla="*/ 73 w 181"/>
              <a:gd name="T19" fmla="*/ 148 h 190"/>
              <a:gd name="T20" fmla="*/ 73 w 181"/>
              <a:gd name="T21" fmla="*/ 181 h 190"/>
              <a:gd name="T22" fmla="*/ 105 w 181"/>
              <a:gd name="T23" fmla="*/ 181 h 190"/>
              <a:gd name="T24" fmla="*/ 174 w 181"/>
              <a:gd name="T25" fmla="*/ 112 h 190"/>
              <a:gd name="T26" fmla="*/ 181 w 181"/>
              <a:gd name="T27" fmla="*/ 95 h 190"/>
              <a:gd name="T28" fmla="*/ 174 w 181"/>
              <a:gd name="T29" fmla="*/ 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9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3" name="Freeform 6"/>
          <p:cNvSpPr/>
          <p:nvPr/>
        </p:nvSpPr>
        <p:spPr bwMode="auto">
          <a:xfrm>
            <a:off x="7550112" y="3056301"/>
            <a:ext cx="351924" cy="368215"/>
          </a:xfrm>
          <a:custGeom>
            <a:avLst/>
            <a:gdLst>
              <a:gd name="T0" fmla="*/ 174 w 181"/>
              <a:gd name="T1" fmla="*/ 78 h 190"/>
              <a:gd name="T2" fmla="*/ 105 w 181"/>
              <a:gd name="T3" fmla="*/ 9 h 190"/>
              <a:gd name="T4" fmla="*/ 73 w 181"/>
              <a:gd name="T5" fmla="*/ 9 h 190"/>
              <a:gd name="T6" fmla="*/ 73 w 181"/>
              <a:gd name="T7" fmla="*/ 41 h 190"/>
              <a:gd name="T8" fmla="*/ 100 w 181"/>
              <a:gd name="T9" fmla="*/ 68 h 190"/>
              <a:gd name="T10" fmla="*/ 26 w 181"/>
              <a:gd name="T11" fmla="*/ 68 h 190"/>
              <a:gd name="T12" fmla="*/ 0 w 181"/>
              <a:gd name="T13" fmla="*/ 92 h 190"/>
              <a:gd name="T14" fmla="*/ 26 w 181"/>
              <a:gd name="T15" fmla="*/ 116 h 190"/>
              <a:gd name="T16" fmla="*/ 104 w 181"/>
              <a:gd name="T17" fmla="*/ 116 h 190"/>
              <a:gd name="T18" fmla="*/ 73 w 181"/>
              <a:gd name="T19" fmla="*/ 148 h 190"/>
              <a:gd name="T20" fmla="*/ 73 w 181"/>
              <a:gd name="T21" fmla="*/ 181 h 190"/>
              <a:gd name="T22" fmla="*/ 105 w 181"/>
              <a:gd name="T23" fmla="*/ 181 h 190"/>
              <a:gd name="T24" fmla="*/ 174 w 181"/>
              <a:gd name="T25" fmla="*/ 112 h 190"/>
              <a:gd name="T26" fmla="*/ 181 w 181"/>
              <a:gd name="T27" fmla="*/ 95 h 190"/>
              <a:gd name="T28" fmla="*/ 174 w 181"/>
              <a:gd name="T29" fmla="*/ 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9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4" name="Freeform 27"/>
          <p:cNvSpPr>
            <a:spLocks noChangeAspect="1" noChangeArrowheads="1"/>
          </p:cNvSpPr>
          <p:nvPr/>
        </p:nvSpPr>
        <p:spPr bwMode="auto">
          <a:xfrm>
            <a:off x="5945027" y="2724236"/>
            <a:ext cx="423005" cy="383365"/>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p:spPr>
        <p:txBody>
          <a:bodyPr wrap="square" anchor="ctr">
            <a:noAutofit/>
          </a:bodyPr>
          <a:lstStyle/>
          <a:p>
            <a:pPr>
              <a:defRPr/>
            </a:pPr>
            <a:endParaRPr lang="en-US" sz="1050" dirty="0">
              <a:ea typeface="宋体" panose="02010600030101010101" pitchFamily="2" charset="-122"/>
            </a:endParaRPr>
          </a:p>
        </p:txBody>
      </p:sp>
      <p:sp>
        <p:nvSpPr>
          <p:cNvPr id="25" name="AutoShape 19"/>
          <p:cNvSpPr>
            <a:spLocks noChangeAspect="1"/>
          </p:cNvSpPr>
          <p:nvPr/>
        </p:nvSpPr>
        <p:spPr bwMode="auto">
          <a:xfrm>
            <a:off x="9319630" y="2713992"/>
            <a:ext cx="393506" cy="393609"/>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7200">
              <a:defRPr/>
            </a:pPr>
            <a:endParaRPr lang="es-ES" sz="3600" dirty="0">
              <a:solidFill>
                <a:schemeClr val="bg1"/>
              </a:solidFill>
              <a:effectLst>
                <a:outerShdw blurRad="38100" dist="38100" dir="2700000" algn="tl">
                  <a:srgbClr val="000000"/>
                </a:outerShdw>
              </a:effectLst>
              <a:cs typeface="Gill Sans" charset="0"/>
              <a:sym typeface="Gill Sans" charset="0"/>
            </a:endParaRPr>
          </a:p>
        </p:txBody>
      </p:sp>
      <p:sp>
        <p:nvSpPr>
          <p:cNvPr id="26" name="Freeform 29"/>
          <p:cNvSpPr>
            <a:spLocks noChangeAspect="1" noChangeArrowheads="1"/>
          </p:cNvSpPr>
          <p:nvPr/>
        </p:nvSpPr>
        <p:spPr bwMode="auto">
          <a:xfrm>
            <a:off x="2550053" y="2693479"/>
            <a:ext cx="371709" cy="444880"/>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ea typeface="宋体" panose="02010600030101010101" pitchFamily="2" charset="-122"/>
            </a:endParaRPr>
          </a:p>
        </p:txBody>
      </p:sp>
      <p:sp>
        <p:nvSpPr>
          <p:cNvPr id="27" name="Rectangle 30"/>
          <p:cNvSpPr/>
          <p:nvPr/>
        </p:nvSpPr>
        <p:spPr>
          <a:xfrm>
            <a:off x="2103666" y="3248134"/>
            <a:ext cx="1425585" cy="523220"/>
          </a:xfrm>
          <a:prstGeom prst="rect">
            <a:avLst/>
          </a:prstGeom>
        </p:spPr>
        <p:txBody>
          <a:bodyPr wrap="square">
            <a:spAutoFit/>
          </a:bodyPr>
          <a:lstStyle/>
          <a:p>
            <a:r>
              <a:rPr lang="zh-CN" altLang="en-US" sz="1400" dirty="0">
                <a:solidFill>
                  <a:schemeClr val="bg1"/>
                </a:solidFill>
                <a:latin typeface="微软雅黑" panose="020B0503020204020204" charset="-122"/>
                <a:ea typeface="微软雅黑" panose="020B0503020204020204" charset="-122"/>
              </a:rPr>
              <a:t>单击此处编辑您想要的内容</a:t>
            </a:r>
            <a:endParaRPr lang="en-US" altLang="zh-CN" sz="1400" dirty="0">
              <a:solidFill>
                <a:schemeClr val="bg1"/>
              </a:solidFill>
              <a:latin typeface="微软雅黑" panose="020B0503020204020204" charset="-122"/>
              <a:ea typeface="微软雅黑" panose="020B0503020204020204" charset="-122"/>
            </a:endParaRPr>
          </a:p>
        </p:txBody>
      </p:sp>
      <p:sp>
        <p:nvSpPr>
          <p:cNvPr id="28" name="Rectangle 31"/>
          <p:cNvSpPr/>
          <p:nvPr/>
        </p:nvSpPr>
        <p:spPr>
          <a:xfrm>
            <a:off x="5392208" y="3248134"/>
            <a:ext cx="1425585" cy="461665"/>
          </a:xfrm>
          <a:prstGeom prst="rect">
            <a:avLst/>
          </a:prstGeom>
        </p:spPr>
        <p:txBody>
          <a:bodyPr wrap="square">
            <a:spAutoFit/>
          </a:bodyPr>
          <a:lstStyle/>
          <a:p>
            <a:r>
              <a:rPr lang="zh-CN" altLang="en-US" sz="1200" dirty="0">
                <a:solidFill>
                  <a:schemeClr val="bg1"/>
                </a:solidFill>
                <a:latin typeface="微软雅黑" panose="020B0503020204020204" charset="-122"/>
                <a:ea typeface="微软雅黑" panose="020B0503020204020204" charset="-122"/>
              </a:rPr>
              <a:t>单击此处编辑您想要的内容</a:t>
            </a:r>
            <a:endParaRPr lang="en-US" altLang="zh-CN" sz="1200" dirty="0">
              <a:solidFill>
                <a:schemeClr val="bg1"/>
              </a:solidFill>
              <a:latin typeface="微软雅黑" panose="020B0503020204020204" charset="-122"/>
              <a:ea typeface="微软雅黑" panose="020B0503020204020204" charset="-122"/>
            </a:endParaRPr>
          </a:p>
        </p:txBody>
      </p:sp>
      <p:sp>
        <p:nvSpPr>
          <p:cNvPr id="29" name="Rectangle 32"/>
          <p:cNvSpPr/>
          <p:nvPr/>
        </p:nvSpPr>
        <p:spPr>
          <a:xfrm>
            <a:off x="8803590" y="3248134"/>
            <a:ext cx="1425585" cy="461665"/>
          </a:xfrm>
          <a:prstGeom prst="rect">
            <a:avLst/>
          </a:prstGeom>
        </p:spPr>
        <p:txBody>
          <a:bodyPr wrap="square">
            <a:spAutoFit/>
          </a:bodyPr>
          <a:lstStyle/>
          <a:p>
            <a:r>
              <a:rPr lang="zh-CN" altLang="en-US" sz="1200" dirty="0">
                <a:solidFill>
                  <a:schemeClr val="bg1"/>
                </a:solidFill>
                <a:latin typeface="微软雅黑" panose="020B0503020204020204" charset="-122"/>
                <a:ea typeface="微软雅黑" panose="020B0503020204020204" charset="-122"/>
              </a:rPr>
              <a:t>单击此处编辑您想要的内容</a:t>
            </a:r>
            <a:endParaRPr lang="en-US" altLang="zh-CN" sz="1200" dirty="0">
              <a:solidFill>
                <a:schemeClr val="bg1"/>
              </a:solidFill>
              <a:latin typeface="微软雅黑" panose="020B0503020204020204" charset="-122"/>
              <a:ea typeface="微软雅黑" panose="020B0503020204020204" charset="-122"/>
            </a:endParaRPr>
          </a:p>
        </p:txBody>
      </p:sp>
      <p:cxnSp>
        <p:nvCxnSpPr>
          <p:cNvPr id="30" name="Straight Connector 33"/>
          <p:cNvCxnSpPr>
            <a:stCxn id="20" idx="0"/>
            <a:endCxn id="32" idx="4"/>
          </p:cNvCxnSpPr>
          <p:nvPr/>
        </p:nvCxnSpPr>
        <p:spPr>
          <a:xfrm flipV="1">
            <a:off x="4362742" y="2294571"/>
            <a:ext cx="1" cy="442918"/>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6"/>
          <p:cNvCxnSpPr>
            <a:stCxn id="21" idx="0"/>
            <a:endCxn id="34" idx="4"/>
          </p:cNvCxnSpPr>
          <p:nvPr/>
        </p:nvCxnSpPr>
        <p:spPr>
          <a:xfrm flipV="1">
            <a:off x="7732818" y="2293346"/>
            <a:ext cx="1" cy="444143"/>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Oval 34"/>
          <p:cNvSpPr/>
          <p:nvPr/>
        </p:nvSpPr>
        <p:spPr>
          <a:xfrm>
            <a:off x="3984891" y="1538868"/>
            <a:ext cx="755703" cy="755703"/>
          </a:xfrm>
          <a:prstGeom prst="ellipse">
            <a:avLst/>
          </a:prstGeom>
          <a:solidFill>
            <a:srgbClr val="465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33" name="TextBox 37"/>
          <p:cNvSpPr txBox="1"/>
          <p:nvPr/>
        </p:nvSpPr>
        <p:spPr>
          <a:xfrm>
            <a:off x="3911337" y="1771061"/>
            <a:ext cx="902811" cy="307777"/>
          </a:xfrm>
          <a:prstGeom prst="rect">
            <a:avLst/>
          </a:prstGeom>
          <a:noFill/>
        </p:spPr>
        <p:txBody>
          <a:bodyPr wrap="none" rtlCol="0">
            <a:spAutoFit/>
          </a:bodyPr>
          <a:lstStyle/>
          <a:p>
            <a:pPr algn="ctr"/>
            <a:r>
              <a:rPr lang="zh-CN" altLang="en-US" sz="1400" dirty="0">
                <a:solidFill>
                  <a:schemeClr val="bg1"/>
                </a:solidFill>
                <a:latin typeface="微软雅黑" panose="020B0503020204020204" charset="-122"/>
                <a:ea typeface="微软雅黑" panose="020B0503020204020204" charset="-122"/>
              </a:rPr>
              <a:t>此处编辑</a:t>
            </a:r>
            <a:endParaRPr lang="en-GB" sz="1400" dirty="0">
              <a:solidFill>
                <a:schemeClr val="bg1"/>
              </a:solidFill>
              <a:latin typeface="微软雅黑" panose="020B0503020204020204" charset="-122"/>
              <a:ea typeface="微软雅黑" panose="020B0503020204020204" charset="-122"/>
            </a:endParaRPr>
          </a:p>
        </p:txBody>
      </p:sp>
      <p:sp>
        <p:nvSpPr>
          <p:cNvPr id="34" name="Oval 35"/>
          <p:cNvSpPr/>
          <p:nvPr/>
        </p:nvSpPr>
        <p:spPr>
          <a:xfrm>
            <a:off x="7354967" y="1537643"/>
            <a:ext cx="755703" cy="755703"/>
          </a:xfrm>
          <a:prstGeom prst="ellipse">
            <a:avLst/>
          </a:prstGeom>
          <a:solidFill>
            <a:srgbClr val="465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5" name="TextBox 38"/>
          <p:cNvSpPr txBox="1"/>
          <p:nvPr/>
        </p:nvSpPr>
        <p:spPr>
          <a:xfrm>
            <a:off x="7281413" y="1771061"/>
            <a:ext cx="902811" cy="307777"/>
          </a:xfrm>
          <a:prstGeom prst="rect">
            <a:avLst/>
          </a:prstGeom>
          <a:noFill/>
        </p:spPr>
        <p:txBody>
          <a:bodyPr wrap="none" rtlCol="0">
            <a:spAutoFit/>
          </a:bodyPr>
          <a:lstStyle/>
          <a:p>
            <a:pPr algn="ctr"/>
            <a:r>
              <a:rPr lang="zh-CN" altLang="en-US" sz="1400" dirty="0">
                <a:solidFill>
                  <a:schemeClr val="bg1"/>
                </a:solidFill>
                <a:latin typeface="微软雅黑" panose="020B0503020204020204" charset="-122"/>
                <a:ea typeface="微软雅黑" panose="020B0503020204020204" charset="-122"/>
              </a:rPr>
              <a:t>此处编辑</a:t>
            </a:r>
            <a:endParaRPr lang="en-GB" sz="1400" dirty="0">
              <a:solidFill>
                <a:schemeClr val="bg1"/>
              </a:solidFill>
              <a:latin typeface="微软雅黑" panose="020B0503020204020204" charset="-122"/>
              <a:ea typeface="微软雅黑" panose="020B0503020204020204" charset="-122"/>
            </a:endParaRPr>
          </a:p>
        </p:txBody>
      </p:sp>
      <p:sp>
        <p:nvSpPr>
          <p:cNvPr id="36" name="Rectangle 39"/>
          <p:cNvSpPr/>
          <p:nvPr/>
        </p:nvSpPr>
        <p:spPr>
          <a:xfrm>
            <a:off x="1353685" y="5237630"/>
            <a:ext cx="2763499" cy="523220"/>
          </a:xfrm>
          <a:prstGeom prst="rect">
            <a:avLst/>
          </a:prstGeom>
        </p:spPr>
        <p:txBody>
          <a:bodyPr wrap="square">
            <a:spAutoFit/>
          </a:bodyPr>
          <a:lstStyle/>
          <a:p>
            <a:pPr algn="ct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的美化。</a:t>
            </a:r>
            <a:endParaRPr lang="en-GB" sz="1400" dirty="0">
              <a:solidFill>
                <a:schemeClr val="bg1"/>
              </a:solidFill>
            </a:endParaRPr>
          </a:p>
        </p:txBody>
      </p:sp>
      <p:sp>
        <p:nvSpPr>
          <p:cNvPr id="37" name="TextBox 40"/>
          <p:cNvSpPr txBox="1"/>
          <p:nvPr/>
        </p:nvSpPr>
        <p:spPr>
          <a:xfrm>
            <a:off x="1957579" y="4877224"/>
            <a:ext cx="1415772"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此处编辑内容</a:t>
            </a:r>
            <a:endParaRPr lang="en-US" altLang="zh-CN" sz="1600" b="1" dirty="0">
              <a:solidFill>
                <a:schemeClr val="bg1"/>
              </a:solidFill>
              <a:latin typeface="微软雅黑" panose="020B0503020204020204" charset="-122"/>
              <a:ea typeface="微软雅黑" panose="020B0503020204020204" charset="-122"/>
            </a:endParaRPr>
          </a:p>
        </p:txBody>
      </p:sp>
      <p:sp>
        <p:nvSpPr>
          <p:cNvPr id="38" name="Rectangle 41"/>
          <p:cNvSpPr/>
          <p:nvPr/>
        </p:nvSpPr>
        <p:spPr>
          <a:xfrm>
            <a:off x="8134632" y="5237630"/>
            <a:ext cx="2763499" cy="523220"/>
          </a:xfrm>
          <a:prstGeom prst="rect">
            <a:avLst/>
          </a:prstGeom>
        </p:spPr>
        <p:txBody>
          <a:bodyPr wrap="square">
            <a:spAutoFit/>
          </a:bodyPr>
          <a:lstStyle/>
          <a:p>
            <a:pPr algn="ct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的美化。</a:t>
            </a:r>
            <a:endParaRPr lang="en-GB" sz="1400" dirty="0">
              <a:solidFill>
                <a:schemeClr val="bg1"/>
              </a:solidFill>
              <a:latin typeface="微软雅黑" panose="020B0503020204020204" charset="-122"/>
              <a:ea typeface="微软雅黑" panose="020B0503020204020204" charset="-122"/>
            </a:endParaRPr>
          </a:p>
        </p:txBody>
      </p:sp>
      <p:sp>
        <p:nvSpPr>
          <p:cNvPr id="39" name="Rectangle 42"/>
          <p:cNvSpPr/>
          <p:nvPr/>
        </p:nvSpPr>
        <p:spPr>
          <a:xfrm>
            <a:off x="4731991" y="5237630"/>
            <a:ext cx="2763499" cy="523220"/>
          </a:xfrm>
          <a:prstGeom prst="rect">
            <a:avLst/>
          </a:prstGeom>
        </p:spPr>
        <p:txBody>
          <a:bodyPr wrap="square">
            <a:spAutoFit/>
          </a:bodyPr>
          <a:lstStyle/>
          <a:p>
            <a:pPr algn="ct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的美化。</a:t>
            </a:r>
            <a:endParaRPr lang="en-GB" sz="1400" dirty="0">
              <a:solidFill>
                <a:schemeClr val="bg1"/>
              </a:solidFill>
              <a:latin typeface="微软雅黑" panose="020B0503020204020204" charset="-122"/>
              <a:ea typeface="微软雅黑" panose="020B0503020204020204" charset="-122"/>
            </a:endParaRPr>
          </a:p>
        </p:txBody>
      </p:sp>
      <p:sp>
        <p:nvSpPr>
          <p:cNvPr id="40" name="TextBox 43"/>
          <p:cNvSpPr txBox="1"/>
          <p:nvPr/>
        </p:nvSpPr>
        <p:spPr>
          <a:xfrm>
            <a:off x="5325704" y="4877224"/>
            <a:ext cx="1415772"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此处编辑内容</a:t>
            </a:r>
            <a:endParaRPr lang="en-US" altLang="zh-CN" sz="1600" b="1" dirty="0">
              <a:solidFill>
                <a:schemeClr val="bg1"/>
              </a:solidFill>
              <a:latin typeface="微软雅黑" panose="020B0503020204020204" charset="-122"/>
              <a:ea typeface="微软雅黑" panose="020B0503020204020204" charset="-122"/>
            </a:endParaRPr>
          </a:p>
        </p:txBody>
      </p:sp>
      <p:sp>
        <p:nvSpPr>
          <p:cNvPr id="41" name="TextBox 44"/>
          <p:cNvSpPr txBox="1"/>
          <p:nvPr/>
        </p:nvSpPr>
        <p:spPr>
          <a:xfrm>
            <a:off x="8700241" y="4877224"/>
            <a:ext cx="1415772"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此处编辑内容</a:t>
            </a:r>
            <a:endParaRPr lang="en-GB" sz="1600" b="1" dirty="0">
              <a:solidFill>
                <a:schemeClr val="bg1"/>
              </a:solidFill>
              <a:latin typeface="微软雅黑" panose="020B0503020204020204" charset="-122"/>
              <a:ea typeface="微软雅黑" panose="020B0503020204020204" charset="-122"/>
            </a:endParaRPr>
          </a:p>
        </p:txBody>
      </p:sp>
      <p:sp>
        <p:nvSpPr>
          <p:cNvPr id="42" name="矩形 41"/>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57198" y="298938"/>
            <a:ext cx="70338" cy="465993"/>
          </a:xfrm>
          <a:prstGeom prst="rect">
            <a:avLst/>
          </a:prstGeom>
          <a:solidFill>
            <a:srgbClr val="4C7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grpSp>
        <p:nvGrpSpPr>
          <p:cNvPr id="6" name="Group 6"/>
          <p:cNvGrpSpPr/>
          <p:nvPr/>
        </p:nvGrpSpPr>
        <p:grpSpPr>
          <a:xfrm>
            <a:off x="6630373" y="1491352"/>
            <a:ext cx="4192301" cy="1217066"/>
            <a:chOff x="6630373" y="2068132"/>
            <a:chExt cx="4192301" cy="1217066"/>
          </a:xfrm>
        </p:grpSpPr>
        <p:sp>
          <p:nvSpPr>
            <p:cNvPr id="8" name="Rectangle 20"/>
            <p:cNvSpPr/>
            <p:nvPr/>
          </p:nvSpPr>
          <p:spPr>
            <a:xfrm>
              <a:off x="6942646" y="2068132"/>
              <a:ext cx="3880028" cy="1217066"/>
            </a:xfrm>
            <a:prstGeom prst="rect">
              <a:avLst/>
            </a:prstGeom>
            <a:noFill/>
            <a:ln w="22225">
              <a:solidFill>
                <a:srgbClr val="DA32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1"/>
            <p:cNvSpPr/>
            <p:nvPr/>
          </p:nvSpPr>
          <p:spPr>
            <a:xfrm rot="2700000">
              <a:off x="6630373" y="2364391"/>
              <a:ext cx="624548" cy="624548"/>
            </a:xfrm>
            <a:prstGeom prst="roundRect">
              <a:avLst>
                <a:gd name="adj" fmla="val 19652"/>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2"/>
            <p:cNvSpPr txBox="1"/>
            <p:nvPr/>
          </p:nvSpPr>
          <p:spPr>
            <a:xfrm>
              <a:off x="6672379" y="2445832"/>
              <a:ext cx="540534" cy="461665"/>
            </a:xfrm>
            <a:prstGeom prst="rect">
              <a:avLst/>
            </a:prstGeom>
            <a:noFill/>
          </p:spPr>
          <p:txBody>
            <a:bodyPr wrap="none" rtlCol="0">
              <a:spAutoFit/>
            </a:bodyPr>
            <a:lstStyle/>
            <a:p>
              <a:pPr algn="ctr"/>
              <a:r>
                <a:rPr lang="en-US" sz="2400" b="1" dirty="0">
                  <a:solidFill>
                    <a:schemeClr val="bg1"/>
                  </a:solidFill>
                </a:rPr>
                <a:t>01</a:t>
              </a:r>
              <a:endParaRPr lang="en-US" sz="2400" b="1" dirty="0">
                <a:solidFill>
                  <a:schemeClr val="bg1"/>
                </a:solidFill>
              </a:endParaRPr>
            </a:p>
          </p:txBody>
        </p:sp>
        <p:grpSp>
          <p:nvGrpSpPr>
            <p:cNvPr id="11" name="Group 23"/>
            <p:cNvGrpSpPr/>
            <p:nvPr/>
          </p:nvGrpSpPr>
          <p:grpSpPr>
            <a:xfrm flipH="1">
              <a:off x="7483180" y="2188368"/>
              <a:ext cx="3080999" cy="853481"/>
              <a:chOff x="7680027" y="1682985"/>
              <a:chExt cx="3080999" cy="853481"/>
            </a:xfrm>
          </p:grpSpPr>
          <p:sp>
            <p:nvSpPr>
              <p:cNvPr id="12" name="TextBox 24"/>
              <p:cNvSpPr txBox="1"/>
              <p:nvPr/>
            </p:nvSpPr>
            <p:spPr>
              <a:xfrm>
                <a:off x="9335635" y="1682985"/>
                <a:ext cx="1425390"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单击此处编辑</a:t>
                </a:r>
                <a:endParaRPr lang="en-GB" sz="1600" b="1" dirty="0">
                  <a:solidFill>
                    <a:srgbClr val="DA3218"/>
                  </a:solidFill>
                  <a:latin typeface="微软雅黑" panose="020B0503020204020204" charset="-122"/>
                  <a:ea typeface="微软雅黑" panose="020B0503020204020204" charset="-122"/>
                </a:endParaRPr>
              </a:p>
            </p:txBody>
          </p:sp>
          <p:sp>
            <p:nvSpPr>
              <p:cNvPr id="13" name="Rectangle 25"/>
              <p:cNvSpPr/>
              <p:nvPr/>
            </p:nvSpPr>
            <p:spPr>
              <a:xfrm>
                <a:off x="7680027" y="2013246"/>
                <a:ext cx="3080999" cy="523220"/>
              </a:xfrm>
              <a:prstGeom prst="rect">
                <a:avLst/>
              </a:prstGeom>
            </p:spPr>
            <p:txBody>
              <a:bodyPr wrap="square">
                <a:spAutoFit/>
              </a:bodyPr>
              <a:lstStyle/>
              <a:p>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endParaRPr lang="en-GB" sz="1400" dirty="0">
                  <a:solidFill>
                    <a:schemeClr val="bg1"/>
                  </a:solidFill>
                </a:endParaRPr>
              </a:p>
            </p:txBody>
          </p:sp>
        </p:grpSp>
      </p:grpSp>
      <p:sp>
        <p:nvSpPr>
          <p:cNvPr id="14" name="Circular Arrow 29"/>
          <p:cNvSpPr/>
          <p:nvPr/>
        </p:nvSpPr>
        <p:spPr>
          <a:xfrm>
            <a:off x="2699682" y="2942544"/>
            <a:ext cx="2816406" cy="2786710"/>
          </a:xfrm>
          <a:prstGeom prst="circularArrow">
            <a:avLst>
              <a:gd name="adj1" fmla="val 4687"/>
              <a:gd name="adj2" fmla="val 299029"/>
              <a:gd name="adj3" fmla="val 2475988"/>
              <a:gd name="adj4" fmla="val 15950712"/>
              <a:gd name="adj5" fmla="val 5469"/>
            </a:avLst>
          </a:prstGeom>
          <a:solidFill>
            <a:srgbClr val="DA3218"/>
          </a:solidFill>
          <a:ln>
            <a:solidFill>
              <a:srgbClr val="DA3218"/>
            </a:solidFill>
          </a:ln>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5" name="Shape 30"/>
          <p:cNvSpPr/>
          <p:nvPr/>
        </p:nvSpPr>
        <p:spPr>
          <a:xfrm>
            <a:off x="1273124" y="2420115"/>
            <a:ext cx="2046294" cy="2024719"/>
          </a:xfrm>
          <a:prstGeom prst="leftCircularArrow">
            <a:avLst>
              <a:gd name="adj1" fmla="val 6452"/>
              <a:gd name="adj2" fmla="val 429999"/>
              <a:gd name="adj3" fmla="val 10489124"/>
              <a:gd name="adj4" fmla="val 14837806"/>
              <a:gd name="adj5" fmla="val 7527"/>
            </a:avLst>
          </a:prstGeom>
          <a:solidFill>
            <a:srgbClr val="F6AF48"/>
          </a:solidFill>
          <a:ln>
            <a:noFill/>
          </a:ln>
        </p:spPr>
        <p:style>
          <a:lnRef idx="1">
            <a:schemeClr val="accent1"/>
          </a:lnRef>
          <a:fillRef idx="3">
            <a:schemeClr val="accent1"/>
          </a:fillRef>
          <a:effectRef idx="2">
            <a:schemeClr val="accent1"/>
          </a:effectRef>
          <a:fontRef idx="minor">
            <a:schemeClr val="lt1"/>
          </a:fontRef>
        </p:style>
      </p:sp>
      <p:sp>
        <p:nvSpPr>
          <p:cNvPr id="16" name="Freeform 27"/>
          <p:cNvSpPr/>
          <p:nvPr/>
        </p:nvSpPr>
        <p:spPr>
          <a:xfrm>
            <a:off x="1606814" y="2746402"/>
            <a:ext cx="1600230" cy="1583358"/>
          </a:xfrm>
          <a:custGeom>
            <a:avLst/>
            <a:gdLst>
              <a:gd name="connsiteX0" fmla="*/ 878502 w 1174080"/>
              <a:gd name="connsiteY0" fmla="*/ 297365 h 1174080"/>
              <a:gd name="connsiteX1" fmla="*/ 1051718 w 1174080"/>
              <a:gd name="connsiteY1" fmla="*/ 245160 h 1174080"/>
              <a:gd name="connsiteX2" fmla="*/ 1115456 w 1174080"/>
              <a:gd name="connsiteY2" fmla="*/ 355557 h 1174080"/>
              <a:gd name="connsiteX3" fmla="*/ 983637 w 1174080"/>
              <a:gd name="connsiteY3" fmla="*/ 479464 h 1174080"/>
              <a:gd name="connsiteX4" fmla="*/ 983637 w 1174080"/>
              <a:gd name="connsiteY4" fmla="*/ 694615 h 1174080"/>
              <a:gd name="connsiteX5" fmla="*/ 1115456 w 1174080"/>
              <a:gd name="connsiteY5" fmla="*/ 818523 h 1174080"/>
              <a:gd name="connsiteX6" fmla="*/ 1051718 w 1174080"/>
              <a:gd name="connsiteY6" fmla="*/ 928920 h 1174080"/>
              <a:gd name="connsiteX7" fmla="*/ 878502 w 1174080"/>
              <a:gd name="connsiteY7" fmla="*/ 876715 h 1174080"/>
              <a:gd name="connsiteX8" fmla="*/ 692175 w 1174080"/>
              <a:gd name="connsiteY8" fmla="*/ 984291 h 1174080"/>
              <a:gd name="connsiteX9" fmla="*/ 650777 w 1174080"/>
              <a:gd name="connsiteY9" fmla="*/ 1160403 h 1174080"/>
              <a:gd name="connsiteX10" fmla="*/ 523303 w 1174080"/>
              <a:gd name="connsiteY10" fmla="*/ 1160403 h 1174080"/>
              <a:gd name="connsiteX11" fmla="*/ 481905 w 1174080"/>
              <a:gd name="connsiteY11" fmla="*/ 984291 h 1174080"/>
              <a:gd name="connsiteX12" fmla="*/ 295578 w 1174080"/>
              <a:gd name="connsiteY12" fmla="*/ 876715 h 1174080"/>
              <a:gd name="connsiteX13" fmla="*/ 122362 w 1174080"/>
              <a:gd name="connsiteY13" fmla="*/ 928920 h 1174080"/>
              <a:gd name="connsiteX14" fmla="*/ 58624 w 1174080"/>
              <a:gd name="connsiteY14" fmla="*/ 818523 h 1174080"/>
              <a:gd name="connsiteX15" fmla="*/ 190443 w 1174080"/>
              <a:gd name="connsiteY15" fmla="*/ 694616 h 1174080"/>
              <a:gd name="connsiteX16" fmla="*/ 190443 w 1174080"/>
              <a:gd name="connsiteY16" fmla="*/ 479465 h 1174080"/>
              <a:gd name="connsiteX17" fmla="*/ 58624 w 1174080"/>
              <a:gd name="connsiteY17" fmla="*/ 355557 h 1174080"/>
              <a:gd name="connsiteX18" fmla="*/ 122362 w 1174080"/>
              <a:gd name="connsiteY18" fmla="*/ 245160 h 1174080"/>
              <a:gd name="connsiteX19" fmla="*/ 295578 w 1174080"/>
              <a:gd name="connsiteY19" fmla="*/ 297365 h 1174080"/>
              <a:gd name="connsiteX20" fmla="*/ 481905 w 1174080"/>
              <a:gd name="connsiteY20" fmla="*/ 189789 h 1174080"/>
              <a:gd name="connsiteX21" fmla="*/ 523303 w 1174080"/>
              <a:gd name="connsiteY21" fmla="*/ 13677 h 1174080"/>
              <a:gd name="connsiteX22" fmla="*/ 650777 w 1174080"/>
              <a:gd name="connsiteY22" fmla="*/ 13677 h 1174080"/>
              <a:gd name="connsiteX23" fmla="*/ 692175 w 1174080"/>
              <a:gd name="connsiteY23" fmla="*/ 189789 h 1174080"/>
              <a:gd name="connsiteX24" fmla="*/ 878502 w 1174080"/>
              <a:gd name="connsiteY24" fmla="*/ 297365 h 117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74080" h="1174080">
                <a:moveTo>
                  <a:pt x="878502" y="297365"/>
                </a:moveTo>
                <a:lnTo>
                  <a:pt x="1051718" y="245160"/>
                </a:lnTo>
                <a:lnTo>
                  <a:pt x="1115456" y="355557"/>
                </a:lnTo>
                <a:lnTo>
                  <a:pt x="983637" y="479464"/>
                </a:lnTo>
                <a:cubicBezTo>
                  <a:pt x="1002745" y="549908"/>
                  <a:pt x="1002745" y="624171"/>
                  <a:pt x="983637" y="694615"/>
                </a:cubicBezTo>
                <a:lnTo>
                  <a:pt x="1115456" y="818523"/>
                </a:lnTo>
                <a:lnTo>
                  <a:pt x="1051718" y="928920"/>
                </a:lnTo>
                <a:lnTo>
                  <a:pt x="878502" y="876715"/>
                </a:lnTo>
                <a:cubicBezTo>
                  <a:pt x="827049" y="928485"/>
                  <a:pt x="762736" y="965616"/>
                  <a:pt x="692175" y="984291"/>
                </a:cubicBezTo>
                <a:lnTo>
                  <a:pt x="650777" y="1160403"/>
                </a:lnTo>
                <a:lnTo>
                  <a:pt x="523303" y="1160403"/>
                </a:lnTo>
                <a:lnTo>
                  <a:pt x="481905" y="984291"/>
                </a:lnTo>
                <a:cubicBezTo>
                  <a:pt x="411344" y="965617"/>
                  <a:pt x="347031" y="928485"/>
                  <a:pt x="295578" y="876715"/>
                </a:cubicBezTo>
                <a:lnTo>
                  <a:pt x="122362" y="928920"/>
                </a:lnTo>
                <a:lnTo>
                  <a:pt x="58624" y="818523"/>
                </a:lnTo>
                <a:lnTo>
                  <a:pt x="190443" y="694616"/>
                </a:lnTo>
                <a:cubicBezTo>
                  <a:pt x="171335" y="624172"/>
                  <a:pt x="171335" y="549909"/>
                  <a:pt x="190443" y="479465"/>
                </a:cubicBezTo>
                <a:lnTo>
                  <a:pt x="58624" y="355557"/>
                </a:lnTo>
                <a:lnTo>
                  <a:pt x="122362" y="245160"/>
                </a:lnTo>
                <a:lnTo>
                  <a:pt x="295578" y="297365"/>
                </a:lnTo>
                <a:cubicBezTo>
                  <a:pt x="347031" y="245595"/>
                  <a:pt x="411344" y="208464"/>
                  <a:pt x="481905" y="189789"/>
                </a:cubicBezTo>
                <a:lnTo>
                  <a:pt x="523303" y="13677"/>
                </a:lnTo>
                <a:lnTo>
                  <a:pt x="650777" y="13677"/>
                </a:lnTo>
                <a:lnTo>
                  <a:pt x="692175" y="189789"/>
                </a:lnTo>
                <a:cubicBezTo>
                  <a:pt x="762736" y="208463"/>
                  <a:pt x="827049" y="245595"/>
                  <a:pt x="878502" y="297365"/>
                </a:cubicBezTo>
                <a:close/>
              </a:path>
            </a:pathLst>
          </a:custGeom>
          <a:solidFill>
            <a:srgbClr val="F6AF48"/>
          </a:solidFill>
          <a:ln>
            <a:noFill/>
          </a:ln>
        </p:spPr>
        <p:style>
          <a:lnRef idx="1">
            <a:schemeClr val="accent1"/>
          </a:lnRef>
          <a:fillRef idx="3">
            <a:schemeClr val="accent1"/>
          </a:fillRef>
          <a:effectRef idx="2">
            <a:schemeClr val="accent1"/>
          </a:effectRef>
          <a:fontRef idx="minor">
            <a:schemeClr val="lt1"/>
          </a:fontRef>
        </p:style>
        <p:txBody>
          <a:bodyPr spcFirstLastPara="0" vert="horz" wrap="square" lIns="318438" tIns="320225" rIns="318438" bIns="320225" numCol="1" spcCol="1270" anchor="ctr" anchorCtr="0">
            <a:noAutofit/>
          </a:bodyPr>
          <a:lstStyle/>
          <a:p>
            <a:pPr lvl="0" algn="ctr" defTabSz="800100">
              <a:lnSpc>
                <a:spcPct val="90000"/>
              </a:lnSpc>
              <a:spcBef>
                <a:spcPct val="0"/>
              </a:spcBef>
              <a:spcAft>
                <a:spcPct val="35000"/>
              </a:spcAft>
            </a:pPr>
            <a:endParaRPr lang="en-US" sz="1800" kern="1200"/>
          </a:p>
        </p:txBody>
      </p:sp>
      <p:sp>
        <p:nvSpPr>
          <p:cNvPr id="17" name="Shape 267"/>
          <p:cNvSpPr/>
          <p:nvPr/>
        </p:nvSpPr>
        <p:spPr>
          <a:xfrm>
            <a:off x="2135032" y="3315758"/>
            <a:ext cx="543793" cy="444646"/>
          </a:xfrm>
          <a:custGeom>
            <a:avLst/>
            <a:gdLst/>
            <a:ahLst/>
            <a:cxnLst>
              <a:cxn ang="0">
                <a:pos x="wd2" y="hd2"/>
              </a:cxn>
              <a:cxn ang="5400000">
                <a:pos x="wd2" y="hd2"/>
              </a:cxn>
              <a:cxn ang="10800000">
                <a:pos x="wd2" y="hd2"/>
              </a:cxn>
              <a:cxn ang="16200000">
                <a:pos x="wd2" y="hd2"/>
              </a:cxn>
            </a:cxnLst>
            <a:rect l="0" t="0" r="r" b="b"/>
            <a:pathLst>
              <a:path w="21600" h="21600" extrusionOk="0">
                <a:moveTo>
                  <a:pt x="19745" y="0"/>
                </a:moveTo>
                <a:lnTo>
                  <a:pt x="15198" y="0"/>
                </a:lnTo>
                <a:lnTo>
                  <a:pt x="14300" y="145"/>
                </a:lnTo>
                <a:lnTo>
                  <a:pt x="13463" y="509"/>
                </a:lnTo>
                <a:lnTo>
                  <a:pt x="12565" y="1091"/>
                </a:lnTo>
                <a:lnTo>
                  <a:pt x="11907" y="1745"/>
                </a:lnTo>
                <a:lnTo>
                  <a:pt x="4129" y="11200"/>
                </a:lnTo>
                <a:lnTo>
                  <a:pt x="4009" y="11636"/>
                </a:lnTo>
                <a:lnTo>
                  <a:pt x="3889" y="12000"/>
                </a:lnTo>
                <a:lnTo>
                  <a:pt x="3770" y="12509"/>
                </a:lnTo>
                <a:lnTo>
                  <a:pt x="3889" y="12945"/>
                </a:lnTo>
                <a:lnTo>
                  <a:pt x="4009" y="13309"/>
                </a:lnTo>
                <a:lnTo>
                  <a:pt x="4129" y="13745"/>
                </a:lnTo>
                <a:lnTo>
                  <a:pt x="4428" y="14109"/>
                </a:lnTo>
                <a:lnTo>
                  <a:pt x="9992" y="20945"/>
                </a:lnTo>
                <a:lnTo>
                  <a:pt x="10291" y="21236"/>
                </a:lnTo>
                <a:lnTo>
                  <a:pt x="10650" y="21527"/>
                </a:lnTo>
                <a:lnTo>
                  <a:pt x="10950" y="21600"/>
                </a:lnTo>
                <a:lnTo>
                  <a:pt x="11727" y="21600"/>
                </a:lnTo>
                <a:lnTo>
                  <a:pt x="12027" y="21527"/>
                </a:lnTo>
                <a:lnTo>
                  <a:pt x="12445" y="21236"/>
                </a:lnTo>
                <a:lnTo>
                  <a:pt x="12685" y="20945"/>
                </a:lnTo>
                <a:lnTo>
                  <a:pt x="20284" y="11782"/>
                </a:lnTo>
                <a:lnTo>
                  <a:pt x="20822" y="10982"/>
                </a:lnTo>
                <a:lnTo>
                  <a:pt x="21241" y="9891"/>
                </a:lnTo>
                <a:lnTo>
                  <a:pt x="21480" y="8873"/>
                </a:lnTo>
                <a:lnTo>
                  <a:pt x="21600" y="7782"/>
                </a:lnTo>
                <a:lnTo>
                  <a:pt x="21600" y="1891"/>
                </a:lnTo>
                <a:lnTo>
                  <a:pt x="21480" y="1455"/>
                </a:lnTo>
                <a:lnTo>
                  <a:pt x="21241" y="1091"/>
                </a:lnTo>
                <a:lnTo>
                  <a:pt x="21061" y="655"/>
                </a:lnTo>
                <a:lnTo>
                  <a:pt x="20702" y="436"/>
                </a:lnTo>
                <a:lnTo>
                  <a:pt x="20403" y="291"/>
                </a:lnTo>
                <a:lnTo>
                  <a:pt x="20044" y="145"/>
                </a:lnTo>
                <a:lnTo>
                  <a:pt x="19745" y="0"/>
                </a:lnTo>
                <a:close/>
                <a:moveTo>
                  <a:pt x="17112" y="7782"/>
                </a:moveTo>
                <a:lnTo>
                  <a:pt x="16694" y="7782"/>
                </a:lnTo>
                <a:lnTo>
                  <a:pt x="16394" y="7636"/>
                </a:lnTo>
                <a:lnTo>
                  <a:pt x="16035" y="7418"/>
                </a:lnTo>
                <a:lnTo>
                  <a:pt x="15736" y="7127"/>
                </a:lnTo>
                <a:lnTo>
                  <a:pt x="15497" y="6764"/>
                </a:lnTo>
                <a:lnTo>
                  <a:pt x="15377" y="6327"/>
                </a:lnTo>
                <a:lnTo>
                  <a:pt x="15317" y="5964"/>
                </a:lnTo>
                <a:lnTo>
                  <a:pt x="15198" y="5382"/>
                </a:lnTo>
                <a:lnTo>
                  <a:pt x="15317" y="5018"/>
                </a:lnTo>
                <a:lnTo>
                  <a:pt x="15377" y="4655"/>
                </a:lnTo>
                <a:lnTo>
                  <a:pt x="15497" y="4218"/>
                </a:lnTo>
                <a:lnTo>
                  <a:pt x="15736" y="3855"/>
                </a:lnTo>
                <a:lnTo>
                  <a:pt x="16035" y="3564"/>
                </a:lnTo>
                <a:lnTo>
                  <a:pt x="16394" y="3273"/>
                </a:lnTo>
                <a:lnTo>
                  <a:pt x="16694" y="3200"/>
                </a:lnTo>
                <a:lnTo>
                  <a:pt x="17471" y="3200"/>
                </a:lnTo>
                <a:lnTo>
                  <a:pt x="17890" y="3273"/>
                </a:lnTo>
                <a:lnTo>
                  <a:pt x="18189" y="3564"/>
                </a:lnTo>
                <a:lnTo>
                  <a:pt x="18429" y="3855"/>
                </a:lnTo>
                <a:lnTo>
                  <a:pt x="18788" y="4218"/>
                </a:lnTo>
                <a:lnTo>
                  <a:pt x="18848" y="4655"/>
                </a:lnTo>
                <a:lnTo>
                  <a:pt x="19087" y="5382"/>
                </a:lnTo>
                <a:lnTo>
                  <a:pt x="18967" y="5964"/>
                </a:lnTo>
                <a:lnTo>
                  <a:pt x="18848" y="6327"/>
                </a:lnTo>
                <a:lnTo>
                  <a:pt x="18788" y="6764"/>
                </a:lnTo>
                <a:lnTo>
                  <a:pt x="18429" y="7127"/>
                </a:lnTo>
                <a:lnTo>
                  <a:pt x="18189" y="7418"/>
                </a:lnTo>
                <a:lnTo>
                  <a:pt x="17890" y="7636"/>
                </a:lnTo>
                <a:lnTo>
                  <a:pt x="17471" y="7782"/>
                </a:lnTo>
                <a:lnTo>
                  <a:pt x="17112" y="7782"/>
                </a:lnTo>
                <a:close/>
                <a:moveTo>
                  <a:pt x="1616" y="13091"/>
                </a:moveTo>
                <a:lnTo>
                  <a:pt x="8437" y="21382"/>
                </a:lnTo>
                <a:lnTo>
                  <a:pt x="7778" y="21600"/>
                </a:lnTo>
                <a:lnTo>
                  <a:pt x="7240" y="21600"/>
                </a:lnTo>
                <a:lnTo>
                  <a:pt x="6701" y="21382"/>
                </a:lnTo>
                <a:lnTo>
                  <a:pt x="6163" y="20945"/>
                </a:lnTo>
                <a:lnTo>
                  <a:pt x="539" y="14109"/>
                </a:lnTo>
                <a:lnTo>
                  <a:pt x="299" y="13745"/>
                </a:lnTo>
                <a:lnTo>
                  <a:pt x="120" y="13309"/>
                </a:lnTo>
                <a:lnTo>
                  <a:pt x="0" y="12945"/>
                </a:lnTo>
                <a:lnTo>
                  <a:pt x="0" y="12000"/>
                </a:lnTo>
                <a:lnTo>
                  <a:pt x="120" y="11636"/>
                </a:lnTo>
                <a:lnTo>
                  <a:pt x="299" y="11200"/>
                </a:lnTo>
                <a:lnTo>
                  <a:pt x="539" y="10836"/>
                </a:lnTo>
                <a:lnTo>
                  <a:pt x="8137" y="1745"/>
                </a:lnTo>
                <a:lnTo>
                  <a:pt x="8796" y="1091"/>
                </a:lnTo>
                <a:lnTo>
                  <a:pt x="9633" y="509"/>
                </a:lnTo>
                <a:lnTo>
                  <a:pt x="10531" y="145"/>
                </a:lnTo>
                <a:lnTo>
                  <a:pt x="11368" y="0"/>
                </a:lnTo>
                <a:lnTo>
                  <a:pt x="1376" y="12145"/>
                </a:lnTo>
                <a:lnTo>
                  <a:pt x="1376" y="12800"/>
                </a:lnTo>
                <a:lnTo>
                  <a:pt x="1616" y="13091"/>
                </a:lnTo>
                <a:close/>
              </a:path>
            </a:pathLst>
          </a:custGeom>
          <a:solidFill>
            <a:srgbClr val="FFFFFF"/>
          </a:solidFill>
          <a:ln w="12700">
            <a:miter lim="400000"/>
          </a:ln>
        </p:spPr>
        <p:txBody>
          <a:bodyPr lIns="0" tIns="0" rIns="0" bIns="0"/>
          <a:lstStyle/>
          <a:p>
            <a:pPr lvl="0">
              <a:defRPr sz="2400"/>
            </a:pPr>
          </a:p>
        </p:txBody>
      </p:sp>
      <p:sp>
        <p:nvSpPr>
          <p:cNvPr id="18" name="Freeform 28"/>
          <p:cNvSpPr/>
          <p:nvPr/>
        </p:nvSpPr>
        <p:spPr>
          <a:xfrm>
            <a:off x="2326918" y="1479713"/>
            <a:ext cx="1920277" cy="1900031"/>
          </a:xfrm>
          <a:custGeom>
            <a:avLst/>
            <a:gdLst>
              <a:gd name="connsiteX0" fmla="*/ 860753 w 1150359"/>
              <a:gd name="connsiteY0" fmla="*/ 291357 h 1150359"/>
              <a:gd name="connsiteX1" fmla="*/ 1030470 w 1150359"/>
              <a:gd name="connsiteY1" fmla="*/ 240207 h 1150359"/>
              <a:gd name="connsiteX2" fmla="*/ 1092919 w 1150359"/>
              <a:gd name="connsiteY2" fmla="*/ 348373 h 1150359"/>
              <a:gd name="connsiteX3" fmla="*/ 963764 w 1150359"/>
              <a:gd name="connsiteY3" fmla="*/ 469777 h 1150359"/>
              <a:gd name="connsiteX4" fmla="*/ 963764 w 1150359"/>
              <a:gd name="connsiteY4" fmla="*/ 680582 h 1150359"/>
              <a:gd name="connsiteX5" fmla="*/ 1092919 w 1150359"/>
              <a:gd name="connsiteY5" fmla="*/ 801986 h 1150359"/>
              <a:gd name="connsiteX6" fmla="*/ 1030470 w 1150359"/>
              <a:gd name="connsiteY6" fmla="*/ 910152 h 1150359"/>
              <a:gd name="connsiteX7" fmla="*/ 860753 w 1150359"/>
              <a:gd name="connsiteY7" fmla="*/ 859002 h 1150359"/>
              <a:gd name="connsiteX8" fmla="*/ 678191 w 1150359"/>
              <a:gd name="connsiteY8" fmla="*/ 964404 h 1150359"/>
              <a:gd name="connsiteX9" fmla="*/ 637629 w 1150359"/>
              <a:gd name="connsiteY9" fmla="*/ 1136958 h 1150359"/>
              <a:gd name="connsiteX10" fmla="*/ 512730 w 1150359"/>
              <a:gd name="connsiteY10" fmla="*/ 1136958 h 1150359"/>
              <a:gd name="connsiteX11" fmla="*/ 472168 w 1150359"/>
              <a:gd name="connsiteY11" fmla="*/ 964405 h 1150359"/>
              <a:gd name="connsiteX12" fmla="*/ 289606 w 1150359"/>
              <a:gd name="connsiteY12" fmla="*/ 859003 h 1150359"/>
              <a:gd name="connsiteX13" fmla="*/ 119889 w 1150359"/>
              <a:gd name="connsiteY13" fmla="*/ 910152 h 1150359"/>
              <a:gd name="connsiteX14" fmla="*/ 57440 w 1150359"/>
              <a:gd name="connsiteY14" fmla="*/ 801986 h 1150359"/>
              <a:gd name="connsiteX15" fmla="*/ 186595 w 1150359"/>
              <a:gd name="connsiteY15" fmla="*/ 680582 h 1150359"/>
              <a:gd name="connsiteX16" fmla="*/ 186595 w 1150359"/>
              <a:gd name="connsiteY16" fmla="*/ 469777 h 1150359"/>
              <a:gd name="connsiteX17" fmla="*/ 57440 w 1150359"/>
              <a:gd name="connsiteY17" fmla="*/ 348373 h 1150359"/>
              <a:gd name="connsiteX18" fmla="*/ 119889 w 1150359"/>
              <a:gd name="connsiteY18" fmla="*/ 240207 h 1150359"/>
              <a:gd name="connsiteX19" fmla="*/ 289606 w 1150359"/>
              <a:gd name="connsiteY19" fmla="*/ 291357 h 1150359"/>
              <a:gd name="connsiteX20" fmla="*/ 472168 w 1150359"/>
              <a:gd name="connsiteY20" fmla="*/ 185955 h 1150359"/>
              <a:gd name="connsiteX21" fmla="*/ 512730 w 1150359"/>
              <a:gd name="connsiteY21" fmla="*/ 13401 h 1150359"/>
              <a:gd name="connsiteX22" fmla="*/ 637629 w 1150359"/>
              <a:gd name="connsiteY22" fmla="*/ 13401 h 1150359"/>
              <a:gd name="connsiteX23" fmla="*/ 678191 w 1150359"/>
              <a:gd name="connsiteY23" fmla="*/ 185954 h 1150359"/>
              <a:gd name="connsiteX24" fmla="*/ 860753 w 1150359"/>
              <a:gd name="connsiteY24" fmla="*/ 291356 h 1150359"/>
              <a:gd name="connsiteX25" fmla="*/ 860753 w 1150359"/>
              <a:gd name="connsiteY25" fmla="*/ 291357 h 115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50359" h="1150359">
                <a:moveTo>
                  <a:pt x="740425" y="290987"/>
                </a:moveTo>
                <a:lnTo>
                  <a:pt x="863468" y="214781"/>
                </a:lnTo>
                <a:lnTo>
                  <a:pt x="935578" y="286892"/>
                </a:lnTo>
                <a:lnTo>
                  <a:pt x="859372" y="409934"/>
                </a:lnTo>
                <a:cubicBezTo>
                  <a:pt x="888724" y="460412"/>
                  <a:pt x="904100" y="517798"/>
                  <a:pt x="903920" y="576190"/>
                </a:cubicBezTo>
                <a:lnTo>
                  <a:pt x="1031437" y="644645"/>
                </a:lnTo>
                <a:lnTo>
                  <a:pt x="1005044" y="743150"/>
                </a:lnTo>
                <a:lnTo>
                  <a:pt x="860383" y="738674"/>
                </a:lnTo>
                <a:cubicBezTo>
                  <a:pt x="831343" y="789333"/>
                  <a:pt x="789333" y="831342"/>
                  <a:pt x="738675" y="860382"/>
                </a:cubicBezTo>
                <a:lnTo>
                  <a:pt x="743150" y="1005043"/>
                </a:lnTo>
                <a:lnTo>
                  <a:pt x="644645" y="1031437"/>
                </a:lnTo>
                <a:lnTo>
                  <a:pt x="576190" y="903921"/>
                </a:lnTo>
                <a:cubicBezTo>
                  <a:pt x="517798" y="904100"/>
                  <a:pt x="460413" y="888724"/>
                  <a:pt x="409934" y="859373"/>
                </a:cubicBezTo>
                <a:lnTo>
                  <a:pt x="286891" y="935578"/>
                </a:lnTo>
                <a:lnTo>
                  <a:pt x="214781" y="863467"/>
                </a:lnTo>
                <a:lnTo>
                  <a:pt x="290987" y="740425"/>
                </a:lnTo>
                <a:cubicBezTo>
                  <a:pt x="261635" y="689947"/>
                  <a:pt x="246259" y="632561"/>
                  <a:pt x="246439" y="574169"/>
                </a:cubicBezTo>
                <a:lnTo>
                  <a:pt x="118922" y="505714"/>
                </a:lnTo>
                <a:lnTo>
                  <a:pt x="145315" y="407209"/>
                </a:lnTo>
                <a:lnTo>
                  <a:pt x="289976" y="411685"/>
                </a:lnTo>
                <a:cubicBezTo>
                  <a:pt x="319016" y="361026"/>
                  <a:pt x="361026" y="319017"/>
                  <a:pt x="411684" y="289977"/>
                </a:cubicBezTo>
                <a:lnTo>
                  <a:pt x="407209" y="145316"/>
                </a:lnTo>
                <a:lnTo>
                  <a:pt x="505714" y="118922"/>
                </a:lnTo>
                <a:lnTo>
                  <a:pt x="574169" y="246438"/>
                </a:lnTo>
                <a:cubicBezTo>
                  <a:pt x="632561" y="246259"/>
                  <a:pt x="689946" y="261635"/>
                  <a:pt x="740425" y="290986"/>
                </a:cubicBezTo>
                <a:lnTo>
                  <a:pt x="740425" y="290987"/>
                </a:lnTo>
                <a:close/>
              </a:path>
            </a:pathLst>
          </a:custGeom>
          <a:solidFill>
            <a:srgbClr val="DA3218"/>
          </a:solidFill>
          <a:ln>
            <a:solidFill>
              <a:srgbClr val="DA3218"/>
            </a:solidFill>
          </a:ln>
        </p:spPr>
        <p:style>
          <a:lnRef idx="1">
            <a:schemeClr val="accent4"/>
          </a:lnRef>
          <a:fillRef idx="3">
            <a:schemeClr val="accent4"/>
          </a:fillRef>
          <a:effectRef idx="2">
            <a:schemeClr val="accent4"/>
          </a:effectRef>
          <a:fontRef idx="minor">
            <a:schemeClr val="lt1"/>
          </a:fontRef>
        </p:style>
        <p:txBody>
          <a:bodyPr spcFirstLastPara="0" vert="horz" wrap="square" lIns="404436" tIns="404437" rIns="404437" bIns="404436" numCol="1" spcCol="1270" anchor="ctr" anchorCtr="0">
            <a:noAutofit/>
          </a:bodyPr>
          <a:lstStyle/>
          <a:p>
            <a:pPr lvl="0" algn="ctr" defTabSz="800100">
              <a:lnSpc>
                <a:spcPct val="90000"/>
              </a:lnSpc>
              <a:spcBef>
                <a:spcPct val="0"/>
              </a:spcBef>
              <a:spcAft>
                <a:spcPct val="35000"/>
              </a:spcAft>
            </a:pPr>
            <a:endParaRPr lang="en-US" sz="1800" kern="1200"/>
          </a:p>
        </p:txBody>
      </p:sp>
      <p:sp>
        <p:nvSpPr>
          <p:cNvPr id="19" name="Shape 326"/>
          <p:cNvSpPr/>
          <p:nvPr/>
        </p:nvSpPr>
        <p:spPr>
          <a:xfrm>
            <a:off x="3031686" y="2178863"/>
            <a:ext cx="510740" cy="501729"/>
          </a:xfrm>
          <a:custGeom>
            <a:avLst/>
            <a:gdLst/>
            <a:ahLst/>
            <a:cxnLst>
              <a:cxn ang="0">
                <a:pos x="wd2" y="hd2"/>
              </a:cxn>
              <a:cxn ang="5400000">
                <a:pos x="wd2" y="hd2"/>
              </a:cxn>
              <a:cxn ang="10800000">
                <a:pos x="wd2" y="hd2"/>
              </a:cxn>
              <a:cxn ang="16200000">
                <a:pos x="wd2" y="hd2"/>
              </a:cxn>
            </a:cxnLst>
            <a:rect l="0" t="0" r="r" b="b"/>
            <a:pathLst>
              <a:path w="21600" h="21600" extrusionOk="0">
                <a:moveTo>
                  <a:pt x="18614" y="8343"/>
                </a:moveTo>
                <a:lnTo>
                  <a:pt x="18042" y="6920"/>
                </a:lnTo>
                <a:lnTo>
                  <a:pt x="18741" y="5562"/>
                </a:lnTo>
                <a:lnTo>
                  <a:pt x="19059" y="4462"/>
                </a:lnTo>
                <a:lnTo>
                  <a:pt x="19186" y="3880"/>
                </a:lnTo>
                <a:lnTo>
                  <a:pt x="17598" y="2263"/>
                </a:lnTo>
                <a:lnTo>
                  <a:pt x="17026" y="2393"/>
                </a:lnTo>
                <a:lnTo>
                  <a:pt x="16009" y="2846"/>
                </a:lnTo>
                <a:lnTo>
                  <a:pt x="14612" y="3557"/>
                </a:lnTo>
                <a:lnTo>
                  <a:pt x="13214" y="2975"/>
                </a:lnTo>
                <a:lnTo>
                  <a:pt x="12642" y="1423"/>
                </a:lnTo>
                <a:lnTo>
                  <a:pt x="11944" y="0"/>
                </a:lnTo>
                <a:lnTo>
                  <a:pt x="9529" y="0"/>
                </a:lnTo>
                <a:lnTo>
                  <a:pt x="8831" y="1423"/>
                </a:lnTo>
                <a:lnTo>
                  <a:pt x="8259" y="2975"/>
                </a:lnTo>
                <a:lnTo>
                  <a:pt x="6988" y="3557"/>
                </a:lnTo>
                <a:lnTo>
                  <a:pt x="5527" y="2846"/>
                </a:lnTo>
                <a:lnTo>
                  <a:pt x="4447" y="2522"/>
                </a:lnTo>
                <a:lnTo>
                  <a:pt x="3875" y="2393"/>
                </a:lnTo>
                <a:lnTo>
                  <a:pt x="2287" y="4010"/>
                </a:lnTo>
                <a:lnTo>
                  <a:pt x="2414" y="4592"/>
                </a:lnTo>
                <a:lnTo>
                  <a:pt x="2859" y="5562"/>
                </a:lnTo>
                <a:lnTo>
                  <a:pt x="3431" y="7049"/>
                </a:lnTo>
                <a:lnTo>
                  <a:pt x="2859" y="8343"/>
                </a:lnTo>
                <a:lnTo>
                  <a:pt x="1461" y="8925"/>
                </a:lnTo>
                <a:lnTo>
                  <a:pt x="445" y="9377"/>
                </a:lnTo>
                <a:lnTo>
                  <a:pt x="0" y="9636"/>
                </a:lnTo>
                <a:lnTo>
                  <a:pt x="0" y="11964"/>
                </a:lnTo>
                <a:lnTo>
                  <a:pt x="445" y="12352"/>
                </a:lnTo>
                <a:lnTo>
                  <a:pt x="1461" y="12675"/>
                </a:lnTo>
                <a:lnTo>
                  <a:pt x="2986" y="13257"/>
                </a:lnTo>
                <a:lnTo>
                  <a:pt x="3431" y="14551"/>
                </a:lnTo>
                <a:lnTo>
                  <a:pt x="2859" y="16103"/>
                </a:lnTo>
                <a:lnTo>
                  <a:pt x="2414" y="17138"/>
                </a:lnTo>
                <a:lnTo>
                  <a:pt x="2287" y="17590"/>
                </a:lnTo>
                <a:lnTo>
                  <a:pt x="4002" y="19272"/>
                </a:lnTo>
                <a:lnTo>
                  <a:pt x="4447" y="19143"/>
                </a:lnTo>
                <a:lnTo>
                  <a:pt x="5527" y="18819"/>
                </a:lnTo>
                <a:lnTo>
                  <a:pt x="6988" y="18108"/>
                </a:lnTo>
                <a:lnTo>
                  <a:pt x="8259" y="18690"/>
                </a:lnTo>
                <a:lnTo>
                  <a:pt x="8958" y="20048"/>
                </a:lnTo>
                <a:lnTo>
                  <a:pt x="9275" y="21147"/>
                </a:lnTo>
                <a:lnTo>
                  <a:pt x="9656" y="21600"/>
                </a:lnTo>
                <a:lnTo>
                  <a:pt x="11944" y="21600"/>
                </a:lnTo>
                <a:lnTo>
                  <a:pt x="12325" y="21147"/>
                </a:lnTo>
                <a:lnTo>
                  <a:pt x="12642" y="20048"/>
                </a:lnTo>
                <a:lnTo>
                  <a:pt x="13214" y="18690"/>
                </a:lnTo>
                <a:lnTo>
                  <a:pt x="14612" y="18108"/>
                </a:lnTo>
                <a:lnTo>
                  <a:pt x="16073" y="18690"/>
                </a:lnTo>
                <a:lnTo>
                  <a:pt x="17153" y="19143"/>
                </a:lnTo>
                <a:lnTo>
                  <a:pt x="17598" y="19272"/>
                </a:lnTo>
                <a:lnTo>
                  <a:pt x="19313" y="17526"/>
                </a:lnTo>
                <a:lnTo>
                  <a:pt x="19186" y="17008"/>
                </a:lnTo>
                <a:lnTo>
                  <a:pt x="18741" y="15974"/>
                </a:lnTo>
                <a:lnTo>
                  <a:pt x="18042" y="14551"/>
                </a:lnTo>
                <a:lnTo>
                  <a:pt x="18614" y="13257"/>
                </a:lnTo>
                <a:lnTo>
                  <a:pt x="20139" y="12675"/>
                </a:lnTo>
                <a:lnTo>
                  <a:pt x="21155" y="12223"/>
                </a:lnTo>
                <a:lnTo>
                  <a:pt x="21600" y="11899"/>
                </a:lnTo>
                <a:lnTo>
                  <a:pt x="21600" y="9507"/>
                </a:lnTo>
                <a:lnTo>
                  <a:pt x="21155" y="9313"/>
                </a:lnTo>
                <a:lnTo>
                  <a:pt x="20139" y="8795"/>
                </a:lnTo>
                <a:lnTo>
                  <a:pt x="18614" y="8343"/>
                </a:lnTo>
                <a:close/>
                <a:moveTo>
                  <a:pt x="14231" y="10800"/>
                </a:moveTo>
                <a:lnTo>
                  <a:pt x="14167" y="11511"/>
                </a:lnTo>
                <a:lnTo>
                  <a:pt x="13659" y="12675"/>
                </a:lnTo>
                <a:lnTo>
                  <a:pt x="13214" y="13257"/>
                </a:lnTo>
                <a:lnTo>
                  <a:pt x="12769" y="13646"/>
                </a:lnTo>
                <a:lnTo>
                  <a:pt x="12071" y="13969"/>
                </a:lnTo>
                <a:lnTo>
                  <a:pt x="11499" y="14228"/>
                </a:lnTo>
                <a:lnTo>
                  <a:pt x="10101" y="14228"/>
                </a:lnTo>
                <a:lnTo>
                  <a:pt x="9402" y="13969"/>
                </a:lnTo>
                <a:lnTo>
                  <a:pt x="8831" y="13646"/>
                </a:lnTo>
                <a:lnTo>
                  <a:pt x="8259" y="13257"/>
                </a:lnTo>
                <a:lnTo>
                  <a:pt x="7941" y="12675"/>
                </a:lnTo>
                <a:lnTo>
                  <a:pt x="7560" y="12093"/>
                </a:lnTo>
                <a:lnTo>
                  <a:pt x="7369" y="11511"/>
                </a:lnTo>
                <a:lnTo>
                  <a:pt x="7369" y="10089"/>
                </a:lnTo>
                <a:lnTo>
                  <a:pt x="7560" y="9377"/>
                </a:lnTo>
                <a:lnTo>
                  <a:pt x="7941" y="8795"/>
                </a:lnTo>
                <a:lnTo>
                  <a:pt x="8259" y="8343"/>
                </a:lnTo>
                <a:lnTo>
                  <a:pt x="8831" y="7890"/>
                </a:lnTo>
                <a:lnTo>
                  <a:pt x="9402" y="7631"/>
                </a:lnTo>
                <a:lnTo>
                  <a:pt x="10101" y="7437"/>
                </a:lnTo>
                <a:lnTo>
                  <a:pt x="10800" y="7308"/>
                </a:lnTo>
                <a:lnTo>
                  <a:pt x="11499" y="7437"/>
                </a:lnTo>
                <a:lnTo>
                  <a:pt x="12071" y="7631"/>
                </a:lnTo>
                <a:lnTo>
                  <a:pt x="12769" y="7890"/>
                </a:lnTo>
                <a:lnTo>
                  <a:pt x="13659" y="8795"/>
                </a:lnTo>
                <a:lnTo>
                  <a:pt x="13913" y="9377"/>
                </a:lnTo>
                <a:lnTo>
                  <a:pt x="14167" y="10089"/>
                </a:lnTo>
                <a:lnTo>
                  <a:pt x="14231" y="10800"/>
                </a:lnTo>
                <a:close/>
              </a:path>
            </a:pathLst>
          </a:custGeom>
          <a:solidFill>
            <a:schemeClr val="bg1"/>
          </a:solidFill>
          <a:ln w="12700">
            <a:miter lim="400000"/>
          </a:ln>
        </p:spPr>
        <p:txBody>
          <a:bodyPr lIns="0" tIns="0" rIns="0" bIns="0"/>
          <a:lstStyle/>
          <a:p>
            <a:pPr lvl="0">
              <a:defRPr sz="2400"/>
            </a:pPr>
          </a:p>
        </p:txBody>
      </p:sp>
      <p:sp>
        <p:nvSpPr>
          <p:cNvPr id="20" name="Freeform 26"/>
          <p:cNvSpPr/>
          <p:nvPr/>
        </p:nvSpPr>
        <p:spPr>
          <a:xfrm>
            <a:off x="2850180" y="3260991"/>
            <a:ext cx="2200316" cy="2177117"/>
          </a:xfrm>
          <a:custGeom>
            <a:avLst/>
            <a:gdLst>
              <a:gd name="connsiteX0" fmla="*/ 1145880 w 1614360"/>
              <a:gd name="connsiteY0" fmla="*/ 257391 h 1614360"/>
              <a:gd name="connsiteX1" fmla="*/ 1271451 w 1614360"/>
              <a:gd name="connsiteY1" fmla="*/ 152018 h 1614360"/>
              <a:gd name="connsiteX2" fmla="*/ 1371768 w 1614360"/>
              <a:gd name="connsiteY2" fmla="*/ 236194 h 1614360"/>
              <a:gd name="connsiteX3" fmla="*/ 1289802 w 1614360"/>
              <a:gd name="connsiteY3" fmla="*/ 378156 h 1614360"/>
              <a:gd name="connsiteX4" fmla="*/ 1420037 w 1614360"/>
              <a:gd name="connsiteY4" fmla="*/ 603729 h 1614360"/>
              <a:gd name="connsiteX5" fmla="*/ 1583962 w 1614360"/>
              <a:gd name="connsiteY5" fmla="*/ 603725 h 1614360"/>
              <a:gd name="connsiteX6" fmla="*/ 1606702 w 1614360"/>
              <a:gd name="connsiteY6" fmla="*/ 732690 h 1614360"/>
              <a:gd name="connsiteX7" fmla="*/ 1452661 w 1614360"/>
              <a:gd name="connsiteY7" fmla="*/ 788752 h 1614360"/>
              <a:gd name="connsiteX8" fmla="*/ 1407431 w 1614360"/>
              <a:gd name="connsiteY8" fmla="*/ 1045264 h 1614360"/>
              <a:gd name="connsiteX9" fmla="*/ 1533008 w 1614360"/>
              <a:gd name="connsiteY9" fmla="*/ 1150630 h 1614360"/>
              <a:gd name="connsiteX10" fmla="*/ 1467531 w 1614360"/>
              <a:gd name="connsiteY10" fmla="*/ 1264040 h 1614360"/>
              <a:gd name="connsiteX11" fmla="*/ 1313492 w 1614360"/>
              <a:gd name="connsiteY11" fmla="*/ 1207971 h 1614360"/>
              <a:gd name="connsiteX12" fmla="*/ 1113961 w 1614360"/>
              <a:gd name="connsiteY12" fmla="*/ 1375397 h 1614360"/>
              <a:gd name="connsiteX13" fmla="*/ 1142431 w 1614360"/>
              <a:gd name="connsiteY13" fmla="*/ 1536831 h 1614360"/>
              <a:gd name="connsiteX14" fmla="*/ 1019374 w 1614360"/>
              <a:gd name="connsiteY14" fmla="*/ 1581621 h 1614360"/>
              <a:gd name="connsiteX15" fmla="*/ 937415 w 1614360"/>
              <a:gd name="connsiteY15" fmla="*/ 1439655 h 1614360"/>
              <a:gd name="connsiteX16" fmla="*/ 676946 w 1614360"/>
              <a:gd name="connsiteY16" fmla="*/ 1439655 h 1614360"/>
              <a:gd name="connsiteX17" fmla="*/ 594986 w 1614360"/>
              <a:gd name="connsiteY17" fmla="*/ 1581621 h 1614360"/>
              <a:gd name="connsiteX18" fmla="*/ 471929 w 1614360"/>
              <a:gd name="connsiteY18" fmla="*/ 1536831 h 1614360"/>
              <a:gd name="connsiteX19" fmla="*/ 500399 w 1614360"/>
              <a:gd name="connsiteY19" fmla="*/ 1375397 h 1614360"/>
              <a:gd name="connsiteX20" fmla="*/ 300868 w 1614360"/>
              <a:gd name="connsiteY20" fmla="*/ 1207971 h 1614360"/>
              <a:gd name="connsiteX21" fmla="*/ 146829 w 1614360"/>
              <a:gd name="connsiteY21" fmla="*/ 1264040 h 1614360"/>
              <a:gd name="connsiteX22" fmla="*/ 81352 w 1614360"/>
              <a:gd name="connsiteY22" fmla="*/ 1150630 h 1614360"/>
              <a:gd name="connsiteX23" fmla="*/ 206929 w 1614360"/>
              <a:gd name="connsiteY23" fmla="*/ 1045264 h 1614360"/>
              <a:gd name="connsiteX24" fmla="*/ 161699 w 1614360"/>
              <a:gd name="connsiteY24" fmla="*/ 788752 h 1614360"/>
              <a:gd name="connsiteX25" fmla="*/ 7658 w 1614360"/>
              <a:gd name="connsiteY25" fmla="*/ 732690 h 1614360"/>
              <a:gd name="connsiteX26" fmla="*/ 30398 w 1614360"/>
              <a:gd name="connsiteY26" fmla="*/ 603725 h 1614360"/>
              <a:gd name="connsiteX27" fmla="*/ 194324 w 1614360"/>
              <a:gd name="connsiteY27" fmla="*/ 603729 h 1614360"/>
              <a:gd name="connsiteX28" fmla="*/ 324559 w 1614360"/>
              <a:gd name="connsiteY28" fmla="*/ 378156 h 1614360"/>
              <a:gd name="connsiteX29" fmla="*/ 242592 w 1614360"/>
              <a:gd name="connsiteY29" fmla="*/ 236194 h 1614360"/>
              <a:gd name="connsiteX30" fmla="*/ 342909 w 1614360"/>
              <a:gd name="connsiteY30" fmla="*/ 152018 h 1614360"/>
              <a:gd name="connsiteX31" fmla="*/ 468480 w 1614360"/>
              <a:gd name="connsiteY31" fmla="*/ 257391 h 1614360"/>
              <a:gd name="connsiteX32" fmla="*/ 713241 w 1614360"/>
              <a:gd name="connsiteY32" fmla="*/ 168305 h 1614360"/>
              <a:gd name="connsiteX33" fmla="*/ 741703 w 1614360"/>
              <a:gd name="connsiteY33" fmla="*/ 6869 h 1614360"/>
              <a:gd name="connsiteX34" fmla="*/ 872657 w 1614360"/>
              <a:gd name="connsiteY34" fmla="*/ 6869 h 1614360"/>
              <a:gd name="connsiteX35" fmla="*/ 901119 w 1614360"/>
              <a:gd name="connsiteY35" fmla="*/ 168305 h 1614360"/>
              <a:gd name="connsiteX36" fmla="*/ 1145880 w 1614360"/>
              <a:gd name="connsiteY36" fmla="*/ 257391 h 16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14360" h="1614360">
                <a:moveTo>
                  <a:pt x="1145880" y="257391"/>
                </a:moveTo>
                <a:lnTo>
                  <a:pt x="1271451" y="152018"/>
                </a:lnTo>
                <a:lnTo>
                  <a:pt x="1371768" y="236194"/>
                </a:lnTo>
                <a:lnTo>
                  <a:pt x="1289802" y="378156"/>
                </a:lnTo>
                <a:cubicBezTo>
                  <a:pt x="1348085" y="443720"/>
                  <a:pt x="1392398" y="520472"/>
                  <a:pt x="1420037" y="603729"/>
                </a:cubicBezTo>
                <a:lnTo>
                  <a:pt x="1583962" y="603725"/>
                </a:lnTo>
                <a:lnTo>
                  <a:pt x="1606702" y="732690"/>
                </a:lnTo>
                <a:lnTo>
                  <a:pt x="1452661" y="788752"/>
                </a:lnTo>
                <a:cubicBezTo>
                  <a:pt x="1455164" y="876441"/>
                  <a:pt x="1439775" y="963720"/>
                  <a:pt x="1407431" y="1045264"/>
                </a:cubicBezTo>
                <a:lnTo>
                  <a:pt x="1533008" y="1150630"/>
                </a:lnTo>
                <a:lnTo>
                  <a:pt x="1467531" y="1264040"/>
                </a:lnTo>
                <a:lnTo>
                  <a:pt x="1313492" y="1207971"/>
                </a:lnTo>
                <a:cubicBezTo>
                  <a:pt x="1259045" y="1276754"/>
                  <a:pt x="1191153" y="1333721"/>
                  <a:pt x="1113961" y="1375397"/>
                </a:cubicBezTo>
                <a:lnTo>
                  <a:pt x="1142431" y="1536831"/>
                </a:lnTo>
                <a:lnTo>
                  <a:pt x="1019374" y="1581621"/>
                </a:lnTo>
                <a:lnTo>
                  <a:pt x="937415" y="1439655"/>
                </a:lnTo>
                <a:cubicBezTo>
                  <a:pt x="851493" y="1457347"/>
                  <a:pt x="762867" y="1457347"/>
                  <a:pt x="676946" y="1439655"/>
                </a:cubicBezTo>
                <a:lnTo>
                  <a:pt x="594986" y="1581621"/>
                </a:lnTo>
                <a:lnTo>
                  <a:pt x="471929" y="1536831"/>
                </a:lnTo>
                <a:lnTo>
                  <a:pt x="500399" y="1375397"/>
                </a:lnTo>
                <a:cubicBezTo>
                  <a:pt x="423207" y="1333721"/>
                  <a:pt x="355315" y="1276753"/>
                  <a:pt x="300868" y="1207971"/>
                </a:cubicBezTo>
                <a:lnTo>
                  <a:pt x="146829" y="1264040"/>
                </a:lnTo>
                <a:lnTo>
                  <a:pt x="81352" y="1150630"/>
                </a:lnTo>
                <a:lnTo>
                  <a:pt x="206929" y="1045264"/>
                </a:lnTo>
                <a:cubicBezTo>
                  <a:pt x="174585" y="963720"/>
                  <a:pt x="159196" y="876441"/>
                  <a:pt x="161699" y="788752"/>
                </a:cubicBezTo>
                <a:lnTo>
                  <a:pt x="7658" y="732690"/>
                </a:lnTo>
                <a:lnTo>
                  <a:pt x="30398" y="603725"/>
                </a:lnTo>
                <a:lnTo>
                  <a:pt x="194324" y="603729"/>
                </a:lnTo>
                <a:cubicBezTo>
                  <a:pt x="221963" y="520472"/>
                  <a:pt x="266276" y="443720"/>
                  <a:pt x="324559" y="378156"/>
                </a:cubicBezTo>
                <a:lnTo>
                  <a:pt x="242592" y="236194"/>
                </a:lnTo>
                <a:lnTo>
                  <a:pt x="342909" y="152018"/>
                </a:lnTo>
                <a:lnTo>
                  <a:pt x="468480" y="257391"/>
                </a:lnTo>
                <a:cubicBezTo>
                  <a:pt x="543169" y="211379"/>
                  <a:pt x="626450" y="181067"/>
                  <a:pt x="713241" y="168305"/>
                </a:cubicBezTo>
                <a:lnTo>
                  <a:pt x="741703" y="6869"/>
                </a:lnTo>
                <a:lnTo>
                  <a:pt x="872657" y="6869"/>
                </a:lnTo>
                <a:lnTo>
                  <a:pt x="901119" y="168305"/>
                </a:lnTo>
                <a:cubicBezTo>
                  <a:pt x="987910" y="181067"/>
                  <a:pt x="1071191" y="211378"/>
                  <a:pt x="1145880" y="257391"/>
                </a:cubicBezTo>
                <a:close/>
              </a:path>
            </a:pathLst>
          </a:custGeom>
          <a:solidFill>
            <a:srgbClr val="DA3218"/>
          </a:solidFill>
          <a:ln>
            <a:solidFill>
              <a:srgbClr val="DA3218"/>
            </a:solidFill>
          </a:ln>
        </p:spPr>
        <p:style>
          <a:lnRef idx="1">
            <a:schemeClr val="accent2"/>
          </a:lnRef>
          <a:fillRef idx="3">
            <a:schemeClr val="accent2"/>
          </a:fillRef>
          <a:effectRef idx="2">
            <a:schemeClr val="accent2"/>
          </a:effectRef>
          <a:fontRef idx="minor">
            <a:schemeClr val="lt1"/>
          </a:fontRef>
        </p:style>
        <p:txBody>
          <a:bodyPr spcFirstLastPara="0" vert="horz" wrap="square" lIns="347418" tIns="401016" rIns="347418" bIns="429249" numCol="1" spcCol="1270" anchor="ctr" anchorCtr="0">
            <a:noAutofit/>
          </a:bodyPr>
          <a:lstStyle/>
          <a:p>
            <a:pPr lvl="0" algn="ctr" defTabSz="800100">
              <a:lnSpc>
                <a:spcPct val="90000"/>
              </a:lnSpc>
              <a:spcBef>
                <a:spcPct val="0"/>
              </a:spcBef>
              <a:spcAft>
                <a:spcPct val="35000"/>
              </a:spcAft>
            </a:pPr>
            <a:endParaRPr lang="en-US" sz="1800" kern="1200"/>
          </a:p>
        </p:txBody>
      </p:sp>
      <p:sp>
        <p:nvSpPr>
          <p:cNvPr id="21" name="Shape 356"/>
          <p:cNvSpPr/>
          <p:nvPr/>
        </p:nvSpPr>
        <p:spPr>
          <a:xfrm>
            <a:off x="3688184" y="4043897"/>
            <a:ext cx="597945" cy="611306"/>
          </a:xfrm>
          <a:custGeom>
            <a:avLst/>
            <a:gdLst/>
            <a:ahLst/>
            <a:cxnLst>
              <a:cxn ang="0">
                <a:pos x="wd2" y="hd2"/>
              </a:cxn>
              <a:cxn ang="5400000">
                <a:pos x="wd2" y="hd2"/>
              </a:cxn>
              <a:cxn ang="10800000">
                <a:pos x="wd2" y="hd2"/>
              </a:cxn>
              <a:cxn ang="16200000">
                <a:pos x="wd2" y="hd2"/>
              </a:cxn>
            </a:cxnLst>
            <a:rect l="0" t="0" r="r" b="b"/>
            <a:pathLst>
              <a:path w="21600" h="21600" extrusionOk="0">
                <a:moveTo>
                  <a:pt x="12180" y="15907"/>
                </a:moveTo>
                <a:cubicBezTo>
                  <a:pt x="12180" y="14204"/>
                  <a:pt x="13500" y="13265"/>
                  <a:pt x="15660" y="11857"/>
                </a:cubicBezTo>
                <a:cubicBezTo>
                  <a:pt x="18300" y="10154"/>
                  <a:pt x="21600" y="8041"/>
                  <a:pt x="21600" y="2993"/>
                </a:cubicBezTo>
                <a:cubicBezTo>
                  <a:pt x="21600" y="2524"/>
                  <a:pt x="21180" y="2172"/>
                  <a:pt x="20760" y="2172"/>
                </a:cubicBezTo>
                <a:cubicBezTo>
                  <a:pt x="16620" y="2172"/>
                  <a:pt x="16620" y="2172"/>
                  <a:pt x="16620" y="2172"/>
                </a:cubicBezTo>
                <a:cubicBezTo>
                  <a:pt x="16020" y="1115"/>
                  <a:pt x="14280" y="0"/>
                  <a:pt x="10800" y="0"/>
                </a:cubicBezTo>
                <a:cubicBezTo>
                  <a:pt x="7260" y="0"/>
                  <a:pt x="5520" y="1115"/>
                  <a:pt x="4980" y="2172"/>
                </a:cubicBezTo>
                <a:cubicBezTo>
                  <a:pt x="840" y="2172"/>
                  <a:pt x="840" y="2172"/>
                  <a:pt x="840" y="2172"/>
                </a:cubicBezTo>
                <a:cubicBezTo>
                  <a:pt x="360" y="2172"/>
                  <a:pt x="0" y="2524"/>
                  <a:pt x="0" y="2993"/>
                </a:cubicBezTo>
                <a:cubicBezTo>
                  <a:pt x="0" y="8041"/>
                  <a:pt x="3240" y="10154"/>
                  <a:pt x="5880" y="11857"/>
                </a:cubicBezTo>
                <a:cubicBezTo>
                  <a:pt x="8040" y="13265"/>
                  <a:pt x="9360" y="14204"/>
                  <a:pt x="9360" y="15907"/>
                </a:cubicBezTo>
                <a:cubicBezTo>
                  <a:pt x="9360" y="17433"/>
                  <a:pt x="9360" y="17433"/>
                  <a:pt x="9360" y="17433"/>
                </a:cubicBezTo>
                <a:cubicBezTo>
                  <a:pt x="7080" y="17667"/>
                  <a:pt x="5460" y="18489"/>
                  <a:pt x="5460" y="19487"/>
                </a:cubicBezTo>
                <a:cubicBezTo>
                  <a:pt x="5460" y="20661"/>
                  <a:pt x="7860" y="21600"/>
                  <a:pt x="10800" y="21600"/>
                </a:cubicBezTo>
                <a:cubicBezTo>
                  <a:pt x="13740" y="21600"/>
                  <a:pt x="16140" y="20661"/>
                  <a:pt x="16140" y="19487"/>
                </a:cubicBezTo>
                <a:cubicBezTo>
                  <a:pt x="16140" y="18489"/>
                  <a:pt x="14460" y="17667"/>
                  <a:pt x="12180" y="17433"/>
                </a:cubicBezTo>
                <a:lnTo>
                  <a:pt x="12180" y="15907"/>
                </a:lnTo>
                <a:close/>
                <a:moveTo>
                  <a:pt x="15540" y="9978"/>
                </a:moveTo>
                <a:cubicBezTo>
                  <a:pt x="16200" y="8570"/>
                  <a:pt x="16740" y="6633"/>
                  <a:pt x="16860" y="3815"/>
                </a:cubicBezTo>
                <a:cubicBezTo>
                  <a:pt x="19860" y="3815"/>
                  <a:pt x="19860" y="3815"/>
                  <a:pt x="19860" y="3815"/>
                </a:cubicBezTo>
                <a:cubicBezTo>
                  <a:pt x="19560" y="6985"/>
                  <a:pt x="17640" y="8570"/>
                  <a:pt x="15540" y="9978"/>
                </a:cubicBezTo>
                <a:close/>
                <a:moveTo>
                  <a:pt x="10800" y="1409"/>
                </a:moveTo>
                <a:cubicBezTo>
                  <a:pt x="14040" y="1409"/>
                  <a:pt x="15360" y="2759"/>
                  <a:pt x="15360" y="3228"/>
                </a:cubicBezTo>
                <a:cubicBezTo>
                  <a:pt x="15360" y="3698"/>
                  <a:pt x="14040" y="5048"/>
                  <a:pt x="10800" y="5048"/>
                </a:cubicBezTo>
                <a:cubicBezTo>
                  <a:pt x="7500" y="5048"/>
                  <a:pt x="6240" y="3698"/>
                  <a:pt x="6240" y="3228"/>
                </a:cubicBezTo>
                <a:cubicBezTo>
                  <a:pt x="6240" y="2759"/>
                  <a:pt x="7500" y="1409"/>
                  <a:pt x="10800" y="1409"/>
                </a:cubicBezTo>
                <a:close/>
                <a:moveTo>
                  <a:pt x="1740" y="3815"/>
                </a:moveTo>
                <a:cubicBezTo>
                  <a:pt x="4740" y="3815"/>
                  <a:pt x="4740" y="3815"/>
                  <a:pt x="4740" y="3815"/>
                </a:cubicBezTo>
                <a:cubicBezTo>
                  <a:pt x="4800" y="6633"/>
                  <a:pt x="5340" y="8570"/>
                  <a:pt x="6060" y="9978"/>
                </a:cubicBezTo>
                <a:cubicBezTo>
                  <a:pt x="3960" y="8570"/>
                  <a:pt x="1980" y="6985"/>
                  <a:pt x="1740" y="3815"/>
                </a:cubicBezTo>
                <a:close/>
              </a:path>
            </a:pathLst>
          </a:custGeom>
          <a:solidFill>
            <a:srgbClr val="FFFFFF"/>
          </a:solidFill>
          <a:ln w="12700">
            <a:noFill/>
            <a:miter lim="400000"/>
          </a:ln>
        </p:spPr>
        <p:txBody>
          <a:bodyPr lIns="0" tIns="0" rIns="0" bIns="0"/>
          <a:lstStyle/>
          <a:p>
            <a:pPr lvl="0">
              <a:defRPr sz="2400"/>
            </a:pPr>
          </a:p>
        </p:txBody>
      </p:sp>
      <p:grpSp>
        <p:nvGrpSpPr>
          <p:cNvPr id="22" name="Group 7"/>
          <p:cNvGrpSpPr/>
          <p:nvPr/>
        </p:nvGrpSpPr>
        <p:grpSpPr>
          <a:xfrm>
            <a:off x="6630373" y="2948293"/>
            <a:ext cx="4192301" cy="1217066"/>
            <a:chOff x="6630373" y="3525073"/>
            <a:chExt cx="4192301" cy="1217066"/>
          </a:xfrm>
        </p:grpSpPr>
        <p:sp>
          <p:nvSpPr>
            <p:cNvPr id="23" name="Rectangle 36"/>
            <p:cNvSpPr/>
            <p:nvPr/>
          </p:nvSpPr>
          <p:spPr>
            <a:xfrm>
              <a:off x="6942646" y="3525073"/>
              <a:ext cx="3880028" cy="1217066"/>
            </a:xfrm>
            <a:prstGeom prst="rect">
              <a:avLst/>
            </a:prstGeom>
            <a:noFill/>
            <a:ln w="22225">
              <a:solidFill>
                <a:srgbClr val="F6A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p:cNvSpPr/>
            <p:nvPr/>
          </p:nvSpPr>
          <p:spPr>
            <a:xfrm rot="2700000">
              <a:off x="6630373" y="3821332"/>
              <a:ext cx="624548" cy="624548"/>
            </a:xfrm>
            <a:prstGeom prst="roundRect">
              <a:avLst>
                <a:gd name="adj" fmla="val 19652"/>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38"/>
            <p:cNvSpPr txBox="1"/>
            <p:nvPr/>
          </p:nvSpPr>
          <p:spPr>
            <a:xfrm>
              <a:off x="6672379" y="3902773"/>
              <a:ext cx="540533" cy="461665"/>
            </a:xfrm>
            <a:prstGeom prst="rect">
              <a:avLst/>
            </a:prstGeom>
            <a:noFill/>
          </p:spPr>
          <p:txBody>
            <a:bodyPr wrap="none" rtlCol="0">
              <a:spAutoFit/>
            </a:bodyPr>
            <a:lstStyle/>
            <a:p>
              <a:pPr algn="ctr"/>
              <a:r>
                <a:rPr lang="en-US" sz="2400" b="1">
                  <a:solidFill>
                    <a:schemeClr val="bg1"/>
                  </a:solidFill>
                </a:rPr>
                <a:t>02</a:t>
              </a:r>
              <a:endParaRPr lang="en-US" sz="2400" b="1">
                <a:solidFill>
                  <a:schemeClr val="bg1"/>
                </a:solidFill>
              </a:endParaRPr>
            </a:p>
          </p:txBody>
        </p:sp>
        <p:grpSp>
          <p:nvGrpSpPr>
            <p:cNvPr id="26" name="Group 39"/>
            <p:cNvGrpSpPr/>
            <p:nvPr/>
          </p:nvGrpSpPr>
          <p:grpSpPr>
            <a:xfrm flipH="1">
              <a:off x="7483180" y="3645309"/>
              <a:ext cx="3080999" cy="853481"/>
              <a:chOff x="7680027" y="1682985"/>
              <a:chExt cx="3080999" cy="853481"/>
            </a:xfrm>
          </p:grpSpPr>
          <p:sp>
            <p:nvSpPr>
              <p:cNvPr id="27" name="TextBox 40"/>
              <p:cNvSpPr txBox="1"/>
              <p:nvPr/>
            </p:nvSpPr>
            <p:spPr>
              <a:xfrm>
                <a:off x="9345253" y="1682985"/>
                <a:ext cx="1415772" cy="338554"/>
              </a:xfrm>
              <a:prstGeom prst="rect">
                <a:avLst/>
              </a:prstGeom>
              <a:noFill/>
            </p:spPr>
            <p:txBody>
              <a:bodyPr wrap="none" rtlCol="0">
                <a:spAutoFit/>
              </a:bodyPr>
              <a:lstStyle/>
              <a:p>
                <a:r>
                  <a:rPr lang="zh-CN" altLang="en-US" sz="1600" b="1" dirty="0">
                    <a:solidFill>
                      <a:srgbClr val="F6AF48"/>
                    </a:solidFill>
                    <a:latin typeface="微软雅黑" panose="020B0503020204020204" charset="-122"/>
                    <a:ea typeface="微软雅黑" panose="020B0503020204020204" charset="-122"/>
                  </a:rPr>
                  <a:t>单击此处编辑</a:t>
                </a:r>
                <a:endParaRPr lang="en-GB" altLang="zh-CN" sz="1600" b="1" dirty="0">
                  <a:solidFill>
                    <a:srgbClr val="F6AF48"/>
                  </a:solidFill>
                  <a:latin typeface="微软雅黑" panose="020B0503020204020204" charset="-122"/>
                  <a:ea typeface="微软雅黑" panose="020B0503020204020204" charset="-122"/>
                </a:endParaRPr>
              </a:p>
            </p:txBody>
          </p:sp>
          <p:sp>
            <p:nvSpPr>
              <p:cNvPr id="28" name="Rectangle 41"/>
              <p:cNvSpPr/>
              <p:nvPr/>
            </p:nvSpPr>
            <p:spPr>
              <a:xfrm>
                <a:off x="7680027" y="2013246"/>
                <a:ext cx="3080999" cy="523220"/>
              </a:xfrm>
              <a:prstGeom prst="rect">
                <a:avLst/>
              </a:prstGeom>
            </p:spPr>
            <p:txBody>
              <a:bodyPr wrap="square">
                <a:spAutoFit/>
              </a:bodyPr>
              <a:lstStyle/>
              <a:p>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endParaRPr lang="en-GB" sz="1400" dirty="0">
                  <a:solidFill>
                    <a:schemeClr val="bg1"/>
                  </a:solidFill>
                </a:endParaRPr>
              </a:p>
            </p:txBody>
          </p:sp>
        </p:grpSp>
      </p:grpSp>
      <p:grpSp>
        <p:nvGrpSpPr>
          <p:cNvPr id="29" name="Group 8"/>
          <p:cNvGrpSpPr/>
          <p:nvPr/>
        </p:nvGrpSpPr>
        <p:grpSpPr>
          <a:xfrm>
            <a:off x="6630373" y="4405234"/>
            <a:ext cx="4192301" cy="1217066"/>
            <a:chOff x="6630373" y="4982014"/>
            <a:chExt cx="4192301" cy="1217066"/>
          </a:xfrm>
        </p:grpSpPr>
        <p:sp>
          <p:nvSpPr>
            <p:cNvPr id="30" name="Rectangle 43"/>
            <p:cNvSpPr/>
            <p:nvPr/>
          </p:nvSpPr>
          <p:spPr>
            <a:xfrm>
              <a:off x="6942646" y="4982014"/>
              <a:ext cx="3880028" cy="1217066"/>
            </a:xfrm>
            <a:prstGeom prst="rect">
              <a:avLst/>
            </a:prstGeom>
            <a:noFill/>
            <a:ln w="22225">
              <a:solidFill>
                <a:srgbClr val="DA32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p:cNvSpPr/>
            <p:nvPr/>
          </p:nvSpPr>
          <p:spPr>
            <a:xfrm rot="2700000">
              <a:off x="6630373" y="5278273"/>
              <a:ext cx="624548" cy="624548"/>
            </a:xfrm>
            <a:prstGeom prst="roundRect">
              <a:avLst>
                <a:gd name="adj" fmla="val 19652"/>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45"/>
            <p:cNvSpPr txBox="1"/>
            <p:nvPr/>
          </p:nvSpPr>
          <p:spPr>
            <a:xfrm>
              <a:off x="6672379" y="5359714"/>
              <a:ext cx="540533" cy="461665"/>
            </a:xfrm>
            <a:prstGeom prst="rect">
              <a:avLst/>
            </a:prstGeom>
            <a:noFill/>
          </p:spPr>
          <p:txBody>
            <a:bodyPr wrap="none" rtlCol="0">
              <a:spAutoFit/>
            </a:bodyPr>
            <a:lstStyle/>
            <a:p>
              <a:pPr algn="ctr"/>
              <a:r>
                <a:rPr lang="en-US" sz="2400" b="1">
                  <a:solidFill>
                    <a:schemeClr val="bg1"/>
                  </a:solidFill>
                </a:rPr>
                <a:t>03</a:t>
              </a:r>
              <a:endParaRPr lang="en-US" sz="2400" b="1">
                <a:solidFill>
                  <a:schemeClr val="bg1"/>
                </a:solidFill>
              </a:endParaRPr>
            </a:p>
          </p:txBody>
        </p:sp>
        <p:grpSp>
          <p:nvGrpSpPr>
            <p:cNvPr id="33" name="Group 46"/>
            <p:cNvGrpSpPr/>
            <p:nvPr/>
          </p:nvGrpSpPr>
          <p:grpSpPr>
            <a:xfrm flipH="1">
              <a:off x="7483180" y="5102250"/>
              <a:ext cx="3080999" cy="853481"/>
              <a:chOff x="7680027" y="1682985"/>
              <a:chExt cx="3080999" cy="853481"/>
            </a:xfrm>
          </p:grpSpPr>
          <p:sp>
            <p:nvSpPr>
              <p:cNvPr id="34" name="TextBox 47"/>
              <p:cNvSpPr txBox="1"/>
              <p:nvPr/>
            </p:nvSpPr>
            <p:spPr>
              <a:xfrm>
                <a:off x="9345253" y="1682985"/>
                <a:ext cx="1415772"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单击此处编辑</a:t>
                </a:r>
                <a:endParaRPr lang="en-GB" altLang="zh-CN" sz="1600" b="1" dirty="0">
                  <a:solidFill>
                    <a:srgbClr val="DA3218"/>
                  </a:solidFill>
                  <a:latin typeface="微软雅黑" panose="020B0503020204020204" charset="-122"/>
                  <a:ea typeface="微软雅黑" panose="020B0503020204020204" charset="-122"/>
                </a:endParaRPr>
              </a:p>
            </p:txBody>
          </p:sp>
          <p:sp>
            <p:nvSpPr>
              <p:cNvPr id="35" name="Rectangle 48"/>
              <p:cNvSpPr/>
              <p:nvPr/>
            </p:nvSpPr>
            <p:spPr>
              <a:xfrm>
                <a:off x="7680027" y="2013246"/>
                <a:ext cx="3080999" cy="523220"/>
              </a:xfrm>
              <a:prstGeom prst="rect">
                <a:avLst/>
              </a:prstGeom>
            </p:spPr>
            <p:txBody>
              <a:bodyPr wrap="square">
                <a:spAutoFit/>
              </a:bodyPr>
              <a:lstStyle/>
              <a:p>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endParaRPr lang="en-GB" sz="1400" dirty="0">
                  <a:solidFill>
                    <a:schemeClr val="bg1"/>
                  </a:solidFill>
                </a:endParaRPr>
              </a:p>
            </p:txBody>
          </p:sp>
        </p:grpSp>
      </p:grpSp>
      <p:sp>
        <p:nvSpPr>
          <p:cNvPr id="36" name="矩形 35"/>
          <p:cNvSpPr/>
          <p:nvPr/>
        </p:nvSpPr>
        <p:spPr>
          <a:xfrm>
            <a:off x="0" y="298938"/>
            <a:ext cx="404446" cy="465993"/>
          </a:xfrm>
          <a:prstGeom prst="rect">
            <a:avLst/>
          </a:prstGeom>
          <a:solidFill>
            <a:srgbClr val="DA3218"/>
          </a:solidFill>
          <a:ln>
            <a:solidFill>
              <a:srgbClr val="DA32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57198" y="298938"/>
            <a:ext cx="70338" cy="465993"/>
          </a:xfrm>
          <a:prstGeom prst="rect">
            <a:avLst/>
          </a:prstGeom>
          <a:solidFill>
            <a:srgbClr val="4C7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279135"/>
            <a:ext cx="423512" cy="529389"/>
          </a:xfrm>
          <a:prstGeom prst="rect">
            <a:avLst/>
          </a:prstGeom>
          <a:solidFill>
            <a:srgbClr val="7F6B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81264" y="279135"/>
            <a:ext cx="57751" cy="529389"/>
          </a:xfrm>
          <a:prstGeom prst="rect">
            <a:avLst/>
          </a:pr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6767" y="259886"/>
            <a:ext cx="3705726" cy="584775"/>
          </a:xfrm>
          <a:prstGeom prst="rect">
            <a:avLst/>
          </a:prstGeom>
          <a:noFill/>
        </p:spPr>
        <p:txBody>
          <a:bodyPr wrap="square" rtlCol="0">
            <a:spAutoFit/>
          </a:bodyPr>
          <a:lstStyle/>
          <a:p>
            <a:r>
              <a:rPr lang="zh-CN" altLang="en-US" sz="3200" b="1">
                <a:latin typeface="微软雅黑" panose="020B0503020204020204" charset="-122"/>
                <a:ea typeface="微软雅黑" panose="020B0503020204020204" charset="-122"/>
              </a:rPr>
              <a:t>单击此处添加标题</a:t>
            </a:r>
            <a:endParaRPr lang="zh-CN" altLang="en-US" sz="3200" b="1">
              <a:latin typeface="微软雅黑" panose="020B0503020204020204" charset="-122"/>
              <a:ea typeface="微软雅黑" panose="020B0503020204020204" charset="-122"/>
            </a:endParaRPr>
          </a:p>
        </p:txBody>
      </p:sp>
      <p:sp>
        <p:nvSpPr>
          <p:cNvPr id="7" name="Oval 78"/>
          <p:cNvSpPr/>
          <p:nvPr/>
        </p:nvSpPr>
        <p:spPr>
          <a:xfrm>
            <a:off x="7058026" y="3144839"/>
            <a:ext cx="476250" cy="477837"/>
          </a:xfrm>
          <a:prstGeom prst="ellipse">
            <a:avLst/>
          </a:prstGeom>
          <a:solidFill>
            <a:srgbClr val="DA321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900">
              <a:cs typeface="Lato Regular"/>
              <a:sym typeface="Century Gothic" panose="020B0502020202020204" pitchFamily="34" charset="0"/>
            </a:endParaRPr>
          </a:p>
        </p:txBody>
      </p:sp>
      <p:sp>
        <p:nvSpPr>
          <p:cNvPr id="8" name="Oval 79"/>
          <p:cNvSpPr/>
          <p:nvPr/>
        </p:nvSpPr>
        <p:spPr>
          <a:xfrm>
            <a:off x="7056438" y="4065588"/>
            <a:ext cx="477838" cy="476250"/>
          </a:xfrm>
          <a:prstGeom prst="ellipse">
            <a:avLst/>
          </a:prstGeom>
          <a:solidFill>
            <a:srgbClr val="F6AF4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900">
              <a:cs typeface="Lato Regular"/>
              <a:sym typeface="Century Gothic" panose="020B0502020202020204" pitchFamily="34" charset="0"/>
            </a:endParaRPr>
          </a:p>
        </p:txBody>
      </p:sp>
      <p:sp>
        <p:nvSpPr>
          <p:cNvPr id="9" name="Oval 80"/>
          <p:cNvSpPr/>
          <p:nvPr/>
        </p:nvSpPr>
        <p:spPr>
          <a:xfrm>
            <a:off x="7058026" y="1347789"/>
            <a:ext cx="476250" cy="477837"/>
          </a:xfrm>
          <a:prstGeom prst="ellipse">
            <a:avLst/>
          </a:prstGeom>
          <a:solidFill>
            <a:srgbClr val="DA321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900">
              <a:cs typeface="Lato Regular"/>
              <a:sym typeface="Century Gothic" panose="020B0502020202020204" pitchFamily="34" charset="0"/>
            </a:endParaRPr>
          </a:p>
        </p:txBody>
      </p:sp>
      <p:sp>
        <p:nvSpPr>
          <p:cNvPr id="10" name="Oval 81"/>
          <p:cNvSpPr/>
          <p:nvPr/>
        </p:nvSpPr>
        <p:spPr>
          <a:xfrm>
            <a:off x="7058026" y="2259013"/>
            <a:ext cx="476250" cy="476250"/>
          </a:xfrm>
          <a:prstGeom prst="ellipse">
            <a:avLst/>
          </a:prstGeom>
          <a:solidFill>
            <a:srgbClr val="F6AF4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900">
              <a:cs typeface="Lato Regular"/>
              <a:sym typeface="Century Gothic" panose="020B0502020202020204" pitchFamily="34" charset="0"/>
            </a:endParaRPr>
          </a:p>
        </p:txBody>
      </p:sp>
      <p:sp>
        <p:nvSpPr>
          <p:cNvPr id="11" name="Freeform 132"/>
          <p:cNvSpPr>
            <a:spLocks noChangeAspect="1" noChangeArrowheads="1"/>
          </p:cNvSpPr>
          <p:nvPr/>
        </p:nvSpPr>
        <p:spPr bwMode="auto">
          <a:xfrm>
            <a:off x="7159626" y="1484314"/>
            <a:ext cx="273050" cy="187325"/>
          </a:xfrm>
          <a:custGeom>
            <a:avLst/>
            <a:gdLst>
              <a:gd name="T0" fmla="*/ 2147483646 w 602"/>
              <a:gd name="T1" fmla="*/ 2147483646 h 418"/>
              <a:gd name="T2" fmla="*/ 2147483646 w 602"/>
              <a:gd name="T3" fmla="*/ 2147483646 h 418"/>
              <a:gd name="T4" fmla="*/ 2147483646 w 602"/>
              <a:gd name="T5" fmla="*/ 2147483646 h 418"/>
              <a:gd name="T6" fmla="*/ 0 w 602"/>
              <a:gd name="T7" fmla="*/ 2147483646 h 418"/>
              <a:gd name="T8" fmla="*/ 2147483646 w 602"/>
              <a:gd name="T9" fmla="*/ 2147483646 h 418"/>
              <a:gd name="T10" fmla="*/ 2147483646 w 602"/>
              <a:gd name="T11" fmla="*/ 0 h 418"/>
              <a:gd name="T12" fmla="*/ 2147483646 w 602"/>
              <a:gd name="T13" fmla="*/ 2147483646 h 418"/>
              <a:gd name="T14" fmla="*/ 2147483646 w 602"/>
              <a:gd name="T15" fmla="*/ 2147483646 h 418"/>
              <a:gd name="T16" fmla="*/ 2147483646 w 602"/>
              <a:gd name="T17" fmla="*/ 2147483646 h 418"/>
              <a:gd name="T18" fmla="*/ 2147483646 w 602"/>
              <a:gd name="T19" fmla="*/ 2147483646 h 418"/>
              <a:gd name="T20" fmla="*/ 2147483646 w 602"/>
              <a:gd name="T21" fmla="*/ 2147483646 h 418"/>
              <a:gd name="T22" fmla="*/ 2147483646 w 602"/>
              <a:gd name="T23" fmla="*/ 2147483646 h 418"/>
              <a:gd name="T24" fmla="*/ 2147483646 w 602"/>
              <a:gd name="T25" fmla="*/ 2147483646 h 418"/>
              <a:gd name="T26" fmla="*/ 2147483646 w 602"/>
              <a:gd name="T27" fmla="*/ 2147483646 h 418"/>
              <a:gd name="T28" fmla="*/ 2147483646 w 602"/>
              <a:gd name="T29" fmla="*/ 2147483646 h 418"/>
              <a:gd name="T30" fmla="*/ 2147483646 w 602"/>
              <a:gd name="T31" fmla="*/ 2147483646 h 418"/>
              <a:gd name="T32" fmla="*/ 2147483646 w 602"/>
              <a:gd name="T33" fmla="*/ 2147483646 h 418"/>
              <a:gd name="T34" fmla="*/ 2147483646 w 602"/>
              <a:gd name="T35" fmla="*/ 2147483646 h 418"/>
              <a:gd name="T36" fmla="*/ 2147483646 w 602"/>
              <a:gd name="T37" fmla="*/ 2147483646 h 418"/>
              <a:gd name="T38" fmla="*/ 2147483646 w 602"/>
              <a:gd name="T39" fmla="*/ 2147483646 h 418"/>
              <a:gd name="T40" fmla="*/ 2147483646 w 602"/>
              <a:gd name="T41" fmla="*/ 2147483646 h 418"/>
              <a:gd name="T42" fmla="*/ 2147483646 w 602"/>
              <a:gd name="T43" fmla="*/ 2147483646 h 418"/>
              <a:gd name="T44" fmla="*/ 2147483646 w 602"/>
              <a:gd name="T45" fmla="*/ 2147483646 h 418"/>
              <a:gd name="T46" fmla="*/ 2147483646 w 602"/>
              <a:gd name="T47" fmla="*/ 2147483646 h 418"/>
              <a:gd name="T48" fmla="*/ 2147483646 w 602"/>
              <a:gd name="T49" fmla="*/ 2147483646 h 418"/>
              <a:gd name="T50" fmla="*/ 2147483646 w 602"/>
              <a:gd name="T51" fmla="*/ 2147483646 h 418"/>
              <a:gd name="T52" fmla="*/ 2147483646 w 602"/>
              <a:gd name="T53" fmla="*/ 2147483646 h 418"/>
              <a:gd name="T54" fmla="*/ 2147483646 w 602"/>
              <a:gd name="T55" fmla="*/ 2147483646 h 418"/>
              <a:gd name="T56" fmla="*/ 2147483646 w 602"/>
              <a:gd name="T57" fmla="*/ 2147483646 h 418"/>
              <a:gd name="T58" fmla="*/ 2147483646 w 602"/>
              <a:gd name="T59" fmla="*/ 2147483646 h 418"/>
              <a:gd name="T60" fmla="*/ 2147483646 w 602"/>
              <a:gd name="T61" fmla="*/ 2147483646 h 418"/>
              <a:gd name="T62" fmla="*/ 2147483646 w 602"/>
              <a:gd name="T63" fmla="*/ 2147483646 h 418"/>
              <a:gd name="T64" fmla="*/ 2147483646 w 602"/>
              <a:gd name="T65" fmla="*/ 2147483646 h 418"/>
              <a:gd name="T66" fmla="*/ 2147483646 w 602"/>
              <a:gd name="T67" fmla="*/ 2147483646 h 418"/>
              <a:gd name="T68" fmla="*/ 2147483646 w 602"/>
              <a:gd name="T69" fmla="*/ 2147483646 h 418"/>
              <a:gd name="T70" fmla="*/ 2147483646 w 602"/>
              <a:gd name="T71" fmla="*/ 2147483646 h 418"/>
              <a:gd name="T72" fmla="*/ 2147483646 w 602"/>
              <a:gd name="T73" fmla="*/ 2147483646 h 418"/>
              <a:gd name="T74" fmla="*/ 2147483646 w 602"/>
              <a:gd name="T75" fmla="*/ 2147483646 h 418"/>
              <a:gd name="T76" fmla="*/ 2147483646 w 602"/>
              <a:gd name="T77" fmla="*/ 2147483646 h 418"/>
              <a:gd name="T78" fmla="*/ 2147483646 w 602"/>
              <a:gd name="T79" fmla="*/ 2147483646 h 418"/>
              <a:gd name="T80" fmla="*/ 2147483646 w 602"/>
              <a:gd name="T81" fmla="*/ 2147483646 h 418"/>
              <a:gd name="T82" fmla="*/ 2147483646 w 602"/>
              <a:gd name="T83" fmla="*/ 2147483646 h 418"/>
              <a:gd name="T84" fmla="*/ 2147483646 w 602"/>
              <a:gd name="T85" fmla="*/ 2147483646 h 418"/>
              <a:gd name="T86" fmla="*/ 2147483646 w 602"/>
              <a:gd name="T87" fmla="*/ 2147483646 h 418"/>
              <a:gd name="T88" fmla="*/ 2147483646 w 602"/>
              <a:gd name="T89" fmla="*/ 2147483646 h 418"/>
              <a:gd name="T90" fmla="*/ 2147483646 w 602"/>
              <a:gd name="T91" fmla="*/ 2147483646 h 418"/>
              <a:gd name="T92" fmla="*/ 2147483646 w 602"/>
              <a:gd name="T93" fmla="*/ 2147483646 h 418"/>
              <a:gd name="T94" fmla="*/ 2147483646 w 602"/>
              <a:gd name="T95" fmla="*/ 2147483646 h 418"/>
              <a:gd name="T96" fmla="*/ 2147483646 w 602"/>
              <a:gd name="T97" fmla="*/ 2147483646 h 418"/>
              <a:gd name="T98" fmla="*/ 2147483646 w 602"/>
              <a:gd name="T99" fmla="*/ 2147483646 h 418"/>
              <a:gd name="T100" fmla="*/ 2147483646 w 602"/>
              <a:gd name="T101" fmla="*/ 2147483646 h 418"/>
              <a:gd name="T102" fmla="*/ 2147483646 w 602"/>
              <a:gd name="T103" fmla="*/ 2147483646 h 418"/>
              <a:gd name="T104" fmla="*/ 2147483646 w 602"/>
              <a:gd name="T105" fmla="*/ 2147483646 h 418"/>
              <a:gd name="T106" fmla="*/ 2147483646 w 602"/>
              <a:gd name="T107" fmla="*/ 2147483646 h 418"/>
              <a:gd name="T108" fmla="*/ 2147483646 w 602"/>
              <a:gd name="T109" fmla="*/ 2147483646 h 418"/>
              <a:gd name="T110" fmla="*/ 2147483646 w 602"/>
              <a:gd name="T111" fmla="*/ 2147483646 h 418"/>
              <a:gd name="T112" fmla="*/ 2147483646 w 602"/>
              <a:gd name="T113" fmla="*/ 2147483646 h 418"/>
              <a:gd name="T114" fmla="*/ 2147483646 w 602"/>
              <a:gd name="T115" fmla="*/ 2147483646 h 418"/>
              <a:gd name="T116" fmla="*/ 2147483646 w 602"/>
              <a:gd name="T117" fmla="*/ 2147483646 h 418"/>
              <a:gd name="T118" fmla="*/ 2147483646 w 602"/>
              <a:gd name="T119" fmla="*/ 2147483646 h 418"/>
              <a:gd name="T120" fmla="*/ 2147483646 w 602"/>
              <a:gd name="T121" fmla="*/ 2147483646 h 418"/>
              <a:gd name="T122" fmla="*/ 2147483646 w 602"/>
              <a:gd name="T123" fmla="*/ 2147483646 h 4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02" h="418">
                <a:moveTo>
                  <a:pt x="459" y="417"/>
                </a:moveTo>
                <a:lnTo>
                  <a:pt x="459" y="417"/>
                </a:lnTo>
                <a:cubicBezTo>
                  <a:pt x="141" y="417"/>
                  <a:pt x="141" y="417"/>
                  <a:pt x="141" y="417"/>
                </a:cubicBezTo>
                <a:cubicBezTo>
                  <a:pt x="64" y="417"/>
                  <a:pt x="0" y="353"/>
                  <a:pt x="0" y="276"/>
                </a:cubicBezTo>
                <a:cubicBezTo>
                  <a:pt x="0" y="212"/>
                  <a:pt x="42" y="155"/>
                  <a:pt x="99" y="141"/>
                </a:cubicBezTo>
                <a:cubicBezTo>
                  <a:pt x="134" y="56"/>
                  <a:pt x="212" y="0"/>
                  <a:pt x="304" y="0"/>
                </a:cubicBezTo>
                <a:cubicBezTo>
                  <a:pt x="396" y="0"/>
                  <a:pt x="474" y="56"/>
                  <a:pt x="502" y="141"/>
                </a:cubicBezTo>
                <a:cubicBezTo>
                  <a:pt x="558" y="155"/>
                  <a:pt x="601" y="212"/>
                  <a:pt x="601" y="276"/>
                </a:cubicBezTo>
                <a:cubicBezTo>
                  <a:pt x="601" y="353"/>
                  <a:pt x="537" y="417"/>
                  <a:pt x="459" y="417"/>
                </a:cubicBezTo>
                <a:close/>
                <a:moveTo>
                  <a:pt x="516" y="212"/>
                </a:moveTo>
                <a:lnTo>
                  <a:pt x="516" y="212"/>
                </a:ln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59" y="191"/>
                </a:cubicBezTo>
                <a:cubicBezTo>
                  <a:pt x="459" y="184"/>
                  <a:pt x="459" y="184"/>
                  <a:pt x="459" y="177"/>
                </a:cubicBezTo>
                <a:cubicBezTo>
                  <a:pt x="452" y="177"/>
                  <a:pt x="452" y="177"/>
                  <a:pt x="452" y="177"/>
                </a:cubicBezTo>
                <a:cubicBezTo>
                  <a:pt x="452" y="169"/>
                  <a:pt x="452" y="169"/>
                  <a:pt x="452" y="162"/>
                </a:cubicBezTo>
                <a:cubicBezTo>
                  <a:pt x="445" y="155"/>
                  <a:pt x="445" y="155"/>
                  <a:pt x="445" y="148"/>
                </a:cubicBezTo>
                <a:cubicBezTo>
                  <a:pt x="445" y="141"/>
                  <a:pt x="438" y="141"/>
                  <a:pt x="438" y="134"/>
                </a:cubicBezTo>
                <a:cubicBezTo>
                  <a:pt x="410" y="92"/>
                  <a:pt x="361" y="56"/>
                  <a:pt x="304" y="56"/>
                </a:cubicBezTo>
                <a:cubicBezTo>
                  <a:pt x="240" y="56"/>
                  <a:pt x="191" y="92"/>
                  <a:pt x="163" y="134"/>
                </a:cubicBezTo>
                <a:cubicBezTo>
                  <a:pt x="163" y="141"/>
                  <a:pt x="163" y="141"/>
                  <a:pt x="156" y="148"/>
                </a:cubicBezTo>
                <a:cubicBezTo>
                  <a:pt x="156" y="155"/>
                  <a:pt x="156" y="155"/>
                  <a:pt x="156" y="162"/>
                </a:cubicBezTo>
                <a:cubicBezTo>
                  <a:pt x="156" y="162"/>
                  <a:pt x="156" y="162"/>
                  <a:pt x="148" y="162"/>
                </a:cubicBezTo>
                <a:cubicBezTo>
                  <a:pt x="148" y="169"/>
                  <a:pt x="148" y="169"/>
                  <a:pt x="148" y="177"/>
                </a:cubicBezTo>
                <a:cubicBezTo>
                  <a:pt x="148" y="184"/>
                  <a:pt x="141" y="184"/>
                  <a:pt x="141" y="191"/>
                </a:cubicBezTo>
                <a:lnTo>
                  <a:pt x="134" y="191"/>
                </a:lnTo>
                <a:cubicBezTo>
                  <a:pt x="134" y="191"/>
                  <a:pt x="134" y="191"/>
                  <a:pt x="127"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1" y="360"/>
                </a:cubicBezTo>
                <a:cubicBezTo>
                  <a:pt x="459" y="360"/>
                  <a:pt x="459" y="360"/>
                  <a:pt x="459" y="360"/>
                </a:cubicBezTo>
                <a:cubicBezTo>
                  <a:pt x="509" y="360"/>
                  <a:pt x="544" y="325"/>
                  <a:pt x="544" y="276"/>
                </a:cubicBezTo>
                <a:cubicBezTo>
                  <a:pt x="544" y="247"/>
                  <a:pt x="537" y="226"/>
                  <a:pt x="516" y="2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 name="Freeform 86"/>
          <p:cNvSpPr>
            <a:spLocks noChangeAspect="1" noChangeArrowheads="1"/>
          </p:cNvSpPr>
          <p:nvPr/>
        </p:nvSpPr>
        <p:spPr bwMode="auto">
          <a:xfrm>
            <a:off x="7170739" y="2378075"/>
            <a:ext cx="250825" cy="236538"/>
          </a:xfrm>
          <a:custGeom>
            <a:avLst/>
            <a:gdLst>
              <a:gd name="T0" fmla="*/ 2147483646 w 609"/>
              <a:gd name="T1" fmla="*/ 2147483646 h 573"/>
              <a:gd name="T2" fmla="*/ 2147483646 w 609"/>
              <a:gd name="T3" fmla="*/ 2147483646 h 573"/>
              <a:gd name="T4" fmla="*/ 2147483646 w 609"/>
              <a:gd name="T5" fmla="*/ 2147483646 h 573"/>
              <a:gd name="T6" fmla="*/ 2147483646 w 609"/>
              <a:gd name="T7" fmla="*/ 0 h 573"/>
              <a:gd name="T8" fmla="*/ 2147483646 w 609"/>
              <a:gd name="T9" fmla="*/ 2147483646 h 573"/>
              <a:gd name="T10" fmla="*/ 2147483646 w 609"/>
              <a:gd name="T11" fmla="*/ 2147483646 h 573"/>
              <a:gd name="T12" fmla="*/ 2147483646 w 609"/>
              <a:gd name="T13" fmla="*/ 2147483646 h 573"/>
              <a:gd name="T14" fmla="*/ 2147483646 w 609"/>
              <a:gd name="T15" fmla="*/ 2147483646 h 573"/>
              <a:gd name="T16" fmla="*/ 2147483646 w 609"/>
              <a:gd name="T17" fmla="*/ 2147483646 h 573"/>
              <a:gd name="T18" fmla="*/ 2147483646 w 609"/>
              <a:gd name="T19" fmla="*/ 2147483646 h 573"/>
              <a:gd name="T20" fmla="*/ 2147483646 w 609"/>
              <a:gd name="T21" fmla="*/ 2147483646 h 573"/>
              <a:gd name="T22" fmla="*/ 2147483646 w 609"/>
              <a:gd name="T23" fmla="*/ 2147483646 h 573"/>
              <a:gd name="T24" fmla="*/ 2147483646 w 609"/>
              <a:gd name="T25" fmla="*/ 2147483646 h 573"/>
              <a:gd name="T26" fmla="*/ 2147483646 w 609"/>
              <a:gd name="T27" fmla="*/ 2147483646 h 573"/>
              <a:gd name="T28" fmla="*/ 2147483646 w 609"/>
              <a:gd name="T29" fmla="*/ 2147483646 h 573"/>
              <a:gd name="T30" fmla="*/ 2147483646 w 609"/>
              <a:gd name="T31" fmla="*/ 2147483646 h 573"/>
              <a:gd name="T32" fmla="*/ 2147483646 w 609"/>
              <a:gd name="T33" fmla="*/ 2147483646 h 573"/>
              <a:gd name="T34" fmla="*/ 2147483646 w 609"/>
              <a:gd name="T35" fmla="*/ 2147483646 h 573"/>
              <a:gd name="T36" fmla="*/ 2147483646 w 609"/>
              <a:gd name="T37" fmla="*/ 2147483646 h 573"/>
              <a:gd name="T38" fmla="*/ 2147483646 w 609"/>
              <a:gd name="T39" fmla="*/ 2147483646 h 573"/>
              <a:gd name="T40" fmla="*/ 2147483646 w 609"/>
              <a:gd name="T41" fmla="*/ 2147483646 h 573"/>
              <a:gd name="T42" fmla="*/ 2147483646 w 609"/>
              <a:gd name="T43" fmla="*/ 2147483646 h 573"/>
              <a:gd name="T44" fmla="*/ 2147483646 w 609"/>
              <a:gd name="T45" fmla="*/ 2147483646 h 573"/>
              <a:gd name="T46" fmla="*/ 2147483646 w 609"/>
              <a:gd name="T47" fmla="*/ 2147483646 h 573"/>
              <a:gd name="T48" fmla="*/ 2147483646 w 609"/>
              <a:gd name="T49" fmla="*/ 2147483646 h 573"/>
              <a:gd name="T50" fmla="*/ 2147483646 w 609"/>
              <a:gd name="T51" fmla="*/ 2147483646 h 573"/>
              <a:gd name="T52" fmla="*/ 2147483646 w 609"/>
              <a:gd name="T53" fmla="*/ 2147483646 h 573"/>
              <a:gd name="T54" fmla="*/ 2147483646 w 609"/>
              <a:gd name="T55" fmla="*/ 2147483646 h 573"/>
              <a:gd name="T56" fmla="*/ 2147483646 w 609"/>
              <a:gd name="T57" fmla="*/ 2147483646 h 573"/>
              <a:gd name="T58" fmla="*/ 2147483646 w 609"/>
              <a:gd name="T59" fmla="*/ 2147483646 h 573"/>
              <a:gd name="T60" fmla="*/ 2147483646 w 609"/>
              <a:gd name="T61" fmla="*/ 2147483646 h 573"/>
              <a:gd name="T62" fmla="*/ 2147483646 w 609"/>
              <a:gd name="T63" fmla="*/ 2147483646 h 573"/>
              <a:gd name="T64" fmla="*/ 2147483646 w 609"/>
              <a:gd name="T65" fmla="*/ 2147483646 h 573"/>
              <a:gd name="T66" fmla="*/ 2147483646 w 609"/>
              <a:gd name="T67" fmla="*/ 2147483646 h 573"/>
              <a:gd name="T68" fmla="*/ 2147483646 w 609"/>
              <a:gd name="T69" fmla="*/ 2147483646 h 573"/>
              <a:gd name="T70" fmla="*/ 2147483646 w 609"/>
              <a:gd name="T71" fmla="*/ 2147483646 h 573"/>
              <a:gd name="T72" fmla="*/ 2147483646 w 609"/>
              <a:gd name="T73" fmla="*/ 2147483646 h 573"/>
              <a:gd name="T74" fmla="*/ 2147483646 w 609"/>
              <a:gd name="T75" fmla="*/ 2147483646 h 573"/>
              <a:gd name="T76" fmla="*/ 2147483646 w 609"/>
              <a:gd name="T77" fmla="*/ 2147483646 h 573"/>
              <a:gd name="T78" fmla="*/ 2147483646 w 609"/>
              <a:gd name="T79" fmla="*/ 2147483646 h 573"/>
              <a:gd name="T80" fmla="*/ 2147483646 w 609"/>
              <a:gd name="T81" fmla="*/ 2147483646 h 573"/>
              <a:gd name="T82" fmla="*/ 2147483646 w 609"/>
              <a:gd name="T83" fmla="*/ 2147483646 h 573"/>
              <a:gd name="T84" fmla="*/ 2147483646 w 609"/>
              <a:gd name="T85" fmla="*/ 2147483646 h 573"/>
              <a:gd name="T86" fmla="*/ 0 w 609"/>
              <a:gd name="T87" fmla="*/ 2147483646 h 573"/>
              <a:gd name="T88" fmla="*/ 2147483646 w 609"/>
              <a:gd name="T89" fmla="*/ 0 h 573"/>
              <a:gd name="T90" fmla="*/ 2147483646 w 609"/>
              <a:gd name="T91" fmla="*/ 2147483646 h 573"/>
              <a:gd name="T92" fmla="*/ 2147483646 w 609"/>
              <a:gd name="T93" fmla="*/ 2147483646 h 5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9" h="573">
                <a:moveTo>
                  <a:pt x="579" y="176"/>
                </a:moveTo>
                <a:lnTo>
                  <a:pt x="579" y="176"/>
                </a:lnTo>
                <a:cubicBezTo>
                  <a:pt x="551" y="106"/>
                  <a:pt x="495" y="56"/>
                  <a:pt x="424" y="21"/>
                </a:cubicBezTo>
                <a:cubicBezTo>
                  <a:pt x="445" y="7"/>
                  <a:pt x="466" y="0"/>
                  <a:pt x="495" y="0"/>
                </a:cubicBezTo>
                <a:cubicBezTo>
                  <a:pt x="558" y="0"/>
                  <a:pt x="608" y="49"/>
                  <a:pt x="608" y="113"/>
                </a:cubicBezTo>
                <a:cubicBezTo>
                  <a:pt x="608" y="134"/>
                  <a:pt x="594" y="162"/>
                  <a:pt x="579" y="176"/>
                </a:cubicBezTo>
                <a:close/>
                <a:moveTo>
                  <a:pt x="579" y="304"/>
                </a:moveTo>
                <a:lnTo>
                  <a:pt x="579" y="304"/>
                </a:lnTo>
                <a:cubicBezTo>
                  <a:pt x="579" y="374"/>
                  <a:pt x="551" y="438"/>
                  <a:pt x="502" y="487"/>
                </a:cubicBezTo>
                <a:cubicBezTo>
                  <a:pt x="544" y="530"/>
                  <a:pt x="544" y="530"/>
                  <a:pt x="544" y="530"/>
                </a:cubicBezTo>
                <a:cubicBezTo>
                  <a:pt x="544" y="530"/>
                  <a:pt x="551" y="537"/>
                  <a:pt x="551" y="544"/>
                </a:cubicBezTo>
                <a:cubicBezTo>
                  <a:pt x="551" y="565"/>
                  <a:pt x="537" y="572"/>
                  <a:pt x="523" y="572"/>
                </a:cubicBezTo>
                <a:cubicBezTo>
                  <a:pt x="516" y="572"/>
                  <a:pt x="509" y="572"/>
                  <a:pt x="502" y="565"/>
                </a:cubicBezTo>
                <a:cubicBezTo>
                  <a:pt x="459" y="523"/>
                  <a:pt x="459" y="523"/>
                  <a:pt x="459" y="523"/>
                </a:cubicBezTo>
                <a:cubicBezTo>
                  <a:pt x="417" y="558"/>
                  <a:pt x="360" y="572"/>
                  <a:pt x="304" y="572"/>
                </a:cubicBezTo>
                <a:cubicBezTo>
                  <a:pt x="247" y="572"/>
                  <a:pt x="191" y="558"/>
                  <a:pt x="148" y="523"/>
                </a:cubicBezTo>
                <a:cubicBezTo>
                  <a:pt x="106" y="565"/>
                  <a:pt x="106" y="565"/>
                  <a:pt x="106" y="565"/>
                </a:cubicBezTo>
                <a:cubicBezTo>
                  <a:pt x="99" y="572"/>
                  <a:pt x="92" y="572"/>
                  <a:pt x="85" y="572"/>
                </a:cubicBezTo>
                <a:cubicBezTo>
                  <a:pt x="71" y="572"/>
                  <a:pt x="56" y="565"/>
                  <a:pt x="56" y="544"/>
                </a:cubicBezTo>
                <a:cubicBezTo>
                  <a:pt x="56" y="537"/>
                  <a:pt x="64" y="530"/>
                  <a:pt x="71" y="530"/>
                </a:cubicBezTo>
                <a:cubicBezTo>
                  <a:pt x="106" y="487"/>
                  <a:pt x="106" y="487"/>
                  <a:pt x="106" y="487"/>
                </a:cubicBezTo>
                <a:cubicBezTo>
                  <a:pt x="56" y="438"/>
                  <a:pt x="28" y="374"/>
                  <a:pt x="28" y="304"/>
                </a:cubicBezTo>
                <a:cubicBezTo>
                  <a:pt x="28" y="148"/>
                  <a:pt x="155" y="28"/>
                  <a:pt x="304" y="28"/>
                </a:cubicBezTo>
                <a:cubicBezTo>
                  <a:pt x="452" y="28"/>
                  <a:pt x="579" y="148"/>
                  <a:pt x="579" y="304"/>
                </a:cubicBezTo>
                <a:close/>
                <a:moveTo>
                  <a:pt x="304" y="85"/>
                </a:moveTo>
                <a:lnTo>
                  <a:pt x="304" y="85"/>
                </a:lnTo>
                <a:cubicBezTo>
                  <a:pt x="184" y="85"/>
                  <a:pt x="85" y="183"/>
                  <a:pt x="85" y="304"/>
                </a:cubicBezTo>
                <a:cubicBezTo>
                  <a:pt x="85" y="424"/>
                  <a:pt x="184" y="516"/>
                  <a:pt x="304" y="516"/>
                </a:cubicBezTo>
                <a:cubicBezTo>
                  <a:pt x="424" y="516"/>
                  <a:pt x="523" y="424"/>
                  <a:pt x="523" y="304"/>
                </a:cubicBezTo>
                <a:cubicBezTo>
                  <a:pt x="523" y="183"/>
                  <a:pt x="424" y="85"/>
                  <a:pt x="304" y="85"/>
                </a:cubicBezTo>
                <a:close/>
                <a:moveTo>
                  <a:pt x="417" y="332"/>
                </a:moveTo>
                <a:lnTo>
                  <a:pt x="417" y="332"/>
                </a:lnTo>
                <a:cubicBezTo>
                  <a:pt x="304" y="332"/>
                  <a:pt x="304" y="332"/>
                  <a:pt x="304" y="332"/>
                </a:cubicBezTo>
                <a:cubicBezTo>
                  <a:pt x="290" y="332"/>
                  <a:pt x="276" y="318"/>
                  <a:pt x="276" y="304"/>
                </a:cubicBezTo>
                <a:cubicBezTo>
                  <a:pt x="276" y="148"/>
                  <a:pt x="276" y="148"/>
                  <a:pt x="276" y="148"/>
                </a:cubicBezTo>
                <a:cubicBezTo>
                  <a:pt x="276" y="134"/>
                  <a:pt x="290" y="120"/>
                  <a:pt x="304" y="120"/>
                </a:cubicBezTo>
                <a:cubicBezTo>
                  <a:pt x="318" y="120"/>
                  <a:pt x="332" y="134"/>
                  <a:pt x="332" y="148"/>
                </a:cubicBezTo>
                <a:cubicBezTo>
                  <a:pt x="332" y="275"/>
                  <a:pt x="332" y="275"/>
                  <a:pt x="332" y="275"/>
                </a:cubicBezTo>
                <a:cubicBezTo>
                  <a:pt x="417" y="275"/>
                  <a:pt x="417" y="275"/>
                  <a:pt x="417" y="275"/>
                </a:cubicBezTo>
                <a:cubicBezTo>
                  <a:pt x="431" y="275"/>
                  <a:pt x="445" y="282"/>
                  <a:pt x="445" y="304"/>
                </a:cubicBezTo>
                <a:cubicBezTo>
                  <a:pt x="445" y="318"/>
                  <a:pt x="431" y="332"/>
                  <a:pt x="417" y="332"/>
                </a:cubicBezTo>
                <a:close/>
                <a:moveTo>
                  <a:pt x="28" y="183"/>
                </a:moveTo>
                <a:lnTo>
                  <a:pt x="28" y="183"/>
                </a:lnTo>
                <a:cubicBezTo>
                  <a:pt x="14" y="162"/>
                  <a:pt x="0" y="141"/>
                  <a:pt x="0" y="113"/>
                </a:cubicBezTo>
                <a:cubicBezTo>
                  <a:pt x="0" y="49"/>
                  <a:pt x="49" y="0"/>
                  <a:pt x="113" y="0"/>
                </a:cubicBezTo>
                <a:cubicBezTo>
                  <a:pt x="141" y="0"/>
                  <a:pt x="162" y="7"/>
                  <a:pt x="184" y="21"/>
                </a:cubicBezTo>
                <a:cubicBezTo>
                  <a:pt x="113" y="56"/>
                  <a:pt x="56" y="113"/>
                  <a:pt x="28" y="1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 name="Freeform 107"/>
          <p:cNvSpPr>
            <a:spLocks noChangeArrowheads="1"/>
          </p:cNvSpPr>
          <p:nvPr/>
        </p:nvSpPr>
        <p:spPr bwMode="auto">
          <a:xfrm>
            <a:off x="7183439" y="3270251"/>
            <a:ext cx="225425" cy="244475"/>
          </a:xfrm>
          <a:custGeom>
            <a:avLst/>
            <a:gdLst>
              <a:gd name="T0" fmla="*/ 2147483646 w 467"/>
              <a:gd name="T1" fmla="*/ 2147483646 h 510"/>
              <a:gd name="T2" fmla="*/ 2147483646 w 467"/>
              <a:gd name="T3" fmla="*/ 2147483646 h 510"/>
              <a:gd name="T4" fmla="*/ 2147483646 w 467"/>
              <a:gd name="T5" fmla="*/ 2147483646 h 510"/>
              <a:gd name="T6" fmla="*/ 2147483646 w 467"/>
              <a:gd name="T7" fmla="*/ 2147483646 h 510"/>
              <a:gd name="T8" fmla="*/ 2147483646 w 467"/>
              <a:gd name="T9" fmla="*/ 2147483646 h 510"/>
              <a:gd name="T10" fmla="*/ 2147483646 w 467"/>
              <a:gd name="T11" fmla="*/ 2147483646 h 510"/>
              <a:gd name="T12" fmla="*/ 2147483646 w 467"/>
              <a:gd name="T13" fmla="*/ 2147483646 h 510"/>
              <a:gd name="T14" fmla="*/ 2147483646 w 467"/>
              <a:gd name="T15" fmla="*/ 0 h 510"/>
              <a:gd name="T16" fmla="*/ 2147483646 w 467"/>
              <a:gd name="T17" fmla="*/ 0 h 510"/>
              <a:gd name="T18" fmla="*/ 2147483646 w 467"/>
              <a:gd name="T19" fmla="*/ 0 h 510"/>
              <a:gd name="T20" fmla="*/ 2147483646 w 467"/>
              <a:gd name="T21" fmla="*/ 0 h 510"/>
              <a:gd name="T22" fmla="*/ 2147483646 w 467"/>
              <a:gd name="T23" fmla="*/ 0 h 510"/>
              <a:gd name="T24" fmla="*/ 2147483646 w 467"/>
              <a:gd name="T25" fmla="*/ 2147483646 h 510"/>
              <a:gd name="T26" fmla="*/ 2147483646 w 467"/>
              <a:gd name="T27" fmla="*/ 2147483646 h 510"/>
              <a:gd name="T28" fmla="*/ 2147483646 w 467"/>
              <a:gd name="T29" fmla="*/ 2147483646 h 510"/>
              <a:gd name="T30" fmla="*/ 2147483646 w 467"/>
              <a:gd name="T31" fmla="*/ 2147483646 h 510"/>
              <a:gd name="T32" fmla="*/ 2147483646 w 467"/>
              <a:gd name="T33" fmla="*/ 2147483646 h 510"/>
              <a:gd name="T34" fmla="*/ 2147483646 w 467"/>
              <a:gd name="T35" fmla="*/ 2147483646 h 510"/>
              <a:gd name="T36" fmla="*/ 2147483646 w 467"/>
              <a:gd name="T37" fmla="*/ 2147483646 h 510"/>
              <a:gd name="T38" fmla="*/ 2147483646 w 467"/>
              <a:gd name="T39" fmla="*/ 2147483646 h 510"/>
              <a:gd name="T40" fmla="*/ 2147483646 w 467"/>
              <a:gd name="T41" fmla="*/ 2147483646 h 510"/>
              <a:gd name="T42" fmla="*/ 2147483646 w 467"/>
              <a:gd name="T43" fmla="*/ 2147483646 h 510"/>
              <a:gd name="T44" fmla="*/ 2147483646 w 467"/>
              <a:gd name="T45" fmla="*/ 2147483646 h 510"/>
              <a:gd name="T46" fmla="*/ 2147483646 w 467"/>
              <a:gd name="T47" fmla="*/ 2147483646 h 510"/>
              <a:gd name="T48" fmla="*/ 2147483646 w 467"/>
              <a:gd name="T49" fmla="*/ 2147483646 h 510"/>
              <a:gd name="T50" fmla="*/ 2147483646 w 467"/>
              <a:gd name="T51" fmla="*/ 2147483646 h 510"/>
              <a:gd name="T52" fmla="*/ 2147483646 w 467"/>
              <a:gd name="T53" fmla="*/ 2147483646 h 510"/>
              <a:gd name="T54" fmla="*/ 2147483646 w 467"/>
              <a:gd name="T55" fmla="*/ 2147483646 h 510"/>
              <a:gd name="T56" fmla="*/ 2147483646 w 467"/>
              <a:gd name="T57" fmla="*/ 2147483646 h 510"/>
              <a:gd name="T58" fmla="*/ 2147483646 w 467"/>
              <a:gd name="T59" fmla="*/ 2147483646 h 510"/>
              <a:gd name="T60" fmla="*/ 2147483646 w 467"/>
              <a:gd name="T61" fmla="*/ 2147483646 h 510"/>
              <a:gd name="T62" fmla="*/ 2147483646 w 467"/>
              <a:gd name="T63" fmla="*/ 2147483646 h 510"/>
              <a:gd name="T64" fmla="*/ 2147483646 w 467"/>
              <a:gd name="T65" fmla="*/ 2147483646 h 510"/>
              <a:gd name="T66" fmla="*/ 2147483646 w 467"/>
              <a:gd name="T67" fmla="*/ 2147483646 h 510"/>
              <a:gd name="T68" fmla="*/ 2147483646 w 467"/>
              <a:gd name="T69" fmla="*/ 2147483646 h 510"/>
              <a:gd name="T70" fmla="*/ 2147483646 w 467"/>
              <a:gd name="T71" fmla="*/ 2147483646 h 510"/>
              <a:gd name="T72" fmla="*/ 2147483646 w 467"/>
              <a:gd name="T73" fmla="*/ 2147483646 h 510"/>
              <a:gd name="T74" fmla="*/ 2147483646 w 467"/>
              <a:gd name="T75" fmla="*/ 2147483646 h 510"/>
              <a:gd name="T76" fmla="*/ 2147483646 w 467"/>
              <a:gd name="T77" fmla="*/ 2147483646 h 510"/>
              <a:gd name="T78" fmla="*/ 2147483646 w 467"/>
              <a:gd name="T79" fmla="*/ 2147483646 h 510"/>
              <a:gd name="T80" fmla="*/ 2147483646 w 467"/>
              <a:gd name="T81" fmla="*/ 2147483646 h 510"/>
              <a:gd name="T82" fmla="*/ 2147483646 w 467"/>
              <a:gd name="T83" fmla="*/ 2147483646 h 510"/>
              <a:gd name="T84" fmla="*/ 2147483646 w 467"/>
              <a:gd name="T85" fmla="*/ 2147483646 h 510"/>
              <a:gd name="T86" fmla="*/ 2147483646 w 467"/>
              <a:gd name="T87" fmla="*/ 2147483646 h 510"/>
              <a:gd name="T88" fmla="*/ 2147483646 w 467"/>
              <a:gd name="T89" fmla="*/ 2147483646 h 510"/>
              <a:gd name="T90" fmla="*/ 2147483646 w 467"/>
              <a:gd name="T91" fmla="*/ 2147483646 h 510"/>
              <a:gd name="T92" fmla="*/ 0 w 467"/>
              <a:gd name="T93" fmla="*/ 2147483646 h 510"/>
              <a:gd name="T94" fmla="*/ 0 w 467"/>
              <a:gd name="T95" fmla="*/ 2147483646 h 510"/>
              <a:gd name="T96" fmla="*/ 0 w 467"/>
              <a:gd name="T97" fmla="*/ 2147483646 h 510"/>
              <a:gd name="T98" fmla="*/ 0 w 467"/>
              <a:gd name="T99" fmla="*/ 2147483646 h 510"/>
              <a:gd name="T100" fmla="*/ 0 w 467"/>
              <a:gd name="T101" fmla="*/ 2147483646 h 510"/>
              <a:gd name="T102" fmla="*/ 0 w 467"/>
              <a:gd name="T103" fmla="*/ 2147483646 h 510"/>
              <a:gd name="T104" fmla="*/ 2147483646 w 467"/>
              <a:gd name="T105" fmla="*/ 2147483646 h 510"/>
              <a:gd name="T106" fmla="*/ 2147483646 w 467"/>
              <a:gd name="T107" fmla="*/ 2147483646 h 510"/>
              <a:gd name="T108" fmla="*/ 2147483646 w 467"/>
              <a:gd name="T109" fmla="*/ 2147483646 h 510"/>
              <a:gd name="T110" fmla="*/ 2147483646 w 467"/>
              <a:gd name="T111" fmla="*/ 2147483646 h 510"/>
              <a:gd name="T112" fmla="*/ 2147483646 w 467"/>
              <a:gd name="T113" fmla="*/ 2147483646 h 510"/>
              <a:gd name="T114" fmla="*/ 2147483646 w 467"/>
              <a:gd name="T115" fmla="*/ 2147483646 h 510"/>
              <a:gd name="T116" fmla="*/ 2147483646 w 467"/>
              <a:gd name="T117" fmla="*/ 2147483646 h 510"/>
              <a:gd name="T118" fmla="*/ 2147483646 w 467"/>
              <a:gd name="T119" fmla="*/ 2147483646 h 510"/>
              <a:gd name="T120" fmla="*/ 2147483646 w 467"/>
              <a:gd name="T121" fmla="*/ 2147483646 h 5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67" h="510">
                <a:moveTo>
                  <a:pt x="459" y="247"/>
                </a:moveTo>
                <a:lnTo>
                  <a:pt x="459" y="247"/>
                </a:lnTo>
                <a:cubicBezTo>
                  <a:pt x="233" y="28"/>
                  <a:pt x="233" y="28"/>
                  <a:pt x="233" y="28"/>
                </a:cubicBezTo>
                <a:cubicBezTo>
                  <a:pt x="63" y="28"/>
                  <a:pt x="63" y="28"/>
                  <a:pt x="63" y="28"/>
                </a:cubicBezTo>
                <a:cubicBezTo>
                  <a:pt x="28" y="28"/>
                  <a:pt x="28" y="28"/>
                  <a:pt x="28" y="28"/>
                </a:cubicBezTo>
                <a:cubicBezTo>
                  <a:pt x="28" y="14"/>
                  <a:pt x="35" y="0"/>
                  <a:pt x="56" y="0"/>
                </a:cubicBezTo>
                <a:cubicBezTo>
                  <a:pt x="233" y="0"/>
                  <a:pt x="233" y="0"/>
                  <a:pt x="233" y="0"/>
                </a:cubicBezTo>
                <a:cubicBezTo>
                  <a:pt x="240" y="0"/>
                  <a:pt x="247" y="7"/>
                  <a:pt x="254" y="14"/>
                </a:cubicBezTo>
                <a:cubicBezTo>
                  <a:pt x="410" y="163"/>
                  <a:pt x="410" y="163"/>
                  <a:pt x="410" y="163"/>
                </a:cubicBezTo>
                <a:cubicBezTo>
                  <a:pt x="459" y="205"/>
                  <a:pt x="459" y="205"/>
                  <a:pt x="459" y="205"/>
                </a:cubicBezTo>
                <a:cubicBezTo>
                  <a:pt x="466" y="212"/>
                  <a:pt x="466" y="219"/>
                  <a:pt x="466" y="226"/>
                </a:cubicBezTo>
                <a:cubicBezTo>
                  <a:pt x="466" y="233"/>
                  <a:pt x="466" y="240"/>
                  <a:pt x="459" y="247"/>
                </a:cubicBezTo>
                <a:close/>
                <a:moveTo>
                  <a:pt x="205" y="57"/>
                </a:moveTo>
                <a:lnTo>
                  <a:pt x="205" y="57"/>
                </a:lnTo>
                <a:cubicBezTo>
                  <a:pt x="212" y="57"/>
                  <a:pt x="219" y="64"/>
                  <a:pt x="226" y="71"/>
                </a:cubicBezTo>
                <a:cubicBezTo>
                  <a:pt x="438" y="276"/>
                  <a:pt x="438" y="276"/>
                  <a:pt x="438" y="276"/>
                </a:cubicBezTo>
                <a:cubicBezTo>
                  <a:pt x="445" y="276"/>
                  <a:pt x="445" y="283"/>
                  <a:pt x="452" y="290"/>
                </a:cubicBezTo>
                <a:cubicBezTo>
                  <a:pt x="452" y="290"/>
                  <a:pt x="452" y="290"/>
                  <a:pt x="452" y="297"/>
                </a:cubicBezTo>
                <a:cubicBezTo>
                  <a:pt x="452" y="304"/>
                  <a:pt x="445" y="311"/>
                  <a:pt x="445" y="311"/>
                </a:cubicBezTo>
                <a:cubicBezTo>
                  <a:pt x="283" y="502"/>
                  <a:pt x="283" y="502"/>
                  <a:pt x="283" y="502"/>
                </a:cubicBezTo>
                <a:cubicBezTo>
                  <a:pt x="275" y="509"/>
                  <a:pt x="268" y="509"/>
                  <a:pt x="261" y="509"/>
                </a:cubicBezTo>
                <a:lnTo>
                  <a:pt x="254" y="509"/>
                </a:lnTo>
                <a:cubicBezTo>
                  <a:pt x="254" y="509"/>
                  <a:pt x="247" y="509"/>
                  <a:pt x="240" y="502"/>
                </a:cubicBezTo>
                <a:cubicBezTo>
                  <a:pt x="7" y="290"/>
                  <a:pt x="7" y="290"/>
                  <a:pt x="7" y="290"/>
                </a:cubicBezTo>
                <a:cubicBezTo>
                  <a:pt x="0" y="283"/>
                  <a:pt x="0" y="276"/>
                  <a:pt x="0" y="269"/>
                </a:cubicBezTo>
                <a:cubicBezTo>
                  <a:pt x="0" y="113"/>
                  <a:pt x="0" y="113"/>
                  <a:pt x="0" y="113"/>
                </a:cubicBezTo>
                <a:cubicBezTo>
                  <a:pt x="0" y="85"/>
                  <a:pt x="0" y="85"/>
                  <a:pt x="0" y="85"/>
                </a:cubicBezTo>
                <a:cubicBezTo>
                  <a:pt x="0" y="71"/>
                  <a:pt x="7" y="57"/>
                  <a:pt x="28" y="57"/>
                </a:cubicBezTo>
                <a:lnTo>
                  <a:pt x="205" y="57"/>
                </a:lnTo>
                <a:close/>
                <a:moveTo>
                  <a:pt x="70" y="170"/>
                </a:moveTo>
                <a:lnTo>
                  <a:pt x="70" y="170"/>
                </a:lnTo>
                <a:cubicBezTo>
                  <a:pt x="92" y="170"/>
                  <a:pt x="113" y="156"/>
                  <a:pt x="113" y="134"/>
                </a:cubicBezTo>
                <a:cubicBezTo>
                  <a:pt x="113" y="113"/>
                  <a:pt x="92" y="99"/>
                  <a:pt x="70" y="99"/>
                </a:cubicBezTo>
                <a:cubicBezTo>
                  <a:pt x="49" y="99"/>
                  <a:pt x="35" y="113"/>
                  <a:pt x="35" y="134"/>
                </a:cubicBezTo>
                <a:cubicBezTo>
                  <a:pt x="35" y="156"/>
                  <a:pt x="49" y="170"/>
                  <a:pt x="70" y="17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4" name="Freeform 57"/>
          <p:cNvSpPr>
            <a:spLocks noChangeAspect="1" noChangeArrowheads="1"/>
          </p:cNvSpPr>
          <p:nvPr/>
        </p:nvSpPr>
        <p:spPr bwMode="auto">
          <a:xfrm>
            <a:off x="7169151" y="4195763"/>
            <a:ext cx="254000" cy="220662"/>
          </a:xfrm>
          <a:custGeom>
            <a:avLst/>
            <a:gdLst>
              <a:gd name="T0" fmla="*/ 2147483646 w 602"/>
              <a:gd name="T1" fmla="*/ 2147483646 h 531"/>
              <a:gd name="T2" fmla="*/ 2147483646 w 602"/>
              <a:gd name="T3" fmla="*/ 2147483646 h 531"/>
              <a:gd name="T4" fmla="*/ 2147483646 w 602"/>
              <a:gd name="T5" fmla="*/ 2147483646 h 531"/>
              <a:gd name="T6" fmla="*/ 2147483646 w 602"/>
              <a:gd name="T7" fmla="*/ 2147483646 h 531"/>
              <a:gd name="T8" fmla="*/ 2147483646 w 602"/>
              <a:gd name="T9" fmla="*/ 2147483646 h 531"/>
              <a:gd name="T10" fmla="*/ 2147483646 w 602"/>
              <a:gd name="T11" fmla="*/ 2147483646 h 531"/>
              <a:gd name="T12" fmla="*/ 2147483646 w 602"/>
              <a:gd name="T13" fmla="*/ 2147483646 h 531"/>
              <a:gd name="T14" fmla="*/ 2147483646 w 602"/>
              <a:gd name="T15" fmla="*/ 2147483646 h 531"/>
              <a:gd name="T16" fmla="*/ 2147483646 w 602"/>
              <a:gd name="T17" fmla="*/ 2147483646 h 531"/>
              <a:gd name="T18" fmla="*/ 2147483646 w 602"/>
              <a:gd name="T19" fmla="*/ 2147483646 h 531"/>
              <a:gd name="T20" fmla="*/ 2147483646 w 602"/>
              <a:gd name="T21" fmla="*/ 2147483646 h 531"/>
              <a:gd name="T22" fmla="*/ 2147483646 w 602"/>
              <a:gd name="T23" fmla="*/ 2147483646 h 531"/>
              <a:gd name="T24" fmla="*/ 2147483646 w 602"/>
              <a:gd name="T25" fmla="*/ 2147483646 h 531"/>
              <a:gd name="T26" fmla="*/ 2147483646 w 602"/>
              <a:gd name="T27" fmla="*/ 2147483646 h 531"/>
              <a:gd name="T28" fmla="*/ 2147483646 w 602"/>
              <a:gd name="T29" fmla="*/ 2147483646 h 531"/>
              <a:gd name="T30" fmla="*/ 2147483646 w 602"/>
              <a:gd name="T31" fmla="*/ 2147483646 h 531"/>
              <a:gd name="T32" fmla="*/ 2147483646 w 602"/>
              <a:gd name="T33" fmla="*/ 2147483646 h 531"/>
              <a:gd name="T34" fmla="*/ 2147483646 w 602"/>
              <a:gd name="T35" fmla="*/ 2147483646 h 531"/>
              <a:gd name="T36" fmla="*/ 2147483646 w 602"/>
              <a:gd name="T37" fmla="*/ 2147483646 h 531"/>
              <a:gd name="T38" fmla="*/ 2147483646 w 602"/>
              <a:gd name="T39" fmla="*/ 2147483646 h 531"/>
              <a:gd name="T40" fmla="*/ 2147483646 w 602"/>
              <a:gd name="T41" fmla="*/ 2147483646 h 531"/>
              <a:gd name="T42" fmla="*/ 2147483646 w 602"/>
              <a:gd name="T43" fmla="*/ 2147483646 h 531"/>
              <a:gd name="T44" fmla="*/ 2147483646 w 602"/>
              <a:gd name="T45" fmla="*/ 2147483646 h 531"/>
              <a:gd name="T46" fmla="*/ 2147483646 w 602"/>
              <a:gd name="T47" fmla="*/ 2147483646 h 531"/>
              <a:gd name="T48" fmla="*/ 2147483646 w 602"/>
              <a:gd name="T49" fmla="*/ 0 h 531"/>
              <a:gd name="T50" fmla="*/ 2147483646 w 602"/>
              <a:gd name="T51" fmla="*/ 2147483646 h 531"/>
              <a:gd name="T52" fmla="*/ 2147483646 w 602"/>
              <a:gd name="T53" fmla="*/ 2147483646 h 531"/>
              <a:gd name="T54" fmla="*/ 2147483646 w 602"/>
              <a:gd name="T55" fmla="*/ 2147483646 h 531"/>
              <a:gd name="T56" fmla="*/ 2147483646 w 602"/>
              <a:gd name="T57" fmla="*/ 2147483646 h 531"/>
              <a:gd name="T58" fmla="*/ 2147483646 w 602"/>
              <a:gd name="T59" fmla="*/ 2147483646 h 531"/>
              <a:gd name="T60" fmla="*/ 2147483646 w 602"/>
              <a:gd name="T61" fmla="*/ 2147483646 h 531"/>
              <a:gd name="T62" fmla="*/ 2147483646 w 602"/>
              <a:gd name="T63" fmla="*/ 2147483646 h 531"/>
              <a:gd name="T64" fmla="*/ 2147483646 w 602"/>
              <a:gd name="T65" fmla="*/ 2147483646 h 531"/>
              <a:gd name="T66" fmla="*/ 2147483646 w 602"/>
              <a:gd name="T67" fmla="*/ 2147483646 h 531"/>
              <a:gd name="T68" fmla="*/ 2147483646 w 602"/>
              <a:gd name="T69" fmla="*/ 2147483646 h 531"/>
              <a:gd name="T70" fmla="*/ 2147483646 w 602"/>
              <a:gd name="T71" fmla="*/ 2147483646 h 531"/>
              <a:gd name="T72" fmla="*/ 2147483646 w 602"/>
              <a:gd name="T73" fmla="*/ 2147483646 h 531"/>
              <a:gd name="T74" fmla="*/ 2147483646 w 602"/>
              <a:gd name="T75" fmla="*/ 2147483646 h 531"/>
              <a:gd name="T76" fmla="*/ 2147483646 w 602"/>
              <a:gd name="T77" fmla="*/ 2147483646 h 531"/>
              <a:gd name="T78" fmla="*/ 2147483646 w 602"/>
              <a:gd name="T79" fmla="*/ 2147483646 h 531"/>
              <a:gd name="T80" fmla="*/ 2147483646 w 602"/>
              <a:gd name="T81" fmla="*/ 2147483646 h 531"/>
              <a:gd name="T82" fmla="*/ 2147483646 w 602"/>
              <a:gd name="T83" fmla="*/ 2147483646 h 531"/>
              <a:gd name="T84" fmla="*/ 2147483646 w 602"/>
              <a:gd name="T85" fmla="*/ 2147483646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pic>
        <p:nvPicPr>
          <p:cNvPr id="15" name="图片占位符 1"/>
          <p:cNvPicPr>
            <a:picLocks noChangeAspect="1"/>
          </p:cNvPicPr>
          <p:nvPr/>
        </p:nvPicPr>
        <p:blipFill>
          <a:blip r:embed="rId2" cstate="print">
            <a:extLst>
              <a:ext uri="{28A0092B-C50C-407E-A947-70E740481C1C}">
                <a14:useLocalDpi xmlns:a14="http://schemas.microsoft.com/office/drawing/2010/main" val="0"/>
              </a:ext>
            </a:extLst>
          </a:blip>
          <a:srcRect t="15132" b="15132"/>
          <a:stretch>
            <a:fillRect/>
          </a:stretch>
        </p:blipFill>
        <p:spPr>
          <a:xfrm>
            <a:off x="1588" y="0"/>
            <a:ext cx="6242050" cy="2901950"/>
          </a:xfrm>
          <a:prstGeom prst="rect">
            <a:avLst/>
          </a:prstGeom>
        </p:spPr>
      </p:pic>
      <p:sp>
        <p:nvSpPr>
          <p:cNvPr id="16" name="Subtitle 2"/>
          <p:cNvSpPr txBox="1"/>
          <p:nvPr/>
        </p:nvSpPr>
        <p:spPr bwMode="auto">
          <a:xfrm>
            <a:off x="7554913" y="1484314"/>
            <a:ext cx="37163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7" name="TextBox 46"/>
          <p:cNvSpPr txBox="1">
            <a:spLocks noChangeArrowheads="1"/>
          </p:cNvSpPr>
          <p:nvPr/>
        </p:nvSpPr>
        <p:spPr bwMode="auto">
          <a:xfrm>
            <a:off x="7559676" y="1166814"/>
            <a:ext cx="23304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8" name="Subtitle 2"/>
          <p:cNvSpPr txBox="1"/>
          <p:nvPr/>
        </p:nvSpPr>
        <p:spPr bwMode="auto">
          <a:xfrm>
            <a:off x="7554913" y="2432050"/>
            <a:ext cx="37163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9" name="TextBox 46"/>
          <p:cNvSpPr txBox="1">
            <a:spLocks noChangeArrowheads="1"/>
          </p:cNvSpPr>
          <p:nvPr/>
        </p:nvSpPr>
        <p:spPr bwMode="auto">
          <a:xfrm>
            <a:off x="7559676" y="2114550"/>
            <a:ext cx="23304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0" name="Subtitle 2"/>
          <p:cNvSpPr txBox="1"/>
          <p:nvPr/>
        </p:nvSpPr>
        <p:spPr bwMode="auto">
          <a:xfrm>
            <a:off x="7554913" y="3351214"/>
            <a:ext cx="37163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1" name="TextBox 46"/>
          <p:cNvSpPr txBox="1">
            <a:spLocks noChangeArrowheads="1"/>
          </p:cNvSpPr>
          <p:nvPr/>
        </p:nvSpPr>
        <p:spPr bwMode="auto">
          <a:xfrm>
            <a:off x="7559676" y="3033714"/>
            <a:ext cx="23304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2" name="Subtitle 2"/>
          <p:cNvSpPr txBox="1"/>
          <p:nvPr/>
        </p:nvSpPr>
        <p:spPr bwMode="auto">
          <a:xfrm>
            <a:off x="7554913" y="4270375"/>
            <a:ext cx="37163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3" name="TextBox 46"/>
          <p:cNvSpPr txBox="1">
            <a:spLocks noChangeArrowheads="1"/>
          </p:cNvSpPr>
          <p:nvPr/>
        </p:nvSpPr>
        <p:spPr bwMode="auto">
          <a:xfrm>
            <a:off x="7559676" y="3952875"/>
            <a:ext cx="23304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Hexagon 5"/>
          <p:cNvSpPr/>
          <p:nvPr/>
        </p:nvSpPr>
        <p:spPr>
          <a:xfrm rot="16200000">
            <a:off x="7954380" y="2884963"/>
            <a:ext cx="1283451" cy="1106424"/>
          </a:xfrm>
          <a:prstGeom prst="hexagon">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6"/>
          <p:cNvSpPr>
            <a:spLocks noEditPoints="1"/>
          </p:cNvSpPr>
          <p:nvPr/>
        </p:nvSpPr>
        <p:spPr bwMode="auto">
          <a:xfrm>
            <a:off x="8402146" y="318302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Hexagon 8"/>
          <p:cNvSpPr/>
          <p:nvPr/>
        </p:nvSpPr>
        <p:spPr>
          <a:xfrm rot="16200000">
            <a:off x="6688285" y="2884963"/>
            <a:ext cx="1283451" cy="1106424"/>
          </a:xfrm>
          <a:prstGeom prst="hexagon">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9"/>
          <p:cNvSpPr>
            <a:spLocks noEditPoints="1"/>
          </p:cNvSpPr>
          <p:nvPr/>
        </p:nvSpPr>
        <p:spPr bwMode="auto">
          <a:xfrm>
            <a:off x="7114322" y="3166864"/>
            <a:ext cx="443335" cy="471043"/>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Hexagon 11"/>
          <p:cNvSpPr/>
          <p:nvPr/>
        </p:nvSpPr>
        <p:spPr>
          <a:xfrm rot="16200000">
            <a:off x="5422190" y="2884963"/>
            <a:ext cx="1283451" cy="1106424"/>
          </a:xfrm>
          <a:prstGeom prst="hexagon">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2"/>
          <p:cNvSpPr>
            <a:spLocks noEditPoints="1"/>
          </p:cNvSpPr>
          <p:nvPr/>
        </p:nvSpPr>
        <p:spPr bwMode="auto">
          <a:xfrm>
            <a:off x="5792604" y="3187967"/>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Hexagon 14"/>
          <p:cNvSpPr/>
          <p:nvPr/>
        </p:nvSpPr>
        <p:spPr>
          <a:xfrm rot="16200000">
            <a:off x="4156095" y="2884963"/>
            <a:ext cx="1283451" cy="1106424"/>
          </a:xfrm>
          <a:prstGeom prst="hexagon">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5"/>
          <p:cNvSpPr>
            <a:spLocks noEditPoints="1"/>
          </p:cNvSpPr>
          <p:nvPr/>
        </p:nvSpPr>
        <p:spPr bwMode="auto">
          <a:xfrm>
            <a:off x="4616561" y="3172634"/>
            <a:ext cx="362518" cy="531079"/>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Hexagon 17"/>
          <p:cNvSpPr/>
          <p:nvPr/>
        </p:nvSpPr>
        <p:spPr>
          <a:xfrm rot="16200000">
            <a:off x="2890000" y="2884963"/>
            <a:ext cx="1283451" cy="1106424"/>
          </a:xfrm>
          <a:prstGeom prst="hexagon">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8"/>
          <p:cNvSpPr>
            <a:spLocks noEditPoints="1"/>
          </p:cNvSpPr>
          <p:nvPr/>
        </p:nvSpPr>
        <p:spPr bwMode="auto">
          <a:xfrm>
            <a:off x="3327375" y="3238442"/>
            <a:ext cx="408700" cy="399465"/>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cxnSp>
        <p:nvCxnSpPr>
          <p:cNvPr id="17" name="Straight Connector 20"/>
          <p:cNvCxnSpPr/>
          <p:nvPr/>
        </p:nvCxnSpPr>
        <p:spPr>
          <a:xfrm>
            <a:off x="1006987" y="4269812"/>
            <a:ext cx="2524738"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21"/>
          <p:cNvCxnSpPr/>
          <p:nvPr/>
        </p:nvCxnSpPr>
        <p:spPr>
          <a:xfrm flipV="1">
            <a:off x="1014062" y="3835011"/>
            <a:ext cx="0" cy="434801"/>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9" name="TextBox 23"/>
          <p:cNvSpPr txBox="1"/>
          <p:nvPr/>
        </p:nvSpPr>
        <p:spPr>
          <a:xfrm>
            <a:off x="1006987" y="2814281"/>
            <a:ext cx="1005403"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单击编辑</a:t>
            </a:r>
            <a:endParaRPr lang="en-GB" sz="1600" b="1" dirty="0">
              <a:solidFill>
                <a:srgbClr val="DA3218"/>
              </a:solidFill>
              <a:latin typeface="微软雅黑" panose="020B0503020204020204" charset="-122"/>
              <a:ea typeface="微软雅黑" panose="020B0503020204020204" charset="-122"/>
            </a:endParaRPr>
          </a:p>
        </p:txBody>
      </p:sp>
      <p:sp>
        <p:nvSpPr>
          <p:cNvPr id="20" name="Rectangle 24"/>
          <p:cNvSpPr/>
          <p:nvPr/>
        </p:nvSpPr>
        <p:spPr>
          <a:xfrm>
            <a:off x="1006987" y="3127341"/>
            <a:ext cx="1891691" cy="523220"/>
          </a:xfrm>
          <a:prstGeom prst="rect">
            <a:avLst/>
          </a:prstGeom>
        </p:spPr>
        <p:txBody>
          <a:bodyPr wrap="square">
            <a:spAutoFit/>
          </a:bodyPr>
          <a:lstStyle/>
          <a:p>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建议您在展示时采用微软雅黑字体。</a:t>
            </a:r>
            <a:endParaRPr lang="en-US" altLang="zh-CN" sz="1400" dirty="0">
              <a:solidFill>
                <a:schemeClr val="tx1">
                  <a:lumMod val="85000"/>
                  <a:lumOff val="15000"/>
                </a:schemeClr>
              </a:solidFill>
              <a:latin typeface="微软雅黑" panose="020B0503020204020204" charset="-122"/>
              <a:ea typeface="微软雅黑" panose="020B0503020204020204" charset="-122"/>
            </a:endParaRPr>
          </a:p>
        </p:txBody>
      </p:sp>
      <p:cxnSp>
        <p:nvCxnSpPr>
          <p:cNvPr id="21" name="Straight Connector 26"/>
          <p:cNvCxnSpPr/>
          <p:nvPr/>
        </p:nvCxnSpPr>
        <p:spPr>
          <a:xfrm flipH="1">
            <a:off x="4084936" y="5093001"/>
            <a:ext cx="708195"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7"/>
          <p:cNvCxnSpPr/>
          <p:nvPr/>
        </p:nvCxnSpPr>
        <p:spPr>
          <a:xfrm flipH="1" flipV="1">
            <a:off x="4791147" y="4187910"/>
            <a:ext cx="0" cy="905091"/>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3" name="Group 28"/>
          <p:cNvGrpSpPr/>
          <p:nvPr/>
        </p:nvGrpSpPr>
        <p:grpSpPr>
          <a:xfrm>
            <a:off x="2818843" y="4930773"/>
            <a:ext cx="2269160" cy="836280"/>
            <a:chOff x="581767" y="3038869"/>
            <a:chExt cx="2269160" cy="836280"/>
          </a:xfrm>
        </p:grpSpPr>
        <p:sp>
          <p:nvSpPr>
            <p:cNvPr id="24" name="TextBox 29"/>
            <p:cNvSpPr txBox="1"/>
            <p:nvPr/>
          </p:nvSpPr>
          <p:spPr>
            <a:xfrm>
              <a:off x="581767" y="3038869"/>
              <a:ext cx="1005403" cy="338554"/>
            </a:xfrm>
            <a:prstGeom prst="rect">
              <a:avLst/>
            </a:prstGeom>
            <a:noFill/>
          </p:spPr>
          <p:txBody>
            <a:bodyPr wrap="none" rtlCol="0">
              <a:spAutoFit/>
            </a:bodyPr>
            <a:lstStyle/>
            <a:p>
              <a:r>
                <a:rPr lang="zh-CN" altLang="en-US" sz="1600" b="1" dirty="0">
                  <a:solidFill>
                    <a:srgbClr val="F6AF48"/>
                  </a:solidFill>
                  <a:latin typeface="微软雅黑" panose="020B0503020204020204" charset="-122"/>
                  <a:ea typeface="微软雅黑" panose="020B0503020204020204" charset="-122"/>
                </a:rPr>
                <a:t>单击编辑</a:t>
              </a:r>
              <a:endParaRPr lang="en-GB" sz="1600" b="1" dirty="0">
                <a:solidFill>
                  <a:srgbClr val="F6AF48"/>
                </a:solidFill>
                <a:latin typeface="微软雅黑" panose="020B0503020204020204" charset="-122"/>
                <a:ea typeface="微软雅黑" panose="020B0503020204020204" charset="-122"/>
              </a:endParaRPr>
            </a:p>
          </p:txBody>
        </p:sp>
        <p:sp>
          <p:nvSpPr>
            <p:cNvPr id="25" name="Rectangle 30"/>
            <p:cNvSpPr/>
            <p:nvPr/>
          </p:nvSpPr>
          <p:spPr>
            <a:xfrm>
              <a:off x="581767" y="3351929"/>
              <a:ext cx="2269160" cy="523220"/>
            </a:xfrm>
            <a:prstGeom prst="rect">
              <a:avLst/>
            </a:prstGeom>
          </p:spPr>
          <p:txBody>
            <a:bodyPr wrap="square">
              <a:spAutoFit/>
            </a:bodyPr>
            <a:lstStyle/>
            <a:p>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建议您在展示时采用微软雅黑字体。</a:t>
              </a:r>
              <a:endParaRPr lang="en-US" altLang="zh-CN" sz="14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26" name="Group 31"/>
          <p:cNvGrpSpPr/>
          <p:nvPr/>
        </p:nvGrpSpPr>
        <p:grpSpPr>
          <a:xfrm flipH="1" flipV="1">
            <a:off x="4979078" y="2192321"/>
            <a:ext cx="1084835" cy="477880"/>
            <a:chOff x="7258929" y="1631852"/>
            <a:chExt cx="1674056" cy="464234"/>
          </a:xfrm>
        </p:grpSpPr>
        <p:cxnSp>
          <p:nvCxnSpPr>
            <p:cNvPr id="27" name="Straight Connector 32"/>
            <p:cNvCxnSpPr/>
            <p:nvPr/>
          </p:nvCxnSpPr>
          <p:spPr>
            <a:xfrm>
              <a:off x="7258929" y="2096086"/>
              <a:ext cx="1674056"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33"/>
            <p:cNvCxnSpPr/>
            <p:nvPr/>
          </p:nvCxnSpPr>
          <p:spPr>
            <a:xfrm flipV="1">
              <a:off x="7263620" y="1631852"/>
              <a:ext cx="0" cy="464234"/>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Group 34"/>
          <p:cNvGrpSpPr/>
          <p:nvPr/>
        </p:nvGrpSpPr>
        <p:grpSpPr>
          <a:xfrm>
            <a:off x="2698875" y="1395064"/>
            <a:ext cx="2269160" cy="1020946"/>
            <a:chOff x="581767" y="3038869"/>
            <a:chExt cx="2269160" cy="1020946"/>
          </a:xfrm>
        </p:grpSpPr>
        <p:sp>
          <p:nvSpPr>
            <p:cNvPr id="30" name="TextBox 35"/>
            <p:cNvSpPr txBox="1"/>
            <p:nvPr/>
          </p:nvSpPr>
          <p:spPr>
            <a:xfrm>
              <a:off x="581767" y="3038869"/>
              <a:ext cx="1005403"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单击编辑</a:t>
              </a:r>
              <a:endParaRPr lang="en-GB" sz="1600" b="1" dirty="0">
                <a:solidFill>
                  <a:srgbClr val="DA3218"/>
                </a:solidFill>
                <a:latin typeface="微软雅黑" panose="020B0503020204020204" charset="-122"/>
                <a:ea typeface="微软雅黑" panose="020B0503020204020204" charset="-122"/>
              </a:endParaRPr>
            </a:p>
          </p:txBody>
        </p:sp>
        <p:sp>
          <p:nvSpPr>
            <p:cNvPr id="31" name="Rectangle 36"/>
            <p:cNvSpPr/>
            <p:nvPr/>
          </p:nvSpPr>
          <p:spPr>
            <a:xfrm>
              <a:off x="581767" y="3351929"/>
              <a:ext cx="2269160" cy="707886"/>
            </a:xfrm>
            <a:prstGeom prst="rect">
              <a:avLst/>
            </a:prstGeom>
          </p:spPr>
          <p:txBody>
            <a:bodyPr wrap="square">
              <a:spAutoFit/>
            </a:bodyPr>
            <a:lstStyle/>
            <a:p>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建议您在展示时采用微软雅黑字体。</a:t>
              </a:r>
              <a:endParaRPr lang="en-US" altLang="zh-CN" sz="1400" dirty="0">
                <a:solidFill>
                  <a:schemeClr val="tx1">
                    <a:lumMod val="85000"/>
                    <a:lumOff val="15000"/>
                  </a:schemeClr>
                </a:solidFill>
                <a:latin typeface="微软雅黑" panose="020B0503020204020204" charset="-122"/>
                <a:ea typeface="微软雅黑" panose="020B0503020204020204" charset="-122"/>
              </a:endParaRPr>
            </a:p>
            <a:p>
              <a:endParaRPr lang="en-GB" sz="1200" dirty="0">
                <a:solidFill>
                  <a:schemeClr val="bg1">
                    <a:lumMod val="65000"/>
                  </a:schemeClr>
                </a:solidFill>
              </a:endParaRPr>
            </a:p>
          </p:txBody>
        </p:sp>
      </p:grpSp>
      <p:grpSp>
        <p:nvGrpSpPr>
          <p:cNvPr id="32" name="Group 37"/>
          <p:cNvGrpSpPr/>
          <p:nvPr/>
        </p:nvGrpSpPr>
        <p:grpSpPr>
          <a:xfrm flipV="1">
            <a:off x="7326738" y="2189587"/>
            <a:ext cx="716156" cy="477880"/>
            <a:chOff x="7258929" y="1631852"/>
            <a:chExt cx="1674056" cy="464234"/>
          </a:xfrm>
        </p:grpSpPr>
        <p:cxnSp>
          <p:nvCxnSpPr>
            <p:cNvPr id="33" name="Straight Connector 38"/>
            <p:cNvCxnSpPr/>
            <p:nvPr/>
          </p:nvCxnSpPr>
          <p:spPr>
            <a:xfrm>
              <a:off x="7258929" y="2096086"/>
              <a:ext cx="1674056"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9"/>
            <p:cNvCxnSpPr/>
            <p:nvPr/>
          </p:nvCxnSpPr>
          <p:spPr>
            <a:xfrm flipV="1">
              <a:off x="7263620" y="1631852"/>
              <a:ext cx="0" cy="464234"/>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5" name="Group 40"/>
          <p:cNvGrpSpPr/>
          <p:nvPr/>
        </p:nvGrpSpPr>
        <p:grpSpPr>
          <a:xfrm>
            <a:off x="8171139" y="1395064"/>
            <a:ext cx="2269160" cy="836280"/>
            <a:chOff x="581767" y="3038869"/>
            <a:chExt cx="2269160" cy="836280"/>
          </a:xfrm>
        </p:grpSpPr>
        <p:sp>
          <p:nvSpPr>
            <p:cNvPr id="36" name="TextBox 41"/>
            <p:cNvSpPr txBox="1"/>
            <p:nvPr/>
          </p:nvSpPr>
          <p:spPr>
            <a:xfrm>
              <a:off x="581767" y="3038869"/>
              <a:ext cx="1005403" cy="338554"/>
            </a:xfrm>
            <a:prstGeom prst="rect">
              <a:avLst/>
            </a:prstGeom>
            <a:noFill/>
          </p:spPr>
          <p:txBody>
            <a:bodyPr wrap="none" rtlCol="0">
              <a:spAutoFit/>
            </a:bodyPr>
            <a:lstStyle/>
            <a:p>
              <a:r>
                <a:rPr lang="zh-CN" altLang="en-US" sz="1600" b="1" dirty="0">
                  <a:solidFill>
                    <a:srgbClr val="F6AF48"/>
                  </a:solidFill>
                  <a:latin typeface="微软雅黑" panose="020B0503020204020204" charset="-122"/>
                  <a:ea typeface="微软雅黑" panose="020B0503020204020204" charset="-122"/>
                </a:rPr>
                <a:t>单击编辑</a:t>
              </a:r>
              <a:endParaRPr lang="en-GB" sz="1600" b="1" dirty="0">
                <a:solidFill>
                  <a:srgbClr val="F6AF48"/>
                </a:solidFill>
                <a:latin typeface="微软雅黑" panose="020B0503020204020204" charset="-122"/>
                <a:ea typeface="微软雅黑" panose="020B0503020204020204" charset="-122"/>
              </a:endParaRPr>
            </a:p>
          </p:txBody>
        </p:sp>
        <p:sp>
          <p:nvSpPr>
            <p:cNvPr id="37" name="Rectangle 42"/>
            <p:cNvSpPr/>
            <p:nvPr/>
          </p:nvSpPr>
          <p:spPr>
            <a:xfrm>
              <a:off x="581767" y="3351929"/>
              <a:ext cx="2269160" cy="523220"/>
            </a:xfrm>
            <a:prstGeom prst="rect">
              <a:avLst/>
            </a:prstGeom>
          </p:spPr>
          <p:txBody>
            <a:bodyPr wrap="square">
              <a:spAutoFit/>
            </a:bodyPr>
            <a:lstStyle/>
            <a:p>
              <a:r>
                <a:rPr lang="zh-CN" altLang="en-US" sz="1400" dirty="0">
                  <a:solidFill>
                    <a:srgbClr val="1F5868"/>
                  </a:solidFill>
                  <a:latin typeface="微软雅黑" panose="020B0503020204020204" charset="-122"/>
                  <a:ea typeface="微软雅黑" panose="020B0503020204020204" charset="-122"/>
                  <a:sym typeface="Arial" panose="020B0604020202020204" pitchFamily="34" charset="0"/>
                </a:rPr>
                <a:t>建议您在展示时采用微软雅黑字体</a:t>
              </a:r>
              <a:r>
                <a:rPr lang="zh-CN" altLang="en-US" sz="1200" dirty="0">
                  <a:solidFill>
                    <a:srgbClr val="1F5868"/>
                  </a:solidFill>
                  <a:latin typeface="微软雅黑" panose="020B0503020204020204" charset="-122"/>
                  <a:ea typeface="微软雅黑" panose="020B0503020204020204" charset="-122"/>
                  <a:sym typeface="Arial" panose="020B0604020202020204" pitchFamily="34" charset="0"/>
                </a:rPr>
                <a:t>。</a:t>
              </a:r>
              <a:endParaRPr lang="en-US" altLang="zh-CN" sz="1200" dirty="0">
                <a:solidFill>
                  <a:srgbClr val="1F5868"/>
                </a:solidFill>
              </a:endParaRPr>
            </a:p>
          </p:txBody>
        </p:sp>
      </p:grpSp>
      <p:cxnSp>
        <p:nvCxnSpPr>
          <p:cNvPr id="38" name="Straight Connector 44"/>
          <p:cNvCxnSpPr/>
          <p:nvPr/>
        </p:nvCxnSpPr>
        <p:spPr>
          <a:xfrm flipH="1" flipV="1">
            <a:off x="8619546" y="2667467"/>
            <a:ext cx="1069909"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45"/>
          <p:cNvCxnSpPr/>
          <p:nvPr/>
        </p:nvCxnSpPr>
        <p:spPr>
          <a:xfrm flipH="1">
            <a:off x="9686457" y="2667467"/>
            <a:ext cx="0" cy="47788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0" name="TextBox 47"/>
          <p:cNvSpPr txBox="1"/>
          <p:nvPr/>
        </p:nvSpPr>
        <p:spPr>
          <a:xfrm>
            <a:off x="9550775" y="3214451"/>
            <a:ext cx="1011815"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单击编辑</a:t>
            </a:r>
            <a:endParaRPr lang="en-GB" sz="1600" b="1" dirty="0">
              <a:solidFill>
                <a:srgbClr val="DA3218"/>
              </a:solidFill>
              <a:latin typeface="微软雅黑" panose="020B0503020204020204" charset="-122"/>
              <a:ea typeface="微软雅黑" panose="020B0503020204020204" charset="-122"/>
            </a:endParaRPr>
          </a:p>
        </p:txBody>
      </p:sp>
      <p:sp>
        <p:nvSpPr>
          <p:cNvPr id="41" name="Rectangle 48"/>
          <p:cNvSpPr/>
          <p:nvPr/>
        </p:nvSpPr>
        <p:spPr>
          <a:xfrm>
            <a:off x="9550775" y="3527511"/>
            <a:ext cx="1770941" cy="523220"/>
          </a:xfrm>
          <a:prstGeom prst="rect">
            <a:avLst/>
          </a:prstGeom>
        </p:spPr>
        <p:txBody>
          <a:bodyPr wrap="square">
            <a:spAutoFit/>
          </a:bodyPr>
          <a:lstStyle/>
          <a:p>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建议您在展示时采用微软雅黑字体。</a:t>
            </a:r>
            <a:endParaRPr lang="en-US" altLang="zh-CN" sz="1400" dirty="0">
              <a:solidFill>
                <a:schemeClr val="tx1">
                  <a:lumMod val="85000"/>
                  <a:lumOff val="15000"/>
                </a:schemeClr>
              </a:solidFill>
              <a:latin typeface="微软雅黑" panose="020B0503020204020204" charset="-122"/>
              <a:ea typeface="微软雅黑" panose="020B0503020204020204" charset="-122"/>
            </a:endParaRPr>
          </a:p>
        </p:txBody>
      </p:sp>
      <p:sp>
        <p:nvSpPr>
          <p:cNvPr id="42" name="TextBox 49"/>
          <p:cNvSpPr txBox="1"/>
          <p:nvPr/>
        </p:nvSpPr>
        <p:spPr>
          <a:xfrm>
            <a:off x="6173935" y="4681939"/>
            <a:ext cx="3278462" cy="461665"/>
          </a:xfrm>
          <a:prstGeom prst="rect">
            <a:avLst/>
          </a:prstGeom>
          <a:noFill/>
        </p:spPr>
        <p:txBody>
          <a:bodyPr wrap="none" rtlCol="0">
            <a:spAutoFit/>
          </a:bodyPr>
          <a:lstStyle/>
          <a:p>
            <a:r>
              <a:rPr lang="zh-CN" altLang="en-US" sz="2400" b="1" dirty="0">
                <a:solidFill>
                  <a:schemeClr val="bg1">
                    <a:lumMod val="50000"/>
                  </a:schemeClr>
                </a:solidFill>
                <a:latin typeface="微软雅黑" panose="020B0503020204020204" charset="-122"/>
                <a:ea typeface="微软雅黑" panose="020B0503020204020204" charset="-122"/>
              </a:rPr>
              <a:t>单击编辑您想要的内容</a:t>
            </a:r>
            <a:endParaRPr lang="en-GB" sz="2400" b="1" dirty="0">
              <a:solidFill>
                <a:schemeClr val="bg1">
                  <a:lumMod val="50000"/>
                </a:schemeClr>
              </a:solidFill>
              <a:latin typeface="微软雅黑" panose="020B0503020204020204" charset="-122"/>
              <a:ea typeface="微软雅黑" panose="020B0503020204020204" charset="-122"/>
            </a:endParaRPr>
          </a:p>
        </p:txBody>
      </p:sp>
      <p:sp>
        <p:nvSpPr>
          <p:cNvPr id="43" name="Rectangle 50"/>
          <p:cNvSpPr/>
          <p:nvPr/>
        </p:nvSpPr>
        <p:spPr>
          <a:xfrm>
            <a:off x="6173935" y="5133988"/>
            <a:ext cx="4971935" cy="738664"/>
          </a:xfrm>
          <a:prstGeom prst="rect">
            <a:avLst/>
          </a:prstGeom>
        </p:spPr>
        <p:txBody>
          <a:bodyPr wrap="square">
            <a:spAutoFit/>
          </a:bodyPr>
          <a:lstStyle/>
          <a:p>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r>
              <a:rPr lang="zh-CN" altLang="en-US" sz="1400" dirty="0">
                <a:latin typeface="微软雅黑" panose="020B0503020204020204" charset="-122"/>
                <a:ea typeface="微软雅黑" panose="020B0503020204020204" charset="-122"/>
                <a:sym typeface="Arial" panose="020B0604020202020204" pitchFamily="34" charset="0"/>
              </a:rPr>
              <a:t>本模版所有图形线条及其相应素材均可自由编辑、改色、替换。单击此处编辑您要的内容。</a:t>
            </a:r>
            <a:endParaRPr lang="en-US" altLang="zh-CN" sz="1400" dirty="0">
              <a:solidFill>
                <a:schemeClr val="tx1">
                  <a:lumMod val="85000"/>
                  <a:lumOff val="15000"/>
                </a:schemeClr>
              </a:solidFill>
              <a:latin typeface="微软雅黑" panose="020B0503020204020204" charset="-122"/>
              <a:ea typeface="微软雅黑" panose="020B0503020204020204" charset="-122"/>
            </a:endParaRPr>
          </a:p>
        </p:txBody>
      </p:sp>
      <p:sp>
        <p:nvSpPr>
          <p:cNvPr id="44" name="矩形 43"/>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文本框 3"/>
          <p:cNvSpPr txBox="1"/>
          <p:nvPr/>
        </p:nvSpPr>
        <p:spPr>
          <a:xfrm>
            <a:off x="4509927" y="3075057"/>
            <a:ext cx="3172150" cy="707886"/>
          </a:xfrm>
          <a:prstGeom prst="rect">
            <a:avLst/>
          </a:prstGeom>
          <a:no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rPr>
              <a:t>PART THREE</a:t>
            </a:r>
            <a:endParaRPr kumimoji="0" lang="zh-CN" altLang="en-US"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Rectangle 72"/>
          <p:cNvSpPr/>
          <p:nvPr/>
        </p:nvSpPr>
        <p:spPr>
          <a:xfrm>
            <a:off x="7954651" y="2114552"/>
            <a:ext cx="3167375" cy="3124199"/>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8"/>
          <p:cNvSpPr/>
          <p:nvPr/>
        </p:nvSpPr>
        <p:spPr>
          <a:xfrm>
            <a:off x="4555078" y="2114551"/>
            <a:ext cx="3167375" cy="3124199"/>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0"/>
          <p:cNvSpPr/>
          <p:nvPr/>
        </p:nvSpPr>
        <p:spPr>
          <a:xfrm>
            <a:off x="1139826" y="2114552"/>
            <a:ext cx="3167375" cy="3124199"/>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
          <p:cNvSpPr txBox="1"/>
          <p:nvPr/>
        </p:nvSpPr>
        <p:spPr>
          <a:xfrm>
            <a:off x="1505107" y="3908736"/>
            <a:ext cx="2415943" cy="91986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单击此处添加文本，本模版所有图形线条及其相应素材均可自由编辑、改色、替换，建议您在展示时字体选择微软雅黑。一丝不苟的工作态度，定能使您的发展如虎添翼。</a:t>
            </a:r>
            <a:endParaRPr lang="en-US" sz="1400" dirty="0">
              <a:solidFill>
                <a:schemeClr val="bg1"/>
              </a:solidFill>
            </a:endParaRPr>
          </a:p>
        </p:txBody>
      </p:sp>
      <p:sp>
        <p:nvSpPr>
          <p:cNvPr id="11" name="Text Placeholder 2"/>
          <p:cNvSpPr txBox="1"/>
          <p:nvPr/>
        </p:nvSpPr>
        <p:spPr>
          <a:xfrm>
            <a:off x="4930794" y="3894446"/>
            <a:ext cx="2415943" cy="111310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单击此处添加文本，本模版所有图形线条及其相应素材均可自由编辑、改色、替换，建议您在展示时字体选择微软雅黑。一丝不苟的工作态度，定能使您的发展如虎添翼。</a:t>
            </a:r>
            <a:endParaRPr lang="en-US" altLang="zh-CN" sz="1400" dirty="0">
              <a:solidFill>
                <a:schemeClr val="bg1"/>
              </a:solidFill>
              <a:latin typeface="微软雅黑" panose="020B0503020204020204" charset="-122"/>
              <a:ea typeface="微软雅黑" panose="020B0503020204020204" charset="-122"/>
            </a:endParaRPr>
          </a:p>
          <a:p>
            <a:pPr marL="0" indent="0">
              <a:lnSpc>
                <a:spcPct val="110000"/>
              </a:lnSpc>
              <a:buNone/>
            </a:pPr>
            <a:endParaRPr lang="en-US" sz="1400" dirty="0">
              <a:solidFill>
                <a:schemeClr val="bg1"/>
              </a:solidFill>
              <a:latin typeface="微软雅黑" panose="020B0503020204020204" charset="-122"/>
              <a:ea typeface="微软雅黑" panose="020B0503020204020204" charset="-122"/>
            </a:endParaRPr>
          </a:p>
        </p:txBody>
      </p:sp>
      <p:sp>
        <p:nvSpPr>
          <p:cNvPr id="12" name="Content Placeholder 4"/>
          <p:cNvSpPr txBox="1"/>
          <p:nvPr/>
        </p:nvSpPr>
        <p:spPr>
          <a:xfrm>
            <a:off x="1505108" y="3360996"/>
            <a:ext cx="2436811" cy="30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1600" b="1" dirty="0">
                <a:solidFill>
                  <a:schemeClr val="bg1"/>
                </a:solidFill>
                <a:latin typeface="微软雅黑" panose="020B0503020204020204" charset="-122"/>
                <a:ea typeface="微软雅黑" panose="020B0503020204020204" charset="-122"/>
              </a:rPr>
              <a:t>此处编辑</a:t>
            </a:r>
            <a:endParaRPr lang="en-US" sz="1600" b="1" dirty="0">
              <a:solidFill>
                <a:schemeClr val="bg1"/>
              </a:solidFill>
              <a:latin typeface="微软雅黑" panose="020B0503020204020204" charset="-122"/>
              <a:ea typeface="微软雅黑" panose="020B0503020204020204" charset="-122"/>
            </a:endParaRPr>
          </a:p>
        </p:txBody>
      </p:sp>
      <p:sp>
        <p:nvSpPr>
          <p:cNvPr id="13" name="Content Placeholder 4"/>
          <p:cNvSpPr txBox="1"/>
          <p:nvPr/>
        </p:nvSpPr>
        <p:spPr>
          <a:xfrm>
            <a:off x="4920360" y="3408651"/>
            <a:ext cx="2436811" cy="30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1600" b="1" dirty="0">
                <a:solidFill>
                  <a:schemeClr val="bg1"/>
                </a:solidFill>
                <a:latin typeface="微软雅黑" panose="020B0503020204020204" charset="-122"/>
                <a:ea typeface="微软雅黑" panose="020B0503020204020204" charset="-122"/>
              </a:rPr>
              <a:t>此处编辑</a:t>
            </a:r>
            <a:endParaRPr lang="en-US" sz="1600" b="1" dirty="0">
              <a:solidFill>
                <a:schemeClr val="bg1"/>
              </a:solidFill>
              <a:latin typeface="微软雅黑" panose="020B0503020204020204" charset="-122"/>
              <a:ea typeface="微软雅黑" panose="020B0503020204020204" charset="-122"/>
            </a:endParaRPr>
          </a:p>
        </p:txBody>
      </p:sp>
      <p:sp>
        <p:nvSpPr>
          <p:cNvPr id="14" name="Text Placeholder 2"/>
          <p:cNvSpPr txBox="1"/>
          <p:nvPr/>
        </p:nvSpPr>
        <p:spPr>
          <a:xfrm>
            <a:off x="8330366" y="3894446"/>
            <a:ext cx="2415943" cy="111310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单击此处添加文本，本模版所有图形线条及其相应素材均可自由编辑、改色、替换，建议您在展示时字体选择微软雅黑。一丝不苟的工作态度，定能使您的发展如虎添翼。</a:t>
            </a:r>
            <a:endParaRPr lang="en-US" altLang="zh-CN" sz="1400" dirty="0">
              <a:solidFill>
                <a:schemeClr val="bg1"/>
              </a:solidFill>
              <a:latin typeface="微软雅黑" panose="020B0503020204020204" charset="-122"/>
              <a:ea typeface="微软雅黑" panose="020B0503020204020204" charset="-122"/>
            </a:endParaRPr>
          </a:p>
          <a:p>
            <a:pPr marL="0" indent="0">
              <a:lnSpc>
                <a:spcPct val="110000"/>
              </a:lnSpc>
              <a:buNone/>
            </a:pPr>
            <a:endParaRPr lang="en-US" sz="1400" dirty="0">
              <a:solidFill>
                <a:schemeClr val="bg1"/>
              </a:solidFill>
              <a:latin typeface="微软雅黑" panose="020B0503020204020204" charset="-122"/>
              <a:ea typeface="微软雅黑" panose="020B0503020204020204" charset="-122"/>
            </a:endParaRPr>
          </a:p>
        </p:txBody>
      </p:sp>
      <p:sp>
        <p:nvSpPr>
          <p:cNvPr id="15" name="Freeform 55"/>
          <p:cNvSpPr>
            <a:spLocks noEditPoints="1"/>
          </p:cNvSpPr>
          <p:nvPr/>
        </p:nvSpPr>
        <p:spPr bwMode="auto">
          <a:xfrm>
            <a:off x="9157920" y="2442243"/>
            <a:ext cx="760832" cy="677453"/>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lstStyle/>
          <a:p>
            <a:endParaRPr lang="en-US" dirty="0"/>
          </a:p>
        </p:txBody>
      </p:sp>
      <p:cxnSp>
        <p:nvCxnSpPr>
          <p:cNvPr id="16" name="Straight Connector 66"/>
          <p:cNvCxnSpPr/>
          <p:nvPr/>
        </p:nvCxnSpPr>
        <p:spPr>
          <a:xfrm>
            <a:off x="2078550" y="3713451"/>
            <a:ext cx="128992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70"/>
          <p:cNvCxnSpPr/>
          <p:nvPr/>
        </p:nvCxnSpPr>
        <p:spPr>
          <a:xfrm>
            <a:off x="5493802" y="3761106"/>
            <a:ext cx="128992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7"/>
          <p:cNvCxnSpPr/>
          <p:nvPr/>
        </p:nvCxnSpPr>
        <p:spPr>
          <a:xfrm>
            <a:off x="8893374" y="3761106"/>
            <a:ext cx="128992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Shape 4375"/>
          <p:cNvSpPr/>
          <p:nvPr/>
        </p:nvSpPr>
        <p:spPr>
          <a:xfrm>
            <a:off x="2348346" y="2571751"/>
            <a:ext cx="750332" cy="483659"/>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20" name="Shape 4374"/>
          <p:cNvSpPr/>
          <p:nvPr/>
        </p:nvSpPr>
        <p:spPr>
          <a:xfrm>
            <a:off x="5780070" y="2419351"/>
            <a:ext cx="717391" cy="717591"/>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21" name="Content Placeholder 4"/>
          <p:cNvSpPr txBox="1"/>
          <p:nvPr/>
        </p:nvSpPr>
        <p:spPr>
          <a:xfrm>
            <a:off x="8309498" y="3408651"/>
            <a:ext cx="2436811" cy="30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1600" b="1" dirty="0">
                <a:solidFill>
                  <a:schemeClr val="bg1"/>
                </a:solidFill>
                <a:latin typeface="微软雅黑" panose="020B0503020204020204" charset="-122"/>
                <a:ea typeface="微软雅黑" panose="020B0503020204020204" charset="-122"/>
              </a:rPr>
              <a:t>此处编辑</a:t>
            </a:r>
            <a:endParaRPr lang="en-US" sz="1600" b="1"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cxnSp>
        <p:nvCxnSpPr>
          <p:cNvPr id="6" name="Straight Connector 8"/>
          <p:cNvCxnSpPr/>
          <p:nvPr/>
        </p:nvCxnSpPr>
        <p:spPr>
          <a:xfrm flipH="1">
            <a:off x="5464047" y="5245778"/>
            <a:ext cx="1258952" cy="415431"/>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9"/>
          <p:cNvCxnSpPr/>
          <p:nvPr/>
        </p:nvCxnSpPr>
        <p:spPr>
          <a:xfrm>
            <a:off x="7062471" y="3792893"/>
            <a:ext cx="0" cy="1000442"/>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10"/>
          <p:cNvCxnSpPr/>
          <p:nvPr/>
        </p:nvCxnSpPr>
        <p:spPr>
          <a:xfrm>
            <a:off x="3204659" y="5088118"/>
            <a:ext cx="0" cy="1148877"/>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11"/>
          <p:cNvCxnSpPr/>
          <p:nvPr/>
        </p:nvCxnSpPr>
        <p:spPr>
          <a:xfrm>
            <a:off x="1780228" y="4265272"/>
            <a:ext cx="0" cy="1177443"/>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p:nvCxnSpPr>
        <p:spPr>
          <a:xfrm>
            <a:off x="3209014" y="3364998"/>
            <a:ext cx="0" cy="1736447"/>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26"/>
          <p:cNvCxnSpPr/>
          <p:nvPr/>
        </p:nvCxnSpPr>
        <p:spPr>
          <a:xfrm flipH="1" flipV="1">
            <a:off x="2061284" y="5763721"/>
            <a:ext cx="889422" cy="536245"/>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27"/>
          <p:cNvCxnSpPr/>
          <p:nvPr/>
        </p:nvCxnSpPr>
        <p:spPr>
          <a:xfrm flipH="1" flipV="1">
            <a:off x="2098792" y="2411766"/>
            <a:ext cx="889422" cy="536245"/>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28"/>
          <p:cNvCxnSpPr>
            <a:stCxn id="29" idx="4"/>
          </p:cNvCxnSpPr>
          <p:nvPr/>
        </p:nvCxnSpPr>
        <p:spPr>
          <a:xfrm>
            <a:off x="5069194" y="3665860"/>
            <a:ext cx="7930" cy="1741654"/>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29"/>
          <p:cNvCxnSpPr/>
          <p:nvPr/>
        </p:nvCxnSpPr>
        <p:spPr>
          <a:xfrm flipH="1">
            <a:off x="3534447" y="5881965"/>
            <a:ext cx="1258952" cy="415431"/>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30"/>
          <p:cNvCxnSpPr/>
          <p:nvPr/>
        </p:nvCxnSpPr>
        <p:spPr>
          <a:xfrm flipH="1">
            <a:off x="3381027" y="1904018"/>
            <a:ext cx="3189277" cy="1052402"/>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31"/>
          <p:cNvCxnSpPr/>
          <p:nvPr/>
        </p:nvCxnSpPr>
        <p:spPr>
          <a:xfrm>
            <a:off x="7067019" y="2167731"/>
            <a:ext cx="0" cy="1614621"/>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32"/>
          <p:cNvCxnSpPr>
            <a:stCxn id="59" idx="4"/>
          </p:cNvCxnSpPr>
          <p:nvPr/>
        </p:nvCxnSpPr>
        <p:spPr>
          <a:xfrm>
            <a:off x="1768883" y="2571547"/>
            <a:ext cx="18653" cy="1363564"/>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1"/>
          <p:cNvGrpSpPr/>
          <p:nvPr/>
        </p:nvGrpSpPr>
        <p:grpSpPr>
          <a:xfrm>
            <a:off x="-9525" y="2105025"/>
            <a:ext cx="9264650" cy="3722688"/>
            <a:chOff x="-9525" y="2105025"/>
            <a:chExt cx="9264650" cy="3722688"/>
          </a:xfrm>
        </p:grpSpPr>
        <p:sp>
          <p:nvSpPr>
            <p:cNvPr id="20" name="Oval 90"/>
            <p:cNvSpPr>
              <a:spLocks noChangeArrowheads="1"/>
            </p:cNvSpPr>
            <p:nvPr/>
          </p:nvSpPr>
          <p:spPr bwMode="auto">
            <a:xfrm>
              <a:off x="6691188" y="3407610"/>
              <a:ext cx="752167" cy="750465"/>
            </a:xfrm>
            <a:prstGeom prst="ellipse">
              <a:avLst/>
            </a:prstGeom>
            <a:solidFill>
              <a:srgbClr val="F6AF48"/>
            </a:solidFill>
            <a:ln>
              <a:noFill/>
            </a:ln>
          </p:spPr>
          <p:txBody>
            <a:bodyPr vert="horz" wrap="square" lIns="91440" tIns="45720" rIns="91440" bIns="45720" numCol="1" anchor="t" anchorCtr="0" compatLnSpc="1"/>
            <a:lstStyle/>
            <a:p>
              <a:endParaRPr lang="en-US"/>
            </a:p>
          </p:txBody>
        </p:sp>
        <p:sp>
          <p:nvSpPr>
            <p:cNvPr id="21" name="Oval 90"/>
            <p:cNvSpPr>
              <a:spLocks noChangeArrowheads="1"/>
            </p:cNvSpPr>
            <p:nvPr/>
          </p:nvSpPr>
          <p:spPr bwMode="auto">
            <a:xfrm>
              <a:off x="4693110" y="2998581"/>
              <a:ext cx="752167" cy="750465"/>
            </a:xfrm>
            <a:prstGeom prst="ellipse">
              <a:avLst/>
            </a:prstGeom>
            <a:solidFill>
              <a:srgbClr val="F6AF48"/>
            </a:solidFill>
            <a:ln>
              <a:noFill/>
            </a:ln>
          </p:spPr>
          <p:txBody>
            <a:bodyPr vert="horz" wrap="square" lIns="91440" tIns="45720" rIns="91440" bIns="45720" numCol="1" anchor="t" anchorCtr="0" compatLnSpc="1"/>
            <a:lstStyle/>
            <a:p>
              <a:endParaRPr lang="en-US"/>
            </a:p>
          </p:txBody>
        </p:sp>
        <p:sp>
          <p:nvSpPr>
            <p:cNvPr id="22" name="Oval 90"/>
            <p:cNvSpPr>
              <a:spLocks noChangeArrowheads="1"/>
            </p:cNvSpPr>
            <p:nvPr/>
          </p:nvSpPr>
          <p:spPr bwMode="auto">
            <a:xfrm>
              <a:off x="2840384" y="4729321"/>
              <a:ext cx="752167" cy="750465"/>
            </a:xfrm>
            <a:prstGeom prst="ellipse">
              <a:avLst/>
            </a:prstGeom>
            <a:solidFill>
              <a:srgbClr val="F6AF48"/>
            </a:solidFill>
            <a:ln>
              <a:noFill/>
            </a:ln>
          </p:spPr>
          <p:txBody>
            <a:bodyPr vert="horz" wrap="square" lIns="91440" tIns="45720" rIns="91440" bIns="45720" numCol="1" anchor="t" anchorCtr="0" compatLnSpc="1"/>
            <a:lstStyle/>
            <a:p>
              <a:endParaRPr lang="en-US"/>
            </a:p>
          </p:txBody>
        </p:sp>
        <p:sp>
          <p:nvSpPr>
            <p:cNvPr id="23" name="Oval 90"/>
            <p:cNvSpPr>
              <a:spLocks noChangeArrowheads="1"/>
            </p:cNvSpPr>
            <p:nvPr/>
          </p:nvSpPr>
          <p:spPr bwMode="auto">
            <a:xfrm>
              <a:off x="1364917" y="3856567"/>
              <a:ext cx="752167" cy="750465"/>
            </a:xfrm>
            <a:prstGeom prst="ellipse">
              <a:avLst/>
            </a:prstGeom>
            <a:solidFill>
              <a:srgbClr val="F6AF48"/>
            </a:solidFill>
            <a:ln>
              <a:noFill/>
            </a:ln>
          </p:spPr>
          <p:txBody>
            <a:bodyPr vert="horz" wrap="square" lIns="91440" tIns="45720" rIns="91440" bIns="45720" numCol="1" anchor="t" anchorCtr="0" compatLnSpc="1"/>
            <a:lstStyle/>
            <a:p>
              <a:endParaRPr lang="en-US"/>
            </a:p>
          </p:txBody>
        </p:sp>
        <p:grpSp>
          <p:nvGrpSpPr>
            <p:cNvPr id="24" name="Group 45"/>
            <p:cNvGrpSpPr/>
            <p:nvPr/>
          </p:nvGrpSpPr>
          <p:grpSpPr>
            <a:xfrm>
              <a:off x="-9525" y="2105025"/>
              <a:ext cx="9264650" cy="3722688"/>
              <a:chOff x="-9525" y="2282825"/>
              <a:chExt cx="9264650" cy="3722688"/>
            </a:xfrm>
            <a:solidFill>
              <a:schemeClr val="accent4">
                <a:lumMod val="60000"/>
                <a:lumOff val="40000"/>
              </a:schemeClr>
            </a:solidFill>
          </p:grpSpPr>
          <p:sp>
            <p:nvSpPr>
              <p:cNvPr id="33" name="Freeform 46"/>
              <p:cNvSpPr/>
              <p:nvPr/>
            </p:nvSpPr>
            <p:spPr bwMode="auto">
              <a:xfrm>
                <a:off x="-9525" y="2460625"/>
                <a:ext cx="9002713" cy="3544888"/>
              </a:xfrm>
              <a:custGeom>
                <a:avLst/>
                <a:gdLst>
                  <a:gd name="T0" fmla="*/ 0 w 5671"/>
                  <a:gd name="T1" fmla="*/ 2098 h 2233"/>
                  <a:gd name="T2" fmla="*/ 1067 w 5671"/>
                  <a:gd name="T3" fmla="*/ 1187 h 2233"/>
                  <a:gd name="T4" fmla="*/ 1091 w 5671"/>
                  <a:gd name="T5" fmla="*/ 1166 h 2233"/>
                  <a:gd name="T6" fmla="*/ 1123 w 5671"/>
                  <a:gd name="T7" fmla="*/ 1178 h 2233"/>
                  <a:gd name="T8" fmla="*/ 2035 w 5671"/>
                  <a:gd name="T9" fmla="*/ 1736 h 2233"/>
                  <a:gd name="T10" fmla="*/ 3141 w 5671"/>
                  <a:gd name="T11" fmla="*/ 674 h 2233"/>
                  <a:gd name="T12" fmla="*/ 3175 w 5671"/>
                  <a:gd name="T13" fmla="*/ 622 h 2233"/>
                  <a:gd name="T14" fmla="*/ 3223 w 5671"/>
                  <a:gd name="T15" fmla="*/ 664 h 2233"/>
                  <a:gd name="T16" fmla="*/ 4454 w 5671"/>
                  <a:gd name="T17" fmla="*/ 880 h 2233"/>
                  <a:gd name="T18" fmla="*/ 5606 w 5671"/>
                  <a:gd name="T19" fmla="*/ 0 h 2233"/>
                  <a:gd name="T20" fmla="*/ 5671 w 5671"/>
                  <a:gd name="T21" fmla="*/ 78 h 2233"/>
                  <a:gd name="T22" fmla="*/ 4481 w 5671"/>
                  <a:gd name="T23" fmla="*/ 986 h 2233"/>
                  <a:gd name="T24" fmla="*/ 4447 w 5671"/>
                  <a:gd name="T25" fmla="*/ 1012 h 2233"/>
                  <a:gd name="T26" fmla="*/ 4413 w 5671"/>
                  <a:gd name="T27" fmla="*/ 984 h 2233"/>
                  <a:gd name="T28" fmla="*/ 3196 w 5671"/>
                  <a:gd name="T29" fmla="*/ 780 h 2233"/>
                  <a:gd name="T30" fmla="*/ 2098 w 5671"/>
                  <a:gd name="T31" fmla="*/ 1829 h 2233"/>
                  <a:gd name="T32" fmla="*/ 2076 w 5671"/>
                  <a:gd name="T33" fmla="*/ 1864 h 2233"/>
                  <a:gd name="T34" fmla="*/ 2035 w 5671"/>
                  <a:gd name="T35" fmla="*/ 1848 h 2233"/>
                  <a:gd name="T36" fmla="*/ 1111 w 5671"/>
                  <a:gd name="T37" fmla="*/ 1284 h 2233"/>
                  <a:gd name="T38" fmla="*/ 0 w 5671"/>
                  <a:gd name="T39" fmla="*/ 2233 h 2233"/>
                  <a:gd name="T40" fmla="*/ 0 w 5671"/>
                  <a:gd name="T41" fmla="*/ 2098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71" h="2233">
                    <a:moveTo>
                      <a:pt x="0" y="2098"/>
                    </a:moveTo>
                    <a:lnTo>
                      <a:pt x="1067" y="1187"/>
                    </a:lnTo>
                    <a:lnTo>
                      <a:pt x="1091" y="1166"/>
                    </a:lnTo>
                    <a:lnTo>
                      <a:pt x="1123" y="1178"/>
                    </a:lnTo>
                    <a:lnTo>
                      <a:pt x="2035" y="1736"/>
                    </a:lnTo>
                    <a:lnTo>
                      <a:pt x="3141" y="674"/>
                    </a:lnTo>
                    <a:lnTo>
                      <a:pt x="3175" y="622"/>
                    </a:lnTo>
                    <a:lnTo>
                      <a:pt x="3223" y="664"/>
                    </a:lnTo>
                    <a:lnTo>
                      <a:pt x="4454" y="880"/>
                    </a:lnTo>
                    <a:lnTo>
                      <a:pt x="5606" y="0"/>
                    </a:lnTo>
                    <a:lnTo>
                      <a:pt x="5671" y="78"/>
                    </a:lnTo>
                    <a:lnTo>
                      <a:pt x="4481" y="986"/>
                    </a:lnTo>
                    <a:lnTo>
                      <a:pt x="4447" y="1012"/>
                    </a:lnTo>
                    <a:lnTo>
                      <a:pt x="4413" y="984"/>
                    </a:lnTo>
                    <a:lnTo>
                      <a:pt x="3196" y="780"/>
                    </a:lnTo>
                    <a:lnTo>
                      <a:pt x="2098" y="1829"/>
                    </a:lnTo>
                    <a:lnTo>
                      <a:pt x="2076" y="1864"/>
                    </a:lnTo>
                    <a:lnTo>
                      <a:pt x="2035" y="1848"/>
                    </a:lnTo>
                    <a:lnTo>
                      <a:pt x="1111" y="1284"/>
                    </a:lnTo>
                    <a:lnTo>
                      <a:pt x="0" y="2233"/>
                    </a:lnTo>
                    <a:lnTo>
                      <a:pt x="0" y="2098"/>
                    </a:lnTo>
                    <a:close/>
                  </a:path>
                </a:pathLst>
              </a:custGeom>
              <a:solidFill>
                <a:srgbClr val="DA3218"/>
              </a:solidFill>
              <a:ln>
                <a:noFill/>
              </a:ln>
            </p:spPr>
            <p:txBody>
              <a:bodyPr vert="horz" wrap="square" lIns="91440" tIns="45720" rIns="91440" bIns="45720" numCol="1" anchor="t" anchorCtr="0" compatLnSpc="1"/>
              <a:lstStyle/>
              <a:p>
                <a:endParaRPr lang="en-US"/>
              </a:p>
            </p:txBody>
          </p:sp>
          <p:sp>
            <p:nvSpPr>
              <p:cNvPr id="34" name="Freeform 80"/>
              <p:cNvSpPr/>
              <p:nvPr/>
            </p:nvSpPr>
            <p:spPr bwMode="auto">
              <a:xfrm>
                <a:off x="8528050" y="2282825"/>
                <a:ext cx="727075" cy="676275"/>
              </a:xfrm>
              <a:custGeom>
                <a:avLst/>
                <a:gdLst>
                  <a:gd name="T0" fmla="*/ 458 w 458"/>
                  <a:gd name="T1" fmla="*/ 0 h 426"/>
                  <a:gd name="T2" fmla="*/ 0 w 458"/>
                  <a:gd name="T3" fmla="*/ 127 h 426"/>
                  <a:gd name="T4" fmla="*/ 115 w 458"/>
                  <a:gd name="T5" fmla="*/ 276 h 426"/>
                  <a:gd name="T6" fmla="*/ 233 w 458"/>
                  <a:gd name="T7" fmla="*/ 426 h 426"/>
                  <a:gd name="T8" fmla="*/ 458 w 458"/>
                  <a:gd name="T9" fmla="*/ 0 h 426"/>
                </a:gdLst>
                <a:ahLst/>
                <a:cxnLst>
                  <a:cxn ang="0">
                    <a:pos x="T0" y="T1"/>
                  </a:cxn>
                  <a:cxn ang="0">
                    <a:pos x="T2" y="T3"/>
                  </a:cxn>
                  <a:cxn ang="0">
                    <a:pos x="T4" y="T5"/>
                  </a:cxn>
                  <a:cxn ang="0">
                    <a:pos x="T6" y="T7"/>
                  </a:cxn>
                  <a:cxn ang="0">
                    <a:pos x="T8" y="T9"/>
                  </a:cxn>
                </a:cxnLst>
                <a:rect l="0" t="0" r="r" b="b"/>
                <a:pathLst>
                  <a:path w="458" h="426">
                    <a:moveTo>
                      <a:pt x="458" y="0"/>
                    </a:moveTo>
                    <a:lnTo>
                      <a:pt x="0" y="127"/>
                    </a:lnTo>
                    <a:lnTo>
                      <a:pt x="115" y="276"/>
                    </a:lnTo>
                    <a:lnTo>
                      <a:pt x="233" y="426"/>
                    </a:lnTo>
                    <a:lnTo>
                      <a:pt x="458" y="0"/>
                    </a:lnTo>
                    <a:close/>
                  </a:path>
                </a:pathLst>
              </a:custGeom>
              <a:solidFill>
                <a:srgbClr val="004172"/>
              </a:solidFill>
              <a:ln>
                <a:noFill/>
              </a:ln>
            </p:spPr>
            <p:txBody>
              <a:bodyPr vert="horz" wrap="square" lIns="91440" tIns="45720" rIns="91440" bIns="45720" numCol="1" anchor="t" anchorCtr="0" compatLnSpc="1"/>
              <a:lstStyle/>
              <a:p>
                <a:endParaRPr lang="en-US"/>
              </a:p>
            </p:txBody>
          </p:sp>
        </p:grpSp>
        <p:sp>
          <p:nvSpPr>
            <p:cNvPr id="25" name="Oval 90"/>
            <p:cNvSpPr>
              <a:spLocks noChangeArrowheads="1"/>
            </p:cNvSpPr>
            <p:nvPr/>
          </p:nvSpPr>
          <p:spPr bwMode="auto">
            <a:xfrm>
              <a:off x="1447801" y="3938772"/>
              <a:ext cx="586400" cy="585074"/>
            </a:xfrm>
            <a:prstGeom prst="ellipse">
              <a:avLst/>
            </a:prstGeom>
            <a:solidFill>
              <a:schemeClr val="bg1"/>
            </a:solidFill>
            <a:ln>
              <a:noFill/>
            </a:ln>
          </p:spPr>
          <p:txBody>
            <a:bodyPr vert="horz" wrap="square" lIns="91440" tIns="45720" rIns="91440" bIns="45720" numCol="1" anchor="t" anchorCtr="0" compatLnSpc="1"/>
            <a:lstStyle/>
            <a:p>
              <a:endParaRPr lang="en-US"/>
            </a:p>
          </p:txBody>
        </p:sp>
        <p:sp>
          <p:nvSpPr>
            <p:cNvPr id="26" name="Oval 91"/>
            <p:cNvSpPr>
              <a:spLocks noChangeArrowheads="1"/>
            </p:cNvSpPr>
            <p:nvPr/>
          </p:nvSpPr>
          <p:spPr bwMode="auto">
            <a:xfrm>
              <a:off x="1558990" y="4054233"/>
              <a:ext cx="363515" cy="362189"/>
            </a:xfrm>
            <a:prstGeom prst="ellipse">
              <a:avLst/>
            </a:prstGeom>
            <a:solidFill>
              <a:srgbClr val="F6AF48"/>
            </a:solidFill>
            <a:ln>
              <a:noFill/>
            </a:ln>
          </p:spPr>
          <p:txBody>
            <a:bodyPr vert="horz" wrap="square" lIns="91440" tIns="45720" rIns="91440" bIns="45720" numCol="1" anchor="t" anchorCtr="0" compatLnSpc="1"/>
            <a:lstStyle/>
            <a:p>
              <a:endParaRPr lang="en-US"/>
            </a:p>
          </p:txBody>
        </p:sp>
        <p:sp>
          <p:nvSpPr>
            <p:cNvPr id="27" name="Oval 90"/>
            <p:cNvSpPr>
              <a:spLocks noChangeArrowheads="1"/>
            </p:cNvSpPr>
            <p:nvPr/>
          </p:nvSpPr>
          <p:spPr bwMode="auto">
            <a:xfrm>
              <a:off x="2923268" y="4811526"/>
              <a:ext cx="586400" cy="585074"/>
            </a:xfrm>
            <a:prstGeom prst="ellipse">
              <a:avLst/>
            </a:prstGeom>
            <a:solidFill>
              <a:schemeClr val="bg1"/>
            </a:solidFill>
            <a:ln>
              <a:noFill/>
            </a:ln>
          </p:spPr>
          <p:txBody>
            <a:bodyPr vert="horz" wrap="square" lIns="91440" tIns="45720" rIns="91440" bIns="45720" numCol="1" anchor="t" anchorCtr="0" compatLnSpc="1"/>
            <a:lstStyle/>
            <a:p>
              <a:endParaRPr lang="en-US"/>
            </a:p>
          </p:txBody>
        </p:sp>
        <p:sp>
          <p:nvSpPr>
            <p:cNvPr id="28" name="Oval 91"/>
            <p:cNvSpPr>
              <a:spLocks noChangeArrowheads="1"/>
            </p:cNvSpPr>
            <p:nvPr/>
          </p:nvSpPr>
          <p:spPr bwMode="auto">
            <a:xfrm>
              <a:off x="3034457" y="4926987"/>
              <a:ext cx="363515" cy="362189"/>
            </a:xfrm>
            <a:prstGeom prst="ellipse">
              <a:avLst/>
            </a:prstGeom>
            <a:solidFill>
              <a:srgbClr val="F6AF48"/>
            </a:solidFill>
            <a:ln>
              <a:noFill/>
            </a:ln>
          </p:spPr>
          <p:txBody>
            <a:bodyPr vert="horz" wrap="square" lIns="91440" tIns="45720" rIns="91440" bIns="45720" numCol="1" anchor="t" anchorCtr="0" compatLnSpc="1"/>
            <a:lstStyle/>
            <a:p>
              <a:endParaRPr lang="en-US"/>
            </a:p>
          </p:txBody>
        </p:sp>
        <p:sp>
          <p:nvSpPr>
            <p:cNvPr id="29" name="Oval 52"/>
            <p:cNvSpPr>
              <a:spLocks noChangeArrowheads="1"/>
            </p:cNvSpPr>
            <p:nvPr/>
          </p:nvSpPr>
          <p:spPr bwMode="auto">
            <a:xfrm>
              <a:off x="4775994" y="3080786"/>
              <a:ext cx="586400" cy="585074"/>
            </a:xfrm>
            <a:prstGeom prst="ellipse">
              <a:avLst/>
            </a:prstGeom>
            <a:solidFill>
              <a:schemeClr val="bg1"/>
            </a:solidFill>
            <a:ln>
              <a:noFill/>
            </a:ln>
          </p:spPr>
          <p:txBody>
            <a:bodyPr vert="horz" wrap="square" lIns="91440" tIns="45720" rIns="91440" bIns="45720" numCol="1" anchor="t" anchorCtr="0" compatLnSpc="1"/>
            <a:lstStyle/>
            <a:p>
              <a:endParaRPr lang="en-US"/>
            </a:p>
          </p:txBody>
        </p:sp>
        <p:sp>
          <p:nvSpPr>
            <p:cNvPr id="30" name="Oval 53"/>
            <p:cNvSpPr>
              <a:spLocks noChangeArrowheads="1"/>
            </p:cNvSpPr>
            <p:nvPr/>
          </p:nvSpPr>
          <p:spPr bwMode="auto">
            <a:xfrm>
              <a:off x="4887183" y="3196247"/>
              <a:ext cx="363515" cy="362189"/>
            </a:xfrm>
            <a:prstGeom prst="ellipse">
              <a:avLst/>
            </a:prstGeom>
            <a:solidFill>
              <a:srgbClr val="F6AF48"/>
            </a:solidFill>
            <a:ln>
              <a:noFill/>
            </a:ln>
          </p:spPr>
          <p:txBody>
            <a:bodyPr vert="horz" wrap="square" lIns="91440" tIns="45720" rIns="91440" bIns="45720" numCol="1" anchor="t" anchorCtr="0" compatLnSpc="1"/>
            <a:lstStyle/>
            <a:p>
              <a:endParaRPr lang="en-US"/>
            </a:p>
          </p:txBody>
        </p:sp>
        <p:sp>
          <p:nvSpPr>
            <p:cNvPr id="31" name="Oval 90"/>
            <p:cNvSpPr>
              <a:spLocks noChangeArrowheads="1"/>
            </p:cNvSpPr>
            <p:nvPr/>
          </p:nvSpPr>
          <p:spPr bwMode="auto">
            <a:xfrm>
              <a:off x="6774072" y="3489815"/>
              <a:ext cx="586400" cy="585074"/>
            </a:xfrm>
            <a:prstGeom prst="ellipse">
              <a:avLst/>
            </a:prstGeom>
            <a:solidFill>
              <a:schemeClr val="bg1"/>
            </a:solidFill>
            <a:ln>
              <a:noFill/>
            </a:ln>
          </p:spPr>
          <p:txBody>
            <a:bodyPr vert="horz" wrap="square" lIns="91440" tIns="45720" rIns="91440" bIns="45720" numCol="1" anchor="t" anchorCtr="0" compatLnSpc="1"/>
            <a:lstStyle/>
            <a:p>
              <a:endParaRPr lang="en-US"/>
            </a:p>
          </p:txBody>
        </p:sp>
        <p:sp>
          <p:nvSpPr>
            <p:cNvPr id="32" name="Oval 91"/>
            <p:cNvSpPr>
              <a:spLocks noChangeArrowheads="1"/>
            </p:cNvSpPr>
            <p:nvPr/>
          </p:nvSpPr>
          <p:spPr bwMode="auto">
            <a:xfrm>
              <a:off x="6885261" y="3605276"/>
              <a:ext cx="363515" cy="362189"/>
            </a:xfrm>
            <a:prstGeom prst="ellipse">
              <a:avLst/>
            </a:prstGeom>
            <a:solidFill>
              <a:srgbClr val="F6AF48"/>
            </a:solidFill>
            <a:ln>
              <a:noFill/>
            </a:ln>
          </p:spPr>
          <p:txBody>
            <a:bodyPr vert="horz" wrap="square" lIns="91440" tIns="45720" rIns="91440" bIns="45720" numCol="1" anchor="t" anchorCtr="0" compatLnSpc="1"/>
            <a:lstStyle/>
            <a:p>
              <a:endParaRPr lang="en-US"/>
            </a:p>
          </p:txBody>
        </p:sp>
      </p:grpSp>
      <p:grpSp>
        <p:nvGrpSpPr>
          <p:cNvPr id="35" name="Group 81"/>
          <p:cNvGrpSpPr/>
          <p:nvPr/>
        </p:nvGrpSpPr>
        <p:grpSpPr>
          <a:xfrm>
            <a:off x="8546555" y="-891382"/>
            <a:ext cx="3789363" cy="3543301"/>
            <a:chOff x="8546555" y="-891382"/>
            <a:chExt cx="3789363" cy="3543301"/>
          </a:xfrm>
        </p:grpSpPr>
        <p:grpSp>
          <p:nvGrpSpPr>
            <p:cNvPr id="36" name="Group 12"/>
            <p:cNvGrpSpPr/>
            <p:nvPr/>
          </p:nvGrpSpPr>
          <p:grpSpPr>
            <a:xfrm>
              <a:off x="8546555" y="-891382"/>
              <a:ext cx="3789363" cy="3543301"/>
              <a:chOff x="8546555" y="-891382"/>
              <a:chExt cx="3789363" cy="3543301"/>
            </a:xfrm>
          </p:grpSpPr>
          <p:grpSp>
            <p:nvGrpSpPr>
              <p:cNvPr id="46" name="Group 13"/>
              <p:cNvGrpSpPr/>
              <p:nvPr/>
            </p:nvGrpSpPr>
            <p:grpSpPr>
              <a:xfrm>
                <a:off x="8546555" y="-891382"/>
                <a:ext cx="3789363" cy="3543300"/>
                <a:chOff x="8546555" y="-713582"/>
                <a:chExt cx="3789363" cy="3543300"/>
              </a:xfrm>
            </p:grpSpPr>
            <p:sp>
              <p:nvSpPr>
                <p:cNvPr id="48" name="Freeform 56"/>
                <p:cNvSpPr/>
                <p:nvPr/>
              </p:nvSpPr>
              <p:spPr bwMode="auto">
                <a:xfrm>
                  <a:off x="8546555" y="499268"/>
                  <a:ext cx="2465388" cy="2330450"/>
                </a:xfrm>
                <a:custGeom>
                  <a:avLst/>
                  <a:gdLst>
                    <a:gd name="T0" fmla="*/ 0 w 656"/>
                    <a:gd name="T1" fmla="*/ 337 h 621"/>
                    <a:gd name="T2" fmla="*/ 57 w 656"/>
                    <a:gd name="T3" fmla="*/ 219 h 621"/>
                    <a:gd name="T4" fmla="*/ 132 w 656"/>
                    <a:gd name="T5" fmla="*/ 72 h 621"/>
                    <a:gd name="T6" fmla="*/ 223 w 656"/>
                    <a:gd name="T7" fmla="*/ 48 h 621"/>
                    <a:gd name="T8" fmla="*/ 541 w 656"/>
                    <a:gd name="T9" fmla="*/ 39 h 621"/>
                    <a:gd name="T10" fmla="*/ 656 w 656"/>
                    <a:gd name="T11" fmla="*/ 0 h 621"/>
                    <a:gd name="T12" fmla="*/ 632 w 656"/>
                    <a:gd name="T13" fmla="*/ 290 h 621"/>
                    <a:gd name="T14" fmla="*/ 508 w 656"/>
                    <a:gd name="T15" fmla="*/ 372 h 621"/>
                    <a:gd name="T16" fmla="*/ 413 w 656"/>
                    <a:gd name="T17" fmla="*/ 392 h 621"/>
                    <a:gd name="T18" fmla="*/ 422 w 656"/>
                    <a:gd name="T19" fmla="*/ 429 h 621"/>
                    <a:gd name="T20" fmla="*/ 363 w 656"/>
                    <a:gd name="T21" fmla="*/ 453 h 621"/>
                    <a:gd name="T22" fmla="*/ 352 w 656"/>
                    <a:gd name="T23" fmla="*/ 496 h 621"/>
                    <a:gd name="T24" fmla="*/ 267 w 656"/>
                    <a:gd name="T25" fmla="*/ 497 h 621"/>
                    <a:gd name="T26" fmla="*/ 201 w 656"/>
                    <a:gd name="T27" fmla="*/ 552 h 621"/>
                    <a:gd name="T28" fmla="*/ 162 w 656"/>
                    <a:gd name="T29" fmla="*/ 577 h 621"/>
                    <a:gd name="T30" fmla="*/ 149 w 656"/>
                    <a:gd name="T31" fmla="*/ 584 h 621"/>
                    <a:gd name="T32" fmla="*/ 115 w 656"/>
                    <a:gd name="T33" fmla="*/ 617 h 621"/>
                    <a:gd name="T34" fmla="*/ 90 w 656"/>
                    <a:gd name="T35" fmla="*/ 594 h 621"/>
                    <a:gd name="T36" fmla="*/ 72 w 656"/>
                    <a:gd name="T37" fmla="*/ 579 h 621"/>
                    <a:gd name="T38" fmla="*/ 67 w 656"/>
                    <a:gd name="T39" fmla="*/ 556 h 621"/>
                    <a:gd name="T40" fmla="*/ 63 w 656"/>
                    <a:gd name="T41" fmla="*/ 549 h 621"/>
                    <a:gd name="T42" fmla="*/ 26 w 656"/>
                    <a:gd name="T43" fmla="*/ 44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6" h="621">
                      <a:moveTo>
                        <a:pt x="0" y="337"/>
                      </a:moveTo>
                      <a:cubicBezTo>
                        <a:pt x="6" y="316"/>
                        <a:pt x="41" y="250"/>
                        <a:pt x="57" y="219"/>
                      </a:cubicBezTo>
                      <a:cubicBezTo>
                        <a:pt x="74" y="187"/>
                        <a:pt x="107" y="85"/>
                        <a:pt x="132" y="72"/>
                      </a:cubicBezTo>
                      <a:cubicBezTo>
                        <a:pt x="156" y="58"/>
                        <a:pt x="166" y="47"/>
                        <a:pt x="223" y="48"/>
                      </a:cubicBezTo>
                      <a:cubicBezTo>
                        <a:pt x="279" y="50"/>
                        <a:pt x="441" y="58"/>
                        <a:pt x="541" y="39"/>
                      </a:cubicBezTo>
                      <a:cubicBezTo>
                        <a:pt x="566" y="34"/>
                        <a:pt x="607" y="20"/>
                        <a:pt x="656" y="0"/>
                      </a:cubicBezTo>
                      <a:cubicBezTo>
                        <a:pt x="632" y="290"/>
                        <a:pt x="632" y="290"/>
                        <a:pt x="632" y="290"/>
                      </a:cubicBezTo>
                      <a:cubicBezTo>
                        <a:pt x="595" y="316"/>
                        <a:pt x="557" y="343"/>
                        <a:pt x="508" y="372"/>
                      </a:cubicBezTo>
                      <a:cubicBezTo>
                        <a:pt x="481" y="388"/>
                        <a:pt x="413" y="392"/>
                        <a:pt x="413" y="392"/>
                      </a:cubicBezTo>
                      <a:cubicBezTo>
                        <a:pt x="413" y="392"/>
                        <a:pt x="440" y="407"/>
                        <a:pt x="422" y="429"/>
                      </a:cubicBezTo>
                      <a:cubicBezTo>
                        <a:pt x="405" y="451"/>
                        <a:pt x="363" y="453"/>
                        <a:pt x="363" y="453"/>
                      </a:cubicBezTo>
                      <a:cubicBezTo>
                        <a:pt x="363" y="453"/>
                        <a:pt x="376" y="486"/>
                        <a:pt x="352" y="496"/>
                      </a:cubicBezTo>
                      <a:cubicBezTo>
                        <a:pt x="328" y="506"/>
                        <a:pt x="267" y="497"/>
                        <a:pt x="267" y="497"/>
                      </a:cubicBezTo>
                      <a:cubicBezTo>
                        <a:pt x="267" y="497"/>
                        <a:pt x="234" y="528"/>
                        <a:pt x="201" y="552"/>
                      </a:cubicBezTo>
                      <a:cubicBezTo>
                        <a:pt x="184" y="564"/>
                        <a:pt x="171" y="572"/>
                        <a:pt x="162" y="577"/>
                      </a:cubicBezTo>
                      <a:cubicBezTo>
                        <a:pt x="157" y="579"/>
                        <a:pt x="153" y="582"/>
                        <a:pt x="149" y="584"/>
                      </a:cubicBezTo>
                      <a:cubicBezTo>
                        <a:pt x="146" y="590"/>
                        <a:pt x="134" y="621"/>
                        <a:pt x="115" y="617"/>
                      </a:cubicBezTo>
                      <a:cubicBezTo>
                        <a:pt x="106" y="615"/>
                        <a:pt x="98" y="606"/>
                        <a:pt x="90" y="594"/>
                      </a:cubicBezTo>
                      <a:cubicBezTo>
                        <a:pt x="83" y="591"/>
                        <a:pt x="77" y="587"/>
                        <a:pt x="72" y="579"/>
                      </a:cubicBezTo>
                      <a:cubicBezTo>
                        <a:pt x="68" y="572"/>
                        <a:pt x="66" y="565"/>
                        <a:pt x="67" y="556"/>
                      </a:cubicBezTo>
                      <a:cubicBezTo>
                        <a:pt x="66" y="554"/>
                        <a:pt x="64" y="551"/>
                        <a:pt x="63" y="549"/>
                      </a:cubicBezTo>
                      <a:cubicBezTo>
                        <a:pt x="48" y="528"/>
                        <a:pt x="33" y="491"/>
                        <a:pt x="26" y="446"/>
                      </a:cubicBezTo>
                    </a:path>
                  </a:pathLst>
                </a:custGeom>
                <a:solidFill>
                  <a:srgbClr val="FECF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57"/>
                <p:cNvSpPr/>
                <p:nvPr/>
              </p:nvSpPr>
              <p:spPr bwMode="auto">
                <a:xfrm>
                  <a:off x="8754517" y="983456"/>
                  <a:ext cx="1017588" cy="1576388"/>
                </a:xfrm>
                <a:custGeom>
                  <a:avLst/>
                  <a:gdLst>
                    <a:gd name="T0" fmla="*/ 271 w 271"/>
                    <a:gd name="T1" fmla="*/ 145 h 420"/>
                    <a:gd name="T2" fmla="*/ 252 w 271"/>
                    <a:gd name="T3" fmla="*/ 111 h 420"/>
                    <a:gd name="T4" fmla="*/ 239 w 271"/>
                    <a:gd name="T5" fmla="*/ 106 h 420"/>
                    <a:gd name="T6" fmla="*/ 227 w 271"/>
                    <a:gd name="T7" fmla="*/ 148 h 420"/>
                    <a:gd name="T8" fmla="*/ 156 w 271"/>
                    <a:gd name="T9" fmla="*/ 33 h 420"/>
                    <a:gd name="T10" fmla="*/ 164 w 271"/>
                    <a:gd name="T11" fmla="*/ 121 h 420"/>
                    <a:gd name="T12" fmla="*/ 97 w 271"/>
                    <a:gd name="T13" fmla="*/ 97 h 420"/>
                    <a:gd name="T14" fmla="*/ 90 w 271"/>
                    <a:gd name="T15" fmla="*/ 116 h 420"/>
                    <a:gd name="T16" fmla="*/ 64 w 271"/>
                    <a:gd name="T17" fmla="*/ 205 h 420"/>
                    <a:gd name="T18" fmla="*/ 12 w 271"/>
                    <a:gd name="T19" fmla="*/ 221 h 420"/>
                    <a:gd name="T20" fmla="*/ 43 w 271"/>
                    <a:gd name="T21" fmla="*/ 250 h 420"/>
                    <a:gd name="T22" fmla="*/ 47 w 271"/>
                    <a:gd name="T23" fmla="*/ 317 h 420"/>
                    <a:gd name="T24" fmla="*/ 25 w 271"/>
                    <a:gd name="T25" fmla="*/ 340 h 420"/>
                    <a:gd name="T26" fmla="*/ 37 w 271"/>
                    <a:gd name="T27" fmla="*/ 353 h 420"/>
                    <a:gd name="T28" fmla="*/ 8 w 271"/>
                    <a:gd name="T29" fmla="*/ 420 h 420"/>
                    <a:gd name="T30" fmla="*/ 113 w 271"/>
                    <a:gd name="T31" fmla="*/ 293 h 420"/>
                    <a:gd name="T32" fmla="*/ 196 w 271"/>
                    <a:gd name="T33" fmla="*/ 222 h 420"/>
                    <a:gd name="T34" fmla="*/ 271 w 271"/>
                    <a:gd name="T35" fmla="*/ 145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1" h="420">
                      <a:moveTo>
                        <a:pt x="271" y="145"/>
                      </a:moveTo>
                      <a:cubicBezTo>
                        <a:pt x="251" y="151"/>
                        <a:pt x="245" y="138"/>
                        <a:pt x="252" y="111"/>
                      </a:cubicBezTo>
                      <a:cubicBezTo>
                        <a:pt x="259" y="83"/>
                        <a:pt x="250" y="82"/>
                        <a:pt x="239" y="106"/>
                      </a:cubicBezTo>
                      <a:cubicBezTo>
                        <a:pt x="227" y="130"/>
                        <a:pt x="245" y="179"/>
                        <a:pt x="227" y="148"/>
                      </a:cubicBezTo>
                      <a:cubicBezTo>
                        <a:pt x="209" y="117"/>
                        <a:pt x="147" y="0"/>
                        <a:pt x="156" y="33"/>
                      </a:cubicBezTo>
                      <a:cubicBezTo>
                        <a:pt x="165" y="67"/>
                        <a:pt x="194" y="99"/>
                        <a:pt x="164" y="121"/>
                      </a:cubicBezTo>
                      <a:cubicBezTo>
                        <a:pt x="134" y="144"/>
                        <a:pt x="109" y="121"/>
                        <a:pt x="97" y="97"/>
                      </a:cubicBezTo>
                      <a:cubicBezTo>
                        <a:pt x="84" y="73"/>
                        <a:pt x="85" y="89"/>
                        <a:pt x="90" y="116"/>
                      </a:cubicBezTo>
                      <a:cubicBezTo>
                        <a:pt x="96" y="144"/>
                        <a:pt x="77" y="187"/>
                        <a:pt x="64" y="205"/>
                      </a:cubicBezTo>
                      <a:cubicBezTo>
                        <a:pt x="52" y="223"/>
                        <a:pt x="0" y="212"/>
                        <a:pt x="12" y="221"/>
                      </a:cubicBezTo>
                      <a:cubicBezTo>
                        <a:pt x="24" y="231"/>
                        <a:pt x="38" y="231"/>
                        <a:pt x="43" y="250"/>
                      </a:cubicBezTo>
                      <a:cubicBezTo>
                        <a:pt x="48" y="269"/>
                        <a:pt x="50" y="301"/>
                        <a:pt x="47" y="317"/>
                      </a:cubicBezTo>
                      <a:cubicBezTo>
                        <a:pt x="44" y="332"/>
                        <a:pt x="43" y="332"/>
                        <a:pt x="25" y="340"/>
                      </a:cubicBezTo>
                      <a:cubicBezTo>
                        <a:pt x="7" y="348"/>
                        <a:pt x="50" y="335"/>
                        <a:pt x="37" y="353"/>
                      </a:cubicBezTo>
                      <a:cubicBezTo>
                        <a:pt x="25" y="371"/>
                        <a:pt x="13" y="403"/>
                        <a:pt x="8" y="420"/>
                      </a:cubicBezTo>
                      <a:cubicBezTo>
                        <a:pt x="24" y="395"/>
                        <a:pt x="31" y="369"/>
                        <a:pt x="113" y="293"/>
                      </a:cubicBezTo>
                      <a:cubicBezTo>
                        <a:pt x="147" y="262"/>
                        <a:pt x="177" y="241"/>
                        <a:pt x="196" y="222"/>
                      </a:cubicBezTo>
                      <a:cubicBezTo>
                        <a:pt x="228" y="191"/>
                        <a:pt x="241" y="168"/>
                        <a:pt x="271" y="145"/>
                      </a:cubicBezTo>
                      <a:close/>
                    </a:path>
                  </a:pathLst>
                </a:custGeom>
                <a:solidFill>
                  <a:srgbClr val="DBAD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60"/>
                <p:cNvSpPr/>
                <p:nvPr/>
              </p:nvSpPr>
              <p:spPr bwMode="auto">
                <a:xfrm>
                  <a:off x="9549855" y="1970881"/>
                  <a:ext cx="650875" cy="427038"/>
                </a:xfrm>
                <a:custGeom>
                  <a:avLst/>
                  <a:gdLst>
                    <a:gd name="T0" fmla="*/ 146 w 173"/>
                    <a:gd name="T1" fmla="*/ 0 h 114"/>
                    <a:gd name="T2" fmla="*/ 155 w 173"/>
                    <a:gd name="T3" fmla="*/ 37 h 114"/>
                    <a:gd name="T4" fmla="*/ 96 w 173"/>
                    <a:gd name="T5" fmla="*/ 61 h 114"/>
                    <a:gd name="T6" fmla="*/ 85 w 173"/>
                    <a:gd name="T7" fmla="*/ 104 h 114"/>
                    <a:gd name="T8" fmla="*/ 0 w 173"/>
                    <a:gd name="T9" fmla="*/ 105 h 114"/>
                    <a:gd name="T10" fmla="*/ 146 w 173"/>
                    <a:gd name="T11" fmla="*/ 0 h 114"/>
                  </a:gdLst>
                  <a:ahLst/>
                  <a:cxnLst>
                    <a:cxn ang="0">
                      <a:pos x="T0" y="T1"/>
                    </a:cxn>
                    <a:cxn ang="0">
                      <a:pos x="T2" y="T3"/>
                    </a:cxn>
                    <a:cxn ang="0">
                      <a:pos x="T4" y="T5"/>
                    </a:cxn>
                    <a:cxn ang="0">
                      <a:pos x="T6" y="T7"/>
                    </a:cxn>
                    <a:cxn ang="0">
                      <a:pos x="T8" y="T9"/>
                    </a:cxn>
                    <a:cxn ang="0">
                      <a:pos x="T10" y="T11"/>
                    </a:cxn>
                  </a:cxnLst>
                  <a:rect l="0" t="0" r="r" b="b"/>
                  <a:pathLst>
                    <a:path w="173" h="114">
                      <a:moveTo>
                        <a:pt x="146" y="0"/>
                      </a:moveTo>
                      <a:cubicBezTo>
                        <a:pt x="146" y="0"/>
                        <a:pt x="173" y="15"/>
                        <a:pt x="155" y="37"/>
                      </a:cubicBezTo>
                      <a:cubicBezTo>
                        <a:pt x="138" y="59"/>
                        <a:pt x="96" y="61"/>
                        <a:pt x="96" y="61"/>
                      </a:cubicBezTo>
                      <a:cubicBezTo>
                        <a:pt x="96" y="61"/>
                        <a:pt x="109" y="94"/>
                        <a:pt x="85" y="104"/>
                      </a:cubicBezTo>
                      <a:cubicBezTo>
                        <a:pt x="61" y="114"/>
                        <a:pt x="0" y="105"/>
                        <a:pt x="0" y="105"/>
                      </a:cubicBezTo>
                      <a:cubicBezTo>
                        <a:pt x="26" y="83"/>
                        <a:pt x="101" y="17"/>
                        <a:pt x="146" y="0"/>
                      </a:cubicBezTo>
                      <a:close/>
                    </a:path>
                  </a:pathLst>
                </a:custGeom>
                <a:solidFill>
                  <a:srgbClr val="DBAD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65"/>
                <p:cNvSpPr/>
                <p:nvPr/>
              </p:nvSpPr>
              <p:spPr bwMode="auto">
                <a:xfrm>
                  <a:off x="10261055" y="-402432"/>
                  <a:ext cx="2074863" cy="2114550"/>
                </a:xfrm>
                <a:custGeom>
                  <a:avLst/>
                  <a:gdLst>
                    <a:gd name="T0" fmla="*/ 129 w 552"/>
                    <a:gd name="T1" fmla="*/ 563 h 563"/>
                    <a:gd name="T2" fmla="*/ 261 w 552"/>
                    <a:gd name="T3" fmla="*/ 461 h 563"/>
                    <a:gd name="T4" fmla="*/ 552 w 552"/>
                    <a:gd name="T5" fmla="*/ 321 h 563"/>
                    <a:gd name="T6" fmla="*/ 552 w 552"/>
                    <a:gd name="T7" fmla="*/ 0 h 563"/>
                    <a:gd name="T8" fmla="*/ 200 w 552"/>
                    <a:gd name="T9" fmla="*/ 240 h 563"/>
                    <a:gd name="T10" fmla="*/ 129 w 552"/>
                    <a:gd name="T11" fmla="*/ 563 h 563"/>
                  </a:gdLst>
                  <a:ahLst/>
                  <a:cxnLst>
                    <a:cxn ang="0">
                      <a:pos x="T0" y="T1"/>
                    </a:cxn>
                    <a:cxn ang="0">
                      <a:pos x="T2" y="T3"/>
                    </a:cxn>
                    <a:cxn ang="0">
                      <a:pos x="T4" y="T5"/>
                    </a:cxn>
                    <a:cxn ang="0">
                      <a:pos x="T6" y="T7"/>
                    </a:cxn>
                    <a:cxn ang="0">
                      <a:pos x="T8" y="T9"/>
                    </a:cxn>
                    <a:cxn ang="0">
                      <a:pos x="T10" y="T11"/>
                    </a:cxn>
                  </a:cxnLst>
                  <a:rect l="0" t="0" r="r" b="b"/>
                  <a:pathLst>
                    <a:path w="552" h="563">
                      <a:moveTo>
                        <a:pt x="129" y="563"/>
                      </a:moveTo>
                      <a:cubicBezTo>
                        <a:pt x="195" y="522"/>
                        <a:pt x="226" y="487"/>
                        <a:pt x="261" y="461"/>
                      </a:cubicBezTo>
                      <a:cubicBezTo>
                        <a:pt x="282" y="446"/>
                        <a:pt x="410" y="383"/>
                        <a:pt x="552" y="321"/>
                      </a:cubicBezTo>
                      <a:cubicBezTo>
                        <a:pt x="552" y="0"/>
                        <a:pt x="552" y="0"/>
                        <a:pt x="552" y="0"/>
                      </a:cubicBezTo>
                      <a:cubicBezTo>
                        <a:pt x="395" y="118"/>
                        <a:pt x="248" y="224"/>
                        <a:pt x="200" y="240"/>
                      </a:cubicBezTo>
                      <a:cubicBezTo>
                        <a:pt x="85" y="279"/>
                        <a:pt x="0" y="434"/>
                        <a:pt x="129" y="563"/>
                      </a:cubicBezTo>
                      <a:close/>
                    </a:path>
                  </a:pathLst>
                </a:custGeom>
                <a:solidFill>
                  <a:srgbClr val="FECF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66"/>
                <p:cNvSpPr/>
                <p:nvPr/>
              </p:nvSpPr>
              <p:spPr bwMode="auto">
                <a:xfrm>
                  <a:off x="10843667" y="-537369"/>
                  <a:ext cx="1492250" cy="1903413"/>
                </a:xfrm>
                <a:custGeom>
                  <a:avLst/>
                  <a:gdLst>
                    <a:gd name="T0" fmla="*/ 139 w 397"/>
                    <a:gd name="T1" fmla="*/ 507 h 507"/>
                    <a:gd name="T2" fmla="*/ 397 w 397"/>
                    <a:gd name="T3" fmla="*/ 389 h 507"/>
                    <a:gd name="T4" fmla="*/ 397 w 397"/>
                    <a:gd name="T5" fmla="*/ 0 h 507"/>
                    <a:gd name="T6" fmla="*/ 0 w 397"/>
                    <a:gd name="T7" fmla="*/ 281 h 507"/>
                    <a:gd name="T8" fmla="*/ 139 w 397"/>
                    <a:gd name="T9" fmla="*/ 507 h 507"/>
                  </a:gdLst>
                  <a:ahLst/>
                  <a:cxnLst>
                    <a:cxn ang="0">
                      <a:pos x="T0" y="T1"/>
                    </a:cxn>
                    <a:cxn ang="0">
                      <a:pos x="T2" y="T3"/>
                    </a:cxn>
                    <a:cxn ang="0">
                      <a:pos x="T4" y="T5"/>
                    </a:cxn>
                    <a:cxn ang="0">
                      <a:pos x="T6" y="T7"/>
                    </a:cxn>
                    <a:cxn ang="0">
                      <a:pos x="T8" y="T9"/>
                    </a:cxn>
                  </a:cxnLst>
                  <a:rect l="0" t="0" r="r" b="b"/>
                  <a:pathLst>
                    <a:path w="397" h="507">
                      <a:moveTo>
                        <a:pt x="139" y="507"/>
                      </a:moveTo>
                      <a:cubicBezTo>
                        <a:pt x="208" y="474"/>
                        <a:pt x="300" y="431"/>
                        <a:pt x="397" y="389"/>
                      </a:cubicBezTo>
                      <a:cubicBezTo>
                        <a:pt x="397" y="0"/>
                        <a:pt x="397" y="0"/>
                        <a:pt x="397" y="0"/>
                      </a:cubicBezTo>
                      <a:cubicBezTo>
                        <a:pt x="237" y="121"/>
                        <a:pt x="82" y="234"/>
                        <a:pt x="0" y="281"/>
                      </a:cubicBezTo>
                      <a:cubicBezTo>
                        <a:pt x="22" y="346"/>
                        <a:pt x="65" y="422"/>
                        <a:pt x="139" y="5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67"/>
                <p:cNvSpPr/>
                <p:nvPr/>
              </p:nvSpPr>
              <p:spPr bwMode="auto">
                <a:xfrm>
                  <a:off x="10992892" y="-713582"/>
                  <a:ext cx="1343025" cy="2030413"/>
                </a:xfrm>
                <a:custGeom>
                  <a:avLst/>
                  <a:gdLst>
                    <a:gd name="T0" fmla="*/ 182 w 357"/>
                    <a:gd name="T1" fmla="*/ 541 h 541"/>
                    <a:gd name="T2" fmla="*/ 357 w 357"/>
                    <a:gd name="T3" fmla="*/ 459 h 541"/>
                    <a:gd name="T4" fmla="*/ 357 w 357"/>
                    <a:gd name="T5" fmla="*/ 0 h 541"/>
                    <a:gd name="T6" fmla="*/ 0 w 357"/>
                    <a:gd name="T7" fmla="*/ 248 h 541"/>
                    <a:gd name="T8" fmla="*/ 182 w 357"/>
                    <a:gd name="T9" fmla="*/ 541 h 541"/>
                  </a:gdLst>
                  <a:ahLst/>
                  <a:cxnLst>
                    <a:cxn ang="0">
                      <a:pos x="T0" y="T1"/>
                    </a:cxn>
                    <a:cxn ang="0">
                      <a:pos x="T2" y="T3"/>
                    </a:cxn>
                    <a:cxn ang="0">
                      <a:pos x="T4" y="T5"/>
                    </a:cxn>
                    <a:cxn ang="0">
                      <a:pos x="T6" y="T7"/>
                    </a:cxn>
                    <a:cxn ang="0">
                      <a:pos x="T8" y="T9"/>
                    </a:cxn>
                  </a:cxnLst>
                  <a:rect l="0" t="0" r="r" b="b"/>
                  <a:pathLst>
                    <a:path w="357" h="541">
                      <a:moveTo>
                        <a:pt x="182" y="541"/>
                      </a:moveTo>
                      <a:cubicBezTo>
                        <a:pt x="233" y="516"/>
                        <a:pt x="292" y="488"/>
                        <a:pt x="357" y="459"/>
                      </a:cubicBezTo>
                      <a:cubicBezTo>
                        <a:pt x="357" y="0"/>
                        <a:pt x="357" y="0"/>
                        <a:pt x="357" y="0"/>
                      </a:cubicBezTo>
                      <a:cubicBezTo>
                        <a:pt x="211" y="109"/>
                        <a:pt x="77" y="204"/>
                        <a:pt x="0" y="248"/>
                      </a:cubicBezTo>
                      <a:cubicBezTo>
                        <a:pt x="25" y="322"/>
                        <a:pt x="98" y="445"/>
                        <a:pt x="182" y="541"/>
                      </a:cubicBezTo>
                      <a:close/>
                    </a:path>
                  </a:pathLst>
                </a:custGeom>
                <a:solidFill>
                  <a:srgbClr val="1F5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68"/>
                <p:cNvSpPr/>
                <p:nvPr/>
              </p:nvSpPr>
              <p:spPr bwMode="auto">
                <a:xfrm>
                  <a:off x="11148467" y="56356"/>
                  <a:ext cx="800100" cy="566738"/>
                </a:xfrm>
                <a:custGeom>
                  <a:avLst/>
                  <a:gdLst>
                    <a:gd name="T0" fmla="*/ 10 w 213"/>
                    <a:gd name="T1" fmla="*/ 151 h 151"/>
                    <a:gd name="T2" fmla="*/ 213 w 213"/>
                    <a:gd name="T3" fmla="*/ 18 h 151"/>
                    <a:gd name="T4" fmla="*/ 201 w 213"/>
                    <a:gd name="T5" fmla="*/ 0 h 151"/>
                    <a:gd name="T6" fmla="*/ 0 w 213"/>
                    <a:gd name="T7" fmla="*/ 132 h 151"/>
                    <a:gd name="T8" fmla="*/ 10 w 213"/>
                    <a:gd name="T9" fmla="*/ 151 h 151"/>
                  </a:gdLst>
                  <a:ahLst/>
                  <a:cxnLst>
                    <a:cxn ang="0">
                      <a:pos x="T0" y="T1"/>
                    </a:cxn>
                    <a:cxn ang="0">
                      <a:pos x="T2" y="T3"/>
                    </a:cxn>
                    <a:cxn ang="0">
                      <a:pos x="T4" y="T5"/>
                    </a:cxn>
                    <a:cxn ang="0">
                      <a:pos x="T6" y="T7"/>
                    </a:cxn>
                    <a:cxn ang="0">
                      <a:pos x="T8" y="T9"/>
                    </a:cxn>
                  </a:cxnLst>
                  <a:rect l="0" t="0" r="r" b="b"/>
                  <a:pathLst>
                    <a:path w="213" h="151">
                      <a:moveTo>
                        <a:pt x="10" y="151"/>
                      </a:moveTo>
                      <a:cubicBezTo>
                        <a:pt x="213" y="18"/>
                        <a:pt x="213" y="18"/>
                        <a:pt x="213" y="18"/>
                      </a:cubicBezTo>
                      <a:cubicBezTo>
                        <a:pt x="201" y="0"/>
                        <a:pt x="201" y="0"/>
                        <a:pt x="201" y="0"/>
                      </a:cubicBezTo>
                      <a:cubicBezTo>
                        <a:pt x="0" y="132"/>
                        <a:pt x="0" y="132"/>
                        <a:pt x="0" y="132"/>
                      </a:cubicBezTo>
                      <a:cubicBezTo>
                        <a:pt x="3" y="138"/>
                        <a:pt x="7" y="145"/>
                        <a:pt x="10" y="151"/>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Oval 69"/>
                <p:cNvSpPr>
                  <a:spLocks noChangeArrowheads="1"/>
                </p:cNvSpPr>
                <p:nvPr/>
              </p:nvSpPr>
              <p:spPr bwMode="auto">
                <a:xfrm>
                  <a:off x="11211967" y="213518"/>
                  <a:ext cx="157163" cy="153988"/>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Oval 70"/>
                <p:cNvSpPr>
                  <a:spLocks noChangeArrowheads="1"/>
                </p:cNvSpPr>
                <p:nvPr/>
              </p:nvSpPr>
              <p:spPr bwMode="auto">
                <a:xfrm>
                  <a:off x="11399292" y="94456"/>
                  <a:ext cx="153988" cy="152400"/>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Oval 71"/>
                <p:cNvSpPr>
                  <a:spLocks noChangeArrowheads="1"/>
                </p:cNvSpPr>
                <p:nvPr/>
              </p:nvSpPr>
              <p:spPr bwMode="auto">
                <a:xfrm>
                  <a:off x="11588205" y="-30957"/>
                  <a:ext cx="153988" cy="153988"/>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7" name="Freeform 58"/>
              <p:cNvSpPr/>
              <p:nvPr/>
            </p:nvSpPr>
            <p:spPr bwMode="auto">
              <a:xfrm>
                <a:off x="8881517" y="2509044"/>
                <a:ext cx="225425" cy="142875"/>
              </a:xfrm>
              <a:custGeom>
                <a:avLst/>
                <a:gdLst>
                  <a:gd name="T0" fmla="*/ 60 w 60"/>
                  <a:gd name="T1" fmla="*/ 0 h 38"/>
                  <a:gd name="T2" fmla="*/ 26 w 60"/>
                  <a:gd name="T3" fmla="*/ 34 h 38"/>
                  <a:gd name="T4" fmla="*/ 0 w 60"/>
                  <a:gd name="T5" fmla="*/ 10 h 38"/>
                  <a:gd name="T6" fmla="*/ 60 w 60"/>
                  <a:gd name="T7" fmla="*/ 0 h 38"/>
                </a:gdLst>
                <a:ahLst/>
                <a:cxnLst>
                  <a:cxn ang="0">
                    <a:pos x="T0" y="T1"/>
                  </a:cxn>
                  <a:cxn ang="0">
                    <a:pos x="T2" y="T3"/>
                  </a:cxn>
                  <a:cxn ang="0">
                    <a:pos x="T4" y="T5"/>
                  </a:cxn>
                  <a:cxn ang="0">
                    <a:pos x="T6" y="T7"/>
                  </a:cxn>
                </a:cxnLst>
                <a:rect l="0" t="0" r="r" b="b"/>
                <a:pathLst>
                  <a:path w="60" h="38">
                    <a:moveTo>
                      <a:pt x="60" y="0"/>
                    </a:moveTo>
                    <a:cubicBezTo>
                      <a:pt x="58" y="5"/>
                      <a:pt x="46" y="38"/>
                      <a:pt x="26" y="34"/>
                    </a:cubicBezTo>
                    <a:cubicBezTo>
                      <a:pt x="17" y="32"/>
                      <a:pt x="8" y="22"/>
                      <a:pt x="0" y="10"/>
                    </a:cubicBezTo>
                    <a:cubicBezTo>
                      <a:pt x="23" y="20"/>
                      <a:pt x="46" y="8"/>
                      <a:pt x="60" y="0"/>
                    </a:cubicBezTo>
                    <a:close/>
                  </a:path>
                </a:pathLst>
              </a:custGeom>
              <a:solidFill>
                <a:srgbClr val="D9A9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7" name="Group 56"/>
            <p:cNvGrpSpPr/>
            <p:nvPr/>
          </p:nvGrpSpPr>
          <p:grpSpPr>
            <a:xfrm>
              <a:off x="8766656" y="1449855"/>
              <a:ext cx="1220788" cy="1146501"/>
              <a:chOff x="8766656" y="1449855"/>
              <a:chExt cx="1220788" cy="1146501"/>
            </a:xfrm>
          </p:grpSpPr>
          <p:sp>
            <p:nvSpPr>
              <p:cNvPr id="38" name="Freeform 59"/>
              <p:cNvSpPr/>
              <p:nvPr/>
            </p:nvSpPr>
            <p:spPr bwMode="auto">
              <a:xfrm>
                <a:off x="8768805" y="2167731"/>
                <a:ext cx="428625" cy="428625"/>
              </a:xfrm>
              <a:custGeom>
                <a:avLst/>
                <a:gdLst>
                  <a:gd name="T0" fmla="*/ 96 w 114"/>
                  <a:gd name="T1" fmla="*/ 34 h 114"/>
                  <a:gd name="T2" fmla="*/ 51 w 114"/>
                  <a:gd name="T3" fmla="*/ 10 h 114"/>
                  <a:gd name="T4" fmla="*/ 20 w 114"/>
                  <a:gd name="T5" fmla="*/ 84 h 114"/>
                  <a:gd name="T6" fmla="*/ 94 w 114"/>
                  <a:gd name="T7" fmla="*/ 76 h 114"/>
                  <a:gd name="T8" fmla="*/ 96 w 114"/>
                  <a:gd name="T9" fmla="*/ 34 h 114"/>
                </a:gdLst>
                <a:ahLst/>
                <a:cxnLst>
                  <a:cxn ang="0">
                    <a:pos x="T0" y="T1"/>
                  </a:cxn>
                  <a:cxn ang="0">
                    <a:pos x="T2" y="T3"/>
                  </a:cxn>
                  <a:cxn ang="0">
                    <a:pos x="T4" y="T5"/>
                  </a:cxn>
                  <a:cxn ang="0">
                    <a:pos x="T6" y="T7"/>
                  </a:cxn>
                  <a:cxn ang="0">
                    <a:pos x="T8" y="T9"/>
                  </a:cxn>
                </a:cxnLst>
                <a:rect l="0" t="0" r="r" b="b"/>
                <a:pathLst>
                  <a:path w="114" h="114">
                    <a:moveTo>
                      <a:pt x="96" y="34"/>
                    </a:moveTo>
                    <a:cubicBezTo>
                      <a:pt x="81" y="18"/>
                      <a:pt x="65" y="0"/>
                      <a:pt x="51" y="10"/>
                    </a:cubicBezTo>
                    <a:cubicBezTo>
                      <a:pt x="37" y="20"/>
                      <a:pt x="0" y="54"/>
                      <a:pt x="20" y="84"/>
                    </a:cubicBezTo>
                    <a:cubicBezTo>
                      <a:pt x="40" y="114"/>
                      <a:pt x="75" y="95"/>
                      <a:pt x="94" y="76"/>
                    </a:cubicBezTo>
                    <a:cubicBezTo>
                      <a:pt x="114" y="56"/>
                      <a:pt x="110" y="51"/>
                      <a:pt x="96" y="34"/>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61"/>
              <p:cNvSpPr>
                <a:spLocks noEditPoints="1"/>
              </p:cNvSpPr>
              <p:nvPr/>
            </p:nvSpPr>
            <p:spPr bwMode="auto">
              <a:xfrm>
                <a:off x="9194255" y="1934369"/>
                <a:ext cx="300038" cy="296863"/>
              </a:xfrm>
              <a:custGeom>
                <a:avLst/>
                <a:gdLst>
                  <a:gd name="T0" fmla="*/ 41 w 80"/>
                  <a:gd name="T1" fmla="*/ 6 h 79"/>
                  <a:gd name="T2" fmla="*/ 80 w 80"/>
                  <a:gd name="T3" fmla="*/ 53 h 79"/>
                  <a:gd name="T4" fmla="*/ 41 w 80"/>
                  <a:gd name="T5" fmla="*/ 10 h 79"/>
                  <a:gd name="T6" fmla="*/ 41 w 80"/>
                  <a:gd name="T7" fmla="*/ 6 h 79"/>
                  <a:gd name="T8" fmla="*/ 41 w 80"/>
                  <a:gd name="T9" fmla="*/ 72 h 79"/>
                  <a:gd name="T10" fmla="*/ 41 w 80"/>
                  <a:gd name="T11" fmla="*/ 67 h 79"/>
                  <a:gd name="T12" fmla="*/ 53 w 80"/>
                  <a:gd name="T13" fmla="*/ 79 h 79"/>
                  <a:gd name="T14" fmla="*/ 41 w 80"/>
                  <a:gd name="T15" fmla="*/ 72 h 79"/>
                  <a:gd name="T16" fmla="*/ 30 w 80"/>
                  <a:gd name="T17" fmla="*/ 0 h 79"/>
                  <a:gd name="T18" fmla="*/ 41 w 80"/>
                  <a:gd name="T19" fmla="*/ 6 h 79"/>
                  <a:gd name="T20" fmla="*/ 41 w 80"/>
                  <a:gd name="T21" fmla="*/ 10 h 79"/>
                  <a:gd name="T22" fmla="*/ 30 w 80"/>
                  <a:gd name="T23" fmla="*/ 0 h 79"/>
                  <a:gd name="T24" fmla="*/ 41 w 80"/>
                  <a:gd name="T25" fmla="*/ 67 h 79"/>
                  <a:gd name="T26" fmla="*/ 41 w 80"/>
                  <a:gd name="T27" fmla="*/ 72 h 79"/>
                  <a:gd name="T28" fmla="*/ 0 w 80"/>
                  <a:gd name="T29" fmla="*/ 18 h 79"/>
                  <a:gd name="T30" fmla="*/ 41 w 80"/>
                  <a:gd name="T31" fmla="*/ 6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79">
                    <a:moveTo>
                      <a:pt x="41" y="6"/>
                    </a:moveTo>
                    <a:cubicBezTo>
                      <a:pt x="59" y="18"/>
                      <a:pt x="75" y="38"/>
                      <a:pt x="80" y="53"/>
                    </a:cubicBezTo>
                    <a:cubicBezTo>
                      <a:pt x="72" y="43"/>
                      <a:pt x="56" y="25"/>
                      <a:pt x="41" y="10"/>
                    </a:cubicBezTo>
                    <a:cubicBezTo>
                      <a:pt x="41" y="6"/>
                      <a:pt x="41" y="6"/>
                      <a:pt x="41" y="6"/>
                    </a:cubicBezTo>
                    <a:close/>
                    <a:moveTo>
                      <a:pt x="41" y="72"/>
                    </a:moveTo>
                    <a:cubicBezTo>
                      <a:pt x="41" y="67"/>
                      <a:pt x="41" y="67"/>
                      <a:pt x="41" y="67"/>
                    </a:cubicBezTo>
                    <a:cubicBezTo>
                      <a:pt x="45" y="71"/>
                      <a:pt x="49" y="75"/>
                      <a:pt x="53" y="79"/>
                    </a:cubicBezTo>
                    <a:cubicBezTo>
                      <a:pt x="49" y="77"/>
                      <a:pt x="45" y="75"/>
                      <a:pt x="41" y="72"/>
                    </a:cubicBezTo>
                    <a:close/>
                    <a:moveTo>
                      <a:pt x="30" y="0"/>
                    </a:moveTo>
                    <a:cubicBezTo>
                      <a:pt x="34" y="1"/>
                      <a:pt x="38" y="4"/>
                      <a:pt x="41" y="6"/>
                    </a:cubicBezTo>
                    <a:cubicBezTo>
                      <a:pt x="41" y="10"/>
                      <a:pt x="41" y="10"/>
                      <a:pt x="41" y="10"/>
                    </a:cubicBezTo>
                    <a:cubicBezTo>
                      <a:pt x="38" y="7"/>
                      <a:pt x="34" y="3"/>
                      <a:pt x="30" y="0"/>
                    </a:cubicBezTo>
                    <a:close/>
                    <a:moveTo>
                      <a:pt x="41" y="67"/>
                    </a:moveTo>
                    <a:cubicBezTo>
                      <a:pt x="41" y="72"/>
                      <a:pt x="41" y="72"/>
                      <a:pt x="41" y="72"/>
                    </a:cubicBezTo>
                    <a:cubicBezTo>
                      <a:pt x="22" y="58"/>
                      <a:pt x="5" y="36"/>
                      <a:pt x="0" y="18"/>
                    </a:cubicBezTo>
                    <a:cubicBezTo>
                      <a:pt x="7" y="30"/>
                      <a:pt x="24" y="49"/>
                      <a:pt x="41" y="67"/>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63"/>
              <p:cNvSpPr/>
              <p:nvPr/>
            </p:nvSpPr>
            <p:spPr bwMode="auto">
              <a:xfrm>
                <a:off x="8768805" y="2167731"/>
                <a:ext cx="428625" cy="428625"/>
              </a:xfrm>
              <a:custGeom>
                <a:avLst/>
                <a:gdLst>
                  <a:gd name="T0" fmla="*/ 96 w 114"/>
                  <a:gd name="T1" fmla="*/ 34 h 114"/>
                  <a:gd name="T2" fmla="*/ 51 w 114"/>
                  <a:gd name="T3" fmla="*/ 10 h 114"/>
                  <a:gd name="T4" fmla="*/ 20 w 114"/>
                  <a:gd name="T5" fmla="*/ 84 h 114"/>
                  <a:gd name="T6" fmla="*/ 94 w 114"/>
                  <a:gd name="T7" fmla="*/ 76 h 114"/>
                  <a:gd name="T8" fmla="*/ 96 w 114"/>
                  <a:gd name="T9" fmla="*/ 34 h 114"/>
                </a:gdLst>
                <a:ahLst/>
                <a:cxnLst>
                  <a:cxn ang="0">
                    <a:pos x="T0" y="T1"/>
                  </a:cxn>
                  <a:cxn ang="0">
                    <a:pos x="T2" y="T3"/>
                  </a:cxn>
                  <a:cxn ang="0">
                    <a:pos x="T4" y="T5"/>
                  </a:cxn>
                  <a:cxn ang="0">
                    <a:pos x="T6" y="T7"/>
                  </a:cxn>
                  <a:cxn ang="0">
                    <a:pos x="T8" y="T9"/>
                  </a:cxn>
                </a:cxnLst>
                <a:rect l="0" t="0" r="r" b="b"/>
                <a:pathLst>
                  <a:path w="114" h="114">
                    <a:moveTo>
                      <a:pt x="96" y="34"/>
                    </a:moveTo>
                    <a:cubicBezTo>
                      <a:pt x="81" y="18"/>
                      <a:pt x="65" y="0"/>
                      <a:pt x="51" y="10"/>
                    </a:cubicBezTo>
                    <a:cubicBezTo>
                      <a:pt x="37" y="20"/>
                      <a:pt x="0" y="54"/>
                      <a:pt x="20" y="84"/>
                    </a:cubicBezTo>
                    <a:cubicBezTo>
                      <a:pt x="40" y="114"/>
                      <a:pt x="75" y="95"/>
                      <a:pt x="94" y="76"/>
                    </a:cubicBezTo>
                    <a:cubicBezTo>
                      <a:pt x="114" y="56"/>
                      <a:pt x="110" y="51"/>
                      <a:pt x="96" y="34"/>
                    </a:cubicBezTo>
                    <a:close/>
                  </a:path>
                </a:pathLst>
              </a:custGeom>
              <a:solidFill>
                <a:srgbClr val="FECF99"/>
              </a:solidFill>
              <a:ln w="15875" cap="flat">
                <a:solidFill>
                  <a:srgbClr val="FFE69C"/>
                </a:solidFill>
                <a:prstDash val="solid"/>
                <a:miter lim="800000"/>
              </a:ln>
            </p:spPr>
            <p:txBody>
              <a:bodyPr vert="horz" wrap="square" lIns="91440" tIns="45720" rIns="91440" bIns="45720" numCol="1" anchor="t" anchorCtr="0" compatLnSpc="1"/>
              <a:lstStyle/>
              <a:p>
                <a:endParaRPr lang="en-US"/>
              </a:p>
            </p:txBody>
          </p:sp>
          <p:sp>
            <p:nvSpPr>
              <p:cNvPr id="41" name="Freeform 64"/>
              <p:cNvSpPr>
                <a:spLocks noEditPoints="1"/>
              </p:cNvSpPr>
              <p:nvPr/>
            </p:nvSpPr>
            <p:spPr bwMode="auto">
              <a:xfrm>
                <a:off x="9194255" y="1934369"/>
                <a:ext cx="300038" cy="296863"/>
              </a:xfrm>
              <a:custGeom>
                <a:avLst/>
                <a:gdLst>
                  <a:gd name="T0" fmla="*/ 41 w 80"/>
                  <a:gd name="T1" fmla="*/ 6 h 79"/>
                  <a:gd name="T2" fmla="*/ 80 w 80"/>
                  <a:gd name="T3" fmla="*/ 53 h 79"/>
                  <a:gd name="T4" fmla="*/ 41 w 80"/>
                  <a:gd name="T5" fmla="*/ 10 h 79"/>
                  <a:gd name="T6" fmla="*/ 41 w 80"/>
                  <a:gd name="T7" fmla="*/ 6 h 79"/>
                  <a:gd name="T8" fmla="*/ 41 w 80"/>
                  <a:gd name="T9" fmla="*/ 72 h 79"/>
                  <a:gd name="T10" fmla="*/ 41 w 80"/>
                  <a:gd name="T11" fmla="*/ 67 h 79"/>
                  <a:gd name="T12" fmla="*/ 53 w 80"/>
                  <a:gd name="T13" fmla="*/ 79 h 79"/>
                  <a:gd name="T14" fmla="*/ 41 w 80"/>
                  <a:gd name="T15" fmla="*/ 72 h 79"/>
                  <a:gd name="T16" fmla="*/ 30 w 80"/>
                  <a:gd name="T17" fmla="*/ 0 h 79"/>
                  <a:gd name="T18" fmla="*/ 41 w 80"/>
                  <a:gd name="T19" fmla="*/ 6 h 79"/>
                  <a:gd name="T20" fmla="*/ 41 w 80"/>
                  <a:gd name="T21" fmla="*/ 10 h 79"/>
                  <a:gd name="T22" fmla="*/ 30 w 80"/>
                  <a:gd name="T23" fmla="*/ 0 h 79"/>
                  <a:gd name="T24" fmla="*/ 41 w 80"/>
                  <a:gd name="T25" fmla="*/ 67 h 79"/>
                  <a:gd name="T26" fmla="*/ 41 w 80"/>
                  <a:gd name="T27" fmla="*/ 72 h 79"/>
                  <a:gd name="T28" fmla="*/ 0 w 80"/>
                  <a:gd name="T29" fmla="*/ 18 h 79"/>
                  <a:gd name="T30" fmla="*/ 41 w 80"/>
                  <a:gd name="T31" fmla="*/ 6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79">
                    <a:moveTo>
                      <a:pt x="41" y="6"/>
                    </a:moveTo>
                    <a:cubicBezTo>
                      <a:pt x="59" y="18"/>
                      <a:pt x="75" y="38"/>
                      <a:pt x="80" y="53"/>
                    </a:cubicBezTo>
                    <a:cubicBezTo>
                      <a:pt x="72" y="43"/>
                      <a:pt x="56" y="25"/>
                      <a:pt x="41" y="10"/>
                    </a:cubicBezTo>
                    <a:cubicBezTo>
                      <a:pt x="41" y="6"/>
                      <a:pt x="41" y="6"/>
                      <a:pt x="41" y="6"/>
                    </a:cubicBezTo>
                    <a:close/>
                    <a:moveTo>
                      <a:pt x="41" y="72"/>
                    </a:moveTo>
                    <a:cubicBezTo>
                      <a:pt x="41" y="67"/>
                      <a:pt x="41" y="67"/>
                      <a:pt x="41" y="67"/>
                    </a:cubicBezTo>
                    <a:cubicBezTo>
                      <a:pt x="45" y="71"/>
                      <a:pt x="49" y="75"/>
                      <a:pt x="53" y="79"/>
                    </a:cubicBezTo>
                    <a:cubicBezTo>
                      <a:pt x="49" y="77"/>
                      <a:pt x="45" y="75"/>
                      <a:pt x="41" y="72"/>
                    </a:cubicBezTo>
                    <a:close/>
                    <a:moveTo>
                      <a:pt x="30" y="0"/>
                    </a:moveTo>
                    <a:cubicBezTo>
                      <a:pt x="34" y="1"/>
                      <a:pt x="38" y="4"/>
                      <a:pt x="41" y="6"/>
                    </a:cubicBezTo>
                    <a:cubicBezTo>
                      <a:pt x="41" y="10"/>
                      <a:pt x="41" y="10"/>
                      <a:pt x="41" y="10"/>
                    </a:cubicBezTo>
                    <a:cubicBezTo>
                      <a:pt x="38" y="7"/>
                      <a:pt x="34" y="3"/>
                      <a:pt x="30" y="0"/>
                    </a:cubicBezTo>
                    <a:close/>
                    <a:moveTo>
                      <a:pt x="41" y="67"/>
                    </a:moveTo>
                    <a:cubicBezTo>
                      <a:pt x="41" y="72"/>
                      <a:pt x="41" y="72"/>
                      <a:pt x="41" y="72"/>
                    </a:cubicBezTo>
                    <a:cubicBezTo>
                      <a:pt x="22" y="58"/>
                      <a:pt x="5" y="36"/>
                      <a:pt x="0" y="18"/>
                    </a:cubicBezTo>
                    <a:cubicBezTo>
                      <a:pt x="7" y="30"/>
                      <a:pt x="24" y="49"/>
                      <a:pt x="41" y="67"/>
                    </a:cubicBezTo>
                    <a:close/>
                  </a:path>
                </a:pathLst>
              </a:custGeom>
              <a:solidFill>
                <a:srgbClr val="FECF99"/>
              </a:solidFill>
              <a:ln w="15875" cap="flat">
                <a:solidFill>
                  <a:srgbClr val="FFE69C"/>
                </a:solidFill>
                <a:prstDash val="solid"/>
                <a:miter lim="800000"/>
              </a:ln>
            </p:spPr>
            <p:txBody>
              <a:bodyPr vert="horz" wrap="square" lIns="91440" tIns="45720" rIns="91440" bIns="45720" numCol="1" anchor="t" anchorCtr="0" compatLnSpc="1"/>
              <a:lstStyle/>
              <a:p>
                <a:endParaRPr lang="en-US"/>
              </a:p>
            </p:txBody>
          </p:sp>
          <p:grpSp>
            <p:nvGrpSpPr>
              <p:cNvPr id="42" name="Group 61"/>
              <p:cNvGrpSpPr/>
              <p:nvPr/>
            </p:nvGrpSpPr>
            <p:grpSpPr>
              <a:xfrm>
                <a:off x="8766656" y="1449855"/>
                <a:ext cx="1220788" cy="1146501"/>
                <a:chOff x="8766656" y="1627655"/>
                <a:chExt cx="1220788" cy="1146501"/>
              </a:xfrm>
            </p:grpSpPr>
            <p:sp>
              <p:nvSpPr>
                <p:cNvPr id="43" name="Freeform 74"/>
                <p:cNvSpPr/>
                <p:nvPr/>
              </p:nvSpPr>
              <p:spPr bwMode="auto">
                <a:xfrm>
                  <a:off x="8766656" y="1627655"/>
                  <a:ext cx="1220788" cy="1133475"/>
                </a:xfrm>
                <a:custGeom>
                  <a:avLst/>
                  <a:gdLst>
                    <a:gd name="T0" fmla="*/ 143 w 325"/>
                    <a:gd name="T1" fmla="*/ 251 h 302"/>
                    <a:gd name="T2" fmla="*/ 104 w 325"/>
                    <a:gd name="T3" fmla="*/ 276 h 302"/>
                    <a:gd name="T4" fmla="*/ 31 w 325"/>
                    <a:gd name="T5" fmla="*/ 293 h 302"/>
                    <a:gd name="T6" fmla="*/ 14 w 325"/>
                    <a:gd name="T7" fmla="*/ 278 h 302"/>
                    <a:gd name="T8" fmla="*/ 21 w 325"/>
                    <a:gd name="T9" fmla="*/ 210 h 302"/>
                    <a:gd name="T10" fmla="*/ 127 w 325"/>
                    <a:gd name="T11" fmla="*/ 100 h 302"/>
                    <a:gd name="T12" fmla="*/ 239 w 325"/>
                    <a:gd name="T13" fmla="*/ 0 h 302"/>
                    <a:gd name="T14" fmla="*/ 325 w 325"/>
                    <a:gd name="T15" fmla="*/ 106 h 302"/>
                    <a:gd name="T16" fmla="*/ 267 w 325"/>
                    <a:gd name="T17" fmla="*/ 153 h 302"/>
                    <a:gd name="T18" fmla="*/ 143 w 325"/>
                    <a:gd name="T19" fmla="*/ 2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02">
                      <a:moveTo>
                        <a:pt x="143" y="251"/>
                      </a:moveTo>
                      <a:cubicBezTo>
                        <a:pt x="126" y="263"/>
                        <a:pt x="113" y="271"/>
                        <a:pt x="104" y="276"/>
                      </a:cubicBezTo>
                      <a:cubicBezTo>
                        <a:pt x="82" y="288"/>
                        <a:pt x="59" y="302"/>
                        <a:pt x="31" y="293"/>
                      </a:cubicBezTo>
                      <a:cubicBezTo>
                        <a:pt x="24" y="290"/>
                        <a:pt x="19" y="285"/>
                        <a:pt x="14" y="278"/>
                      </a:cubicBezTo>
                      <a:cubicBezTo>
                        <a:pt x="0" y="257"/>
                        <a:pt x="12" y="230"/>
                        <a:pt x="21" y="210"/>
                      </a:cubicBezTo>
                      <a:cubicBezTo>
                        <a:pt x="44" y="160"/>
                        <a:pt x="108" y="116"/>
                        <a:pt x="127" y="100"/>
                      </a:cubicBezTo>
                      <a:cubicBezTo>
                        <a:pt x="150" y="80"/>
                        <a:pt x="223" y="18"/>
                        <a:pt x="239" y="0"/>
                      </a:cubicBezTo>
                      <a:cubicBezTo>
                        <a:pt x="325" y="106"/>
                        <a:pt x="325" y="106"/>
                        <a:pt x="325" y="106"/>
                      </a:cubicBezTo>
                      <a:cubicBezTo>
                        <a:pt x="325" y="106"/>
                        <a:pt x="287" y="136"/>
                        <a:pt x="267" y="153"/>
                      </a:cubicBezTo>
                      <a:cubicBezTo>
                        <a:pt x="231" y="183"/>
                        <a:pt x="180" y="223"/>
                        <a:pt x="143" y="251"/>
                      </a:cubicBezTo>
                      <a:close/>
                    </a:path>
                  </a:pathLst>
                </a:custGeom>
                <a:solidFill>
                  <a:srgbClr val="FECF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76"/>
                <p:cNvSpPr>
                  <a:spLocks noEditPoints="1"/>
                </p:cNvSpPr>
                <p:nvPr/>
              </p:nvSpPr>
              <p:spPr bwMode="auto">
                <a:xfrm>
                  <a:off x="9194255" y="2112169"/>
                  <a:ext cx="300038" cy="296863"/>
                </a:xfrm>
                <a:custGeom>
                  <a:avLst/>
                  <a:gdLst>
                    <a:gd name="T0" fmla="*/ 41 w 80"/>
                    <a:gd name="T1" fmla="*/ 6 h 79"/>
                    <a:gd name="T2" fmla="*/ 80 w 80"/>
                    <a:gd name="T3" fmla="*/ 53 h 79"/>
                    <a:gd name="T4" fmla="*/ 41 w 80"/>
                    <a:gd name="T5" fmla="*/ 10 h 79"/>
                    <a:gd name="T6" fmla="*/ 41 w 80"/>
                    <a:gd name="T7" fmla="*/ 6 h 79"/>
                    <a:gd name="T8" fmla="*/ 41 w 80"/>
                    <a:gd name="T9" fmla="*/ 72 h 79"/>
                    <a:gd name="T10" fmla="*/ 41 w 80"/>
                    <a:gd name="T11" fmla="*/ 67 h 79"/>
                    <a:gd name="T12" fmla="*/ 53 w 80"/>
                    <a:gd name="T13" fmla="*/ 79 h 79"/>
                    <a:gd name="T14" fmla="*/ 41 w 80"/>
                    <a:gd name="T15" fmla="*/ 72 h 79"/>
                    <a:gd name="T16" fmla="*/ 30 w 80"/>
                    <a:gd name="T17" fmla="*/ 0 h 79"/>
                    <a:gd name="T18" fmla="*/ 41 w 80"/>
                    <a:gd name="T19" fmla="*/ 6 h 79"/>
                    <a:gd name="T20" fmla="*/ 41 w 80"/>
                    <a:gd name="T21" fmla="*/ 10 h 79"/>
                    <a:gd name="T22" fmla="*/ 30 w 80"/>
                    <a:gd name="T23" fmla="*/ 0 h 79"/>
                    <a:gd name="T24" fmla="*/ 41 w 80"/>
                    <a:gd name="T25" fmla="*/ 67 h 79"/>
                    <a:gd name="T26" fmla="*/ 41 w 80"/>
                    <a:gd name="T27" fmla="*/ 72 h 79"/>
                    <a:gd name="T28" fmla="*/ 0 w 80"/>
                    <a:gd name="T29" fmla="*/ 18 h 79"/>
                    <a:gd name="T30" fmla="*/ 41 w 80"/>
                    <a:gd name="T31" fmla="*/ 6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79">
                      <a:moveTo>
                        <a:pt x="41" y="6"/>
                      </a:moveTo>
                      <a:cubicBezTo>
                        <a:pt x="59" y="18"/>
                        <a:pt x="75" y="38"/>
                        <a:pt x="80" y="53"/>
                      </a:cubicBezTo>
                      <a:cubicBezTo>
                        <a:pt x="72" y="43"/>
                        <a:pt x="56" y="25"/>
                        <a:pt x="41" y="10"/>
                      </a:cubicBezTo>
                      <a:cubicBezTo>
                        <a:pt x="41" y="6"/>
                        <a:pt x="41" y="6"/>
                        <a:pt x="41" y="6"/>
                      </a:cubicBezTo>
                      <a:close/>
                      <a:moveTo>
                        <a:pt x="41" y="72"/>
                      </a:moveTo>
                      <a:cubicBezTo>
                        <a:pt x="41" y="67"/>
                        <a:pt x="41" y="67"/>
                        <a:pt x="41" y="67"/>
                      </a:cubicBezTo>
                      <a:cubicBezTo>
                        <a:pt x="45" y="71"/>
                        <a:pt x="49" y="75"/>
                        <a:pt x="53" y="79"/>
                      </a:cubicBezTo>
                      <a:cubicBezTo>
                        <a:pt x="49" y="77"/>
                        <a:pt x="45" y="75"/>
                        <a:pt x="41" y="72"/>
                      </a:cubicBezTo>
                      <a:close/>
                      <a:moveTo>
                        <a:pt x="30" y="0"/>
                      </a:moveTo>
                      <a:cubicBezTo>
                        <a:pt x="34" y="1"/>
                        <a:pt x="38" y="4"/>
                        <a:pt x="41" y="6"/>
                      </a:cubicBezTo>
                      <a:cubicBezTo>
                        <a:pt x="41" y="10"/>
                        <a:pt x="41" y="10"/>
                        <a:pt x="41" y="10"/>
                      </a:cubicBezTo>
                      <a:cubicBezTo>
                        <a:pt x="38" y="7"/>
                        <a:pt x="34" y="3"/>
                        <a:pt x="30" y="0"/>
                      </a:cubicBezTo>
                      <a:close/>
                      <a:moveTo>
                        <a:pt x="41" y="67"/>
                      </a:moveTo>
                      <a:cubicBezTo>
                        <a:pt x="41" y="72"/>
                        <a:pt x="41" y="72"/>
                        <a:pt x="41" y="72"/>
                      </a:cubicBezTo>
                      <a:cubicBezTo>
                        <a:pt x="22" y="58"/>
                        <a:pt x="5" y="36"/>
                        <a:pt x="0" y="18"/>
                      </a:cubicBezTo>
                      <a:cubicBezTo>
                        <a:pt x="7" y="30"/>
                        <a:pt x="24" y="49"/>
                        <a:pt x="41" y="67"/>
                      </a:cubicBezTo>
                      <a:close/>
                    </a:path>
                  </a:pathLst>
                </a:custGeom>
                <a:solidFill>
                  <a:srgbClr val="DBAD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75"/>
                <p:cNvSpPr/>
                <p:nvPr/>
              </p:nvSpPr>
              <p:spPr bwMode="auto">
                <a:xfrm>
                  <a:off x="8768805" y="2345531"/>
                  <a:ext cx="428625" cy="428625"/>
                </a:xfrm>
                <a:custGeom>
                  <a:avLst/>
                  <a:gdLst>
                    <a:gd name="T0" fmla="*/ 96 w 114"/>
                    <a:gd name="T1" fmla="*/ 34 h 114"/>
                    <a:gd name="T2" fmla="*/ 51 w 114"/>
                    <a:gd name="T3" fmla="*/ 10 h 114"/>
                    <a:gd name="T4" fmla="*/ 20 w 114"/>
                    <a:gd name="T5" fmla="*/ 84 h 114"/>
                    <a:gd name="T6" fmla="*/ 94 w 114"/>
                    <a:gd name="T7" fmla="*/ 76 h 114"/>
                    <a:gd name="T8" fmla="*/ 96 w 114"/>
                    <a:gd name="T9" fmla="*/ 34 h 114"/>
                  </a:gdLst>
                  <a:ahLst/>
                  <a:cxnLst>
                    <a:cxn ang="0">
                      <a:pos x="T0" y="T1"/>
                    </a:cxn>
                    <a:cxn ang="0">
                      <a:pos x="T2" y="T3"/>
                    </a:cxn>
                    <a:cxn ang="0">
                      <a:pos x="T4" y="T5"/>
                    </a:cxn>
                    <a:cxn ang="0">
                      <a:pos x="T6" y="T7"/>
                    </a:cxn>
                    <a:cxn ang="0">
                      <a:pos x="T8" y="T9"/>
                    </a:cxn>
                  </a:cxnLst>
                  <a:rect l="0" t="0" r="r" b="b"/>
                  <a:pathLst>
                    <a:path w="114" h="114">
                      <a:moveTo>
                        <a:pt x="96" y="34"/>
                      </a:moveTo>
                      <a:cubicBezTo>
                        <a:pt x="81" y="18"/>
                        <a:pt x="65" y="0"/>
                        <a:pt x="51" y="10"/>
                      </a:cubicBezTo>
                      <a:cubicBezTo>
                        <a:pt x="37" y="20"/>
                        <a:pt x="0" y="54"/>
                        <a:pt x="20" y="84"/>
                      </a:cubicBezTo>
                      <a:cubicBezTo>
                        <a:pt x="40" y="114"/>
                        <a:pt x="75" y="95"/>
                        <a:pt x="94" y="76"/>
                      </a:cubicBezTo>
                      <a:cubicBezTo>
                        <a:pt x="114" y="56"/>
                        <a:pt x="110" y="51"/>
                        <a:pt x="96" y="34"/>
                      </a:cubicBezTo>
                      <a:close/>
                    </a:path>
                  </a:pathLst>
                </a:custGeom>
                <a:solidFill>
                  <a:srgbClr val="FFF3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grpSp>
      <p:grpSp>
        <p:nvGrpSpPr>
          <p:cNvPr id="58" name="Group 2"/>
          <p:cNvGrpSpPr/>
          <p:nvPr/>
        </p:nvGrpSpPr>
        <p:grpSpPr>
          <a:xfrm>
            <a:off x="1421947" y="1877676"/>
            <a:ext cx="693871" cy="693871"/>
            <a:chOff x="1421947" y="1877676"/>
            <a:chExt cx="693871" cy="693871"/>
          </a:xfrm>
        </p:grpSpPr>
        <p:sp>
          <p:nvSpPr>
            <p:cNvPr id="59" name="Oval 35"/>
            <p:cNvSpPr/>
            <p:nvPr/>
          </p:nvSpPr>
          <p:spPr>
            <a:xfrm>
              <a:off x="1421947" y="1877676"/>
              <a:ext cx="693871" cy="693871"/>
            </a:xfrm>
            <a:prstGeom prst="ellipse">
              <a:avLst/>
            </a:prstGeom>
            <a:solidFill>
              <a:srgbClr val="DA321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71"/>
            <p:cNvGrpSpPr/>
            <p:nvPr/>
          </p:nvGrpSpPr>
          <p:grpSpPr>
            <a:xfrm>
              <a:off x="1574526" y="2030614"/>
              <a:ext cx="383755" cy="384412"/>
              <a:chOff x="9145588" y="4435475"/>
              <a:chExt cx="464344" cy="465138"/>
            </a:xfrm>
            <a:solidFill>
              <a:schemeClr val="bg1"/>
            </a:solidFill>
          </p:grpSpPr>
          <p:sp>
            <p:nvSpPr>
              <p:cNvPr id="61"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grpSp>
        <p:nvGrpSpPr>
          <p:cNvPr id="70" name="Group 3"/>
          <p:cNvGrpSpPr/>
          <p:nvPr/>
        </p:nvGrpSpPr>
        <p:grpSpPr>
          <a:xfrm>
            <a:off x="2870607" y="2702300"/>
            <a:ext cx="693871" cy="693871"/>
            <a:chOff x="2870607" y="2702300"/>
            <a:chExt cx="693871" cy="693871"/>
          </a:xfrm>
        </p:grpSpPr>
        <p:sp>
          <p:nvSpPr>
            <p:cNvPr id="71" name="Oval 65"/>
            <p:cNvSpPr/>
            <p:nvPr/>
          </p:nvSpPr>
          <p:spPr>
            <a:xfrm>
              <a:off x="2870607" y="2702300"/>
              <a:ext cx="693871" cy="693871"/>
            </a:xfrm>
            <a:prstGeom prst="ellipse">
              <a:avLst/>
            </a:prstGeom>
            <a:solidFill>
              <a:srgbClr val="F6AF4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96"/>
            <p:cNvGrpSpPr/>
            <p:nvPr/>
          </p:nvGrpSpPr>
          <p:grpSpPr>
            <a:xfrm>
              <a:off x="3021150" y="2858408"/>
              <a:ext cx="383755" cy="383755"/>
              <a:chOff x="8216107" y="2577307"/>
              <a:chExt cx="464344" cy="464344"/>
            </a:xfrm>
            <a:solidFill>
              <a:schemeClr val="bg1"/>
            </a:solidFill>
          </p:grpSpPr>
          <p:sp>
            <p:nvSpPr>
              <p:cNvPr id="73"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77" name="Group 4"/>
          <p:cNvGrpSpPr/>
          <p:nvPr/>
        </p:nvGrpSpPr>
        <p:grpSpPr>
          <a:xfrm>
            <a:off x="6621316" y="1257540"/>
            <a:ext cx="875875" cy="875875"/>
            <a:chOff x="6621316" y="1257540"/>
            <a:chExt cx="875875" cy="875875"/>
          </a:xfrm>
        </p:grpSpPr>
        <p:sp>
          <p:nvSpPr>
            <p:cNvPr id="78" name="Oval 40"/>
            <p:cNvSpPr/>
            <p:nvPr/>
          </p:nvSpPr>
          <p:spPr>
            <a:xfrm>
              <a:off x="6621316" y="1257540"/>
              <a:ext cx="875875" cy="875875"/>
            </a:xfrm>
            <a:prstGeom prst="ellipse">
              <a:avLst/>
            </a:prstGeom>
            <a:solidFill>
              <a:srgbClr val="F6AF4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101"/>
            <p:cNvSpPr>
              <a:spLocks noEditPoints="1"/>
            </p:cNvSpPr>
            <p:nvPr/>
          </p:nvSpPr>
          <p:spPr bwMode="auto">
            <a:xfrm>
              <a:off x="6847080" y="1487256"/>
              <a:ext cx="439876" cy="449708"/>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grpSp>
        <p:nvGrpSpPr>
          <p:cNvPr id="80" name="Group 5"/>
          <p:cNvGrpSpPr/>
          <p:nvPr/>
        </p:nvGrpSpPr>
        <p:grpSpPr>
          <a:xfrm>
            <a:off x="6678398" y="4729321"/>
            <a:ext cx="723275" cy="693871"/>
            <a:chOff x="6678398" y="4729321"/>
            <a:chExt cx="723275" cy="693871"/>
          </a:xfrm>
        </p:grpSpPr>
        <p:sp>
          <p:nvSpPr>
            <p:cNvPr id="81" name="Oval 67"/>
            <p:cNvSpPr/>
            <p:nvPr/>
          </p:nvSpPr>
          <p:spPr>
            <a:xfrm>
              <a:off x="6693101" y="4729321"/>
              <a:ext cx="693871" cy="693871"/>
            </a:xfrm>
            <a:prstGeom prst="ellipse">
              <a:avLst/>
            </a:prstGeom>
            <a:solidFill>
              <a:srgbClr val="DA321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104"/>
            <p:cNvSpPr txBox="1"/>
            <p:nvPr/>
          </p:nvSpPr>
          <p:spPr>
            <a:xfrm>
              <a:off x="6678398" y="4884188"/>
              <a:ext cx="723275" cy="369332"/>
            </a:xfrm>
            <a:prstGeom prst="rect">
              <a:avLst/>
            </a:prstGeom>
            <a:noFill/>
          </p:spPr>
          <p:txBody>
            <a:bodyPr wrap="none" rtlCol="0">
              <a:spAutoFit/>
            </a:bodyPr>
            <a:lstStyle/>
            <a:p>
              <a:pPr algn="ctr"/>
              <a:r>
                <a:rPr lang="en-US" b="1">
                  <a:solidFill>
                    <a:schemeClr val="bg1"/>
                  </a:solidFill>
                </a:rPr>
                <a:t>2015</a:t>
              </a:r>
              <a:endParaRPr lang="en-US" b="1">
                <a:solidFill>
                  <a:schemeClr val="bg1"/>
                </a:solidFill>
              </a:endParaRPr>
            </a:p>
          </p:txBody>
        </p:sp>
      </p:grpSp>
      <p:grpSp>
        <p:nvGrpSpPr>
          <p:cNvPr id="83" name="Group 68"/>
          <p:cNvGrpSpPr/>
          <p:nvPr/>
        </p:nvGrpSpPr>
        <p:grpSpPr>
          <a:xfrm>
            <a:off x="4666008" y="5333171"/>
            <a:ext cx="860785" cy="860785"/>
            <a:chOff x="4666008" y="5333171"/>
            <a:chExt cx="860785" cy="860785"/>
          </a:xfrm>
        </p:grpSpPr>
        <p:sp>
          <p:nvSpPr>
            <p:cNvPr id="84" name="Oval 39"/>
            <p:cNvSpPr/>
            <p:nvPr/>
          </p:nvSpPr>
          <p:spPr>
            <a:xfrm>
              <a:off x="4666008" y="5333171"/>
              <a:ext cx="860785" cy="860785"/>
            </a:xfrm>
            <a:prstGeom prst="ellipse">
              <a:avLst/>
            </a:prstGeom>
            <a:solidFill>
              <a:srgbClr val="F6AF4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105"/>
            <p:cNvSpPr txBox="1"/>
            <p:nvPr/>
          </p:nvSpPr>
          <p:spPr>
            <a:xfrm>
              <a:off x="4722002" y="5565757"/>
              <a:ext cx="723275" cy="369332"/>
            </a:xfrm>
            <a:prstGeom prst="rect">
              <a:avLst/>
            </a:prstGeom>
            <a:noFill/>
          </p:spPr>
          <p:txBody>
            <a:bodyPr wrap="none" rtlCol="0">
              <a:spAutoFit/>
            </a:bodyPr>
            <a:lstStyle/>
            <a:p>
              <a:pPr algn="ctr"/>
              <a:r>
                <a:rPr lang="en-US" b="1">
                  <a:solidFill>
                    <a:schemeClr val="bg1"/>
                  </a:solidFill>
                </a:rPr>
                <a:t>2014</a:t>
              </a:r>
              <a:endParaRPr lang="en-US" b="1">
                <a:solidFill>
                  <a:schemeClr val="bg1"/>
                </a:solidFill>
              </a:endParaRPr>
            </a:p>
          </p:txBody>
        </p:sp>
      </p:grpSp>
      <p:grpSp>
        <p:nvGrpSpPr>
          <p:cNvPr id="86" name="Group 69"/>
          <p:cNvGrpSpPr/>
          <p:nvPr/>
        </p:nvGrpSpPr>
        <p:grpSpPr>
          <a:xfrm>
            <a:off x="2838429" y="6078280"/>
            <a:ext cx="723275" cy="693871"/>
            <a:chOff x="2838429" y="6078280"/>
            <a:chExt cx="723275" cy="693871"/>
          </a:xfrm>
        </p:grpSpPr>
        <p:sp>
          <p:nvSpPr>
            <p:cNvPr id="87" name="Oval 66"/>
            <p:cNvSpPr/>
            <p:nvPr/>
          </p:nvSpPr>
          <p:spPr>
            <a:xfrm>
              <a:off x="2853765" y="6078280"/>
              <a:ext cx="693871" cy="693871"/>
            </a:xfrm>
            <a:prstGeom prst="ellipse">
              <a:avLst/>
            </a:prstGeom>
            <a:solidFill>
              <a:srgbClr val="DA321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106"/>
            <p:cNvSpPr txBox="1"/>
            <p:nvPr/>
          </p:nvSpPr>
          <p:spPr>
            <a:xfrm>
              <a:off x="2838429" y="6242705"/>
              <a:ext cx="723275" cy="369332"/>
            </a:xfrm>
            <a:prstGeom prst="rect">
              <a:avLst/>
            </a:prstGeom>
            <a:noFill/>
          </p:spPr>
          <p:txBody>
            <a:bodyPr wrap="none" rtlCol="0">
              <a:spAutoFit/>
            </a:bodyPr>
            <a:lstStyle/>
            <a:p>
              <a:pPr algn="ctr"/>
              <a:r>
                <a:rPr lang="en-US" b="1" dirty="0">
                  <a:solidFill>
                    <a:schemeClr val="bg1"/>
                  </a:solidFill>
                </a:rPr>
                <a:t>2013</a:t>
              </a:r>
              <a:endParaRPr lang="en-US" b="1" dirty="0">
                <a:solidFill>
                  <a:schemeClr val="bg1"/>
                </a:solidFill>
              </a:endParaRPr>
            </a:p>
          </p:txBody>
        </p:sp>
      </p:grpSp>
      <p:grpSp>
        <p:nvGrpSpPr>
          <p:cNvPr id="89" name="Group 70"/>
          <p:cNvGrpSpPr/>
          <p:nvPr/>
        </p:nvGrpSpPr>
        <p:grpSpPr>
          <a:xfrm>
            <a:off x="1405157" y="5336290"/>
            <a:ext cx="723275" cy="693871"/>
            <a:chOff x="1405157" y="5336290"/>
            <a:chExt cx="723275" cy="693871"/>
          </a:xfrm>
        </p:grpSpPr>
        <p:sp>
          <p:nvSpPr>
            <p:cNvPr id="90" name="Oval 36"/>
            <p:cNvSpPr/>
            <p:nvPr/>
          </p:nvSpPr>
          <p:spPr>
            <a:xfrm>
              <a:off x="1433293" y="5336290"/>
              <a:ext cx="693871" cy="693871"/>
            </a:xfrm>
            <a:prstGeom prst="ellipse">
              <a:avLst/>
            </a:prstGeom>
            <a:solidFill>
              <a:srgbClr val="DA321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107"/>
            <p:cNvSpPr txBox="1"/>
            <p:nvPr/>
          </p:nvSpPr>
          <p:spPr>
            <a:xfrm>
              <a:off x="1405157" y="5498670"/>
              <a:ext cx="723275" cy="369332"/>
            </a:xfrm>
            <a:prstGeom prst="rect">
              <a:avLst/>
            </a:prstGeom>
            <a:noFill/>
          </p:spPr>
          <p:txBody>
            <a:bodyPr wrap="none" rtlCol="0">
              <a:spAutoFit/>
            </a:bodyPr>
            <a:lstStyle/>
            <a:p>
              <a:pPr algn="ctr"/>
              <a:r>
                <a:rPr lang="en-US" b="1">
                  <a:solidFill>
                    <a:schemeClr val="bg1"/>
                  </a:solidFill>
                </a:rPr>
                <a:t>2012</a:t>
              </a:r>
              <a:endParaRPr lang="en-US" b="1">
                <a:solidFill>
                  <a:schemeClr val="bg1"/>
                </a:solidFill>
              </a:endParaRPr>
            </a:p>
          </p:txBody>
        </p:sp>
      </p:grpSp>
      <p:sp>
        <p:nvSpPr>
          <p:cNvPr id="92" name="TextBox 110"/>
          <p:cNvSpPr txBox="1"/>
          <p:nvPr/>
        </p:nvSpPr>
        <p:spPr>
          <a:xfrm>
            <a:off x="7902180" y="3955812"/>
            <a:ext cx="2182938" cy="369332"/>
          </a:xfrm>
          <a:prstGeom prst="rect">
            <a:avLst/>
          </a:prstGeom>
          <a:noFill/>
        </p:spPr>
        <p:txBody>
          <a:bodyPr wrap="square" rtlCol="0">
            <a:spAutoFit/>
          </a:bodyPr>
          <a:lstStyle/>
          <a:p>
            <a:r>
              <a:rPr lang="en-US" b="1">
                <a:solidFill>
                  <a:schemeClr val="bg1"/>
                </a:solidFill>
              </a:rPr>
              <a:t>DATA ANALYSIS</a:t>
            </a:r>
            <a:endParaRPr lang="en-US" b="1">
              <a:solidFill>
                <a:schemeClr val="bg1"/>
              </a:solidFill>
            </a:endParaRPr>
          </a:p>
        </p:txBody>
      </p:sp>
      <p:sp>
        <p:nvSpPr>
          <p:cNvPr id="93" name="TextBox 111"/>
          <p:cNvSpPr txBox="1"/>
          <p:nvPr/>
        </p:nvSpPr>
        <p:spPr>
          <a:xfrm>
            <a:off x="8052827" y="4349070"/>
            <a:ext cx="3159140" cy="1040285"/>
          </a:xfrm>
          <a:prstGeom prst="rect">
            <a:avLst/>
          </a:prstGeom>
          <a:noFill/>
        </p:spPr>
        <p:txBody>
          <a:bodyPr wrap="square" rtlCol="0">
            <a:spAutoFit/>
          </a:bodyPr>
          <a:lstStyle/>
          <a:p>
            <a:pPr>
              <a:lnSpc>
                <a:spcPct val="110000"/>
              </a:lnSpc>
            </a:pP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本模版所有图形线条及其相应素材均可自由编辑、改色</a:t>
            </a:r>
            <a:r>
              <a:rPr lang="en-US" altLang="zh-CN"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a:t>
            </a:r>
            <a:endParaRPr lang="en-US" altLang="zh-C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94" name="矩形 93"/>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Freeform 68"/>
          <p:cNvSpPr>
            <a:spLocks noEditPoints="1"/>
          </p:cNvSpPr>
          <p:nvPr/>
        </p:nvSpPr>
        <p:spPr bwMode="auto">
          <a:xfrm>
            <a:off x="7635504" y="3611002"/>
            <a:ext cx="496441" cy="602181"/>
          </a:xfrm>
          <a:custGeom>
            <a:avLst/>
            <a:gdLst>
              <a:gd name="T0" fmla="*/ 113 w 234"/>
              <a:gd name="T1" fmla="*/ 18 h 284"/>
              <a:gd name="T2" fmla="*/ 107 w 234"/>
              <a:gd name="T3" fmla="*/ 11 h 284"/>
              <a:gd name="T4" fmla="*/ 89 w 234"/>
              <a:gd name="T5" fmla="*/ 0 h 284"/>
              <a:gd name="T6" fmla="*/ 78 w 234"/>
              <a:gd name="T7" fmla="*/ 11 h 284"/>
              <a:gd name="T8" fmla="*/ 66 w 234"/>
              <a:gd name="T9" fmla="*/ 18 h 284"/>
              <a:gd name="T10" fmla="*/ 54 w 234"/>
              <a:gd name="T11" fmla="*/ 30 h 284"/>
              <a:gd name="T12" fmla="*/ 119 w 234"/>
              <a:gd name="T13" fmla="*/ 42 h 284"/>
              <a:gd name="T14" fmla="*/ 132 w 234"/>
              <a:gd name="T15" fmla="*/ 30 h 284"/>
              <a:gd name="T16" fmla="*/ 93 w 234"/>
              <a:gd name="T17" fmla="*/ 18 h 284"/>
              <a:gd name="T18" fmla="*/ 93 w 234"/>
              <a:gd name="T19" fmla="*/ 5 h 284"/>
              <a:gd name="T20" fmla="*/ 93 w 234"/>
              <a:gd name="T21" fmla="*/ 18 h 284"/>
              <a:gd name="T22" fmla="*/ 17 w 234"/>
              <a:gd name="T23" fmla="*/ 256 h 284"/>
              <a:gd name="T24" fmla="*/ 0 w 234"/>
              <a:gd name="T25" fmla="*/ 42 h 284"/>
              <a:gd name="T26" fmla="*/ 46 w 234"/>
              <a:gd name="T27" fmla="*/ 26 h 284"/>
              <a:gd name="T28" fmla="*/ 66 w 234"/>
              <a:gd name="T29" fmla="*/ 50 h 284"/>
              <a:gd name="T30" fmla="*/ 140 w 234"/>
              <a:gd name="T31" fmla="*/ 30 h 284"/>
              <a:gd name="T32" fmla="*/ 164 w 234"/>
              <a:gd name="T33" fmla="*/ 26 h 284"/>
              <a:gd name="T34" fmla="*/ 185 w 234"/>
              <a:gd name="T35" fmla="*/ 166 h 284"/>
              <a:gd name="T36" fmla="*/ 164 w 234"/>
              <a:gd name="T37" fmla="*/ 167 h 284"/>
              <a:gd name="T38" fmla="*/ 21 w 234"/>
              <a:gd name="T39" fmla="*/ 71 h 284"/>
              <a:gd name="T40" fmla="*/ 115 w 234"/>
              <a:gd name="T41" fmla="*/ 235 h 284"/>
              <a:gd name="T42" fmla="*/ 181 w 234"/>
              <a:gd name="T43" fmla="*/ 178 h 284"/>
              <a:gd name="T44" fmla="*/ 181 w 234"/>
              <a:gd name="T45" fmla="*/ 284 h 284"/>
              <a:gd name="T46" fmla="*/ 181 w 234"/>
              <a:gd name="T47" fmla="*/ 178 h 284"/>
              <a:gd name="T48" fmla="*/ 183 w 234"/>
              <a:gd name="T49" fmla="*/ 257 h 284"/>
              <a:gd name="T50" fmla="*/ 172 w 234"/>
              <a:gd name="T51" fmla="*/ 258 h 284"/>
              <a:gd name="T52" fmla="*/ 150 w 234"/>
              <a:gd name="T53" fmla="*/ 230 h 284"/>
              <a:gd name="T54" fmla="*/ 176 w 234"/>
              <a:gd name="T55" fmla="*/ 240 h 284"/>
              <a:gd name="T56" fmla="*/ 215 w 234"/>
              <a:gd name="T57" fmla="*/ 208 h 284"/>
              <a:gd name="T58" fmla="*/ 144 w 234"/>
              <a:gd name="T59" fmla="*/ 159 h 284"/>
              <a:gd name="T60" fmla="*/ 74 w 234"/>
              <a:gd name="T61" fmla="*/ 155 h 284"/>
              <a:gd name="T62" fmla="*/ 78 w 234"/>
              <a:gd name="T63" fmla="*/ 146 h 284"/>
              <a:gd name="T64" fmla="*/ 148 w 234"/>
              <a:gd name="T65" fmla="*/ 150 h 284"/>
              <a:gd name="T66" fmla="*/ 144 w 234"/>
              <a:gd name="T67" fmla="*/ 159 h 284"/>
              <a:gd name="T68" fmla="*/ 78 w 234"/>
              <a:gd name="T69" fmla="*/ 122 h 284"/>
              <a:gd name="T70" fmla="*/ 74 w 234"/>
              <a:gd name="T71" fmla="*/ 114 h 284"/>
              <a:gd name="T72" fmla="*/ 144 w 234"/>
              <a:gd name="T73" fmla="*/ 109 h 284"/>
              <a:gd name="T74" fmla="*/ 148 w 234"/>
              <a:gd name="T75" fmla="*/ 118 h 284"/>
              <a:gd name="T76" fmla="*/ 115 w 234"/>
              <a:gd name="T77" fmla="*/ 196 h 284"/>
              <a:gd name="T78" fmla="*/ 74 w 234"/>
              <a:gd name="T79" fmla="*/ 192 h 284"/>
              <a:gd name="T80" fmla="*/ 78 w 234"/>
              <a:gd name="T81" fmla="*/ 184 h 284"/>
              <a:gd name="T82" fmla="*/ 119 w 234"/>
              <a:gd name="T83" fmla="*/ 188 h 284"/>
              <a:gd name="T84" fmla="*/ 115 w 234"/>
              <a:gd name="T85" fmla="*/ 196 h 284"/>
              <a:gd name="T86" fmla="*/ 51 w 234"/>
              <a:gd name="T87" fmla="*/ 124 h 284"/>
              <a:gd name="T88" fmla="*/ 46 w 234"/>
              <a:gd name="T89" fmla="*/ 124 h 284"/>
              <a:gd name="T90" fmla="*/ 36 w 234"/>
              <a:gd name="T91" fmla="*/ 111 h 284"/>
              <a:gd name="T92" fmla="*/ 48 w 234"/>
              <a:gd name="T93" fmla="*/ 116 h 284"/>
              <a:gd name="T94" fmla="*/ 66 w 234"/>
              <a:gd name="T95" fmla="*/ 101 h 284"/>
              <a:gd name="T96" fmla="*/ 66 w 234"/>
              <a:gd name="T97" fmla="*/ 143 h 284"/>
              <a:gd name="T98" fmla="*/ 48 w 234"/>
              <a:gd name="T99" fmla="*/ 161 h 284"/>
              <a:gd name="T100" fmla="*/ 36 w 234"/>
              <a:gd name="T101" fmla="*/ 153 h 284"/>
              <a:gd name="T102" fmla="*/ 41 w 234"/>
              <a:gd name="T103" fmla="*/ 147 h 284"/>
              <a:gd name="T104" fmla="*/ 61 w 234"/>
              <a:gd name="T105" fmla="*/ 138 h 284"/>
              <a:gd name="T106" fmla="*/ 66 w 234"/>
              <a:gd name="T107" fmla="*/ 143 h 284"/>
              <a:gd name="T108" fmla="*/ 51 w 234"/>
              <a:gd name="T109" fmla="*/ 198 h 284"/>
              <a:gd name="T110" fmla="*/ 46 w 234"/>
              <a:gd name="T111" fmla="*/ 198 h 284"/>
              <a:gd name="T112" fmla="*/ 36 w 234"/>
              <a:gd name="T113" fmla="*/ 185 h 284"/>
              <a:gd name="T114" fmla="*/ 48 w 234"/>
              <a:gd name="T115" fmla="*/ 190 h 284"/>
              <a:gd name="T116" fmla="*/ 66 w 234"/>
              <a:gd name="T117" fmla="*/ 175 h 284"/>
              <a:gd name="T118" fmla="*/ 66 w 234"/>
              <a:gd name="T119" fmla="*/ 18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284">
                <a:moveTo>
                  <a:pt x="119" y="18"/>
                </a:moveTo>
                <a:cubicBezTo>
                  <a:pt x="113" y="18"/>
                  <a:pt x="113" y="18"/>
                  <a:pt x="113" y="18"/>
                </a:cubicBezTo>
                <a:cubicBezTo>
                  <a:pt x="110" y="18"/>
                  <a:pt x="107" y="15"/>
                  <a:pt x="107" y="11"/>
                </a:cubicBezTo>
                <a:cubicBezTo>
                  <a:pt x="107" y="11"/>
                  <a:pt x="107" y="11"/>
                  <a:pt x="107" y="11"/>
                </a:cubicBezTo>
                <a:cubicBezTo>
                  <a:pt x="107" y="3"/>
                  <a:pt x="97" y="0"/>
                  <a:pt x="89" y="0"/>
                </a:cubicBezTo>
                <a:cubicBezTo>
                  <a:pt x="89" y="0"/>
                  <a:pt x="89" y="0"/>
                  <a:pt x="89" y="0"/>
                </a:cubicBezTo>
                <a:cubicBezTo>
                  <a:pt x="81" y="0"/>
                  <a:pt x="78" y="3"/>
                  <a:pt x="78" y="11"/>
                </a:cubicBezTo>
                <a:cubicBezTo>
                  <a:pt x="78" y="11"/>
                  <a:pt x="78" y="11"/>
                  <a:pt x="78" y="11"/>
                </a:cubicBezTo>
                <a:cubicBezTo>
                  <a:pt x="78" y="15"/>
                  <a:pt x="75" y="18"/>
                  <a:pt x="72" y="18"/>
                </a:cubicBezTo>
                <a:cubicBezTo>
                  <a:pt x="66" y="18"/>
                  <a:pt x="66" y="18"/>
                  <a:pt x="66" y="18"/>
                </a:cubicBezTo>
                <a:cubicBezTo>
                  <a:pt x="59" y="18"/>
                  <a:pt x="54" y="23"/>
                  <a:pt x="54" y="30"/>
                </a:cubicBezTo>
                <a:cubicBezTo>
                  <a:pt x="54" y="30"/>
                  <a:pt x="54" y="30"/>
                  <a:pt x="54" y="30"/>
                </a:cubicBezTo>
                <a:cubicBezTo>
                  <a:pt x="54" y="37"/>
                  <a:pt x="59" y="42"/>
                  <a:pt x="66" y="42"/>
                </a:cubicBezTo>
                <a:cubicBezTo>
                  <a:pt x="119" y="42"/>
                  <a:pt x="119" y="42"/>
                  <a:pt x="119" y="42"/>
                </a:cubicBezTo>
                <a:cubicBezTo>
                  <a:pt x="126" y="42"/>
                  <a:pt x="132" y="37"/>
                  <a:pt x="132" y="30"/>
                </a:cubicBezTo>
                <a:cubicBezTo>
                  <a:pt x="132" y="30"/>
                  <a:pt x="132" y="30"/>
                  <a:pt x="132" y="30"/>
                </a:cubicBezTo>
                <a:cubicBezTo>
                  <a:pt x="132" y="23"/>
                  <a:pt x="126" y="18"/>
                  <a:pt x="119" y="18"/>
                </a:cubicBezTo>
                <a:close/>
                <a:moveTo>
                  <a:pt x="93" y="18"/>
                </a:moveTo>
                <a:cubicBezTo>
                  <a:pt x="89" y="18"/>
                  <a:pt x="86" y="15"/>
                  <a:pt x="86" y="11"/>
                </a:cubicBezTo>
                <a:cubicBezTo>
                  <a:pt x="86" y="8"/>
                  <a:pt x="89" y="5"/>
                  <a:pt x="93" y="5"/>
                </a:cubicBezTo>
                <a:cubicBezTo>
                  <a:pt x="96" y="5"/>
                  <a:pt x="99" y="8"/>
                  <a:pt x="99" y="11"/>
                </a:cubicBezTo>
                <a:cubicBezTo>
                  <a:pt x="99" y="15"/>
                  <a:pt x="96" y="18"/>
                  <a:pt x="93" y="18"/>
                </a:cubicBezTo>
                <a:close/>
                <a:moveTo>
                  <a:pt x="120" y="256"/>
                </a:moveTo>
                <a:cubicBezTo>
                  <a:pt x="17" y="256"/>
                  <a:pt x="17" y="256"/>
                  <a:pt x="17" y="256"/>
                </a:cubicBezTo>
                <a:cubicBezTo>
                  <a:pt x="8" y="256"/>
                  <a:pt x="0" y="248"/>
                  <a:pt x="0" y="239"/>
                </a:cubicBezTo>
                <a:cubicBezTo>
                  <a:pt x="0" y="42"/>
                  <a:pt x="0" y="42"/>
                  <a:pt x="0" y="42"/>
                </a:cubicBezTo>
                <a:cubicBezTo>
                  <a:pt x="0" y="33"/>
                  <a:pt x="8" y="26"/>
                  <a:pt x="13" y="26"/>
                </a:cubicBezTo>
                <a:cubicBezTo>
                  <a:pt x="46" y="26"/>
                  <a:pt x="46" y="26"/>
                  <a:pt x="46" y="26"/>
                </a:cubicBezTo>
                <a:cubicBezTo>
                  <a:pt x="46" y="27"/>
                  <a:pt x="45" y="29"/>
                  <a:pt x="45" y="30"/>
                </a:cubicBezTo>
                <a:cubicBezTo>
                  <a:pt x="45" y="41"/>
                  <a:pt x="55" y="50"/>
                  <a:pt x="66" y="50"/>
                </a:cubicBezTo>
                <a:cubicBezTo>
                  <a:pt x="119" y="50"/>
                  <a:pt x="119" y="50"/>
                  <a:pt x="119" y="50"/>
                </a:cubicBezTo>
                <a:cubicBezTo>
                  <a:pt x="131" y="50"/>
                  <a:pt x="140" y="41"/>
                  <a:pt x="140" y="30"/>
                </a:cubicBezTo>
                <a:cubicBezTo>
                  <a:pt x="140" y="28"/>
                  <a:pt x="140" y="27"/>
                  <a:pt x="139" y="26"/>
                </a:cubicBezTo>
                <a:cubicBezTo>
                  <a:pt x="164" y="26"/>
                  <a:pt x="164" y="26"/>
                  <a:pt x="164" y="26"/>
                </a:cubicBezTo>
                <a:cubicBezTo>
                  <a:pt x="178" y="26"/>
                  <a:pt x="185" y="33"/>
                  <a:pt x="185" y="42"/>
                </a:cubicBezTo>
                <a:cubicBezTo>
                  <a:pt x="185" y="166"/>
                  <a:pt x="185" y="166"/>
                  <a:pt x="185" y="166"/>
                </a:cubicBezTo>
                <a:cubicBezTo>
                  <a:pt x="184" y="165"/>
                  <a:pt x="182" y="165"/>
                  <a:pt x="181" y="165"/>
                </a:cubicBezTo>
                <a:cubicBezTo>
                  <a:pt x="175" y="165"/>
                  <a:pt x="170" y="166"/>
                  <a:pt x="164" y="167"/>
                </a:cubicBezTo>
                <a:cubicBezTo>
                  <a:pt x="164" y="71"/>
                  <a:pt x="164" y="71"/>
                  <a:pt x="164" y="71"/>
                </a:cubicBezTo>
                <a:cubicBezTo>
                  <a:pt x="21" y="71"/>
                  <a:pt x="21" y="71"/>
                  <a:pt x="21" y="71"/>
                </a:cubicBezTo>
                <a:cubicBezTo>
                  <a:pt x="21" y="235"/>
                  <a:pt x="21" y="235"/>
                  <a:pt x="21" y="235"/>
                </a:cubicBezTo>
                <a:cubicBezTo>
                  <a:pt x="115" y="235"/>
                  <a:pt x="115" y="235"/>
                  <a:pt x="115" y="235"/>
                </a:cubicBezTo>
                <a:cubicBezTo>
                  <a:pt x="116" y="242"/>
                  <a:pt x="117" y="249"/>
                  <a:pt x="120" y="256"/>
                </a:cubicBezTo>
                <a:close/>
                <a:moveTo>
                  <a:pt x="181" y="178"/>
                </a:moveTo>
                <a:cubicBezTo>
                  <a:pt x="151" y="178"/>
                  <a:pt x="127" y="202"/>
                  <a:pt x="127" y="231"/>
                </a:cubicBezTo>
                <a:cubicBezTo>
                  <a:pt x="127" y="260"/>
                  <a:pt x="151" y="284"/>
                  <a:pt x="181" y="284"/>
                </a:cubicBezTo>
                <a:cubicBezTo>
                  <a:pt x="210" y="284"/>
                  <a:pt x="234" y="260"/>
                  <a:pt x="234" y="231"/>
                </a:cubicBezTo>
                <a:cubicBezTo>
                  <a:pt x="234" y="202"/>
                  <a:pt x="210" y="178"/>
                  <a:pt x="181" y="178"/>
                </a:cubicBezTo>
                <a:close/>
                <a:moveTo>
                  <a:pt x="216" y="220"/>
                </a:moveTo>
                <a:cubicBezTo>
                  <a:pt x="183" y="257"/>
                  <a:pt x="183" y="257"/>
                  <a:pt x="183" y="257"/>
                </a:cubicBezTo>
                <a:cubicBezTo>
                  <a:pt x="181" y="259"/>
                  <a:pt x="179" y="260"/>
                  <a:pt x="177" y="260"/>
                </a:cubicBezTo>
                <a:cubicBezTo>
                  <a:pt x="175" y="260"/>
                  <a:pt x="173" y="259"/>
                  <a:pt x="172" y="258"/>
                </a:cubicBezTo>
                <a:cubicBezTo>
                  <a:pt x="151" y="241"/>
                  <a:pt x="151" y="241"/>
                  <a:pt x="151" y="241"/>
                </a:cubicBezTo>
                <a:cubicBezTo>
                  <a:pt x="147" y="239"/>
                  <a:pt x="147" y="233"/>
                  <a:pt x="150" y="230"/>
                </a:cubicBezTo>
                <a:cubicBezTo>
                  <a:pt x="153" y="226"/>
                  <a:pt x="158" y="226"/>
                  <a:pt x="161" y="229"/>
                </a:cubicBezTo>
                <a:cubicBezTo>
                  <a:pt x="176" y="240"/>
                  <a:pt x="176" y="240"/>
                  <a:pt x="176" y="240"/>
                </a:cubicBezTo>
                <a:cubicBezTo>
                  <a:pt x="203" y="209"/>
                  <a:pt x="203" y="209"/>
                  <a:pt x="203" y="209"/>
                </a:cubicBezTo>
                <a:cubicBezTo>
                  <a:pt x="206" y="206"/>
                  <a:pt x="212" y="205"/>
                  <a:pt x="215" y="208"/>
                </a:cubicBezTo>
                <a:cubicBezTo>
                  <a:pt x="218" y="211"/>
                  <a:pt x="219" y="217"/>
                  <a:pt x="216" y="220"/>
                </a:cubicBezTo>
                <a:close/>
                <a:moveTo>
                  <a:pt x="144" y="159"/>
                </a:moveTo>
                <a:cubicBezTo>
                  <a:pt x="78" y="159"/>
                  <a:pt x="78" y="159"/>
                  <a:pt x="78" y="159"/>
                </a:cubicBezTo>
                <a:cubicBezTo>
                  <a:pt x="76" y="159"/>
                  <a:pt x="74" y="157"/>
                  <a:pt x="74" y="155"/>
                </a:cubicBezTo>
                <a:cubicBezTo>
                  <a:pt x="74" y="150"/>
                  <a:pt x="74" y="150"/>
                  <a:pt x="74" y="150"/>
                </a:cubicBezTo>
                <a:cubicBezTo>
                  <a:pt x="74" y="148"/>
                  <a:pt x="76" y="146"/>
                  <a:pt x="78" y="146"/>
                </a:cubicBezTo>
                <a:cubicBezTo>
                  <a:pt x="144" y="146"/>
                  <a:pt x="144" y="146"/>
                  <a:pt x="144" y="146"/>
                </a:cubicBezTo>
                <a:cubicBezTo>
                  <a:pt x="146" y="146"/>
                  <a:pt x="148" y="148"/>
                  <a:pt x="148" y="150"/>
                </a:cubicBezTo>
                <a:cubicBezTo>
                  <a:pt x="148" y="155"/>
                  <a:pt x="148" y="155"/>
                  <a:pt x="148" y="155"/>
                </a:cubicBezTo>
                <a:cubicBezTo>
                  <a:pt x="148" y="157"/>
                  <a:pt x="146" y="159"/>
                  <a:pt x="144" y="159"/>
                </a:cubicBezTo>
                <a:close/>
                <a:moveTo>
                  <a:pt x="144" y="122"/>
                </a:moveTo>
                <a:cubicBezTo>
                  <a:pt x="78" y="122"/>
                  <a:pt x="78" y="122"/>
                  <a:pt x="78" y="122"/>
                </a:cubicBezTo>
                <a:cubicBezTo>
                  <a:pt x="76" y="122"/>
                  <a:pt x="74" y="120"/>
                  <a:pt x="74" y="118"/>
                </a:cubicBezTo>
                <a:cubicBezTo>
                  <a:pt x="74" y="114"/>
                  <a:pt x="74" y="114"/>
                  <a:pt x="74" y="114"/>
                </a:cubicBezTo>
                <a:cubicBezTo>
                  <a:pt x="74" y="111"/>
                  <a:pt x="76" y="109"/>
                  <a:pt x="78" y="109"/>
                </a:cubicBezTo>
                <a:cubicBezTo>
                  <a:pt x="144" y="109"/>
                  <a:pt x="144" y="109"/>
                  <a:pt x="144" y="109"/>
                </a:cubicBezTo>
                <a:cubicBezTo>
                  <a:pt x="146" y="109"/>
                  <a:pt x="148" y="111"/>
                  <a:pt x="148" y="114"/>
                </a:cubicBezTo>
                <a:cubicBezTo>
                  <a:pt x="148" y="118"/>
                  <a:pt x="148" y="118"/>
                  <a:pt x="148" y="118"/>
                </a:cubicBezTo>
                <a:cubicBezTo>
                  <a:pt x="148" y="120"/>
                  <a:pt x="146" y="122"/>
                  <a:pt x="144" y="122"/>
                </a:cubicBezTo>
                <a:close/>
                <a:moveTo>
                  <a:pt x="115" y="196"/>
                </a:moveTo>
                <a:cubicBezTo>
                  <a:pt x="78" y="196"/>
                  <a:pt x="78" y="196"/>
                  <a:pt x="78" y="196"/>
                </a:cubicBezTo>
                <a:cubicBezTo>
                  <a:pt x="76" y="196"/>
                  <a:pt x="74" y="194"/>
                  <a:pt x="74" y="192"/>
                </a:cubicBezTo>
                <a:cubicBezTo>
                  <a:pt x="74" y="188"/>
                  <a:pt x="74" y="188"/>
                  <a:pt x="74" y="188"/>
                </a:cubicBezTo>
                <a:cubicBezTo>
                  <a:pt x="74" y="186"/>
                  <a:pt x="76" y="184"/>
                  <a:pt x="78" y="184"/>
                </a:cubicBezTo>
                <a:cubicBezTo>
                  <a:pt x="115" y="184"/>
                  <a:pt x="115" y="184"/>
                  <a:pt x="115" y="184"/>
                </a:cubicBezTo>
                <a:cubicBezTo>
                  <a:pt x="117" y="184"/>
                  <a:pt x="119" y="186"/>
                  <a:pt x="119" y="188"/>
                </a:cubicBezTo>
                <a:cubicBezTo>
                  <a:pt x="119" y="192"/>
                  <a:pt x="119" y="192"/>
                  <a:pt x="119" y="192"/>
                </a:cubicBezTo>
                <a:cubicBezTo>
                  <a:pt x="119" y="194"/>
                  <a:pt x="117" y="196"/>
                  <a:pt x="115" y="196"/>
                </a:cubicBezTo>
                <a:close/>
                <a:moveTo>
                  <a:pt x="66" y="107"/>
                </a:moveTo>
                <a:cubicBezTo>
                  <a:pt x="51" y="124"/>
                  <a:pt x="51" y="124"/>
                  <a:pt x="51" y="124"/>
                </a:cubicBezTo>
                <a:cubicBezTo>
                  <a:pt x="50" y="124"/>
                  <a:pt x="49" y="125"/>
                  <a:pt x="48" y="125"/>
                </a:cubicBezTo>
                <a:cubicBezTo>
                  <a:pt x="47" y="125"/>
                  <a:pt x="47" y="125"/>
                  <a:pt x="46" y="124"/>
                </a:cubicBezTo>
                <a:cubicBezTo>
                  <a:pt x="36" y="116"/>
                  <a:pt x="36" y="116"/>
                  <a:pt x="36" y="116"/>
                </a:cubicBezTo>
                <a:cubicBezTo>
                  <a:pt x="35" y="115"/>
                  <a:pt x="35" y="113"/>
                  <a:pt x="36" y="111"/>
                </a:cubicBezTo>
                <a:cubicBezTo>
                  <a:pt x="37" y="110"/>
                  <a:pt x="40" y="109"/>
                  <a:pt x="41" y="111"/>
                </a:cubicBezTo>
                <a:cubicBezTo>
                  <a:pt x="48" y="116"/>
                  <a:pt x="48" y="116"/>
                  <a:pt x="48" y="116"/>
                </a:cubicBezTo>
                <a:cubicBezTo>
                  <a:pt x="61" y="102"/>
                  <a:pt x="61" y="102"/>
                  <a:pt x="61" y="102"/>
                </a:cubicBezTo>
                <a:cubicBezTo>
                  <a:pt x="62" y="100"/>
                  <a:pt x="64" y="100"/>
                  <a:pt x="66" y="101"/>
                </a:cubicBezTo>
                <a:cubicBezTo>
                  <a:pt x="67" y="103"/>
                  <a:pt x="68" y="105"/>
                  <a:pt x="66" y="107"/>
                </a:cubicBezTo>
                <a:close/>
                <a:moveTo>
                  <a:pt x="66" y="143"/>
                </a:moveTo>
                <a:cubicBezTo>
                  <a:pt x="51" y="160"/>
                  <a:pt x="51" y="160"/>
                  <a:pt x="51" y="160"/>
                </a:cubicBezTo>
                <a:cubicBezTo>
                  <a:pt x="50" y="161"/>
                  <a:pt x="49" y="161"/>
                  <a:pt x="48" y="161"/>
                </a:cubicBezTo>
                <a:cubicBezTo>
                  <a:pt x="47" y="161"/>
                  <a:pt x="47" y="161"/>
                  <a:pt x="46" y="161"/>
                </a:cubicBezTo>
                <a:cubicBezTo>
                  <a:pt x="36" y="153"/>
                  <a:pt x="36" y="153"/>
                  <a:pt x="36" y="153"/>
                </a:cubicBezTo>
                <a:cubicBezTo>
                  <a:pt x="35" y="152"/>
                  <a:pt x="35" y="149"/>
                  <a:pt x="36" y="148"/>
                </a:cubicBezTo>
                <a:cubicBezTo>
                  <a:pt x="37" y="146"/>
                  <a:pt x="40" y="146"/>
                  <a:pt x="41" y="147"/>
                </a:cubicBezTo>
                <a:cubicBezTo>
                  <a:pt x="48" y="152"/>
                  <a:pt x="48" y="152"/>
                  <a:pt x="48" y="152"/>
                </a:cubicBezTo>
                <a:cubicBezTo>
                  <a:pt x="61" y="138"/>
                  <a:pt x="61" y="138"/>
                  <a:pt x="61" y="138"/>
                </a:cubicBezTo>
                <a:cubicBezTo>
                  <a:pt x="62" y="137"/>
                  <a:pt x="64" y="136"/>
                  <a:pt x="66" y="138"/>
                </a:cubicBezTo>
                <a:cubicBezTo>
                  <a:pt x="67" y="139"/>
                  <a:pt x="68" y="142"/>
                  <a:pt x="66" y="143"/>
                </a:cubicBezTo>
                <a:close/>
                <a:moveTo>
                  <a:pt x="66" y="181"/>
                </a:moveTo>
                <a:cubicBezTo>
                  <a:pt x="51" y="198"/>
                  <a:pt x="51" y="198"/>
                  <a:pt x="51" y="198"/>
                </a:cubicBezTo>
                <a:cubicBezTo>
                  <a:pt x="50" y="199"/>
                  <a:pt x="49" y="199"/>
                  <a:pt x="48" y="199"/>
                </a:cubicBezTo>
                <a:cubicBezTo>
                  <a:pt x="47" y="199"/>
                  <a:pt x="47" y="199"/>
                  <a:pt x="46" y="198"/>
                </a:cubicBezTo>
                <a:cubicBezTo>
                  <a:pt x="36" y="191"/>
                  <a:pt x="36" y="191"/>
                  <a:pt x="36" y="191"/>
                </a:cubicBezTo>
                <a:cubicBezTo>
                  <a:pt x="35" y="189"/>
                  <a:pt x="35" y="187"/>
                  <a:pt x="36" y="185"/>
                </a:cubicBezTo>
                <a:cubicBezTo>
                  <a:pt x="37" y="184"/>
                  <a:pt x="40" y="183"/>
                  <a:pt x="41" y="185"/>
                </a:cubicBezTo>
                <a:cubicBezTo>
                  <a:pt x="48" y="190"/>
                  <a:pt x="48" y="190"/>
                  <a:pt x="48" y="190"/>
                </a:cubicBezTo>
                <a:cubicBezTo>
                  <a:pt x="61" y="176"/>
                  <a:pt x="61" y="176"/>
                  <a:pt x="61" y="176"/>
                </a:cubicBezTo>
                <a:cubicBezTo>
                  <a:pt x="62" y="174"/>
                  <a:pt x="64" y="174"/>
                  <a:pt x="66" y="175"/>
                </a:cubicBezTo>
                <a:cubicBezTo>
                  <a:pt x="67" y="177"/>
                  <a:pt x="68" y="179"/>
                  <a:pt x="66" y="181"/>
                </a:cubicBezTo>
                <a:close/>
                <a:moveTo>
                  <a:pt x="66" y="181"/>
                </a:moveTo>
                <a:cubicBezTo>
                  <a:pt x="66" y="181"/>
                  <a:pt x="66" y="181"/>
                  <a:pt x="66" y="181"/>
                </a:cubicBezTo>
              </a:path>
            </a:pathLst>
          </a:custGeom>
          <a:solidFill>
            <a:srgbClr val="F6AF48"/>
          </a:solidFill>
          <a:ln>
            <a:noFill/>
          </a:ln>
        </p:spPr>
        <p:txBody>
          <a:bodyPr vert="horz" wrap="square" lIns="91440" tIns="45720" rIns="91440" bIns="45720" numCol="1" anchor="t" anchorCtr="0" compatLnSpc="1"/>
          <a:lstStyle/>
          <a:p>
            <a:endParaRPr lang="en-US"/>
          </a:p>
        </p:txBody>
      </p:sp>
      <p:sp>
        <p:nvSpPr>
          <p:cNvPr id="8" name="Freeform 69"/>
          <p:cNvSpPr>
            <a:spLocks noEditPoints="1"/>
          </p:cNvSpPr>
          <p:nvPr/>
        </p:nvSpPr>
        <p:spPr bwMode="auto">
          <a:xfrm>
            <a:off x="7124725" y="3195211"/>
            <a:ext cx="1446310" cy="1441829"/>
          </a:xfrm>
          <a:custGeom>
            <a:avLst/>
            <a:gdLst>
              <a:gd name="T0" fmla="*/ 385 w 682"/>
              <a:gd name="T1" fmla="*/ 638 h 680"/>
              <a:gd name="T2" fmla="*/ 425 w 682"/>
              <a:gd name="T3" fmla="*/ 634 h 680"/>
              <a:gd name="T4" fmla="*/ 489 w 682"/>
              <a:gd name="T5" fmla="*/ 641 h 680"/>
              <a:gd name="T6" fmla="*/ 512 w 682"/>
              <a:gd name="T7" fmla="*/ 589 h 680"/>
              <a:gd name="T8" fmla="*/ 569 w 682"/>
              <a:gd name="T9" fmla="*/ 586 h 680"/>
              <a:gd name="T10" fmla="*/ 586 w 682"/>
              <a:gd name="T11" fmla="*/ 524 h 680"/>
              <a:gd name="T12" fmla="*/ 604 w 682"/>
              <a:gd name="T13" fmla="*/ 488 h 680"/>
              <a:gd name="T14" fmla="*/ 659 w 682"/>
              <a:gd name="T15" fmla="*/ 461 h 680"/>
              <a:gd name="T16" fmla="*/ 640 w 682"/>
              <a:gd name="T17" fmla="*/ 408 h 680"/>
              <a:gd name="T18" fmla="*/ 643 w 682"/>
              <a:gd name="T19" fmla="*/ 360 h 680"/>
              <a:gd name="T20" fmla="*/ 681 w 682"/>
              <a:gd name="T21" fmla="*/ 312 h 680"/>
              <a:gd name="T22" fmla="*/ 634 w 682"/>
              <a:gd name="T23" fmla="*/ 263 h 680"/>
              <a:gd name="T24" fmla="*/ 629 w 682"/>
              <a:gd name="T25" fmla="*/ 219 h 680"/>
              <a:gd name="T26" fmla="*/ 609 w 682"/>
              <a:gd name="T27" fmla="*/ 160 h 680"/>
              <a:gd name="T28" fmla="*/ 564 w 682"/>
              <a:gd name="T29" fmla="*/ 134 h 680"/>
              <a:gd name="T30" fmla="*/ 559 w 682"/>
              <a:gd name="T31" fmla="*/ 76 h 680"/>
              <a:gd name="T32" fmla="*/ 499 w 682"/>
              <a:gd name="T33" fmla="*/ 75 h 680"/>
              <a:gd name="T34" fmla="*/ 455 w 682"/>
              <a:gd name="T35" fmla="*/ 57 h 680"/>
              <a:gd name="T36" fmla="*/ 412 w 682"/>
              <a:gd name="T37" fmla="*/ 5 h 680"/>
              <a:gd name="T38" fmla="*/ 360 w 682"/>
              <a:gd name="T39" fmla="*/ 36 h 680"/>
              <a:gd name="T40" fmla="*/ 304 w 682"/>
              <a:gd name="T41" fmla="*/ 8 h 680"/>
              <a:gd name="T42" fmla="*/ 257 w 682"/>
              <a:gd name="T43" fmla="*/ 17 h 680"/>
              <a:gd name="T44" fmla="*/ 224 w 682"/>
              <a:gd name="T45" fmla="*/ 58 h 680"/>
              <a:gd name="T46" fmla="*/ 168 w 682"/>
              <a:gd name="T47" fmla="*/ 49 h 680"/>
              <a:gd name="T48" fmla="*/ 136 w 682"/>
              <a:gd name="T49" fmla="*/ 114 h 680"/>
              <a:gd name="T50" fmla="*/ 109 w 682"/>
              <a:gd name="T51" fmla="*/ 143 h 680"/>
              <a:gd name="T52" fmla="*/ 50 w 682"/>
              <a:gd name="T53" fmla="*/ 160 h 680"/>
              <a:gd name="T54" fmla="*/ 63 w 682"/>
              <a:gd name="T55" fmla="*/ 217 h 680"/>
              <a:gd name="T56" fmla="*/ 42 w 682"/>
              <a:gd name="T57" fmla="*/ 264 h 680"/>
              <a:gd name="T58" fmla="*/ 5 w 682"/>
              <a:gd name="T59" fmla="*/ 316 h 680"/>
              <a:gd name="T60" fmla="*/ 38 w 682"/>
              <a:gd name="T61" fmla="*/ 362 h 680"/>
              <a:gd name="T62" fmla="*/ 9 w 682"/>
              <a:gd name="T63" fmla="*/ 422 h 680"/>
              <a:gd name="T64" fmla="*/ 52 w 682"/>
              <a:gd name="T65" fmla="*/ 458 h 680"/>
              <a:gd name="T66" fmla="*/ 79 w 682"/>
              <a:gd name="T67" fmla="*/ 492 h 680"/>
              <a:gd name="T68" fmla="*/ 81 w 682"/>
              <a:gd name="T69" fmla="*/ 560 h 680"/>
              <a:gd name="T70" fmla="*/ 141 w 682"/>
              <a:gd name="T71" fmla="*/ 567 h 680"/>
              <a:gd name="T72" fmla="*/ 176 w 682"/>
              <a:gd name="T73" fmla="*/ 616 h 680"/>
              <a:gd name="T74" fmla="*/ 219 w 682"/>
              <a:gd name="T75" fmla="*/ 648 h 680"/>
              <a:gd name="T76" fmla="*/ 273 w 682"/>
              <a:gd name="T77" fmla="*/ 634 h 680"/>
              <a:gd name="T78" fmla="*/ 310 w 682"/>
              <a:gd name="T79" fmla="*/ 674 h 680"/>
              <a:gd name="T80" fmla="*/ 297 w 682"/>
              <a:gd name="T81" fmla="*/ 588 h 680"/>
              <a:gd name="T82" fmla="*/ 231 w 682"/>
              <a:gd name="T83" fmla="*/ 567 h 680"/>
              <a:gd name="T84" fmla="*/ 182 w 682"/>
              <a:gd name="T85" fmla="*/ 537 h 680"/>
              <a:gd name="T86" fmla="*/ 117 w 682"/>
              <a:gd name="T87" fmla="*/ 459 h 680"/>
              <a:gd name="T88" fmla="*/ 89 w 682"/>
              <a:gd name="T89" fmla="*/ 375 h 680"/>
              <a:gd name="T90" fmla="*/ 101 w 682"/>
              <a:gd name="T91" fmla="*/ 255 h 680"/>
              <a:gd name="T92" fmla="*/ 145 w 682"/>
              <a:gd name="T93" fmla="*/ 176 h 680"/>
              <a:gd name="T94" fmla="*/ 239 w 682"/>
              <a:gd name="T95" fmla="*/ 106 h 680"/>
              <a:gd name="T96" fmla="*/ 338 w 682"/>
              <a:gd name="T97" fmla="*/ 85 h 680"/>
              <a:gd name="T98" fmla="*/ 435 w 682"/>
              <a:gd name="T99" fmla="*/ 103 h 680"/>
              <a:gd name="T100" fmla="*/ 517 w 682"/>
              <a:gd name="T101" fmla="*/ 156 h 680"/>
              <a:gd name="T102" fmla="*/ 544 w 682"/>
              <a:gd name="T103" fmla="*/ 187 h 680"/>
              <a:gd name="T104" fmla="*/ 587 w 682"/>
              <a:gd name="T105" fmla="*/ 276 h 680"/>
              <a:gd name="T106" fmla="*/ 592 w 682"/>
              <a:gd name="T107" fmla="*/ 373 h 680"/>
              <a:gd name="T108" fmla="*/ 557 w 682"/>
              <a:gd name="T109" fmla="*/ 471 h 680"/>
              <a:gd name="T110" fmla="*/ 488 w 682"/>
              <a:gd name="T111" fmla="*/ 545 h 680"/>
              <a:gd name="T112" fmla="*/ 403 w 682"/>
              <a:gd name="T113" fmla="*/ 585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2" h="680">
                <a:moveTo>
                  <a:pt x="345" y="680"/>
                </a:moveTo>
                <a:cubicBezTo>
                  <a:pt x="348" y="680"/>
                  <a:pt x="352" y="678"/>
                  <a:pt x="353" y="675"/>
                </a:cubicBezTo>
                <a:cubicBezTo>
                  <a:pt x="353" y="675"/>
                  <a:pt x="354" y="673"/>
                  <a:pt x="355" y="670"/>
                </a:cubicBezTo>
                <a:cubicBezTo>
                  <a:pt x="357" y="668"/>
                  <a:pt x="359" y="664"/>
                  <a:pt x="360" y="660"/>
                </a:cubicBezTo>
                <a:cubicBezTo>
                  <a:pt x="364" y="653"/>
                  <a:pt x="367" y="645"/>
                  <a:pt x="367" y="645"/>
                </a:cubicBezTo>
                <a:cubicBezTo>
                  <a:pt x="368" y="642"/>
                  <a:pt x="371" y="640"/>
                  <a:pt x="374" y="640"/>
                </a:cubicBezTo>
                <a:cubicBezTo>
                  <a:pt x="374" y="640"/>
                  <a:pt x="379" y="639"/>
                  <a:pt x="385" y="638"/>
                </a:cubicBezTo>
                <a:cubicBezTo>
                  <a:pt x="388" y="638"/>
                  <a:pt x="390" y="638"/>
                  <a:pt x="392" y="637"/>
                </a:cubicBezTo>
                <a:cubicBezTo>
                  <a:pt x="394" y="637"/>
                  <a:pt x="395" y="637"/>
                  <a:pt x="395" y="637"/>
                </a:cubicBezTo>
                <a:cubicBezTo>
                  <a:pt x="395" y="637"/>
                  <a:pt x="397" y="636"/>
                  <a:pt x="399" y="636"/>
                </a:cubicBezTo>
                <a:cubicBezTo>
                  <a:pt x="401" y="636"/>
                  <a:pt x="403" y="635"/>
                  <a:pt x="406" y="635"/>
                </a:cubicBezTo>
                <a:cubicBezTo>
                  <a:pt x="409" y="634"/>
                  <a:pt x="411" y="633"/>
                  <a:pt x="413" y="633"/>
                </a:cubicBezTo>
                <a:cubicBezTo>
                  <a:pt x="415" y="632"/>
                  <a:pt x="417" y="632"/>
                  <a:pt x="417" y="632"/>
                </a:cubicBezTo>
                <a:cubicBezTo>
                  <a:pt x="420" y="631"/>
                  <a:pt x="423" y="632"/>
                  <a:pt x="425" y="634"/>
                </a:cubicBezTo>
                <a:cubicBezTo>
                  <a:pt x="425" y="634"/>
                  <a:pt x="431" y="640"/>
                  <a:pt x="437" y="646"/>
                </a:cubicBezTo>
                <a:cubicBezTo>
                  <a:pt x="443" y="652"/>
                  <a:pt x="449" y="657"/>
                  <a:pt x="449" y="657"/>
                </a:cubicBezTo>
                <a:cubicBezTo>
                  <a:pt x="451" y="659"/>
                  <a:pt x="455" y="660"/>
                  <a:pt x="458" y="659"/>
                </a:cubicBezTo>
                <a:cubicBezTo>
                  <a:pt x="458" y="659"/>
                  <a:pt x="465" y="656"/>
                  <a:pt x="471" y="654"/>
                </a:cubicBezTo>
                <a:cubicBezTo>
                  <a:pt x="474" y="653"/>
                  <a:pt x="477" y="651"/>
                  <a:pt x="479" y="650"/>
                </a:cubicBezTo>
                <a:cubicBezTo>
                  <a:pt x="482" y="649"/>
                  <a:pt x="483" y="649"/>
                  <a:pt x="483" y="649"/>
                </a:cubicBezTo>
                <a:cubicBezTo>
                  <a:pt x="486" y="647"/>
                  <a:pt x="489" y="644"/>
                  <a:pt x="489" y="641"/>
                </a:cubicBezTo>
                <a:cubicBezTo>
                  <a:pt x="489" y="641"/>
                  <a:pt x="489" y="632"/>
                  <a:pt x="489" y="624"/>
                </a:cubicBezTo>
                <a:cubicBezTo>
                  <a:pt x="490" y="620"/>
                  <a:pt x="490" y="616"/>
                  <a:pt x="490" y="613"/>
                </a:cubicBezTo>
                <a:cubicBezTo>
                  <a:pt x="489" y="610"/>
                  <a:pt x="489" y="608"/>
                  <a:pt x="489" y="608"/>
                </a:cubicBezTo>
                <a:cubicBezTo>
                  <a:pt x="489" y="605"/>
                  <a:pt x="491" y="602"/>
                  <a:pt x="494" y="600"/>
                </a:cubicBezTo>
                <a:cubicBezTo>
                  <a:pt x="494" y="600"/>
                  <a:pt x="495" y="599"/>
                  <a:pt x="497" y="598"/>
                </a:cubicBezTo>
                <a:cubicBezTo>
                  <a:pt x="498" y="597"/>
                  <a:pt x="501" y="596"/>
                  <a:pt x="503" y="594"/>
                </a:cubicBezTo>
                <a:cubicBezTo>
                  <a:pt x="508" y="591"/>
                  <a:pt x="512" y="589"/>
                  <a:pt x="512" y="589"/>
                </a:cubicBezTo>
                <a:cubicBezTo>
                  <a:pt x="512" y="589"/>
                  <a:pt x="516" y="585"/>
                  <a:pt x="521" y="582"/>
                </a:cubicBezTo>
                <a:cubicBezTo>
                  <a:pt x="523" y="581"/>
                  <a:pt x="525" y="579"/>
                  <a:pt x="527" y="578"/>
                </a:cubicBezTo>
                <a:cubicBezTo>
                  <a:pt x="528" y="576"/>
                  <a:pt x="529" y="576"/>
                  <a:pt x="529" y="576"/>
                </a:cubicBezTo>
                <a:cubicBezTo>
                  <a:pt x="532" y="574"/>
                  <a:pt x="535" y="573"/>
                  <a:pt x="538" y="574"/>
                </a:cubicBezTo>
                <a:cubicBezTo>
                  <a:pt x="538" y="574"/>
                  <a:pt x="540" y="575"/>
                  <a:pt x="543" y="576"/>
                </a:cubicBezTo>
                <a:cubicBezTo>
                  <a:pt x="546" y="577"/>
                  <a:pt x="550" y="579"/>
                  <a:pt x="553" y="580"/>
                </a:cubicBezTo>
                <a:cubicBezTo>
                  <a:pt x="561" y="583"/>
                  <a:pt x="569" y="586"/>
                  <a:pt x="569" y="586"/>
                </a:cubicBezTo>
                <a:cubicBezTo>
                  <a:pt x="572" y="587"/>
                  <a:pt x="576" y="586"/>
                  <a:pt x="578" y="583"/>
                </a:cubicBezTo>
                <a:cubicBezTo>
                  <a:pt x="578" y="583"/>
                  <a:pt x="580" y="582"/>
                  <a:pt x="581" y="580"/>
                </a:cubicBezTo>
                <a:cubicBezTo>
                  <a:pt x="583" y="578"/>
                  <a:pt x="586" y="576"/>
                  <a:pt x="588" y="574"/>
                </a:cubicBezTo>
                <a:cubicBezTo>
                  <a:pt x="592" y="569"/>
                  <a:pt x="597" y="564"/>
                  <a:pt x="597" y="564"/>
                </a:cubicBezTo>
                <a:cubicBezTo>
                  <a:pt x="599" y="561"/>
                  <a:pt x="600" y="557"/>
                  <a:pt x="599" y="554"/>
                </a:cubicBezTo>
                <a:cubicBezTo>
                  <a:pt x="599" y="554"/>
                  <a:pt x="596" y="547"/>
                  <a:pt x="593" y="539"/>
                </a:cubicBezTo>
                <a:cubicBezTo>
                  <a:pt x="590" y="531"/>
                  <a:pt x="586" y="524"/>
                  <a:pt x="586" y="524"/>
                </a:cubicBezTo>
                <a:cubicBezTo>
                  <a:pt x="585" y="521"/>
                  <a:pt x="585" y="518"/>
                  <a:pt x="587" y="515"/>
                </a:cubicBezTo>
                <a:cubicBezTo>
                  <a:pt x="587" y="515"/>
                  <a:pt x="588" y="514"/>
                  <a:pt x="589" y="512"/>
                </a:cubicBezTo>
                <a:cubicBezTo>
                  <a:pt x="590" y="511"/>
                  <a:pt x="592" y="508"/>
                  <a:pt x="593" y="506"/>
                </a:cubicBezTo>
                <a:cubicBezTo>
                  <a:pt x="595" y="504"/>
                  <a:pt x="596" y="502"/>
                  <a:pt x="597" y="500"/>
                </a:cubicBezTo>
                <a:cubicBezTo>
                  <a:pt x="598" y="498"/>
                  <a:pt x="599" y="497"/>
                  <a:pt x="599" y="497"/>
                </a:cubicBezTo>
                <a:cubicBezTo>
                  <a:pt x="599" y="497"/>
                  <a:pt x="600" y="496"/>
                  <a:pt x="601" y="494"/>
                </a:cubicBezTo>
                <a:cubicBezTo>
                  <a:pt x="602" y="493"/>
                  <a:pt x="603" y="490"/>
                  <a:pt x="604" y="488"/>
                </a:cubicBezTo>
                <a:cubicBezTo>
                  <a:pt x="607" y="483"/>
                  <a:pt x="610" y="478"/>
                  <a:pt x="610" y="478"/>
                </a:cubicBezTo>
                <a:cubicBezTo>
                  <a:pt x="611" y="476"/>
                  <a:pt x="614" y="474"/>
                  <a:pt x="617" y="474"/>
                </a:cubicBezTo>
                <a:cubicBezTo>
                  <a:pt x="617" y="474"/>
                  <a:pt x="625" y="473"/>
                  <a:pt x="634" y="473"/>
                </a:cubicBezTo>
                <a:cubicBezTo>
                  <a:pt x="638" y="473"/>
                  <a:pt x="642" y="472"/>
                  <a:pt x="645" y="472"/>
                </a:cubicBezTo>
                <a:cubicBezTo>
                  <a:pt x="648" y="472"/>
                  <a:pt x="650" y="471"/>
                  <a:pt x="650" y="471"/>
                </a:cubicBezTo>
                <a:cubicBezTo>
                  <a:pt x="653" y="471"/>
                  <a:pt x="656" y="469"/>
                  <a:pt x="657" y="465"/>
                </a:cubicBezTo>
                <a:cubicBezTo>
                  <a:pt x="657" y="465"/>
                  <a:pt x="658" y="464"/>
                  <a:pt x="659" y="461"/>
                </a:cubicBezTo>
                <a:cubicBezTo>
                  <a:pt x="660" y="459"/>
                  <a:pt x="661" y="456"/>
                  <a:pt x="662" y="453"/>
                </a:cubicBezTo>
                <a:cubicBezTo>
                  <a:pt x="663" y="450"/>
                  <a:pt x="664" y="446"/>
                  <a:pt x="665" y="444"/>
                </a:cubicBezTo>
                <a:cubicBezTo>
                  <a:pt x="666" y="442"/>
                  <a:pt x="666" y="440"/>
                  <a:pt x="666" y="440"/>
                </a:cubicBezTo>
                <a:cubicBezTo>
                  <a:pt x="667" y="436"/>
                  <a:pt x="667" y="433"/>
                  <a:pt x="664" y="430"/>
                </a:cubicBezTo>
                <a:cubicBezTo>
                  <a:pt x="664" y="430"/>
                  <a:pt x="659" y="425"/>
                  <a:pt x="653" y="419"/>
                </a:cubicBezTo>
                <a:cubicBezTo>
                  <a:pt x="650" y="416"/>
                  <a:pt x="647" y="413"/>
                  <a:pt x="644" y="411"/>
                </a:cubicBezTo>
                <a:cubicBezTo>
                  <a:pt x="642" y="409"/>
                  <a:pt x="640" y="408"/>
                  <a:pt x="640" y="408"/>
                </a:cubicBezTo>
                <a:cubicBezTo>
                  <a:pt x="638" y="406"/>
                  <a:pt x="637" y="403"/>
                  <a:pt x="637" y="400"/>
                </a:cubicBezTo>
                <a:cubicBezTo>
                  <a:pt x="637" y="400"/>
                  <a:pt x="638" y="398"/>
                  <a:pt x="638" y="396"/>
                </a:cubicBezTo>
                <a:cubicBezTo>
                  <a:pt x="639" y="394"/>
                  <a:pt x="639" y="392"/>
                  <a:pt x="639" y="389"/>
                </a:cubicBezTo>
                <a:cubicBezTo>
                  <a:pt x="640" y="386"/>
                  <a:pt x="640" y="384"/>
                  <a:pt x="641" y="382"/>
                </a:cubicBezTo>
                <a:cubicBezTo>
                  <a:pt x="641" y="380"/>
                  <a:pt x="641" y="378"/>
                  <a:pt x="641" y="378"/>
                </a:cubicBezTo>
                <a:cubicBezTo>
                  <a:pt x="641" y="378"/>
                  <a:pt x="642" y="373"/>
                  <a:pt x="642" y="368"/>
                </a:cubicBezTo>
                <a:cubicBezTo>
                  <a:pt x="643" y="365"/>
                  <a:pt x="643" y="362"/>
                  <a:pt x="643" y="360"/>
                </a:cubicBezTo>
                <a:cubicBezTo>
                  <a:pt x="643" y="358"/>
                  <a:pt x="643" y="357"/>
                  <a:pt x="643" y="357"/>
                </a:cubicBezTo>
                <a:cubicBezTo>
                  <a:pt x="643" y="354"/>
                  <a:pt x="645" y="351"/>
                  <a:pt x="648" y="349"/>
                </a:cubicBezTo>
                <a:cubicBezTo>
                  <a:pt x="648" y="349"/>
                  <a:pt x="655" y="346"/>
                  <a:pt x="663" y="342"/>
                </a:cubicBezTo>
                <a:cubicBezTo>
                  <a:pt x="666" y="340"/>
                  <a:pt x="670" y="338"/>
                  <a:pt x="673" y="337"/>
                </a:cubicBezTo>
                <a:cubicBezTo>
                  <a:pt x="675" y="335"/>
                  <a:pt x="677" y="334"/>
                  <a:pt x="677" y="334"/>
                </a:cubicBezTo>
                <a:cubicBezTo>
                  <a:pt x="680" y="332"/>
                  <a:pt x="682" y="329"/>
                  <a:pt x="682" y="325"/>
                </a:cubicBezTo>
                <a:cubicBezTo>
                  <a:pt x="682" y="325"/>
                  <a:pt x="681" y="319"/>
                  <a:pt x="681" y="312"/>
                </a:cubicBezTo>
                <a:cubicBezTo>
                  <a:pt x="681" y="309"/>
                  <a:pt x="680" y="305"/>
                  <a:pt x="680" y="303"/>
                </a:cubicBezTo>
                <a:cubicBezTo>
                  <a:pt x="680" y="300"/>
                  <a:pt x="680" y="299"/>
                  <a:pt x="680" y="299"/>
                </a:cubicBezTo>
                <a:cubicBezTo>
                  <a:pt x="679" y="295"/>
                  <a:pt x="677" y="292"/>
                  <a:pt x="674" y="291"/>
                </a:cubicBezTo>
                <a:cubicBezTo>
                  <a:pt x="674" y="291"/>
                  <a:pt x="666" y="288"/>
                  <a:pt x="658" y="285"/>
                </a:cubicBezTo>
                <a:cubicBezTo>
                  <a:pt x="651" y="282"/>
                  <a:pt x="643" y="280"/>
                  <a:pt x="643" y="280"/>
                </a:cubicBezTo>
                <a:cubicBezTo>
                  <a:pt x="640" y="279"/>
                  <a:pt x="638" y="277"/>
                  <a:pt x="637" y="273"/>
                </a:cubicBezTo>
                <a:cubicBezTo>
                  <a:pt x="637" y="273"/>
                  <a:pt x="636" y="268"/>
                  <a:pt x="634" y="263"/>
                </a:cubicBezTo>
                <a:cubicBezTo>
                  <a:pt x="633" y="258"/>
                  <a:pt x="631" y="253"/>
                  <a:pt x="631" y="253"/>
                </a:cubicBezTo>
                <a:cubicBezTo>
                  <a:pt x="631" y="253"/>
                  <a:pt x="631" y="251"/>
                  <a:pt x="630" y="249"/>
                </a:cubicBezTo>
                <a:cubicBezTo>
                  <a:pt x="630" y="247"/>
                  <a:pt x="629" y="245"/>
                  <a:pt x="628" y="242"/>
                </a:cubicBezTo>
                <a:cubicBezTo>
                  <a:pt x="627" y="240"/>
                  <a:pt x="626" y="237"/>
                  <a:pt x="626" y="235"/>
                </a:cubicBezTo>
                <a:cubicBezTo>
                  <a:pt x="625" y="233"/>
                  <a:pt x="625" y="232"/>
                  <a:pt x="625" y="232"/>
                </a:cubicBezTo>
                <a:cubicBezTo>
                  <a:pt x="623" y="229"/>
                  <a:pt x="624" y="226"/>
                  <a:pt x="626" y="223"/>
                </a:cubicBezTo>
                <a:cubicBezTo>
                  <a:pt x="626" y="223"/>
                  <a:pt x="627" y="222"/>
                  <a:pt x="629" y="219"/>
                </a:cubicBezTo>
                <a:cubicBezTo>
                  <a:pt x="631" y="217"/>
                  <a:pt x="634" y="214"/>
                  <a:pt x="636" y="211"/>
                </a:cubicBezTo>
                <a:cubicBezTo>
                  <a:pt x="641" y="204"/>
                  <a:pt x="646" y="197"/>
                  <a:pt x="646" y="197"/>
                </a:cubicBezTo>
                <a:cubicBezTo>
                  <a:pt x="648" y="195"/>
                  <a:pt x="649" y="191"/>
                  <a:pt x="647" y="188"/>
                </a:cubicBezTo>
                <a:cubicBezTo>
                  <a:pt x="647" y="188"/>
                  <a:pt x="644" y="182"/>
                  <a:pt x="641" y="176"/>
                </a:cubicBezTo>
                <a:cubicBezTo>
                  <a:pt x="637" y="170"/>
                  <a:pt x="634" y="164"/>
                  <a:pt x="634" y="164"/>
                </a:cubicBezTo>
                <a:cubicBezTo>
                  <a:pt x="632" y="161"/>
                  <a:pt x="629" y="159"/>
                  <a:pt x="626" y="159"/>
                </a:cubicBezTo>
                <a:cubicBezTo>
                  <a:pt x="626" y="159"/>
                  <a:pt x="617" y="160"/>
                  <a:pt x="609" y="160"/>
                </a:cubicBezTo>
                <a:cubicBezTo>
                  <a:pt x="605" y="161"/>
                  <a:pt x="601" y="161"/>
                  <a:pt x="598" y="162"/>
                </a:cubicBezTo>
                <a:cubicBezTo>
                  <a:pt x="595" y="162"/>
                  <a:pt x="593" y="162"/>
                  <a:pt x="593" y="162"/>
                </a:cubicBezTo>
                <a:cubicBezTo>
                  <a:pt x="590" y="163"/>
                  <a:pt x="587" y="161"/>
                  <a:pt x="585" y="159"/>
                </a:cubicBezTo>
                <a:cubicBezTo>
                  <a:pt x="585" y="159"/>
                  <a:pt x="582" y="154"/>
                  <a:pt x="578" y="150"/>
                </a:cubicBezTo>
                <a:cubicBezTo>
                  <a:pt x="576" y="148"/>
                  <a:pt x="575" y="146"/>
                  <a:pt x="573" y="144"/>
                </a:cubicBezTo>
                <a:cubicBezTo>
                  <a:pt x="572" y="143"/>
                  <a:pt x="571" y="142"/>
                  <a:pt x="571" y="142"/>
                </a:cubicBezTo>
                <a:cubicBezTo>
                  <a:pt x="571" y="142"/>
                  <a:pt x="568" y="138"/>
                  <a:pt x="564" y="134"/>
                </a:cubicBezTo>
                <a:cubicBezTo>
                  <a:pt x="562" y="132"/>
                  <a:pt x="561" y="130"/>
                  <a:pt x="559" y="128"/>
                </a:cubicBezTo>
                <a:cubicBezTo>
                  <a:pt x="558" y="127"/>
                  <a:pt x="557" y="126"/>
                  <a:pt x="557" y="126"/>
                </a:cubicBezTo>
                <a:cubicBezTo>
                  <a:pt x="554" y="123"/>
                  <a:pt x="554" y="120"/>
                  <a:pt x="555" y="117"/>
                </a:cubicBezTo>
                <a:cubicBezTo>
                  <a:pt x="555" y="117"/>
                  <a:pt x="555" y="115"/>
                  <a:pt x="556" y="112"/>
                </a:cubicBezTo>
                <a:cubicBezTo>
                  <a:pt x="557" y="109"/>
                  <a:pt x="558" y="105"/>
                  <a:pt x="559" y="101"/>
                </a:cubicBezTo>
                <a:cubicBezTo>
                  <a:pt x="561" y="93"/>
                  <a:pt x="563" y="85"/>
                  <a:pt x="563" y="85"/>
                </a:cubicBezTo>
                <a:cubicBezTo>
                  <a:pt x="563" y="82"/>
                  <a:pt x="562" y="79"/>
                  <a:pt x="559" y="76"/>
                </a:cubicBezTo>
                <a:cubicBezTo>
                  <a:pt x="559" y="76"/>
                  <a:pt x="558" y="75"/>
                  <a:pt x="556" y="74"/>
                </a:cubicBezTo>
                <a:cubicBezTo>
                  <a:pt x="554" y="72"/>
                  <a:pt x="551" y="70"/>
                  <a:pt x="549" y="68"/>
                </a:cubicBezTo>
                <a:cubicBezTo>
                  <a:pt x="546" y="66"/>
                  <a:pt x="543" y="64"/>
                  <a:pt x="541" y="62"/>
                </a:cubicBezTo>
                <a:cubicBezTo>
                  <a:pt x="539" y="61"/>
                  <a:pt x="538" y="60"/>
                  <a:pt x="538" y="60"/>
                </a:cubicBezTo>
                <a:cubicBezTo>
                  <a:pt x="535" y="58"/>
                  <a:pt x="531" y="57"/>
                  <a:pt x="528" y="59"/>
                </a:cubicBezTo>
                <a:cubicBezTo>
                  <a:pt x="528" y="59"/>
                  <a:pt x="521" y="62"/>
                  <a:pt x="514" y="66"/>
                </a:cubicBezTo>
                <a:cubicBezTo>
                  <a:pt x="506" y="70"/>
                  <a:pt x="499" y="75"/>
                  <a:pt x="499" y="75"/>
                </a:cubicBezTo>
                <a:cubicBezTo>
                  <a:pt x="497" y="76"/>
                  <a:pt x="493" y="76"/>
                  <a:pt x="490" y="75"/>
                </a:cubicBezTo>
                <a:cubicBezTo>
                  <a:pt x="490" y="75"/>
                  <a:pt x="486" y="72"/>
                  <a:pt x="481" y="70"/>
                </a:cubicBezTo>
                <a:cubicBezTo>
                  <a:pt x="479" y="68"/>
                  <a:pt x="476" y="67"/>
                  <a:pt x="474" y="66"/>
                </a:cubicBezTo>
                <a:cubicBezTo>
                  <a:pt x="473" y="65"/>
                  <a:pt x="471" y="65"/>
                  <a:pt x="471" y="65"/>
                </a:cubicBezTo>
                <a:cubicBezTo>
                  <a:pt x="471" y="65"/>
                  <a:pt x="470" y="64"/>
                  <a:pt x="468" y="63"/>
                </a:cubicBezTo>
                <a:cubicBezTo>
                  <a:pt x="466" y="62"/>
                  <a:pt x="464" y="61"/>
                  <a:pt x="462" y="60"/>
                </a:cubicBezTo>
                <a:cubicBezTo>
                  <a:pt x="459" y="59"/>
                  <a:pt x="457" y="58"/>
                  <a:pt x="455" y="57"/>
                </a:cubicBezTo>
                <a:cubicBezTo>
                  <a:pt x="453" y="57"/>
                  <a:pt x="452" y="56"/>
                  <a:pt x="452" y="56"/>
                </a:cubicBezTo>
                <a:cubicBezTo>
                  <a:pt x="449" y="55"/>
                  <a:pt x="446" y="52"/>
                  <a:pt x="446" y="49"/>
                </a:cubicBezTo>
                <a:cubicBezTo>
                  <a:pt x="446" y="49"/>
                  <a:pt x="445" y="41"/>
                  <a:pt x="444" y="33"/>
                </a:cubicBezTo>
                <a:cubicBezTo>
                  <a:pt x="442" y="25"/>
                  <a:pt x="440" y="17"/>
                  <a:pt x="440" y="17"/>
                </a:cubicBezTo>
                <a:cubicBezTo>
                  <a:pt x="440" y="14"/>
                  <a:pt x="437" y="11"/>
                  <a:pt x="433" y="10"/>
                </a:cubicBezTo>
                <a:cubicBezTo>
                  <a:pt x="433" y="10"/>
                  <a:pt x="427" y="8"/>
                  <a:pt x="421" y="7"/>
                </a:cubicBezTo>
                <a:cubicBezTo>
                  <a:pt x="417" y="6"/>
                  <a:pt x="414" y="5"/>
                  <a:pt x="412" y="5"/>
                </a:cubicBezTo>
                <a:cubicBezTo>
                  <a:pt x="409" y="4"/>
                  <a:pt x="407" y="4"/>
                  <a:pt x="407" y="4"/>
                </a:cubicBezTo>
                <a:cubicBezTo>
                  <a:pt x="404" y="3"/>
                  <a:pt x="400" y="4"/>
                  <a:pt x="398" y="7"/>
                </a:cubicBezTo>
                <a:cubicBezTo>
                  <a:pt x="398" y="7"/>
                  <a:pt x="393" y="13"/>
                  <a:pt x="388" y="20"/>
                </a:cubicBezTo>
                <a:cubicBezTo>
                  <a:pt x="383" y="26"/>
                  <a:pt x="378" y="33"/>
                  <a:pt x="378" y="33"/>
                </a:cubicBezTo>
                <a:cubicBezTo>
                  <a:pt x="377" y="36"/>
                  <a:pt x="374" y="37"/>
                  <a:pt x="370" y="37"/>
                </a:cubicBezTo>
                <a:cubicBezTo>
                  <a:pt x="370" y="37"/>
                  <a:pt x="369" y="36"/>
                  <a:pt x="367" y="36"/>
                </a:cubicBezTo>
                <a:cubicBezTo>
                  <a:pt x="365" y="36"/>
                  <a:pt x="362" y="36"/>
                  <a:pt x="360" y="36"/>
                </a:cubicBezTo>
                <a:cubicBezTo>
                  <a:pt x="357" y="36"/>
                  <a:pt x="354" y="35"/>
                  <a:pt x="352" y="35"/>
                </a:cubicBezTo>
                <a:cubicBezTo>
                  <a:pt x="350" y="35"/>
                  <a:pt x="349" y="35"/>
                  <a:pt x="349" y="35"/>
                </a:cubicBezTo>
                <a:cubicBezTo>
                  <a:pt x="349" y="35"/>
                  <a:pt x="343" y="35"/>
                  <a:pt x="338" y="35"/>
                </a:cubicBezTo>
                <a:cubicBezTo>
                  <a:pt x="333" y="35"/>
                  <a:pt x="327" y="35"/>
                  <a:pt x="327" y="35"/>
                </a:cubicBezTo>
                <a:cubicBezTo>
                  <a:pt x="324" y="35"/>
                  <a:pt x="321" y="34"/>
                  <a:pt x="319" y="31"/>
                </a:cubicBezTo>
                <a:cubicBezTo>
                  <a:pt x="319" y="31"/>
                  <a:pt x="315" y="24"/>
                  <a:pt x="310" y="17"/>
                </a:cubicBezTo>
                <a:cubicBezTo>
                  <a:pt x="308" y="14"/>
                  <a:pt x="306" y="11"/>
                  <a:pt x="304" y="8"/>
                </a:cubicBezTo>
                <a:cubicBezTo>
                  <a:pt x="302" y="6"/>
                  <a:pt x="301" y="4"/>
                  <a:pt x="301" y="4"/>
                </a:cubicBezTo>
                <a:cubicBezTo>
                  <a:pt x="299" y="1"/>
                  <a:pt x="295" y="0"/>
                  <a:pt x="292" y="1"/>
                </a:cubicBezTo>
                <a:cubicBezTo>
                  <a:pt x="292" y="1"/>
                  <a:pt x="290" y="1"/>
                  <a:pt x="288" y="1"/>
                </a:cubicBezTo>
                <a:cubicBezTo>
                  <a:pt x="285" y="2"/>
                  <a:pt x="282" y="2"/>
                  <a:pt x="279" y="3"/>
                </a:cubicBezTo>
                <a:cubicBezTo>
                  <a:pt x="272" y="4"/>
                  <a:pt x="266" y="5"/>
                  <a:pt x="266" y="5"/>
                </a:cubicBezTo>
                <a:cubicBezTo>
                  <a:pt x="262" y="6"/>
                  <a:pt x="259" y="9"/>
                  <a:pt x="258" y="12"/>
                </a:cubicBezTo>
                <a:cubicBezTo>
                  <a:pt x="258" y="12"/>
                  <a:pt x="258" y="14"/>
                  <a:pt x="257" y="17"/>
                </a:cubicBezTo>
                <a:cubicBezTo>
                  <a:pt x="256" y="20"/>
                  <a:pt x="255" y="24"/>
                  <a:pt x="254" y="28"/>
                </a:cubicBezTo>
                <a:cubicBezTo>
                  <a:pt x="252" y="36"/>
                  <a:pt x="251" y="44"/>
                  <a:pt x="251" y="44"/>
                </a:cubicBezTo>
                <a:cubicBezTo>
                  <a:pt x="250" y="47"/>
                  <a:pt x="248" y="50"/>
                  <a:pt x="245" y="51"/>
                </a:cubicBezTo>
                <a:cubicBezTo>
                  <a:pt x="245" y="51"/>
                  <a:pt x="244" y="51"/>
                  <a:pt x="242" y="52"/>
                </a:cubicBezTo>
                <a:cubicBezTo>
                  <a:pt x="240" y="52"/>
                  <a:pt x="237" y="53"/>
                  <a:pt x="235" y="54"/>
                </a:cubicBezTo>
                <a:cubicBezTo>
                  <a:pt x="230" y="56"/>
                  <a:pt x="225" y="58"/>
                  <a:pt x="225" y="58"/>
                </a:cubicBezTo>
                <a:cubicBezTo>
                  <a:pt x="225" y="58"/>
                  <a:pt x="224" y="58"/>
                  <a:pt x="224" y="58"/>
                </a:cubicBezTo>
                <a:cubicBezTo>
                  <a:pt x="223" y="59"/>
                  <a:pt x="223" y="59"/>
                  <a:pt x="222" y="59"/>
                </a:cubicBezTo>
                <a:cubicBezTo>
                  <a:pt x="220" y="60"/>
                  <a:pt x="217" y="61"/>
                  <a:pt x="215" y="62"/>
                </a:cubicBezTo>
                <a:cubicBezTo>
                  <a:pt x="212" y="64"/>
                  <a:pt x="210" y="65"/>
                  <a:pt x="208" y="66"/>
                </a:cubicBezTo>
                <a:cubicBezTo>
                  <a:pt x="206" y="66"/>
                  <a:pt x="205" y="67"/>
                  <a:pt x="205" y="67"/>
                </a:cubicBezTo>
                <a:cubicBezTo>
                  <a:pt x="202" y="69"/>
                  <a:pt x="199" y="68"/>
                  <a:pt x="196" y="67"/>
                </a:cubicBezTo>
                <a:cubicBezTo>
                  <a:pt x="196" y="67"/>
                  <a:pt x="189" y="62"/>
                  <a:pt x="182" y="58"/>
                </a:cubicBezTo>
                <a:cubicBezTo>
                  <a:pt x="176" y="53"/>
                  <a:pt x="168" y="49"/>
                  <a:pt x="168" y="49"/>
                </a:cubicBezTo>
                <a:cubicBezTo>
                  <a:pt x="165" y="47"/>
                  <a:pt x="162" y="48"/>
                  <a:pt x="159" y="50"/>
                </a:cubicBezTo>
                <a:cubicBezTo>
                  <a:pt x="159" y="50"/>
                  <a:pt x="153" y="53"/>
                  <a:pt x="147" y="57"/>
                </a:cubicBezTo>
                <a:cubicBezTo>
                  <a:pt x="142" y="61"/>
                  <a:pt x="137" y="65"/>
                  <a:pt x="137" y="65"/>
                </a:cubicBezTo>
                <a:cubicBezTo>
                  <a:pt x="134" y="67"/>
                  <a:pt x="132" y="70"/>
                  <a:pt x="133" y="74"/>
                </a:cubicBezTo>
                <a:cubicBezTo>
                  <a:pt x="133" y="74"/>
                  <a:pt x="134" y="82"/>
                  <a:pt x="135" y="90"/>
                </a:cubicBezTo>
                <a:cubicBezTo>
                  <a:pt x="137" y="98"/>
                  <a:pt x="139" y="106"/>
                  <a:pt x="139" y="106"/>
                </a:cubicBezTo>
                <a:cubicBezTo>
                  <a:pt x="140" y="109"/>
                  <a:pt x="139" y="112"/>
                  <a:pt x="136" y="114"/>
                </a:cubicBezTo>
                <a:cubicBezTo>
                  <a:pt x="136" y="114"/>
                  <a:pt x="135" y="115"/>
                  <a:pt x="134" y="117"/>
                </a:cubicBezTo>
                <a:cubicBezTo>
                  <a:pt x="132" y="118"/>
                  <a:pt x="130" y="120"/>
                  <a:pt x="128" y="122"/>
                </a:cubicBezTo>
                <a:cubicBezTo>
                  <a:pt x="126" y="124"/>
                  <a:pt x="124" y="126"/>
                  <a:pt x="123" y="127"/>
                </a:cubicBezTo>
                <a:cubicBezTo>
                  <a:pt x="122" y="128"/>
                  <a:pt x="122" y="128"/>
                  <a:pt x="121" y="129"/>
                </a:cubicBezTo>
                <a:cubicBezTo>
                  <a:pt x="121" y="129"/>
                  <a:pt x="121" y="129"/>
                  <a:pt x="121" y="129"/>
                </a:cubicBezTo>
                <a:cubicBezTo>
                  <a:pt x="121" y="129"/>
                  <a:pt x="117" y="133"/>
                  <a:pt x="113" y="137"/>
                </a:cubicBezTo>
                <a:cubicBezTo>
                  <a:pt x="112" y="139"/>
                  <a:pt x="110" y="141"/>
                  <a:pt x="109" y="143"/>
                </a:cubicBezTo>
                <a:cubicBezTo>
                  <a:pt x="107" y="145"/>
                  <a:pt x="106" y="146"/>
                  <a:pt x="106" y="146"/>
                </a:cubicBezTo>
                <a:cubicBezTo>
                  <a:pt x="104" y="148"/>
                  <a:pt x="101" y="149"/>
                  <a:pt x="98" y="149"/>
                </a:cubicBezTo>
                <a:cubicBezTo>
                  <a:pt x="98" y="149"/>
                  <a:pt x="90" y="147"/>
                  <a:pt x="82" y="146"/>
                </a:cubicBezTo>
                <a:cubicBezTo>
                  <a:pt x="78" y="145"/>
                  <a:pt x="74" y="145"/>
                  <a:pt x="71" y="145"/>
                </a:cubicBezTo>
                <a:cubicBezTo>
                  <a:pt x="67" y="144"/>
                  <a:pt x="65" y="144"/>
                  <a:pt x="65" y="144"/>
                </a:cubicBezTo>
                <a:cubicBezTo>
                  <a:pt x="62" y="144"/>
                  <a:pt x="59" y="145"/>
                  <a:pt x="57" y="149"/>
                </a:cubicBezTo>
                <a:cubicBezTo>
                  <a:pt x="57" y="149"/>
                  <a:pt x="53" y="154"/>
                  <a:pt x="50" y="160"/>
                </a:cubicBezTo>
                <a:cubicBezTo>
                  <a:pt x="48" y="163"/>
                  <a:pt x="46" y="166"/>
                  <a:pt x="45" y="168"/>
                </a:cubicBezTo>
                <a:cubicBezTo>
                  <a:pt x="44" y="170"/>
                  <a:pt x="43" y="171"/>
                  <a:pt x="43" y="171"/>
                </a:cubicBezTo>
                <a:cubicBezTo>
                  <a:pt x="41" y="175"/>
                  <a:pt x="41" y="178"/>
                  <a:pt x="43" y="181"/>
                </a:cubicBezTo>
                <a:cubicBezTo>
                  <a:pt x="43" y="181"/>
                  <a:pt x="44" y="183"/>
                  <a:pt x="46" y="185"/>
                </a:cubicBezTo>
                <a:cubicBezTo>
                  <a:pt x="47" y="188"/>
                  <a:pt x="50" y="191"/>
                  <a:pt x="52" y="195"/>
                </a:cubicBezTo>
                <a:cubicBezTo>
                  <a:pt x="57" y="202"/>
                  <a:pt x="62" y="208"/>
                  <a:pt x="62" y="208"/>
                </a:cubicBezTo>
                <a:cubicBezTo>
                  <a:pt x="64" y="210"/>
                  <a:pt x="64" y="214"/>
                  <a:pt x="63" y="217"/>
                </a:cubicBezTo>
                <a:cubicBezTo>
                  <a:pt x="63" y="217"/>
                  <a:pt x="61" y="222"/>
                  <a:pt x="58" y="227"/>
                </a:cubicBezTo>
                <a:cubicBezTo>
                  <a:pt x="57" y="232"/>
                  <a:pt x="55" y="237"/>
                  <a:pt x="55" y="237"/>
                </a:cubicBezTo>
                <a:cubicBezTo>
                  <a:pt x="55" y="237"/>
                  <a:pt x="54" y="238"/>
                  <a:pt x="54" y="240"/>
                </a:cubicBezTo>
                <a:cubicBezTo>
                  <a:pt x="53" y="242"/>
                  <a:pt x="52" y="245"/>
                  <a:pt x="51" y="247"/>
                </a:cubicBezTo>
                <a:cubicBezTo>
                  <a:pt x="51" y="250"/>
                  <a:pt x="50" y="252"/>
                  <a:pt x="49" y="254"/>
                </a:cubicBezTo>
                <a:cubicBezTo>
                  <a:pt x="49" y="256"/>
                  <a:pt x="48" y="257"/>
                  <a:pt x="48" y="257"/>
                </a:cubicBezTo>
                <a:cubicBezTo>
                  <a:pt x="47" y="261"/>
                  <a:pt x="45" y="263"/>
                  <a:pt x="42" y="264"/>
                </a:cubicBezTo>
                <a:cubicBezTo>
                  <a:pt x="42" y="264"/>
                  <a:pt x="34" y="266"/>
                  <a:pt x="26" y="268"/>
                </a:cubicBezTo>
                <a:cubicBezTo>
                  <a:pt x="18" y="270"/>
                  <a:pt x="10" y="273"/>
                  <a:pt x="10" y="273"/>
                </a:cubicBezTo>
                <a:cubicBezTo>
                  <a:pt x="7" y="274"/>
                  <a:pt x="5" y="277"/>
                  <a:pt x="4" y="280"/>
                </a:cubicBezTo>
                <a:cubicBezTo>
                  <a:pt x="4" y="280"/>
                  <a:pt x="4" y="282"/>
                  <a:pt x="4" y="284"/>
                </a:cubicBezTo>
                <a:cubicBezTo>
                  <a:pt x="3" y="287"/>
                  <a:pt x="3" y="290"/>
                  <a:pt x="2" y="294"/>
                </a:cubicBezTo>
                <a:cubicBezTo>
                  <a:pt x="1" y="300"/>
                  <a:pt x="1" y="307"/>
                  <a:pt x="1" y="307"/>
                </a:cubicBezTo>
                <a:cubicBezTo>
                  <a:pt x="0" y="310"/>
                  <a:pt x="2" y="314"/>
                  <a:pt x="5" y="316"/>
                </a:cubicBezTo>
                <a:cubicBezTo>
                  <a:pt x="5" y="316"/>
                  <a:pt x="11" y="320"/>
                  <a:pt x="18" y="324"/>
                </a:cubicBezTo>
                <a:cubicBezTo>
                  <a:pt x="26" y="329"/>
                  <a:pt x="33" y="333"/>
                  <a:pt x="33" y="333"/>
                </a:cubicBezTo>
                <a:cubicBezTo>
                  <a:pt x="36" y="334"/>
                  <a:pt x="37" y="337"/>
                  <a:pt x="37" y="340"/>
                </a:cubicBezTo>
                <a:cubicBezTo>
                  <a:pt x="37" y="340"/>
                  <a:pt x="37" y="342"/>
                  <a:pt x="37" y="344"/>
                </a:cubicBezTo>
                <a:cubicBezTo>
                  <a:pt x="37" y="346"/>
                  <a:pt x="37" y="348"/>
                  <a:pt x="37" y="351"/>
                </a:cubicBezTo>
                <a:cubicBezTo>
                  <a:pt x="38" y="354"/>
                  <a:pt x="38" y="357"/>
                  <a:pt x="38" y="359"/>
                </a:cubicBezTo>
                <a:cubicBezTo>
                  <a:pt x="38" y="361"/>
                  <a:pt x="38" y="362"/>
                  <a:pt x="38" y="362"/>
                </a:cubicBezTo>
                <a:cubicBezTo>
                  <a:pt x="38" y="362"/>
                  <a:pt x="38" y="363"/>
                  <a:pt x="38" y="365"/>
                </a:cubicBezTo>
                <a:cubicBezTo>
                  <a:pt x="39" y="367"/>
                  <a:pt x="39" y="370"/>
                  <a:pt x="39" y="373"/>
                </a:cubicBezTo>
                <a:cubicBezTo>
                  <a:pt x="40" y="378"/>
                  <a:pt x="41" y="383"/>
                  <a:pt x="41" y="383"/>
                </a:cubicBezTo>
                <a:cubicBezTo>
                  <a:pt x="41" y="387"/>
                  <a:pt x="40" y="390"/>
                  <a:pt x="37" y="392"/>
                </a:cubicBezTo>
                <a:cubicBezTo>
                  <a:pt x="37" y="392"/>
                  <a:pt x="31" y="397"/>
                  <a:pt x="24" y="402"/>
                </a:cubicBezTo>
                <a:cubicBezTo>
                  <a:pt x="18" y="407"/>
                  <a:pt x="12" y="413"/>
                  <a:pt x="12" y="413"/>
                </a:cubicBezTo>
                <a:cubicBezTo>
                  <a:pt x="10" y="415"/>
                  <a:pt x="9" y="419"/>
                  <a:pt x="9" y="422"/>
                </a:cubicBezTo>
                <a:cubicBezTo>
                  <a:pt x="9" y="422"/>
                  <a:pt x="10" y="424"/>
                  <a:pt x="11" y="426"/>
                </a:cubicBezTo>
                <a:cubicBezTo>
                  <a:pt x="11" y="429"/>
                  <a:pt x="12" y="432"/>
                  <a:pt x="13" y="435"/>
                </a:cubicBezTo>
                <a:cubicBezTo>
                  <a:pt x="14" y="438"/>
                  <a:pt x="15" y="441"/>
                  <a:pt x="16" y="444"/>
                </a:cubicBezTo>
                <a:cubicBezTo>
                  <a:pt x="17" y="446"/>
                  <a:pt x="17" y="448"/>
                  <a:pt x="17" y="448"/>
                </a:cubicBezTo>
                <a:cubicBezTo>
                  <a:pt x="18" y="451"/>
                  <a:pt x="21" y="454"/>
                  <a:pt x="24" y="454"/>
                </a:cubicBezTo>
                <a:cubicBezTo>
                  <a:pt x="24" y="454"/>
                  <a:pt x="33" y="456"/>
                  <a:pt x="41" y="457"/>
                </a:cubicBezTo>
                <a:cubicBezTo>
                  <a:pt x="45" y="457"/>
                  <a:pt x="49" y="458"/>
                  <a:pt x="52" y="458"/>
                </a:cubicBezTo>
                <a:cubicBezTo>
                  <a:pt x="55" y="458"/>
                  <a:pt x="57" y="458"/>
                  <a:pt x="57" y="458"/>
                </a:cubicBezTo>
                <a:cubicBezTo>
                  <a:pt x="60" y="459"/>
                  <a:pt x="63" y="461"/>
                  <a:pt x="64" y="464"/>
                </a:cubicBezTo>
                <a:cubicBezTo>
                  <a:pt x="64" y="464"/>
                  <a:pt x="65" y="465"/>
                  <a:pt x="66" y="467"/>
                </a:cubicBezTo>
                <a:cubicBezTo>
                  <a:pt x="66" y="468"/>
                  <a:pt x="68" y="471"/>
                  <a:pt x="69" y="473"/>
                </a:cubicBezTo>
                <a:cubicBezTo>
                  <a:pt x="71" y="478"/>
                  <a:pt x="74" y="483"/>
                  <a:pt x="74" y="483"/>
                </a:cubicBezTo>
                <a:cubicBezTo>
                  <a:pt x="74" y="483"/>
                  <a:pt x="74" y="484"/>
                  <a:pt x="75" y="486"/>
                </a:cubicBezTo>
                <a:cubicBezTo>
                  <a:pt x="76" y="488"/>
                  <a:pt x="78" y="490"/>
                  <a:pt x="79" y="492"/>
                </a:cubicBezTo>
                <a:cubicBezTo>
                  <a:pt x="82" y="497"/>
                  <a:pt x="85" y="501"/>
                  <a:pt x="85" y="501"/>
                </a:cubicBezTo>
                <a:cubicBezTo>
                  <a:pt x="87" y="504"/>
                  <a:pt x="87" y="508"/>
                  <a:pt x="85" y="510"/>
                </a:cubicBezTo>
                <a:cubicBezTo>
                  <a:pt x="85" y="510"/>
                  <a:pt x="84" y="512"/>
                  <a:pt x="83" y="515"/>
                </a:cubicBezTo>
                <a:cubicBezTo>
                  <a:pt x="81" y="518"/>
                  <a:pt x="79" y="521"/>
                  <a:pt x="78" y="525"/>
                </a:cubicBezTo>
                <a:cubicBezTo>
                  <a:pt x="74" y="532"/>
                  <a:pt x="71" y="540"/>
                  <a:pt x="71" y="540"/>
                </a:cubicBezTo>
                <a:cubicBezTo>
                  <a:pt x="69" y="543"/>
                  <a:pt x="70" y="547"/>
                  <a:pt x="72" y="549"/>
                </a:cubicBezTo>
                <a:cubicBezTo>
                  <a:pt x="72" y="549"/>
                  <a:pt x="76" y="555"/>
                  <a:pt x="81" y="560"/>
                </a:cubicBezTo>
                <a:cubicBezTo>
                  <a:pt x="85" y="565"/>
                  <a:pt x="90" y="570"/>
                  <a:pt x="90" y="570"/>
                </a:cubicBezTo>
                <a:cubicBezTo>
                  <a:pt x="92" y="573"/>
                  <a:pt x="96" y="574"/>
                  <a:pt x="99" y="573"/>
                </a:cubicBezTo>
                <a:cubicBezTo>
                  <a:pt x="99" y="573"/>
                  <a:pt x="107" y="571"/>
                  <a:pt x="115" y="568"/>
                </a:cubicBezTo>
                <a:cubicBezTo>
                  <a:pt x="119" y="567"/>
                  <a:pt x="122" y="566"/>
                  <a:pt x="125" y="565"/>
                </a:cubicBezTo>
                <a:cubicBezTo>
                  <a:pt x="128" y="564"/>
                  <a:pt x="130" y="563"/>
                  <a:pt x="130" y="563"/>
                </a:cubicBezTo>
                <a:cubicBezTo>
                  <a:pt x="133" y="562"/>
                  <a:pt x="137" y="563"/>
                  <a:pt x="139" y="565"/>
                </a:cubicBezTo>
                <a:cubicBezTo>
                  <a:pt x="139" y="565"/>
                  <a:pt x="140" y="566"/>
                  <a:pt x="141" y="567"/>
                </a:cubicBezTo>
                <a:cubicBezTo>
                  <a:pt x="143" y="569"/>
                  <a:pt x="145" y="570"/>
                  <a:pt x="147" y="572"/>
                </a:cubicBezTo>
                <a:cubicBezTo>
                  <a:pt x="149" y="574"/>
                  <a:pt x="151" y="576"/>
                  <a:pt x="153" y="577"/>
                </a:cubicBezTo>
                <a:cubicBezTo>
                  <a:pt x="155" y="578"/>
                  <a:pt x="156" y="579"/>
                  <a:pt x="156" y="579"/>
                </a:cubicBezTo>
                <a:cubicBezTo>
                  <a:pt x="156" y="579"/>
                  <a:pt x="160" y="582"/>
                  <a:pt x="164" y="585"/>
                </a:cubicBezTo>
                <a:cubicBezTo>
                  <a:pt x="169" y="588"/>
                  <a:pt x="173" y="591"/>
                  <a:pt x="173" y="591"/>
                </a:cubicBezTo>
                <a:cubicBezTo>
                  <a:pt x="176" y="593"/>
                  <a:pt x="177" y="596"/>
                  <a:pt x="177" y="599"/>
                </a:cubicBezTo>
                <a:cubicBezTo>
                  <a:pt x="177" y="599"/>
                  <a:pt x="177" y="607"/>
                  <a:pt x="176" y="616"/>
                </a:cubicBezTo>
                <a:cubicBezTo>
                  <a:pt x="176" y="624"/>
                  <a:pt x="176" y="632"/>
                  <a:pt x="176" y="632"/>
                </a:cubicBezTo>
                <a:cubicBezTo>
                  <a:pt x="176" y="635"/>
                  <a:pt x="178" y="639"/>
                  <a:pt x="181" y="640"/>
                </a:cubicBezTo>
                <a:cubicBezTo>
                  <a:pt x="181" y="640"/>
                  <a:pt x="183" y="641"/>
                  <a:pt x="185" y="642"/>
                </a:cubicBezTo>
                <a:cubicBezTo>
                  <a:pt x="187" y="643"/>
                  <a:pt x="190" y="645"/>
                  <a:pt x="193" y="646"/>
                </a:cubicBezTo>
                <a:cubicBezTo>
                  <a:pt x="199" y="649"/>
                  <a:pt x="205" y="652"/>
                  <a:pt x="205" y="652"/>
                </a:cubicBezTo>
                <a:cubicBezTo>
                  <a:pt x="209" y="653"/>
                  <a:pt x="213" y="653"/>
                  <a:pt x="215" y="651"/>
                </a:cubicBezTo>
                <a:cubicBezTo>
                  <a:pt x="215" y="651"/>
                  <a:pt x="217" y="650"/>
                  <a:pt x="219" y="648"/>
                </a:cubicBezTo>
                <a:cubicBezTo>
                  <a:pt x="222" y="646"/>
                  <a:pt x="225" y="643"/>
                  <a:pt x="228" y="640"/>
                </a:cubicBezTo>
                <a:cubicBezTo>
                  <a:pt x="234" y="635"/>
                  <a:pt x="240" y="629"/>
                  <a:pt x="240" y="629"/>
                </a:cubicBezTo>
                <a:cubicBezTo>
                  <a:pt x="242" y="627"/>
                  <a:pt x="246" y="626"/>
                  <a:pt x="249" y="627"/>
                </a:cubicBezTo>
                <a:cubicBezTo>
                  <a:pt x="249" y="627"/>
                  <a:pt x="250" y="628"/>
                  <a:pt x="252" y="628"/>
                </a:cubicBezTo>
                <a:cubicBezTo>
                  <a:pt x="254" y="629"/>
                  <a:pt x="256" y="630"/>
                  <a:pt x="259" y="631"/>
                </a:cubicBezTo>
                <a:cubicBezTo>
                  <a:pt x="264" y="632"/>
                  <a:pt x="269" y="633"/>
                  <a:pt x="269" y="633"/>
                </a:cubicBezTo>
                <a:cubicBezTo>
                  <a:pt x="269" y="633"/>
                  <a:pt x="271" y="634"/>
                  <a:pt x="273" y="634"/>
                </a:cubicBezTo>
                <a:cubicBezTo>
                  <a:pt x="275" y="634"/>
                  <a:pt x="277" y="635"/>
                  <a:pt x="280" y="636"/>
                </a:cubicBezTo>
                <a:cubicBezTo>
                  <a:pt x="283" y="636"/>
                  <a:pt x="285" y="637"/>
                  <a:pt x="287" y="637"/>
                </a:cubicBezTo>
                <a:cubicBezTo>
                  <a:pt x="289" y="637"/>
                  <a:pt x="291" y="637"/>
                  <a:pt x="291" y="637"/>
                </a:cubicBezTo>
                <a:cubicBezTo>
                  <a:pt x="294" y="638"/>
                  <a:pt x="296" y="640"/>
                  <a:pt x="297" y="643"/>
                </a:cubicBezTo>
                <a:cubicBezTo>
                  <a:pt x="297" y="643"/>
                  <a:pt x="298" y="645"/>
                  <a:pt x="299" y="648"/>
                </a:cubicBezTo>
                <a:cubicBezTo>
                  <a:pt x="300" y="651"/>
                  <a:pt x="302" y="655"/>
                  <a:pt x="303" y="659"/>
                </a:cubicBezTo>
                <a:cubicBezTo>
                  <a:pt x="306" y="666"/>
                  <a:pt x="310" y="674"/>
                  <a:pt x="310" y="674"/>
                </a:cubicBezTo>
                <a:cubicBezTo>
                  <a:pt x="311" y="677"/>
                  <a:pt x="314" y="679"/>
                  <a:pt x="318" y="679"/>
                </a:cubicBezTo>
                <a:cubicBezTo>
                  <a:pt x="318" y="679"/>
                  <a:pt x="320" y="679"/>
                  <a:pt x="322" y="679"/>
                </a:cubicBezTo>
                <a:cubicBezTo>
                  <a:pt x="325" y="679"/>
                  <a:pt x="328" y="680"/>
                  <a:pt x="331" y="680"/>
                </a:cubicBezTo>
                <a:cubicBezTo>
                  <a:pt x="335" y="680"/>
                  <a:pt x="338" y="680"/>
                  <a:pt x="340" y="680"/>
                </a:cubicBezTo>
                <a:cubicBezTo>
                  <a:pt x="343" y="680"/>
                  <a:pt x="345" y="680"/>
                  <a:pt x="345" y="680"/>
                </a:cubicBezTo>
                <a:close/>
                <a:moveTo>
                  <a:pt x="334" y="592"/>
                </a:moveTo>
                <a:cubicBezTo>
                  <a:pt x="320" y="592"/>
                  <a:pt x="307" y="590"/>
                  <a:pt x="297" y="588"/>
                </a:cubicBezTo>
                <a:cubicBezTo>
                  <a:pt x="295" y="588"/>
                  <a:pt x="293" y="588"/>
                  <a:pt x="291" y="587"/>
                </a:cubicBezTo>
                <a:cubicBezTo>
                  <a:pt x="289" y="587"/>
                  <a:pt x="287" y="586"/>
                  <a:pt x="285" y="586"/>
                </a:cubicBezTo>
                <a:cubicBezTo>
                  <a:pt x="284" y="586"/>
                  <a:pt x="283" y="586"/>
                  <a:pt x="282" y="585"/>
                </a:cubicBezTo>
                <a:cubicBezTo>
                  <a:pt x="281" y="585"/>
                  <a:pt x="281" y="585"/>
                  <a:pt x="281" y="585"/>
                </a:cubicBezTo>
                <a:cubicBezTo>
                  <a:pt x="281" y="585"/>
                  <a:pt x="279" y="585"/>
                  <a:pt x="277" y="584"/>
                </a:cubicBezTo>
                <a:cubicBezTo>
                  <a:pt x="274" y="583"/>
                  <a:pt x="270" y="582"/>
                  <a:pt x="265" y="581"/>
                </a:cubicBezTo>
                <a:cubicBezTo>
                  <a:pt x="255" y="578"/>
                  <a:pt x="243" y="573"/>
                  <a:pt x="231" y="567"/>
                </a:cubicBezTo>
                <a:cubicBezTo>
                  <a:pt x="225" y="565"/>
                  <a:pt x="219" y="561"/>
                  <a:pt x="214" y="558"/>
                </a:cubicBezTo>
                <a:cubicBezTo>
                  <a:pt x="208" y="555"/>
                  <a:pt x="203" y="552"/>
                  <a:pt x="199" y="549"/>
                </a:cubicBezTo>
                <a:cubicBezTo>
                  <a:pt x="197" y="548"/>
                  <a:pt x="195" y="547"/>
                  <a:pt x="194" y="546"/>
                </a:cubicBezTo>
                <a:cubicBezTo>
                  <a:pt x="192" y="544"/>
                  <a:pt x="191" y="543"/>
                  <a:pt x="189" y="542"/>
                </a:cubicBezTo>
                <a:cubicBezTo>
                  <a:pt x="187" y="541"/>
                  <a:pt x="186" y="540"/>
                  <a:pt x="186" y="540"/>
                </a:cubicBezTo>
                <a:cubicBezTo>
                  <a:pt x="186" y="540"/>
                  <a:pt x="185" y="539"/>
                  <a:pt x="185" y="539"/>
                </a:cubicBezTo>
                <a:cubicBezTo>
                  <a:pt x="184" y="538"/>
                  <a:pt x="183" y="538"/>
                  <a:pt x="182" y="537"/>
                </a:cubicBezTo>
                <a:cubicBezTo>
                  <a:pt x="180" y="535"/>
                  <a:pt x="177" y="532"/>
                  <a:pt x="173" y="529"/>
                </a:cubicBezTo>
                <a:cubicBezTo>
                  <a:pt x="166" y="523"/>
                  <a:pt x="156" y="513"/>
                  <a:pt x="147" y="503"/>
                </a:cubicBezTo>
                <a:cubicBezTo>
                  <a:pt x="139" y="493"/>
                  <a:pt x="131" y="482"/>
                  <a:pt x="126" y="474"/>
                </a:cubicBezTo>
                <a:cubicBezTo>
                  <a:pt x="124" y="472"/>
                  <a:pt x="123" y="470"/>
                  <a:pt x="122" y="468"/>
                </a:cubicBezTo>
                <a:cubicBezTo>
                  <a:pt x="121" y="466"/>
                  <a:pt x="120" y="464"/>
                  <a:pt x="120" y="463"/>
                </a:cubicBezTo>
                <a:cubicBezTo>
                  <a:pt x="119" y="462"/>
                  <a:pt x="118" y="461"/>
                  <a:pt x="118" y="460"/>
                </a:cubicBezTo>
                <a:cubicBezTo>
                  <a:pt x="117" y="460"/>
                  <a:pt x="117" y="459"/>
                  <a:pt x="117" y="459"/>
                </a:cubicBezTo>
                <a:cubicBezTo>
                  <a:pt x="117" y="459"/>
                  <a:pt x="117" y="458"/>
                  <a:pt x="115" y="455"/>
                </a:cubicBezTo>
                <a:cubicBezTo>
                  <a:pt x="114" y="453"/>
                  <a:pt x="112" y="449"/>
                  <a:pt x="110" y="444"/>
                </a:cubicBezTo>
                <a:cubicBezTo>
                  <a:pt x="109" y="442"/>
                  <a:pt x="108" y="440"/>
                  <a:pt x="107" y="437"/>
                </a:cubicBezTo>
                <a:cubicBezTo>
                  <a:pt x="106" y="434"/>
                  <a:pt x="104" y="432"/>
                  <a:pt x="103" y="429"/>
                </a:cubicBezTo>
                <a:cubicBezTo>
                  <a:pt x="102" y="426"/>
                  <a:pt x="101" y="423"/>
                  <a:pt x="100" y="420"/>
                </a:cubicBezTo>
                <a:cubicBezTo>
                  <a:pt x="99" y="417"/>
                  <a:pt x="98" y="413"/>
                  <a:pt x="97" y="410"/>
                </a:cubicBezTo>
                <a:cubicBezTo>
                  <a:pt x="93" y="398"/>
                  <a:pt x="91" y="384"/>
                  <a:pt x="89" y="375"/>
                </a:cubicBezTo>
                <a:cubicBezTo>
                  <a:pt x="88" y="365"/>
                  <a:pt x="87" y="358"/>
                  <a:pt x="87" y="358"/>
                </a:cubicBezTo>
                <a:cubicBezTo>
                  <a:pt x="87" y="358"/>
                  <a:pt x="87" y="356"/>
                  <a:pt x="87" y="354"/>
                </a:cubicBezTo>
                <a:cubicBezTo>
                  <a:pt x="87" y="351"/>
                  <a:pt x="87" y="347"/>
                  <a:pt x="87" y="342"/>
                </a:cubicBezTo>
                <a:cubicBezTo>
                  <a:pt x="87" y="332"/>
                  <a:pt x="87" y="318"/>
                  <a:pt x="89" y="305"/>
                </a:cubicBezTo>
                <a:cubicBezTo>
                  <a:pt x="91" y="292"/>
                  <a:pt x="94" y="279"/>
                  <a:pt x="96" y="269"/>
                </a:cubicBezTo>
                <a:cubicBezTo>
                  <a:pt x="98" y="264"/>
                  <a:pt x="99" y="261"/>
                  <a:pt x="100" y="258"/>
                </a:cubicBezTo>
                <a:cubicBezTo>
                  <a:pt x="100" y="256"/>
                  <a:pt x="101" y="255"/>
                  <a:pt x="101" y="255"/>
                </a:cubicBezTo>
                <a:cubicBezTo>
                  <a:pt x="101" y="254"/>
                  <a:pt x="101" y="253"/>
                  <a:pt x="101" y="253"/>
                </a:cubicBezTo>
                <a:cubicBezTo>
                  <a:pt x="101" y="253"/>
                  <a:pt x="102" y="252"/>
                  <a:pt x="103" y="249"/>
                </a:cubicBezTo>
                <a:cubicBezTo>
                  <a:pt x="103" y="248"/>
                  <a:pt x="104" y="246"/>
                  <a:pt x="105" y="244"/>
                </a:cubicBezTo>
                <a:cubicBezTo>
                  <a:pt x="106" y="242"/>
                  <a:pt x="106" y="240"/>
                  <a:pt x="107" y="238"/>
                </a:cubicBezTo>
                <a:cubicBezTo>
                  <a:pt x="109" y="233"/>
                  <a:pt x="112" y="228"/>
                  <a:pt x="115" y="223"/>
                </a:cubicBezTo>
                <a:cubicBezTo>
                  <a:pt x="118" y="217"/>
                  <a:pt x="121" y="211"/>
                  <a:pt x="124" y="206"/>
                </a:cubicBezTo>
                <a:cubicBezTo>
                  <a:pt x="131" y="194"/>
                  <a:pt x="139" y="183"/>
                  <a:pt x="145" y="176"/>
                </a:cubicBezTo>
                <a:cubicBezTo>
                  <a:pt x="149" y="172"/>
                  <a:pt x="151" y="169"/>
                  <a:pt x="153" y="167"/>
                </a:cubicBezTo>
                <a:cubicBezTo>
                  <a:pt x="155" y="165"/>
                  <a:pt x="156" y="164"/>
                  <a:pt x="156" y="164"/>
                </a:cubicBezTo>
                <a:cubicBezTo>
                  <a:pt x="156" y="164"/>
                  <a:pt x="158" y="162"/>
                  <a:pt x="160" y="160"/>
                </a:cubicBezTo>
                <a:cubicBezTo>
                  <a:pt x="162" y="158"/>
                  <a:pt x="165" y="155"/>
                  <a:pt x="168" y="152"/>
                </a:cubicBezTo>
                <a:cubicBezTo>
                  <a:pt x="176" y="145"/>
                  <a:pt x="186" y="137"/>
                  <a:pt x="197" y="129"/>
                </a:cubicBezTo>
                <a:cubicBezTo>
                  <a:pt x="208" y="122"/>
                  <a:pt x="220" y="115"/>
                  <a:pt x="229" y="111"/>
                </a:cubicBezTo>
                <a:cubicBezTo>
                  <a:pt x="233" y="108"/>
                  <a:pt x="237" y="107"/>
                  <a:pt x="239" y="106"/>
                </a:cubicBezTo>
                <a:cubicBezTo>
                  <a:pt x="242" y="104"/>
                  <a:pt x="244" y="104"/>
                  <a:pt x="244" y="104"/>
                </a:cubicBezTo>
                <a:cubicBezTo>
                  <a:pt x="244" y="104"/>
                  <a:pt x="245" y="103"/>
                  <a:pt x="248" y="102"/>
                </a:cubicBezTo>
                <a:cubicBezTo>
                  <a:pt x="251" y="101"/>
                  <a:pt x="254" y="99"/>
                  <a:pt x="259" y="98"/>
                </a:cubicBezTo>
                <a:cubicBezTo>
                  <a:pt x="269" y="95"/>
                  <a:pt x="281" y="91"/>
                  <a:pt x="294" y="89"/>
                </a:cubicBezTo>
                <a:cubicBezTo>
                  <a:pt x="301" y="87"/>
                  <a:pt x="308" y="87"/>
                  <a:pt x="314" y="86"/>
                </a:cubicBezTo>
                <a:cubicBezTo>
                  <a:pt x="320" y="85"/>
                  <a:pt x="326" y="85"/>
                  <a:pt x="331" y="85"/>
                </a:cubicBezTo>
                <a:cubicBezTo>
                  <a:pt x="333" y="85"/>
                  <a:pt x="336" y="85"/>
                  <a:pt x="338" y="85"/>
                </a:cubicBezTo>
                <a:cubicBezTo>
                  <a:pt x="340" y="85"/>
                  <a:pt x="341" y="85"/>
                  <a:pt x="343" y="85"/>
                </a:cubicBezTo>
                <a:cubicBezTo>
                  <a:pt x="346" y="85"/>
                  <a:pt x="347" y="85"/>
                  <a:pt x="347" y="85"/>
                </a:cubicBezTo>
                <a:cubicBezTo>
                  <a:pt x="347" y="85"/>
                  <a:pt x="348" y="85"/>
                  <a:pt x="349" y="85"/>
                </a:cubicBezTo>
                <a:cubicBezTo>
                  <a:pt x="349" y="85"/>
                  <a:pt x="350" y="85"/>
                  <a:pt x="352" y="85"/>
                </a:cubicBezTo>
                <a:cubicBezTo>
                  <a:pt x="355" y="85"/>
                  <a:pt x="359" y="85"/>
                  <a:pt x="364" y="86"/>
                </a:cubicBezTo>
                <a:cubicBezTo>
                  <a:pt x="374" y="87"/>
                  <a:pt x="387" y="89"/>
                  <a:pt x="400" y="92"/>
                </a:cubicBezTo>
                <a:cubicBezTo>
                  <a:pt x="413" y="95"/>
                  <a:pt x="426" y="99"/>
                  <a:pt x="435" y="103"/>
                </a:cubicBezTo>
                <a:cubicBezTo>
                  <a:pt x="439" y="105"/>
                  <a:pt x="443" y="106"/>
                  <a:pt x="446" y="107"/>
                </a:cubicBezTo>
                <a:cubicBezTo>
                  <a:pt x="449" y="109"/>
                  <a:pt x="450" y="109"/>
                  <a:pt x="450" y="109"/>
                </a:cubicBezTo>
                <a:cubicBezTo>
                  <a:pt x="450" y="109"/>
                  <a:pt x="456" y="112"/>
                  <a:pt x="465" y="117"/>
                </a:cubicBezTo>
                <a:cubicBezTo>
                  <a:pt x="473" y="122"/>
                  <a:pt x="485" y="129"/>
                  <a:pt x="495" y="137"/>
                </a:cubicBezTo>
                <a:cubicBezTo>
                  <a:pt x="498" y="139"/>
                  <a:pt x="500" y="141"/>
                  <a:pt x="503" y="143"/>
                </a:cubicBezTo>
                <a:cubicBezTo>
                  <a:pt x="505" y="145"/>
                  <a:pt x="508" y="147"/>
                  <a:pt x="510" y="150"/>
                </a:cubicBezTo>
                <a:cubicBezTo>
                  <a:pt x="512" y="152"/>
                  <a:pt x="515" y="154"/>
                  <a:pt x="517" y="156"/>
                </a:cubicBezTo>
                <a:cubicBezTo>
                  <a:pt x="519" y="158"/>
                  <a:pt x="521" y="160"/>
                  <a:pt x="522" y="161"/>
                </a:cubicBezTo>
                <a:cubicBezTo>
                  <a:pt x="526" y="165"/>
                  <a:pt x="529" y="168"/>
                  <a:pt x="531" y="170"/>
                </a:cubicBezTo>
                <a:cubicBezTo>
                  <a:pt x="533" y="172"/>
                  <a:pt x="534" y="174"/>
                  <a:pt x="534" y="174"/>
                </a:cubicBezTo>
                <a:cubicBezTo>
                  <a:pt x="534" y="174"/>
                  <a:pt x="534" y="174"/>
                  <a:pt x="534" y="175"/>
                </a:cubicBezTo>
                <a:cubicBezTo>
                  <a:pt x="535" y="175"/>
                  <a:pt x="536" y="176"/>
                  <a:pt x="537" y="177"/>
                </a:cubicBezTo>
                <a:cubicBezTo>
                  <a:pt x="537" y="178"/>
                  <a:pt x="539" y="180"/>
                  <a:pt x="540" y="181"/>
                </a:cubicBezTo>
                <a:cubicBezTo>
                  <a:pt x="541" y="183"/>
                  <a:pt x="543" y="185"/>
                  <a:pt x="544" y="187"/>
                </a:cubicBezTo>
                <a:cubicBezTo>
                  <a:pt x="550" y="195"/>
                  <a:pt x="557" y="206"/>
                  <a:pt x="564" y="218"/>
                </a:cubicBezTo>
                <a:cubicBezTo>
                  <a:pt x="570" y="229"/>
                  <a:pt x="575" y="241"/>
                  <a:pt x="579" y="251"/>
                </a:cubicBezTo>
                <a:cubicBezTo>
                  <a:pt x="580" y="255"/>
                  <a:pt x="582" y="259"/>
                  <a:pt x="583" y="262"/>
                </a:cubicBezTo>
                <a:cubicBezTo>
                  <a:pt x="583" y="264"/>
                  <a:pt x="583" y="265"/>
                  <a:pt x="584" y="265"/>
                </a:cubicBezTo>
                <a:cubicBezTo>
                  <a:pt x="584" y="266"/>
                  <a:pt x="584" y="267"/>
                  <a:pt x="584" y="267"/>
                </a:cubicBezTo>
                <a:cubicBezTo>
                  <a:pt x="584" y="267"/>
                  <a:pt x="584" y="268"/>
                  <a:pt x="585" y="271"/>
                </a:cubicBezTo>
                <a:cubicBezTo>
                  <a:pt x="586" y="272"/>
                  <a:pt x="586" y="274"/>
                  <a:pt x="587" y="276"/>
                </a:cubicBezTo>
                <a:cubicBezTo>
                  <a:pt x="587" y="278"/>
                  <a:pt x="588" y="280"/>
                  <a:pt x="588" y="283"/>
                </a:cubicBezTo>
                <a:cubicBezTo>
                  <a:pt x="589" y="287"/>
                  <a:pt x="590" y="293"/>
                  <a:pt x="591" y="299"/>
                </a:cubicBezTo>
                <a:cubicBezTo>
                  <a:pt x="592" y="305"/>
                  <a:pt x="593" y="312"/>
                  <a:pt x="594" y="319"/>
                </a:cubicBezTo>
                <a:cubicBezTo>
                  <a:pt x="595" y="332"/>
                  <a:pt x="595" y="345"/>
                  <a:pt x="594" y="355"/>
                </a:cubicBezTo>
                <a:cubicBezTo>
                  <a:pt x="593" y="360"/>
                  <a:pt x="593" y="364"/>
                  <a:pt x="593" y="367"/>
                </a:cubicBezTo>
                <a:cubicBezTo>
                  <a:pt x="592" y="370"/>
                  <a:pt x="592" y="372"/>
                  <a:pt x="592" y="372"/>
                </a:cubicBezTo>
                <a:cubicBezTo>
                  <a:pt x="592" y="372"/>
                  <a:pt x="592" y="372"/>
                  <a:pt x="592" y="373"/>
                </a:cubicBezTo>
                <a:cubicBezTo>
                  <a:pt x="592" y="374"/>
                  <a:pt x="592" y="375"/>
                  <a:pt x="591" y="376"/>
                </a:cubicBezTo>
                <a:cubicBezTo>
                  <a:pt x="591" y="378"/>
                  <a:pt x="591" y="379"/>
                  <a:pt x="591" y="381"/>
                </a:cubicBezTo>
                <a:cubicBezTo>
                  <a:pt x="590" y="383"/>
                  <a:pt x="590" y="386"/>
                  <a:pt x="589" y="388"/>
                </a:cubicBezTo>
                <a:cubicBezTo>
                  <a:pt x="588" y="398"/>
                  <a:pt x="584" y="411"/>
                  <a:pt x="580" y="423"/>
                </a:cubicBezTo>
                <a:cubicBezTo>
                  <a:pt x="575" y="436"/>
                  <a:pt x="570" y="448"/>
                  <a:pt x="565" y="457"/>
                </a:cubicBezTo>
                <a:cubicBezTo>
                  <a:pt x="563" y="461"/>
                  <a:pt x="561" y="465"/>
                  <a:pt x="559" y="467"/>
                </a:cubicBezTo>
                <a:cubicBezTo>
                  <a:pt x="558" y="470"/>
                  <a:pt x="557" y="471"/>
                  <a:pt x="557" y="471"/>
                </a:cubicBezTo>
                <a:cubicBezTo>
                  <a:pt x="557" y="471"/>
                  <a:pt x="556" y="473"/>
                  <a:pt x="554" y="475"/>
                </a:cubicBezTo>
                <a:cubicBezTo>
                  <a:pt x="553" y="478"/>
                  <a:pt x="550" y="481"/>
                  <a:pt x="548" y="485"/>
                </a:cubicBezTo>
                <a:cubicBezTo>
                  <a:pt x="542" y="493"/>
                  <a:pt x="534" y="504"/>
                  <a:pt x="525" y="513"/>
                </a:cubicBezTo>
                <a:cubicBezTo>
                  <a:pt x="515" y="523"/>
                  <a:pt x="505" y="532"/>
                  <a:pt x="497" y="538"/>
                </a:cubicBezTo>
                <a:cubicBezTo>
                  <a:pt x="496" y="539"/>
                  <a:pt x="496" y="539"/>
                  <a:pt x="495" y="540"/>
                </a:cubicBezTo>
                <a:cubicBezTo>
                  <a:pt x="494" y="541"/>
                  <a:pt x="493" y="541"/>
                  <a:pt x="492" y="542"/>
                </a:cubicBezTo>
                <a:cubicBezTo>
                  <a:pt x="490" y="543"/>
                  <a:pt x="489" y="544"/>
                  <a:pt x="488" y="545"/>
                </a:cubicBezTo>
                <a:cubicBezTo>
                  <a:pt x="485" y="547"/>
                  <a:pt x="484" y="548"/>
                  <a:pt x="484" y="548"/>
                </a:cubicBezTo>
                <a:cubicBezTo>
                  <a:pt x="484" y="548"/>
                  <a:pt x="483" y="549"/>
                  <a:pt x="480" y="550"/>
                </a:cubicBezTo>
                <a:cubicBezTo>
                  <a:pt x="479" y="551"/>
                  <a:pt x="478" y="552"/>
                  <a:pt x="476" y="553"/>
                </a:cubicBezTo>
                <a:cubicBezTo>
                  <a:pt x="475" y="554"/>
                  <a:pt x="474" y="554"/>
                  <a:pt x="473" y="555"/>
                </a:cubicBezTo>
                <a:cubicBezTo>
                  <a:pt x="472" y="555"/>
                  <a:pt x="471" y="556"/>
                  <a:pt x="470" y="557"/>
                </a:cubicBezTo>
                <a:cubicBezTo>
                  <a:pt x="461" y="562"/>
                  <a:pt x="450" y="568"/>
                  <a:pt x="437" y="573"/>
                </a:cubicBezTo>
                <a:cubicBezTo>
                  <a:pt x="425" y="578"/>
                  <a:pt x="412" y="582"/>
                  <a:pt x="403" y="585"/>
                </a:cubicBezTo>
                <a:cubicBezTo>
                  <a:pt x="398" y="586"/>
                  <a:pt x="394" y="587"/>
                  <a:pt x="391" y="587"/>
                </a:cubicBezTo>
                <a:cubicBezTo>
                  <a:pt x="388" y="588"/>
                  <a:pt x="387" y="588"/>
                  <a:pt x="387" y="588"/>
                </a:cubicBezTo>
                <a:cubicBezTo>
                  <a:pt x="387" y="588"/>
                  <a:pt x="385" y="588"/>
                  <a:pt x="382" y="589"/>
                </a:cubicBezTo>
                <a:cubicBezTo>
                  <a:pt x="379" y="589"/>
                  <a:pt x="375" y="590"/>
                  <a:pt x="370" y="591"/>
                </a:cubicBezTo>
                <a:cubicBezTo>
                  <a:pt x="360" y="592"/>
                  <a:pt x="347" y="593"/>
                  <a:pt x="334" y="592"/>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9" name="Freeform 70"/>
          <p:cNvSpPr>
            <a:spLocks noEditPoints="1"/>
          </p:cNvSpPr>
          <p:nvPr/>
        </p:nvSpPr>
        <p:spPr bwMode="auto">
          <a:xfrm>
            <a:off x="4348599" y="1808044"/>
            <a:ext cx="1443621" cy="1441829"/>
          </a:xfrm>
          <a:custGeom>
            <a:avLst/>
            <a:gdLst>
              <a:gd name="T0" fmla="*/ 387 w 681"/>
              <a:gd name="T1" fmla="*/ 643 h 680"/>
              <a:gd name="T2" fmla="*/ 436 w 681"/>
              <a:gd name="T3" fmla="*/ 626 h 680"/>
              <a:gd name="T4" fmla="*/ 492 w 681"/>
              <a:gd name="T5" fmla="*/ 645 h 680"/>
              <a:gd name="T6" fmla="*/ 520 w 681"/>
              <a:gd name="T7" fmla="*/ 583 h 680"/>
              <a:gd name="T8" fmla="*/ 569 w 681"/>
              <a:gd name="T9" fmla="*/ 566 h 680"/>
              <a:gd name="T10" fmla="*/ 612 w 681"/>
              <a:gd name="T11" fmla="*/ 546 h 680"/>
              <a:gd name="T12" fmla="*/ 604 w 681"/>
              <a:gd name="T13" fmla="*/ 489 h 680"/>
              <a:gd name="T14" fmla="*/ 642 w 681"/>
              <a:gd name="T15" fmla="*/ 453 h 680"/>
              <a:gd name="T16" fmla="*/ 670 w 681"/>
              <a:gd name="T17" fmla="*/ 409 h 680"/>
              <a:gd name="T18" fmla="*/ 644 w 681"/>
              <a:gd name="T19" fmla="*/ 348 h 680"/>
              <a:gd name="T20" fmla="*/ 680 w 681"/>
              <a:gd name="T21" fmla="*/ 303 h 680"/>
              <a:gd name="T22" fmla="*/ 632 w 681"/>
              <a:gd name="T23" fmla="*/ 254 h 680"/>
              <a:gd name="T24" fmla="*/ 618 w 681"/>
              <a:gd name="T25" fmla="*/ 205 h 680"/>
              <a:gd name="T26" fmla="*/ 625 w 681"/>
              <a:gd name="T27" fmla="*/ 149 h 680"/>
              <a:gd name="T28" fmla="*/ 561 w 681"/>
              <a:gd name="T29" fmla="*/ 129 h 680"/>
              <a:gd name="T30" fmla="*/ 543 w 681"/>
              <a:gd name="T31" fmla="*/ 88 h 680"/>
              <a:gd name="T32" fmla="*/ 496 w 681"/>
              <a:gd name="T33" fmla="*/ 56 h 680"/>
              <a:gd name="T34" fmla="*/ 443 w 681"/>
              <a:gd name="T35" fmla="*/ 53 h 680"/>
              <a:gd name="T36" fmla="*/ 408 w 681"/>
              <a:gd name="T37" fmla="*/ 4 h 680"/>
              <a:gd name="T38" fmla="*/ 351 w 681"/>
              <a:gd name="T39" fmla="*/ 35 h 680"/>
              <a:gd name="T40" fmla="*/ 311 w 681"/>
              <a:gd name="T41" fmla="*/ 37 h 680"/>
              <a:gd name="T42" fmla="*/ 244 w 681"/>
              <a:gd name="T43" fmla="*/ 11 h 680"/>
              <a:gd name="T44" fmla="*/ 210 w 681"/>
              <a:gd name="T45" fmla="*/ 65 h 680"/>
              <a:gd name="T46" fmla="*/ 165 w 681"/>
              <a:gd name="T47" fmla="*/ 69 h 680"/>
              <a:gd name="T48" fmla="*/ 116 w 681"/>
              <a:gd name="T49" fmla="*/ 88 h 680"/>
              <a:gd name="T50" fmla="*/ 106 w 681"/>
              <a:gd name="T51" fmla="*/ 147 h 680"/>
              <a:gd name="T52" fmla="*/ 45 w 681"/>
              <a:gd name="T53" fmla="*/ 168 h 680"/>
              <a:gd name="T54" fmla="*/ 56 w 681"/>
              <a:gd name="T55" fmla="*/ 235 h 680"/>
              <a:gd name="T56" fmla="*/ 44 w 681"/>
              <a:gd name="T57" fmla="*/ 277 h 680"/>
              <a:gd name="T58" fmla="*/ 0 w 681"/>
              <a:gd name="T59" fmla="*/ 325 h 680"/>
              <a:gd name="T60" fmla="*/ 39 w 681"/>
              <a:gd name="T61" fmla="*/ 364 h 680"/>
              <a:gd name="T62" fmla="*/ 38 w 681"/>
              <a:gd name="T63" fmla="*/ 415 h 680"/>
              <a:gd name="T64" fmla="*/ 49 w 681"/>
              <a:gd name="T65" fmla="*/ 476 h 680"/>
              <a:gd name="T66" fmla="*/ 84 w 681"/>
              <a:gd name="T67" fmla="*/ 500 h 680"/>
              <a:gd name="T68" fmla="*/ 90 w 681"/>
              <a:gd name="T69" fmla="*/ 570 h 680"/>
              <a:gd name="T70" fmla="*/ 155 w 681"/>
              <a:gd name="T71" fmla="*/ 578 h 680"/>
              <a:gd name="T72" fmla="*/ 191 w 681"/>
              <a:gd name="T73" fmla="*/ 602 h 680"/>
              <a:gd name="T74" fmla="*/ 214 w 681"/>
              <a:gd name="T75" fmla="*/ 655 h 680"/>
              <a:gd name="T76" fmla="*/ 268 w 681"/>
              <a:gd name="T77" fmla="*/ 633 h 680"/>
              <a:gd name="T78" fmla="*/ 311 w 681"/>
              <a:gd name="T79" fmla="*/ 640 h 680"/>
              <a:gd name="T80" fmla="*/ 302 w 681"/>
              <a:gd name="T81" fmla="*/ 589 h 680"/>
              <a:gd name="T82" fmla="*/ 204 w 681"/>
              <a:gd name="T83" fmla="*/ 552 h 680"/>
              <a:gd name="T84" fmla="*/ 135 w 681"/>
              <a:gd name="T85" fmla="*/ 488 h 680"/>
              <a:gd name="T86" fmla="*/ 103 w 681"/>
              <a:gd name="T87" fmla="*/ 426 h 680"/>
              <a:gd name="T88" fmla="*/ 88 w 681"/>
              <a:gd name="T89" fmla="*/ 358 h 680"/>
              <a:gd name="T90" fmla="*/ 98 w 681"/>
              <a:gd name="T91" fmla="*/ 265 h 680"/>
              <a:gd name="T92" fmla="*/ 149 w 681"/>
              <a:gd name="T93" fmla="*/ 173 h 680"/>
              <a:gd name="T94" fmla="*/ 229 w 681"/>
              <a:gd name="T95" fmla="*/ 111 h 680"/>
              <a:gd name="T96" fmla="*/ 336 w 681"/>
              <a:gd name="T97" fmla="*/ 85 h 680"/>
              <a:gd name="T98" fmla="*/ 435 w 681"/>
              <a:gd name="T99" fmla="*/ 103 h 680"/>
              <a:gd name="T100" fmla="*/ 523 w 681"/>
              <a:gd name="T101" fmla="*/ 162 h 680"/>
              <a:gd name="T102" fmla="*/ 577 w 681"/>
              <a:gd name="T103" fmla="*/ 246 h 680"/>
              <a:gd name="T104" fmla="*/ 595 w 681"/>
              <a:gd name="T105" fmla="*/ 339 h 680"/>
              <a:gd name="T106" fmla="*/ 590 w 681"/>
              <a:gd name="T107" fmla="*/ 389 h 680"/>
              <a:gd name="T108" fmla="*/ 561 w 681"/>
              <a:gd name="T109" fmla="*/ 465 h 680"/>
              <a:gd name="T110" fmla="*/ 485 w 681"/>
              <a:gd name="T111" fmla="*/ 548 h 680"/>
              <a:gd name="T112" fmla="*/ 399 w 681"/>
              <a:gd name="T113" fmla="*/ 58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1" h="680">
                <a:moveTo>
                  <a:pt x="354" y="680"/>
                </a:moveTo>
                <a:cubicBezTo>
                  <a:pt x="357" y="680"/>
                  <a:pt x="361" y="679"/>
                  <a:pt x="363" y="679"/>
                </a:cubicBezTo>
                <a:cubicBezTo>
                  <a:pt x="366" y="679"/>
                  <a:pt x="367" y="679"/>
                  <a:pt x="367" y="679"/>
                </a:cubicBezTo>
                <a:cubicBezTo>
                  <a:pt x="371" y="679"/>
                  <a:pt x="374" y="677"/>
                  <a:pt x="376" y="674"/>
                </a:cubicBezTo>
                <a:cubicBezTo>
                  <a:pt x="376" y="674"/>
                  <a:pt x="379" y="666"/>
                  <a:pt x="382" y="658"/>
                </a:cubicBezTo>
                <a:cubicBezTo>
                  <a:pt x="383" y="654"/>
                  <a:pt x="385" y="651"/>
                  <a:pt x="386" y="648"/>
                </a:cubicBezTo>
                <a:cubicBezTo>
                  <a:pt x="387" y="645"/>
                  <a:pt x="387" y="643"/>
                  <a:pt x="387" y="643"/>
                </a:cubicBezTo>
                <a:cubicBezTo>
                  <a:pt x="388" y="640"/>
                  <a:pt x="391" y="638"/>
                  <a:pt x="394" y="637"/>
                </a:cubicBezTo>
                <a:cubicBezTo>
                  <a:pt x="394" y="637"/>
                  <a:pt x="396" y="637"/>
                  <a:pt x="398" y="636"/>
                </a:cubicBezTo>
                <a:cubicBezTo>
                  <a:pt x="400" y="636"/>
                  <a:pt x="402" y="636"/>
                  <a:pt x="405" y="635"/>
                </a:cubicBezTo>
                <a:cubicBezTo>
                  <a:pt x="410" y="634"/>
                  <a:pt x="415" y="633"/>
                  <a:pt x="415" y="633"/>
                </a:cubicBezTo>
                <a:cubicBezTo>
                  <a:pt x="415" y="633"/>
                  <a:pt x="421" y="631"/>
                  <a:pt x="426" y="630"/>
                </a:cubicBezTo>
                <a:cubicBezTo>
                  <a:pt x="428" y="629"/>
                  <a:pt x="431" y="628"/>
                  <a:pt x="433" y="627"/>
                </a:cubicBezTo>
                <a:cubicBezTo>
                  <a:pt x="435" y="627"/>
                  <a:pt x="436" y="626"/>
                  <a:pt x="436" y="626"/>
                </a:cubicBezTo>
                <a:cubicBezTo>
                  <a:pt x="439" y="625"/>
                  <a:pt x="443" y="626"/>
                  <a:pt x="445" y="628"/>
                </a:cubicBezTo>
                <a:cubicBezTo>
                  <a:pt x="445" y="628"/>
                  <a:pt x="446" y="630"/>
                  <a:pt x="449" y="632"/>
                </a:cubicBezTo>
                <a:cubicBezTo>
                  <a:pt x="451" y="634"/>
                  <a:pt x="454" y="636"/>
                  <a:pt x="457" y="639"/>
                </a:cubicBezTo>
                <a:cubicBezTo>
                  <a:pt x="463" y="644"/>
                  <a:pt x="470" y="650"/>
                  <a:pt x="470" y="650"/>
                </a:cubicBezTo>
                <a:cubicBezTo>
                  <a:pt x="472" y="652"/>
                  <a:pt x="476" y="652"/>
                  <a:pt x="480" y="650"/>
                </a:cubicBezTo>
                <a:cubicBezTo>
                  <a:pt x="480" y="650"/>
                  <a:pt x="481" y="650"/>
                  <a:pt x="483" y="649"/>
                </a:cubicBezTo>
                <a:cubicBezTo>
                  <a:pt x="486" y="648"/>
                  <a:pt x="489" y="646"/>
                  <a:pt x="492" y="645"/>
                </a:cubicBezTo>
                <a:cubicBezTo>
                  <a:pt x="498" y="642"/>
                  <a:pt x="504" y="639"/>
                  <a:pt x="504" y="639"/>
                </a:cubicBezTo>
                <a:cubicBezTo>
                  <a:pt x="507" y="637"/>
                  <a:pt x="509" y="634"/>
                  <a:pt x="509" y="630"/>
                </a:cubicBezTo>
                <a:cubicBezTo>
                  <a:pt x="509" y="630"/>
                  <a:pt x="509" y="622"/>
                  <a:pt x="508" y="614"/>
                </a:cubicBezTo>
                <a:cubicBezTo>
                  <a:pt x="508" y="606"/>
                  <a:pt x="507" y="598"/>
                  <a:pt x="507" y="598"/>
                </a:cubicBezTo>
                <a:cubicBezTo>
                  <a:pt x="507" y="594"/>
                  <a:pt x="508" y="591"/>
                  <a:pt x="511" y="590"/>
                </a:cubicBezTo>
                <a:cubicBezTo>
                  <a:pt x="511" y="590"/>
                  <a:pt x="512" y="589"/>
                  <a:pt x="514" y="588"/>
                </a:cubicBezTo>
                <a:cubicBezTo>
                  <a:pt x="516" y="586"/>
                  <a:pt x="518" y="585"/>
                  <a:pt x="520" y="583"/>
                </a:cubicBezTo>
                <a:cubicBezTo>
                  <a:pt x="522" y="582"/>
                  <a:pt x="524" y="580"/>
                  <a:pt x="526" y="579"/>
                </a:cubicBezTo>
                <a:cubicBezTo>
                  <a:pt x="527" y="578"/>
                  <a:pt x="529" y="577"/>
                  <a:pt x="529" y="577"/>
                </a:cubicBezTo>
                <a:cubicBezTo>
                  <a:pt x="529" y="577"/>
                  <a:pt x="530" y="576"/>
                  <a:pt x="531" y="575"/>
                </a:cubicBezTo>
                <a:cubicBezTo>
                  <a:pt x="533" y="573"/>
                  <a:pt x="535" y="572"/>
                  <a:pt x="537" y="570"/>
                </a:cubicBezTo>
                <a:cubicBezTo>
                  <a:pt x="541" y="566"/>
                  <a:pt x="545" y="563"/>
                  <a:pt x="545" y="563"/>
                </a:cubicBezTo>
                <a:cubicBezTo>
                  <a:pt x="547" y="561"/>
                  <a:pt x="551" y="560"/>
                  <a:pt x="554" y="561"/>
                </a:cubicBezTo>
                <a:cubicBezTo>
                  <a:pt x="554" y="561"/>
                  <a:pt x="561" y="564"/>
                  <a:pt x="569" y="566"/>
                </a:cubicBezTo>
                <a:cubicBezTo>
                  <a:pt x="573" y="567"/>
                  <a:pt x="577" y="568"/>
                  <a:pt x="580" y="569"/>
                </a:cubicBezTo>
                <a:cubicBezTo>
                  <a:pt x="583" y="570"/>
                  <a:pt x="585" y="570"/>
                  <a:pt x="585" y="570"/>
                </a:cubicBezTo>
                <a:cubicBezTo>
                  <a:pt x="588" y="571"/>
                  <a:pt x="592" y="570"/>
                  <a:pt x="594" y="567"/>
                </a:cubicBezTo>
                <a:cubicBezTo>
                  <a:pt x="594" y="567"/>
                  <a:pt x="596" y="566"/>
                  <a:pt x="597" y="564"/>
                </a:cubicBezTo>
                <a:cubicBezTo>
                  <a:pt x="599" y="562"/>
                  <a:pt x="601" y="559"/>
                  <a:pt x="603" y="557"/>
                </a:cubicBezTo>
                <a:cubicBezTo>
                  <a:pt x="605" y="554"/>
                  <a:pt x="607" y="552"/>
                  <a:pt x="609" y="550"/>
                </a:cubicBezTo>
                <a:cubicBezTo>
                  <a:pt x="611" y="548"/>
                  <a:pt x="612" y="546"/>
                  <a:pt x="612" y="546"/>
                </a:cubicBezTo>
                <a:cubicBezTo>
                  <a:pt x="614" y="544"/>
                  <a:pt x="614" y="540"/>
                  <a:pt x="613" y="537"/>
                </a:cubicBezTo>
                <a:cubicBezTo>
                  <a:pt x="613" y="537"/>
                  <a:pt x="610" y="529"/>
                  <a:pt x="606" y="522"/>
                </a:cubicBezTo>
                <a:cubicBezTo>
                  <a:pt x="604" y="518"/>
                  <a:pt x="602" y="515"/>
                  <a:pt x="601" y="512"/>
                </a:cubicBezTo>
                <a:cubicBezTo>
                  <a:pt x="599" y="509"/>
                  <a:pt x="598" y="508"/>
                  <a:pt x="598" y="508"/>
                </a:cubicBezTo>
                <a:cubicBezTo>
                  <a:pt x="597" y="505"/>
                  <a:pt x="597" y="501"/>
                  <a:pt x="598" y="499"/>
                </a:cubicBezTo>
                <a:cubicBezTo>
                  <a:pt x="598" y="499"/>
                  <a:pt x="599" y="497"/>
                  <a:pt x="600" y="496"/>
                </a:cubicBezTo>
                <a:cubicBezTo>
                  <a:pt x="601" y="494"/>
                  <a:pt x="603" y="492"/>
                  <a:pt x="604" y="489"/>
                </a:cubicBezTo>
                <a:cubicBezTo>
                  <a:pt x="605" y="487"/>
                  <a:pt x="607" y="485"/>
                  <a:pt x="608" y="483"/>
                </a:cubicBezTo>
                <a:cubicBezTo>
                  <a:pt x="609" y="481"/>
                  <a:pt x="609" y="480"/>
                  <a:pt x="609" y="480"/>
                </a:cubicBezTo>
                <a:cubicBezTo>
                  <a:pt x="609" y="480"/>
                  <a:pt x="612" y="475"/>
                  <a:pt x="614" y="470"/>
                </a:cubicBezTo>
                <a:cubicBezTo>
                  <a:pt x="615" y="468"/>
                  <a:pt x="616" y="465"/>
                  <a:pt x="617" y="464"/>
                </a:cubicBezTo>
                <a:cubicBezTo>
                  <a:pt x="618" y="462"/>
                  <a:pt x="619" y="460"/>
                  <a:pt x="619" y="460"/>
                </a:cubicBezTo>
                <a:cubicBezTo>
                  <a:pt x="620" y="457"/>
                  <a:pt x="623" y="455"/>
                  <a:pt x="626" y="455"/>
                </a:cubicBezTo>
                <a:cubicBezTo>
                  <a:pt x="626" y="455"/>
                  <a:pt x="634" y="454"/>
                  <a:pt x="642" y="453"/>
                </a:cubicBezTo>
                <a:cubicBezTo>
                  <a:pt x="646" y="453"/>
                  <a:pt x="650" y="452"/>
                  <a:pt x="653" y="452"/>
                </a:cubicBezTo>
                <a:cubicBezTo>
                  <a:pt x="656" y="451"/>
                  <a:pt x="658" y="451"/>
                  <a:pt x="658" y="451"/>
                </a:cubicBezTo>
                <a:cubicBezTo>
                  <a:pt x="662" y="450"/>
                  <a:pt x="664" y="448"/>
                  <a:pt x="665" y="444"/>
                </a:cubicBezTo>
                <a:cubicBezTo>
                  <a:pt x="665" y="444"/>
                  <a:pt x="668" y="438"/>
                  <a:pt x="669" y="431"/>
                </a:cubicBezTo>
                <a:cubicBezTo>
                  <a:pt x="670" y="428"/>
                  <a:pt x="671" y="425"/>
                  <a:pt x="672" y="423"/>
                </a:cubicBezTo>
                <a:cubicBezTo>
                  <a:pt x="672" y="420"/>
                  <a:pt x="673" y="418"/>
                  <a:pt x="673" y="418"/>
                </a:cubicBezTo>
                <a:cubicBezTo>
                  <a:pt x="674" y="415"/>
                  <a:pt x="673" y="411"/>
                  <a:pt x="670" y="409"/>
                </a:cubicBezTo>
                <a:cubicBezTo>
                  <a:pt x="670" y="409"/>
                  <a:pt x="664" y="404"/>
                  <a:pt x="658" y="398"/>
                </a:cubicBezTo>
                <a:cubicBezTo>
                  <a:pt x="651" y="393"/>
                  <a:pt x="645" y="388"/>
                  <a:pt x="645" y="388"/>
                </a:cubicBezTo>
                <a:cubicBezTo>
                  <a:pt x="642" y="386"/>
                  <a:pt x="641" y="383"/>
                  <a:pt x="641" y="380"/>
                </a:cubicBezTo>
                <a:cubicBezTo>
                  <a:pt x="641" y="380"/>
                  <a:pt x="642" y="375"/>
                  <a:pt x="643" y="369"/>
                </a:cubicBezTo>
                <a:cubicBezTo>
                  <a:pt x="643" y="364"/>
                  <a:pt x="644" y="359"/>
                  <a:pt x="644" y="359"/>
                </a:cubicBezTo>
                <a:cubicBezTo>
                  <a:pt x="644" y="359"/>
                  <a:pt x="644" y="357"/>
                  <a:pt x="644" y="355"/>
                </a:cubicBezTo>
                <a:cubicBezTo>
                  <a:pt x="644" y="353"/>
                  <a:pt x="644" y="350"/>
                  <a:pt x="644" y="348"/>
                </a:cubicBezTo>
                <a:cubicBezTo>
                  <a:pt x="644" y="345"/>
                  <a:pt x="644" y="342"/>
                  <a:pt x="644" y="340"/>
                </a:cubicBezTo>
                <a:cubicBezTo>
                  <a:pt x="644" y="338"/>
                  <a:pt x="644" y="337"/>
                  <a:pt x="644" y="337"/>
                </a:cubicBezTo>
                <a:cubicBezTo>
                  <a:pt x="644" y="334"/>
                  <a:pt x="646" y="331"/>
                  <a:pt x="649" y="329"/>
                </a:cubicBezTo>
                <a:cubicBezTo>
                  <a:pt x="649" y="329"/>
                  <a:pt x="650" y="328"/>
                  <a:pt x="653" y="327"/>
                </a:cubicBezTo>
                <a:cubicBezTo>
                  <a:pt x="656" y="325"/>
                  <a:pt x="659" y="323"/>
                  <a:pt x="663" y="321"/>
                </a:cubicBezTo>
                <a:cubicBezTo>
                  <a:pt x="670" y="317"/>
                  <a:pt x="677" y="312"/>
                  <a:pt x="677" y="312"/>
                </a:cubicBezTo>
                <a:cubicBezTo>
                  <a:pt x="679" y="310"/>
                  <a:pt x="681" y="307"/>
                  <a:pt x="680" y="303"/>
                </a:cubicBezTo>
                <a:cubicBezTo>
                  <a:pt x="680" y="303"/>
                  <a:pt x="680" y="296"/>
                  <a:pt x="679" y="290"/>
                </a:cubicBezTo>
                <a:cubicBezTo>
                  <a:pt x="678" y="283"/>
                  <a:pt x="677" y="277"/>
                  <a:pt x="677" y="277"/>
                </a:cubicBezTo>
                <a:cubicBezTo>
                  <a:pt x="676" y="273"/>
                  <a:pt x="674" y="270"/>
                  <a:pt x="670" y="269"/>
                </a:cubicBezTo>
                <a:cubicBezTo>
                  <a:pt x="670" y="269"/>
                  <a:pt x="662" y="267"/>
                  <a:pt x="655" y="264"/>
                </a:cubicBezTo>
                <a:cubicBezTo>
                  <a:pt x="651" y="263"/>
                  <a:pt x="647" y="262"/>
                  <a:pt x="644" y="262"/>
                </a:cubicBezTo>
                <a:cubicBezTo>
                  <a:pt x="641" y="261"/>
                  <a:pt x="639" y="260"/>
                  <a:pt x="639" y="260"/>
                </a:cubicBezTo>
                <a:cubicBezTo>
                  <a:pt x="636" y="260"/>
                  <a:pt x="633" y="257"/>
                  <a:pt x="632" y="254"/>
                </a:cubicBezTo>
                <a:cubicBezTo>
                  <a:pt x="632" y="254"/>
                  <a:pt x="631" y="249"/>
                  <a:pt x="629" y="244"/>
                </a:cubicBezTo>
                <a:cubicBezTo>
                  <a:pt x="628" y="241"/>
                  <a:pt x="627" y="239"/>
                  <a:pt x="627" y="237"/>
                </a:cubicBezTo>
                <a:cubicBezTo>
                  <a:pt x="626" y="235"/>
                  <a:pt x="626" y="234"/>
                  <a:pt x="626" y="234"/>
                </a:cubicBezTo>
                <a:cubicBezTo>
                  <a:pt x="626" y="234"/>
                  <a:pt x="624" y="229"/>
                  <a:pt x="622" y="224"/>
                </a:cubicBezTo>
                <a:cubicBezTo>
                  <a:pt x="621" y="221"/>
                  <a:pt x="620" y="219"/>
                  <a:pt x="619" y="217"/>
                </a:cubicBezTo>
                <a:cubicBezTo>
                  <a:pt x="618" y="215"/>
                  <a:pt x="617" y="214"/>
                  <a:pt x="617" y="214"/>
                </a:cubicBezTo>
                <a:cubicBezTo>
                  <a:pt x="616" y="211"/>
                  <a:pt x="616" y="207"/>
                  <a:pt x="618" y="205"/>
                </a:cubicBezTo>
                <a:cubicBezTo>
                  <a:pt x="618" y="205"/>
                  <a:pt x="619" y="203"/>
                  <a:pt x="621" y="201"/>
                </a:cubicBezTo>
                <a:cubicBezTo>
                  <a:pt x="623" y="198"/>
                  <a:pt x="625" y="195"/>
                  <a:pt x="628" y="192"/>
                </a:cubicBezTo>
                <a:cubicBezTo>
                  <a:pt x="632" y="185"/>
                  <a:pt x="637" y="178"/>
                  <a:pt x="637" y="178"/>
                </a:cubicBezTo>
                <a:cubicBezTo>
                  <a:pt x="639" y="175"/>
                  <a:pt x="638" y="171"/>
                  <a:pt x="637" y="168"/>
                </a:cubicBezTo>
                <a:cubicBezTo>
                  <a:pt x="637" y="168"/>
                  <a:pt x="636" y="167"/>
                  <a:pt x="635" y="164"/>
                </a:cubicBezTo>
                <a:cubicBezTo>
                  <a:pt x="633" y="162"/>
                  <a:pt x="632" y="159"/>
                  <a:pt x="630" y="157"/>
                </a:cubicBezTo>
                <a:cubicBezTo>
                  <a:pt x="628" y="154"/>
                  <a:pt x="626" y="151"/>
                  <a:pt x="625" y="149"/>
                </a:cubicBezTo>
                <a:cubicBezTo>
                  <a:pt x="623" y="147"/>
                  <a:pt x="622" y="145"/>
                  <a:pt x="622" y="145"/>
                </a:cubicBezTo>
                <a:cubicBezTo>
                  <a:pt x="620" y="142"/>
                  <a:pt x="617" y="141"/>
                  <a:pt x="614" y="141"/>
                </a:cubicBezTo>
                <a:cubicBezTo>
                  <a:pt x="614" y="141"/>
                  <a:pt x="605" y="142"/>
                  <a:pt x="597" y="143"/>
                </a:cubicBezTo>
                <a:cubicBezTo>
                  <a:pt x="589" y="144"/>
                  <a:pt x="581" y="146"/>
                  <a:pt x="581" y="146"/>
                </a:cubicBezTo>
                <a:cubicBezTo>
                  <a:pt x="578" y="147"/>
                  <a:pt x="575" y="145"/>
                  <a:pt x="573" y="143"/>
                </a:cubicBezTo>
                <a:cubicBezTo>
                  <a:pt x="573" y="143"/>
                  <a:pt x="569" y="139"/>
                  <a:pt x="566" y="135"/>
                </a:cubicBezTo>
                <a:cubicBezTo>
                  <a:pt x="564" y="133"/>
                  <a:pt x="562" y="131"/>
                  <a:pt x="561" y="129"/>
                </a:cubicBezTo>
                <a:cubicBezTo>
                  <a:pt x="559" y="128"/>
                  <a:pt x="558" y="127"/>
                  <a:pt x="558" y="127"/>
                </a:cubicBezTo>
                <a:cubicBezTo>
                  <a:pt x="558" y="127"/>
                  <a:pt x="557" y="126"/>
                  <a:pt x="556" y="125"/>
                </a:cubicBezTo>
                <a:cubicBezTo>
                  <a:pt x="555" y="123"/>
                  <a:pt x="553" y="121"/>
                  <a:pt x="551" y="119"/>
                </a:cubicBezTo>
                <a:cubicBezTo>
                  <a:pt x="549" y="118"/>
                  <a:pt x="547" y="116"/>
                  <a:pt x="545" y="114"/>
                </a:cubicBezTo>
                <a:cubicBezTo>
                  <a:pt x="544" y="113"/>
                  <a:pt x="543" y="112"/>
                  <a:pt x="543" y="112"/>
                </a:cubicBezTo>
                <a:cubicBezTo>
                  <a:pt x="540" y="110"/>
                  <a:pt x="539" y="107"/>
                  <a:pt x="540" y="104"/>
                </a:cubicBezTo>
                <a:cubicBezTo>
                  <a:pt x="540" y="104"/>
                  <a:pt x="542" y="96"/>
                  <a:pt x="543" y="88"/>
                </a:cubicBezTo>
                <a:cubicBezTo>
                  <a:pt x="545" y="80"/>
                  <a:pt x="546" y="71"/>
                  <a:pt x="546" y="71"/>
                </a:cubicBezTo>
                <a:cubicBezTo>
                  <a:pt x="546" y="68"/>
                  <a:pt x="545" y="65"/>
                  <a:pt x="542" y="62"/>
                </a:cubicBezTo>
                <a:cubicBezTo>
                  <a:pt x="542" y="62"/>
                  <a:pt x="536" y="59"/>
                  <a:pt x="531" y="55"/>
                </a:cubicBezTo>
                <a:cubicBezTo>
                  <a:pt x="528" y="53"/>
                  <a:pt x="525" y="51"/>
                  <a:pt x="523" y="50"/>
                </a:cubicBezTo>
                <a:cubicBezTo>
                  <a:pt x="521" y="49"/>
                  <a:pt x="519" y="48"/>
                  <a:pt x="519" y="48"/>
                </a:cubicBezTo>
                <a:cubicBezTo>
                  <a:pt x="516" y="46"/>
                  <a:pt x="513" y="46"/>
                  <a:pt x="510" y="47"/>
                </a:cubicBezTo>
                <a:cubicBezTo>
                  <a:pt x="510" y="47"/>
                  <a:pt x="503" y="51"/>
                  <a:pt x="496" y="56"/>
                </a:cubicBezTo>
                <a:cubicBezTo>
                  <a:pt x="489" y="60"/>
                  <a:pt x="482" y="65"/>
                  <a:pt x="482" y="65"/>
                </a:cubicBezTo>
                <a:cubicBezTo>
                  <a:pt x="480" y="67"/>
                  <a:pt x="476" y="67"/>
                  <a:pt x="473" y="66"/>
                </a:cubicBezTo>
                <a:cubicBezTo>
                  <a:pt x="473" y="66"/>
                  <a:pt x="472" y="65"/>
                  <a:pt x="470" y="64"/>
                </a:cubicBezTo>
                <a:cubicBezTo>
                  <a:pt x="468" y="63"/>
                  <a:pt x="466" y="62"/>
                  <a:pt x="463" y="61"/>
                </a:cubicBezTo>
                <a:cubicBezTo>
                  <a:pt x="461" y="60"/>
                  <a:pt x="458" y="59"/>
                  <a:pt x="457" y="58"/>
                </a:cubicBezTo>
                <a:cubicBezTo>
                  <a:pt x="455" y="57"/>
                  <a:pt x="453" y="57"/>
                  <a:pt x="453" y="57"/>
                </a:cubicBezTo>
                <a:cubicBezTo>
                  <a:pt x="453" y="57"/>
                  <a:pt x="448" y="55"/>
                  <a:pt x="443" y="53"/>
                </a:cubicBezTo>
                <a:cubicBezTo>
                  <a:pt x="438" y="51"/>
                  <a:pt x="433" y="50"/>
                  <a:pt x="433" y="50"/>
                </a:cubicBezTo>
                <a:cubicBezTo>
                  <a:pt x="430" y="49"/>
                  <a:pt x="428" y="46"/>
                  <a:pt x="427" y="43"/>
                </a:cubicBezTo>
                <a:cubicBezTo>
                  <a:pt x="427" y="43"/>
                  <a:pt x="426" y="35"/>
                  <a:pt x="424" y="27"/>
                </a:cubicBezTo>
                <a:cubicBezTo>
                  <a:pt x="423" y="23"/>
                  <a:pt x="422" y="19"/>
                  <a:pt x="421" y="16"/>
                </a:cubicBezTo>
                <a:cubicBezTo>
                  <a:pt x="420" y="13"/>
                  <a:pt x="419" y="11"/>
                  <a:pt x="419" y="11"/>
                </a:cubicBezTo>
                <a:cubicBezTo>
                  <a:pt x="419" y="8"/>
                  <a:pt x="416" y="5"/>
                  <a:pt x="412" y="5"/>
                </a:cubicBezTo>
                <a:cubicBezTo>
                  <a:pt x="412" y="5"/>
                  <a:pt x="410" y="4"/>
                  <a:pt x="408" y="4"/>
                </a:cubicBezTo>
                <a:cubicBezTo>
                  <a:pt x="406" y="3"/>
                  <a:pt x="402" y="3"/>
                  <a:pt x="399" y="2"/>
                </a:cubicBezTo>
                <a:cubicBezTo>
                  <a:pt x="392" y="1"/>
                  <a:pt x="386" y="0"/>
                  <a:pt x="386" y="0"/>
                </a:cubicBezTo>
                <a:cubicBezTo>
                  <a:pt x="382" y="0"/>
                  <a:pt x="379" y="1"/>
                  <a:pt x="377" y="4"/>
                </a:cubicBezTo>
                <a:cubicBezTo>
                  <a:pt x="377" y="4"/>
                  <a:pt x="375" y="5"/>
                  <a:pt x="374" y="8"/>
                </a:cubicBezTo>
                <a:cubicBezTo>
                  <a:pt x="372" y="10"/>
                  <a:pt x="370" y="14"/>
                  <a:pt x="367" y="17"/>
                </a:cubicBezTo>
                <a:cubicBezTo>
                  <a:pt x="363" y="24"/>
                  <a:pt x="359" y="31"/>
                  <a:pt x="359" y="31"/>
                </a:cubicBezTo>
                <a:cubicBezTo>
                  <a:pt x="357" y="34"/>
                  <a:pt x="354" y="35"/>
                  <a:pt x="351" y="35"/>
                </a:cubicBezTo>
                <a:cubicBezTo>
                  <a:pt x="351" y="35"/>
                  <a:pt x="349" y="35"/>
                  <a:pt x="347" y="35"/>
                </a:cubicBezTo>
                <a:cubicBezTo>
                  <a:pt x="345" y="35"/>
                  <a:pt x="343" y="35"/>
                  <a:pt x="340" y="35"/>
                </a:cubicBezTo>
                <a:cubicBezTo>
                  <a:pt x="335" y="35"/>
                  <a:pt x="329" y="35"/>
                  <a:pt x="329" y="35"/>
                </a:cubicBezTo>
                <a:cubicBezTo>
                  <a:pt x="329" y="35"/>
                  <a:pt x="329" y="35"/>
                  <a:pt x="328" y="35"/>
                </a:cubicBezTo>
                <a:cubicBezTo>
                  <a:pt x="328" y="35"/>
                  <a:pt x="327" y="35"/>
                  <a:pt x="326" y="36"/>
                </a:cubicBezTo>
                <a:cubicBezTo>
                  <a:pt x="324" y="36"/>
                  <a:pt x="321" y="36"/>
                  <a:pt x="318" y="36"/>
                </a:cubicBezTo>
                <a:cubicBezTo>
                  <a:pt x="316" y="36"/>
                  <a:pt x="313" y="36"/>
                  <a:pt x="311" y="37"/>
                </a:cubicBezTo>
                <a:cubicBezTo>
                  <a:pt x="309" y="37"/>
                  <a:pt x="308" y="37"/>
                  <a:pt x="308" y="37"/>
                </a:cubicBezTo>
                <a:cubicBezTo>
                  <a:pt x="304" y="37"/>
                  <a:pt x="301" y="36"/>
                  <a:pt x="299" y="33"/>
                </a:cubicBezTo>
                <a:cubicBezTo>
                  <a:pt x="299" y="33"/>
                  <a:pt x="295" y="27"/>
                  <a:pt x="290" y="20"/>
                </a:cubicBezTo>
                <a:cubicBezTo>
                  <a:pt x="285" y="14"/>
                  <a:pt x="279" y="7"/>
                  <a:pt x="279" y="7"/>
                </a:cubicBezTo>
                <a:cubicBezTo>
                  <a:pt x="277" y="5"/>
                  <a:pt x="274" y="4"/>
                  <a:pt x="270" y="5"/>
                </a:cubicBezTo>
                <a:cubicBezTo>
                  <a:pt x="270" y="5"/>
                  <a:pt x="264" y="6"/>
                  <a:pt x="257" y="8"/>
                </a:cubicBezTo>
                <a:cubicBezTo>
                  <a:pt x="251" y="9"/>
                  <a:pt x="244" y="11"/>
                  <a:pt x="244" y="11"/>
                </a:cubicBezTo>
                <a:cubicBezTo>
                  <a:pt x="241" y="12"/>
                  <a:pt x="238" y="15"/>
                  <a:pt x="237" y="18"/>
                </a:cubicBezTo>
                <a:cubicBezTo>
                  <a:pt x="237" y="18"/>
                  <a:pt x="236" y="26"/>
                  <a:pt x="234" y="34"/>
                </a:cubicBezTo>
                <a:cubicBezTo>
                  <a:pt x="233" y="42"/>
                  <a:pt x="232" y="51"/>
                  <a:pt x="232" y="51"/>
                </a:cubicBezTo>
                <a:cubicBezTo>
                  <a:pt x="232" y="54"/>
                  <a:pt x="230" y="56"/>
                  <a:pt x="227" y="58"/>
                </a:cubicBezTo>
                <a:cubicBezTo>
                  <a:pt x="227" y="58"/>
                  <a:pt x="225" y="58"/>
                  <a:pt x="223" y="59"/>
                </a:cubicBezTo>
                <a:cubicBezTo>
                  <a:pt x="222" y="60"/>
                  <a:pt x="219" y="61"/>
                  <a:pt x="217" y="62"/>
                </a:cubicBezTo>
                <a:cubicBezTo>
                  <a:pt x="214" y="63"/>
                  <a:pt x="212" y="64"/>
                  <a:pt x="210" y="65"/>
                </a:cubicBezTo>
                <a:cubicBezTo>
                  <a:pt x="209" y="65"/>
                  <a:pt x="208" y="66"/>
                  <a:pt x="208" y="66"/>
                </a:cubicBezTo>
                <a:cubicBezTo>
                  <a:pt x="207" y="66"/>
                  <a:pt x="207" y="66"/>
                  <a:pt x="207" y="66"/>
                </a:cubicBezTo>
                <a:cubicBezTo>
                  <a:pt x="207" y="66"/>
                  <a:pt x="202" y="69"/>
                  <a:pt x="197" y="71"/>
                </a:cubicBezTo>
                <a:cubicBezTo>
                  <a:pt x="195" y="73"/>
                  <a:pt x="193" y="74"/>
                  <a:pt x="191" y="75"/>
                </a:cubicBezTo>
                <a:cubicBezTo>
                  <a:pt x="189" y="76"/>
                  <a:pt x="188" y="77"/>
                  <a:pt x="188" y="77"/>
                </a:cubicBezTo>
                <a:cubicBezTo>
                  <a:pt x="185" y="78"/>
                  <a:pt x="182" y="78"/>
                  <a:pt x="179" y="77"/>
                </a:cubicBezTo>
                <a:cubicBezTo>
                  <a:pt x="179" y="77"/>
                  <a:pt x="172" y="72"/>
                  <a:pt x="165" y="69"/>
                </a:cubicBezTo>
                <a:cubicBezTo>
                  <a:pt x="161" y="67"/>
                  <a:pt x="157" y="65"/>
                  <a:pt x="155" y="63"/>
                </a:cubicBezTo>
                <a:cubicBezTo>
                  <a:pt x="152" y="62"/>
                  <a:pt x="150" y="61"/>
                  <a:pt x="150" y="61"/>
                </a:cubicBezTo>
                <a:cubicBezTo>
                  <a:pt x="147" y="60"/>
                  <a:pt x="143" y="60"/>
                  <a:pt x="140" y="62"/>
                </a:cubicBezTo>
                <a:cubicBezTo>
                  <a:pt x="140" y="62"/>
                  <a:pt x="135" y="66"/>
                  <a:pt x="130" y="70"/>
                </a:cubicBezTo>
                <a:cubicBezTo>
                  <a:pt x="127" y="72"/>
                  <a:pt x="124" y="74"/>
                  <a:pt x="123" y="76"/>
                </a:cubicBezTo>
                <a:cubicBezTo>
                  <a:pt x="121" y="78"/>
                  <a:pt x="119" y="79"/>
                  <a:pt x="119" y="79"/>
                </a:cubicBezTo>
                <a:cubicBezTo>
                  <a:pt x="117" y="81"/>
                  <a:pt x="115" y="85"/>
                  <a:pt x="116" y="88"/>
                </a:cubicBezTo>
                <a:cubicBezTo>
                  <a:pt x="116" y="88"/>
                  <a:pt x="116" y="90"/>
                  <a:pt x="117" y="93"/>
                </a:cubicBezTo>
                <a:cubicBezTo>
                  <a:pt x="118" y="96"/>
                  <a:pt x="119" y="100"/>
                  <a:pt x="120" y="104"/>
                </a:cubicBezTo>
                <a:cubicBezTo>
                  <a:pt x="122" y="112"/>
                  <a:pt x="124" y="120"/>
                  <a:pt x="124" y="120"/>
                </a:cubicBezTo>
                <a:cubicBezTo>
                  <a:pt x="125" y="123"/>
                  <a:pt x="124" y="126"/>
                  <a:pt x="122" y="128"/>
                </a:cubicBezTo>
                <a:cubicBezTo>
                  <a:pt x="122" y="128"/>
                  <a:pt x="119" y="132"/>
                  <a:pt x="115" y="136"/>
                </a:cubicBezTo>
                <a:cubicBezTo>
                  <a:pt x="111" y="140"/>
                  <a:pt x="108" y="144"/>
                  <a:pt x="108" y="144"/>
                </a:cubicBezTo>
                <a:cubicBezTo>
                  <a:pt x="108" y="144"/>
                  <a:pt x="107" y="145"/>
                  <a:pt x="106" y="147"/>
                </a:cubicBezTo>
                <a:cubicBezTo>
                  <a:pt x="104" y="149"/>
                  <a:pt x="103" y="151"/>
                  <a:pt x="101" y="153"/>
                </a:cubicBezTo>
                <a:cubicBezTo>
                  <a:pt x="99" y="155"/>
                  <a:pt x="98" y="157"/>
                  <a:pt x="97" y="159"/>
                </a:cubicBezTo>
                <a:cubicBezTo>
                  <a:pt x="95" y="160"/>
                  <a:pt x="95" y="162"/>
                  <a:pt x="95" y="162"/>
                </a:cubicBezTo>
                <a:cubicBezTo>
                  <a:pt x="93" y="164"/>
                  <a:pt x="90" y="166"/>
                  <a:pt x="86" y="165"/>
                </a:cubicBezTo>
                <a:cubicBezTo>
                  <a:pt x="86" y="165"/>
                  <a:pt x="78" y="164"/>
                  <a:pt x="70" y="164"/>
                </a:cubicBezTo>
                <a:cubicBezTo>
                  <a:pt x="62" y="163"/>
                  <a:pt x="54" y="163"/>
                  <a:pt x="54" y="163"/>
                </a:cubicBezTo>
                <a:cubicBezTo>
                  <a:pt x="50" y="163"/>
                  <a:pt x="47" y="164"/>
                  <a:pt x="45" y="168"/>
                </a:cubicBezTo>
                <a:cubicBezTo>
                  <a:pt x="45" y="168"/>
                  <a:pt x="45" y="169"/>
                  <a:pt x="43" y="171"/>
                </a:cubicBezTo>
                <a:cubicBezTo>
                  <a:pt x="42" y="174"/>
                  <a:pt x="40" y="176"/>
                  <a:pt x="39" y="179"/>
                </a:cubicBezTo>
                <a:cubicBezTo>
                  <a:pt x="36" y="185"/>
                  <a:pt x="33" y="191"/>
                  <a:pt x="33" y="191"/>
                </a:cubicBezTo>
                <a:cubicBezTo>
                  <a:pt x="31" y="195"/>
                  <a:pt x="32" y="198"/>
                  <a:pt x="34" y="201"/>
                </a:cubicBezTo>
                <a:cubicBezTo>
                  <a:pt x="34" y="201"/>
                  <a:pt x="38" y="208"/>
                  <a:pt x="44" y="214"/>
                </a:cubicBezTo>
                <a:cubicBezTo>
                  <a:pt x="49" y="221"/>
                  <a:pt x="54" y="227"/>
                  <a:pt x="54" y="227"/>
                </a:cubicBezTo>
                <a:cubicBezTo>
                  <a:pt x="56" y="229"/>
                  <a:pt x="57" y="232"/>
                  <a:pt x="56" y="235"/>
                </a:cubicBezTo>
                <a:cubicBezTo>
                  <a:pt x="56" y="235"/>
                  <a:pt x="55" y="237"/>
                  <a:pt x="55" y="239"/>
                </a:cubicBezTo>
                <a:cubicBezTo>
                  <a:pt x="54" y="241"/>
                  <a:pt x="53" y="243"/>
                  <a:pt x="52" y="246"/>
                </a:cubicBezTo>
                <a:cubicBezTo>
                  <a:pt x="51" y="248"/>
                  <a:pt x="50" y="251"/>
                  <a:pt x="50" y="253"/>
                </a:cubicBezTo>
                <a:cubicBezTo>
                  <a:pt x="49" y="255"/>
                  <a:pt x="49" y="256"/>
                  <a:pt x="49" y="256"/>
                </a:cubicBezTo>
                <a:cubicBezTo>
                  <a:pt x="49" y="256"/>
                  <a:pt x="49" y="257"/>
                  <a:pt x="48" y="259"/>
                </a:cubicBezTo>
                <a:cubicBezTo>
                  <a:pt x="48" y="261"/>
                  <a:pt x="47" y="264"/>
                  <a:pt x="46" y="266"/>
                </a:cubicBezTo>
                <a:cubicBezTo>
                  <a:pt x="45" y="272"/>
                  <a:pt x="44" y="277"/>
                  <a:pt x="44" y="277"/>
                </a:cubicBezTo>
                <a:cubicBezTo>
                  <a:pt x="43" y="280"/>
                  <a:pt x="41" y="283"/>
                  <a:pt x="38" y="284"/>
                </a:cubicBezTo>
                <a:cubicBezTo>
                  <a:pt x="38" y="284"/>
                  <a:pt x="30" y="286"/>
                  <a:pt x="22" y="289"/>
                </a:cubicBezTo>
                <a:cubicBezTo>
                  <a:pt x="15" y="292"/>
                  <a:pt x="7" y="295"/>
                  <a:pt x="7" y="295"/>
                </a:cubicBezTo>
                <a:cubicBezTo>
                  <a:pt x="4" y="296"/>
                  <a:pt x="2" y="299"/>
                  <a:pt x="1" y="303"/>
                </a:cubicBezTo>
                <a:cubicBezTo>
                  <a:pt x="1" y="303"/>
                  <a:pt x="1" y="304"/>
                  <a:pt x="1" y="307"/>
                </a:cubicBezTo>
                <a:cubicBezTo>
                  <a:pt x="1" y="309"/>
                  <a:pt x="1" y="313"/>
                  <a:pt x="0" y="316"/>
                </a:cubicBezTo>
                <a:cubicBezTo>
                  <a:pt x="0" y="319"/>
                  <a:pt x="0" y="323"/>
                  <a:pt x="0" y="325"/>
                </a:cubicBezTo>
                <a:cubicBezTo>
                  <a:pt x="0" y="328"/>
                  <a:pt x="0" y="329"/>
                  <a:pt x="0" y="329"/>
                </a:cubicBezTo>
                <a:cubicBezTo>
                  <a:pt x="0" y="333"/>
                  <a:pt x="1" y="336"/>
                  <a:pt x="4" y="338"/>
                </a:cubicBezTo>
                <a:cubicBezTo>
                  <a:pt x="4" y="338"/>
                  <a:pt x="11" y="342"/>
                  <a:pt x="19" y="346"/>
                </a:cubicBezTo>
                <a:cubicBezTo>
                  <a:pt x="22" y="348"/>
                  <a:pt x="26" y="350"/>
                  <a:pt x="29" y="351"/>
                </a:cubicBezTo>
                <a:cubicBezTo>
                  <a:pt x="31" y="352"/>
                  <a:pt x="33" y="353"/>
                  <a:pt x="33" y="353"/>
                </a:cubicBezTo>
                <a:cubicBezTo>
                  <a:pt x="36" y="354"/>
                  <a:pt x="38" y="357"/>
                  <a:pt x="38" y="360"/>
                </a:cubicBezTo>
                <a:cubicBezTo>
                  <a:pt x="38" y="360"/>
                  <a:pt x="39" y="362"/>
                  <a:pt x="39" y="364"/>
                </a:cubicBezTo>
                <a:cubicBezTo>
                  <a:pt x="39" y="366"/>
                  <a:pt x="39" y="368"/>
                  <a:pt x="39" y="371"/>
                </a:cubicBezTo>
                <a:cubicBezTo>
                  <a:pt x="40" y="376"/>
                  <a:pt x="41" y="382"/>
                  <a:pt x="41" y="382"/>
                </a:cubicBezTo>
                <a:cubicBezTo>
                  <a:pt x="41" y="382"/>
                  <a:pt x="41" y="383"/>
                  <a:pt x="41" y="385"/>
                </a:cubicBezTo>
                <a:cubicBezTo>
                  <a:pt x="42" y="387"/>
                  <a:pt x="42" y="390"/>
                  <a:pt x="43" y="392"/>
                </a:cubicBezTo>
                <a:cubicBezTo>
                  <a:pt x="43" y="398"/>
                  <a:pt x="45" y="403"/>
                  <a:pt x="45" y="403"/>
                </a:cubicBezTo>
                <a:cubicBezTo>
                  <a:pt x="45" y="406"/>
                  <a:pt x="44" y="410"/>
                  <a:pt x="42" y="412"/>
                </a:cubicBezTo>
                <a:cubicBezTo>
                  <a:pt x="42" y="412"/>
                  <a:pt x="40" y="413"/>
                  <a:pt x="38" y="415"/>
                </a:cubicBezTo>
                <a:cubicBezTo>
                  <a:pt x="36" y="417"/>
                  <a:pt x="33" y="420"/>
                  <a:pt x="30" y="423"/>
                </a:cubicBezTo>
                <a:cubicBezTo>
                  <a:pt x="24" y="428"/>
                  <a:pt x="18" y="434"/>
                  <a:pt x="18" y="434"/>
                </a:cubicBezTo>
                <a:cubicBezTo>
                  <a:pt x="16" y="437"/>
                  <a:pt x="15" y="440"/>
                  <a:pt x="16" y="444"/>
                </a:cubicBezTo>
                <a:cubicBezTo>
                  <a:pt x="16" y="444"/>
                  <a:pt x="18" y="450"/>
                  <a:pt x="21" y="456"/>
                </a:cubicBezTo>
                <a:cubicBezTo>
                  <a:pt x="23" y="463"/>
                  <a:pt x="25" y="469"/>
                  <a:pt x="25" y="469"/>
                </a:cubicBezTo>
                <a:cubicBezTo>
                  <a:pt x="27" y="472"/>
                  <a:pt x="30" y="475"/>
                  <a:pt x="33" y="475"/>
                </a:cubicBezTo>
                <a:cubicBezTo>
                  <a:pt x="33" y="475"/>
                  <a:pt x="41" y="476"/>
                  <a:pt x="49" y="476"/>
                </a:cubicBezTo>
                <a:cubicBezTo>
                  <a:pt x="54" y="476"/>
                  <a:pt x="58" y="477"/>
                  <a:pt x="61" y="477"/>
                </a:cubicBezTo>
                <a:cubicBezTo>
                  <a:pt x="64" y="477"/>
                  <a:pt x="66" y="477"/>
                  <a:pt x="66" y="477"/>
                </a:cubicBezTo>
                <a:cubicBezTo>
                  <a:pt x="69" y="477"/>
                  <a:pt x="72" y="479"/>
                  <a:pt x="73" y="482"/>
                </a:cubicBezTo>
                <a:cubicBezTo>
                  <a:pt x="73" y="482"/>
                  <a:pt x="74" y="483"/>
                  <a:pt x="75" y="485"/>
                </a:cubicBezTo>
                <a:cubicBezTo>
                  <a:pt x="76" y="486"/>
                  <a:pt x="77" y="489"/>
                  <a:pt x="79" y="491"/>
                </a:cubicBezTo>
                <a:cubicBezTo>
                  <a:pt x="80" y="493"/>
                  <a:pt x="81" y="496"/>
                  <a:pt x="82" y="497"/>
                </a:cubicBezTo>
                <a:cubicBezTo>
                  <a:pt x="84" y="499"/>
                  <a:pt x="84" y="500"/>
                  <a:pt x="84" y="500"/>
                </a:cubicBezTo>
                <a:cubicBezTo>
                  <a:pt x="84" y="500"/>
                  <a:pt x="87" y="505"/>
                  <a:pt x="90" y="509"/>
                </a:cubicBezTo>
                <a:cubicBezTo>
                  <a:pt x="93" y="514"/>
                  <a:pt x="96" y="518"/>
                  <a:pt x="96" y="518"/>
                </a:cubicBezTo>
                <a:cubicBezTo>
                  <a:pt x="98" y="521"/>
                  <a:pt x="99" y="524"/>
                  <a:pt x="97" y="527"/>
                </a:cubicBezTo>
                <a:cubicBezTo>
                  <a:pt x="97" y="527"/>
                  <a:pt x="94" y="534"/>
                  <a:pt x="91" y="542"/>
                </a:cubicBezTo>
                <a:cubicBezTo>
                  <a:pt x="88" y="550"/>
                  <a:pt x="85" y="557"/>
                  <a:pt x="85" y="557"/>
                </a:cubicBezTo>
                <a:cubicBezTo>
                  <a:pt x="84" y="560"/>
                  <a:pt x="85" y="564"/>
                  <a:pt x="87" y="567"/>
                </a:cubicBezTo>
                <a:cubicBezTo>
                  <a:pt x="87" y="567"/>
                  <a:pt x="88" y="568"/>
                  <a:pt x="90" y="570"/>
                </a:cubicBezTo>
                <a:cubicBezTo>
                  <a:pt x="92" y="572"/>
                  <a:pt x="94" y="574"/>
                  <a:pt x="96" y="577"/>
                </a:cubicBezTo>
                <a:cubicBezTo>
                  <a:pt x="101" y="581"/>
                  <a:pt x="106" y="586"/>
                  <a:pt x="106" y="586"/>
                </a:cubicBezTo>
                <a:cubicBezTo>
                  <a:pt x="108" y="588"/>
                  <a:pt x="112" y="589"/>
                  <a:pt x="115" y="588"/>
                </a:cubicBezTo>
                <a:cubicBezTo>
                  <a:pt x="115" y="588"/>
                  <a:pt x="117" y="588"/>
                  <a:pt x="120" y="587"/>
                </a:cubicBezTo>
                <a:cubicBezTo>
                  <a:pt x="123" y="586"/>
                  <a:pt x="127" y="584"/>
                  <a:pt x="131" y="583"/>
                </a:cubicBezTo>
                <a:cubicBezTo>
                  <a:pt x="138" y="580"/>
                  <a:pt x="146" y="577"/>
                  <a:pt x="146" y="577"/>
                </a:cubicBezTo>
                <a:cubicBezTo>
                  <a:pt x="149" y="576"/>
                  <a:pt x="152" y="576"/>
                  <a:pt x="155" y="578"/>
                </a:cubicBezTo>
                <a:cubicBezTo>
                  <a:pt x="155" y="578"/>
                  <a:pt x="156" y="579"/>
                  <a:pt x="157" y="580"/>
                </a:cubicBezTo>
                <a:cubicBezTo>
                  <a:pt x="159" y="581"/>
                  <a:pt x="161" y="583"/>
                  <a:pt x="163" y="584"/>
                </a:cubicBezTo>
                <a:cubicBezTo>
                  <a:pt x="168" y="587"/>
                  <a:pt x="172" y="591"/>
                  <a:pt x="172" y="591"/>
                </a:cubicBezTo>
                <a:cubicBezTo>
                  <a:pt x="172" y="591"/>
                  <a:pt x="173" y="591"/>
                  <a:pt x="175" y="592"/>
                </a:cubicBezTo>
                <a:cubicBezTo>
                  <a:pt x="177" y="593"/>
                  <a:pt x="179" y="595"/>
                  <a:pt x="181" y="596"/>
                </a:cubicBezTo>
                <a:cubicBezTo>
                  <a:pt x="184" y="598"/>
                  <a:pt x="186" y="599"/>
                  <a:pt x="188" y="600"/>
                </a:cubicBezTo>
                <a:cubicBezTo>
                  <a:pt x="189" y="601"/>
                  <a:pt x="191" y="602"/>
                  <a:pt x="191" y="602"/>
                </a:cubicBezTo>
                <a:cubicBezTo>
                  <a:pt x="193" y="603"/>
                  <a:pt x="195" y="606"/>
                  <a:pt x="195" y="610"/>
                </a:cubicBezTo>
                <a:cubicBezTo>
                  <a:pt x="195" y="610"/>
                  <a:pt x="195" y="612"/>
                  <a:pt x="195" y="615"/>
                </a:cubicBezTo>
                <a:cubicBezTo>
                  <a:pt x="195" y="618"/>
                  <a:pt x="195" y="622"/>
                  <a:pt x="195" y="626"/>
                </a:cubicBezTo>
                <a:cubicBezTo>
                  <a:pt x="195" y="634"/>
                  <a:pt x="196" y="643"/>
                  <a:pt x="196" y="643"/>
                </a:cubicBezTo>
                <a:cubicBezTo>
                  <a:pt x="196" y="646"/>
                  <a:pt x="199" y="649"/>
                  <a:pt x="202" y="650"/>
                </a:cubicBezTo>
                <a:cubicBezTo>
                  <a:pt x="202" y="650"/>
                  <a:pt x="203" y="651"/>
                  <a:pt x="206" y="652"/>
                </a:cubicBezTo>
                <a:cubicBezTo>
                  <a:pt x="208" y="653"/>
                  <a:pt x="211" y="654"/>
                  <a:pt x="214" y="655"/>
                </a:cubicBezTo>
                <a:cubicBezTo>
                  <a:pt x="217" y="657"/>
                  <a:pt x="220" y="658"/>
                  <a:pt x="223" y="659"/>
                </a:cubicBezTo>
                <a:cubicBezTo>
                  <a:pt x="225" y="660"/>
                  <a:pt x="227" y="660"/>
                  <a:pt x="227" y="660"/>
                </a:cubicBezTo>
                <a:cubicBezTo>
                  <a:pt x="230" y="661"/>
                  <a:pt x="234" y="661"/>
                  <a:pt x="236" y="659"/>
                </a:cubicBezTo>
                <a:cubicBezTo>
                  <a:pt x="236" y="659"/>
                  <a:pt x="238" y="657"/>
                  <a:pt x="240" y="655"/>
                </a:cubicBezTo>
                <a:cubicBezTo>
                  <a:pt x="242" y="653"/>
                  <a:pt x="245" y="650"/>
                  <a:pt x="248" y="647"/>
                </a:cubicBezTo>
                <a:cubicBezTo>
                  <a:pt x="254" y="641"/>
                  <a:pt x="260" y="635"/>
                  <a:pt x="260" y="635"/>
                </a:cubicBezTo>
                <a:cubicBezTo>
                  <a:pt x="262" y="633"/>
                  <a:pt x="265" y="632"/>
                  <a:pt x="268" y="633"/>
                </a:cubicBezTo>
                <a:cubicBezTo>
                  <a:pt x="268" y="633"/>
                  <a:pt x="273" y="634"/>
                  <a:pt x="279" y="635"/>
                </a:cubicBezTo>
                <a:cubicBezTo>
                  <a:pt x="281" y="636"/>
                  <a:pt x="284" y="636"/>
                  <a:pt x="286" y="637"/>
                </a:cubicBezTo>
                <a:cubicBezTo>
                  <a:pt x="288" y="637"/>
                  <a:pt x="289" y="637"/>
                  <a:pt x="289" y="637"/>
                </a:cubicBezTo>
                <a:cubicBezTo>
                  <a:pt x="289" y="637"/>
                  <a:pt x="291" y="638"/>
                  <a:pt x="293" y="638"/>
                </a:cubicBezTo>
                <a:cubicBezTo>
                  <a:pt x="295" y="638"/>
                  <a:pt x="297" y="639"/>
                  <a:pt x="300" y="639"/>
                </a:cubicBezTo>
                <a:cubicBezTo>
                  <a:pt x="303" y="639"/>
                  <a:pt x="305" y="640"/>
                  <a:pt x="307" y="640"/>
                </a:cubicBezTo>
                <a:cubicBezTo>
                  <a:pt x="309" y="640"/>
                  <a:pt x="311" y="640"/>
                  <a:pt x="311" y="640"/>
                </a:cubicBezTo>
                <a:cubicBezTo>
                  <a:pt x="314" y="641"/>
                  <a:pt x="317" y="643"/>
                  <a:pt x="318" y="646"/>
                </a:cubicBezTo>
                <a:cubicBezTo>
                  <a:pt x="318" y="646"/>
                  <a:pt x="321" y="653"/>
                  <a:pt x="325" y="660"/>
                </a:cubicBezTo>
                <a:cubicBezTo>
                  <a:pt x="328" y="668"/>
                  <a:pt x="332" y="675"/>
                  <a:pt x="332" y="675"/>
                </a:cubicBezTo>
                <a:cubicBezTo>
                  <a:pt x="334" y="678"/>
                  <a:pt x="337" y="680"/>
                  <a:pt x="341" y="680"/>
                </a:cubicBezTo>
                <a:cubicBezTo>
                  <a:pt x="341" y="680"/>
                  <a:pt x="347" y="680"/>
                  <a:pt x="354" y="680"/>
                </a:cubicBezTo>
                <a:close/>
                <a:moveTo>
                  <a:pt x="314" y="591"/>
                </a:moveTo>
                <a:cubicBezTo>
                  <a:pt x="309" y="590"/>
                  <a:pt x="305" y="590"/>
                  <a:pt x="302" y="589"/>
                </a:cubicBezTo>
                <a:cubicBezTo>
                  <a:pt x="299" y="589"/>
                  <a:pt x="298" y="589"/>
                  <a:pt x="298" y="589"/>
                </a:cubicBezTo>
                <a:cubicBezTo>
                  <a:pt x="298" y="589"/>
                  <a:pt x="296" y="588"/>
                  <a:pt x="293" y="588"/>
                </a:cubicBezTo>
                <a:cubicBezTo>
                  <a:pt x="290" y="587"/>
                  <a:pt x="286" y="586"/>
                  <a:pt x="282" y="585"/>
                </a:cubicBezTo>
                <a:cubicBezTo>
                  <a:pt x="272" y="583"/>
                  <a:pt x="259" y="579"/>
                  <a:pt x="247" y="574"/>
                </a:cubicBezTo>
                <a:cubicBezTo>
                  <a:pt x="234" y="569"/>
                  <a:pt x="222" y="563"/>
                  <a:pt x="214" y="558"/>
                </a:cubicBezTo>
                <a:cubicBezTo>
                  <a:pt x="212" y="557"/>
                  <a:pt x="210" y="556"/>
                  <a:pt x="208" y="555"/>
                </a:cubicBezTo>
                <a:cubicBezTo>
                  <a:pt x="206" y="554"/>
                  <a:pt x="205" y="553"/>
                  <a:pt x="204" y="552"/>
                </a:cubicBezTo>
                <a:cubicBezTo>
                  <a:pt x="202" y="551"/>
                  <a:pt x="201" y="551"/>
                  <a:pt x="201" y="550"/>
                </a:cubicBezTo>
                <a:cubicBezTo>
                  <a:pt x="200" y="550"/>
                  <a:pt x="200" y="549"/>
                  <a:pt x="200" y="549"/>
                </a:cubicBezTo>
                <a:cubicBezTo>
                  <a:pt x="200" y="549"/>
                  <a:pt x="198" y="549"/>
                  <a:pt x="196" y="547"/>
                </a:cubicBezTo>
                <a:cubicBezTo>
                  <a:pt x="194" y="545"/>
                  <a:pt x="190" y="543"/>
                  <a:pt x="186" y="540"/>
                </a:cubicBezTo>
                <a:cubicBezTo>
                  <a:pt x="178" y="534"/>
                  <a:pt x="168" y="525"/>
                  <a:pt x="159" y="515"/>
                </a:cubicBezTo>
                <a:cubicBezTo>
                  <a:pt x="154" y="511"/>
                  <a:pt x="150" y="506"/>
                  <a:pt x="146" y="501"/>
                </a:cubicBezTo>
                <a:cubicBezTo>
                  <a:pt x="142" y="496"/>
                  <a:pt x="138" y="492"/>
                  <a:pt x="135" y="488"/>
                </a:cubicBezTo>
                <a:cubicBezTo>
                  <a:pt x="134" y="486"/>
                  <a:pt x="133" y="484"/>
                  <a:pt x="131" y="482"/>
                </a:cubicBezTo>
                <a:cubicBezTo>
                  <a:pt x="130" y="480"/>
                  <a:pt x="129" y="479"/>
                  <a:pt x="129" y="478"/>
                </a:cubicBezTo>
                <a:cubicBezTo>
                  <a:pt x="127" y="475"/>
                  <a:pt x="126" y="474"/>
                  <a:pt x="126" y="474"/>
                </a:cubicBezTo>
                <a:cubicBezTo>
                  <a:pt x="126" y="474"/>
                  <a:pt x="126" y="474"/>
                  <a:pt x="125" y="473"/>
                </a:cubicBezTo>
                <a:cubicBezTo>
                  <a:pt x="125" y="472"/>
                  <a:pt x="124" y="471"/>
                  <a:pt x="124" y="470"/>
                </a:cubicBezTo>
                <a:cubicBezTo>
                  <a:pt x="122" y="467"/>
                  <a:pt x="120" y="464"/>
                  <a:pt x="118" y="460"/>
                </a:cubicBezTo>
                <a:cubicBezTo>
                  <a:pt x="113" y="451"/>
                  <a:pt x="107" y="439"/>
                  <a:pt x="103" y="426"/>
                </a:cubicBezTo>
                <a:cubicBezTo>
                  <a:pt x="98" y="414"/>
                  <a:pt x="95" y="401"/>
                  <a:pt x="93" y="391"/>
                </a:cubicBezTo>
                <a:cubicBezTo>
                  <a:pt x="92" y="389"/>
                  <a:pt x="92" y="386"/>
                  <a:pt x="91" y="384"/>
                </a:cubicBezTo>
                <a:cubicBezTo>
                  <a:pt x="91" y="382"/>
                  <a:pt x="91" y="381"/>
                  <a:pt x="90" y="379"/>
                </a:cubicBezTo>
                <a:cubicBezTo>
                  <a:pt x="90" y="378"/>
                  <a:pt x="90" y="377"/>
                  <a:pt x="90" y="376"/>
                </a:cubicBezTo>
                <a:cubicBezTo>
                  <a:pt x="90" y="375"/>
                  <a:pt x="90" y="375"/>
                  <a:pt x="90" y="375"/>
                </a:cubicBezTo>
                <a:cubicBezTo>
                  <a:pt x="90" y="375"/>
                  <a:pt x="89" y="373"/>
                  <a:pt x="89" y="370"/>
                </a:cubicBezTo>
                <a:cubicBezTo>
                  <a:pt x="89" y="367"/>
                  <a:pt x="88" y="363"/>
                  <a:pt x="88" y="358"/>
                </a:cubicBezTo>
                <a:cubicBezTo>
                  <a:pt x="88" y="356"/>
                  <a:pt x="87" y="353"/>
                  <a:pt x="87" y="350"/>
                </a:cubicBezTo>
                <a:cubicBezTo>
                  <a:pt x="87" y="347"/>
                  <a:pt x="87" y="344"/>
                  <a:pt x="87" y="341"/>
                </a:cubicBezTo>
                <a:cubicBezTo>
                  <a:pt x="87" y="338"/>
                  <a:pt x="87" y="335"/>
                  <a:pt x="87" y="332"/>
                </a:cubicBezTo>
                <a:cubicBezTo>
                  <a:pt x="87" y="328"/>
                  <a:pt x="87" y="325"/>
                  <a:pt x="88" y="322"/>
                </a:cubicBezTo>
                <a:cubicBezTo>
                  <a:pt x="88" y="308"/>
                  <a:pt x="91" y="295"/>
                  <a:pt x="93" y="286"/>
                </a:cubicBezTo>
                <a:cubicBezTo>
                  <a:pt x="95" y="276"/>
                  <a:pt x="97" y="270"/>
                  <a:pt x="97" y="270"/>
                </a:cubicBezTo>
                <a:cubicBezTo>
                  <a:pt x="97" y="270"/>
                  <a:pt x="97" y="268"/>
                  <a:pt x="98" y="265"/>
                </a:cubicBezTo>
                <a:cubicBezTo>
                  <a:pt x="99" y="262"/>
                  <a:pt x="100" y="258"/>
                  <a:pt x="102" y="254"/>
                </a:cubicBezTo>
                <a:cubicBezTo>
                  <a:pt x="105" y="244"/>
                  <a:pt x="110" y="232"/>
                  <a:pt x="116" y="220"/>
                </a:cubicBezTo>
                <a:cubicBezTo>
                  <a:pt x="123" y="208"/>
                  <a:pt x="130" y="197"/>
                  <a:pt x="136" y="189"/>
                </a:cubicBezTo>
                <a:cubicBezTo>
                  <a:pt x="139" y="185"/>
                  <a:pt x="141" y="182"/>
                  <a:pt x="143" y="180"/>
                </a:cubicBezTo>
                <a:cubicBezTo>
                  <a:pt x="144" y="178"/>
                  <a:pt x="145" y="178"/>
                  <a:pt x="145" y="177"/>
                </a:cubicBezTo>
                <a:cubicBezTo>
                  <a:pt x="146" y="176"/>
                  <a:pt x="146" y="176"/>
                  <a:pt x="146" y="176"/>
                </a:cubicBezTo>
                <a:cubicBezTo>
                  <a:pt x="146" y="176"/>
                  <a:pt x="147" y="175"/>
                  <a:pt x="149" y="173"/>
                </a:cubicBezTo>
                <a:cubicBezTo>
                  <a:pt x="150" y="171"/>
                  <a:pt x="151" y="170"/>
                  <a:pt x="152" y="169"/>
                </a:cubicBezTo>
                <a:cubicBezTo>
                  <a:pt x="154" y="167"/>
                  <a:pt x="155" y="165"/>
                  <a:pt x="157" y="164"/>
                </a:cubicBezTo>
                <a:cubicBezTo>
                  <a:pt x="160" y="160"/>
                  <a:pt x="165" y="156"/>
                  <a:pt x="169" y="152"/>
                </a:cubicBezTo>
                <a:cubicBezTo>
                  <a:pt x="174" y="148"/>
                  <a:pt x="179" y="143"/>
                  <a:pt x="184" y="139"/>
                </a:cubicBezTo>
                <a:cubicBezTo>
                  <a:pt x="194" y="131"/>
                  <a:pt x="205" y="123"/>
                  <a:pt x="214" y="119"/>
                </a:cubicBezTo>
                <a:cubicBezTo>
                  <a:pt x="218" y="116"/>
                  <a:pt x="222" y="114"/>
                  <a:pt x="225" y="113"/>
                </a:cubicBezTo>
                <a:cubicBezTo>
                  <a:pt x="227" y="112"/>
                  <a:pt x="229" y="111"/>
                  <a:pt x="229" y="111"/>
                </a:cubicBezTo>
                <a:cubicBezTo>
                  <a:pt x="229" y="111"/>
                  <a:pt x="230" y="110"/>
                  <a:pt x="233" y="109"/>
                </a:cubicBezTo>
                <a:cubicBezTo>
                  <a:pt x="236" y="108"/>
                  <a:pt x="239" y="106"/>
                  <a:pt x="244" y="104"/>
                </a:cubicBezTo>
                <a:cubicBezTo>
                  <a:pt x="253" y="100"/>
                  <a:pt x="266" y="96"/>
                  <a:pt x="279" y="92"/>
                </a:cubicBezTo>
                <a:cubicBezTo>
                  <a:pt x="292" y="89"/>
                  <a:pt x="305" y="87"/>
                  <a:pt x="315" y="86"/>
                </a:cubicBezTo>
                <a:cubicBezTo>
                  <a:pt x="320" y="85"/>
                  <a:pt x="324" y="85"/>
                  <a:pt x="327" y="85"/>
                </a:cubicBezTo>
                <a:cubicBezTo>
                  <a:pt x="329" y="85"/>
                  <a:pt x="331" y="85"/>
                  <a:pt x="331" y="85"/>
                </a:cubicBezTo>
                <a:cubicBezTo>
                  <a:pt x="331" y="85"/>
                  <a:pt x="333" y="85"/>
                  <a:pt x="336" y="85"/>
                </a:cubicBezTo>
                <a:cubicBezTo>
                  <a:pt x="339" y="85"/>
                  <a:pt x="343" y="85"/>
                  <a:pt x="348" y="85"/>
                </a:cubicBezTo>
                <a:cubicBezTo>
                  <a:pt x="358" y="85"/>
                  <a:pt x="371" y="86"/>
                  <a:pt x="384" y="88"/>
                </a:cubicBezTo>
                <a:cubicBezTo>
                  <a:pt x="391" y="89"/>
                  <a:pt x="397" y="91"/>
                  <a:pt x="403" y="92"/>
                </a:cubicBezTo>
                <a:cubicBezTo>
                  <a:pt x="409" y="94"/>
                  <a:pt x="415" y="95"/>
                  <a:pt x="419" y="97"/>
                </a:cubicBezTo>
                <a:cubicBezTo>
                  <a:pt x="422" y="98"/>
                  <a:pt x="424" y="99"/>
                  <a:pt x="426" y="99"/>
                </a:cubicBezTo>
                <a:cubicBezTo>
                  <a:pt x="428" y="100"/>
                  <a:pt x="429" y="101"/>
                  <a:pt x="431" y="101"/>
                </a:cubicBezTo>
                <a:cubicBezTo>
                  <a:pt x="433" y="102"/>
                  <a:pt x="435" y="103"/>
                  <a:pt x="435" y="103"/>
                </a:cubicBezTo>
                <a:cubicBezTo>
                  <a:pt x="435" y="103"/>
                  <a:pt x="435" y="103"/>
                  <a:pt x="436" y="103"/>
                </a:cubicBezTo>
                <a:cubicBezTo>
                  <a:pt x="437" y="104"/>
                  <a:pt x="438" y="104"/>
                  <a:pt x="439" y="105"/>
                </a:cubicBezTo>
                <a:cubicBezTo>
                  <a:pt x="442" y="106"/>
                  <a:pt x="446" y="107"/>
                  <a:pt x="450" y="109"/>
                </a:cubicBezTo>
                <a:cubicBezTo>
                  <a:pt x="459" y="114"/>
                  <a:pt x="471" y="120"/>
                  <a:pt x="482" y="128"/>
                </a:cubicBezTo>
                <a:cubicBezTo>
                  <a:pt x="493" y="135"/>
                  <a:pt x="503" y="143"/>
                  <a:pt x="511" y="150"/>
                </a:cubicBezTo>
                <a:cubicBezTo>
                  <a:pt x="515" y="153"/>
                  <a:pt x="518" y="156"/>
                  <a:pt x="520" y="158"/>
                </a:cubicBezTo>
                <a:cubicBezTo>
                  <a:pt x="522" y="160"/>
                  <a:pt x="523" y="162"/>
                  <a:pt x="523" y="162"/>
                </a:cubicBezTo>
                <a:cubicBezTo>
                  <a:pt x="523" y="162"/>
                  <a:pt x="528" y="166"/>
                  <a:pt x="534" y="174"/>
                </a:cubicBezTo>
                <a:cubicBezTo>
                  <a:pt x="540" y="181"/>
                  <a:pt x="549" y="192"/>
                  <a:pt x="556" y="203"/>
                </a:cubicBezTo>
                <a:cubicBezTo>
                  <a:pt x="558" y="206"/>
                  <a:pt x="559" y="209"/>
                  <a:pt x="561" y="212"/>
                </a:cubicBezTo>
                <a:cubicBezTo>
                  <a:pt x="562" y="214"/>
                  <a:pt x="564" y="217"/>
                  <a:pt x="565" y="220"/>
                </a:cubicBezTo>
                <a:cubicBezTo>
                  <a:pt x="567" y="223"/>
                  <a:pt x="568" y="225"/>
                  <a:pt x="569" y="228"/>
                </a:cubicBezTo>
                <a:cubicBezTo>
                  <a:pt x="571" y="231"/>
                  <a:pt x="572" y="233"/>
                  <a:pt x="573" y="235"/>
                </a:cubicBezTo>
                <a:cubicBezTo>
                  <a:pt x="575" y="240"/>
                  <a:pt x="576" y="244"/>
                  <a:pt x="577" y="246"/>
                </a:cubicBezTo>
                <a:cubicBezTo>
                  <a:pt x="578" y="249"/>
                  <a:pt x="579" y="251"/>
                  <a:pt x="579" y="251"/>
                </a:cubicBezTo>
                <a:cubicBezTo>
                  <a:pt x="579" y="251"/>
                  <a:pt x="579" y="251"/>
                  <a:pt x="580" y="252"/>
                </a:cubicBezTo>
                <a:cubicBezTo>
                  <a:pt x="580" y="253"/>
                  <a:pt x="580" y="254"/>
                  <a:pt x="581" y="255"/>
                </a:cubicBezTo>
                <a:cubicBezTo>
                  <a:pt x="581" y="256"/>
                  <a:pt x="582" y="258"/>
                  <a:pt x="582" y="260"/>
                </a:cubicBezTo>
                <a:cubicBezTo>
                  <a:pt x="583" y="262"/>
                  <a:pt x="584" y="264"/>
                  <a:pt x="584" y="267"/>
                </a:cubicBezTo>
                <a:cubicBezTo>
                  <a:pt x="587" y="276"/>
                  <a:pt x="590" y="289"/>
                  <a:pt x="592" y="302"/>
                </a:cubicBezTo>
                <a:cubicBezTo>
                  <a:pt x="594" y="315"/>
                  <a:pt x="595" y="329"/>
                  <a:pt x="595" y="339"/>
                </a:cubicBezTo>
                <a:cubicBezTo>
                  <a:pt x="595" y="344"/>
                  <a:pt x="595" y="348"/>
                  <a:pt x="594" y="351"/>
                </a:cubicBezTo>
                <a:cubicBezTo>
                  <a:pt x="594" y="352"/>
                  <a:pt x="594" y="353"/>
                  <a:pt x="594" y="354"/>
                </a:cubicBezTo>
                <a:cubicBezTo>
                  <a:pt x="594" y="355"/>
                  <a:pt x="594" y="355"/>
                  <a:pt x="594" y="355"/>
                </a:cubicBezTo>
                <a:cubicBezTo>
                  <a:pt x="594" y="355"/>
                  <a:pt x="594" y="357"/>
                  <a:pt x="594" y="360"/>
                </a:cubicBezTo>
                <a:cubicBezTo>
                  <a:pt x="594" y="361"/>
                  <a:pt x="594" y="363"/>
                  <a:pt x="593" y="365"/>
                </a:cubicBezTo>
                <a:cubicBezTo>
                  <a:pt x="593" y="367"/>
                  <a:pt x="593" y="369"/>
                  <a:pt x="593" y="372"/>
                </a:cubicBezTo>
                <a:cubicBezTo>
                  <a:pt x="592" y="377"/>
                  <a:pt x="591" y="382"/>
                  <a:pt x="590" y="389"/>
                </a:cubicBezTo>
                <a:cubicBezTo>
                  <a:pt x="588" y="395"/>
                  <a:pt x="587" y="401"/>
                  <a:pt x="585" y="408"/>
                </a:cubicBezTo>
                <a:cubicBezTo>
                  <a:pt x="582" y="420"/>
                  <a:pt x="577" y="433"/>
                  <a:pt x="573" y="442"/>
                </a:cubicBezTo>
                <a:cubicBezTo>
                  <a:pt x="571" y="446"/>
                  <a:pt x="569" y="450"/>
                  <a:pt x="568" y="453"/>
                </a:cubicBezTo>
                <a:cubicBezTo>
                  <a:pt x="566" y="455"/>
                  <a:pt x="565" y="457"/>
                  <a:pt x="565" y="457"/>
                </a:cubicBezTo>
                <a:cubicBezTo>
                  <a:pt x="565" y="457"/>
                  <a:pt x="565" y="457"/>
                  <a:pt x="565" y="458"/>
                </a:cubicBezTo>
                <a:cubicBezTo>
                  <a:pt x="565" y="459"/>
                  <a:pt x="564" y="460"/>
                  <a:pt x="563" y="461"/>
                </a:cubicBezTo>
                <a:cubicBezTo>
                  <a:pt x="563" y="462"/>
                  <a:pt x="562" y="464"/>
                  <a:pt x="561" y="465"/>
                </a:cubicBezTo>
                <a:cubicBezTo>
                  <a:pt x="560" y="467"/>
                  <a:pt x="559" y="469"/>
                  <a:pt x="557" y="471"/>
                </a:cubicBezTo>
                <a:cubicBezTo>
                  <a:pt x="552" y="480"/>
                  <a:pt x="544" y="491"/>
                  <a:pt x="536" y="501"/>
                </a:cubicBezTo>
                <a:cubicBezTo>
                  <a:pt x="528" y="511"/>
                  <a:pt x="518" y="521"/>
                  <a:pt x="511" y="527"/>
                </a:cubicBezTo>
                <a:cubicBezTo>
                  <a:pt x="507" y="531"/>
                  <a:pt x="504" y="533"/>
                  <a:pt x="501" y="535"/>
                </a:cubicBezTo>
                <a:cubicBezTo>
                  <a:pt x="499" y="537"/>
                  <a:pt x="498" y="538"/>
                  <a:pt x="498" y="538"/>
                </a:cubicBezTo>
                <a:cubicBezTo>
                  <a:pt x="498" y="538"/>
                  <a:pt x="497" y="539"/>
                  <a:pt x="494" y="541"/>
                </a:cubicBezTo>
                <a:cubicBezTo>
                  <a:pt x="492" y="543"/>
                  <a:pt x="489" y="545"/>
                  <a:pt x="485" y="548"/>
                </a:cubicBezTo>
                <a:cubicBezTo>
                  <a:pt x="476" y="553"/>
                  <a:pt x="465" y="560"/>
                  <a:pt x="453" y="566"/>
                </a:cubicBezTo>
                <a:cubicBezTo>
                  <a:pt x="441" y="572"/>
                  <a:pt x="429" y="577"/>
                  <a:pt x="419" y="580"/>
                </a:cubicBezTo>
                <a:cubicBezTo>
                  <a:pt x="418" y="580"/>
                  <a:pt x="417" y="581"/>
                  <a:pt x="416" y="581"/>
                </a:cubicBezTo>
                <a:cubicBezTo>
                  <a:pt x="415" y="581"/>
                  <a:pt x="414" y="582"/>
                  <a:pt x="413" y="582"/>
                </a:cubicBezTo>
                <a:cubicBezTo>
                  <a:pt x="411" y="582"/>
                  <a:pt x="409" y="583"/>
                  <a:pt x="408" y="583"/>
                </a:cubicBezTo>
                <a:cubicBezTo>
                  <a:pt x="405" y="584"/>
                  <a:pt x="403" y="585"/>
                  <a:pt x="403" y="585"/>
                </a:cubicBezTo>
                <a:cubicBezTo>
                  <a:pt x="403" y="585"/>
                  <a:pt x="402" y="585"/>
                  <a:pt x="399" y="586"/>
                </a:cubicBezTo>
                <a:cubicBezTo>
                  <a:pt x="397" y="586"/>
                  <a:pt x="396" y="586"/>
                  <a:pt x="394" y="587"/>
                </a:cubicBezTo>
                <a:cubicBezTo>
                  <a:pt x="393" y="587"/>
                  <a:pt x="392" y="587"/>
                  <a:pt x="390" y="587"/>
                </a:cubicBezTo>
                <a:cubicBezTo>
                  <a:pt x="389" y="588"/>
                  <a:pt x="388" y="588"/>
                  <a:pt x="387" y="588"/>
                </a:cubicBezTo>
                <a:cubicBezTo>
                  <a:pt x="377" y="590"/>
                  <a:pt x="364" y="592"/>
                  <a:pt x="351" y="592"/>
                </a:cubicBezTo>
                <a:cubicBezTo>
                  <a:pt x="337" y="593"/>
                  <a:pt x="324" y="592"/>
                  <a:pt x="314" y="591"/>
                </a:cubicBezTo>
                <a:close/>
              </a:path>
            </a:pathLst>
          </a:custGeom>
          <a:solidFill>
            <a:srgbClr val="DA3218"/>
          </a:solidFill>
          <a:ln>
            <a:noFill/>
          </a:ln>
        </p:spPr>
        <p:txBody>
          <a:bodyPr vert="horz" wrap="square" lIns="91440" tIns="45720" rIns="91440" bIns="45720" numCol="1" anchor="t" anchorCtr="0" compatLnSpc="1"/>
          <a:lstStyle/>
          <a:p>
            <a:endParaRPr lang="en-US"/>
          </a:p>
        </p:txBody>
      </p:sp>
      <p:grpSp>
        <p:nvGrpSpPr>
          <p:cNvPr id="10" name="Group 79"/>
          <p:cNvGrpSpPr/>
          <p:nvPr/>
        </p:nvGrpSpPr>
        <p:grpSpPr>
          <a:xfrm>
            <a:off x="4786794" y="2200537"/>
            <a:ext cx="566337" cy="577090"/>
            <a:chOff x="4786794" y="2200537"/>
            <a:chExt cx="566337" cy="577090"/>
          </a:xfrm>
          <a:solidFill>
            <a:srgbClr val="DA3218"/>
          </a:solidFill>
        </p:grpSpPr>
        <p:sp>
          <p:nvSpPr>
            <p:cNvPr id="11" name="Oval 71"/>
            <p:cNvSpPr>
              <a:spLocks noChangeArrowheads="1"/>
            </p:cNvSpPr>
            <p:nvPr/>
          </p:nvSpPr>
          <p:spPr bwMode="auto">
            <a:xfrm>
              <a:off x="4960638" y="2200537"/>
              <a:ext cx="220441" cy="2204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72"/>
            <p:cNvSpPr/>
            <p:nvPr/>
          </p:nvSpPr>
          <p:spPr bwMode="auto">
            <a:xfrm>
              <a:off x="4876404" y="2393199"/>
              <a:ext cx="388012" cy="224922"/>
            </a:xfrm>
            <a:custGeom>
              <a:avLst/>
              <a:gdLst>
                <a:gd name="T0" fmla="*/ 141 w 183"/>
                <a:gd name="T1" fmla="*/ 0 h 106"/>
                <a:gd name="T2" fmla="*/ 140 w 183"/>
                <a:gd name="T3" fmla="*/ 0 h 106"/>
                <a:gd name="T4" fmla="*/ 92 w 183"/>
                <a:gd name="T5" fmla="*/ 22 h 106"/>
                <a:gd name="T6" fmla="*/ 44 w 183"/>
                <a:gd name="T7" fmla="*/ 0 h 106"/>
                <a:gd name="T8" fmla="*/ 43 w 183"/>
                <a:gd name="T9" fmla="*/ 0 h 106"/>
                <a:gd name="T10" fmla="*/ 0 w 183"/>
                <a:gd name="T11" fmla="*/ 43 h 106"/>
                <a:gd name="T12" fmla="*/ 0 w 183"/>
                <a:gd name="T13" fmla="*/ 106 h 106"/>
                <a:gd name="T14" fmla="*/ 31 w 183"/>
                <a:gd name="T15" fmla="*/ 106 h 106"/>
                <a:gd name="T16" fmla="*/ 31 w 183"/>
                <a:gd name="T17" fmla="*/ 71 h 106"/>
                <a:gd name="T18" fmla="*/ 36 w 183"/>
                <a:gd name="T19" fmla="*/ 66 h 106"/>
                <a:gd name="T20" fmla="*/ 41 w 183"/>
                <a:gd name="T21" fmla="*/ 71 h 106"/>
                <a:gd name="T22" fmla="*/ 41 w 183"/>
                <a:gd name="T23" fmla="*/ 106 h 106"/>
                <a:gd name="T24" fmla="*/ 142 w 183"/>
                <a:gd name="T25" fmla="*/ 106 h 106"/>
                <a:gd name="T26" fmla="*/ 142 w 183"/>
                <a:gd name="T27" fmla="*/ 71 h 106"/>
                <a:gd name="T28" fmla="*/ 147 w 183"/>
                <a:gd name="T29" fmla="*/ 66 h 106"/>
                <a:gd name="T30" fmla="*/ 152 w 183"/>
                <a:gd name="T31" fmla="*/ 71 h 106"/>
                <a:gd name="T32" fmla="*/ 152 w 183"/>
                <a:gd name="T33" fmla="*/ 106 h 106"/>
                <a:gd name="T34" fmla="*/ 183 w 183"/>
                <a:gd name="T35" fmla="*/ 106 h 106"/>
                <a:gd name="T36" fmla="*/ 183 w 183"/>
                <a:gd name="T37" fmla="*/ 43 h 106"/>
                <a:gd name="T38" fmla="*/ 141 w 183"/>
                <a:gd name="T3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106">
                  <a:moveTo>
                    <a:pt x="141" y="0"/>
                  </a:moveTo>
                  <a:cubicBezTo>
                    <a:pt x="140" y="0"/>
                    <a:pt x="140" y="0"/>
                    <a:pt x="140" y="0"/>
                  </a:cubicBezTo>
                  <a:cubicBezTo>
                    <a:pt x="128" y="14"/>
                    <a:pt x="111" y="22"/>
                    <a:pt x="92" y="22"/>
                  </a:cubicBezTo>
                  <a:cubicBezTo>
                    <a:pt x="72" y="22"/>
                    <a:pt x="55" y="14"/>
                    <a:pt x="44" y="0"/>
                  </a:cubicBezTo>
                  <a:cubicBezTo>
                    <a:pt x="43" y="0"/>
                    <a:pt x="43" y="0"/>
                    <a:pt x="43" y="0"/>
                  </a:cubicBezTo>
                  <a:cubicBezTo>
                    <a:pt x="19" y="0"/>
                    <a:pt x="0" y="19"/>
                    <a:pt x="0" y="43"/>
                  </a:cubicBezTo>
                  <a:cubicBezTo>
                    <a:pt x="0" y="106"/>
                    <a:pt x="0" y="106"/>
                    <a:pt x="0" y="106"/>
                  </a:cubicBezTo>
                  <a:cubicBezTo>
                    <a:pt x="31" y="106"/>
                    <a:pt x="31" y="106"/>
                    <a:pt x="31" y="106"/>
                  </a:cubicBezTo>
                  <a:cubicBezTo>
                    <a:pt x="31" y="71"/>
                    <a:pt x="31" y="71"/>
                    <a:pt x="31" y="71"/>
                  </a:cubicBezTo>
                  <a:cubicBezTo>
                    <a:pt x="31" y="68"/>
                    <a:pt x="34" y="66"/>
                    <a:pt x="36" y="66"/>
                  </a:cubicBezTo>
                  <a:cubicBezTo>
                    <a:pt x="39" y="66"/>
                    <a:pt x="41" y="68"/>
                    <a:pt x="41" y="71"/>
                  </a:cubicBezTo>
                  <a:cubicBezTo>
                    <a:pt x="41" y="106"/>
                    <a:pt x="41" y="106"/>
                    <a:pt x="41" y="106"/>
                  </a:cubicBezTo>
                  <a:cubicBezTo>
                    <a:pt x="142" y="106"/>
                    <a:pt x="142" y="106"/>
                    <a:pt x="142" y="106"/>
                  </a:cubicBezTo>
                  <a:cubicBezTo>
                    <a:pt x="142" y="71"/>
                    <a:pt x="142" y="71"/>
                    <a:pt x="142" y="71"/>
                  </a:cubicBezTo>
                  <a:cubicBezTo>
                    <a:pt x="142" y="68"/>
                    <a:pt x="145" y="66"/>
                    <a:pt x="147" y="66"/>
                  </a:cubicBezTo>
                  <a:cubicBezTo>
                    <a:pt x="150" y="66"/>
                    <a:pt x="152" y="68"/>
                    <a:pt x="152" y="71"/>
                  </a:cubicBezTo>
                  <a:cubicBezTo>
                    <a:pt x="152" y="106"/>
                    <a:pt x="152" y="106"/>
                    <a:pt x="152" y="106"/>
                  </a:cubicBezTo>
                  <a:cubicBezTo>
                    <a:pt x="183" y="106"/>
                    <a:pt x="183" y="106"/>
                    <a:pt x="183" y="106"/>
                  </a:cubicBezTo>
                  <a:cubicBezTo>
                    <a:pt x="183" y="43"/>
                    <a:pt x="183" y="43"/>
                    <a:pt x="183" y="43"/>
                  </a:cubicBezTo>
                  <a:cubicBezTo>
                    <a:pt x="183" y="19"/>
                    <a:pt x="164" y="0"/>
                    <a:pt x="1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Oval 73"/>
            <p:cNvSpPr>
              <a:spLocks noChangeArrowheads="1"/>
            </p:cNvSpPr>
            <p:nvPr/>
          </p:nvSpPr>
          <p:spPr bwMode="auto">
            <a:xfrm>
              <a:off x="5162261" y="2520445"/>
              <a:ext cx="138000" cy="13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Oval 74"/>
            <p:cNvSpPr>
              <a:spLocks noChangeArrowheads="1"/>
            </p:cNvSpPr>
            <p:nvPr/>
          </p:nvSpPr>
          <p:spPr bwMode="auto">
            <a:xfrm>
              <a:off x="5162261" y="2520445"/>
              <a:ext cx="138000" cy="138000"/>
            </a:xfrm>
            <a:prstGeom prst="ellipse">
              <a:avLst/>
            </a:prstGeom>
            <a:grpFill/>
            <a:ln w="30163" cap="flat">
              <a:solidFill>
                <a:srgbClr val="FFFFFF"/>
              </a:solidFill>
              <a:prstDash val="solid"/>
              <a:miter lim="800000"/>
            </a:ln>
          </p:spPr>
          <p:txBody>
            <a:bodyPr vert="horz" wrap="square" lIns="91440" tIns="45720" rIns="91440" bIns="45720" numCol="1" anchor="t" anchorCtr="0" compatLnSpc="1"/>
            <a:lstStyle/>
            <a:p>
              <a:endParaRPr lang="en-US"/>
            </a:p>
          </p:txBody>
        </p:sp>
        <p:sp>
          <p:nvSpPr>
            <p:cNvPr id="15" name="Freeform 75"/>
            <p:cNvSpPr/>
            <p:nvPr/>
          </p:nvSpPr>
          <p:spPr bwMode="auto">
            <a:xfrm>
              <a:off x="5111183" y="2636939"/>
              <a:ext cx="241948" cy="140688"/>
            </a:xfrm>
            <a:custGeom>
              <a:avLst/>
              <a:gdLst>
                <a:gd name="T0" fmla="*/ 87 w 114"/>
                <a:gd name="T1" fmla="*/ 0 h 66"/>
                <a:gd name="T2" fmla="*/ 87 w 114"/>
                <a:gd name="T3" fmla="*/ 0 h 66"/>
                <a:gd name="T4" fmla="*/ 57 w 114"/>
                <a:gd name="T5" fmla="*/ 14 h 66"/>
                <a:gd name="T6" fmla="*/ 27 w 114"/>
                <a:gd name="T7" fmla="*/ 0 h 66"/>
                <a:gd name="T8" fmla="*/ 26 w 114"/>
                <a:gd name="T9" fmla="*/ 0 h 66"/>
                <a:gd name="T10" fmla="*/ 0 w 114"/>
                <a:gd name="T11" fmla="*/ 27 h 66"/>
                <a:gd name="T12" fmla="*/ 0 w 114"/>
                <a:gd name="T13" fmla="*/ 63 h 66"/>
                <a:gd name="T14" fmla="*/ 3 w 114"/>
                <a:gd name="T15" fmla="*/ 66 h 66"/>
                <a:gd name="T16" fmla="*/ 19 w 114"/>
                <a:gd name="T17" fmla="*/ 66 h 66"/>
                <a:gd name="T18" fmla="*/ 19 w 114"/>
                <a:gd name="T19" fmla="*/ 44 h 66"/>
                <a:gd name="T20" fmla="*/ 22 w 114"/>
                <a:gd name="T21" fmla="*/ 41 h 66"/>
                <a:gd name="T22" fmla="*/ 25 w 114"/>
                <a:gd name="T23" fmla="*/ 44 h 66"/>
                <a:gd name="T24" fmla="*/ 25 w 114"/>
                <a:gd name="T25" fmla="*/ 66 h 66"/>
                <a:gd name="T26" fmla="*/ 89 w 114"/>
                <a:gd name="T27" fmla="*/ 66 h 66"/>
                <a:gd name="T28" fmla="*/ 89 w 114"/>
                <a:gd name="T29" fmla="*/ 44 h 66"/>
                <a:gd name="T30" fmla="*/ 91 w 114"/>
                <a:gd name="T31" fmla="*/ 41 h 66"/>
                <a:gd name="T32" fmla="*/ 94 w 114"/>
                <a:gd name="T33" fmla="*/ 44 h 66"/>
                <a:gd name="T34" fmla="*/ 94 w 114"/>
                <a:gd name="T35" fmla="*/ 66 h 66"/>
                <a:gd name="T36" fmla="*/ 111 w 114"/>
                <a:gd name="T37" fmla="*/ 66 h 66"/>
                <a:gd name="T38" fmla="*/ 114 w 114"/>
                <a:gd name="T39" fmla="*/ 63 h 66"/>
                <a:gd name="T40" fmla="*/ 114 w 114"/>
                <a:gd name="T41" fmla="*/ 27 h 66"/>
                <a:gd name="T42" fmla="*/ 87 w 114"/>
                <a:gd name="T4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66">
                  <a:moveTo>
                    <a:pt x="87" y="0"/>
                  </a:moveTo>
                  <a:cubicBezTo>
                    <a:pt x="87" y="0"/>
                    <a:pt x="87" y="0"/>
                    <a:pt x="87" y="0"/>
                  </a:cubicBezTo>
                  <a:cubicBezTo>
                    <a:pt x="80" y="9"/>
                    <a:pt x="69" y="14"/>
                    <a:pt x="57" y="14"/>
                  </a:cubicBezTo>
                  <a:cubicBezTo>
                    <a:pt x="45" y="14"/>
                    <a:pt x="34" y="9"/>
                    <a:pt x="27" y="0"/>
                  </a:cubicBezTo>
                  <a:cubicBezTo>
                    <a:pt x="26" y="0"/>
                    <a:pt x="26" y="0"/>
                    <a:pt x="26" y="0"/>
                  </a:cubicBezTo>
                  <a:cubicBezTo>
                    <a:pt x="12" y="0"/>
                    <a:pt x="0" y="12"/>
                    <a:pt x="0" y="27"/>
                  </a:cubicBezTo>
                  <a:cubicBezTo>
                    <a:pt x="0" y="63"/>
                    <a:pt x="0" y="63"/>
                    <a:pt x="0" y="63"/>
                  </a:cubicBezTo>
                  <a:cubicBezTo>
                    <a:pt x="0" y="65"/>
                    <a:pt x="1" y="66"/>
                    <a:pt x="3" y="66"/>
                  </a:cubicBezTo>
                  <a:cubicBezTo>
                    <a:pt x="19" y="66"/>
                    <a:pt x="19" y="66"/>
                    <a:pt x="19" y="66"/>
                  </a:cubicBezTo>
                  <a:cubicBezTo>
                    <a:pt x="19" y="44"/>
                    <a:pt x="19" y="44"/>
                    <a:pt x="19" y="44"/>
                  </a:cubicBezTo>
                  <a:cubicBezTo>
                    <a:pt x="19" y="43"/>
                    <a:pt x="21" y="41"/>
                    <a:pt x="22" y="41"/>
                  </a:cubicBezTo>
                  <a:cubicBezTo>
                    <a:pt x="24" y="41"/>
                    <a:pt x="25" y="43"/>
                    <a:pt x="25" y="44"/>
                  </a:cubicBezTo>
                  <a:cubicBezTo>
                    <a:pt x="25" y="66"/>
                    <a:pt x="25" y="66"/>
                    <a:pt x="25" y="66"/>
                  </a:cubicBezTo>
                  <a:cubicBezTo>
                    <a:pt x="89" y="66"/>
                    <a:pt x="89" y="66"/>
                    <a:pt x="89" y="66"/>
                  </a:cubicBezTo>
                  <a:cubicBezTo>
                    <a:pt x="89" y="44"/>
                    <a:pt x="89" y="44"/>
                    <a:pt x="89" y="44"/>
                  </a:cubicBezTo>
                  <a:cubicBezTo>
                    <a:pt x="89" y="43"/>
                    <a:pt x="90" y="41"/>
                    <a:pt x="91" y="41"/>
                  </a:cubicBezTo>
                  <a:cubicBezTo>
                    <a:pt x="93" y="41"/>
                    <a:pt x="94" y="43"/>
                    <a:pt x="94" y="44"/>
                  </a:cubicBezTo>
                  <a:cubicBezTo>
                    <a:pt x="94" y="66"/>
                    <a:pt x="94" y="66"/>
                    <a:pt x="94" y="66"/>
                  </a:cubicBezTo>
                  <a:cubicBezTo>
                    <a:pt x="111" y="66"/>
                    <a:pt x="111" y="66"/>
                    <a:pt x="111" y="66"/>
                  </a:cubicBezTo>
                  <a:cubicBezTo>
                    <a:pt x="113" y="66"/>
                    <a:pt x="114" y="65"/>
                    <a:pt x="114" y="63"/>
                  </a:cubicBezTo>
                  <a:cubicBezTo>
                    <a:pt x="114" y="27"/>
                    <a:pt x="114" y="27"/>
                    <a:pt x="114" y="27"/>
                  </a:cubicBezTo>
                  <a:cubicBezTo>
                    <a:pt x="114" y="12"/>
                    <a:pt x="102"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Oval 76"/>
            <p:cNvSpPr>
              <a:spLocks noChangeArrowheads="1"/>
            </p:cNvSpPr>
            <p:nvPr/>
          </p:nvSpPr>
          <p:spPr bwMode="auto">
            <a:xfrm>
              <a:off x="4839664" y="2520445"/>
              <a:ext cx="138000" cy="13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Oval 77"/>
            <p:cNvSpPr>
              <a:spLocks noChangeArrowheads="1"/>
            </p:cNvSpPr>
            <p:nvPr/>
          </p:nvSpPr>
          <p:spPr bwMode="auto">
            <a:xfrm>
              <a:off x="4839664" y="2520445"/>
              <a:ext cx="138000" cy="138000"/>
            </a:xfrm>
            <a:prstGeom prst="ellipse">
              <a:avLst/>
            </a:prstGeom>
            <a:grpFill/>
            <a:ln w="30163" cap="flat">
              <a:solidFill>
                <a:srgbClr val="FFFFFF"/>
              </a:solidFill>
              <a:prstDash val="solid"/>
              <a:miter lim="800000"/>
            </a:ln>
          </p:spPr>
          <p:txBody>
            <a:bodyPr vert="horz" wrap="square" lIns="91440" tIns="45720" rIns="91440" bIns="45720" numCol="1" anchor="t" anchorCtr="0" compatLnSpc="1"/>
            <a:lstStyle/>
            <a:p>
              <a:endParaRPr lang="en-US"/>
            </a:p>
          </p:txBody>
        </p:sp>
        <p:sp>
          <p:nvSpPr>
            <p:cNvPr id="18" name="Freeform 78"/>
            <p:cNvSpPr/>
            <p:nvPr/>
          </p:nvSpPr>
          <p:spPr bwMode="auto">
            <a:xfrm>
              <a:off x="4786794" y="2636939"/>
              <a:ext cx="243740" cy="140688"/>
            </a:xfrm>
            <a:custGeom>
              <a:avLst/>
              <a:gdLst>
                <a:gd name="T0" fmla="*/ 88 w 115"/>
                <a:gd name="T1" fmla="*/ 0 h 66"/>
                <a:gd name="T2" fmla="*/ 87 w 115"/>
                <a:gd name="T3" fmla="*/ 0 h 66"/>
                <a:gd name="T4" fmla="*/ 57 w 115"/>
                <a:gd name="T5" fmla="*/ 14 h 66"/>
                <a:gd name="T6" fmla="*/ 27 w 115"/>
                <a:gd name="T7" fmla="*/ 0 h 66"/>
                <a:gd name="T8" fmla="*/ 27 w 115"/>
                <a:gd name="T9" fmla="*/ 0 h 66"/>
                <a:gd name="T10" fmla="*/ 0 w 115"/>
                <a:gd name="T11" fmla="*/ 27 h 66"/>
                <a:gd name="T12" fmla="*/ 0 w 115"/>
                <a:gd name="T13" fmla="*/ 63 h 66"/>
                <a:gd name="T14" fmla="*/ 4 w 115"/>
                <a:gd name="T15" fmla="*/ 66 h 66"/>
                <a:gd name="T16" fmla="*/ 20 w 115"/>
                <a:gd name="T17" fmla="*/ 66 h 66"/>
                <a:gd name="T18" fmla="*/ 20 w 115"/>
                <a:gd name="T19" fmla="*/ 44 h 66"/>
                <a:gd name="T20" fmla="*/ 23 w 115"/>
                <a:gd name="T21" fmla="*/ 41 h 66"/>
                <a:gd name="T22" fmla="*/ 26 w 115"/>
                <a:gd name="T23" fmla="*/ 44 h 66"/>
                <a:gd name="T24" fmla="*/ 26 w 115"/>
                <a:gd name="T25" fmla="*/ 66 h 66"/>
                <a:gd name="T26" fmla="*/ 89 w 115"/>
                <a:gd name="T27" fmla="*/ 66 h 66"/>
                <a:gd name="T28" fmla="*/ 89 w 115"/>
                <a:gd name="T29" fmla="*/ 44 h 66"/>
                <a:gd name="T30" fmla="*/ 92 w 115"/>
                <a:gd name="T31" fmla="*/ 41 h 66"/>
                <a:gd name="T32" fmla="*/ 95 w 115"/>
                <a:gd name="T33" fmla="*/ 44 h 66"/>
                <a:gd name="T34" fmla="*/ 95 w 115"/>
                <a:gd name="T35" fmla="*/ 66 h 66"/>
                <a:gd name="T36" fmla="*/ 111 w 115"/>
                <a:gd name="T37" fmla="*/ 66 h 66"/>
                <a:gd name="T38" fmla="*/ 115 w 115"/>
                <a:gd name="T39" fmla="*/ 63 h 66"/>
                <a:gd name="T40" fmla="*/ 115 w 115"/>
                <a:gd name="T41" fmla="*/ 27 h 66"/>
                <a:gd name="T42" fmla="*/ 88 w 115"/>
                <a:gd name="T4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66">
                  <a:moveTo>
                    <a:pt x="88" y="0"/>
                  </a:moveTo>
                  <a:cubicBezTo>
                    <a:pt x="87" y="0"/>
                    <a:pt x="87" y="0"/>
                    <a:pt x="87" y="0"/>
                  </a:cubicBezTo>
                  <a:cubicBezTo>
                    <a:pt x="80" y="9"/>
                    <a:pt x="69" y="14"/>
                    <a:pt x="57" y="14"/>
                  </a:cubicBezTo>
                  <a:cubicBezTo>
                    <a:pt x="45" y="14"/>
                    <a:pt x="35" y="9"/>
                    <a:pt x="27" y="0"/>
                  </a:cubicBezTo>
                  <a:cubicBezTo>
                    <a:pt x="27" y="0"/>
                    <a:pt x="27" y="0"/>
                    <a:pt x="27" y="0"/>
                  </a:cubicBezTo>
                  <a:cubicBezTo>
                    <a:pt x="12" y="0"/>
                    <a:pt x="0" y="12"/>
                    <a:pt x="0" y="27"/>
                  </a:cubicBezTo>
                  <a:cubicBezTo>
                    <a:pt x="0" y="63"/>
                    <a:pt x="0" y="63"/>
                    <a:pt x="0" y="63"/>
                  </a:cubicBezTo>
                  <a:cubicBezTo>
                    <a:pt x="0" y="65"/>
                    <a:pt x="2" y="66"/>
                    <a:pt x="4" y="66"/>
                  </a:cubicBezTo>
                  <a:cubicBezTo>
                    <a:pt x="20" y="66"/>
                    <a:pt x="20" y="66"/>
                    <a:pt x="20" y="66"/>
                  </a:cubicBezTo>
                  <a:cubicBezTo>
                    <a:pt x="20" y="44"/>
                    <a:pt x="20" y="44"/>
                    <a:pt x="20" y="44"/>
                  </a:cubicBezTo>
                  <a:cubicBezTo>
                    <a:pt x="20" y="43"/>
                    <a:pt x="21" y="41"/>
                    <a:pt x="23" y="41"/>
                  </a:cubicBezTo>
                  <a:cubicBezTo>
                    <a:pt x="24" y="41"/>
                    <a:pt x="26" y="43"/>
                    <a:pt x="26" y="44"/>
                  </a:cubicBezTo>
                  <a:cubicBezTo>
                    <a:pt x="26" y="66"/>
                    <a:pt x="26" y="66"/>
                    <a:pt x="26" y="66"/>
                  </a:cubicBezTo>
                  <a:cubicBezTo>
                    <a:pt x="89" y="66"/>
                    <a:pt x="89" y="66"/>
                    <a:pt x="89" y="66"/>
                  </a:cubicBezTo>
                  <a:cubicBezTo>
                    <a:pt x="89" y="44"/>
                    <a:pt x="89" y="44"/>
                    <a:pt x="89" y="44"/>
                  </a:cubicBezTo>
                  <a:cubicBezTo>
                    <a:pt x="89" y="43"/>
                    <a:pt x="90" y="41"/>
                    <a:pt x="92" y="41"/>
                  </a:cubicBezTo>
                  <a:cubicBezTo>
                    <a:pt x="94" y="41"/>
                    <a:pt x="95" y="43"/>
                    <a:pt x="95" y="44"/>
                  </a:cubicBezTo>
                  <a:cubicBezTo>
                    <a:pt x="95" y="66"/>
                    <a:pt x="95" y="66"/>
                    <a:pt x="95" y="66"/>
                  </a:cubicBezTo>
                  <a:cubicBezTo>
                    <a:pt x="111" y="66"/>
                    <a:pt x="111" y="66"/>
                    <a:pt x="111" y="66"/>
                  </a:cubicBezTo>
                  <a:cubicBezTo>
                    <a:pt x="113" y="66"/>
                    <a:pt x="115" y="65"/>
                    <a:pt x="115" y="63"/>
                  </a:cubicBezTo>
                  <a:cubicBezTo>
                    <a:pt x="115" y="27"/>
                    <a:pt x="115" y="27"/>
                    <a:pt x="115" y="27"/>
                  </a:cubicBezTo>
                  <a:cubicBezTo>
                    <a:pt x="115" y="12"/>
                    <a:pt x="103" y="0"/>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9" name="Freeform 79"/>
          <p:cNvSpPr>
            <a:spLocks noEditPoints="1"/>
          </p:cNvSpPr>
          <p:nvPr/>
        </p:nvSpPr>
        <p:spPr bwMode="auto">
          <a:xfrm>
            <a:off x="4013457" y="3990054"/>
            <a:ext cx="642506" cy="640713"/>
          </a:xfrm>
          <a:custGeom>
            <a:avLst/>
            <a:gdLst>
              <a:gd name="T0" fmla="*/ 190 w 303"/>
              <a:gd name="T1" fmla="*/ 295 h 302"/>
              <a:gd name="T2" fmla="*/ 198 w 303"/>
              <a:gd name="T3" fmla="*/ 270 h 302"/>
              <a:gd name="T4" fmla="*/ 220 w 303"/>
              <a:gd name="T5" fmla="*/ 259 h 302"/>
              <a:gd name="T6" fmla="*/ 244 w 303"/>
              <a:gd name="T7" fmla="*/ 264 h 302"/>
              <a:gd name="T8" fmla="*/ 264 w 303"/>
              <a:gd name="T9" fmla="*/ 254 h 302"/>
              <a:gd name="T10" fmla="*/ 258 w 303"/>
              <a:gd name="T11" fmla="*/ 220 h 302"/>
              <a:gd name="T12" fmla="*/ 268 w 303"/>
              <a:gd name="T13" fmla="*/ 202 h 302"/>
              <a:gd name="T14" fmla="*/ 285 w 303"/>
              <a:gd name="T15" fmla="*/ 190 h 302"/>
              <a:gd name="T16" fmla="*/ 301 w 303"/>
              <a:gd name="T17" fmla="*/ 174 h 302"/>
              <a:gd name="T18" fmla="*/ 282 w 303"/>
              <a:gd name="T19" fmla="*/ 149 h 302"/>
              <a:gd name="T20" fmla="*/ 277 w 303"/>
              <a:gd name="T21" fmla="*/ 131 h 302"/>
              <a:gd name="T22" fmla="*/ 276 w 303"/>
              <a:gd name="T23" fmla="*/ 112 h 302"/>
              <a:gd name="T24" fmla="*/ 289 w 303"/>
              <a:gd name="T25" fmla="*/ 87 h 302"/>
              <a:gd name="T26" fmla="*/ 273 w 303"/>
              <a:gd name="T27" fmla="*/ 71 h 302"/>
              <a:gd name="T28" fmla="*/ 246 w 303"/>
              <a:gd name="T29" fmla="*/ 66 h 302"/>
              <a:gd name="T30" fmla="*/ 233 w 303"/>
              <a:gd name="T31" fmla="*/ 53 h 302"/>
              <a:gd name="T32" fmla="*/ 227 w 303"/>
              <a:gd name="T33" fmla="*/ 20 h 302"/>
              <a:gd name="T34" fmla="*/ 205 w 303"/>
              <a:gd name="T35" fmla="*/ 13 h 302"/>
              <a:gd name="T36" fmla="*/ 184 w 303"/>
              <a:gd name="T37" fmla="*/ 28 h 302"/>
              <a:gd name="T38" fmla="*/ 169 w 303"/>
              <a:gd name="T39" fmla="*/ 25 h 302"/>
              <a:gd name="T40" fmla="*/ 142 w 303"/>
              <a:gd name="T41" fmla="*/ 3 h 302"/>
              <a:gd name="T42" fmla="*/ 118 w 303"/>
              <a:gd name="T43" fmla="*/ 3 h 302"/>
              <a:gd name="T44" fmla="*/ 109 w 303"/>
              <a:gd name="T45" fmla="*/ 28 h 302"/>
              <a:gd name="T46" fmla="*/ 87 w 303"/>
              <a:gd name="T47" fmla="*/ 42 h 302"/>
              <a:gd name="T48" fmla="*/ 66 w 303"/>
              <a:gd name="T49" fmla="*/ 41 h 302"/>
              <a:gd name="T50" fmla="*/ 44 w 303"/>
              <a:gd name="T51" fmla="*/ 45 h 302"/>
              <a:gd name="T52" fmla="*/ 45 w 303"/>
              <a:gd name="T53" fmla="*/ 77 h 302"/>
              <a:gd name="T54" fmla="*/ 37 w 303"/>
              <a:gd name="T55" fmla="*/ 96 h 302"/>
              <a:gd name="T56" fmla="*/ 25 w 303"/>
              <a:gd name="T57" fmla="*/ 111 h 302"/>
              <a:gd name="T58" fmla="*/ 3 w 303"/>
              <a:gd name="T59" fmla="*/ 122 h 302"/>
              <a:gd name="T60" fmla="*/ 12 w 303"/>
              <a:gd name="T61" fmla="*/ 149 h 302"/>
              <a:gd name="T62" fmla="*/ 26 w 303"/>
              <a:gd name="T63" fmla="*/ 170 h 302"/>
              <a:gd name="T64" fmla="*/ 29 w 303"/>
              <a:gd name="T65" fmla="*/ 185 h 302"/>
              <a:gd name="T66" fmla="*/ 13 w 303"/>
              <a:gd name="T67" fmla="*/ 213 h 302"/>
              <a:gd name="T68" fmla="*/ 27 w 303"/>
              <a:gd name="T69" fmla="*/ 232 h 302"/>
              <a:gd name="T70" fmla="*/ 54 w 303"/>
              <a:gd name="T71" fmla="*/ 233 h 302"/>
              <a:gd name="T72" fmla="*/ 67 w 303"/>
              <a:gd name="T73" fmla="*/ 246 h 302"/>
              <a:gd name="T74" fmla="*/ 72 w 303"/>
              <a:gd name="T75" fmla="*/ 277 h 302"/>
              <a:gd name="T76" fmla="*/ 92 w 303"/>
              <a:gd name="T77" fmla="*/ 291 h 302"/>
              <a:gd name="T78" fmla="*/ 114 w 303"/>
              <a:gd name="T79" fmla="*/ 276 h 302"/>
              <a:gd name="T80" fmla="*/ 132 w 303"/>
              <a:gd name="T81" fmla="*/ 277 h 302"/>
              <a:gd name="T82" fmla="*/ 156 w 303"/>
              <a:gd name="T83" fmla="*/ 291 h 302"/>
              <a:gd name="T84" fmla="*/ 143 w 303"/>
              <a:gd name="T85" fmla="*/ 246 h 302"/>
              <a:gd name="T86" fmla="*/ 128 w 303"/>
              <a:gd name="T87" fmla="*/ 244 h 302"/>
              <a:gd name="T88" fmla="*/ 85 w 303"/>
              <a:gd name="T89" fmla="*/ 219 h 302"/>
              <a:gd name="T90" fmla="*/ 59 w 303"/>
              <a:gd name="T91" fmla="*/ 176 h 302"/>
              <a:gd name="T92" fmla="*/ 57 w 303"/>
              <a:gd name="T93" fmla="*/ 161 h 302"/>
              <a:gd name="T94" fmla="*/ 65 w 303"/>
              <a:gd name="T95" fmla="*/ 111 h 302"/>
              <a:gd name="T96" fmla="*/ 84 w 303"/>
              <a:gd name="T97" fmla="*/ 84 h 302"/>
              <a:gd name="T98" fmla="*/ 116 w 303"/>
              <a:gd name="T99" fmla="*/ 63 h 302"/>
              <a:gd name="T100" fmla="*/ 166 w 303"/>
              <a:gd name="T101" fmla="*/ 57 h 302"/>
              <a:gd name="T102" fmla="*/ 212 w 303"/>
              <a:gd name="T103" fmla="*/ 77 h 302"/>
              <a:gd name="T104" fmla="*/ 222 w 303"/>
              <a:gd name="T105" fmla="*/ 87 h 302"/>
              <a:gd name="T106" fmla="*/ 245 w 303"/>
              <a:gd name="T107" fmla="*/ 133 h 302"/>
              <a:gd name="T108" fmla="*/ 246 w 303"/>
              <a:gd name="T109" fmla="*/ 166 h 302"/>
              <a:gd name="T110" fmla="*/ 236 w 303"/>
              <a:gd name="T111" fmla="*/ 196 h 302"/>
              <a:gd name="T112" fmla="*/ 198 w 303"/>
              <a:gd name="T113" fmla="*/ 235 h 302"/>
              <a:gd name="T114" fmla="*/ 147 w 303"/>
              <a:gd name="T115" fmla="*/ 24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3" h="302">
                <a:moveTo>
                  <a:pt x="170" y="302"/>
                </a:moveTo>
                <a:cubicBezTo>
                  <a:pt x="172" y="302"/>
                  <a:pt x="174" y="301"/>
                  <a:pt x="176" y="301"/>
                </a:cubicBezTo>
                <a:cubicBezTo>
                  <a:pt x="178" y="301"/>
                  <a:pt x="181" y="300"/>
                  <a:pt x="182" y="300"/>
                </a:cubicBezTo>
                <a:cubicBezTo>
                  <a:pt x="184" y="300"/>
                  <a:pt x="185" y="299"/>
                  <a:pt x="185" y="299"/>
                </a:cubicBezTo>
                <a:cubicBezTo>
                  <a:pt x="187" y="299"/>
                  <a:pt x="189" y="297"/>
                  <a:pt x="190" y="295"/>
                </a:cubicBezTo>
                <a:cubicBezTo>
                  <a:pt x="190" y="295"/>
                  <a:pt x="190" y="294"/>
                  <a:pt x="191" y="292"/>
                </a:cubicBezTo>
                <a:cubicBezTo>
                  <a:pt x="191" y="290"/>
                  <a:pt x="192" y="287"/>
                  <a:pt x="192" y="285"/>
                </a:cubicBezTo>
                <a:cubicBezTo>
                  <a:pt x="193" y="282"/>
                  <a:pt x="193" y="279"/>
                  <a:pt x="194" y="278"/>
                </a:cubicBezTo>
                <a:cubicBezTo>
                  <a:pt x="194" y="276"/>
                  <a:pt x="194" y="274"/>
                  <a:pt x="194" y="274"/>
                </a:cubicBezTo>
                <a:cubicBezTo>
                  <a:pt x="194" y="272"/>
                  <a:pt x="196" y="271"/>
                  <a:pt x="198" y="270"/>
                </a:cubicBezTo>
                <a:cubicBezTo>
                  <a:pt x="198" y="270"/>
                  <a:pt x="198" y="270"/>
                  <a:pt x="200" y="269"/>
                </a:cubicBezTo>
                <a:cubicBezTo>
                  <a:pt x="201" y="269"/>
                  <a:pt x="202" y="268"/>
                  <a:pt x="204" y="267"/>
                </a:cubicBezTo>
                <a:cubicBezTo>
                  <a:pt x="207" y="266"/>
                  <a:pt x="210" y="264"/>
                  <a:pt x="210" y="264"/>
                </a:cubicBezTo>
                <a:cubicBezTo>
                  <a:pt x="210" y="264"/>
                  <a:pt x="213" y="263"/>
                  <a:pt x="216" y="261"/>
                </a:cubicBezTo>
                <a:cubicBezTo>
                  <a:pt x="217" y="260"/>
                  <a:pt x="219" y="259"/>
                  <a:pt x="220" y="259"/>
                </a:cubicBezTo>
                <a:cubicBezTo>
                  <a:pt x="221" y="258"/>
                  <a:pt x="222" y="257"/>
                  <a:pt x="222" y="257"/>
                </a:cubicBezTo>
                <a:cubicBezTo>
                  <a:pt x="223" y="256"/>
                  <a:pt x="226" y="256"/>
                  <a:pt x="227" y="257"/>
                </a:cubicBezTo>
                <a:cubicBezTo>
                  <a:pt x="227" y="257"/>
                  <a:pt x="228" y="258"/>
                  <a:pt x="230" y="259"/>
                </a:cubicBezTo>
                <a:cubicBezTo>
                  <a:pt x="232" y="259"/>
                  <a:pt x="234" y="261"/>
                  <a:pt x="237" y="262"/>
                </a:cubicBezTo>
                <a:cubicBezTo>
                  <a:pt x="239" y="263"/>
                  <a:pt x="242" y="264"/>
                  <a:pt x="244" y="264"/>
                </a:cubicBezTo>
                <a:cubicBezTo>
                  <a:pt x="245" y="265"/>
                  <a:pt x="247" y="266"/>
                  <a:pt x="247" y="266"/>
                </a:cubicBezTo>
                <a:cubicBezTo>
                  <a:pt x="249" y="266"/>
                  <a:pt x="251" y="266"/>
                  <a:pt x="253" y="264"/>
                </a:cubicBezTo>
                <a:cubicBezTo>
                  <a:pt x="253" y="264"/>
                  <a:pt x="254" y="263"/>
                  <a:pt x="255" y="262"/>
                </a:cubicBezTo>
                <a:cubicBezTo>
                  <a:pt x="256" y="261"/>
                  <a:pt x="258" y="260"/>
                  <a:pt x="259" y="258"/>
                </a:cubicBezTo>
                <a:cubicBezTo>
                  <a:pt x="261" y="256"/>
                  <a:pt x="263" y="255"/>
                  <a:pt x="264" y="254"/>
                </a:cubicBezTo>
                <a:cubicBezTo>
                  <a:pt x="265" y="252"/>
                  <a:pt x="266" y="251"/>
                  <a:pt x="266" y="251"/>
                </a:cubicBezTo>
                <a:cubicBezTo>
                  <a:pt x="267" y="250"/>
                  <a:pt x="268" y="247"/>
                  <a:pt x="267" y="245"/>
                </a:cubicBezTo>
                <a:cubicBezTo>
                  <a:pt x="267" y="245"/>
                  <a:pt x="265" y="240"/>
                  <a:pt x="263" y="235"/>
                </a:cubicBezTo>
                <a:cubicBezTo>
                  <a:pt x="261" y="230"/>
                  <a:pt x="258" y="226"/>
                  <a:pt x="258" y="226"/>
                </a:cubicBezTo>
                <a:cubicBezTo>
                  <a:pt x="257" y="224"/>
                  <a:pt x="257" y="222"/>
                  <a:pt x="258" y="220"/>
                </a:cubicBezTo>
                <a:cubicBezTo>
                  <a:pt x="258" y="220"/>
                  <a:pt x="260" y="217"/>
                  <a:pt x="262" y="214"/>
                </a:cubicBezTo>
                <a:cubicBezTo>
                  <a:pt x="263" y="213"/>
                  <a:pt x="264" y="211"/>
                  <a:pt x="264" y="210"/>
                </a:cubicBezTo>
                <a:cubicBezTo>
                  <a:pt x="265" y="209"/>
                  <a:pt x="265" y="208"/>
                  <a:pt x="265" y="208"/>
                </a:cubicBezTo>
                <a:cubicBezTo>
                  <a:pt x="265" y="208"/>
                  <a:pt x="266" y="208"/>
                  <a:pt x="266" y="207"/>
                </a:cubicBezTo>
                <a:cubicBezTo>
                  <a:pt x="267" y="205"/>
                  <a:pt x="267" y="204"/>
                  <a:pt x="268" y="202"/>
                </a:cubicBezTo>
                <a:cubicBezTo>
                  <a:pt x="269" y="201"/>
                  <a:pt x="269" y="199"/>
                  <a:pt x="270" y="198"/>
                </a:cubicBezTo>
                <a:cubicBezTo>
                  <a:pt x="270" y="197"/>
                  <a:pt x="271" y="196"/>
                  <a:pt x="271" y="196"/>
                </a:cubicBezTo>
                <a:cubicBezTo>
                  <a:pt x="271" y="194"/>
                  <a:pt x="273" y="193"/>
                  <a:pt x="275" y="192"/>
                </a:cubicBezTo>
                <a:cubicBezTo>
                  <a:pt x="275" y="192"/>
                  <a:pt x="276" y="192"/>
                  <a:pt x="278" y="192"/>
                </a:cubicBezTo>
                <a:cubicBezTo>
                  <a:pt x="280" y="192"/>
                  <a:pt x="283" y="191"/>
                  <a:pt x="285" y="190"/>
                </a:cubicBezTo>
                <a:cubicBezTo>
                  <a:pt x="288" y="190"/>
                  <a:pt x="291" y="189"/>
                  <a:pt x="293" y="189"/>
                </a:cubicBezTo>
                <a:cubicBezTo>
                  <a:pt x="294" y="188"/>
                  <a:pt x="296" y="188"/>
                  <a:pt x="296" y="188"/>
                </a:cubicBezTo>
                <a:cubicBezTo>
                  <a:pt x="298" y="187"/>
                  <a:pt x="299" y="185"/>
                  <a:pt x="300" y="183"/>
                </a:cubicBezTo>
                <a:cubicBezTo>
                  <a:pt x="300" y="183"/>
                  <a:pt x="300" y="182"/>
                  <a:pt x="300" y="180"/>
                </a:cubicBezTo>
                <a:cubicBezTo>
                  <a:pt x="301" y="179"/>
                  <a:pt x="301" y="176"/>
                  <a:pt x="301" y="174"/>
                </a:cubicBezTo>
                <a:cubicBezTo>
                  <a:pt x="302" y="172"/>
                  <a:pt x="302" y="170"/>
                  <a:pt x="302" y="168"/>
                </a:cubicBezTo>
                <a:cubicBezTo>
                  <a:pt x="302" y="166"/>
                  <a:pt x="303" y="165"/>
                  <a:pt x="303" y="165"/>
                </a:cubicBezTo>
                <a:cubicBezTo>
                  <a:pt x="303" y="163"/>
                  <a:pt x="302" y="161"/>
                  <a:pt x="300" y="159"/>
                </a:cubicBezTo>
                <a:cubicBezTo>
                  <a:pt x="300" y="159"/>
                  <a:pt x="296" y="156"/>
                  <a:pt x="291" y="154"/>
                </a:cubicBezTo>
                <a:cubicBezTo>
                  <a:pt x="286" y="151"/>
                  <a:pt x="282" y="149"/>
                  <a:pt x="282" y="149"/>
                </a:cubicBezTo>
                <a:cubicBezTo>
                  <a:pt x="280" y="148"/>
                  <a:pt x="279" y="146"/>
                  <a:pt x="279" y="144"/>
                </a:cubicBezTo>
                <a:cubicBezTo>
                  <a:pt x="279" y="144"/>
                  <a:pt x="279" y="143"/>
                  <a:pt x="278" y="142"/>
                </a:cubicBezTo>
                <a:cubicBezTo>
                  <a:pt x="278" y="141"/>
                  <a:pt x="278" y="139"/>
                  <a:pt x="278" y="137"/>
                </a:cubicBezTo>
                <a:cubicBezTo>
                  <a:pt x="278" y="136"/>
                  <a:pt x="278" y="134"/>
                  <a:pt x="277" y="133"/>
                </a:cubicBezTo>
                <a:cubicBezTo>
                  <a:pt x="277" y="132"/>
                  <a:pt x="277" y="131"/>
                  <a:pt x="277" y="131"/>
                </a:cubicBezTo>
                <a:cubicBezTo>
                  <a:pt x="277" y="131"/>
                  <a:pt x="277" y="130"/>
                  <a:pt x="277" y="129"/>
                </a:cubicBezTo>
                <a:cubicBezTo>
                  <a:pt x="276" y="127"/>
                  <a:pt x="276" y="126"/>
                  <a:pt x="276" y="124"/>
                </a:cubicBezTo>
                <a:cubicBezTo>
                  <a:pt x="275" y="122"/>
                  <a:pt x="275" y="121"/>
                  <a:pt x="275" y="119"/>
                </a:cubicBezTo>
                <a:cubicBezTo>
                  <a:pt x="274" y="118"/>
                  <a:pt x="274" y="117"/>
                  <a:pt x="274" y="117"/>
                </a:cubicBezTo>
                <a:cubicBezTo>
                  <a:pt x="274" y="115"/>
                  <a:pt x="274" y="113"/>
                  <a:pt x="276" y="112"/>
                </a:cubicBezTo>
                <a:cubicBezTo>
                  <a:pt x="276" y="112"/>
                  <a:pt x="279" y="108"/>
                  <a:pt x="283" y="104"/>
                </a:cubicBezTo>
                <a:cubicBezTo>
                  <a:pt x="285" y="102"/>
                  <a:pt x="286" y="100"/>
                  <a:pt x="288" y="99"/>
                </a:cubicBezTo>
                <a:cubicBezTo>
                  <a:pt x="289" y="97"/>
                  <a:pt x="290" y="96"/>
                  <a:pt x="290" y="96"/>
                </a:cubicBezTo>
                <a:cubicBezTo>
                  <a:pt x="291" y="94"/>
                  <a:pt x="291" y="92"/>
                  <a:pt x="290" y="90"/>
                </a:cubicBezTo>
                <a:cubicBezTo>
                  <a:pt x="290" y="90"/>
                  <a:pt x="290" y="89"/>
                  <a:pt x="289" y="87"/>
                </a:cubicBezTo>
                <a:cubicBezTo>
                  <a:pt x="288" y="86"/>
                  <a:pt x="287" y="84"/>
                  <a:pt x="286" y="82"/>
                </a:cubicBezTo>
                <a:cubicBezTo>
                  <a:pt x="285" y="80"/>
                  <a:pt x="284" y="78"/>
                  <a:pt x="283" y="76"/>
                </a:cubicBezTo>
                <a:cubicBezTo>
                  <a:pt x="283" y="75"/>
                  <a:pt x="282" y="74"/>
                  <a:pt x="282" y="74"/>
                </a:cubicBezTo>
                <a:cubicBezTo>
                  <a:pt x="281" y="72"/>
                  <a:pt x="279" y="71"/>
                  <a:pt x="277" y="71"/>
                </a:cubicBezTo>
                <a:cubicBezTo>
                  <a:pt x="277" y="71"/>
                  <a:pt x="275" y="71"/>
                  <a:pt x="273" y="71"/>
                </a:cubicBezTo>
                <a:cubicBezTo>
                  <a:pt x="271" y="71"/>
                  <a:pt x="268" y="71"/>
                  <a:pt x="266" y="71"/>
                </a:cubicBezTo>
                <a:cubicBezTo>
                  <a:pt x="261" y="72"/>
                  <a:pt x="255" y="73"/>
                  <a:pt x="255" y="73"/>
                </a:cubicBezTo>
                <a:cubicBezTo>
                  <a:pt x="253" y="73"/>
                  <a:pt x="251" y="72"/>
                  <a:pt x="250" y="71"/>
                </a:cubicBezTo>
                <a:cubicBezTo>
                  <a:pt x="250" y="71"/>
                  <a:pt x="250" y="70"/>
                  <a:pt x="249" y="69"/>
                </a:cubicBezTo>
                <a:cubicBezTo>
                  <a:pt x="248" y="68"/>
                  <a:pt x="247" y="67"/>
                  <a:pt x="246" y="66"/>
                </a:cubicBezTo>
                <a:cubicBezTo>
                  <a:pt x="245" y="65"/>
                  <a:pt x="243" y="63"/>
                  <a:pt x="243" y="62"/>
                </a:cubicBezTo>
                <a:cubicBezTo>
                  <a:pt x="242" y="61"/>
                  <a:pt x="241" y="61"/>
                  <a:pt x="241" y="61"/>
                </a:cubicBezTo>
                <a:cubicBezTo>
                  <a:pt x="241" y="61"/>
                  <a:pt x="240" y="60"/>
                  <a:pt x="239" y="59"/>
                </a:cubicBezTo>
                <a:cubicBezTo>
                  <a:pt x="239" y="58"/>
                  <a:pt x="237" y="57"/>
                  <a:pt x="236" y="56"/>
                </a:cubicBezTo>
                <a:cubicBezTo>
                  <a:pt x="235" y="55"/>
                  <a:pt x="234" y="54"/>
                  <a:pt x="233" y="53"/>
                </a:cubicBezTo>
                <a:cubicBezTo>
                  <a:pt x="232" y="52"/>
                  <a:pt x="231" y="52"/>
                  <a:pt x="231" y="52"/>
                </a:cubicBezTo>
                <a:cubicBezTo>
                  <a:pt x="229" y="51"/>
                  <a:pt x="228" y="49"/>
                  <a:pt x="229" y="47"/>
                </a:cubicBezTo>
                <a:cubicBezTo>
                  <a:pt x="229" y="47"/>
                  <a:pt x="230" y="41"/>
                  <a:pt x="230" y="36"/>
                </a:cubicBezTo>
                <a:cubicBezTo>
                  <a:pt x="231" y="31"/>
                  <a:pt x="231" y="25"/>
                  <a:pt x="231" y="25"/>
                </a:cubicBezTo>
                <a:cubicBezTo>
                  <a:pt x="231" y="23"/>
                  <a:pt x="230" y="21"/>
                  <a:pt x="227" y="20"/>
                </a:cubicBezTo>
                <a:cubicBezTo>
                  <a:pt x="227" y="20"/>
                  <a:pt x="227" y="19"/>
                  <a:pt x="225" y="19"/>
                </a:cubicBezTo>
                <a:cubicBezTo>
                  <a:pt x="224" y="18"/>
                  <a:pt x="222" y="17"/>
                  <a:pt x="220" y="16"/>
                </a:cubicBezTo>
                <a:cubicBezTo>
                  <a:pt x="218" y="15"/>
                  <a:pt x="216" y="14"/>
                  <a:pt x="214" y="13"/>
                </a:cubicBezTo>
                <a:cubicBezTo>
                  <a:pt x="213" y="12"/>
                  <a:pt x="212" y="12"/>
                  <a:pt x="212" y="12"/>
                </a:cubicBezTo>
                <a:cubicBezTo>
                  <a:pt x="209" y="11"/>
                  <a:pt x="207" y="11"/>
                  <a:pt x="205" y="13"/>
                </a:cubicBezTo>
                <a:cubicBezTo>
                  <a:pt x="205" y="13"/>
                  <a:pt x="204" y="13"/>
                  <a:pt x="203" y="15"/>
                </a:cubicBezTo>
                <a:cubicBezTo>
                  <a:pt x="201" y="16"/>
                  <a:pt x="199" y="18"/>
                  <a:pt x="197" y="20"/>
                </a:cubicBezTo>
                <a:cubicBezTo>
                  <a:pt x="195" y="21"/>
                  <a:pt x="193" y="23"/>
                  <a:pt x="192" y="24"/>
                </a:cubicBezTo>
                <a:cubicBezTo>
                  <a:pt x="190" y="26"/>
                  <a:pt x="190" y="27"/>
                  <a:pt x="190" y="27"/>
                </a:cubicBezTo>
                <a:cubicBezTo>
                  <a:pt x="188" y="28"/>
                  <a:pt x="186" y="29"/>
                  <a:pt x="184" y="28"/>
                </a:cubicBezTo>
                <a:cubicBezTo>
                  <a:pt x="184" y="28"/>
                  <a:pt x="183" y="28"/>
                  <a:pt x="182" y="28"/>
                </a:cubicBezTo>
                <a:cubicBezTo>
                  <a:pt x="181" y="28"/>
                  <a:pt x="179" y="27"/>
                  <a:pt x="177" y="27"/>
                </a:cubicBezTo>
                <a:cubicBezTo>
                  <a:pt x="176" y="26"/>
                  <a:pt x="174" y="26"/>
                  <a:pt x="173" y="26"/>
                </a:cubicBezTo>
                <a:cubicBezTo>
                  <a:pt x="172" y="26"/>
                  <a:pt x="171" y="26"/>
                  <a:pt x="171" y="26"/>
                </a:cubicBezTo>
                <a:cubicBezTo>
                  <a:pt x="171" y="26"/>
                  <a:pt x="170" y="25"/>
                  <a:pt x="169" y="25"/>
                </a:cubicBezTo>
                <a:cubicBezTo>
                  <a:pt x="167" y="25"/>
                  <a:pt x="166" y="25"/>
                  <a:pt x="164" y="25"/>
                </a:cubicBezTo>
                <a:cubicBezTo>
                  <a:pt x="161" y="24"/>
                  <a:pt x="157" y="24"/>
                  <a:pt x="157" y="24"/>
                </a:cubicBezTo>
                <a:cubicBezTo>
                  <a:pt x="155" y="24"/>
                  <a:pt x="153" y="23"/>
                  <a:pt x="152" y="21"/>
                </a:cubicBezTo>
                <a:cubicBezTo>
                  <a:pt x="152" y="21"/>
                  <a:pt x="150" y="17"/>
                  <a:pt x="147" y="12"/>
                </a:cubicBezTo>
                <a:cubicBezTo>
                  <a:pt x="145" y="7"/>
                  <a:pt x="142" y="3"/>
                  <a:pt x="142" y="3"/>
                </a:cubicBezTo>
                <a:cubicBezTo>
                  <a:pt x="141" y="1"/>
                  <a:pt x="138" y="0"/>
                  <a:pt x="136" y="0"/>
                </a:cubicBezTo>
                <a:cubicBezTo>
                  <a:pt x="136" y="0"/>
                  <a:pt x="135" y="1"/>
                  <a:pt x="133" y="1"/>
                </a:cubicBezTo>
                <a:cubicBezTo>
                  <a:pt x="131" y="1"/>
                  <a:pt x="129" y="1"/>
                  <a:pt x="127" y="2"/>
                </a:cubicBezTo>
                <a:cubicBezTo>
                  <a:pt x="125" y="2"/>
                  <a:pt x="123" y="2"/>
                  <a:pt x="121" y="3"/>
                </a:cubicBezTo>
                <a:cubicBezTo>
                  <a:pt x="119" y="3"/>
                  <a:pt x="118" y="3"/>
                  <a:pt x="118" y="3"/>
                </a:cubicBezTo>
                <a:cubicBezTo>
                  <a:pt x="116" y="4"/>
                  <a:pt x="114" y="6"/>
                  <a:pt x="113" y="8"/>
                </a:cubicBezTo>
                <a:cubicBezTo>
                  <a:pt x="113" y="8"/>
                  <a:pt x="113" y="9"/>
                  <a:pt x="113" y="11"/>
                </a:cubicBezTo>
                <a:cubicBezTo>
                  <a:pt x="112" y="13"/>
                  <a:pt x="111" y="15"/>
                  <a:pt x="111" y="18"/>
                </a:cubicBezTo>
                <a:cubicBezTo>
                  <a:pt x="110" y="21"/>
                  <a:pt x="110" y="23"/>
                  <a:pt x="110" y="25"/>
                </a:cubicBezTo>
                <a:cubicBezTo>
                  <a:pt x="109" y="27"/>
                  <a:pt x="109" y="28"/>
                  <a:pt x="109" y="28"/>
                </a:cubicBezTo>
                <a:cubicBezTo>
                  <a:pt x="109" y="30"/>
                  <a:pt x="107" y="32"/>
                  <a:pt x="106" y="33"/>
                </a:cubicBezTo>
                <a:cubicBezTo>
                  <a:pt x="106" y="33"/>
                  <a:pt x="105" y="33"/>
                  <a:pt x="104" y="34"/>
                </a:cubicBezTo>
                <a:cubicBezTo>
                  <a:pt x="102" y="34"/>
                  <a:pt x="101" y="35"/>
                  <a:pt x="99" y="35"/>
                </a:cubicBezTo>
                <a:cubicBezTo>
                  <a:pt x="96" y="37"/>
                  <a:pt x="93" y="38"/>
                  <a:pt x="93" y="38"/>
                </a:cubicBezTo>
                <a:cubicBezTo>
                  <a:pt x="93" y="38"/>
                  <a:pt x="90" y="40"/>
                  <a:pt x="87" y="42"/>
                </a:cubicBezTo>
                <a:cubicBezTo>
                  <a:pt x="86" y="42"/>
                  <a:pt x="84" y="43"/>
                  <a:pt x="83" y="44"/>
                </a:cubicBezTo>
                <a:cubicBezTo>
                  <a:pt x="82" y="45"/>
                  <a:pt x="81" y="45"/>
                  <a:pt x="81" y="45"/>
                </a:cubicBezTo>
                <a:cubicBezTo>
                  <a:pt x="80" y="46"/>
                  <a:pt x="78" y="46"/>
                  <a:pt x="76" y="45"/>
                </a:cubicBezTo>
                <a:cubicBezTo>
                  <a:pt x="76" y="45"/>
                  <a:pt x="75" y="45"/>
                  <a:pt x="73" y="44"/>
                </a:cubicBezTo>
                <a:cubicBezTo>
                  <a:pt x="71" y="43"/>
                  <a:pt x="69" y="42"/>
                  <a:pt x="66" y="41"/>
                </a:cubicBezTo>
                <a:cubicBezTo>
                  <a:pt x="64" y="40"/>
                  <a:pt x="61" y="39"/>
                  <a:pt x="60" y="38"/>
                </a:cubicBezTo>
                <a:cubicBezTo>
                  <a:pt x="58" y="37"/>
                  <a:pt x="56" y="37"/>
                  <a:pt x="56" y="37"/>
                </a:cubicBezTo>
                <a:cubicBezTo>
                  <a:pt x="54" y="36"/>
                  <a:pt x="52" y="37"/>
                  <a:pt x="50" y="38"/>
                </a:cubicBezTo>
                <a:cubicBezTo>
                  <a:pt x="50" y="38"/>
                  <a:pt x="49" y="39"/>
                  <a:pt x="48" y="40"/>
                </a:cubicBezTo>
                <a:cubicBezTo>
                  <a:pt x="47" y="42"/>
                  <a:pt x="45" y="43"/>
                  <a:pt x="44" y="45"/>
                </a:cubicBezTo>
                <a:cubicBezTo>
                  <a:pt x="42" y="46"/>
                  <a:pt x="41" y="48"/>
                  <a:pt x="39" y="49"/>
                </a:cubicBezTo>
                <a:cubicBezTo>
                  <a:pt x="38" y="50"/>
                  <a:pt x="38" y="51"/>
                  <a:pt x="38" y="51"/>
                </a:cubicBezTo>
                <a:cubicBezTo>
                  <a:pt x="36" y="53"/>
                  <a:pt x="35" y="55"/>
                  <a:pt x="36" y="57"/>
                </a:cubicBezTo>
                <a:cubicBezTo>
                  <a:pt x="36" y="57"/>
                  <a:pt x="38" y="62"/>
                  <a:pt x="40" y="67"/>
                </a:cubicBezTo>
                <a:cubicBezTo>
                  <a:pt x="42" y="72"/>
                  <a:pt x="45" y="77"/>
                  <a:pt x="45" y="77"/>
                </a:cubicBezTo>
                <a:cubicBezTo>
                  <a:pt x="46" y="78"/>
                  <a:pt x="46" y="81"/>
                  <a:pt x="45" y="82"/>
                </a:cubicBezTo>
                <a:cubicBezTo>
                  <a:pt x="45" y="82"/>
                  <a:pt x="43" y="85"/>
                  <a:pt x="41" y="88"/>
                </a:cubicBezTo>
                <a:cubicBezTo>
                  <a:pt x="40" y="90"/>
                  <a:pt x="39" y="91"/>
                  <a:pt x="39" y="92"/>
                </a:cubicBezTo>
                <a:cubicBezTo>
                  <a:pt x="38" y="93"/>
                  <a:pt x="38" y="94"/>
                  <a:pt x="38" y="94"/>
                </a:cubicBezTo>
                <a:cubicBezTo>
                  <a:pt x="38" y="94"/>
                  <a:pt x="38" y="95"/>
                  <a:pt x="37" y="96"/>
                </a:cubicBezTo>
                <a:cubicBezTo>
                  <a:pt x="36" y="97"/>
                  <a:pt x="36" y="99"/>
                  <a:pt x="35" y="100"/>
                </a:cubicBezTo>
                <a:cubicBezTo>
                  <a:pt x="34" y="102"/>
                  <a:pt x="34" y="103"/>
                  <a:pt x="33" y="105"/>
                </a:cubicBezTo>
                <a:cubicBezTo>
                  <a:pt x="33" y="106"/>
                  <a:pt x="32" y="107"/>
                  <a:pt x="32" y="107"/>
                </a:cubicBezTo>
                <a:cubicBezTo>
                  <a:pt x="32" y="109"/>
                  <a:pt x="30" y="110"/>
                  <a:pt x="28" y="110"/>
                </a:cubicBezTo>
                <a:cubicBezTo>
                  <a:pt x="28" y="110"/>
                  <a:pt x="27" y="110"/>
                  <a:pt x="25" y="111"/>
                </a:cubicBezTo>
                <a:cubicBezTo>
                  <a:pt x="23" y="111"/>
                  <a:pt x="20" y="112"/>
                  <a:pt x="18" y="112"/>
                </a:cubicBezTo>
                <a:cubicBezTo>
                  <a:pt x="15" y="113"/>
                  <a:pt x="13" y="113"/>
                  <a:pt x="11" y="114"/>
                </a:cubicBezTo>
                <a:cubicBezTo>
                  <a:pt x="9" y="114"/>
                  <a:pt x="7" y="115"/>
                  <a:pt x="7" y="115"/>
                </a:cubicBezTo>
                <a:cubicBezTo>
                  <a:pt x="5" y="115"/>
                  <a:pt x="4" y="117"/>
                  <a:pt x="3" y="120"/>
                </a:cubicBezTo>
                <a:cubicBezTo>
                  <a:pt x="3" y="120"/>
                  <a:pt x="3" y="121"/>
                  <a:pt x="3" y="122"/>
                </a:cubicBezTo>
                <a:cubicBezTo>
                  <a:pt x="2" y="124"/>
                  <a:pt x="2" y="126"/>
                  <a:pt x="2" y="128"/>
                </a:cubicBezTo>
                <a:cubicBezTo>
                  <a:pt x="1" y="131"/>
                  <a:pt x="1" y="133"/>
                  <a:pt x="1" y="134"/>
                </a:cubicBezTo>
                <a:cubicBezTo>
                  <a:pt x="1" y="136"/>
                  <a:pt x="1" y="137"/>
                  <a:pt x="1" y="137"/>
                </a:cubicBezTo>
                <a:cubicBezTo>
                  <a:pt x="0" y="140"/>
                  <a:pt x="1" y="142"/>
                  <a:pt x="3" y="143"/>
                </a:cubicBezTo>
                <a:cubicBezTo>
                  <a:pt x="3" y="143"/>
                  <a:pt x="8" y="146"/>
                  <a:pt x="12" y="149"/>
                </a:cubicBezTo>
                <a:cubicBezTo>
                  <a:pt x="17" y="151"/>
                  <a:pt x="21" y="154"/>
                  <a:pt x="21" y="154"/>
                </a:cubicBezTo>
                <a:cubicBezTo>
                  <a:pt x="23" y="155"/>
                  <a:pt x="24" y="156"/>
                  <a:pt x="25" y="158"/>
                </a:cubicBezTo>
                <a:cubicBezTo>
                  <a:pt x="25" y="158"/>
                  <a:pt x="25" y="159"/>
                  <a:pt x="25" y="161"/>
                </a:cubicBezTo>
                <a:cubicBezTo>
                  <a:pt x="25" y="162"/>
                  <a:pt x="25" y="163"/>
                  <a:pt x="25" y="165"/>
                </a:cubicBezTo>
                <a:cubicBezTo>
                  <a:pt x="25" y="167"/>
                  <a:pt x="26" y="169"/>
                  <a:pt x="26" y="170"/>
                </a:cubicBezTo>
                <a:cubicBezTo>
                  <a:pt x="26" y="171"/>
                  <a:pt x="26" y="172"/>
                  <a:pt x="26" y="172"/>
                </a:cubicBezTo>
                <a:cubicBezTo>
                  <a:pt x="26" y="172"/>
                  <a:pt x="26" y="173"/>
                  <a:pt x="26" y="174"/>
                </a:cubicBezTo>
                <a:cubicBezTo>
                  <a:pt x="27" y="175"/>
                  <a:pt x="27" y="177"/>
                  <a:pt x="27" y="179"/>
                </a:cubicBezTo>
                <a:cubicBezTo>
                  <a:pt x="28" y="180"/>
                  <a:pt x="28" y="182"/>
                  <a:pt x="28" y="183"/>
                </a:cubicBezTo>
                <a:cubicBezTo>
                  <a:pt x="29" y="184"/>
                  <a:pt x="29" y="185"/>
                  <a:pt x="29" y="185"/>
                </a:cubicBezTo>
                <a:cubicBezTo>
                  <a:pt x="29" y="187"/>
                  <a:pt x="29" y="189"/>
                  <a:pt x="28" y="191"/>
                </a:cubicBezTo>
                <a:cubicBezTo>
                  <a:pt x="28" y="191"/>
                  <a:pt x="24" y="194"/>
                  <a:pt x="20" y="198"/>
                </a:cubicBezTo>
                <a:cubicBezTo>
                  <a:pt x="19" y="200"/>
                  <a:pt x="17" y="202"/>
                  <a:pt x="16" y="204"/>
                </a:cubicBezTo>
                <a:cubicBezTo>
                  <a:pt x="14" y="205"/>
                  <a:pt x="13" y="207"/>
                  <a:pt x="13" y="207"/>
                </a:cubicBezTo>
                <a:cubicBezTo>
                  <a:pt x="12" y="208"/>
                  <a:pt x="12" y="211"/>
                  <a:pt x="13" y="213"/>
                </a:cubicBezTo>
                <a:cubicBezTo>
                  <a:pt x="13" y="213"/>
                  <a:pt x="13" y="214"/>
                  <a:pt x="14" y="215"/>
                </a:cubicBezTo>
                <a:cubicBezTo>
                  <a:pt x="15" y="217"/>
                  <a:pt x="16" y="219"/>
                  <a:pt x="17" y="221"/>
                </a:cubicBezTo>
                <a:cubicBezTo>
                  <a:pt x="18" y="223"/>
                  <a:pt x="19" y="225"/>
                  <a:pt x="20" y="226"/>
                </a:cubicBezTo>
                <a:cubicBezTo>
                  <a:pt x="21" y="228"/>
                  <a:pt x="21" y="229"/>
                  <a:pt x="21" y="229"/>
                </a:cubicBezTo>
                <a:cubicBezTo>
                  <a:pt x="22" y="231"/>
                  <a:pt x="25" y="232"/>
                  <a:pt x="27" y="232"/>
                </a:cubicBezTo>
                <a:cubicBezTo>
                  <a:pt x="27" y="232"/>
                  <a:pt x="28" y="232"/>
                  <a:pt x="30" y="232"/>
                </a:cubicBezTo>
                <a:cubicBezTo>
                  <a:pt x="32" y="232"/>
                  <a:pt x="35" y="231"/>
                  <a:pt x="37" y="231"/>
                </a:cubicBezTo>
                <a:cubicBezTo>
                  <a:pt x="43" y="231"/>
                  <a:pt x="48" y="230"/>
                  <a:pt x="48" y="230"/>
                </a:cubicBezTo>
                <a:cubicBezTo>
                  <a:pt x="50" y="229"/>
                  <a:pt x="52" y="230"/>
                  <a:pt x="53" y="232"/>
                </a:cubicBezTo>
                <a:cubicBezTo>
                  <a:pt x="53" y="232"/>
                  <a:pt x="54" y="232"/>
                  <a:pt x="54" y="233"/>
                </a:cubicBezTo>
                <a:cubicBezTo>
                  <a:pt x="55" y="234"/>
                  <a:pt x="56" y="236"/>
                  <a:pt x="57" y="237"/>
                </a:cubicBezTo>
                <a:cubicBezTo>
                  <a:pt x="59" y="238"/>
                  <a:pt x="60" y="239"/>
                  <a:pt x="61" y="240"/>
                </a:cubicBezTo>
                <a:cubicBezTo>
                  <a:pt x="61" y="241"/>
                  <a:pt x="62" y="242"/>
                  <a:pt x="62" y="242"/>
                </a:cubicBezTo>
                <a:cubicBezTo>
                  <a:pt x="62" y="242"/>
                  <a:pt x="63" y="242"/>
                  <a:pt x="64" y="243"/>
                </a:cubicBezTo>
                <a:cubicBezTo>
                  <a:pt x="65" y="244"/>
                  <a:pt x="66" y="245"/>
                  <a:pt x="67" y="246"/>
                </a:cubicBezTo>
                <a:cubicBezTo>
                  <a:pt x="68" y="247"/>
                  <a:pt x="70" y="249"/>
                  <a:pt x="71" y="249"/>
                </a:cubicBezTo>
                <a:cubicBezTo>
                  <a:pt x="72" y="250"/>
                  <a:pt x="72" y="251"/>
                  <a:pt x="72" y="251"/>
                </a:cubicBezTo>
                <a:cubicBezTo>
                  <a:pt x="74" y="252"/>
                  <a:pt x="75" y="254"/>
                  <a:pt x="74" y="256"/>
                </a:cubicBezTo>
                <a:cubicBezTo>
                  <a:pt x="74" y="256"/>
                  <a:pt x="74" y="261"/>
                  <a:pt x="73" y="267"/>
                </a:cubicBezTo>
                <a:cubicBezTo>
                  <a:pt x="72" y="272"/>
                  <a:pt x="72" y="277"/>
                  <a:pt x="72" y="277"/>
                </a:cubicBezTo>
                <a:cubicBezTo>
                  <a:pt x="72" y="279"/>
                  <a:pt x="74" y="281"/>
                  <a:pt x="76" y="283"/>
                </a:cubicBezTo>
                <a:cubicBezTo>
                  <a:pt x="76" y="283"/>
                  <a:pt x="77" y="283"/>
                  <a:pt x="78" y="284"/>
                </a:cubicBezTo>
                <a:cubicBezTo>
                  <a:pt x="80" y="285"/>
                  <a:pt x="82" y="286"/>
                  <a:pt x="83" y="287"/>
                </a:cubicBezTo>
                <a:cubicBezTo>
                  <a:pt x="85" y="288"/>
                  <a:pt x="87" y="289"/>
                  <a:pt x="89" y="289"/>
                </a:cubicBezTo>
                <a:cubicBezTo>
                  <a:pt x="91" y="290"/>
                  <a:pt x="92" y="291"/>
                  <a:pt x="92" y="291"/>
                </a:cubicBezTo>
                <a:cubicBezTo>
                  <a:pt x="94" y="292"/>
                  <a:pt x="96" y="291"/>
                  <a:pt x="98" y="290"/>
                </a:cubicBezTo>
                <a:cubicBezTo>
                  <a:pt x="98" y="290"/>
                  <a:pt x="99" y="289"/>
                  <a:pt x="101" y="288"/>
                </a:cubicBezTo>
                <a:cubicBezTo>
                  <a:pt x="102" y="287"/>
                  <a:pt x="104" y="285"/>
                  <a:pt x="106" y="283"/>
                </a:cubicBezTo>
                <a:cubicBezTo>
                  <a:pt x="108" y="281"/>
                  <a:pt x="110" y="279"/>
                  <a:pt x="111" y="278"/>
                </a:cubicBezTo>
                <a:cubicBezTo>
                  <a:pt x="113" y="277"/>
                  <a:pt x="114" y="276"/>
                  <a:pt x="114" y="276"/>
                </a:cubicBezTo>
                <a:cubicBezTo>
                  <a:pt x="115" y="274"/>
                  <a:pt x="117" y="274"/>
                  <a:pt x="119" y="274"/>
                </a:cubicBezTo>
                <a:cubicBezTo>
                  <a:pt x="119" y="274"/>
                  <a:pt x="120" y="274"/>
                  <a:pt x="121" y="275"/>
                </a:cubicBezTo>
                <a:cubicBezTo>
                  <a:pt x="122" y="275"/>
                  <a:pt x="124" y="276"/>
                  <a:pt x="126" y="276"/>
                </a:cubicBezTo>
                <a:cubicBezTo>
                  <a:pt x="127" y="276"/>
                  <a:pt x="129" y="276"/>
                  <a:pt x="130" y="277"/>
                </a:cubicBezTo>
                <a:cubicBezTo>
                  <a:pt x="132" y="277"/>
                  <a:pt x="132" y="277"/>
                  <a:pt x="132" y="277"/>
                </a:cubicBezTo>
                <a:cubicBezTo>
                  <a:pt x="132" y="277"/>
                  <a:pt x="133" y="277"/>
                  <a:pt x="134" y="277"/>
                </a:cubicBezTo>
                <a:cubicBezTo>
                  <a:pt x="136" y="278"/>
                  <a:pt x="137" y="278"/>
                  <a:pt x="139" y="278"/>
                </a:cubicBezTo>
                <a:cubicBezTo>
                  <a:pt x="142" y="278"/>
                  <a:pt x="146" y="278"/>
                  <a:pt x="146" y="278"/>
                </a:cubicBezTo>
                <a:cubicBezTo>
                  <a:pt x="148" y="278"/>
                  <a:pt x="150" y="280"/>
                  <a:pt x="151" y="281"/>
                </a:cubicBezTo>
                <a:cubicBezTo>
                  <a:pt x="151" y="281"/>
                  <a:pt x="153" y="286"/>
                  <a:pt x="156" y="291"/>
                </a:cubicBezTo>
                <a:cubicBezTo>
                  <a:pt x="158" y="295"/>
                  <a:pt x="161" y="300"/>
                  <a:pt x="161" y="300"/>
                </a:cubicBezTo>
                <a:cubicBezTo>
                  <a:pt x="163" y="301"/>
                  <a:pt x="165" y="302"/>
                  <a:pt x="167" y="302"/>
                </a:cubicBezTo>
                <a:cubicBezTo>
                  <a:pt x="167" y="302"/>
                  <a:pt x="168" y="302"/>
                  <a:pt x="170" y="302"/>
                </a:cubicBezTo>
                <a:close/>
                <a:moveTo>
                  <a:pt x="147" y="247"/>
                </a:moveTo>
                <a:cubicBezTo>
                  <a:pt x="145" y="246"/>
                  <a:pt x="144" y="246"/>
                  <a:pt x="143" y="246"/>
                </a:cubicBezTo>
                <a:cubicBezTo>
                  <a:pt x="142" y="246"/>
                  <a:pt x="141" y="246"/>
                  <a:pt x="140" y="246"/>
                </a:cubicBezTo>
                <a:cubicBezTo>
                  <a:pt x="138" y="246"/>
                  <a:pt x="137" y="246"/>
                  <a:pt x="137" y="246"/>
                </a:cubicBezTo>
                <a:cubicBezTo>
                  <a:pt x="137" y="246"/>
                  <a:pt x="136" y="245"/>
                  <a:pt x="135" y="245"/>
                </a:cubicBezTo>
                <a:cubicBezTo>
                  <a:pt x="134" y="245"/>
                  <a:pt x="133" y="245"/>
                  <a:pt x="132" y="245"/>
                </a:cubicBezTo>
                <a:cubicBezTo>
                  <a:pt x="131" y="244"/>
                  <a:pt x="129" y="244"/>
                  <a:pt x="128" y="244"/>
                </a:cubicBezTo>
                <a:cubicBezTo>
                  <a:pt x="123" y="242"/>
                  <a:pt x="115" y="240"/>
                  <a:pt x="109" y="236"/>
                </a:cubicBezTo>
                <a:cubicBezTo>
                  <a:pt x="102" y="233"/>
                  <a:pt x="96" y="229"/>
                  <a:pt x="91" y="225"/>
                </a:cubicBezTo>
                <a:cubicBezTo>
                  <a:pt x="90" y="225"/>
                  <a:pt x="89" y="224"/>
                  <a:pt x="89" y="223"/>
                </a:cubicBezTo>
                <a:cubicBezTo>
                  <a:pt x="88" y="222"/>
                  <a:pt x="87" y="221"/>
                  <a:pt x="86" y="221"/>
                </a:cubicBezTo>
                <a:cubicBezTo>
                  <a:pt x="85" y="220"/>
                  <a:pt x="85" y="219"/>
                  <a:pt x="85" y="219"/>
                </a:cubicBezTo>
                <a:cubicBezTo>
                  <a:pt x="85" y="219"/>
                  <a:pt x="84" y="219"/>
                  <a:pt x="83" y="217"/>
                </a:cubicBezTo>
                <a:cubicBezTo>
                  <a:pt x="82" y="217"/>
                  <a:pt x="81" y="216"/>
                  <a:pt x="81" y="215"/>
                </a:cubicBezTo>
                <a:cubicBezTo>
                  <a:pt x="80" y="214"/>
                  <a:pt x="79" y="213"/>
                  <a:pt x="78" y="212"/>
                </a:cubicBezTo>
                <a:cubicBezTo>
                  <a:pt x="75" y="208"/>
                  <a:pt x="70" y="202"/>
                  <a:pt x="67" y="195"/>
                </a:cubicBezTo>
                <a:cubicBezTo>
                  <a:pt x="63" y="188"/>
                  <a:pt x="61" y="181"/>
                  <a:pt x="59" y="176"/>
                </a:cubicBezTo>
                <a:cubicBezTo>
                  <a:pt x="59" y="175"/>
                  <a:pt x="59" y="173"/>
                  <a:pt x="58" y="172"/>
                </a:cubicBezTo>
                <a:cubicBezTo>
                  <a:pt x="58" y="171"/>
                  <a:pt x="58" y="170"/>
                  <a:pt x="58" y="169"/>
                </a:cubicBezTo>
                <a:cubicBezTo>
                  <a:pt x="58" y="168"/>
                  <a:pt x="57" y="167"/>
                  <a:pt x="57" y="167"/>
                </a:cubicBezTo>
                <a:cubicBezTo>
                  <a:pt x="57" y="167"/>
                  <a:pt x="57" y="166"/>
                  <a:pt x="57" y="164"/>
                </a:cubicBezTo>
                <a:cubicBezTo>
                  <a:pt x="57" y="163"/>
                  <a:pt x="57" y="162"/>
                  <a:pt x="57" y="161"/>
                </a:cubicBezTo>
                <a:cubicBezTo>
                  <a:pt x="57" y="160"/>
                  <a:pt x="56" y="159"/>
                  <a:pt x="56" y="157"/>
                </a:cubicBezTo>
                <a:cubicBezTo>
                  <a:pt x="56" y="152"/>
                  <a:pt x="56" y="144"/>
                  <a:pt x="57" y="137"/>
                </a:cubicBezTo>
                <a:cubicBezTo>
                  <a:pt x="58" y="129"/>
                  <a:pt x="61" y="122"/>
                  <a:pt x="63" y="117"/>
                </a:cubicBezTo>
                <a:cubicBezTo>
                  <a:pt x="63" y="116"/>
                  <a:pt x="64" y="115"/>
                  <a:pt x="64" y="113"/>
                </a:cubicBezTo>
                <a:cubicBezTo>
                  <a:pt x="64" y="112"/>
                  <a:pt x="65" y="112"/>
                  <a:pt x="65" y="111"/>
                </a:cubicBezTo>
                <a:cubicBezTo>
                  <a:pt x="66" y="109"/>
                  <a:pt x="66" y="108"/>
                  <a:pt x="66" y="108"/>
                </a:cubicBezTo>
                <a:cubicBezTo>
                  <a:pt x="66" y="108"/>
                  <a:pt x="67" y="108"/>
                  <a:pt x="68" y="106"/>
                </a:cubicBezTo>
                <a:cubicBezTo>
                  <a:pt x="68" y="105"/>
                  <a:pt x="68" y="105"/>
                  <a:pt x="69" y="104"/>
                </a:cubicBezTo>
                <a:cubicBezTo>
                  <a:pt x="70" y="103"/>
                  <a:pt x="70" y="101"/>
                  <a:pt x="71" y="100"/>
                </a:cubicBezTo>
                <a:cubicBezTo>
                  <a:pt x="74" y="96"/>
                  <a:pt x="78" y="90"/>
                  <a:pt x="84" y="84"/>
                </a:cubicBezTo>
                <a:cubicBezTo>
                  <a:pt x="89" y="79"/>
                  <a:pt x="95" y="74"/>
                  <a:pt x="100" y="71"/>
                </a:cubicBezTo>
                <a:cubicBezTo>
                  <a:pt x="102" y="70"/>
                  <a:pt x="104" y="69"/>
                  <a:pt x="106" y="68"/>
                </a:cubicBezTo>
                <a:cubicBezTo>
                  <a:pt x="107" y="67"/>
                  <a:pt x="108" y="67"/>
                  <a:pt x="108" y="67"/>
                </a:cubicBezTo>
                <a:cubicBezTo>
                  <a:pt x="108" y="67"/>
                  <a:pt x="109" y="66"/>
                  <a:pt x="110" y="65"/>
                </a:cubicBezTo>
                <a:cubicBezTo>
                  <a:pt x="112" y="65"/>
                  <a:pt x="114" y="64"/>
                  <a:pt x="116" y="63"/>
                </a:cubicBezTo>
                <a:cubicBezTo>
                  <a:pt x="122" y="61"/>
                  <a:pt x="129" y="58"/>
                  <a:pt x="136" y="57"/>
                </a:cubicBezTo>
                <a:cubicBezTo>
                  <a:pt x="143" y="56"/>
                  <a:pt x="151" y="56"/>
                  <a:pt x="157" y="56"/>
                </a:cubicBezTo>
                <a:cubicBezTo>
                  <a:pt x="158" y="56"/>
                  <a:pt x="159" y="56"/>
                  <a:pt x="160" y="56"/>
                </a:cubicBezTo>
                <a:cubicBezTo>
                  <a:pt x="162" y="56"/>
                  <a:pt x="163" y="57"/>
                  <a:pt x="163" y="57"/>
                </a:cubicBezTo>
                <a:cubicBezTo>
                  <a:pt x="165" y="57"/>
                  <a:pt x="166" y="57"/>
                  <a:pt x="166" y="57"/>
                </a:cubicBezTo>
                <a:cubicBezTo>
                  <a:pt x="166" y="57"/>
                  <a:pt x="167" y="57"/>
                  <a:pt x="168" y="57"/>
                </a:cubicBezTo>
                <a:cubicBezTo>
                  <a:pt x="169" y="58"/>
                  <a:pt x="170" y="58"/>
                  <a:pt x="171" y="58"/>
                </a:cubicBezTo>
                <a:cubicBezTo>
                  <a:pt x="172" y="58"/>
                  <a:pt x="174" y="59"/>
                  <a:pt x="175" y="59"/>
                </a:cubicBezTo>
                <a:cubicBezTo>
                  <a:pt x="181" y="60"/>
                  <a:pt x="188" y="63"/>
                  <a:pt x="194" y="66"/>
                </a:cubicBezTo>
                <a:cubicBezTo>
                  <a:pt x="201" y="69"/>
                  <a:pt x="207" y="74"/>
                  <a:pt x="212" y="77"/>
                </a:cubicBezTo>
                <a:cubicBezTo>
                  <a:pt x="213" y="78"/>
                  <a:pt x="214" y="79"/>
                  <a:pt x="215" y="80"/>
                </a:cubicBezTo>
                <a:cubicBezTo>
                  <a:pt x="215" y="80"/>
                  <a:pt x="216" y="81"/>
                  <a:pt x="217" y="82"/>
                </a:cubicBezTo>
                <a:cubicBezTo>
                  <a:pt x="218" y="83"/>
                  <a:pt x="219" y="83"/>
                  <a:pt x="219" y="83"/>
                </a:cubicBezTo>
                <a:cubicBezTo>
                  <a:pt x="219" y="83"/>
                  <a:pt x="219" y="84"/>
                  <a:pt x="220" y="85"/>
                </a:cubicBezTo>
                <a:cubicBezTo>
                  <a:pt x="221" y="86"/>
                  <a:pt x="222" y="87"/>
                  <a:pt x="222" y="87"/>
                </a:cubicBezTo>
                <a:cubicBezTo>
                  <a:pt x="223" y="88"/>
                  <a:pt x="224" y="89"/>
                  <a:pt x="225" y="90"/>
                </a:cubicBezTo>
                <a:cubicBezTo>
                  <a:pt x="229" y="95"/>
                  <a:pt x="233" y="101"/>
                  <a:pt x="236" y="108"/>
                </a:cubicBezTo>
                <a:cubicBezTo>
                  <a:pt x="240" y="114"/>
                  <a:pt x="242" y="121"/>
                  <a:pt x="244" y="127"/>
                </a:cubicBezTo>
                <a:cubicBezTo>
                  <a:pt x="244" y="128"/>
                  <a:pt x="244" y="129"/>
                  <a:pt x="245" y="130"/>
                </a:cubicBezTo>
                <a:cubicBezTo>
                  <a:pt x="245" y="132"/>
                  <a:pt x="245" y="133"/>
                  <a:pt x="245" y="133"/>
                </a:cubicBezTo>
                <a:cubicBezTo>
                  <a:pt x="246" y="135"/>
                  <a:pt x="246" y="136"/>
                  <a:pt x="246" y="136"/>
                </a:cubicBezTo>
                <a:cubicBezTo>
                  <a:pt x="246" y="136"/>
                  <a:pt x="246" y="137"/>
                  <a:pt x="246" y="138"/>
                </a:cubicBezTo>
                <a:cubicBezTo>
                  <a:pt x="246" y="139"/>
                  <a:pt x="246" y="140"/>
                  <a:pt x="246" y="141"/>
                </a:cubicBezTo>
                <a:cubicBezTo>
                  <a:pt x="247" y="142"/>
                  <a:pt x="247" y="144"/>
                  <a:pt x="247" y="145"/>
                </a:cubicBezTo>
                <a:cubicBezTo>
                  <a:pt x="247" y="151"/>
                  <a:pt x="247" y="158"/>
                  <a:pt x="246" y="166"/>
                </a:cubicBezTo>
                <a:cubicBezTo>
                  <a:pt x="245" y="173"/>
                  <a:pt x="243" y="180"/>
                  <a:pt x="241" y="186"/>
                </a:cubicBezTo>
                <a:cubicBezTo>
                  <a:pt x="240" y="187"/>
                  <a:pt x="240" y="188"/>
                  <a:pt x="239" y="189"/>
                </a:cubicBezTo>
                <a:cubicBezTo>
                  <a:pt x="239" y="190"/>
                  <a:pt x="238" y="191"/>
                  <a:pt x="238" y="192"/>
                </a:cubicBezTo>
                <a:cubicBezTo>
                  <a:pt x="237" y="193"/>
                  <a:pt x="237" y="194"/>
                  <a:pt x="237" y="194"/>
                </a:cubicBezTo>
                <a:cubicBezTo>
                  <a:pt x="237" y="194"/>
                  <a:pt x="236" y="195"/>
                  <a:pt x="236" y="196"/>
                </a:cubicBezTo>
                <a:cubicBezTo>
                  <a:pt x="235" y="197"/>
                  <a:pt x="235" y="198"/>
                  <a:pt x="234" y="199"/>
                </a:cubicBezTo>
                <a:cubicBezTo>
                  <a:pt x="234" y="200"/>
                  <a:pt x="233" y="201"/>
                  <a:pt x="232" y="202"/>
                </a:cubicBezTo>
                <a:cubicBezTo>
                  <a:pt x="229" y="207"/>
                  <a:pt x="225" y="213"/>
                  <a:pt x="219" y="218"/>
                </a:cubicBezTo>
                <a:cubicBezTo>
                  <a:pt x="214" y="224"/>
                  <a:pt x="208" y="228"/>
                  <a:pt x="203" y="231"/>
                </a:cubicBezTo>
                <a:cubicBezTo>
                  <a:pt x="201" y="233"/>
                  <a:pt x="199" y="234"/>
                  <a:pt x="198" y="235"/>
                </a:cubicBezTo>
                <a:cubicBezTo>
                  <a:pt x="196" y="236"/>
                  <a:pt x="195" y="236"/>
                  <a:pt x="195" y="236"/>
                </a:cubicBezTo>
                <a:cubicBezTo>
                  <a:pt x="195" y="236"/>
                  <a:pt x="194" y="236"/>
                  <a:pt x="193" y="237"/>
                </a:cubicBezTo>
                <a:cubicBezTo>
                  <a:pt x="192" y="238"/>
                  <a:pt x="189" y="239"/>
                  <a:pt x="187" y="240"/>
                </a:cubicBezTo>
                <a:cubicBezTo>
                  <a:pt x="182" y="242"/>
                  <a:pt x="174" y="244"/>
                  <a:pt x="167" y="245"/>
                </a:cubicBezTo>
                <a:cubicBezTo>
                  <a:pt x="160" y="247"/>
                  <a:pt x="152" y="247"/>
                  <a:pt x="147" y="247"/>
                </a:cubicBezTo>
                <a:close/>
              </a:path>
            </a:pathLst>
          </a:custGeom>
          <a:solidFill>
            <a:srgbClr val="DA3218"/>
          </a:solidFill>
          <a:ln>
            <a:noFill/>
          </a:ln>
        </p:spPr>
        <p:txBody>
          <a:bodyPr vert="horz" wrap="square" lIns="91440" tIns="45720" rIns="91440" bIns="45720" numCol="1" anchor="t" anchorCtr="0" compatLnSpc="1"/>
          <a:lstStyle/>
          <a:p>
            <a:endParaRPr lang="en-US"/>
          </a:p>
        </p:txBody>
      </p:sp>
      <p:grpSp>
        <p:nvGrpSpPr>
          <p:cNvPr id="20" name="Group 78"/>
          <p:cNvGrpSpPr/>
          <p:nvPr/>
        </p:nvGrpSpPr>
        <p:grpSpPr>
          <a:xfrm>
            <a:off x="4221353" y="4202430"/>
            <a:ext cx="226714" cy="215961"/>
            <a:chOff x="4221353" y="4202430"/>
            <a:chExt cx="226714" cy="215961"/>
          </a:xfrm>
          <a:solidFill>
            <a:srgbClr val="DA3218"/>
          </a:solidFill>
        </p:grpSpPr>
        <p:sp>
          <p:nvSpPr>
            <p:cNvPr id="21" name="Freeform 80"/>
            <p:cNvSpPr>
              <a:spLocks noEditPoints="1"/>
            </p:cNvSpPr>
            <p:nvPr/>
          </p:nvSpPr>
          <p:spPr bwMode="auto">
            <a:xfrm>
              <a:off x="4221353" y="4202430"/>
              <a:ext cx="226714" cy="215961"/>
            </a:xfrm>
            <a:custGeom>
              <a:avLst/>
              <a:gdLst>
                <a:gd name="T0" fmla="*/ 107 w 107"/>
                <a:gd name="T1" fmla="*/ 98 h 102"/>
                <a:gd name="T2" fmla="*/ 104 w 107"/>
                <a:gd name="T3" fmla="*/ 102 h 102"/>
                <a:gd name="T4" fmla="*/ 5 w 107"/>
                <a:gd name="T5" fmla="*/ 102 h 102"/>
                <a:gd name="T6" fmla="*/ 0 w 107"/>
                <a:gd name="T7" fmla="*/ 97 h 102"/>
                <a:gd name="T8" fmla="*/ 0 w 107"/>
                <a:gd name="T9" fmla="*/ 4 h 102"/>
                <a:gd name="T10" fmla="*/ 4 w 107"/>
                <a:gd name="T11" fmla="*/ 0 h 102"/>
                <a:gd name="T12" fmla="*/ 8 w 107"/>
                <a:gd name="T13" fmla="*/ 4 h 102"/>
                <a:gd name="T14" fmla="*/ 8 w 107"/>
                <a:gd name="T15" fmla="*/ 89 h 102"/>
                <a:gd name="T16" fmla="*/ 13 w 107"/>
                <a:gd name="T17" fmla="*/ 94 h 102"/>
                <a:gd name="T18" fmla="*/ 104 w 107"/>
                <a:gd name="T19" fmla="*/ 94 h 102"/>
                <a:gd name="T20" fmla="*/ 107 w 107"/>
                <a:gd name="T21" fmla="*/ 98 h 102"/>
                <a:gd name="T22" fmla="*/ 107 w 107"/>
                <a:gd name="T23" fmla="*/ 98 h 102"/>
                <a:gd name="T24" fmla="*/ 107 w 107"/>
                <a:gd name="T25" fmla="*/ 9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02">
                  <a:moveTo>
                    <a:pt x="107" y="98"/>
                  </a:moveTo>
                  <a:cubicBezTo>
                    <a:pt x="107" y="100"/>
                    <a:pt x="107" y="102"/>
                    <a:pt x="104" y="102"/>
                  </a:cubicBezTo>
                  <a:cubicBezTo>
                    <a:pt x="5" y="102"/>
                    <a:pt x="5" y="102"/>
                    <a:pt x="5" y="102"/>
                  </a:cubicBezTo>
                  <a:cubicBezTo>
                    <a:pt x="2" y="102"/>
                    <a:pt x="0" y="100"/>
                    <a:pt x="0" y="97"/>
                  </a:cubicBezTo>
                  <a:cubicBezTo>
                    <a:pt x="0" y="4"/>
                    <a:pt x="0" y="4"/>
                    <a:pt x="0" y="4"/>
                  </a:cubicBezTo>
                  <a:cubicBezTo>
                    <a:pt x="0" y="1"/>
                    <a:pt x="2" y="0"/>
                    <a:pt x="4" y="0"/>
                  </a:cubicBezTo>
                  <a:cubicBezTo>
                    <a:pt x="6" y="0"/>
                    <a:pt x="8" y="1"/>
                    <a:pt x="8" y="4"/>
                  </a:cubicBezTo>
                  <a:cubicBezTo>
                    <a:pt x="8" y="89"/>
                    <a:pt x="8" y="89"/>
                    <a:pt x="8" y="89"/>
                  </a:cubicBezTo>
                  <a:cubicBezTo>
                    <a:pt x="8" y="92"/>
                    <a:pt x="10" y="94"/>
                    <a:pt x="13" y="94"/>
                  </a:cubicBezTo>
                  <a:cubicBezTo>
                    <a:pt x="104" y="94"/>
                    <a:pt x="104" y="94"/>
                    <a:pt x="104" y="94"/>
                  </a:cubicBezTo>
                  <a:cubicBezTo>
                    <a:pt x="107" y="94"/>
                    <a:pt x="107" y="96"/>
                    <a:pt x="107" y="98"/>
                  </a:cubicBezTo>
                  <a:close/>
                  <a:moveTo>
                    <a:pt x="107" y="98"/>
                  </a:moveTo>
                  <a:cubicBezTo>
                    <a:pt x="107" y="98"/>
                    <a:pt x="107" y="98"/>
                    <a:pt x="107" y="9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81"/>
            <p:cNvSpPr>
              <a:spLocks noEditPoints="1"/>
            </p:cNvSpPr>
            <p:nvPr/>
          </p:nvSpPr>
          <p:spPr bwMode="auto">
            <a:xfrm>
              <a:off x="4255405" y="4223936"/>
              <a:ext cx="177428" cy="152337"/>
            </a:xfrm>
            <a:custGeom>
              <a:avLst/>
              <a:gdLst>
                <a:gd name="T0" fmla="*/ 82 w 84"/>
                <a:gd name="T1" fmla="*/ 25 h 72"/>
                <a:gd name="T2" fmla="*/ 84 w 84"/>
                <a:gd name="T3" fmla="*/ 24 h 72"/>
                <a:gd name="T4" fmla="*/ 82 w 84"/>
                <a:gd name="T5" fmla="*/ 2 h 72"/>
                <a:gd name="T6" fmla="*/ 79 w 84"/>
                <a:gd name="T7" fmla="*/ 1 h 72"/>
                <a:gd name="T8" fmla="*/ 59 w 84"/>
                <a:gd name="T9" fmla="*/ 8 h 72"/>
                <a:gd name="T10" fmla="*/ 59 w 84"/>
                <a:gd name="T11" fmla="*/ 10 h 72"/>
                <a:gd name="T12" fmla="*/ 62 w 84"/>
                <a:gd name="T13" fmla="*/ 13 h 72"/>
                <a:gd name="T14" fmla="*/ 63 w 84"/>
                <a:gd name="T15" fmla="*/ 16 h 72"/>
                <a:gd name="T16" fmla="*/ 48 w 84"/>
                <a:gd name="T17" fmla="*/ 40 h 72"/>
                <a:gd name="T18" fmla="*/ 44 w 84"/>
                <a:gd name="T19" fmla="*/ 41 h 72"/>
                <a:gd name="T20" fmla="*/ 20 w 84"/>
                <a:gd name="T21" fmla="*/ 32 h 72"/>
                <a:gd name="T22" fmla="*/ 16 w 84"/>
                <a:gd name="T23" fmla="*/ 33 h 72"/>
                <a:gd name="T24" fmla="*/ 2 w 84"/>
                <a:gd name="T25" fmla="*/ 51 h 72"/>
                <a:gd name="T26" fmla="*/ 0 w 84"/>
                <a:gd name="T27" fmla="*/ 55 h 72"/>
                <a:gd name="T28" fmla="*/ 0 w 84"/>
                <a:gd name="T29" fmla="*/ 70 h 72"/>
                <a:gd name="T30" fmla="*/ 2 w 84"/>
                <a:gd name="T31" fmla="*/ 71 h 72"/>
                <a:gd name="T32" fmla="*/ 21 w 84"/>
                <a:gd name="T33" fmla="*/ 48 h 72"/>
                <a:gd name="T34" fmla="*/ 25 w 84"/>
                <a:gd name="T35" fmla="*/ 47 h 72"/>
                <a:gd name="T36" fmla="*/ 49 w 84"/>
                <a:gd name="T37" fmla="*/ 56 h 72"/>
                <a:gd name="T38" fmla="*/ 52 w 84"/>
                <a:gd name="T39" fmla="*/ 55 h 72"/>
                <a:gd name="T40" fmla="*/ 74 w 84"/>
                <a:gd name="T41" fmla="*/ 23 h 72"/>
                <a:gd name="T42" fmla="*/ 77 w 84"/>
                <a:gd name="T43" fmla="*/ 22 h 72"/>
                <a:gd name="T44" fmla="*/ 82 w 84"/>
                <a:gd name="T45" fmla="*/ 25 h 72"/>
                <a:gd name="T46" fmla="*/ 82 w 84"/>
                <a:gd name="T47" fmla="*/ 25 h 72"/>
                <a:gd name="T48" fmla="*/ 82 w 84"/>
                <a:gd name="T49" fmla="*/ 2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72">
                  <a:moveTo>
                    <a:pt x="82" y="25"/>
                  </a:moveTo>
                  <a:cubicBezTo>
                    <a:pt x="83" y="26"/>
                    <a:pt x="84" y="25"/>
                    <a:pt x="84" y="24"/>
                  </a:cubicBezTo>
                  <a:cubicBezTo>
                    <a:pt x="82" y="2"/>
                    <a:pt x="82" y="2"/>
                    <a:pt x="82" y="2"/>
                  </a:cubicBezTo>
                  <a:cubicBezTo>
                    <a:pt x="82" y="1"/>
                    <a:pt x="80" y="0"/>
                    <a:pt x="79" y="1"/>
                  </a:cubicBezTo>
                  <a:cubicBezTo>
                    <a:pt x="59" y="8"/>
                    <a:pt x="59" y="8"/>
                    <a:pt x="59" y="8"/>
                  </a:cubicBezTo>
                  <a:cubicBezTo>
                    <a:pt x="58" y="9"/>
                    <a:pt x="58" y="10"/>
                    <a:pt x="59" y="10"/>
                  </a:cubicBezTo>
                  <a:cubicBezTo>
                    <a:pt x="62" y="13"/>
                    <a:pt x="62" y="13"/>
                    <a:pt x="62" y="13"/>
                  </a:cubicBezTo>
                  <a:cubicBezTo>
                    <a:pt x="64" y="14"/>
                    <a:pt x="64" y="15"/>
                    <a:pt x="63" y="16"/>
                  </a:cubicBezTo>
                  <a:cubicBezTo>
                    <a:pt x="48" y="40"/>
                    <a:pt x="48" y="40"/>
                    <a:pt x="48" y="40"/>
                  </a:cubicBezTo>
                  <a:cubicBezTo>
                    <a:pt x="47" y="41"/>
                    <a:pt x="46" y="41"/>
                    <a:pt x="44" y="41"/>
                  </a:cubicBezTo>
                  <a:cubicBezTo>
                    <a:pt x="20" y="32"/>
                    <a:pt x="20" y="32"/>
                    <a:pt x="20" y="32"/>
                  </a:cubicBezTo>
                  <a:cubicBezTo>
                    <a:pt x="19" y="31"/>
                    <a:pt x="17" y="32"/>
                    <a:pt x="16" y="33"/>
                  </a:cubicBezTo>
                  <a:cubicBezTo>
                    <a:pt x="2" y="51"/>
                    <a:pt x="2" y="51"/>
                    <a:pt x="2" y="51"/>
                  </a:cubicBezTo>
                  <a:cubicBezTo>
                    <a:pt x="1" y="52"/>
                    <a:pt x="0" y="54"/>
                    <a:pt x="0" y="55"/>
                  </a:cubicBezTo>
                  <a:cubicBezTo>
                    <a:pt x="0" y="70"/>
                    <a:pt x="0" y="70"/>
                    <a:pt x="0" y="70"/>
                  </a:cubicBezTo>
                  <a:cubicBezTo>
                    <a:pt x="0" y="71"/>
                    <a:pt x="1" y="72"/>
                    <a:pt x="2" y="71"/>
                  </a:cubicBezTo>
                  <a:cubicBezTo>
                    <a:pt x="21" y="48"/>
                    <a:pt x="21" y="48"/>
                    <a:pt x="21" y="48"/>
                  </a:cubicBezTo>
                  <a:cubicBezTo>
                    <a:pt x="22" y="47"/>
                    <a:pt x="23" y="47"/>
                    <a:pt x="25" y="47"/>
                  </a:cubicBezTo>
                  <a:cubicBezTo>
                    <a:pt x="49" y="56"/>
                    <a:pt x="49" y="56"/>
                    <a:pt x="49" y="56"/>
                  </a:cubicBezTo>
                  <a:cubicBezTo>
                    <a:pt x="50" y="57"/>
                    <a:pt x="52" y="56"/>
                    <a:pt x="52" y="55"/>
                  </a:cubicBezTo>
                  <a:cubicBezTo>
                    <a:pt x="74" y="23"/>
                    <a:pt x="74" y="23"/>
                    <a:pt x="74" y="23"/>
                  </a:cubicBezTo>
                  <a:cubicBezTo>
                    <a:pt x="75" y="22"/>
                    <a:pt x="76" y="21"/>
                    <a:pt x="77" y="22"/>
                  </a:cubicBezTo>
                  <a:lnTo>
                    <a:pt x="82" y="25"/>
                  </a:lnTo>
                  <a:close/>
                  <a:moveTo>
                    <a:pt x="82" y="25"/>
                  </a:moveTo>
                  <a:cubicBezTo>
                    <a:pt x="82" y="25"/>
                    <a:pt x="82" y="25"/>
                    <a:pt x="8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3" name="Group 96"/>
          <p:cNvGrpSpPr/>
          <p:nvPr/>
        </p:nvGrpSpPr>
        <p:grpSpPr>
          <a:xfrm>
            <a:off x="4774248" y="3173704"/>
            <a:ext cx="1117440" cy="1115648"/>
            <a:chOff x="4774248" y="3173704"/>
            <a:chExt cx="1117440" cy="1115648"/>
          </a:xfrm>
          <a:solidFill>
            <a:srgbClr val="F6AF48"/>
          </a:solidFill>
        </p:grpSpPr>
        <p:sp>
          <p:nvSpPr>
            <p:cNvPr id="24" name="Freeform 104"/>
            <p:cNvSpPr>
              <a:spLocks noEditPoints="1"/>
            </p:cNvSpPr>
            <p:nvPr/>
          </p:nvSpPr>
          <p:spPr bwMode="auto">
            <a:xfrm>
              <a:off x="4774248" y="3173704"/>
              <a:ext cx="1117440" cy="1115648"/>
            </a:xfrm>
            <a:custGeom>
              <a:avLst/>
              <a:gdLst>
                <a:gd name="T0" fmla="*/ 316 w 527"/>
                <a:gd name="T1" fmla="*/ 522 h 526"/>
                <a:gd name="T2" fmla="*/ 330 w 527"/>
                <a:gd name="T3" fmla="*/ 489 h 526"/>
                <a:gd name="T4" fmla="*/ 352 w 527"/>
                <a:gd name="T5" fmla="*/ 471 h 526"/>
                <a:gd name="T6" fmla="*/ 396 w 527"/>
                <a:gd name="T7" fmla="*/ 470 h 526"/>
                <a:gd name="T8" fmla="*/ 442 w 527"/>
                <a:gd name="T9" fmla="*/ 451 h 526"/>
                <a:gd name="T10" fmla="*/ 447 w 527"/>
                <a:gd name="T11" fmla="*/ 396 h 526"/>
                <a:gd name="T12" fmla="*/ 465 w 527"/>
                <a:gd name="T13" fmla="*/ 376 h 526"/>
                <a:gd name="T14" fmla="*/ 505 w 527"/>
                <a:gd name="T15" fmla="*/ 370 h 526"/>
                <a:gd name="T16" fmla="*/ 514 w 527"/>
                <a:gd name="T17" fmla="*/ 346 h 526"/>
                <a:gd name="T18" fmla="*/ 486 w 527"/>
                <a:gd name="T19" fmla="*/ 304 h 526"/>
                <a:gd name="T20" fmla="*/ 490 w 527"/>
                <a:gd name="T21" fmla="*/ 267 h 526"/>
                <a:gd name="T22" fmla="*/ 526 w 527"/>
                <a:gd name="T23" fmla="*/ 231 h 526"/>
                <a:gd name="T24" fmla="*/ 516 w 527"/>
                <a:gd name="T25" fmla="*/ 202 h 526"/>
                <a:gd name="T26" fmla="*/ 478 w 527"/>
                <a:gd name="T27" fmla="*/ 190 h 526"/>
                <a:gd name="T28" fmla="*/ 466 w 527"/>
                <a:gd name="T29" fmla="*/ 162 h 526"/>
                <a:gd name="T30" fmla="*/ 477 w 527"/>
                <a:gd name="T31" fmla="*/ 107 h 526"/>
                <a:gd name="T32" fmla="*/ 421 w 527"/>
                <a:gd name="T33" fmla="*/ 94 h 526"/>
                <a:gd name="T34" fmla="*/ 389 w 527"/>
                <a:gd name="T35" fmla="*/ 74 h 526"/>
                <a:gd name="T36" fmla="*/ 376 w 527"/>
                <a:gd name="T37" fmla="*/ 45 h 526"/>
                <a:gd name="T38" fmla="*/ 367 w 527"/>
                <a:gd name="T39" fmla="*/ 20 h 526"/>
                <a:gd name="T40" fmla="*/ 326 w 527"/>
                <a:gd name="T41" fmla="*/ 26 h 526"/>
                <a:gd name="T42" fmla="*/ 287 w 527"/>
                <a:gd name="T43" fmla="*/ 38 h 526"/>
                <a:gd name="T44" fmla="*/ 252 w 527"/>
                <a:gd name="T45" fmla="*/ 18 h 526"/>
                <a:gd name="T46" fmla="*/ 214 w 527"/>
                <a:gd name="T47" fmla="*/ 4 h 526"/>
                <a:gd name="T48" fmla="*/ 199 w 527"/>
                <a:gd name="T49" fmla="*/ 26 h 526"/>
                <a:gd name="T50" fmla="*/ 181 w 527"/>
                <a:gd name="T51" fmla="*/ 52 h 526"/>
                <a:gd name="T52" fmla="*/ 145 w 527"/>
                <a:gd name="T53" fmla="*/ 65 h 526"/>
                <a:gd name="T54" fmla="*/ 88 w 527"/>
                <a:gd name="T55" fmla="*/ 66 h 526"/>
                <a:gd name="T56" fmla="*/ 86 w 527"/>
                <a:gd name="T57" fmla="*/ 122 h 526"/>
                <a:gd name="T58" fmla="*/ 69 w 527"/>
                <a:gd name="T59" fmla="*/ 146 h 526"/>
                <a:gd name="T60" fmla="*/ 29 w 527"/>
                <a:gd name="T61" fmla="*/ 150 h 526"/>
                <a:gd name="T62" fmla="*/ 14 w 527"/>
                <a:gd name="T63" fmla="*/ 176 h 526"/>
                <a:gd name="T64" fmla="*/ 41 w 527"/>
                <a:gd name="T65" fmla="*/ 219 h 526"/>
                <a:gd name="T66" fmla="*/ 37 w 527"/>
                <a:gd name="T67" fmla="*/ 256 h 526"/>
                <a:gd name="T68" fmla="*/ 1 w 527"/>
                <a:gd name="T69" fmla="*/ 291 h 526"/>
                <a:gd name="T70" fmla="*/ 5 w 527"/>
                <a:gd name="T71" fmla="*/ 317 h 526"/>
                <a:gd name="T72" fmla="*/ 42 w 527"/>
                <a:gd name="T73" fmla="*/ 331 h 526"/>
                <a:gd name="T74" fmla="*/ 56 w 527"/>
                <a:gd name="T75" fmla="*/ 355 h 526"/>
                <a:gd name="T76" fmla="*/ 49 w 527"/>
                <a:gd name="T77" fmla="*/ 409 h 526"/>
                <a:gd name="T78" fmla="*/ 91 w 527"/>
                <a:gd name="T79" fmla="*/ 437 h 526"/>
                <a:gd name="T80" fmla="*/ 133 w 527"/>
                <a:gd name="T81" fmla="*/ 448 h 526"/>
                <a:gd name="T82" fmla="*/ 151 w 527"/>
                <a:gd name="T83" fmla="*/ 470 h 526"/>
                <a:gd name="T84" fmla="*/ 158 w 527"/>
                <a:gd name="T85" fmla="*/ 505 h 526"/>
                <a:gd name="T86" fmla="*/ 190 w 527"/>
                <a:gd name="T87" fmla="*/ 512 h 526"/>
                <a:gd name="T88" fmla="*/ 229 w 527"/>
                <a:gd name="T89" fmla="*/ 487 h 526"/>
                <a:gd name="T90" fmla="*/ 267 w 527"/>
                <a:gd name="T91" fmla="*/ 494 h 526"/>
                <a:gd name="T92" fmla="*/ 253 w 527"/>
                <a:gd name="T93" fmla="*/ 441 h 526"/>
                <a:gd name="T94" fmla="*/ 230 w 527"/>
                <a:gd name="T95" fmla="*/ 438 h 526"/>
                <a:gd name="T96" fmla="*/ 155 w 527"/>
                <a:gd name="T97" fmla="*/ 405 h 526"/>
                <a:gd name="T98" fmla="*/ 101 w 527"/>
                <a:gd name="T99" fmla="*/ 335 h 526"/>
                <a:gd name="T100" fmla="*/ 86 w 527"/>
                <a:gd name="T101" fmla="*/ 253 h 526"/>
                <a:gd name="T102" fmla="*/ 89 w 527"/>
                <a:gd name="T103" fmla="*/ 230 h 526"/>
                <a:gd name="T104" fmla="*/ 122 w 527"/>
                <a:gd name="T105" fmla="*/ 155 h 526"/>
                <a:gd name="T106" fmla="*/ 191 w 527"/>
                <a:gd name="T107" fmla="*/ 100 h 526"/>
                <a:gd name="T108" fmla="*/ 274 w 527"/>
                <a:gd name="T109" fmla="*/ 85 h 526"/>
                <a:gd name="T110" fmla="*/ 297 w 527"/>
                <a:gd name="T111" fmla="*/ 88 h 526"/>
                <a:gd name="T112" fmla="*/ 371 w 527"/>
                <a:gd name="T113" fmla="*/ 122 h 526"/>
                <a:gd name="T114" fmla="*/ 426 w 527"/>
                <a:gd name="T115" fmla="*/ 191 h 526"/>
                <a:gd name="T116" fmla="*/ 441 w 527"/>
                <a:gd name="T117" fmla="*/ 273 h 526"/>
                <a:gd name="T118" fmla="*/ 438 w 527"/>
                <a:gd name="T119" fmla="*/ 296 h 526"/>
                <a:gd name="T120" fmla="*/ 405 w 527"/>
                <a:gd name="T121" fmla="*/ 371 h 526"/>
                <a:gd name="T122" fmla="*/ 336 w 527"/>
                <a:gd name="T123" fmla="*/ 4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7" h="526">
                  <a:moveTo>
                    <a:pt x="292" y="526"/>
                  </a:moveTo>
                  <a:cubicBezTo>
                    <a:pt x="292" y="526"/>
                    <a:pt x="293" y="525"/>
                    <a:pt x="296" y="525"/>
                  </a:cubicBezTo>
                  <a:cubicBezTo>
                    <a:pt x="298" y="525"/>
                    <a:pt x="301" y="525"/>
                    <a:pt x="304" y="524"/>
                  </a:cubicBezTo>
                  <a:cubicBezTo>
                    <a:pt x="308" y="523"/>
                    <a:pt x="311" y="523"/>
                    <a:pt x="313" y="522"/>
                  </a:cubicBezTo>
                  <a:cubicBezTo>
                    <a:pt x="314" y="522"/>
                    <a:pt x="315" y="522"/>
                    <a:pt x="316" y="522"/>
                  </a:cubicBezTo>
                  <a:cubicBezTo>
                    <a:pt x="317" y="522"/>
                    <a:pt x="317" y="522"/>
                    <a:pt x="317" y="522"/>
                  </a:cubicBezTo>
                  <a:cubicBezTo>
                    <a:pt x="321" y="521"/>
                    <a:pt x="323" y="518"/>
                    <a:pt x="324" y="515"/>
                  </a:cubicBezTo>
                  <a:cubicBezTo>
                    <a:pt x="324" y="515"/>
                    <a:pt x="325" y="514"/>
                    <a:pt x="326" y="511"/>
                  </a:cubicBezTo>
                  <a:cubicBezTo>
                    <a:pt x="326" y="508"/>
                    <a:pt x="327" y="504"/>
                    <a:pt x="328" y="500"/>
                  </a:cubicBezTo>
                  <a:cubicBezTo>
                    <a:pt x="329" y="496"/>
                    <a:pt x="330" y="492"/>
                    <a:pt x="330" y="489"/>
                  </a:cubicBezTo>
                  <a:cubicBezTo>
                    <a:pt x="331" y="486"/>
                    <a:pt x="331" y="484"/>
                    <a:pt x="331" y="484"/>
                  </a:cubicBezTo>
                  <a:cubicBezTo>
                    <a:pt x="332" y="481"/>
                    <a:pt x="334" y="478"/>
                    <a:pt x="337" y="478"/>
                  </a:cubicBezTo>
                  <a:cubicBezTo>
                    <a:pt x="337" y="478"/>
                    <a:pt x="338" y="477"/>
                    <a:pt x="340" y="477"/>
                  </a:cubicBezTo>
                  <a:cubicBezTo>
                    <a:pt x="341" y="476"/>
                    <a:pt x="344" y="475"/>
                    <a:pt x="346" y="474"/>
                  </a:cubicBezTo>
                  <a:cubicBezTo>
                    <a:pt x="348" y="473"/>
                    <a:pt x="351" y="472"/>
                    <a:pt x="352" y="471"/>
                  </a:cubicBezTo>
                  <a:cubicBezTo>
                    <a:pt x="354" y="471"/>
                    <a:pt x="355" y="470"/>
                    <a:pt x="355" y="470"/>
                  </a:cubicBezTo>
                  <a:cubicBezTo>
                    <a:pt x="355" y="470"/>
                    <a:pt x="360" y="468"/>
                    <a:pt x="364" y="466"/>
                  </a:cubicBezTo>
                  <a:cubicBezTo>
                    <a:pt x="369" y="464"/>
                    <a:pt x="373" y="461"/>
                    <a:pt x="373" y="461"/>
                  </a:cubicBezTo>
                  <a:cubicBezTo>
                    <a:pt x="376" y="460"/>
                    <a:pt x="379" y="460"/>
                    <a:pt x="382" y="461"/>
                  </a:cubicBezTo>
                  <a:cubicBezTo>
                    <a:pt x="382" y="461"/>
                    <a:pt x="389" y="466"/>
                    <a:pt x="396" y="470"/>
                  </a:cubicBezTo>
                  <a:cubicBezTo>
                    <a:pt x="403" y="474"/>
                    <a:pt x="410" y="477"/>
                    <a:pt x="410" y="477"/>
                  </a:cubicBezTo>
                  <a:cubicBezTo>
                    <a:pt x="413" y="479"/>
                    <a:pt x="416" y="478"/>
                    <a:pt x="419" y="476"/>
                  </a:cubicBezTo>
                  <a:cubicBezTo>
                    <a:pt x="419" y="476"/>
                    <a:pt x="424" y="472"/>
                    <a:pt x="429" y="469"/>
                  </a:cubicBezTo>
                  <a:cubicBezTo>
                    <a:pt x="434" y="464"/>
                    <a:pt x="439" y="460"/>
                    <a:pt x="439" y="460"/>
                  </a:cubicBezTo>
                  <a:cubicBezTo>
                    <a:pt x="442" y="458"/>
                    <a:pt x="443" y="454"/>
                    <a:pt x="442" y="451"/>
                  </a:cubicBezTo>
                  <a:cubicBezTo>
                    <a:pt x="442" y="451"/>
                    <a:pt x="440" y="443"/>
                    <a:pt x="438" y="436"/>
                  </a:cubicBezTo>
                  <a:cubicBezTo>
                    <a:pt x="435" y="428"/>
                    <a:pt x="433" y="421"/>
                    <a:pt x="433" y="421"/>
                  </a:cubicBezTo>
                  <a:cubicBezTo>
                    <a:pt x="432" y="418"/>
                    <a:pt x="432" y="414"/>
                    <a:pt x="434" y="412"/>
                  </a:cubicBezTo>
                  <a:cubicBezTo>
                    <a:pt x="434" y="412"/>
                    <a:pt x="437" y="408"/>
                    <a:pt x="441" y="404"/>
                  </a:cubicBezTo>
                  <a:cubicBezTo>
                    <a:pt x="444" y="401"/>
                    <a:pt x="447" y="396"/>
                    <a:pt x="447" y="396"/>
                  </a:cubicBezTo>
                  <a:cubicBezTo>
                    <a:pt x="447" y="396"/>
                    <a:pt x="447" y="395"/>
                    <a:pt x="448" y="394"/>
                  </a:cubicBezTo>
                  <a:cubicBezTo>
                    <a:pt x="450" y="392"/>
                    <a:pt x="451" y="390"/>
                    <a:pt x="452" y="388"/>
                  </a:cubicBezTo>
                  <a:cubicBezTo>
                    <a:pt x="454" y="386"/>
                    <a:pt x="455" y="384"/>
                    <a:pt x="456" y="382"/>
                  </a:cubicBezTo>
                  <a:cubicBezTo>
                    <a:pt x="457" y="381"/>
                    <a:pt x="458" y="380"/>
                    <a:pt x="458" y="380"/>
                  </a:cubicBezTo>
                  <a:cubicBezTo>
                    <a:pt x="459" y="377"/>
                    <a:pt x="462" y="376"/>
                    <a:pt x="465" y="376"/>
                  </a:cubicBezTo>
                  <a:cubicBezTo>
                    <a:pt x="465" y="376"/>
                    <a:pt x="467" y="376"/>
                    <a:pt x="470" y="376"/>
                  </a:cubicBezTo>
                  <a:cubicBezTo>
                    <a:pt x="473" y="376"/>
                    <a:pt x="477" y="376"/>
                    <a:pt x="481" y="376"/>
                  </a:cubicBezTo>
                  <a:cubicBezTo>
                    <a:pt x="485" y="376"/>
                    <a:pt x="489" y="376"/>
                    <a:pt x="492" y="376"/>
                  </a:cubicBezTo>
                  <a:cubicBezTo>
                    <a:pt x="495" y="376"/>
                    <a:pt x="497" y="376"/>
                    <a:pt x="497" y="376"/>
                  </a:cubicBezTo>
                  <a:cubicBezTo>
                    <a:pt x="501" y="375"/>
                    <a:pt x="504" y="373"/>
                    <a:pt x="505" y="370"/>
                  </a:cubicBezTo>
                  <a:cubicBezTo>
                    <a:pt x="505" y="370"/>
                    <a:pt x="505" y="370"/>
                    <a:pt x="505" y="369"/>
                  </a:cubicBezTo>
                  <a:cubicBezTo>
                    <a:pt x="506" y="368"/>
                    <a:pt x="506" y="367"/>
                    <a:pt x="507" y="366"/>
                  </a:cubicBezTo>
                  <a:cubicBezTo>
                    <a:pt x="508" y="364"/>
                    <a:pt x="509" y="361"/>
                    <a:pt x="510" y="358"/>
                  </a:cubicBezTo>
                  <a:cubicBezTo>
                    <a:pt x="511" y="355"/>
                    <a:pt x="512" y="352"/>
                    <a:pt x="513" y="350"/>
                  </a:cubicBezTo>
                  <a:cubicBezTo>
                    <a:pt x="514" y="347"/>
                    <a:pt x="514" y="346"/>
                    <a:pt x="514" y="346"/>
                  </a:cubicBezTo>
                  <a:cubicBezTo>
                    <a:pt x="516" y="342"/>
                    <a:pt x="515" y="339"/>
                    <a:pt x="512" y="337"/>
                  </a:cubicBezTo>
                  <a:cubicBezTo>
                    <a:pt x="512" y="337"/>
                    <a:pt x="507" y="331"/>
                    <a:pt x="501" y="325"/>
                  </a:cubicBezTo>
                  <a:cubicBezTo>
                    <a:pt x="495" y="320"/>
                    <a:pt x="489" y="315"/>
                    <a:pt x="489" y="315"/>
                  </a:cubicBezTo>
                  <a:cubicBezTo>
                    <a:pt x="486" y="313"/>
                    <a:pt x="485" y="310"/>
                    <a:pt x="486" y="307"/>
                  </a:cubicBezTo>
                  <a:cubicBezTo>
                    <a:pt x="486" y="307"/>
                    <a:pt x="486" y="306"/>
                    <a:pt x="486" y="304"/>
                  </a:cubicBezTo>
                  <a:cubicBezTo>
                    <a:pt x="487" y="302"/>
                    <a:pt x="487" y="299"/>
                    <a:pt x="487" y="297"/>
                  </a:cubicBezTo>
                  <a:cubicBezTo>
                    <a:pt x="488" y="292"/>
                    <a:pt x="489" y="287"/>
                    <a:pt x="489" y="287"/>
                  </a:cubicBezTo>
                  <a:cubicBezTo>
                    <a:pt x="489" y="287"/>
                    <a:pt x="489" y="282"/>
                    <a:pt x="490" y="277"/>
                  </a:cubicBezTo>
                  <a:cubicBezTo>
                    <a:pt x="490" y="274"/>
                    <a:pt x="490" y="272"/>
                    <a:pt x="490" y="270"/>
                  </a:cubicBezTo>
                  <a:cubicBezTo>
                    <a:pt x="490" y="268"/>
                    <a:pt x="490" y="267"/>
                    <a:pt x="490" y="267"/>
                  </a:cubicBezTo>
                  <a:cubicBezTo>
                    <a:pt x="490" y="264"/>
                    <a:pt x="492" y="261"/>
                    <a:pt x="495" y="260"/>
                  </a:cubicBezTo>
                  <a:cubicBezTo>
                    <a:pt x="495" y="260"/>
                    <a:pt x="502" y="256"/>
                    <a:pt x="509" y="252"/>
                  </a:cubicBezTo>
                  <a:cubicBezTo>
                    <a:pt x="516" y="248"/>
                    <a:pt x="522" y="243"/>
                    <a:pt x="522" y="243"/>
                  </a:cubicBezTo>
                  <a:cubicBezTo>
                    <a:pt x="525" y="242"/>
                    <a:pt x="527" y="238"/>
                    <a:pt x="526" y="235"/>
                  </a:cubicBezTo>
                  <a:cubicBezTo>
                    <a:pt x="526" y="235"/>
                    <a:pt x="526" y="233"/>
                    <a:pt x="526" y="231"/>
                  </a:cubicBezTo>
                  <a:cubicBezTo>
                    <a:pt x="525" y="228"/>
                    <a:pt x="525" y="225"/>
                    <a:pt x="524" y="222"/>
                  </a:cubicBezTo>
                  <a:cubicBezTo>
                    <a:pt x="524" y="219"/>
                    <a:pt x="523" y="216"/>
                    <a:pt x="523" y="213"/>
                  </a:cubicBezTo>
                  <a:cubicBezTo>
                    <a:pt x="523" y="212"/>
                    <a:pt x="522" y="211"/>
                    <a:pt x="522" y="210"/>
                  </a:cubicBezTo>
                  <a:cubicBezTo>
                    <a:pt x="522" y="210"/>
                    <a:pt x="522" y="209"/>
                    <a:pt x="522" y="209"/>
                  </a:cubicBezTo>
                  <a:cubicBezTo>
                    <a:pt x="521" y="206"/>
                    <a:pt x="519" y="203"/>
                    <a:pt x="516" y="202"/>
                  </a:cubicBezTo>
                  <a:cubicBezTo>
                    <a:pt x="516" y="202"/>
                    <a:pt x="514" y="202"/>
                    <a:pt x="511" y="201"/>
                  </a:cubicBezTo>
                  <a:cubicBezTo>
                    <a:pt x="508" y="200"/>
                    <a:pt x="504" y="199"/>
                    <a:pt x="500" y="198"/>
                  </a:cubicBezTo>
                  <a:cubicBezTo>
                    <a:pt x="496" y="197"/>
                    <a:pt x="492" y="197"/>
                    <a:pt x="489" y="196"/>
                  </a:cubicBezTo>
                  <a:cubicBezTo>
                    <a:pt x="486" y="196"/>
                    <a:pt x="484" y="195"/>
                    <a:pt x="484" y="195"/>
                  </a:cubicBezTo>
                  <a:cubicBezTo>
                    <a:pt x="481" y="195"/>
                    <a:pt x="479" y="193"/>
                    <a:pt x="478" y="190"/>
                  </a:cubicBezTo>
                  <a:cubicBezTo>
                    <a:pt x="478" y="190"/>
                    <a:pt x="478" y="189"/>
                    <a:pt x="477" y="187"/>
                  </a:cubicBezTo>
                  <a:cubicBezTo>
                    <a:pt x="476" y="185"/>
                    <a:pt x="475" y="183"/>
                    <a:pt x="474" y="180"/>
                  </a:cubicBezTo>
                  <a:cubicBezTo>
                    <a:pt x="474" y="178"/>
                    <a:pt x="473" y="176"/>
                    <a:pt x="472" y="174"/>
                  </a:cubicBezTo>
                  <a:cubicBezTo>
                    <a:pt x="471" y="172"/>
                    <a:pt x="471" y="171"/>
                    <a:pt x="471" y="171"/>
                  </a:cubicBezTo>
                  <a:cubicBezTo>
                    <a:pt x="471" y="171"/>
                    <a:pt x="469" y="166"/>
                    <a:pt x="466" y="162"/>
                  </a:cubicBezTo>
                  <a:cubicBezTo>
                    <a:pt x="464" y="157"/>
                    <a:pt x="462" y="153"/>
                    <a:pt x="462" y="153"/>
                  </a:cubicBezTo>
                  <a:cubicBezTo>
                    <a:pt x="460" y="150"/>
                    <a:pt x="460" y="147"/>
                    <a:pt x="462" y="145"/>
                  </a:cubicBezTo>
                  <a:cubicBezTo>
                    <a:pt x="462" y="145"/>
                    <a:pt x="466" y="138"/>
                    <a:pt x="470" y="131"/>
                  </a:cubicBezTo>
                  <a:cubicBezTo>
                    <a:pt x="474" y="124"/>
                    <a:pt x="478" y="117"/>
                    <a:pt x="478" y="117"/>
                  </a:cubicBezTo>
                  <a:cubicBezTo>
                    <a:pt x="479" y="114"/>
                    <a:pt x="479" y="110"/>
                    <a:pt x="477" y="107"/>
                  </a:cubicBezTo>
                  <a:cubicBezTo>
                    <a:pt x="477" y="107"/>
                    <a:pt x="473" y="102"/>
                    <a:pt x="469" y="97"/>
                  </a:cubicBezTo>
                  <a:cubicBezTo>
                    <a:pt x="465" y="92"/>
                    <a:pt x="461" y="87"/>
                    <a:pt x="461" y="87"/>
                  </a:cubicBezTo>
                  <a:cubicBezTo>
                    <a:pt x="458" y="85"/>
                    <a:pt x="455" y="83"/>
                    <a:pt x="452" y="84"/>
                  </a:cubicBezTo>
                  <a:cubicBezTo>
                    <a:pt x="452" y="84"/>
                    <a:pt x="444" y="86"/>
                    <a:pt x="436" y="89"/>
                  </a:cubicBezTo>
                  <a:cubicBezTo>
                    <a:pt x="428" y="91"/>
                    <a:pt x="421" y="94"/>
                    <a:pt x="421" y="94"/>
                  </a:cubicBezTo>
                  <a:cubicBezTo>
                    <a:pt x="418" y="95"/>
                    <a:pt x="415" y="94"/>
                    <a:pt x="413" y="92"/>
                  </a:cubicBezTo>
                  <a:cubicBezTo>
                    <a:pt x="413" y="92"/>
                    <a:pt x="409" y="89"/>
                    <a:pt x="405" y="86"/>
                  </a:cubicBezTo>
                  <a:cubicBezTo>
                    <a:pt x="401" y="83"/>
                    <a:pt x="397" y="80"/>
                    <a:pt x="397" y="80"/>
                  </a:cubicBezTo>
                  <a:cubicBezTo>
                    <a:pt x="397" y="80"/>
                    <a:pt x="396" y="79"/>
                    <a:pt x="394" y="78"/>
                  </a:cubicBezTo>
                  <a:cubicBezTo>
                    <a:pt x="393" y="77"/>
                    <a:pt x="391" y="75"/>
                    <a:pt x="389" y="74"/>
                  </a:cubicBezTo>
                  <a:cubicBezTo>
                    <a:pt x="386" y="73"/>
                    <a:pt x="384" y="71"/>
                    <a:pt x="383" y="70"/>
                  </a:cubicBezTo>
                  <a:cubicBezTo>
                    <a:pt x="381" y="69"/>
                    <a:pt x="380" y="69"/>
                    <a:pt x="380" y="69"/>
                  </a:cubicBezTo>
                  <a:cubicBezTo>
                    <a:pt x="377" y="67"/>
                    <a:pt x="376" y="64"/>
                    <a:pt x="376" y="61"/>
                  </a:cubicBezTo>
                  <a:cubicBezTo>
                    <a:pt x="376" y="61"/>
                    <a:pt x="376" y="59"/>
                    <a:pt x="376" y="56"/>
                  </a:cubicBezTo>
                  <a:cubicBezTo>
                    <a:pt x="376" y="53"/>
                    <a:pt x="376" y="49"/>
                    <a:pt x="376" y="45"/>
                  </a:cubicBezTo>
                  <a:cubicBezTo>
                    <a:pt x="376" y="41"/>
                    <a:pt x="376" y="37"/>
                    <a:pt x="376" y="34"/>
                  </a:cubicBezTo>
                  <a:cubicBezTo>
                    <a:pt x="376" y="31"/>
                    <a:pt x="376" y="29"/>
                    <a:pt x="376" y="29"/>
                  </a:cubicBezTo>
                  <a:cubicBezTo>
                    <a:pt x="376" y="26"/>
                    <a:pt x="374" y="23"/>
                    <a:pt x="370" y="21"/>
                  </a:cubicBezTo>
                  <a:cubicBezTo>
                    <a:pt x="370" y="21"/>
                    <a:pt x="370" y="21"/>
                    <a:pt x="369" y="21"/>
                  </a:cubicBezTo>
                  <a:cubicBezTo>
                    <a:pt x="369" y="21"/>
                    <a:pt x="368" y="20"/>
                    <a:pt x="367" y="20"/>
                  </a:cubicBezTo>
                  <a:cubicBezTo>
                    <a:pt x="364" y="19"/>
                    <a:pt x="361" y="18"/>
                    <a:pt x="358" y="16"/>
                  </a:cubicBezTo>
                  <a:cubicBezTo>
                    <a:pt x="355" y="15"/>
                    <a:pt x="352" y="14"/>
                    <a:pt x="350" y="13"/>
                  </a:cubicBezTo>
                  <a:cubicBezTo>
                    <a:pt x="348" y="13"/>
                    <a:pt x="346" y="12"/>
                    <a:pt x="346" y="12"/>
                  </a:cubicBezTo>
                  <a:cubicBezTo>
                    <a:pt x="343" y="11"/>
                    <a:pt x="339" y="12"/>
                    <a:pt x="337" y="14"/>
                  </a:cubicBezTo>
                  <a:cubicBezTo>
                    <a:pt x="337" y="14"/>
                    <a:pt x="331" y="20"/>
                    <a:pt x="326" y="26"/>
                  </a:cubicBezTo>
                  <a:cubicBezTo>
                    <a:pt x="320" y="32"/>
                    <a:pt x="315" y="38"/>
                    <a:pt x="315" y="38"/>
                  </a:cubicBezTo>
                  <a:cubicBezTo>
                    <a:pt x="313" y="40"/>
                    <a:pt x="310" y="41"/>
                    <a:pt x="307" y="41"/>
                  </a:cubicBezTo>
                  <a:cubicBezTo>
                    <a:pt x="307" y="41"/>
                    <a:pt x="306" y="40"/>
                    <a:pt x="304" y="40"/>
                  </a:cubicBezTo>
                  <a:cubicBezTo>
                    <a:pt x="302" y="40"/>
                    <a:pt x="300" y="39"/>
                    <a:pt x="297" y="39"/>
                  </a:cubicBezTo>
                  <a:cubicBezTo>
                    <a:pt x="292" y="38"/>
                    <a:pt x="287" y="38"/>
                    <a:pt x="287" y="38"/>
                  </a:cubicBezTo>
                  <a:cubicBezTo>
                    <a:pt x="287" y="38"/>
                    <a:pt x="282" y="37"/>
                    <a:pt x="277" y="37"/>
                  </a:cubicBezTo>
                  <a:cubicBezTo>
                    <a:pt x="275" y="37"/>
                    <a:pt x="272" y="37"/>
                    <a:pt x="270" y="37"/>
                  </a:cubicBezTo>
                  <a:cubicBezTo>
                    <a:pt x="269" y="36"/>
                    <a:pt x="267" y="36"/>
                    <a:pt x="267" y="36"/>
                  </a:cubicBezTo>
                  <a:cubicBezTo>
                    <a:pt x="264" y="36"/>
                    <a:pt x="261" y="35"/>
                    <a:pt x="260" y="32"/>
                  </a:cubicBezTo>
                  <a:cubicBezTo>
                    <a:pt x="260" y="32"/>
                    <a:pt x="256" y="25"/>
                    <a:pt x="252" y="18"/>
                  </a:cubicBezTo>
                  <a:cubicBezTo>
                    <a:pt x="248" y="11"/>
                    <a:pt x="244" y="4"/>
                    <a:pt x="244" y="4"/>
                  </a:cubicBezTo>
                  <a:cubicBezTo>
                    <a:pt x="242" y="2"/>
                    <a:pt x="239" y="0"/>
                    <a:pt x="235" y="0"/>
                  </a:cubicBezTo>
                  <a:cubicBezTo>
                    <a:pt x="235" y="0"/>
                    <a:pt x="234" y="1"/>
                    <a:pt x="231" y="1"/>
                  </a:cubicBezTo>
                  <a:cubicBezTo>
                    <a:pt x="229" y="1"/>
                    <a:pt x="226" y="1"/>
                    <a:pt x="222" y="2"/>
                  </a:cubicBezTo>
                  <a:cubicBezTo>
                    <a:pt x="219" y="3"/>
                    <a:pt x="216" y="3"/>
                    <a:pt x="214" y="4"/>
                  </a:cubicBezTo>
                  <a:cubicBezTo>
                    <a:pt x="212" y="4"/>
                    <a:pt x="211" y="4"/>
                    <a:pt x="211" y="4"/>
                  </a:cubicBezTo>
                  <a:cubicBezTo>
                    <a:pt x="210" y="4"/>
                    <a:pt x="210" y="4"/>
                    <a:pt x="210" y="4"/>
                  </a:cubicBezTo>
                  <a:cubicBezTo>
                    <a:pt x="206" y="5"/>
                    <a:pt x="203" y="8"/>
                    <a:pt x="203" y="11"/>
                  </a:cubicBezTo>
                  <a:cubicBezTo>
                    <a:pt x="203" y="11"/>
                    <a:pt x="202" y="13"/>
                    <a:pt x="201" y="15"/>
                  </a:cubicBezTo>
                  <a:cubicBezTo>
                    <a:pt x="201" y="18"/>
                    <a:pt x="200" y="22"/>
                    <a:pt x="199" y="26"/>
                  </a:cubicBezTo>
                  <a:cubicBezTo>
                    <a:pt x="198" y="30"/>
                    <a:pt x="197" y="34"/>
                    <a:pt x="197" y="37"/>
                  </a:cubicBezTo>
                  <a:cubicBezTo>
                    <a:pt x="196" y="40"/>
                    <a:pt x="196" y="42"/>
                    <a:pt x="196" y="42"/>
                  </a:cubicBezTo>
                  <a:cubicBezTo>
                    <a:pt x="195" y="45"/>
                    <a:pt x="193" y="48"/>
                    <a:pt x="190" y="49"/>
                  </a:cubicBezTo>
                  <a:cubicBezTo>
                    <a:pt x="190" y="49"/>
                    <a:pt x="189" y="49"/>
                    <a:pt x="187" y="49"/>
                  </a:cubicBezTo>
                  <a:cubicBezTo>
                    <a:pt x="185" y="50"/>
                    <a:pt x="183" y="51"/>
                    <a:pt x="181" y="52"/>
                  </a:cubicBezTo>
                  <a:cubicBezTo>
                    <a:pt x="178" y="53"/>
                    <a:pt x="176" y="54"/>
                    <a:pt x="174" y="55"/>
                  </a:cubicBezTo>
                  <a:cubicBezTo>
                    <a:pt x="173" y="55"/>
                    <a:pt x="171" y="56"/>
                    <a:pt x="171" y="56"/>
                  </a:cubicBezTo>
                  <a:cubicBezTo>
                    <a:pt x="171" y="56"/>
                    <a:pt x="167" y="58"/>
                    <a:pt x="162" y="60"/>
                  </a:cubicBezTo>
                  <a:cubicBezTo>
                    <a:pt x="158" y="62"/>
                    <a:pt x="153" y="65"/>
                    <a:pt x="153" y="65"/>
                  </a:cubicBezTo>
                  <a:cubicBezTo>
                    <a:pt x="151" y="66"/>
                    <a:pt x="148" y="66"/>
                    <a:pt x="145" y="65"/>
                  </a:cubicBezTo>
                  <a:cubicBezTo>
                    <a:pt x="145" y="65"/>
                    <a:pt x="138" y="60"/>
                    <a:pt x="131" y="56"/>
                  </a:cubicBezTo>
                  <a:cubicBezTo>
                    <a:pt x="124" y="52"/>
                    <a:pt x="117" y="49"/>
                    <a:pt x="117" y="49"/>
                  </a:cubicBezTo>
                  <a:cubicBezTo>
                    <a:pt x="114" y="47"/>
                    <a:pt x="111" y="48"/>
                    <a:pt x="108" y="50"/>
                  </a:cubicBezTo>
                  <a:cubicBezTo>
                    <a:pt x="108" y="50"/>
                    <a:pt x="103" y="54"/>
                    <a:pt x="97" y="58"/>
                  </a:cubicBezTo>
                  <a:cubicBezTo>
                    <a:pt x="93" y="62"/>
                    <a:pt x="88" y="66"/>
                    <a:pt x="88" y="66"/>
                  </a:cubicBezTo>
                  <a:cubicBezTo>
                    <a:pt x="85" y="68"/>
                    <a:pt x="84" y="72"/>
                    <a:pt x="85" y="75"/>
                  </a:cubicBezTo>
                  <a:cubicBezTo>
                    <a:pt x="85" y="75"/>
                    <a:pt x="87" y="83"/>
                    <a:pt x="89" y="90"/>
                  </a:cubicBezTo>
                  <a:cubicBezTo>
                    <a:pt x="92" y="98"/>
                    <a:pt x="94" y="105"/>
                    <a:pt x="94" y="105"/>
                  </a:cubicBezTo>
                  <a:cubicBezTo>
                    <a:pt x="95" y="108"/>
                    <a:pt x="95" y="112"/>
                    <a:pt x="93" y="114"/>
                  </a:cubicBezTo>
                  <a:cubicBezTo>
                    <a:pt x="93" y="114"/>
                    <a:pt x="89" y="118"/>
                    <a:pt x="86" y="122"/>
                  </a:cubicBezTo>
                  <a:cubicBezTo>
                    <a:pt x="83" y="125"/>
                    <a:pt x="80" y="130"/>
                    <a:pt x="80" y="130"/>
                  </a:cubicBezTo>
                  <a:cubicBezTo>
                    <a:pt x="80" y="130"/>
                    <a:pt x="80" y="131"/>
                    <a:pt x="78" y="132"/>
                  </a:cubicBezTo>
                  <a:cubicBezTo>
                    <a:pt x="77" y="134"/>
                    <a:pt x="76" y="136"/>
                    <a:pt x="74" y="138"/>
                  </a:cubicBezTo>
                  <a:cubicBezTo>
                    <a:pt x="73" y="140"/>
                    <a:pt x="72" y="142"/>
                    <a:pt x="71" y="144"/>
                  </a:cubicBezTo>
                  <a:cubicBezTo>
                    <a:pt x="70" y="145"/>
                    <a:pt x="69" y="146"/>
                    <a:pt x="69" y="146"/>
                  </a:cubicBezTo>
                  <a:cubicBezTo>
                    <a:pt x="68" y="149"/>
                    <a:pt x="65" y="151"/>
                    <a:pt x="62" y="150"/>
                  </a:cubicBezTo>
                  <a:cubicBezTo>
                    <a:pt x="62" y="150"/>
                    <a:pt x="60" y="150"/>
                    <a:pt x="57" y="150"/>
                  </a:cubicBezTo>
                  <a:cubicBezTo>
                    <a:pt x="54" y="150"/>
                    <a:pt x="50" y="150"/>
                    <a:pt x="46" y="150"/>
                  </a:cubicBezTo>
                  <a:cubicBezTo>
                    <a:pt x="42" y="150"/>
                    <a:pt x="38" y="150"/>
                    <a:pt x="34" y="150"/>
                  </a:cubicBezTo>
                  <a:cubicBezTo>
                    <a:pt x="31" y="150"/>
                    <a:pt x="29" y="150"/>
                    <a:pt x="29" y="150"/>
                  </a:cubicBezTo>
                  <a:cubicBezTo>
                    <a:pt x="26" y="151"/>
                    <a:pt x="23" y="153"/>
                    <a:pt x="22" y="156"/>
                  </a:cubicBezTo>
                  <a:cubicBezTo>
                    <a:pt x="22" y="156"/>
                    <a:pt x="22" y="156"/>
                    <a:pt x="21" y="157"/>
                  </a:cubicBezTo>
                  <a:cubicBezTo>
                    <a:pt x="21" y="158"/>
                    <a:pt x="21" y="159"/>
                    <a:pt x="20" y="160"/>
                  </a:cubicBezTo>
                  <a:cubicBezTo>
                    <a:pt x="19" y="162"/>
                    <a:pt x="18" y="165"/>
                    <a:pt x="17" y="168"/>
                  </a:cubicBezTo>
                  <a:cubicBezTo>
                    <a:pt x="16" y="171"/>
                    <a:pt x="15" y="174"/>
                    <a:pt x="14" y="176"/>
                  </a:cubicBezTo>
                  <a:cubicBezTo>
                    <a:pt x="13" y="179"/>
                    <a:pt x="13" y="180"/>
                    <a:pt x="13" y="180"/>
                  </a:cubicBezTo>
                  <a:cubicBezTo>
                    <a:pt x="11" y="184"/>
                    <a:pt x="12" y="187"/>
                    <a:pt x="14" y="190"/>
                  </a:cubicBezTo>
                  <a:cubicBezTo>
                    <a:pt x="14" y="190"/>
                    <a:pt x="20" y="195"/>
                    <a:pt x="26" y="201"/>
                  </a:cubicBezTo>
                  <a:cubicBezTo>
                    <a:pt x="32" y="206"/>
                    <a:pt x="38" y="211"/>
                    <a:pt x="38" y="211"/>
                  </a:cubicBezTo>
                  <a:cubicBezTo>
                    <a:pt x="41" y="213"/>
                    <a:pt x="42" y="216"/>
                    <a:pt x="41" y="219"/>
                  </a:cubicBezTo>
                  <a:cubicBezTo>
                    <a:pt x="41" y="219"/>
                    <a:pt x="41" y="220"/>
                    <a:pt x="41" y="222"/>
                  </a:cubicBezTo>
                  <a:cubicBezTo>
                    <a:pt x="40" y="224"/>
                    <a:pt x="40" y="227"/>
                    <a:pt x="39" y="229"/>
                  </a:cubicBezTo>
                  <a:cubicBezTo>
                    <a:pt x="39" y="234"/>
                    <a:pt x="38" y="239"/>
                    <a:pt x="38" y="239"/>
                  </a:cubicBezTo>
                  <a:cubicBezTo>
                    <a:pt x="38" y="239"/>
                    <a:pt x="38" y="244"/>
                    <a:pt x="37" y="249"/>
                  </a:cubicBezTo>
                  <a:cubicBezTo>
                    <a:pt x="37" y="252"/>
                    <a:pt x="37" y="254"/>
                    <a:pt x="37" y="256"/>
                  </a:cubicBezTo>
                  <a:cubicBezTo>
                    <a:pt x="37" y="258"/>
                    <a:pt x="37" y="259"/>
                    <a:pt x="37" y="259"/>
                  </a:cubicBezTo>
                  <a:cubicBezTo>
                    <a:pt x="37" y="262"/>
                    <a:pt x="35" y="265"/>
                    <a:pt x="32" y="266"/>
                  </a:cubicBezTo>
                  <a:cubicBezTo>
                    <a:pt x="32" y="266"/>
                    <a:pt x="25" y="270"/>
                    <a:pt x="18" y="274"/>
                  </a:cubicBezTo>
                  <a:cubicBezTo>
                    <a:pt x="11" y="278"/>
                    <a:pt x="5" y="283"/>
                    <a:pt x="5" y="283"/>
                  </a:cubicBezTo>
                  <a:cubicBezTo>
                    <a:pt x="2" y="284"/>
                    <a:pt x="0" y="288"/>
                    <a:pt x="1" y="291"/>
                  </a:cubicBezTo>
                  <a:cubicBezTo>
                    <a:pt x="1" y="291"/>
                    <a:pt x="1" y="293"/>
                    <a:pt x="1" y="295"/>
                  </a:cubicBezTo>
                  <a:cubicBezTo>
                    <a:pt x="2" y="298"/>
                    <a:pt x="2" y="301"/>
                    <a:pt x="2" y="304"/>
                  </a:cubicBezTo>
                  <a:cubicBezTo>
                    <a:pt x="3" y="307"/>
                    <a:pt x="4" y="310"/>
                    <a:pt x="4" y="313"/>
                  </a:cubicBezTo>
                  <a:cubicBezTo>
                    <a:pt x="4" y="314"/>
                    <a:pt x="4" y="315"/>
                    <a:pt x="5" y="316"/>
                  </a:cubicBezTo>
                  <a:cubicBezTo>
                    <a:pt x="5" y="316"/>
                    <a:pt x="5" y="317"/>
                    <a:pt x="5" y="317"/>
                  </a:cubicBezTo>
                  <a:cubicBezTo>
                    <a:pt x="6" y="320"/>
                    <a:pt x="8" y="323"/>
                    <a:pt x="11" y="324"/>
                  </a:cubicBezTo>
                  <a:cubicBezTo>
                    <a:pt x="11" y="324"/>
                    <a:pt x="13" y="324"/>
                    <a:pt x="16" y="325"/>
                  </a:cubicBezTo>
                  <a:cubicBezTo>
                    <a:pt x="19" y="326"/>
                    <a:pt x="23" y="327"/>
                    <a:pt x="27" y="328"/>
                  </a:cubicBezTo>
                  <a:cubicBezTo>
                    <a:pt x="31" y="329"/>
                    <a:pt x="35" y="329"/>
                    <a:pt x="37" y="330"/>
                  </a:cubicBezTo>
                  <a:cubicBezTo>
                    <a:pt x="40" y="330"/>
                    <a:pt x="42" y="331"/>
                    <a:pt x="42" y="331"/>
                  </a:cubicBezTo>
                  <a:cubicBezTo>
                    <a:pt x="45" y="331"/>
                    <a:pt x="48" y="333"/>
                    <a:pt x="49" y="336"/>
                  </a:cubicBezTo>
                  <a:cubicBezTo>
                    <a:pt x="49" y="336"/>
                    <a:pt x="49" y="337"/>
                    <a:pt x="50" y="339"/>
                  </a:cubicBezTo>
                  <a:cubicBezTo>
                    <a:pt x="51" y="341"/>
                    <a:pt x="51" y="343"/>
                    <a:pt x="52" y="346"/>
                  </a:cubicBezTo>
                  <a:cubicBezTo>
                    <a:pt x="53" y="348"/>
                    <a:pt x="54" y="350"/>
                    <a:pt x="55" y="352"/>
                  </a:cubicBezTo>
                  <a:cubicBezTo>
                    <a:pt x="56" y="354"/>
                    <a:pt x="56" y="355"/>
                    <a:pt x="56" y="355"/>
                  </a:cubicBezTo>
                  <a:cubicBezTo>
                    <a:pt x="56" y="355"/>
                    <a:pt x="58" y="360"/>
                    <a:pt x="61" y="364"/>
                  </a:cubicBezTo>
                  <a:cubicBezTo>
                    <a:pt x="63" y="369"/>
                    <a:pt x="65" y="373"/>
                    <a:pt x="65" y="373"/>
                  </a:cubicBezTo>
                  <a:cubicBezTo>
                    <a:pt x="67" y="376"/>
                    <a:pt x="67" y="379"/>
                    <a:pt x="65" y="382"/>
                  </a:cubicBezTo>
                  <a:cubicBezTo>
                    <a:pt x="65" y="382"/>
                    <a:pt x="61" y="388"/>
                    <a:pt x="57" y="395"/>
                  </a:cubicBezTo>
                  <a:cubicBezTo>
                    <a:pt x="53" y="402"/>
                    <a:pt x="49" y="409"/>
                    <a:pt x="49" y="409"/>
                  </a:cubicBezTo>
                  <a:cubicBezTo>
                    <a:pt x="48" y="412"/>
                    <a:pt x="48" y="416"/>
                    <a:pt x="50" y="419"/>
                  </a:cubicBezTo>
                  <a:cubicBezTo>
                    <a:pt x="50" y="419"/>
                    <a:pt x="54" y="424"/>
                    <a:pt x="58" y="429"/>
                  </a:cubicBezTo>
                  <a:cubicBezTo>
                    <a:pt x="62" y="434"/>
                    <a:pt x="66" y="439"/>
                    <a:pt x="66" y="439"/>
                  </a:cubicBezTo>
                  <a:cubicBezTo>
                    <a:pt x="69" y="441"/>
                    <a:pt x="72" y="443"/>
                    <a:pt x="75" y="442"/>
                  </a:cubicBezTo>
                  <a:cubicBezTo>
                    <a:pt x="75" y="442"/>
                    <a:pt x="83" y="440"/>
                    <a:pt x="91" y="437"/>
                  </a:cubicBezTo>
                  <a:cubicBezTo>
                    <a:pt x="99" y="435"/>
                    <a:pt x="106" y="432"/>
                    <a:pt x="106" y="432"/>
                  </a:cubicBezTo>
                  <a:cubicBezTo>
                    <a:pt x="109" y="431"/>
                    <a:pt x="112" y="432"/>
                    <a:pt x="114" y="434"/>
                  </a:cubicBezTo>
                  <a:cubicBezTo>
                    <a:pt x="114" y="434"/>
                    <a:pt x="118" y="437"/>
                    <a:pt x="122" y="440"/>
                  </a:cubicBezTo>
                  <a:cubicBezTo>
                    <a:pt x="126" y="443"/>
                    <a:pt x="130" y="446"/>
                    <a:pt x="130" y="446"/>
                  </a:cubicBezTo>
                  <a:cubicBezTo>
                    <a:pt x="130" y="446"/>
                    <a:pt x="131" y="447"/>
                    <a:pt x="133" y="448"/>
                  </a:cubicBezTo>
                  <a:cubicBezTo>
                    <a:pt x="134" y="449"/>
                    <a:pt x="136" y="451"/>
                    <a:pt x="138" y="452"/>
                  </a:cubicBezTo>
                  <a:cubicBezTo>
                    <a:pt x="140" y="453"/>
                    <a:pt x="143" y="455"/>
                    <a:pt x="144" y="456"/>
                  </a:cubicBezTo>
                  <a:cubicBezTo>
                    <a:pt x="146" y="457"/>
                    <a:pt x="147" y="457"/>
                    <a:pt x="147" y="457"/>
                  </a:cubicBezTo>
                  <a:cubicBezTo>
                    <a:pt x="149" y="459"/>
                    <a:pt x="151" y="462"/>
                    <a:pt x="151" y="465"/>
                  </a:cubicBezTo>
                  <a:cubicBezTo>
                    <a:pt x="151" y="465"/>
                    <a:pt x="151" y="467"/>
                    <a:pt x="151" y="470"/>
                  </a:cubicBezTo>
                  <a:cubicBezTo>
                    <a:pt x="150" y="473"/>
                    <a:pt x="150" y="477"/>
                    <a:pt x="150" y="481"/>
                  </a:cubicBezTo>
                  <a:cubicBezTo>
                    <a:pt x="150" y="485"/>
                    <a:pt x="151" y="489"/>
                    <a:pt x="151" y="492"/>
                  </a:cubicBezTo>
                  <a:cubicBezTo>
                    <a:pt x="151" y="495"/>
                    <a:pt x="151" y="497"/>
                    <a:pt x="151" y="497"/>
                  </a:cubicBezTo>
                  <a:cubicBezTo>
                    <a:pt x="151" y="500"/>
                    <a:pt x="153" y="503"/>
                    <a:pt x="157" y="505"/>
                  </a:cubicBezTo>
                  <a:cubicBezTo>
                    <a:pt x="157" y="505"/>
                    <a:pt x="157" y="505"/>
                    <a:pt x="158" y="505"/>
                  </a:cubicBezTo>
                  <a:cubicBezTo>
                    <a:pt x="158" y="505"/>
                    <a:pt x="159" y="506"/>
                    <a:pt x="160" y="506"/>
                  </a:cubicBezTo>
                  <a:cubicBezTo>
                    <a:pt x="162" y="507"/>
                    <a:pt x="165" y="508"/>
                    <a:pt x="169" y="510"/>
                  </a:cubicBezTo>
                  <a:cubicBezTo>
                    <a:pt x="171" y="511"/>
                    <a:pt x="175" y="512"/>
                    <a:pt x="177" y="513"/>
                  </a:cubicBezTo>
                  <a:cubicBezTo>
                    <a:pt x="179" y="513"/>
                    <a:pt x="181" y="514"/>
                    <a:pt x="181" y="514"/>
                  </a:cubicBezTo>
                  <a:cubicBezTo>
                    <a:pt x="184" y="515"/>
                    <a:pt x="188" y="514"/>
                    <a:pt x="190" y="512"/>
                  </a:cubicBezTo>
                  <a:cubicBezTo>
                    <a:pt x="190" y="512"/>
                    <a:pt x="196" y="506"/>
                    <a:pt x="201" y="500"/>
                  </a:cubicBezTo>
                  <a:cubicBezTo>
                    <a:pt x="207" y="494"/>
                    <a:pt x="212" y="488"/>
                    <a:pt x="212" y="488"/>
                  </a:cubicBezTo>
                  <a:cubicBezTo>
                    <a:pt x="214" y="486"/>
                    <a:pt x="217" y="485"/>
                    <a:pt x="220" y="485"/>
                  </a:cubicBezTo>
                  <a:cubicBezTo>
                    <a:pt x="220" y="485"/>
                    <a:pt x="221" y="486"/>
                    <a:pt x="223" y="486"/>
                  </a:cubicBezTo>
                  <a:cubicBezTo>
                    <a:pt x="225" y="486"/>
                    <a:pt x="227" y="487"/>
                    <a:pt x="229" y="487"/>
                  </a:cubicBezTo>
                  <a:cubicBezTo>
                    <a:pt x="234" y="488"/>
                    <a:pt x="239" y="488"/>
                    <a:pt x="239" y="488"/>
                  </a:cubicBezTo>
                  <a:cubicBezTo>
                    <a:pt x="239" y="488"/>
                    <a:pt x="245" y="489"/>
                    <a:pt x="250" y="489"/>
                  </a:cubicBezTo>
                  <a:cubicBezTo>
                    <a:pt x="252" y="489"/>
                    <a:pt x="255" y="489"/>
                    <a:pt x="256" y="490"/>
                  </a:cubicBezTo>
                  <a:cubicBezTo>
                    <a:pt x="258" y="490"/>
                    <a:pt x="260" y="490"/>
                    <a:pt x="260" y="490"/>
                  </a:cubicBezTo>
                  <a:cubicBezTo>
                    <a:pt x="263" y="490"/>
                    <a:pt x="265" y="491"/>
                    <a:pt x="267" y="494"/>
                  </a:cubicBezTo>
                  <a:cubicBezTo>
                    <a:pt x="267" y="494"/>
                    <a:pt x="270" y="501"/>
                    <a:pt x="274" y="508"/>
                  </a:cubicBezTo>
                  <a:cubicBezTo>
                    <a:pt x="278" y="515"/>
                    <a:pt x="283" y="522"/>
                    <a:pt x="283" y="522"/>
                  </a:cubicBezTo>
                  <a:cubicBezTo>
                    <a:pt x="285" y="525"/>
                    <a:pt x="288" y="526"/>
                    <a:pt x="292" y="526"/>
                  </a:cubicBezTo>
                  <a:close/>
                  <a:moveTo>
                    <a:pt x="259" y="441"/>
                  </a:moveTo>
                  <a:cubicBezTo>
                    <a:pt x="257" y="441"/>
                    <a:pt x="255" y="441"/>
                    <a:pt x="253" y="441"/>
                  </a:cubicBezTo>
                  <a:cubicBezTo>
                    <a:pt x="251" y="441"/>
                    <a:pt x="250" y="440"/>
                    <a:pt x="249" y="440"/>
                  </a:cubicBezTo>
                  <a:cubicBezTo>
                    <a:pt x="246" y="440"/>
                    <a:pt x="245" y="440"/>
                    <a:pt x="245" y="440"/>
                  </a:cubicBezTo>
                  <a:cubicBezTo>
                    <a:pt x="245" y="440"/>
                    <a:pt x="243" y="440"/>
                    <a:pt x="241" y="439"/>
                  </a:cubicBezTo>
                  <a:cubicBezTo>
                    <a:pt x="239" y="439"/>
                    <a:pt x="238" y="439"/>
                    <a:pt x="236" y="439"/>
                  </a:cubicBezTo>
                  <a:cubicBezTo>
                    <a:pt x="234" y="439"/>
                    <a:pt x="232" y="438"/>
                    <a:pt x="230" y="438"/>
                  </a:cubicBezTo>
                  <a:cubicBezTo>
                    <a:pt x="222" y="436"/>
                    <a:pt x="210" y="433"/>
                    <a:pt x="199" y="429"/>
                  </a:cubicBezTo>
                  <a:cubicBezTo>
                    <a:pt x="189" y="425"/>
                    <a:pt x="178" y="420"/>
                    <a:pt x="171" y="415"/>
                  </a:cubicBezTo>
                  <a:cubicBezTo>
                    <a:pt x="167" y="413"/>
                    <a:pt x="164" y="411"/>
                    <a:pt x="162" y="409"/>
                  </a:cubicBezTo>
                  <a:cubicBezTo>
                    <a:pt x="160" y="408"/>
                    <a:pt x="159" y="407"/>
                    <a:pt x="159" y="407"/>
                  </a:cubicBezTo>
                  <a:cubicBezTo>
                    <a:pt x="159" y="407"/>
                    <a:pt x="158" y="406"/>
                    <a:pt x="155" y="405"/>
                  </a:cubicBezTo>
                  <a:cubicBezTo>
                    <a:pt x="154" y="403"/>
                    <a:pt x="151" y="401"/>
                    <a:pt x="147" y="398"/>
                  </a:cubicBezTo>
                  <a:cubicBezTo>
                    <a:pt x="141" y="392"/>
                    <a:pt x="132" y="384"/>
                    <a:pt x="125" y="375"/>
                  </a:cubicBezTo>
                  <a:cubicBezTo>
                    <a:pt x="118" y="366"/>
                    <a:pt x="111" y="356"/>
                    <a:pt x="107" y="348"/>
                  </a:cubicBezTo>
                  <a:cubicBezTo>
                    <a:pt x="105" y="344"/>
                    <a:pt x="104" y="341"/>
                    <a:pt x="102" y="339"/>
                  </a:cubicBezTo>
                  <a:cubicBezTo>
                    <a:pt x="101" y="336"/>
                    <a:pt x="101" y="335"/>
                    <a:pt x="101" y="335"/>
                  </a:cubicBezTo>
                  <a:cubicBezTo>
                    <a:pt x="101" y="335"/>
                    <a:pt x="100" y="334"/>
                    <a:pt x="99" y="331"/>
                  </a:cubicBezTo>
                  <a:cubicBezTo>
                    <a:pt x="98" y="329"/>
                    <a:pt x="97" y="326"/>
                    <a:pt x="95" y="322"/>
                  </a:cubicBezTo>
                  <a:cubicBezTo>
                    <a:pt x="92" y="313"/>
                    <a:pt x="89" y="302"/>
                    <a:pt x="88" y="291"/>
                  </a:cubicBezTo>
                  <a:cubicBezTo>
                    <a:pt x="86" y="279"/>
                    <a:pt x="85" y="268"/>
                    <a:pt x="86" y="259"/>
                  </a:cubicBezTo>
                  <a:cubicBezTo>
                    <a:pt x="86" y="257"/>
                    <a:pt x="86" y="255"/>
                    <a:pt x="86" y="253"/>
                  </a:cubicBezTo>
                  <a:cubicBezTo>
                    <a:pt x="86" y="251"/>
                    <a:pt x="86" y="250"/>
                    <a:pt x="86" y="248"/>
                  </a:cubicBezTo>
                  <a:cubicBezTo>
                    <a:pt x="86" y="246"/>
                    <a:pt x="86" y="244"/>
                    <a:pt x="86" y="244"/>
                  </a:cubicBezTo>
                  <a:cubicBezTo>
                    <a:pt x="86" y="244"/>
                    <a:pt x="87" y="243"/>
                    <a:pt x="87" y="240"/>
                  </a:cubicBezTo>
                  <a:cubicBezTo>
                    <a:pt x="87" y="239"/>
                    <a:pt x="87" y="237"/>
                    <a:pt x="88" y="236"/>
                  </a:cubicBezTo>
                  <a:cubicBezTo>
                    <a:pt x="88" y="234"/>
                    <a:pt x="88" y="232"/>
                    <a:pt x="89" y="230"/>
                  </a:cubicBezTo>
                  <a:cubicBezTo>
                    <a:pt x="90" y="221"/>
                    <a:pt x="93" y="210"/>
                    <a:pt x="97" y="199"/>
                  </a:cubicBezTo>
                  <a:cubicBezTo>
                    <a:pt x="102" y="188"/>
                    <a:pt x="107" y="178"/>
                    <a:pt x="111" y="170"/>
                  </a:cubicBezTo>
                  <a:cubicBezTo>
                    <a:pt x="114" y="167"/>
                    <a:pt x="116" y="164"/>
                    <a:pt x="117" y="162"/>
                  </a:cubicBezTo>
                  <a:cubicBezTo>
                    <a:pt x="119" y="159"/>
                    <a:pt x="120" y="158"/>
                    <a:pt x="120" y="158"/>
                  </a:cubicBezTo>
                  <a:cubicBezTo>
                    <a:pt x="120" y="158"/>
                    <a:pt x="120" y="157"/>
                    <a:pt x="122" y="155"/>
                  </a:cubicBezTo>
                  <a:cubicBezTo>
                    <a:pt x="124" y="153"/>
                    <a:pt x="126" y="150"/>
                    <a:pt x="129" y="147"/>
                  </a:cubicBezTo>
                  <a:cubicBezTo>
                    <a:pt x="134" y="140"/>
                    <a:pt x="143" y="132"/>
                    <a:pt x="152" y="125"/>
                  </a:cubicBezTo>
                  <a:cubicBezTo>
                    <a:pt x="161" y="117"/>
                    <a:pt x="171" y="111"/>
                    <a:pt x="178" y="107"/>
                  </a:cubicBezTo>
                  <a:cubicBezTo>
                    <a:pt x="182" y="105"/>
                    <a:pt x="185" y="103"/>
                    <a:pt x="188" y="102"/>
                  </a:cubicBezTo>
                  <a:cubicBezTo>
                    <a:pt x="190" y="101"/>
                    <a:pt x="191" y="100"/>
                    <a:pt x="191" y="100"/>
                  </a:cubicBezTo>
                  <a:cubicBezTo>
                    <a:pt x="191" y="100"/>
                    <a:pt x="193" y="100"/>
                    <a:pt x="195" y="99"/>
                  </a:cubicBezTo>
                  <a:cubicBezTo>
                    <a:pt x="197" y="98"/>
                    <a:pt x="201" y="96"/>
                    <a:pt x="205" y="95"/>
                  </a:cubicBezTo>
                  <a:cubicBezTo>
                    <a:pt x="213" y="92"/>
                    <a:pt x="224" y="89"/>
                    <a:pt x="236" y="87"/>
                  </a:cubicBezTo>
                  <a:cubicBezTo>
                    <a:pt x="247" y="85"/>
                    <a:pt x="259" y="85"/>
                    <a:pt x="268" y="85"/>
                  </a:cubicBezTo>
                  <a:cubicBezTo>
                    <a:pt x="270" y="85"/>
                    <a:pt x="272" y="85"/>
                    <a:pt x="274" y="85"/>
                  </a:cubicBezTo>
                  <a:cubicBezTo>
                    <a:pt x="275" y="86"/>
                    <a:pt x="277" y="86"/>
                    <a:pt x="278" y="86"/>
                  </a:cubicBezTo>
                  <a:cubicBezTo>
                    <a:pt x="281" y="86"/>
                    <a:pt x="282" y="86"/>
                    <a:pt x="282" y="86"/>
                  </a:cubicBezTo>
                  <a:cubicBezTo>
                    <a:pt x="282" y="86"/>
                    <a:pt x="284" y="86"/>
                    <a:pt x="286" y="87"/>
                  </a:cubicBezTo>
                  <a:cubicBezTo>
                    <a:pt x="287" y="87"/>
                    <a:pt x="289" y="87"/>
                    <a:pt x="291" y="87"/>
                  </a:cubicBezTo>
                  <a:cubicBezTo>
                    <a:pt x="293" y="87"/>
                    <a:pt x="295" y="88"/>
                    <a:pt x="297" y="88"/>
                  </a:cubicBezTo>
                  <a:cubicBezTo>
                    <a:pt x="305" y="90"/>
                    <a:pt x="317" y="93"/>
                    <a:pt x="327" y="97"/>
                  </a:cubicBezTo>
                  <a:cubicBezTo>
                    <a:pt x="338" y="101"/>
                    <a:pt x="349" y="106"/>
                    <a:pt x="356" y="111"/>
                  </a:cubicBezTo>
                  <a:cubicBezTo>
                    <a:pt x="360" y="113"/>
                    <a:pt x="363" y="115"/>
                    <a:pt x="365" y="117"/>
                  </a:cubicBezTo>
                  <a:cubicBezTo>
                    <a:pt x="367" y="118"/>
                    <a:pt x="368" y="119"/>
                    <a:pt x="368" y="119"/>
                  </a:cubicBezTo>
                  <a:cubicBezTo>
                    <a:pt x="368" y="119"/>
                    <a:pt x="369" y="120"/>
                    <a:pt x="371" y="122"/>
                  </a:cubicBezTo>
                  <a:cubicBezTo>
                    <a:pt x="373" y="123"/>
                    <a:pt x="376" y="125"/>
                    <a:pt x="380" y="128"/>
                  </a:cubicBezTo>
                  <a:cubicBezTo>
                    <a:pt x="386" y="134"/>
                    <a:pt x="395" y="142"/>
                    <a:pt x="402" y="151"/>
                  </a:cubicBezTo>
                  <a:cubicBezTo>
                    <a:pt x="409" y="160"/>
                    <a:pt x="416" y="170"/>
                    <a:pt x="420" y="178"/>
                  </a:cubicBezTo>
                  <a:cubicBezTo>
                    <a:pt x="422" y="182"/>
                    <a:pt x="423" y="185"/>
                    <a:pt x="424" y="187"/>
                  </a:cubicBezTo>
                  <a:cubicBezTo>
                    <a:pt x="425" y="190"/>
                    <a:pt x="426" y="191"/>
                    <a:pt x="426" y="191"/>
                  </a:cubicBezTo>
                  <a:cubicBezTo>
                    <a:pt x="426" y="191"/>
                    <a:pt x="427" y="192"/>
                    <a:pt x="428" y="195"/>
                  </a:cubicBezTo>
                  <a:cubicBezTo>
                    <a:pt x="429" y="197"/>
                    <a:pt x="430" y="200"/>
                    <a:pt x="431" y="204"/>
                  </a:cubicBezTo>
                  <a:cubicBezTo>
                    <a:pt x="434" y="213"/>
                    <a:pt x="437" y="224"/>
                    <a:pt x="439" y="235"/>
                  </a:cubicBezTo>
                  <a:cubicBezTo>
                    <a:pt x="441" y="247"/>
                    <a:pt x="442" y="259"/>
                    <a:pt x="441" y="267"/>
                  </a:cubicBezTo>
                  <a:cubicBezTo>
                    <a:pt x="441" y="269"/>
                    <a:pt x="441" y="271"/>
                    <a:pt x="441" y="273"/>
                  </a:cubicBezTo>
                  <a:cubicBezTo>
                    <a:pt x="441" y="275"/>
                    <a:pt x="441" y="277"/>
                    <a:pt x="441" y="278"/>
                  </a:cubicBezTo>
                  <a:cubicBezTo>
                    <a:pt x="440" y="280"/>
                    <a:pt x="440" y="282"/>
                    <a:pt x="440" y="282"/>
                  </a:cubicBezTo>
                  <a:cubicBezTo>
                    <a:pt x="440" y="282"/>
                    <a:pt x="440" y="283"/>
                    <a:pt x="440" y="286"/>
                  </a:cubicBezTo>
                  <a:cubicBezTo>
                    <a:pt x="440" y="287"/>
                    <a:pt x="439" y="289"/>
                    <a:pt x="439" y="290"/>
                  </a:cubicBezTo>
                  <a:cubicBezTo>
                    <a:pt x="439" y="292"/>
                    <a:pt x="439" y="294"/>
                    <a:pt x="438" y="296"/>
                  </a:cubicBezTo>
                  <a:cubicBezTo>
                    <a:pt x="437" y="305"/>
                    <a:pt x="434" y="316"/>
                    <a:pt x="429" y="327"/>
                  </a:cubicBezTo>
                  <a:cubicBezTo>
                    <a:pt x="425" y="338"/>
                    <a:pt x="420" y="348"/>
                    <a:pt x="415" y="356"/>
                  </a:cubicBezTo>
                  <a:cubicBezTo>
                    <a:pt x="413" y="359"/>
                    <a:pt x="411" y="362"/>
                    <a:pt x="410" y="364"/>
                  </a:cubicBezTo>
                  <a:cubicBezTo>
                    <a:pt x="408" y="367"/>
                    <a:pt x="407" y="368"/>
                    <a:pt x="407" y="368"/>
                  </a:cubicBezTo>
                  <a:cubicBezTo>
                    <a:pt x="407" y="368"/>
                    <a:pt x="406" y="369"/>
                    <a:pt x="405" y="371"/>
                  </a:cubicBezTo>
                  <a:cubicBezTo>
                    <a:pt x="403" y="373"/>
                    <a:pt x="401" y="376"/>
                    <a:pt x="398" y="379"/>
                  </a:cubicBezTo>
                  <a:cubicBezTo>
                    <a:pt x="393" y="386"/>
                    <a:pt x="384" y="394"/>
                    <a:pt x="375" y="401"/>
                  </a:cubicBezTo>
                  <a:cubicBezTo>
                    <a:pt x="366" y="409"/>
                    <a:pt x="356" y="415"/>
                    <a:pt x="349" y="419"/>
                  </a:cubicBezTo>
                  <a:cubicBezTo>
                    <a:pt x="345" y="421"/>
                    <a:pt x="341" y="423"/>
                    <a:pt x="339" y="424"/>
                  </a:cubicBezTo>
                  <a:cubicBezTo>
                    <a:pt x="337" y="425"/>
                    <a:pt x="336" y="426"/>
                    <a:pt x="336" y="426"/>
                  </a:cubicBezTo>
                  <a:cubicBezTo>
                    <a:pt x="336" y="426"/>
                    <a:pt x="334" y="426"/>
                    <a:pt x="332" y="427"/>
                  </a:cubicBezTo>
                  <a:cubicBezTo>
                    <a:pt x="330" y="428"/>
                    <a:pt x="326" y="430"/>
                    <a:pt x="322" y="431"/>
                  </a:cubicBezTo>
                  <a:cubicBezTo>
                    <a:pt x="314" y="434"/>
                    <a:pt x="303" y="437"/>
                    <a:pt x="291" y="439"/>
                  </a:cubicBezTo>
                  <a:cubicBezTo>
                    <a:pt x="280" y="441"/>
                    <a:pt x="268" y="441"/>
                    <a:pt x="259" y="441"/>
                  </a:cubicBezTo>
                  <a:close/>
                </a:path>
              </a:pathLst>
            </a:custGeom>
            <a:grpFill/>
            <a:ln>
              <a:noFill/>
            </a:ln>
          </p:spPr>
          <p:txBody>
            <a:bodyPr vert="horz" wrap="square" lIns="91440" tIns="45720" rIns="91440" bIns="45720" numCol="1" anchor="t" anchorCtr="0" compatLnSpc="1"/>
            <a:lstStyle/>
            <a:p>
              <a:endParaRPr lang="en-US"/>
            </a:p>
          </p:txBody>
        </p:sp>
        <p:grpSp>
          <p:nvGrpSpPr>
            <p:cNvPr id="25" name="Group 83"/>
            <p:cNvGrpSpPr/>
            <p:nvPr/>
          </p:nvGrpSpPr>
          <p:grpSpPr>
            <a:xfrm>
              <a:off x="5200793" y="3508847"/>
              <a:ext cx="275103" cy="413103"/>
              <a:chOff x="5200793" y="3508847"/>
              <a:chExt cx="275103" cy="413103"/>
            </a:xfrm>
            <a:grpFill/>
          </p:grpSpPr>
          <p:sp>
            <p:nvSpPr>
              <p:cNvPr id="26" name="Freeform 105"/>
              <p:cNvSpPr/>
              <p:nvPr/>
            </p:nvSpPr>
            <p:spPr bwMode="auto">
              <a:xfrm>
                <a:off x="5200793" y="3508847"/>
                <a:ext cx="275103" cy="333350"/>
              </a:xfrm>
              <a:custGeom>
                <a:avLst/>
                <a:gdLst>
                  <a:gd name="T0" fmla="*/ 0 w 130"/>
                  <a:gd name="T1" fmla="*/ 66 h 157"/>
                  <a:gd name="T2" fmla="*/ 69 w 130"/>
                  <a:gd name="T3" fmla="*/ 3 h 157"/>
                  <a:gd name="T4" fmla="*/ 128 w 130"/>
                  <a:gd name="T5" fmla="*/ 62 h 157"/>
                  <a:gd name="T6" fmla="*/ 104 w 130"/>
                  <a:gd name="T7" fmla="*/ 117 h 157"/>
                  <a:gd name="T8" fmla="*/ 98 w 130"/>
                  <a:gd name="T9" fmla="*/ 127 h 157"/>
                  <a:gd name="T10" fmla="*/ 98 w 130"/>
                  <a:gd name="T11" fmla="*/ 143 h 157"/>
                  <a:gd name="T12" fmla="*/ 85 w 130"/>
                  <a:gd name="T13" fmla="*/ 157 h 157"/>
                  <a:gd name="T14" fmla="*/ 43 w 130"/>
                  <a:gd name="T15" fmla="*/ 157 h 157"/>
                  <a:gd name="T16" fmla="*/ 30 w 130"/>
                  <a:gd name="T17" fmla="*/ 143 h 157"/>
                  <a:gd name="T18" fmla="*/ 30 w 130"/>
                  <a:gd name="T19" fmla="*/ 127 h 157"/>
                  <a:gd name="T20" fmla="*/ 25 w 130"/>
                  <a:gd name="T21" fmla="*/ 117 h 157"/>
                  <a:gd name="T22" fmla="*/ 0 w 130"/>
                  <a:gd name="T23" fmla="*/ 6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57">
                    <a:moveTo>
                      <a:pt x="0" y="66"/>
                    </a:moveTo>
                    <a:cubicBezTo>
                      <a:pt x="0" y="30"/>
                      <a:pt x="31" y="0"/>
                      <a:pt x="69" y="3"/>
                    </a:cubicBezTo>
                    <a:cubicBezTo>
                      <a:pt x="100" y="5"/>
                      <a:pt x="126" y="30"/>
                      <a:pt x="128" y="62"/>
                    </a:cubicBezTo>
                    <a:cubicBezTo>
                      <a:pt x="130" y="84"/>
                      <a:pt x="120" y="104"/>
                      <a:pt x="104" y="117"/>
                    </a:cubicBezTo>
                    <a:cubicBezTo>
                      <a:pt x="100" y="119"/>
                      <a:pt x="98" y="123"/>
                      <a:pt x="98" y="127"/>
                    </a:cubicBezTo>
                    <a:cubicBezTo>
                      <a:pt x="98" y="143"/>
                      <a:pt x="98" y="143"/>
                      <a:pt x="98" y="143"/>
                    </a:cubicBezTo>
                    <a:cubicBezTo>
                      <a:pt x="98" y="151"/>
                      <a:pt x="92" y="157"/>
                      <a:pt x="85" y="157"/>
                    </a:cubicBezTo>
                    <a:cubicBezTo>
                      <a:pt x="43" y="157"/>
                      <a:pt x="43" y="157"/>
                      <a:pt x="43" y="157"/>
                    </a:cubicBezTo>
                    <a:cubicBezTo>
                      <a:pt x="36" y="157"/>
                      <a:pt x="30" y="151"/>
                      <a:pt x="30" y="143"/>
                    </a:cubicBezTo>
                    <a:cubicBezTo>
                      <a:pt x="30" y="127"/>
                      <a:pt x="30" y="127"/>
                      <a:pt x="30" y="127"/>
                    </a:cubicBezTo>
                    <a:cubicBezTo>
                      <a:pt x="30" y="123"/>
                      <a:pt x="28" y="119"/>
                      <a:pt x="25" y="117"/>
                    </a:cubicBezTo>
                    <a:cubicBezTo>
                      <a:pt x="10" y="105"/>
                      <a:pt x="0" y="87"/>
                      <a:pt x="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06"/>
              <p:cNvSpPr/>
              <p:nvPr/>
            </p:nvSpPr>
            <p:spPr bwMode="auto">
              <a:xfrm>
                <a:off x="5268001" y="3856534"/>
                <a:ext cx="136208" cy="25091"/>
              </a:xfrm>
              <a:custGeom>
                <a:avLst/>
                <a:gdLst>
                  <a:gd name="T0" fmla="*/ 6 w 64"/>
                  <a:gd name="T1" fmla="*/ 12 h 12"/>
                  <a:gd name="T2" fmla="*/ 58 w 64"/>
                  <a:gd name="T3" fmla="*/ 12 h 12"/>
                  <a:gd name="T4" fmla="*/ 64 w 64"/>
                  <a:gd name="T5" fmla="*/ 6 h 12"/>
                  <a:gd name="T6" fmla="*/ 64 w 64"/>
                  <a:gd name="T7" fmla="*/ 6 h 12"/>
                  <a:gd name="T8" fmla="*/ 58 w 64"/>
                  <a:gd name="T9" fmla="*/ 0 h 12"/>
                  <a:gd name="T10" fmla="*/ 6 w 64"/>
                  <a:gd name="T11" fmla="*/ 0 h 12"/>
                  <a:gd name="T12" fmla="*/ 0 w 64"/>
                  <a:gd name="T13" fmla="*/ 6 h 12"/>
                  <a:gd name="T14" fmla="*/ 0 w 64"/>
                  <a:gd name="T15" fmla="*/ 6 h 12"/>
                  <a:gd name="T16" fmla="*/ 6 w 6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2">
                    <a:moveTo>
                      <a:pt x="6" y="12"/>
                    </a:moveTo>
                    <a:cubicBezTo>
                      <a:pt x="58" y="12"/>
                      <a:pt x="58" y="12"/>
                      <a:pt x="58" y="12"/>
                    </a:cubicBezTo>
                    <a:cubicBezTo>
                      <a:pt x="61" y="12"/>
                      <a:pt x="64" y="10"/>
                      <a:pt x="64" y="6"/>
                    </a:cubicBezTo>
                    <a:cubicBezTo>
                      <a:pt x="64" y="6"/>
                      <a:pt x="64" y="6"/>
                      <a:pt x="64" y="6"/>
                    </a:cubicBezTo>
                    <a:cubicBezTo>
                      <a:pt x="64" y="3"/>
                      <a:pt x="61" y="0"/>
                      <a:pt x="58" y="0"/>
                    </a:cubicBezTo>
                    <a:cubicBezTo>
                      <a:pt x="6" y="0"/>
                      <a:pt x="6" y="0"/>
                      <a:pt x="6" y="0"/>
                    </a:cubicBezTo>
                    <a:cubicBezTo>
                      <a:pt x="3" y="0"/>
                      <a:pt x="0" y="3"/>
                      <a:pt x="0" y="6"/>
                    </a:cubicBezTo>
                    <a:cubicBezTo>
                      <a:pt x="0" y="6"/>
                      <a:pt x="0" y="6"/>
                      <a:pt x="0" y="6"/>
                    </a:cubicBezTo>
                    <a:cubicBezTo>
                      <a:pt x="0" y="10"/>
                      <a:pt x="3" y="12"/>
                      <a:pt x="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07"/>
              <p:cNvSpPr/>
              <p:nvPr/>
            </p:nvSpPr>
            <p:spPr bwMode="auto">
              <a:xfrm>
                <a:off x="5268001" y="3896859"/>
                <a:ext cx="136208" cy="25091"/>
              </a:xfrm>
              <a:custGeom>
                <a:avLst/>
                <a:gdLst>
                  <a:gd name="T0" fmla="*/ 6 w 64"/>
                  <a:gd name="T1" fmla="*/ 12 h 12"/>
                  <a:gd name="T2" fmla="*/ 58 w 64"/>
                  <a:gd name="T3" fmla="*/ 12 h 12"/>
                  <a:gd name="T4" fmla="*/ 64 w 64"/>
                  <a:gd name="T5" fmla="*/ 6 h 12"/>
                  <a:gd name="T6" fmla="*/ 64 w 64"/>
                  <a:gd name="T7" fmla="*/ 6 h 12"/>
                  <a:gd name="T8" fmla="*/ 58 w 64"/>
                  <a:gd name="T9" fmla="*/ 0 h 12"/>
                  <a:gd name="T10" fmla="*/ 6 w 64"/>
                  <a:gd name="T11" fmla="*/ 0 h 12"/>
                  <a:gd name="T12" fmla="*/ 0 w 64"/>
                  <a:gd name="T13" fmla="*/ 6 h 12"/>
                  <a:gd name="T14" fmla="*/ 0 w 64"/>
                  <a:gd name="T15" fmla="*/ 6 h 12"/>
                  <a:gd name="T16" fmla="*/ 6 w 6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2">
                    <a:moveTo>
                      <a:pt x="6" y="12"/>
                    </a:moveTo>
                    <a:cubicBezTo>
                      <a:pt x="58" y="12"/>
                      <a:pt x="58" y="12"/>
                      <a:pt x="58" y="12"/>
                    </a:cubicBezTo>
                    <a:cubicBezTo>
                      <a:pt x="61" y="12"/>
                      <a:pt x="64" y="10"/>
                      <a:pt x="64" y="6"/>
                    </a:cubicBezTo>
                    <a:cubicBezTo>
                      <a:pt x="64" y="6"/>
                      <a:pt x="64" y="6"/>
                      <a:pt x="64" y="6"/>
                    </a:cubicBezTo>
                    <a:cubicBezTo>
                      <a:pt x="64" y="3"/>
                      <a:pt x="61" y="0"/>
                      <a:pt x="58" y="0"/>
                    </a:cubicBezTo>
                    <a:cubicBezTo>
                      <a:pt x="6" y="0"/>
                      <a:pt x="6" y="0"/>
                      <a:pt x="6" y="0"/>
                    </a:cubicBezTo>
                    <a:cubicBezTo>
                      <a:pt x="3" y="0"/>
                      <a:pt x="0" y="3"/>
                      <a:pt x="0" y="6"/>
                    </a:cubicBezTo>
                    <a:cubicBezTo>
                      <a:pt x="0" y="6"/>
                      <a:pt x="0" y="6"/>
                      <a:pt x="0" y="6"/>
                    </a:cubicBezTo>
                    <a:cubicBezTo>
                      <a:pt x="0" y="10"/>
                      <a:pt x="3" y="12"/>
                      <a:pt x="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29" name="Freeform 108"/>
          <p:cNvSpPr/>
          <p:nvPr/>
        </p:nvSpPr>
        <p:spPr bwMode="auto">
          <a:xfrm>
            <a:off x="5268001" y="3937183"/>
            <a:ext cx="136208" cy="25091"/>
          </a:xfrm>
          <a:custGeom>
            <a:avLst/>
            <a:gdLst>
              <a:gd name="T0" fmla="*/ 6 w 64"/>
              <a:gd name="T1" fmla="*/ 12 h 12"/>
              <a:gd name="T2" fmla="*/ 58 w 64"/>
              <a:gd name="T3" fmla="*/ 12 h 12"/>
              <a:gd name="T4" fmla="*/ 64 w 64"/>
              <a:gd name="T5" fmla="*/ 6 h 12"/>
              <a:gd name="T6" fmla="*/ 64 w 64"/>
              <a:gd name="T7" fmla="*/ 6 h 12"/>
              <a:gd name="T8" fmla="*/ 58 w 64"/>
              <a:gd name="T9" fmla="*/ 0 h 12"/>
              <a:gd name="T10" fmla="*/ 6 w 64"/>
              <a:gd name="T11" fmla="*/ 0 h 12"/>
              <a:gd name="T12" fmla="*/ 0 w 64"/>
              <a:gd name="T13" fmla="*/ 6 h 12"/>
              <a:gd name="T14" fmla="*/ 0 w 64"/>
              <a:gd name="T15" fmla="*/ 6 h 12"/>
              <a:gd name="T16" fmla="*/ 6 w 6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2">
                <a:moveTo>
                  <a:pt x="6" y="12"/>
                </a:moveTo>
                <a:cubicBezTo>
                  <a:pt x="58" y="12"/>
                  <a:pt x="58" y="12"/>
                  <a:pt x="58" y="12"/>
                </a:cubicBezTo>
                <a:cubicBezTo>
                  <a:pt x="61" y="12"/>
                  <a:pt x="64" y="10"/>
                  <a:pt x="64" y="6"/>
                </a:cubicBezTo>
                <a:cubicBezTo>
                  <a:pt x="64" y="6"/>
                  <a:pt x="64" y="6"/>
                  <a:pt x="64" y="6"/>
                </a:cubicBezTo>
                <a:cubicBezTo>
                  <a:pt x="64" y="3"/>
                  <a:pt x="61" y="0"/>
                  <a:pt x="58" y="0"/>
                </a:cubicBezTo>
                <a:cubicBezTo>
                  <a:pt x="6" y="0"/>
                  <a:pt x="6" y="0"/>
                  <a:pt x="6" y="0"/>
                </a:cubicBezTo>
                <a:cubicBezTo>
                  <a:pt x="3" y="0"/>
                  <a:pt x="0" y="3"/>
                  <a:pt x="0" y="6"/>
                </a:cubicBezTo>
                <a:cubicBezTo>
                  <a:pt x="0" y="6"/>
                  <a:pt x="0" y="6"/>
                  <a:pt x="0" y="6"/>
                </a:cubicBezTo>
                <a:cubicBezTo>
                  <a:pt x="0" y="10"/>
                  <a:pt x="3" y="12"/>
                  <a:pt x="6" y="12"/>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30" name="Freeform 109"/>
          <p:cNvSpPr>
            <a:spLocks noEditPoints="1"/>
          </p:cNvSpPr>
          <p:nvPr/>
        </p:nvSpPr>
        <p:spPr bwMode="auto">
          <a:xfrm>
            <a:off x="5859428" y="3182665"/>
            <a:ext cx="1263505" cy="1269777"/>
          </a:xfrm>
          <a:custGeom>
            <a:avLst/>
            <a:gdLst>
              <a:gd name="T0" fmla="*/ 320 w 596"/>
              <a:gd name="T1" fmla="*/ 561 h 599"/>
              <a:gd name="T2" fmla="*/ 361 w 596"/>
              <a:gd name="T3" fmla="*/ 559 h 599"/>
              <a:gd name="T4" fmla="*/ 406 w 596"/>
              <a:gd name="T5" fmla="*/ 581 h 599"/>
              <a:gd name="T6" fmla="*/ 430 w 596"/>
              <a:gd name="T7" fmla="*/ 527 h 599"/>
              <a:gd name="T8" fmla="*/ 466 w 596"/>
              <a:gd name="T9" fmla="*/ 503 h 599"/>
              <a:gd name="T10" fmla="*/ 524 w 596"/>
              <a:gd name="T11" fmla="*/ 500 h 599"/>
              <a:gd name="T12" fmla="*/ 521 w 596"/>
              <a:gd name="T13" fmla="*/ 450 h 599"/>
              <a:gd name="T14" fmla="*/ 537 w 596"/>
              <a:gd name="T15" fmla="*/ 413 h 599"/>
              <a:gd name="T16" fmla="*/ 588 w 596"/>
              <a:gd name="T17" fmla="*/ 385 h 599"/>
              <a:gd name="T18" fmla="*/ 579 w 596"/>
              <a:gd name="T19" fmla="*/ 340 h 599"/>
              <a:gd name="T20" fmla="*/ 562 w 596"/>
              <a:gd name="T21" fmla="*/ 297 h 599"/>
              <a:gd name="T22" fmla="*/ 592 w 596"/>
              <a:gd name="T23" fmla="*/ 251 h 599"/>
              <a:gd name="T24" fmla="*/ 588 w 596"/>
              <a:gd name="T25" fmla="*/ 216 h 599"/>
              <a:gd name="T26" fmla="*/ 537 w 596"/>
              <a:gd name="T27" fmla="*/ 188 h 599"/>
              <a:gd name="T28" fmla="*/ 522 w 596"/>
              <a:gd name="T29" fmla="*/ 151 h 599"/>
              <a:gd name="T30" fmla="*/ 526 w 596"/>
              <a:gd name="T31" fmla="*/ 101 h 599"/>
              <a:gd name="T32" fmla="*/ 476 w 596"/>
              <a:gd name="T33" fmla="*/ 99 h 599"/>
              <a:gd name="T34" fmla="*/ 432 w 596"/>
              <a:gd name="T35" fmla="*/ 73 h 599"/>
              <a:gd name="T36" fmla="*/ 416 w 596"/>
              <a:gd name="T37" fmla="*/ 23 h 599"/>
              <a:gd name="T38" fmla="*/ 381 w 596"/>
              <a:gd name="T39" fmla="*/ 20 h 599"/>
              <a:gd name="T40" fmla="*/ 336 w 596"/>
              <a:gd name="T41" fmla="*/ 40 h 599"/>
              <a:gd name="T42" fmla="*/ 301 w 596"/>
              <a:gd name="T43" fmla="*/ 28 h 599"/>
              <a:gd name="T44" fmla="*/ 256 w 596"/>
              <a:gd name="T45" fmla="*/ 3 h 599"/>
              <a:gd name="T46" fmla="*/ 228 w 596"/>
              <a:gd name="T47" fmla="*/ 47 h 599"/>
              <a:gd name="T48" fmla="*/ 188 w 596"/>
              <a:gd name="T49" fmla="*/ 63 h 599"/>
              <a:gd name="T50" fmla="*/ 119 w 596"/>
              <a:gd name="T51" fmla="*/ 60 h 599"/>
              <a:gd name="T52" fmla="*/ 104 w 596"/>
              <a:gd name="T53" fmla="*/ 125 h 599"/>
              <a:gd name="T54" fmla="*/ 66 w 596"/>
              <a:gd name="T55" fmla="*/ 144 h 599"/>
              <a:gd name="T56" fmla="*/ 30 w 596"/>
              <a:gd name="T57" fmla="*/ 168 h 599"/>
              <a:gd name="T58" fmla="*/ 52 w 596"/>
              <a:gd name="T59" fmla="*/ 215 h 599"/>
              <a:gd name="T60" fmla="*/ 42 w 596"/>
              <a:gd name="T61" fmla="*/ 254 h 599"/>
              <a:gd name="T62" fmla="*/ 0 w 596"/>
              <a:gd name="T63" fmla="*/ 285 h 599"/>
              <a:gd name="T64" fmla="*/ 5 w 596"/>
              <a:gd name="T65" fmla="*/ 321 h 599"/>
              <a:gd name="T66" fmla="*/ 45 w 596"/>
              <a:gd name="T67" fmla="*/ 362 h 599"/>
              <a:gd name="T68" fmla="*/ 32 w 596"/>
              <a:gd name="T69" fmla="*/ 412 h 599"/>
              <a:gd name="T70" fmla="*/ 40 w 596"/>
              <a:gd name="T71" fmla="*/ 450 h 599"/>
              <a:gd name="T72" fmla="*/ 92 w 596"/>
              <a:gd name="T73" fmla="*/ 459 h 599"/>
              <a:gd name="T74" fmla="*/ 121 w 596"/>
              <a:gd name="T75" fmla="*/ 497 h 599"/>
              <a:gd name="T76" fmla="*/ 129 w 596"/>
              <a:gd name="T77" fmla="*/ 546 h 599"/>
              <a:gd name="T78" fmla="*/ 178 w 596"/>
              <a:gd name="T79" fmla="*/ 537 h 599"/>
              <a:gd name="T80" fmla="*/ 217 w 596"/>
              <a:gd name="T81" fmla="*/ 548 h 599"/>
              <a:gd name="T82" fmla="*/ 250 w 596"/>
              <a:gd name="T83" fmla="*/ 596 h 599"/>
              <a:gd name="T84" fmla="*/ 274 w 596"/>
              <a:gd name="T85" fmla="*/ 511 h 599"/>
              <a:gd name="T86" fmla="*/ 215 w 596"/>
              <a:gd name="T87" fmla="*/ 495 h 599"/>
              <a:gd name="T88" fmla="*/ 141 w 596"/>
              <a:gd name="T89" fmla="*/ 440 h 599"/>
              <a:gd name="T90" fmla="*/ 94 w 596"/>
              <a:gd name="T91" fmla="*/ 354 h 599"/>
              <a:gd name="T92" fmla="*/ 90 w 596"/>
              <a:gd name="T93" fmla="*/ 264 h 599"/>
              <a:gd name="T94" fmla="*/ 98 w 596"/>
              <a:gd name="T95" fmla="*/ 233 h 599"/>
              <a:gd name="T96" fmla="*/ 141 w 596"/>
              <a:gd name="T97" fmla="*/ 158 h 599"/>
              <a:gd name="T98" fmla="*/ 225 w 596"/>
              <a:gd name="T99" fmla="*/ 100 h 599"/>
              <a:gd name="T100" fmla="*/ 310 w 596"/>
              <a:gd name="T101" fmla="*/ 87 h 599"/>
              <a:gd name="T102" fmla="*/ 342 w 596"/>
              <a:gd name="T103" fmla="*/ 91 h 599"/>
              <a:gd name="T104" fmla="*/ 425 w 596"/>
              <a:gd name="T105" fmla="*/ 127 h 599"/>
              <a:gd name="T106" fmla="*/ 489 w 596"/>
              <a:gd name="T107" fmla="*/ 201 h 599"/>
              <a:gd name="T108" fmla="*/ 513 w 596"/>
              <a:gd name="T109" fmla="*/ 291 h 599"/>
              <a:gd name="T110" fmla="*/ 507 w 596"/>
              <a:gd name="T111" fmla="*/ 351 h 599"/>
              <a:gd name="T112" fmla="*/ 480 w 596"/>
              <a:gd name="T113" fmla="*/ 413 h 599"/>
              <a:gd name="T114" fmla="*/ 420 w 596"/>
              <a:gd name="T115" fmla="*/ 475 h 599"/>
              <a:gd name="T116" fmla="*/ 341 w 596"/>
              <a:gd name="T117" fmla="*/ 509 h 599"/>
              <a:gd name="T118" fmla="*/ 274 w 596"/>
              <a:gd name="T119" fmla="*/ 511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6" h="599">
                <a:moveTo>
                  <a:pt x="285" y="595"/>
                </a:moveTo>
                <a:cubicBezTo>
                  <a:pt x="285" y="595"/>
                  <a:pt x="287" y="593"/>
                  <a:pt x="288" y="591"/>
                </a:cubicBezTo>
                <a:cubicBezTo>
                  <a:pt x="290" y="588"/>
                  <a:pt x="292" y="584"/>
                  <a:pt x="294" y="581"/>
                </a:cubicBezTo>
                <a:cubicBezTo>
                  <a:pt x="298" y="574"/>
                  <a:pt x="302" y="566"/>
                  <a:pt x="302" y="566"/>
                </a:cubicBezTo>
                <a:cubicBezTo>
                  <a:pt x="303" y="564"/>
                  <a:pt x="306" y="562"/>
                  <a:pt x="310" y="562"/>
                </a:cubicBezTo>
                <a:cubicBezTo>
                  <a:pt x="310" y="562"/>
                  <a:pt x="315" y="562"/>
                  <a:pt x="320" y="561"/>
                </a:cubicBezTo>
                <a:cubicBezTo>
                  <a:pt x="323" y="561"/>
                  <a:pt x="326" y="561"/>
                  <a:pt x="328" y="561"/>
                </a:cubicBezTo>
                <a:cubicBezTo>
                  <a:pt x="330" y="560"/>
                  <a:pt x="331" y="560"/>
                  <a:pt x="331" y="560"/>
                </a:cubicBezTo>
                <a:cubicBezTo>
                  <a:pt x="331" y="560"/>
                  <a:pt x="332" y="560"/>
                  <a:pt x="334" y="560"/>
                </a:cubicBezTo>
                <a:cubicBezTo>
                  <a:pt x="336" y="559"/>
                  <a:pt x="339" y="559"/>
                  <a:pt x="342" y="559"/>
                </a:cubicBezTo>
                <a:cubicBezTo>
                  <a:pt x="347" y="558"/>
                  <a:pt x="352" y="557"/>
                  <a:pt x="352" y="557"/>
                </a:cubicBezTo>
                <a:cubicBezTo>
                  <a:pt x="355" y="556"/>
                  <a:pt x="359" y="557"/>
                  <a:pt x="361" y="559"/>
                </a:cubicBezTo>
                <a:cubicBezTo>
                  <a:pt x="361" y="559"/>
                  <a:pt x="362" y="561"/>
                  <a:pt x="364" y="563"/>
                </a:cubicBezTo>
                <a:cubicBezTo>
                  <a:pt x="366" y="566"/>
                  <a:pt x="369" y="569"/>
                  <a:pt x="372" y="572"/>
                </a:cubicBezTo>
                <a:cubicBezTo>
                  <a:pt x="377" y="578"/>
                  <a:pt x="383" y="583"/>
                  <a:pt x="383" y="583"/>
                </a:cubicBezTo>
                <a:cubicBezTo>
                  <a:pt x="386" y="586"/>
                  <a:pt x="389" y="587"/>
                  <a:pt x="393" y="585"/>
                </a:cubicBezTo>
                <a:cubicBezTo>
                  <a:pt x="393" y="585"/>
                  <a:pt x="395" y="585"/>
                  <a:pt x="397" y="584"/>
                </a:cubicBezTo>
                <a:cubicBezTo>
                  <a:pt x="399" y="583"/>
                  <a:pt x="403" y="582"/>
                  <a:pt x="406" y="581"/>
                </a:cubicBezTo>
                <a:cubicBezTo>
                  <a:pt x="409" y="580"/>
                  <a:pt x="412" y="578"/>
                  <a:pt x="415" y="577"/>
                </a:cubicBezTo>
                <a:cubicBezTo>
                  <a:pt x="417" y="576"/>
                  <a:pt x="418" y="576"/>
                  <a:pt x="418" y="576"/>
                </a:cubicBezTo>
                <a:cubicBezTo>
                  <a:pt x="422" y="574"/>
                  <a:pt x="424" y="571"/>
                  <a:pt x="424" y="568"/>
                </a:cubicBezTo>
                <a:cubicBezTo>
                  <a:pt x="424" y="568"/>
                  <a:pt x="425" y="560"/>
                  <a:pt x="425" y="551"/>
                </a:cubicBezTo>
                <a:cubicBezTo>
                  <a:pt x="426" y="543"/>
                  <a:pt x="426" y="535"/>
                  <a:pt x="426" y="535"/>
                </a:cubicBezTo>
                <a:cubicBezTo>
                  <a:pt x="426" y="532"/>
                  <a:pt x="427" y="529"/>
                  <a:pt x="430" y="527"/>
                </a:cubicBezTo>
                <a:cubicBezTo>
                  <a:pt x="430" y="527"/>
                  <a:pt x="431" y="527"/>
                  <a:pt x="433" y="526"/>
                </a:cubicBezTo>
                <a:cubicBezTo>
                  <a:pt x="435" y="525"/>
                  <a:pt x="437" y="523"/>
                  <a:pt x="439" y="522"/>
                </a:cubicBezTo>
                <a:cubicBezTo>
                  <a:pt x="444" y="519"/>
                  <a:pt x="448" y="516"/>
                  <a:pt x="448" y="516"/>
                </a:cubicBezTo>
                <a:cubicBezTo>
                  <a:pt x="448" y="516"/>
                  <a:pt x="453" y="513"/>
                  <a:pt x="457" y="510"/>
                </a:cubicBezTo>
                <a:cubicBezTo>
                  <a:pt x="459" y="508"/>
                  <a:pt x="461" y="506"/>
                  <a:pt x="463" y="505"/>
                </a:cubicBezTo>
                <a:cubicBezTo>
                  <a:pt x="465" y="504"/>
                  <a:pt x="466" y="503"/>
                  <a:pt x="466" y="503"/>
                </a:cubicBezTo>
                <a:cubicBezTo>
                  <a:pt x="468" y="501"/>
                  <a:pt x="472" y="500"/>
                  <a:pt x="475" y="502"/>
                </a:cubicBezTo>
                <a:cubicBezTo>
                  <a:pt x="475" y="502"/>
                  <a:pt x="482" y="505"/>
                  <a:pt x="490" y="507"/>
                </a:cubicBezTo>
                <a:cubicBezTo>
                  <a:pt x="498" y="510"/>
                  <a:pt x="506" y="512"/>
                  <a:pt x="506" y="512"/>
                </a:cubicBezTo>
                <a:cubicBezTo>
                  <a:pt x="509" y="513"/>
                  <a:pt x="512" y="512"/>
                  <a:pt x="515" y="509"/>
                </a:cubicBezTo>
                <a:cubicBezTo>
                  <a:pt x="515" y="509"/>
                  <a:pt x="516" y="508"/>
                  <a:pt x="518" y="506"/>
                </a:cubicBezTo>
                <a:cubicBezTo>
                  <a:pt x="520" y="505"/>
                  <a:pt x="522" y="502"/>
                  <a:pt x="524" y="500"/>
                </a:cubicBezTo>
                <a:cubicBezTo>
                  <a:pt x="527" y="497"/>
                  <a:pt x="529" y="494"/>
                  <a:pt x="530" y="492"/>
                </a:cubicBezTo>
                <a:cubicBezTo>
                  <a:pt x="532" y="490"/>
                  <a:pt x="533" y="489"/>
                  <a:pt x="533" y="489"/>
                </a:cubicBezTo>
                <a:cubicBezTo>
                  <a:pt x="536" y="486"/>
                  <a:pt x="536" y="483"/>
                  <a:pt x="535" y="480"/>
                </a:cubicBezTo>
                <a:cubicBezTo>
                  <a:pt x="535" y="480"/>
                  <a:pt x="532" y="472"/>
                  <a:pt x="528" y="464"/>
                </a:cubicBezTo>
                <a:cubicBezTo>
                  <a:pt x="526" y="461"/>
                  <a:pt x="525" y="457"/>
                  <a:pt x="523" y="454"/>
                </a:cubicBezTo>
                <a:cubicBezTo>
                  <a:pt x="522" y="452"/>
                  <a:pt x="521" y="450"/>
                  <a:pt x="521" y="450"/>
                </a:cubicBezTo>
                <a:cubicBezTo>
                  <a:pt x="519" y="447"/>
                  <a:pt x="519" y="444"/>
                  <a:pt x="521" y="441"/>
                </a:cubicBezTo>
                <a:cubicBezTo>
                  <a:pt x="521" y="441"/>
                  <a:pt x="524" y="436"/>
                  <a:pt x="527" y="432"/>
                </a:cubicBezTo>
                <a:cubicBezTo>
                  <a:pt x="528" y="429"/>
                  <a:pt x="529" y="427"/>
                  <a:pt x="530" y="425"/>
                </a:cubicBezTo>
                <a:cubicBezTo>
                  <a:pt x="531" y="423"/>
                  <a:pt x="532" y="422"/>
                  <a:pt x="532" y="422"/>
                </a:cubicBezTo>
                <a:cubicBezTo>
                  <a:pt x="532" y="422"/>
                  <a:pt x="533" y="421"/>
                  <a:pt x="534" y="419"/>
                </a:cubicBezTo>
                <a:cubicBezTo>
                  <a:pt x="534" y="417"/>
                  <a:pt x="536" y="415"/>
                  <a:pt x="537" y="413"/>
                </a:cubicBezTo>
                <a:cubicBezTo>
                  <a:pt x="539" y="408"/>
                  <a:pt x="541" y="403"/>
                  <a:pt x="541" y="403"/>
                </a:cubicBezTo>
                <a:cubicBezTo>
                  <a:pt x="542" y="400"/>
                  <a:pt x="545" y="398"/>
                  <a:pt x="548" y="397"/>
                </a:cubicBezTo>
                <a:cubicBezTo>
                  <a:pt x="548" y="397"/>
                  <a:pt x="556" y="397"/>
                  <a:pt x="565" y="395"/>
                </a:cubicBezTo>
                <a:cubicBezTo>
                  <a:pt x="569" y="395"/>
                  <a:pt x="573" y="394"/>
                  <a:pt x="576" y="393"/>
                </a:cubicBezTo>
                <a:cubicBezTo>
                  <a:pt x="579" y="393"/>
                  <a:pt x="581" y="392"/>
                  <a:pt x="581" y="392"/>
                </a:cubicBezTo>
                <a:cubicBezTo>
                  <a:pt x="584" y="392"/>
                  <a:pt x="587" y="389"/>
                  <a:pt x="588" y="385"/>
                </a:cubicBezTo>
                <a:cubicBezTo>
                  <a:pt x="588" y="385"/>
                  <a:pt x="588" y="384"/>
                  <a:pt x="589" y="381"/>
                </a:cubicBezTo>
                <a:cubicBezTo>
                  <a:pt x="590" y="379"/>
                  <a:pt x="591" y="376"/>
                  <a:pt x="591" y="372"/>
                </a:cubicBezTo>
                <a:cubicBezTo>
                  <a:pt x="592" y="369"/>
                  <a:pt x="593" y="366"/>
                  <a:pt x="594" y="363"/>
                </a:cubicBezTo>
                <a:cubicBezTo>
                  <a:pt x="594" y="361"/>
                  <a:pt x="594" y="359"/>
                  <a:pt x="594" y="359"/>
                </a:cubicBezTo>
                <a:cubicBezTo>
                  <a:pt x="595" y="356"/>
                  <a:pt x="594" y="352"/>
                  <a:pt x="592" y="350"/>
                </a:cubicBezTo>
                <a:cubicBezTo>
                  <a:pt x="592" y="350"/>
                  <a:pt x="585" y="344"/>
                  <a:pt x="579" y="340"/>
                </a:cubicBezTo>
                <a:cubicBezTo>
                  <a:pt x="575" y="337"/>
                  <a:pt x="572" y="335"/>
                  <a:pt x="569" y="333"/>
                </a:cubicBezTo>
                <a:cubicBezTo>
                  <a:pt x="567" y="331"/>
                  <a:pt x="565" y="330"/>
                  <a:pt x="565" y="330"/>
                </a:cubicBezTo>
                <a:cubicBezTo>
                  <a:pt x="563" y="328"/>
                  <a:pt x="561" y="325"/>
                  <a:pt x="561" y="322"/>
                </a:cubicBezTo>
                <a:cubicBezTo>
                  <a:pt x="561" y="322"/>
                  <a:pt x="562" y="317"/>
                  <a:pt x="562" y="311"/>
                </a:cubicBezTo>
                <a:cubicBezTo>
                  <a:pt x="562" y="306"/>
                  <a:pt x="562" y="300"/>
                  <a:pt x="562" y="300"/>
                </a:cubicBezTo>
                <a:cubicBezTo>
                  <a:pt x="562" y="300"/>
                  <a:pt x="562" y="299"/>
                  <a:pt x="562" y="297"/>
                </a:cubicBezTo>
                <a:cubicBezTo>
                  <a:pt x="562" y="295"/>
                  <a:pt x="562" y="292"/>
                  <a:pt x="562" y="290"/>
                </a:cubicBezTo>
                <a:cubicBezTo>
                  <a:pt x="562" y="287"/>
                  <a:pt x="562" y="284"/>
                  <a:pt x="562" y="282"/>
                </a:cubicBezTo>
                <a:cubicBezTo>
                  <a:pt x="562" y="280"/>
                  <a:pt x="562" y="279"/>
                  <a:pt x="562" y="279"/>
                </a:cubicBezTo>
                <a:cubicBezTo>
                  <a:pt x="561" y="276"/>
                  <a:pt x="563" y="273"/>
                  <a:pt x="565" y="271"/>
                </a:cubicBezTo>
                <a:cubicBezTo>
                  <a:pt x="565" y="271"/>
                  <a:pt x="572" y="266"/>
                  <a:pt x="579" y="261"/>
                </a:cubicBezTo>
                <a:cubicBezTo>
                  <a:pt x="586" y="257"/>
                  <a:pt x="592" y="251"/>
                  <a:pt x="592" y="251"/>
                </a:cubicBezTo>
                <a:cubicBezTo>
                  <a:pt x="594" y="249"/>
                  <a:pt x="596" y="246"/>
                  <a:pt x="595" y="242"/>
                </a:cubicBezTo>
                <a:cubicBezTo>
                  <a:pt x="595" y="242"/>
                  <a:pt x="595" y="242"/>
                  <a:pt x="595" y="241"/>
                </a:cubicBezTo>
                <a:cubicBezTo>
                  <a:pt x="595" y="240"/>
                  <a:pt x="594" y="239"/>
                  <a:pt x="594" y="238"/>
                </a:cubicBezTo>
                <a:cubicBezTo>
                  <a:pt x="593" y="235"/>
                  <a:pt x="593" y="232"/>
                  <a:pt x="592" y="229"/>
                </a:cubicBezTo>
                <a:cubicBezTo>
                  <a:pt x="591" y="225"/>
                  <a:pt x="590" y="222"/>
                  <a:pt x="590" y="220"/>
                </a:cubicBezTo>
                <a:cubicBezTo>
                  <a:pt x="589" y="217"/>
                  <a:pt x="588" y="216"/>
                  <a:pt x="588" y="216"/>
                </a:cubicBezTo>
                <a:cubicBezTo>
                  <a:pt x="587" y="212"/>
                  <a:pt x="585" y="209"/>
                  <a:pt x="582" y="209"/>
                </a:cubicBezTo>
                <a:cubicBezTo>
                  <a:pt x="582" y="209"/>
                  <a:pt x="573" y="207"/>
                  <a:pt x="565" y="206"/>
                </a:cubicBezTo>
                <a:cubicBezTo>
                  <a:pt x="561" y="205"/>
                  <a:pt x="557" y="204"/>
                  <a:pt x="554" y="204"/>
                </a:cubicBezTo>
                <a:cubicBezTo>
                  <a:pt x="551" y="204"/>
                  <a:pt x="549" y="203"/>
                  <a:pt x="549" y="203"/>
                </a:cubicBezTo>
                <a:cubicBezTo>
                  <a:pt x="546" y="203"/>
                  <a:pt x="543" y="201"/>
                  <a:pt x="542" y="198"/>
                </a:cubicBezTo>
                <a:cubicBezTo>
                  <a:pt x="542" y="198"/>
                  <a:pt x="540" y="193"/>
                  <a:pt x="537" y="188"/>
                </a:cubicBezTo>
                <a:cubicBezTo>
                  <a:pt x="536" y="186"/>
                  <a:pt x="535" y="183"/>
                  <a:pt x="534" y="182"/>
                </a:cubicBezTo>
                <a:cubicBezTo>
                  <a:pt x="533" y="180"/>
                  <a:pt x="533" y="179"/>
                  <a:pt x="533" y="179"/>
                </a:cubicBezTo>
                <a:cubicBezTo>
                  <a:pt x="533" y="179"/>
                  <a:pt x="530" y="174"/>
                  <a:pt x="527" y="169"/>
                </a:cubicBezTo>
                <a:cubicBezTo>
                  <a:pt x="526" y="167"/>
                  <a:pt x="525" y="164"/>
                  <a:pt x="524" y="163"/>
                </a:cubicBezTo>
                <a:cubicBezTo>
                  <a:pt x="523" y="161"/>
                  <a:pt x="522" y="160"/>
                  <a:pt x="522" y="160"/>
                </a:cubicBezTo>
                <a:cubicBezTo>
                  <a:pt x="520" y="157"/>
                  <a:pt x="520" y="154"/>
                  <a:pt x="522" y="151"/>
                </a:cubicBezTo>
                <a:cubicBezTo>
                  <a:pt x="522" y="151"/>
                  <a:pt x="523" y="149"/>
                  <a:pt x="524" y="146"/>
                </a:cubicBezTo>
                <a:cubicBezTo>
                  <a:pt x="525" y="144"/>
                  <a:pt x="527" y="140"/>
                  <a:pt x="529" y="136"/>
                </a:cubicBezTo>
                <a:cubicBezTo>
                  <a:pt x="533" y="129"/>
                  <a:pt x="536" y="121"/>
                  <a:pt x="536" y="121"/>
                </a:cubicBezTo>
                <a:cubicBezTo>
                  <a:pt x="537" y="118"/>
                  <a:pt x="537" y="115"/>
                  <a:pt x="534" y="112"/>
                </a:cubicBezTo>
                <a:cubicBezTo>
                  <a:pt x="534" y="112"/>
                  <a:pt x="533" y="110"/>
                  <a:pt x="532" y="108"/>
                </a:cubicBezTo>
                <a:cubicBezTo>
                  <a:pt x="530" y="106"/>
                  <a:pt x="528" y="104"/>
                  <a:pt x="526" y="101"/>
                </a:cubicBezTo>
                <a:cubicBezTo>
                  <a:pt x="523" y="99"/>
                  <a:pt x="521" y="96"/>
                  <a:pt x="519" y="94"/>
                </a:cubicBezTo>
                <a:cubicBezTo>
                  <a:pt x="518" y="92"/>
                  <a:pt x="516" y="91"/>
                  <a:pt x="516" y="91"/>
                </a:cubicBezTo>
                <a:cubicBezTo>
                  <a:pt x="514" y="89"/>
                  <a:pt x="510" y="87"/>
                  <a:pt x="507" y="88"/>
                </a:cubicBezTo>
                <a:cubicBezTo>
                  <a:pt x="507" y="88"/>
                  <a:pt x="505" y="89"/>
                  <a:pt x="502" y="90"/>
                </a:cubicBezTo>
                <a:cubicBezTo>
                  <a:pt x="499" y="91"/>
                  <a:pt x="495" y="92"/>
                  <a:pt x="491" y="93"/>
                </a:cubicBezTo>
                <a:cubicBezTo>
                  <a:pt x="483" y="96"/>
                  <a:pt x="476" y="99"/>
                  <a:pt x="476" y="99"/>
                </a:cubicBezTo>
                <a:cubicBezTo>
                  <a:pt x="473" y="100"/>
                  <a:pt x="469" y="99"/>
                  <a:pt x="467" y="97"/>
                </a:cubicBezTo>
                <a:cubicBezTo>
                  <a:pt x="467" y="97"/>
                  <a:pt x="463" y="94"/>
                  <a:pt x="458" y="91"/>
                </a:cubicBezTo>
                <a:cubicBezTo>
                  <a:pt x="456" y="89"/>
                  <a:pt x="454" y="87"/>
                  <a:pt x="453" y="86"/>
                </a:cubicBezTo>
                <a:cubicBezTo>
                  <a:pt x="451" y="85"/>
                  <a:pt x="450" y="84"/>
                  <a:pt x="450" y="84"/>
                </a:cubicBezTo>
                <a:cubicBezTo>
                  <a:pt x="450" y="84"/>
                  <a:pt x="445" y="81"/>
                  <a:pt x="441" y="78"/>
                </a:cubicBezTo>
                <a:cubicBezTo>
                  <a:pt x="436" y="76"/>
                  <a:pt x="432" y="73"/>
                  <a:pt x="432" y="73"/>
                </a:cubicBezTo>
                <a:cubicBezTo>
                  <a:pt x="429" y="71"/>
                  <a:pt x="427" y="68"/>
                  <a:pt x="427" y="65"/>
                </a:cubicBezTo>
                <a:cubicBezTo>
                  <a:pt x="427" y="65"/>
                  <a:pt x="427" y="63"/>
                  <a:pt x="427" y="60"/>
                </a:cubicBezTo>
                <a:cubicBezTo>
                  <a:pt x="427" y="57"/>
                  <a:pt x="427" y="53"/>
                  <a:pt x="427" y="49"/>
                </a:cubicBezTo>
                <a:cubicBezTo>
                  <a:pt x="427" y="40"/>
                  <a:pt x="426" y="32"/>
                  <a:pt x="426" y="32"/>
                </a:cubicBezTo>
                <a:cubicBezTo>
                  <a:pt x="426" y="29"/>
                  <a:pt x="423" y="26"/>
                  <a:pt x="420" y="24"/>
                </a:cubicBezTo>
                <a:cubicBezTo>
                  <a:pt x="420" y="24"/>
                  <a:pt x="418" y="24"/>
                  <a:pt x="416" y="23"/>
                </a:cubicBezTo>
                <a:cubicBezTo>
                  <a:pt x="414" y="22"/>
                  <a:pt x="411" y="20"/>
                  <a:pt x="407" y="19"/>
                </a:cubicBezTo>
                <a:cubicBezTo>
                  <a:pt x="404" y="18"/>
                  <a:pt x="401" y="17"/>
                  <a:pt x="399" y="16"/>
                </a:cubicBezTo>
                <a:cubicBezTo>
                  <a:pt x="397" y="16"/>
                  <a:pt x="396" y="15"/>
                  <a:pt x="396" y="15"/>
                </a:cubicBezTo>
                <a:cubicBezTo>
                  <a:pt x="395" y="15"/>
                  <a:pt x="395" y="15"/>
                  <a:pt x="395" y="15"/>
                </a:cubicBezTo>
                <a:cubicBezTo>
                  <a:pt x="391" y="14"/>
                  <a:pt x="387" y="14"/>
                  <a:pt x="385" y="16"/>
                </a:cubicBezTo>
                <a:cubicBezTo>
                  <a:pt x="385" y="16"/>
                  <a:pt x="384" y="18"/>
                  <a:pt x="381" y="20"/>
                </a:cubicBezTo>
                <a:cubicBezTo>
                  <a:pt x="379" y="22"/>
                  <a:pt x="376" y="25"/>
                  <a:pt x="373" y="28"/>
                </a:cubicBezTo>
                <a:cubicBezTo>
                  <a:pt x="368" y="34"/>
                  <a:pt x="362" y="40"/>
                  <a:pt x="362" y="40"/>
                </a:cubicBezTo>
                <a:cubicBezTo>
                  <a:pt x="360" y="43"/>
                  <a:pt x="357" y="44"/>
                  <a:pt x="354" y="43"/>
                </a:cubicBezTo>
                <a:cubicBezTo>
                  <a:pt x="354" y="43"/>
                  <a:pt x="352" y="43"/>
                  <a:pt x="350" y="42"/>
                </a:cubicBezTo>
                <a:cubicBezTo>
                  <a:pt x="349" y="42"/>
                  <a:pt x="346" y="42"/>
                  <a:pt x="343" y="41"/>
                </a:cubicBezTo>
                <a:cubicBezTo>
                  <a:pt x="341" y="41"/>
                  <a:pt x="338" y="40"/>
                  <a:pt x="336" y="40"/>
                </a:cubicBezTo>
                <a:cubicBezTo>
                  <a:pt x="334" y="40"/>
                  <a:pt x="333" y="40"/>
                  <a:pt x="333" y="40"/>
                </a:cubicBezTo>
                <a:cubicBezTo>
                  <a:pt x="333" y="40"/>
                  <a:pt x="331" y="39"/>
                  <a:pt x="329" y="39"/>
                </a:cubicBezTo>
                <a:cubicBezTo>
                  <a:pt x="327" y="39"/>
                  <a:pt x="325" y="39"/>
                  <a:pt x="322" y="38"/>
                </a:cubicBezTo>
                <a:cubicBezTo>
                  <a:pt x="316" y="38"/>
                  <a:pt x="311" y="38"/>
                  <a:pt x="311" y="38"/>
                </a:cubicBezTo>
                <a:cubicBezTo>
                  <a:pt x="308" y="38"/>
                  <a:pt x="305" y="36"/>
                  <a:pt x="304" y="33"/>
                </a:cubicBezTo>
                <a:cubicBezTo>
                  <a:pt x="304" y="33"/>
                  <a:pt x="303" y="31"/>
                  <a:pt x="301" y="28"/>
                </a:cubicBezTo>
                <a:cubicBezTo>
                  <a:pt x="300" y="26"/>
                  <a:pt x="298" y="22"/>
                  <a:pt x="296" y="18"/>
                </a:cubicBezTo>
                <a:cubicBezTo>
                  <a:pt x="292" y="11"/>
                  <a:pt x="287" y="4"/>
                  <a:pt x="287" y="4"/>
                </a:cubicBezTo>
                <a:cubicBezTo>
                  <a:pt x="286" y="1"/>
                  <a:pt x="282" y="0"/>
                  <a:pt x="278" y="0"/>
                </a:cubicBezTo>
                <a:cubicBezTo>
                  <a:pt x="278" y="0"/>
                  <a:pt x="277" y="0"/>
                  <a:pt x="274" y="1"/>
                </a:cubicBezTo>
                <a:cubicBezTo>
                  <a:pt x="272" y="1"/>
                  <a:pt x="268" y="1"/>
                  <a:pt x="265" y="1"/>
                </a:cubicBezTo>
                <a:cubicBezTo>
                  <a:pt x="262" y="2"/>
                  <a:pt x="258" y="2"/>
                  <a:pt x="256" y="3"/>
                </a:cubicBezTo>
                <a:cubicBezTo>
                  <a:pt x="253" y="3"/>
                  <a:pt x="251" y="3"/>
                  <a:pt x="251" y="3"/>
                </a:cubicBezTo>
                <a:cubicBezTo>
                  <a:pt x="248" y="4"/>
                  <a:pt x="245" y="6"/>
                  <a:pt x="244" y="9"/>
                </a:cubicBezTo>
                <a:cubicBezTo>
                  <a:pt x="244" y="9"/>
                  <a:pt x="243" y="11"/>
                  <a:pt x="242" y="14"/>
                </a:cubicBezTo>
                <a:cubicBezTo>
                  <a:pt x="241" y="17"/>
                  <a:pt x="240" y="21"/>
                  <a:pt x="239" y="25"/>
                </a:cubicBezTo>
                <a:cubicBezTo>
                  <a:pt x="236" y="33"/>
                  <a:pt x="235" y="41"/>
                  <a:pt x="235" y="41"/>
                </a:cubicBezTo>
                <a:cubicBezTo>
                  <a:pt x="234" y="44"/>
                  <a:pt x="231" y="47"/>
                  <a:pt x="228" y="47"/>
                </a:cubicBezTo>
                <a:cubicBezTo>
                  <a:pt x="228" y="47"/>
                  <a:pt x="227" y="48"/>
                  <a:pt x="225" y="48"/>
                </a:cubicBezTo>
                <a:cubicBezTo>
                  <a:pt x="223" y="49"/>
                  <a:pt x="221" y="50"/>
                  <a:pt x="218" y="51"/>
                </a:cubicBezTo>
                <a:cubicBezTo>
                  <a:pt x="216" y="51"/>
                  <a:pt x="213" y="52"/>
                  <a:pt x="211" y="53"/>
                </a:cubicBezTo>
                <a:cubicBezTo>
                  <a:pt x="209" y="54"/>
                  <a:pt x="208" y="54"/>
                  <a:pt x="208" y="54"/>
                </a:cubicBezTo>
                <a:cubicBezTo>
                  <a:pt x="208" y="54"/>
                  <a:pt x="203" y="56"/>
                  <a:pt x="198" y="58"/>
                </a:cubicBezTo>
                <a:cubicBezTo>
                  <a:pt x="193" y="60"/>
                  <a:pt x="188" y="63"/>
                  <a:pt x="188" y="63"/>
                </a:cubicBezTo>
                <a:cubicBezTo>
                  <a:pt x="185" y="64"/>
                  <a:pt x="182" y="64"/>
                  <a:pt x="179" y="62"/>
                </a:cubicBezTo>
                <a:cubicBezTo>
                  <a:pt x="179" y="62"/>
                  <a:pt x="173" y="57"/>
                  <a:pt x="166" y="53"/>
                </a:cubicBezTo>
                <a:cubicBezTo>
                  <a:pt x="159" y="48"/>
                  <a:pt x="151" y="44"/>
                  <a:pt x="151" y="44"/>
                </a:cubicBezTo>
                <a:cubicBezTo>
                  <a:pt x="149" y="43"/>
                  <a:pt x="145" y="43"/>
                  <a:pt x="142" y="45"/>
                </a:cubicBezTo>
                <a:cubicBezTo>
                  <a:pt x="142" y="45"/>
                  <a:pt x="136" y="48"/>
                  <a:pt x="130" y="52"/>
                </a:cubicBezTo>
                <a:cubicBezTo>
                  <a:pt x="125" y="56"/>
                  <a:pt x="119" y="60"/>
                  <a:pt x="119" y="60"/>
                </a:cubicBezTo>
                <a:cubicBezTo>
                  <a:pt x="116" y="62"/>
                  <a:pt x="115" y="66"/>
                  <a:pt x="115" y="69"/>
                </a:cubicBezTo>
                <a:cubicBezTo>
                  <a:pt x="115" y="69"/>
                  <a:pt x="117" y="77"/>
                  <a:pt x="118" y="85"/>
                </a:cubicBezTo>
                <a:cubicBezTo>
                  <a:pt x="120" y="93"/>
                  <a:pt x="122" y="101"/>
                  <a:pt x="122" y="101"/>
                </a:cubicBezTo>
                <a:cubicBezTo>
                  <a:pt x="123" y="104"/>
                  <a:pt x="122" y="107"/>
                  <a:pt x="119" y="110"/>
                </a:cubicBezTo>
                <a:cubicBezTo>
                  <a:pt x="119" y="110"/>
                  <a:pt x="116" y="114"/>
                  <a:pt x="112" y="117"/>
                </a:cubicBezTo>
                <a:cubicBezTo>
                  <a:pt x="108" y="121"/>
                  <a:pt x="104" y="125"/>
                  <a:pt x="104" y="125"/>
                </a:cubicBezTo>
                <a:cubicBezTo>
                  <a:pt x="104" y="125"/>
                  <a:pt x="103" y="126"/>
                  <a:pt x="102" y="128"/>
                </a:cubicBezTo>
                <a:cubicBezTo>
                  <a:pt x="101" y="129"/>
                  <a:pt x="99" y="131"/>
                  <a:pt x="97" y="133"/>
                </a:cubicBezTo>
                <a:cubicBezTo>
                  <a:pt x="96" y="135"/>
                  <a:pt x="94" y="138"/>
                  <a:pt x="93" y="139"/>
                </a:cubicBezTo>
                <a:cubicBezTo>
                  <a:pt x="92" y="141"/>
                  <a:pt x="91" y="142"/>
                  <a:pt x="91" y="142"/>
                </a:cubicBezTo>
                <a:cubicBezTo>
                  <a:pt x="89" y="144"/>
                  <a:pt x="86" y="146"/>
                  <a:pt x="82" y="145"/>
                </a:cubicBezTo>
                <a:cubicBezTo>
                  <a:pt x="82" y="145"/>
                  <a:pt x="74" y="144"/>
                  <a:pt x="66" y="144"/>
                </a:cubicBezTo>
                <a:cubicBezTo>
                  <a:pt x="62" y="143"/>
                  <a:pt x="58" y="143"/>
                  <a:pt x="55" y="143"/>
                </a:cubicBezTo>
                <a:cubicBezTo>
                  <a:pt x="52" y="143"/>
                  <a:pt x="50" y="142"/>
                  <a:pt x="50" y="142"/>
                </a:cubicBezTo>
                <a:cubicBezTo>
                  <a:pt x="46" y="142"/>
                  <a:pt x="43" y="144"/>
                  <a:pt x="41" y="147"/>
                </a:cubicBezTo>
                <a:cubicBezTo>
                  <a:pt x="41" y="147"/>
                  <a:pt x="40" y="149"/>
                  <a:pt x="39" y="151"/>
                </a:cubicBezTo>
                <a:cubicBezTo>
                  <a:pt x="38" y="153"/>
                  <a:pt x="36" y="156"/>
                  <a:pt x="35" y="159"/>
                </a:cubicBezTo>
                <a:cubicBezTo>
                  <a:pt x="33" y="162"/>
                  <a:pt x="32" y="165"/>
                  <a:pt x="30" y="168"/>
                </a:cubicBezTo>
                <a:cubicBezTo>
                  <a:pt x="29" y="170"/>
                  <a:pt x="29" y="172"/>
                  <a:pt x="29" y="172"/>
                </a:cubicBezTo>
                <a:cubicBezTo>
                  <a:pt x="27" y="175"/>
                  <a:pt x="27" y="179"/>
                  <a:pt x="29" y="181"/>
                </a:cubicBezTo>
                <a:cubicBezTo>
                  <a:pt x="29" y="181"/>
                  <a:pt x="34" y="188"/>
                  <a:pt x="39" y="194"/>
                </a:cubicBezTo>
                <a:cubicBezTo>
                  <a:pt x="42" y="198"/>
                  <a:pt x="45" y="201"/>
                  <a:pt x="47" y="203"/>
                </a:cubicBezTo>
                <a:cubicBezTo>
                  <a:pt x="49" y="205"/>
                  <a:pt x="50" y="207"/>
                  <a:pt x="50" y="207"/>
                </a:cubicBezTo>
                <a:cubicBezTo>
                  <a:pt x="52" y="209"/>
                  <a:pt x="53" y="212"/>
                  <a:pt x="52" y="215"/>
                </a:cubicBezTo>
                <a:cubicBezTo>
                  <a:pt x="52" y="215"/>
                  <a:pt x="50" y="221"/>
                  <a:pt x="49" y="226"/>
                </a:cubicBezTo>
                <a:cubicBezTo>
                  <a:pt x="48" y="228"/>
                  <a:pt x="47" y="231"/>
                  <a:pt x="47" y="233"/>
                </a:cubicBezTo>
                <a:cubicBezTo>
                  <a:pt x="46" y="235"/>
                  <a:pt x="46" y="236"/>
                  <a:pt x="46" y="236"/>
                </a:cubicBezTo>
                <a:cubicBezTo>
                  <a:pt x="46" y="236"/>
                  <a:pt x="45" y="237"/>
                  <a:pt x="45" y="239"/>
                </a:cubicBezTo>
                <a:cubicBezTo>
                  <a:pt x="45" y="241"/>
                  <a:pt x="44" y="244"/>
                  <a:pt x="43" y="247"/>
                </a:cubicBezTo>
                <a:cubicBezTo>
                  <a:pt x="43" y="249"/>
                  <a:pt x="42" y="252"/>
                  <a:pt x="42" y="254"/>
                </a:cubicBezTo>
                <a:cubicBezTo>
                  <a:pt x="42" y="256"/>
                  <a:pt x="41" y="257"/>
                  <a:pt x="41" y="257"/>
                </a:cubicBezTo>
                <a:cubicBezTo>
                  <a:pt x="41" y="260"/>
                  <a:pt x="39" y="263"/>
                  <a:pt x="36" y="264"/>
                </a:cubicBezTo>
                <a:cubicBezTo>
                  <a:pt x="36" y="264"/>
                  <a:pt x="28" y="267"/>
                  <a:pt x="21" y="270"/>
                </a:cubicBezTo>
                <a:cubicBezTo>
                  <a:pt x="17" y="272"/>
                  <a:pt x="13" y="273"/>
                  <a:pt x="10" y="275"/>
                </a:cubicBezTo>
                <a:cubicBezTo>
                  <a:pt x="7" y="276"/>
                  <a:pt x="5" y="277"/>
                  <a:pt x="5" y="277"/>
                </a:cubicBezTo>
                <a:cubicBezTo>
                  <a:pt x="2" y="278"/>
                  <a:pt x="0" y="281"/>
                  <a:pt x="0" y="285"/>
                </a:cubicBezTo>
                <a:cubicBezTo>
                  <a:pt x="0" y="285"/>
                  <a:pt x="0" y="286"/>
                  <a:pt x="0" y="286"/>
                </a:cubicBezTo>
                <a:cubicBezTo>
                  <a:pt x="0" y="287"/>
                  <a:pt x="0" y="288"/>
                  <a:pt x="0" y="289"/>
                </a:cubicBezTo>
                <a:cubicBezTo>
                  <a:pt x="0" y="292"/>
                  <a:pt x="0" y="295"/>
                  <a:pt x="0" y="299"/>
                </a:cubicBezTo>
                <a:cubicBezTo>
                  <a:pt x="0" y="302"/>
                  <a:pt x="0" y="306"/>
                  <a:pt x="0" y="308"/>
                </a:cubicBezTo>
                <a:cubicBezTo>
                  <a:pt x="0" y="311"/>
                  <a:pt x="0" y="312"/>
                  <a:pt x="0" y="312"/>
                </a:cubicBezTo>
                <a:cubicBezTo>
                  <a:pt x="0" y="316"/>
                  <a:pt x="2" y="319"/>
                  <a:pt x="5" y="321"/>
                </a:cubicBezTo>
                <a:cubicBezTo>
                  <a:pt x="5" y="321"/>
                  <a:pt x="13" y="324"/>
                  <a:pt x="20" y="328"/>
                </a:cubicBezTo>
                <a:cubicBezTo>
                  <a:pt x="24" y="329"/>
                  <a:pt x="28" y="331"/>
                  <a:pt x="31" y="332"/>
                </a:cubicBezTo>
                <a:cubicBezTo>
                  <a:pt x="34" y="333"/>
                  <a:pt x="36" y="334"/>
                  <a:pt x="36" y="334"/>
                </a:cubicBezTo>
                <a:cubicBezTo>
                  <a:pt x="39" y="335"/>
                  <a:pt x="41" y="337"/>
                  <a:pt x="41" y="341"/>
                </a:cubicBezTo>
                <a:cubicBezTo>
                  <a:pt x="41" y="341"/>
                  <a:pt x="42" y="346"/>
                  <a:pt x="43" y="351"/>
                </a:cubicBezTo>
                <a:cubicBezTo>
                  <a:pt x="44" y="356"/>
                  <a:pt x="45" y="362"/>
                  <a:pt x="45" y="362"/>
                </a:cubicBezTo>
                <a:cubicBezTo>
                  <a:pt x="45" y="362"/>
                  <a:pt x="46" y="363"/>
                  <a:pt x="46" y="365"/>
                </a:cubicBezTo>
                <a:cubicBezTo>
                  <a:pt x="47" y="367"/>
                  <a:pt x="47" y="369"/>
                  <a:pt x="48" y="372"/>
                </a:cubicBezTo>
                <a:cubicBezTo>
                  <a:pt x="49" y="377"/>
                  <a:pt x="51" y="382"/>
                  <a:pt x="51" y="382"/>
                </a:cubicBezTo>
                <a:cubicBezTo>
                  <a:pt x="52" y="385"/>
                  <a:pt x="52" y="389"/>
                  <a:pt x="49" y="391"/>
                </a:cubicBezTo>
                <a:cubicBezTo>
                  <a:pt x="49" y="391"/>
                  <a:pt x="44" y="397"/>
                  <a:pt x="39" y="403"/>
                </a:cubicBezTo>
                <a:cubicBezTo>
                  <a:pt x="36" y="407"/>
                  <a:pt x="34" y="410"/>
                  <a:pt x="32" y="412"/>
                </a:cubicBezTo>
                <a:cubicBezTo>
                  <a:pt x="30" y="415"/>
                  <a:pt x="28" y="417"/>
                  <a:pt x="28" y="417"/>
                </a:cubicBezTo>
                <a:cubicBezTo>
                  <a:pt x="27" y="419"/>
                  <a:pt x="26" y="423"/>
                  <a:pt x="28" y="426"/>
                </a:cubicBezTo>
                <a:cubicBezTo>
                  <a:pt x="28" y="426"/>
                  <a:pt x="29" y="428"/>
                  <a:pt x="30" y="430"/>
                </a:cubicBezTo>
                <a:cubicBezTo>
                  <a:pt x="31" y="432"/>
                  <a:pt x="32" y="435"/>
                  <a:pt x="34" y="438"/>
                </a:cubicBezTo>
                <a:cubicBezTo>
                  <a:pt x="35" y="441"/>
                  <a:pt x="37" y="444"/>
                  <a:pt x="38" y="447"/>
                </a:cubicBezTo>
                <a:cubicBezTo>
                  <a:pt x="40" y="449"/>
                  <a:pt x="40" y="450"/>
                  <a:pt x="40" y="450"/>
                </a:cubicBezTo>
                <a:cubicBezTo>
                  <a:pt x="42" y="454"/>
                  <a:pt x="45" y="456"/>
                  <a:pt x="49" y="455"/>
                </a:cubicBezTo>
                <a:cubicBezTo>
                  <a:pt x="49" y="455"/>
                  <a:pt x="57" y="455"/>
                  <a:pt x="65" y="454"/>
                </a:cubicBezTo>
                <a:cubicBezTo>
                  <a:pt x="69" y="454"/>
                  <a:pt x="74" y="454"/>
                  <a:pt x="77" y="453"/>
                </a:cubicBezTo>
                <a:cubicBezTo>
                  <a:pt x="80" y="453"/>
                  <a:pt x="82" y="453"/>
                  <a:pt x="82" y="453"/>
                </a:cubicBezTo>
                <a:cubicBezTo>
                  <a:pt x="85" y="452"/>
                  <a:pt x="88" y="454"/>
                  <a:pt x="90" y="456"/>
                </a:cubicBezTo>
                <a:cubicBezTo>
                  <a:pt x="90" y="456"/>
                  <a:pt x="91" y="457"/>
                  <a:pt x="92" y="459"/>
                </a:cubicBezTo>
                <a:cubicBezTo>
                  <a:pt x="93" y="461"/>
                  <a:pt x="95" y="463"/>
                  <a:pt x="96" y="465"/>
                </a:cubicBezTo>
                <a:cubicBezTo>
                  <a:pt x="100" y="469"/>
                  <a:pt x="103" y="473"/>
                  <a:pt x="103" y="473"/>
                </a:cubicBezTo>
                <a:cubicBezTo>
                  <a:pt x="103" y="473"/>
                  <a:pt x="104" y="474"/>
                  <a:pt x="106" y="475"/>
                </a:cubicBezTo>
                <a:cubicBezTo>
                  <a:pt x="107" y="477"/>
                  <a:pt x="109" y="479"/>
                  <a:pt x="111" y="481"/>
                </a:cubicBezTo>
                <a:cubicBezTo>
                  <a:pt x="114" y="485"/>
                  <a:pt x="118" y="489"/>
                  <a:pt x="118" y="489"/>
                </a:cubicBezTo>
                <a:cubicBezTo>
                  <a:pt x="121" y="491"/>
                  <a:pt x="122" y="494"/>
                  <a:pt x="121" y="497"/>
                </a:cubicBezTo>
                <a:cubicBezTo>
                  <a:pt x="121" y="497"/>
                  <a:pt x="120" y="499"/>
                  <a:pt x="119" y="502"/>
                </a:cubicBezTo>
                <a:cubicBezTo>
                  <a:pt x="119" y="505"/>
                  <a:pt x="118" y="509"/>
                  <a:pt x="117" y="513"/>
                </a:cubicBezTo>
                <a:cubicBezTo>
                  <a:pt x="115" y="521"/>
                  <a:pt x="114" y="529"/>
                  <a:pt x="114" y="529"/>
                </a:cubicBezTo>
                <a:cubicBezTo>
                  <a:pt x="113" y="533"/>
                  <a:pt x="115" y="536"/>
                  <a:pt x="118" y="538"/>
                </a:cubicBezTo>
                <a:cubicBezTo>
                  <a:pt x="118" y="538"/>
                  <a:pt x="119" y="539"/>
                  <a:pt x="121" y="541"/>
                </a:cubicBezTo>
                <a:cubicBezTo>
                  <a:pt x="123" y="542"/>
                  <a:pt x="126" y="544"/>
                  <a:pt x="129" y="546"/>
                </a:cubicBezTo>
                <a:cubicBezTo>
                  <a:pt x="132" y="548"/>
                  <a:pt x="134" y="550"/>
                  <a:pt x="137" y="552"/>
                </a:cubicBezTo>
                <a:cubicBezTo>
                  <a:pt x="138" y="552"/>
                  <a:pt x="139" y="553"/>
                  <a:pt x="139" y="553"/>
                </a:cubicBezTo>
                <a:cubicBezTo>
                  <a:pt x="140" y="554"/>
                  <a:pt x="140" y="554"/>
                  <a:pt x="140" y="554"/>
                </a:cubicBezTo>
                <a:cubicBezTo>
                  <a:pt x="143" y="556"/>
                  <a:pt x="147" y="556"/>
                  <a:pt x="150" y="554"/>
                </a:cubicBezTo>
                <a:cubicBezTo>
                  <a:pt x="150" y="554"/>
                  <a:pt x="157" y="550"/>
                  <a:pt x="164" y="546"/>
                </a:cubicBezTo>
                <a:cubicBezTo>
                  <a:pt x="171" y="541"/>
                  <a:pt x="178" y="537"/>
                  <a:pt x="178" y="537"/>
                </a:cubicBezTo>
                <a:cubicBezTo>
                  <a:pt x="180" y="535"/>
                  <a:pt x="184" y="535"/>
                  <a:pt x="187" y="536"/>
                </a:cubicBezTo>
                <a:cubicBezTo>
                  <a:pt x="187" y="536"/>
                  <a:pt x="188" y="537"/>
                  <a:pt x="190" y="537"/>
                </a:cubicBezTo>
                <a:cubicBezTo>
                  <a:pt x="192" y="538"/>
                  <a:pt x="194" y="539"/>
                  <a:pt x="196" y="540"/>
                </a:cubicBezTo>
                <a:cubicBezTo>
                  <a:pt x="199" y="542"/>
                  <a:pt x="201" y="543"/>
                  <a:pt x="203" y="543"/>
                </a:cubicBezTo>
                <a:cubicBezTo>
                  <a:pt x="205" y="544"/>
                  <a:pt x="206" y="545"/>
                  <a:pt x="206" y="545"/>
                </a:cubicBezTo>
                <a:cubicBezTo>
                  <a:pt x="206" y="545"/>
                  <a:pt x="211" y="546"/>
                  <a:pt x="217" y="548"/>
                </a:cubicBezTo>
                <a:cubicBezTo>
                  <a:pt x="222" y="550"/>
                  <a:pt x="227" y="551"/>
                  <a:pt x="227" y="551"/>
                </a:cubicBezTo>
                <a:cubicBezTo>
                  <a:pt x="230" y="552"/>
                  <a:pt x="232" y="555"/>
                  <a:pt x="233" y="558"/>
                </a:cubicBezTo>
                <a:cubicBezTo>
                  <a:pt x="233" y="558"/>
                  <a:pt x="234" y="560"/>
                  <a:pt x="234" y="563"/>
                </a:cubicBezTo>
                <a:cubicBezTo>
                  <a:pt x="235" y="566"/>
                  <a:pt x="236" y="570"/>
                  <a:pt x="237" y="574"/>
                </a:cubicBezTo>
                <a:cubicBezTo>
                  <a:pt x="239" y="582"/>
                  <a:pt x="242" y="590"/>
                  <a:pt x="242" y="590"/>
                </a:cubicBezTo>
                <a:cubicBezTo>
                  <a:pt x="243" y="593"/>
                  <a:pt x="246" y="595"/>
                  <a:pt x="250" y="596"/>
                </a:cubicBezTo>
                <a:cubicBezTo>
                  <a:pt x="250" y="596"/>
                  <a:pt x="251" y="596"/>
                  <a:pt x="254" y="596"/>
                </a:cubicBezTo>
                <a:cubicBezTo>
                  <a:pt x="256" y="597"/>
                  <a:pt x="260" y="597"/>
                  <a:pt x="263" y="598"/>
                </a:cubicBezTo>
                <a:cubicBezTo>
                  <a:pt x="266" y="598"/>
                  <a:pt x="270" y="598"/>
                  <a:pt x="272" y="599"/>
                </a:cubicBezTo>
                <a:cubicBezTo>
                  <a:pt x="275" y="599"/>
                  <a:pt x="277" y="599"/>
                  <a:pt x="277" y="599"/>
                </a:cubicBezTo>
                <a:cubicBezTo>
                  <a:pt x="280" y="599"/>
                  <a:pt x="284" y="598"/>
                  <a:pt x="285" y="595"/>
                </a:cubicBezTo>
                <a:close/>
                <a:moveTo>
                  <a:pt x="274" y="511"/>
                </a:moveTo>
                <a:cubicBezTo>
                  <a:pt x="261" y="509"/>
                  <a:pt x="249" y="506"/>
                  <a:pt x="239" y="504"/>
                </a:cubicBezTo>
                <a:cubicBezTo>
                  <a:pt x="235" y="502"/>
                  <a:pt x="231" y="501"/>
                  <a:pt x="228" y="500"/>
                </a:cubicBezTo>
                <a:cubicBezTo>
                  <a:pt x="226" y="499"/>
                  <a:pt x="224" y="498"/>
                  <a:pt x="224" y="498"/>
                </a:cubicBezTo>
                <a:cubicBezTo>
                  <a:pt x="224" y="498"/>
                  <a:pt x="224" y="498"/>
                  <a:pt x="223" y="498"/>
                </a:cubicBezTo>
                <a:cubicBezTo>
                  <a:pt x="222" y="498"/>
                  <a:pt x="221" y="497"/>
                  <a:pt x="220" y="497"/>
                </a:cubicBezTo>
                <a:cubicBezTo>
                  <a:pt x="219" y="496"/>
                  <a:pt x="217" y="496"/>
                  <a:pt x="215" y="495"/>
                </a:cubicBezTo>
                <a:cubicBezTo>
                  <a:pt x="214" y="494"/>
                  <a:pt x="213" y="494"/>
                  <a:pt x="212" y="494"/>
                </a:cubicBezTo>
                <a:cubicBezTo>
                  <a:pt x="211" y="493"/>
                  <a:pt x="210" y="493"/>
                  <a:pt x="209" y="492"/>
                </a:cubicBezTo>
                <a:cubicBezTo>
                  <a:pt x="201" y="488"/>
                  <a:pt x="189" y="482"/>
                  <a:pt x="179" y="474"/>
                </a:cubicBezTo>
                <a:cubicBezTo>
                  <a:pt x="168" y="467"/>
                  <a:pt x="158" y="459"/>
                  <a:pt x="152" y="452"/>
                </a:cubicBezTo>
                <a:cubicBezTo>
                  <a:pt x="148" y="448"/>
                  <a:pt x="145" y="446"/>
                  <a:pt x="143" y="444"/>
                </a:cubicBezTo>
                <a:cubicBezTo>
                  <a:pt x="142" y="442"/>
                  <a:pt x="141" y="440"/>
                  <a:pt x="141" y="440"/>
                </a:cubicBezTo>
                <a:cubicBezTo>
                  <a:pt x="141" y="440"/>
                  <a:pt x="139" y="439"/>
                  <a:pt x="138" y="437"/>
                </a:cubicBezTo>
                <a:cubicBezTo>
                  <a:pt x="136" y="435"/>
                  <a:pt x="133" y="432"/>
                  <a:pt x="130" y="428"/>
                </a:cubicBezTo>
                <a:cubicBezTo>
                  <a:pt x="125" y="420"/>
                  <a:pt x="117" y="409"/>
                  <a:pt x="111" y="398"/>
                </a:cubicBezTo>
                <a:cubicBezTo>
                  <a:pt x="106" y="387"/>
                  <a:pt x="101" y="375"/>
                  <a:pt x="98" y="365"/>
                </a:cubicBezTo>
                <a:cubicBezTo>
                  <a:pt x="97" y="363"/>
                  <a:pt x="96" y="361"/>
                  <a:pt x="96" y="359"/>
                </a:cubicBezTo>
                <a:cubicBezTo>
                  <a:pt x="95" y="357"/>
                  <a:pt x="95" y="356"/>
                  <a:pt x="94" y="354"/>
                </a:cubicBezTo>
                <a:cubicBezTo>
                  <a:pt x="94" y="353"/>
                  <a:pt x="94" y="352"/>
                  <a:pt x="94" y="351"/>
                </a:cubicBezTo>
                <a:cubicBezTo>
                  <a:pt x="93" y="350"/>
                  <a:pt x="93" y="350"/>
                  <a:pt x="93" y="350"/>
                </a:cubicBezTo>
                <a:cubicBezTo>
                  <a:pt x="93" y="350"/>
                  <a:pt x="93" y="348"/>
                  <a:pt x="92" y="346"/>
                </a:cubicBezTo>
                <a:cubicBezTo>
                  <a:pt x="92" y="343"/>
                  <a:pt x="91" y="339"/>
                  <a:pt x="90" y="334"/>
                </a:cubicBezTo>
                <a:cubicBezTo>
                  <a:pt x="89" y="325"/>
                  <a:pt x="87" y="312"/>
                  <a:pt x="87" y="299"/>
                </a:cubicBezTo>
                <a:cubicBezTo>
                  <a:pt x="87" y="286"/>
                  <a:pt x="89" y="273"/>
                  <a:pt x="90" y="264"/>
                </a:cubicBezTo>
                <a:cubicBezTo>
                  <a:pt x="91" y="261"/>
                  <a:pt x="91" y="259"/>
                  <a:pt x="92" y="257"/>
                </a:cubicBezTo>
                <a:cubicBezTo>
                  <a:pt x="92" y="255"/>
                  <a:pt x="92" y="254"/>
                  <a:pt x="93" y="252"/>
                </a:cubicBezTo>
                <a:cubicBezTo>
                  <a:pt x="93" y="251"/>
                  <a:pt x="93" y="250"/>
                  <a:pt x="93" y="249"/>
                </a:cubicBezTo>
                <a:cubicBezTo>
                  <a:pt x="94" y="249"/>
                  <a:pt x="94" y="248"/>
                  <a:pt x="94" y="248"/>
                </a:cubicBezTo>
                <a:cubicBezTo>
                  <a:pt x="94" y="248"/>
                  <a:pt x="94" y="247"/>
                  <a:pt x="95" y="244"/>
                </a:cubicBezTo>
                <a:cubicBezTo>
                  <a:pt x="96" y="241"/>
                  <a:pt x="97" y="237"/>
                  <a:pt x="98" y="233"/>
                </a:cubicBezTo>
                <a:cubicBezTo>
                  <a:pt x="101" y="224"/>
                  <a:pt x="106" y="212"/>
                  <a:pt x="112" y="200"/>
                </a:cubicBezTo>
                <a:cubicBezTo>
                  <a:pt x="118" y="189"/>
                  <a:pt x="125" y="178"/>
                  <a:pt x="131" y="170"/>
                </a:cubicBezTo>
                <a:cubicBezTo>
                  <a:pt x="132" y="169"/>
                  <a:pt x="134" y="167"/>
                  <a:pt x="135" y="165"/>
                </a:cubicBezTo>
                <a:cubicBezTo>
                  <a:pt x="136" y="164"/>
                  <a:pt x="137" y="163"/>
                  <a:pt x="138" y="161"/>
                </a:cubicBezTo>
                <a:cubicBezTo>
                  <a:pt x="139" y="160"/>
                  <a:pt x="140" y="160"/>
                  <a:pt x="141" y="159"/>
                </a:cubicBezTo>
                <a:cubicBezTo>
                  <a:pt x="141" y="158"/>
                  <a:pt x="141" y="158"/>
                  <a:pt x="141" y="158"/>
                </a:cubicBezTo>
                <a:cubicBezTo>
                  <a:pt x="141" y="158"/>
                  <a:pt x="142" y="157"/>
                  <a:pt x="144" y="155"/>
                </a:cubicBezTo>
                <a:cubicBezTo>
                  <a:pt x="146" y="153"/>
                  <a:pt x="149" y="150"/>
                  <a:pt x="152" y="147"/>
                </a:cubicBezTo>
                <a:cubicBezTo>
                  <a:pt x="159" y="140"/>
                  <a:pt x="169" y="132"/>
                  <a:pt x="180" y="124"/>
                </a:cubicBezTo>
                <a:cubicBezTo>
                  <a:pt x="190" y="117"/>
                  <a:pt x="202" y="111"/>
                  <a:pt x="211" y="107"/>
                </a:cubicBezTo>
                <a:cubicBezTo>
                  <a:pt x="215" y="105"/>
                  <a:pt x="219" y="103"/>
                  <a:pt x="221" y="102"/>
                </a:cubicBezTo>
                <a:cubicBezTo>
                  <a:pt x="224" y="101"/>
                  <a:pt x="225" y="100"/>
                  <a:pt x="225" y="100"/>
                </a:cubicBezTo>
                <a:cubicBezTo>
                  <a:pt x="225" y="100"/>
                  <a:pt x="226" y="100"/>
                  <a:pt x="226" y="100"/>
                </a:cubicBezTo>
                <a:cubicBezTo>
                  <a:pt x="227" y="100"/>
                  <a:pt x="228" y="99"/>
                  <a:pt x="229" y="99"/>
                </a:cubicBezTo>
                <a:cubicBezTo>
                  <a:pt x="231" y="99"/>
                  <a:pt x="232" y="98"/>
                  <a:pt x="234" y="97"/>
                </a:cubicBezTo>
                <a:cubicBezTo>
                  <a:pt x="236" y="97"/>
                  <a:pt x="238" y="96"/>
                  <a:pt x="241" y="95"/>
                </a:cubicBezTo>
                <a:cubicBezTo>
                  <a:pt x="250" y="93"/>
                  <a:pt x="262" y="90"/>
                  <a:pt x="275" y="88"/>
                </a:cubicBezTo>
                <a:cubicBezTo>
                  <a:pt x="288" y="87"/>
                  <a:pt x="301" y="87"/>
                  <a:pt x="310" y="87"/>
                </a:cubicBezTo>
                <a:cubicBezTo>
                  <a:pt x="315" y="88"/>
                  <a:pt x="319" y="88"/>
                  <a:pt x="322" y="88"/>
                </a:cubicBezTo>
                <a:cubicBezTo>
                  <a:pt x="325" y="88"/>
                  <a:pt x="326" y="89"/>
                  <a:pt x="326" y="89"/>
                </a:cubicBezTo>
                <a:cubicBezTo>
                  <a:pt x="326" y="89"/>
                  <a:pt x="327" y="89"/>
                  <a:pt x="328" y="89"/>
                </a:cubicBezTo>
                <a:cubicBezTo>
                  <a:pt x="328" y="89"/>
                  <a:pt x="329" y="89"/>
                  <a:pt x="331" y="89"/>
                </a:cubicBezTo>
                <a:cubicBezTo>
                  <a:pt x="332" y="89"/>
                  <a:pt x="334" y="90"/>
                  <a:pt x="336" y="90"/>
                </a:cubicBezTo>
                <a:cubicBezTo>
                  <a:pt x="338" y="90"/>
                  <a:pt x="340" y="91"/>
                  <a:pt x="342" y="91"/>
                </a:cubicBezTo>
                <a:cubicBezTo>
                  <a:pt x="352" y="93"/>
                  <a:pt x="364" y="96"/>
                  <a:pt x="376" y="101"/>
                </a:cubicBezTo>
                <a:cubicBezTo>
                  <a:pt x="388" y="106"/>
                  <a:pt x="400" y="111"/>
                  <a:pt x="408" y="116"/>
                </a:cubicBezTo>
                <a:cubicBezTo>
                  <a:pt x="412" y="119"/>
                  <a:pt x="416" y="121"/>
                  <a:pt x="418" y="122"/>
                </a:cubicBezTo>
                <a:cubicBezTo>
                  <a:pt x="420" y="124"/>
                  <a:pt x="422" y="125"/>
                  <a:pt x="422" y="125"/>
                </a:cubicBezTo>
                <a:cubicBezTo>
                  <a:pt x="422" y="125"/>
                  <a:pt x="422" y="125"/>
                  <a:pt x="423" y="126"/>
                </a:cubicBezTo>
                <a:cubicBezTo>
                  <a:pt x="423" y="126"/>
                  <a:pt x="424" y="127"/>
                  <a:pt x="425" y="127"/>
                </a:cubicBezTo>
                <a:cubicBezTo>
                  <a:pt x="426" y="128"/>
                  <a:pt x="428" y="129"/>
                  <a:pt x="429" y="131"/>
                </a:cubicBezTo>
                <a:cubicBezTo>
                  <a:pt x="431" y="132"/>
                  <a:pt x="433" y="133"/>
                  <a:pt x="434" y="135"/>
                </a:cubicBezTo>
                <a:cubicBezTo>
                  <a:pt x="442" y="141"/>
                  <a:pt x="451" y="149"/>
                  <a:pt x="460" y="159"/>
                </a:cubicBezTo>
                <a:cubicBezTo>
                  <a:pt x="468" y="169"/>
                  <a:pt x="476" y="179"/>
                  <a:pt x="481" y="187"/>
                </a:cubicBezTo>
                <a:cubicBezTo>
                  <a:pt x="483" y="192"/>
                  <a:pt x="485" y="195"/>
                  <a:pt x="487" y="198"/>
                </a:cubicBezTo>
                <a:cubicBezTo>
                  <a:pt x="488" y="200"/>
                  <a:pt x="489" y="201"/>
                  <a:pt x="489" y="201"/>
                </a:cubicBezTo>
                <a:cubicBezTo>
                  <a:pt x="489" y="201"/>
                  <a:pt x="490" y="203"/>
                  <a:pt x="491" y="205"/>
                </a:cubicBezTo>
                <a:cubicBezTo>
                  <a:pt x="492" y="208"/>
                  <a:pt x="494" y="212"/>
                  <a:pt x="496" y="216"/>
                </a:cubicBezTo>
                <a:cubicBezTo>
                  <a:pt x="500" y="225"/>
                  <a:pt x="504" y="237"/>
                  <a:pt x="507" y="249"/>
                </a:cubicBezTo>
                <a:cubicBezTo>
                  <a:pt x="510" y="262"/>
                  <a:pt x="512" y="275"/>
                  <a:pt x="512" y="284"/>
                </a:cubicBezTo>
                <a:cubicBezTo>
                  <a:pt x="512" y="285"/>
                  <a:pt x="513" y="287"/>
                  <a:pt x="513" y="288"/>
                </a:cubicBezTo>
                <a:cubicBezTo>
                  <a:pt x="513" y="289"/>
                  <a:pt x="513" y="290"/>
                  <a:pt x="513" y="291"/>
                </a:cubicBezTo>
                <a:cubicBezTo>
                  <a:pt x="513" y="293"/>
                  <a:pt x="513" y="294"/>
                  <a:pt x="513" y="296"/>
                </a:cubicBezTo>
                <a:cubicBezTo>
                  <a:pt x="513" y="297"/>
                  <a:pt x="513" y="298"/>
                  <a:pt x="513" y="299"/>
                </a:cubicBezTo>
                <a:cubicBezTo>
                  <a:pt x="513" y="300"/>
                  <a:pt x="513" y="300"/>
                  <a:pt x="513" y="300"/>
                </a:cubicBezTo>
                <a:cubicBezTo>
                  <a:pt x="513" y="300"/>
                  <a:pt x="513" y="302"/>
                  <a:pt x="513" y="305"/>
                </a:cubicBezTo>
                <a:cubicBezTo>
                  <a:pt x="513" y="308"/>
                  <a:pt x="513" y="312"/>
                  <a:pt x="512" y="316"/>
                </a:cubicBezTo>
                <a:cubicBezTo>
                  <a:pt x="511" y="326"/>
                  <a:pt x="510" y="339"/>
                  <a:pt x="507" y="351"/>
                </a:cubicBezTo>
                <a:cubicBezTo>
                  <a:pt x="503" y="364"/>
                  <a:pt x="499" y="376"/>
                  <a:pt x="495" y="385"/>
                </a:cubicBezTo>
                <a:cubicBezTo>
                  <a:pt x="493" y="389"/>
                  <a:pt x="491" y="393"/>
                  <a:pt x="490" y="395"/>
                </a:cubicBezTo>
                <a:cubicBezTo>
                  <a:pt x="490" y="397"/>
                  <a:pt x="489" y="397"/>
                  <a:pt x="489" y="398"/>
                </a:cubicBezTo>
                <a:cubicBezTo>
                  <a:pt x="488" y="399"/>
                  <a:pt x="488" y="399"/>
                  <a:pt x="488" y="399"/>
                </a:cubicBezTo>
                <a:cubicBezTo>
                  <a:pt x="488" y="399"/>
                  <a:pt x="487" y="401"/>
                  <a:pt x="486" y="403"/>
                </a:cubicBezTo>
                <a:cubicBezTo>
                  <a:pt x="485" y="406"/>
                  <a:pt x="483" y="409"/>
                  <a:pt x="480" y="413"/>
                </a:cubicBezTo>
                <a:cubicBezTo>
                  <a:pt x="475" y="421"/>
                  <a:pt x="468" y="432"/>
                  <a:pt x="459" y="441"/>
                </a:cubicBezTo>
                <a:cubicBezTo>
                  <a:pt x="457" y="444"/>
                  <a:pt x="455" y="446"/>
                  <a:pt x="452" y="448"/>
                </a:cubicBezTo>
                <a:cubicBezTo>
                  <a:pt x="450" y="450"/>
                  <a:pt x="448" y="453"/>
                  <a:pt x="446" y="455"/>
                </a:cubicBezTo>
                <a:cubicBezTo>
                  <a:pt x="441" y="459"/>
                  <a:pt x="437" y="463"/>
                  <a:pt x="433" y="465"/>
                </a:cubicBezTo>
                <a:cubicBezTo>
                  <a:pt x="430" y="469"/>
                  <a:pt x="426" y="471"/>
                  <a:pt x="424" y="473"/>
                </a:cubicBezTo>
                <a:cubicBezTo>
                  <a:pt x="422" y="474"/>
                  <a:pt x="420" y="475"/>
                  <a:pt x="420" y="475"/>
                </a:cubicBezTo>
                <a:cubicBezTo>
                  <a:pt x="420" y="475"/>
                  <a:pt x="419" y="476"/>
                  <a:pt x="417" y="478"/>
                </a:cubicBezTo>
                <a:cubicBezTo>
                  <a:pt x="414" y="479"/>
                  <a:pt x="411" y="481"/>
                  <a:pt x="407" y="484"/>
                </a:cubicBezTo>
                <a:cubicBezTo>
                  <a:pt x="403" y="486"/>
                  <a:pt x="398" y="489"/>
                  <a:pt x="392" y="491"/>
                </a:cubicBezTo>
                <a:cubicBezTo>
                  <a:pt x="390" y="493"/>
                  <a:pt x="387" y="494"/>
                  <a:pt x="384" y="495"/>
                </a:cubicBezTo>
                <a:cubicBezTo>
                  <a:pt x="381" y="497"/>
                  <a:pt x="378" y="498"/>
                  <a:pt x="375" y="499"/>
                </a:cubicBezTo>
                <a:cubicBezTo>
                  <a:pt x="363" y="503"/>
                  <a:pt x="351" y="507"/>
                  <a:pt x="341" y="509"/>
                </a:cubicBezTo>
                <a:cubicBezTo>
                  <a:pt x="336" y="509"/>
                  <a:pt x="332" y="510"/>
                  <a:pt x="330" y="510"/>
                </a:cubicBezTo>
                <a:cubicBezTo>
                  <a:pt x="327" y="511"/>
                  <a:pt x="325" y="511"/>
                  <a:pt x="325" y="511"/>
                </a:cubicBezTo>
                <a:cubicBezTo>
                  <a:pt x="325" y="511"/>
                  <a:pt x="325" y="511"/>
                  <a:pt x="324" y="511"/>
                </a:cubicBezTo>
                <a:cubicBezTo>
                  <a:pt x="323" y="511"/>
                  <a:pt x="322" y="511"/>
                  <a:pt x="321" y="511"/>
                </a:cubicBezTo>
                <a:cubicBezTo>
                  <a:pt x="318" y="512"/>
                  <a:pt x="314" y="512"/>
                  <a:pt x="309" y="512"/>
                </a:cubicBezTo>
                <a:cubicBezTo>
                  <a:pt x="300" y="513"/>
                  <a:pt x="287" y="512"/>
                  <a:pt x="274" y="511"/>
                </a:cubicBezTo>
                <a:close/>
              </a:path>
            </a:pathLst>
          </a:custGeom>
          <a:solidFill>
            <a:srgbClr val="DA3218"/>
          </a:solidFill>
          <a:ln>
            <a:noFill/>
          </a:ln>
        </p:spPr>
        <p:txBody>
          <a:bodyPr vert="horz" wrap="square" lIns="91440" tIns="45720" rIns="91440" bIns="45720" numCol="1" anchor="t" anchorCtr="0" compatLnSpc="1"/>
          <a:lstStyle/>
          <a:p>
            <a:endParaRPr lang="en-US"/>
          </a:p>
        </p:txBody>
      </p:sp>
      <p:grpSp>
        <p:nvGrpSpPr>
          <p:cNvPr id="31" name="Group 89"/>
          <p:cNvGrpSpPr/>
          <p:nvPr/>
        </p:nvGrpSpPr>
        <p:grpSpPr>
          <a:xfrm>
            <a:off x="6262675" y="3557236"/>
            <a:ext cx="493752" cy="494648"/>
            <a:chOff x="6262675" y="3557236"/>
            <a:chExt cx="493752" cy="494648"/>
          </a:xfrm>
          <a:solidFill>
            <a:srgbClr val="DA3218"/>
          </a:solidFill>
        </p:grpSpPr>
        <p:sp>
          <p:nvSpPr>
            <p:cNvPr id="32" name="Freeform 110"/>
            <p:cNvSpPr>
              <a:spLocks noEditPoints="1"/>
            </p:cNvSpPr>
            <p:nvPr/>
          </p:nvSpPr>
          <p:spPr bwMode="auto">
            <a:xfrm>
              <a:off x="6262675" y="3603833"/>
              <a:ext cx="447155" cy="448051"/>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p:spPr>
          <p:txBody>
            <a:bodyPr vert="horz" wrap="square" lIns="91440" tIns="45720" rIns="91440" bIns="45720" numCol="1" anchor="t" anchorCtr="0" compatLnSpc="1"/>
            <a:lstStyle/>
            <a:p>
              <a:endParaRPr lang="en-US"/>
            </a:p>
          </p:txBody>
        </p:sp>
        <p:sp>
          <p:nvSpPr>
            <p:cNvPr id="33" name="Freeform 111"/>
            <p:cNvSpPr>
              <a:spLocks noEditPoints="1"/>
            </p:cNvSpPr>
            <p:nvPr/>
          </p:nvSpPr>
          <p:spPr bwMode="auto">
            <a:xfrm>
              <a:off x="6374687" y="3718534"/>
              <a:ext cx="220441" cy="220441"/>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12"/>
            <p:cNvSpPr>
              <a:spLocks noEditPoints="1"/>
            </p:cNvSpPr>
            <p:nvPr/>
          </p:nvSpPr>
          <p:spPr bwMode="auto">
            <a:xfrm>
              <a:off x="6506414" y="3557236"/>
              <a:ext cx="250013" cy="248220"/>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5" name="Freeform 113"/>
          <p:cNvSpPr>
            <a:spLocks noEditPoints="1"/>
          </p:cNvSpPr>
          <p:nvPr/>
        </p:nvSpPr>
        <p:spPr bwMode="auto">
          <a:xfrm>
            <a:off x="5989363" y="2403952"/>
            <a:ext cx="784090" cy="788570"/>
          </a:xfrm>
          <a:custGeom>
            <a:avLst/>
            <a:gdLst>
              <a:gd name="T0" fmla="*/ 188 w 370"/>
              <a:gd name="T1" fmla="*/ 344 h 372"/>
              <a:gd name="T2" fmla="*/ 216 w 370"/>
              <a:gd name="T3" fmla="*/ 341 h 372"/>
              <a:gd name="T4" fmla="*/ 246 w 370"/>
              <a:gd name="T5" fmla="*/ 362 h 372"/>
              <a:gd name="T6" fmla="*/ 269 w 370"/>
              <a:gd name="T7" fmla="*/ 348 h 372"/>
              <a:gd name="T8" fmla="*/ 277 w 370"/>
              <a:gd name="T9" fmla="*/ 313 h 372"/>
              <a:gd name="T10" fmla="*/ 304 w 370"/>
              <a:gd name="T11" fmla="*/ 298 h 372"/>
              <a:gd name="T12" fmla="*/ 337 w 370"/>
              <a:gd name="T13" fmla="*/ 292 h 372"/>
              <a:gd name="T14" fmla="*/ 336 w 370"/>
              <a:gd name="T15" fmla="*/ 266 h 372"/>
              <a:gd name="T16" fmla="*/ 333 w 370"/>
              <a:gd name="T17" fmla="*/ 235 h 372"/>
              <a:gd name="T18" fmla="*/ 353 w 370"/>
              <a:gd name="T19" fmla="*/ 212 h 372"/>
              <a:gd name="T20" fmla="*/ 370 w 370"/>
              <a:gd name="T21" fmla="*/ 185 h 372"/>
              <a:gd name="T22" fmla="*/ 339 w 370"/>
              <a:gd name="T23" fmla="*/ 161 h 372"/>
              <a:gd name="T24" fmla="*/ 335 w 370"/>
              <a:gd name="T25" fmla="*/ 144 h 372"/>
              <a:gd name="T26" fmla="*/ 340 w 370"/>
              <a:gd name="T27" fmla="*/ 116 h 372"/>
              <a:gd name="T28" fmla="*/ 343 w 370"/>
              <a:gd name="T29" fmla="*/ 90 h 372"/>
              <a:gd name="T30" fmla="*/ 319 w 370"/>
              <a:gd name="T31" fmla="*/ 80 h 372"/>
              <a:gd name="T32" fmla="*/ 295 w 370"/>
              <a:gd name="T33" fmla="*/ 75 h 372"/>
              <a:gd name="T34" fmla="*/ 280 w 370"/>
              <a:gd name="T35" fmla="*/ 62 h 372"/>
              <a:gd name="T36" fmla="*/ 278 w 370"/>
              <a:gd name="T37" fmla="*/ 30 h 372"/>
              <a:gd name="T38" fmla="*/ 249 w 370"/>
              <a:gd name="T39" fmla="*/ 15 h 372"/>
              <a:gd name="T40" fmla="*/ 210 w 370"/>
              <a:gd name="T41" fmla="*/ 31 h 372"/>
              <a:gd name="T42" fmla="*/ 178 w 370"/>
              <a:gd name="T43" fmla="*/ 3 h 372"/>
              <a:gd name="T44" fmla="*/ 147 w 370"/>
              <a:gd name="T45" fmla="*/ 7 h 372"/>
              <a:gd name="T46" fmla="*/ 129 w 370"/>
              <a:gd name="T47" fmla="*/ 38 h 372"/>
              <a:gd name="T48" fmla="*/ 110 w 370"/>
              <a:gd name="T49" fmla="*/ 46 h 372"/>
              <a:gd name="T50" fmla="*/ 73 w 370"/>
              <a:gd name="T51" fmla="*/ 36 h 372"/>
              <a:gd name="T52" fmla="*/ 55 w 370"/>
              <a:gd name="T53" fmla="*/ 55 h 372"/>
              <a:gd name="T54" fmla="*/ 57 w 370"/>
              <a:gd name="T55" fmla="*/ 91 h 372"/>
              <a:gd name="T56" fmla="*/ 46 w 370"/>
              <a:gd name="T57" fmla="*/ 108 h 372"/>
              <a:gd name="T58" fmla="*/ 9 w 370"/>
              <a:gd name="T59" fmla="*/ 119 h 372"/>
              <a:gd name="T60" fmla="*/ 14 w 370"/>
              <a:gd name="T61" fmla="*/ 153 h 372"/>
              <a:gd name="T62" fmla="*/ 25 w 370"/>
              <a:gd name="T63" fmla="*/ 189 h 372"/>
              <a:gd name="T64" fmla="*/ 0 w 370"/>
              <a:gd name="T65" fmla="*/ 224 h 372"/>
              <a:gd name="T66" fmla="*/ 23 w 370"/>
              <a:gd name="T67" fmla="*/ 250 h 372"/>
              <a:gd name="T68" fmla="*/ 44 w 370"/>
              <a:gd name="T69" fmla="*/ 261 h 372"/>
              <a:gd name="T70" fmla="*/ 55 w 370"/>
              <a:gd name="T71" fmla="*/ 278 h 372"/>
              <a:gd name="T72" fmla="*/ 49 w 370"/>
              <a:gd name="T73" fmla="*/ 306 h 372"/>
              <a:gd name="T74" fmla="*/ 62 w 370"/>
              <a:gd name="T75" fmla="*/ 328 h 372"/>
              <a:gd name="T76" fmla="*/ 94 w 370"/>
              <a:gd name="T77" fmla="*/ 320 h 372"/>
              <a:gd name="T78" fmla="*/ 113 w 370"/>
              <a:gd name="T79" fmla="*/ 328 h 372"/>
              <a:gd name="T80" fmla="*/ 131 w 370"/>
              <a:gd name="T81" fmla="*/ 339 h 372"/>
              <a:gd name="T82" fmla="*/ 151 w 370"/>
              <a:gd name="T83" fmla="*/ 370 h 372"/>
              <a:gd name="T84" fmla="*/ 140 w 370"/>
              <a:gd name="T85" fmla="*/ 299 h 372"/>
              <a:gd name="T86" fmla="*/ 102 w 370"/>
              <a:gd name="T87" fmla="*/ 275 h 372"/>
              <a:gd name="T88" fmla="*/ 75 w 370"/>
              <a:gd name="T89" fmla="*/ 239 h 372"/>
              <a:gd name="T90" fmla="*/ 63 w 370"/>
              <a:gd name="T91" fmla="*/ 180 h 372"/>
              <a:gd name="T92" fmla="*/ 90 w 370"/>
              <a:gd name="T93" fmla="*/ 110 h 372"/>
              <a:gd name="T94" fmla="*/ 169 w 370"/>
              <a:gd name="T95" fmla="*/ 67 h 372"/>
              <a:gd name="T96" fmla="*/ 214 w 370"/>
              <a:gd name="T97" fmla="*/ 70 h 372"/>
              <a:gd name="T98" fmla="*/ 267 w 370"/>
              <a:gd name="T99" fmla="*/ 100 h 372"/>
              <a:gd name="T100" fmla="*/ 300 w 370"/>
              <a:gd name="T101" fmla="*/ 156 h 372"/>
              <a:gd name="T102" fmla="*/ 299 w 370"/>
              <a:gd name="T103" fmla="*/ 217 h 372"/>
              <a:gd name="T104" fmla="*/ 282 w 370"/>
              <a:gd name="T105" fmla="*/ 254 h 372"/>
              <a:gd name="T106" fmla="*/ 257 w 370"/>
              <a:gd name="T107" fmla="*/ 281 h 372"/>
              <a:gd name="T108" fmla="*/ 200 w 370"/>
              <a:gd name="T109" fmla="*/ 305 h 372"/>
              <a:gd name="T110" fmla="*/ 163 w 370"/>
              <a:gd name="T111" fmla="*/ 30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372">
                <a:moveTo>
                  <a:pt x="168" y="369"/>
                </a:moveTo>
                <a:cubicBezTo>
                  <a:pt x="168" y="369"/>
                  <a:pt x="171" y="363"/>
                  <a:pt x="174" y="358"/>
                </a:cubicBezTo>
                <a:cubicBezTo>
                  <a:pt x="178" y="353"/>
                  <a:pt x="180" y="347"/>
                  <a:pt x="180" y="347"/>
                </a:cubicBezTo>
                <a:cubicBezTo>
                  <a:pt x="181" y="345"/>
                  <a:pt x="183" y="344"/>
                  <a:pt x="186" y="344"/>
                </a:cubicBezTo>
                <a:cubicBezTo>
                  <a:pt x="186" y="344"/>
                  <a:pt x="187" y="344"/>
                  <a:pt x="188" y="344"/>
                </a:cubicBezTo>
                <a:cubicBezTo>
                  <a:pt x="190" y="344"/>
                  <a:pt x="191" y="344"/>
                  <a:pt x="193" y="344"/>
                </a:cubicBezTo>
                <a:cubicBezTo>
                  <a:pt x="197" y="343"/>
                  <a:pt x="201" y="343"/>
                  <a:pt x="201" y="343"/>
                </a:cubicBezTo>
                <a:cubicBezTo>
                  <a:pt x="201" y="343"/>
                  <a:pt x="202" y="343"/>
                  <a:pt x="203" y="343"/>
                </a:cubicBezTo>
                <a:cubicBezTo>
                  <a:pt x="205" y="343"/>
                  <a:pt x="207" y="342"/>
                  <a:pt x="209" y="342"/>
                </a:cubicBezTo>
                <a:cubicBezTo>
                  <a:pt x="212" y="341"/>
                  <a:pt x="216" y="341"/>
                  <a:pt x="216" y="341"/>
                </a:cubicBezTo>
                <a:cubicBezTo>
                  <a:pt x="218" y="340"/>
                  <a:pt x="221" y="341"/>
                  <a:pt x="222" y="343"/>
                </a:cubicBezTo>
                <a:cubicBezTo>
                  <a:pt x="222" y="343"/>
                  <a:pt x="226" y="347"/>
                  <a:pt x="230" y="352"/>
                </a:cubicBezTo>
                <a:cubicBezTo>
                  <a:pt x="233" y="354"/>
                  <a:pt x="235" y="356"/>
                  <a:pt x="236" y="358"/>
                </a:cubicBezTo>
                <a:cubicBezTo>
                  <a:pt x="238" y="359"/>
                  <a:pt x="239" y="361"/>
                  <a:pt x="239" y="361"/>
                </a:cubicBezTo>
                <a:cubicBezTo>
                  <a:pt x="241" y="362"/>
                  <a:pt x="244" y="363"/>
                  <a:pt x="246" y="362"/>
                </a:cubicBezTo>
                <a:cubicBezTo>
                  <a:pt x="246" y="362"/>
                  <a:pt x="248" y="361"/>
                  <a:pt x="249" y="361"/>
                </a:cubicBezTo>
                <a:cubicBezTo>
                  <a:pt x="251" y="360"/>
                  <a:pt x="253" y="359"/>
                  <a:pt x="256" y="358"/>
                </a:cubicBezTo>
                <a:cubicBezTo>
                  <a:pt x="258" y="357"/>
                  <a:pt x="260" y="356"/>
                  <a:pt x="262" y="355"/>
                </a:cubicBezTo>
                <a:cubicBezTo>
                  <a:pt x="264" y="355"/>
                  <a:pt x="265" y="354"/>
                  <a:pt x="265" y="354"/>
                </a:cubicBezTo>
                <a:cubicBezTo>
                  <a:pt x="267" y="353"/>
                  <a:pt x="269" y="351"/>
                  <a:pt x="269" y="348"/>
                </a:cubicBezTo>
                <a:cubicBezTo>
                  <a:pt x="269" y="348"/>
                  <a:pt x="269" y="342"/>
                  <a:pt x="269" y="336"/>
                </a:cubicBezTo>
                <a:cubicBezTo>
                  <a:pt x="269" y="333"/>
                  <a:pt x="268" y="329"/>
                  <a:pt x="268" y="327"/>
                </a:cubicBezTo>
                <a:cubicBezTo>
                  <a:pt x="268" y="325"/>
                  <a:pt x="268" y="323"/>
                  <a:pt x="268" y="323"/>
                </a:cubicBezTo>
                <a:cubicBezTo>
                  <a:pt x="268" y="321"/>
                  <a:pt x="269" y="319"/>
                  <a:pt x="271" y="318"/>
                </a:cubicBezTo>
                <a:cubicBezTo>
                  <a:pt x="271" y="318"/>
                  <a:pt x="274" y="315"/>
                  <a:pt x="277" y="313"/>
                </a:cubicBezTo>
                <a:cubicBezTo>
                  <a:pt x="280" y="311"/>
                  <a:pt x="283" y="308"/>
                  <a:pt x="283" y="308"/>
                </a:cubicBezTo>
                <a:cubicBezTo>
                  <a:pt x="283" y="308"/>
                  <a:pt x="286" y="306"/>
                  <a:pt x="289" y="303"/>
                </a:cubicBezTo>
                <a:cubicBezTo>
                  <a:pt x="292" y="301"/>
                  <a:pt x="294" y="298"/>
                  <a:pt x="294" y="298"/>
                </a:cubicBezTo>
                <a:cubicBezTo>
                  <a:pt x="296" y="297"/>
                  <a:pt x="298" y="296"/>
                  <a:pt x="301" y="297"/>
                </a:cubicBezTo>
                <a:cubicBezTo>
                  <a:pt x="301" y="297"/>
                  <a:pt x="302" y="297"/>
                  <a:pt x="304" y="298"/>
                </a:cubicBezTo>
                <a:cubicBezTo>
                  <a:pt x="306" y="298"/>
                  <a:pt x="309" y="299"/>
                  <a:pt x="312" y="300"/>
                </a:cubicBezTo>
                <a:cubicBezTo>
                  <a:pt x="318" y="301"/>
                  <a:pt x="325" y="303"/>
                  <a:pt x="325" y="303"/>
                </a:cubicBezTo>
                <a:cubicBezTo>
                  <a:pt x="327" y="303"/>
                  <a:pt x="330" y="302"/>
                  <a:pt x="331" y="300"/>
                </a:cubicBezTo>
                <a:cubicBezTo>
                  <a:pt x="331" y="300"/>
                  <a:pt x="332" y="299"/>
                  <a:pt x="333" y="297"/>
                </a:cubicBezTo>
                <a:cubicBezTo>
                  <a:pt x="334" y="296"/>
                  <a:pt x="336" y="294"/>
                  <a:pt x="337" y="292"/>
                </a:cubicBezTo>
                <a:cubicBezTo>
                  <a:pt x="339" y="290"/>
                  <a:pt x="340" y="287"/>
                  <a:pt x="341" y="286"/>
                </a:cubicBezTo>
                <a:cubicBezTo>
                  <a:pt x="342" y="284"/>
                  <a:pt x="343" y="283"/>
                  <a:pt x="343" y="283"/>
                </a:cubicBezTo>
                <a:cubicBezTo>
                  <a:pt x="344" y="281"/>
                  <a:pt x="344" y="278"/>
                  <a:pt x="343" y="276"/>
                </a:cubicBezTo>
                <a:cubicBezTo>
                  <a:pt x="343" y="276"/>
                  <a:pt x="342" y="275"/>
                  <a:pt x="341" y="273"/>
                </a:cubicBezTo>
                <a:cubicBezTo>
                  <a:pt x="339" y="271"/>
                  <a:pt x="338" y="268"/>
                  <a:pt x="336" y="266"/>
                </a:cubicBezTo>
                <a:cubicBezTo>
                  <a:pt x="332" y="261"/>
                  <a:pt x="329" y="256"/>
                  <a:pt x="329" y="256"/>
                </a:cubicBezTo>
                <a:cubicBezTo>
                  <a:pt x="327" y="254"/>
                  <a:pt x="327" y="251"/>
                  <a:pt x="328" y="249"/>
                </a:cubicBezTo>
                <a:cubicBezTo>
                  <a:pt x="328" y="249"/>
                  <a:pt x="329" y="246"/>
                  <a:pt x="331" y="242"/>
                </a:cubicBezTo>
                <a:cubicBezTo>
                  <a:pt x="331" y="240"/>
                  <a:pt x="332" y="239"/>
                  <a:pt x="332" y="237"/>
                </a:cubicBezTo>
                <a:cubicBezTo>
                  <a:pt x="333" y="236"/>
                  <a:pt x="333" y="235"/>
                  <a:pt x="333" y="235"/>
                </a:cubicBezTo>
                <a:cubicBezTo>
                  <a:pt x="333" y="235"/>
                  <a:pt x="334" y="231"/>
                  <a:pt x="335" y="228"/>
                </a:cubicBezTo>
                <a:cubicBezTo>
                  <a:pt x="336" y="226"/>
                  <a:pt x="336" y="224"/>
                  <a:pt x="337" y="223"/>
                </a:cubicBezTo>
                <a:cubicBezTo>
                  <a:pt x="337" y="221"/>
                  <a:pt x="337" y="220"/>
                  <a:pt x="337" y="220"/>
                </a:cubicBezTo>
                <a:cubicBezTo>
                  <a:pt x="338" y="218"/>
                  <a:pt x="339" y="216"/>
                  <a:pt x="342" y="216"/>
                </a:cubicBezTo>
                <a:cubicBezTo>
                  <a:pt x="342" y="216"/>
                  <a:pt x="348" y="214"/>
                  <a:pt x="353" y="212"/>
                </a:cubicBezTo>
                <a:cubicBezTo>
                  <a:pt x="359" y="210"/>
                  <a:pt x="365" y="208"/>
                  <a:pt x="365" y="208"/>
                </a:cubicBezTo>
                <a:cubicBezTo>
                  <a:pt x="367" y="207"/>
                  <a:pt x="369" y="204"/>
                  <a:pt x="369" y="202"/>
                </a:cubicBezTo>
                <a:cubicBezTo>
                  <a:pt x="369" y="202"/>
                  <a:pt x="369" y="200"/>
                  <a:pt x="369" y="199"/>
                </a:cubicBezTo>
                <a:cubicBezTo>
                  <a:pt x="369" y="197"/>
                  <a:pt x="370" y="194"/>
                  <a:pt x="370" y="192"/>
                </a:cubicBezTo>
                <a:cubicBezTo>
                  <a:pt x="370" y="189"/>
                  <a:pt x="370" y="187"/>
                  <a:pt x="370" y="185"/>
                </a:cubicBezTo>
                <a:cubicBezTo>
                  <a:pt x="370" y="183"/>
                  <a:pt x="370" y="182"/>
                  <a:pt x="370" y="182"/>
                </a:cubicBezTo>
                <a:cubicBezTo>
                  <a:pt x="370" y="179"/>
                  <a:pt x="368" y="177"/>
                  <a:pt x="366" y="175"/>
                </a:cubicBezTo>
                <a:cubicBezTo>
                  <a:pt x="366" y="175"/>
                  <a:pt x="360" y="173"/>
                  <a:pt x="355" y="170"/>
                </a:cubicBezTo>
                <a:cubicBezTo>
                  <a:pt x="349" y="168"/>
                  <a:pt x="343" y="166"/>
                  <a:pt x="343" y="166"/>
                </a:cubicBezTo>
                <a:cubicBezTo>
                  <a:pt x="341" y="165"/>
                  <a:pt x="339" y="163"/>
                  <a:pt x="339" y="161"/>
                </a:cubicBezTo>
                <a:cubicBezTo>
                  <a:pt x="339" y="161"/>
                  <a:pt x="339" y="160"/>
                  <a:pt x="339" y="159"/>
                </a:cubicBezTo>
                <a:cubicBezTo>
                  <a:pt x="338" y="157"/>
                  <a:pt x="338" y="156"/>
                  <a:pt x="338" y="154"/>
                </a:cubicBezTo>
                <a:cubicBezTo>
                  <a:pt x="337" y="152"/>
                  <a:pt x="337" y="150"/>
                  <a:pt x="336" y="149"/>
                </a:cubicBezTo>
                <a:cubicBezTo>
                  <a:pt x="336" y="147"/>
                  <a:pt x="336" y="146"/>
                  <a:pt x="336" y="146"/>
                </a:cubicBezTo>
                <a:cubicBezTo>
                  <a:pt x="336" y="146"/>
                  <a:pt x="336" y="145"/>
                  <a:pt x="335" y="144"/>
                </a:cubicBezTo>
                <a:cubicBezTo>
                  <a:pt x="335" y="142"/>
                  <a:pt x="334" y="141"/>
                  <a:pt x="334" y="139"/>
                </a:cubicBezTo>
                <a:cubicBezTo>
                  <a:pt x="333" y="137"/>
                  <a:pt x="333" y="135"/>
                  <a:pt x="332" y="134"/>
                </a:cubicBezTo>
                <a:cubicBezTo>
                  <a:pt x="332" y="132"/>
                  <a:pt x="331" y="132"/>
                  <a:pt x="331" y="132"/>
                </a:cubicBezTo>
                <a:cubicBezTo>
                  <a:pt x="330" y="129"/>
                  <a:pt x="331" y="127"/>
                  <a:pt x="332" y="125"/>
                </a:cubicBezTo>
                <a:cubicBezTo>
                  <a:pt x="332" y="125"/>
                  <a:pt x="336" y="121"/>
                  <a:pt x="340" y="116"/>
                </a:cubicBezTo>
                <a:cubicBezTo>
                  <a:pt x="342" y="113"/>
                  <a:pt x="344" y="111"/>
                  <a:pt x="345" y="109"/>
                </a:cubicBezTo>
                <a:cubicBezTo>
                  <a:pt x="347" y="107"/>
                  <a:pt x="348" y="106"/>
                  <a:pt x="348" y="106"/>
                </a:cubicBezTo>
                <a:cubicBezTo>
                  <a:pt x="349" y="104"/>
                  <a:pt x="349" y="101"/>
                  <a:pt x="348" y="99"/>
                </a:cubicBezTo>
                <a:cubicBezTo>
                  <a:pt x="348" y="99"/>
                  <a:pt x="347" y="98"/>
                  <a:pt x="346" y="96"/>
                </a:cubicBezTo>
                <a:cubicBezTo>
                  <a:pt x="345" y="94"/>
                  <a:pt x="344" y="92"/>
                  <a:pt x="343" y="90"/>
                </a:cubicBezTo>
                <a:cubicBezTo>
                  <a:pt x="342" y="88"/>
                  <a:pt x="340" y="86"/>
                  <a:pt x="339" y="84"/>
                </a:cubicBezTo>
                <a:cubicBezTo>
                  <a:pt x="338" y="83"/>
                  <a:pt x="338" y="82"/>
                  <a:pt x="338" y="82"/>
                </a:cubicBezTo>
                <a:cubicBezTo>
                  <a:pt x="336" y="79"/>
                  <a:pt x="333" y="78"/>
                  <a:pt x="331" y="78"/>
                </a:cubicBezTo>
                <a:cubicBezTo>
                  <a:pt x="331" y="78"/>
                  <a:pt x="330" y="78"/>
                  <a:pt x="327" y="79"/>
                </a:cubicBezTo>
                <a:cubicBezTo>
                  <a:pt x="325" y="79"/>
                  <a:pt x="322" y="80"/>
                  <a:pt x="319" y="80"/>
                </a:cubicBezTo>
                <a:cubicBezTo>
                  <a:pt x="316" y="81"/>
                  <a:pt x="313" y="81"/>
                  <a:pt x="311" y="82"/>
                </a:cubicBezTo>
                <a:cubicBezTo>
                  <a:pt x="308" y="82"/>
                  <a:pt x="307" y="83"/>
                  <a:pt x="307" y="83"/>
                </a:cubicBezTo>
                <a:cubicBezTo>
                  <a:pt x="305" y="83"/>
                  <a:pt x="302" y="83"/>
                  <a:pt x="301" y="81"/>
                </a:cubicBezTo>
                <a:cubicBezTo>
                  <a:pt x="301" y="81"/>
                  <a:pt x="300" y="80"/>
                  <a:pt x="299" y="79"/>
                </a:cubicBezTo>
                <a:cubicBezTo>
                  <a:pt x="298" y="78"/>
                  <a:pt x="297" y="77"/>
                  <a:pt x="295" y="75"/>
                </a:cubicBezTo>
                <a:cubicBezTo>
                  <a:pt x="294" y="74"/>
                  <a:pt x="293" y="73"/>
                  <a:pt x="292" y="72"/>
                </a:cubicBezTo>
                <a:cubicBezTo>
                  <a:pt x="291" y="71"/>
                  <a:pt x="290" y="70"/>
                  <a:pt x="290" y="70"/>
                </a:cubicBezTo>
                <a:cubicBezTo>
                  <a:pt x="290" y="70"/>
                  <a:pt x="289" y="69"/>
                  <a:pt x="288" y="68"/>
                </a:cubicBezTo>
                <a:cubicBezTo>
                  <a:pt x="287" y="67"/>
                  <a:pt x="286" y="66"/>
                  <a:pt x="284" y="65"/>
                </a:cubicBezTo>
                <a:cubicBezTo>
                  <a:pt x="283" y="64"/>
                  <a:pt x="281" y="63"/>
                  <a:pt x="280" y="62"/>
                </a:cubicBezTo>
                <a:cubicBezTo>
                  <a:pt x="279" y="61"/>
                  <a:pt x="278" y="60"/>
                  <a:pt x="278" y="60"/>
                </a:cubicBezTo>
                <a:cubicBezTo>
                  <a:pt x="276" y="59"/>
                  <a:pt x="275" y="57"/>
                  <a:pt x="276" y="54"/>
                </a:cubicBezTo>
                <a:cubicBezTo>
                  <a:pt x="276" y="54"/>
                  <a:pt x="276" y="53"/>
                  <a:pt x="276" y="50"/>
                </a:cubicBezTo>
                <a:cubicBezTo>
                  <a:pt x="277" y="48"/>
                  <a:pt x="277" y="45"/>
                  <a:pt x="277" y="42"/>
                </a:cubicBezTo>
                <a:cubicBezTo>
                  <a:pt x="278" y="36"/>
                  <a:pt x="278" y="30"/>
                  <a:pt x="278" y="30"/>
                </a:cubicBezTo>
                <a:cubicBezTo>
                  <a:pt x="278" y="27"/>
                  <a:pt x="277" y="25"/>
                  <a:pt x="274" y="23"/>
                </a:cubicBezTo>
                <a:cubicBezTo>
                  <a:pt x="274" y="23"/>
                  <a:pt x="270" y="21"/>
                  <a:pt x="266" y="19"/>
                </a:cubicBezTo>
                <a:cubicBezTo>
                  <a:pt x="263" y="18"/>
                  <a:pt x="261" y="17"/>
                  <a:pt x="259" y="16"/>
                </a:cubicBezTo>
                <a:cubicBezTo>
                  <a:pt x="258" y="15"/>
                  <a:pt x="256" y="15"/>
                  <a:pt x="256" y="15"/>
                </a:cubicBezTo>
                <a:cubicBezTo>
                  <a:pt x="254" y="14"/>
                  <a:pt x="251" y="14"/>
                  <a:pt x="249" y="15"/>
                </a:cubicBezTo>
                <a:cubicBezTo>
                  <a:pt x="249" y="15"/>
                  <a:pt x="244" y="19"/>
                  <a:pt x="240" y="24"/>
                </a:cubicBezTo>
                <a:cubicBezTo>
                  <a:pt x="235" y="28"/>
                  <a:pt x="231" y="32"/>
                  <a:pt x="231" y="32"/>
                </a:cubicBezTo>
                <a:cubicBezTo>
                  <a:pt x="230" y="34"/>
                  <a:pt x="227" y="35"/>
                  <a:pt x="225" y="34"/>
                </a:cubicBezTo>
                <a:cubicBezTo>
                  <a:pt x="225" y="34"/>
                  <a:pt x="221" y="33"/>
                  <a:pt x="218" y="32"/>
                </a:cubicBezTo>
                <a:cubicBezTo>
                  <a:pt x="214" y="31"/>
                  <a:pt x="210" y="31"/>
                  <a:pt x="210" y="31"/>
                </a:cubicBezTo>
                <a:cubicBezTo>
                  <a:pt x="210" y="31"/>
                  <a:pt x="206" y="30"/>
                  <a:pt x="203" y="30"/>
                </a:cubicBezTo>
                <a:cubicBezTo>
                  <a:pt x="199" y="29"/>
                  <a:pt x="195" y="29"/>
                  <a:pt x="195" y="29"/>
                </a:cubicBezTo>
                <a:cubicBezTo>
                  <a:pt x="193" y="29"/>
                  <a:pt x="191" y="27"/>
                  <a:pt x="190" y="25"/>
                </a:cubicBezTo>
                <a:cubicBezTo>
                  <a:pt x="190" y="25"/>
                  <a:pt x="187" y="20"/>
                  <a:pt x="184" y="14"/>
                </a:cubicBezTo>
                <a:cubicBezTo>
                  <a:pt x="182" y="9"/>
                  <a:pt x="178" y="3"/>
                  <a:pt x="178" y="3"/>
                </a:cubicBezTo>
                <a:cubicBezTo>
                  <a:pt x="177" y="1"/>
                  <a:pt x="175" y="0"/>
                  <a:pt x="172" y="0"/>
                </a:cubicBezTo>
                <a:cubicBezTo>
                  <a:pt x="172" y="0"/>
                  <a:pt x="171" y="0"/>
                  <a:pt x="169" y="0"/>
                </a:cubicBezTo>
                <a:cubicBezTo>
                  <a:pt x="167" y="0"/>
                  <a:pt x="164" y="1"/>
                  <a:pt x="162" y="1"/>
                </a:cubicBezTo>
                <a:cubicBezTo>
                  <a:pt x="157" y="1"/>
                  <a:pt x="152" y="2"/>
                  <a:pt x="152" y="2"/>
                </a:cubicBezTo>
                <a:cubicBezTo>
                  <a:pt x="149" y="3"/>
                  <a:pt x="147" y="4"/>
                  <a:pt x="147" y="7"/>
                </a:cubicBezTo>
                <a:cubicBezTo>
                  <a:pt x="147" y="7"/>
                  <a:pt x="145" y="13"/>
                  <a:pt x="143" y="19"/>
                </a:cubicBezTo>
                <a:cubicBezTo>
                  <a:pt x="142" y="25"/>
                  <a:pt x="140" y="31"/>
                  <a:pt x="140" y="31"/>
                </a:cubicBezTo>
                <a:cubicBezTo>
                  <a:pt x="140" y="33"/>
                  <a:pt x="138" y="35"/>
                  <a:pt x="136" y="36"/>
                </a:cubicBezTo>
                <a:cubicBezTo>
                  <a:pt x="136" y="36"/>
                  <a:pt x="135" y="36"/>
                  <a:pt x="134" y="36"/>
                </a:cubicBezTo>
                <a:cubicBezTo>
                  <a:pt x="133" y="37"/>
                  <a:pt x="131" y="37"/>
                  <a:pt x="129" y="38"/>
                </a:cubicBezTo>
                <a:cubicBezTo>
                  <a:pt x="127" y="39"/>
                  <a:pt x="125" y="39"/>
                  <a:pt x="124" y="40"/>
                </a:cubicBezTo>
                <a:cubicBezTo>
                  <a:pt x="123" y="40"/>
                  <a:pt x="122" y="41"/>
                  <a:pt x="122" y="41"/>
                </a:cubicBezTo>
                <a:cubicBezTo>
                  <a:pt x="122" y="41"/>
                  <a:pt x="121" y="41"/>
                  <a:pt x="120" y="42"/>
                </a:cubicBezTo>
                <a:cubicBezTo>
                  <a:pt x="118" y="42"/>
                  <a:pt x="117" y="43"/>
                  <a:pt x="115" y="44"/>
                </a:cubicBezTo>
                <a:cubicBezTo>
                  <a:pt x="113" y="45"/>
                  <a:pt x="111" y="46"/>
                  <a:pt x="110" y="46"/>
                </a:cubicBezTo>
                <a:cubicBezTo>
                  <a:pt x="109" y="47"/>
                  <a:pt x="108" y="47"/>
                  <a:pt x="108" y="47"/>
                </a:cubicBezTo>
                <a:cubicBezTo>
                  <a:pt x="106" y="49"/>
                  <a:pt x="103" y="48"/>
                  <a:pt x="102" y="47"/>
                </a:cubicBezTo>
                <a:cubicBezTo>
                  <a:pt x="102" y="47"/>
                  <a:pt x="96" y="44"/>
                  <a:pt x="91" y="41"/>
                </a:cubicBezTo>
                <a:cubicBezTo>
                  <a:pt x="86" y="38"/>
                  <a:pt x="80" y="35"/>
                  <a:pt x="80" y="35"/>
                </a:cubicBezTo>
                <a:cubicBezTo>
                  <a:pt x="78" y="34"/>
                  <a:pt x="75" y="34"/>
                  <a:pt x="73" y="36"/>
                </a:cubicBezTo>
                <a:cubicBezTo>
                  <a:pt x="73" y="36"/>
                  <a:pt x="72" y="36"/>
                  <a:pt x="70" y="37"/>
                </a:cubicBezTo>
                <a:cubicBezTo>
                  <a:pt x="69" y="39"/>
                  <a:pt x="67" y="40"/>
                  <a:pt x="65" y="42"/>
                </a:cubicBezTo>
                <a:cubicBezTo>
                  <a:pt x="63" y="43"/>
                  <a:pt x="61" y="45"/>
                  <a:pt x="60" y="46"/>
                </a:cubicBezTo>
                <a:cubicBezTo>
                  <a:pt x="58" y="47"/>
                  <a:pt x="58" y="48"/>
                  <a:pt x="58" y="48"/>
                </a:cubicBezTo>
                <a:cubicBezTo>
                  <a:pt x="56" y="50"/>
                  <a:pt x="55" y="53"/>
                  <a:pt x="55" y="55"/>
                </a:cubicBezTo>
                <a:cubicBezTo>
                  <a:pt x="55" y="55"/>
                  <a:pt x="57" y="61"/>
                  <a:pt x="59" y="67"/>
                </a:cubicBezTo>
                <a:cubicBezTo>
                  <a:pt x="61" y="73"/>
                  <a:pt x="63" y="78"/>
                  <a:pt x="63" y="78"/>
                </a:cubicBezTo>
                <a:cubicBezTo>
                  <a:pt x="64" y="81"/>
                  <a:pt x="64" y="83"/>
                  <a:pt x="62" y="85"/>
                </a:cubicBezTo>
                <a:cubicBezTo>
                  <a:pt x="62" y="85"/>
                  <a:pt x="62" y="86"/>
                  <a:pt x="61" y="87"/>
                </a:cubicBezTo>
                <a:cubicBezTo>
                  <a:pt x="60" y="88"/>
                  <a:pt x="59" y="89"/>
                  <a:pt x="57" y="91"/>
                </a:cubicBezTo>
                <a:cubicBezTo>
                  <a:pt x="56" y="92"/>
                  <a:pt x="55" y="94"/>
                  <a:pt x="54" y="95"/>
                </a:cubicBezTo>
                <a:cubicBezTo>
                  <a:pt x="53" y="96"/>
                  <a:pt x="53" y="97"/>
                  <a:pt x="53" y="97"/>
                </a:cubicBezTo>
                <a:cubicBezTo>
                  <a:pt x="53" y="97"/>
                  <a:pt x="52" y="98"/>
                  <a:pt x="52" y="99"/>
                </a:cubicBezTo>
                <a:cubicBezTo>
                  <a:pt x="51" y="100"/>
                  <a:pt x="50" y="102"/>
                  <a:pt x="49" y="103"/>
                </a:cubicBezTo>
                <a:cubicBezTo>
                  <a:pt x="48" y="105"/>
                  <a:pt x="47" y="107"/>
                  <a:pt x="46" y="108"/>
                </a:cubicBezTo>
                <a:cubicBezTo>
                  <a:pt x="45" y="109"/>
                  <a:pt x="45" y="110"/>
                  <a:pt x="45" y="110"/>
                </a:cubicBezTo>
                <a:cubicBezTo>
                  <a:pt x="44" y="112"/>
                  <a:pt x="42" y="113"/>
                  <a:pt x="39" y="113"/>
                </a:cubicBezTo>
                <a:cubicBezTo>
                  <a:pt x="39" y="113"/>
                  <a:pt x="33" y="113"/>
                  <a:pt x="27" y="114"/>
                </a:cubicBezTo>
                <a:cubicBezTo>
                  <a:pt x="21" y="114"/>
                  <a:pt x="15" y="114"/>
                  <a:pt x="15" y="114"/>
                </a:cubicBezTo>
                <a:cubicBezTo>
                  <a:pt x="12" y="115"/>
                  <a:pt x="10" y="117"/>
                  <a:pt x="9" y="119"/>
                </a:cubicBezTo>
                <a:cubicBezTo>
                  <a:pt x="9" y="119"/>
                  <a:pt x="7" y="124"/>
                  <a:pt x="6" y="128"/>
                </a:cubicBezTo>
                <a:cubicBezTo>
                  <a:pt x="5" y="131"/>
                  <a:pt x="4" y="133"/>
                  <a:pt x="4" y="135"/>
                </a:cubicBezTo>
                <a:cubicBezTo>
                  <a:pt x="3" y="137"/>
                  <a:pt x="3" y="138"/>
                  <a:pt x="3" y="138"/>
                </a:cubicBezTo>
                <a:cubicBezTo>
                  <a:pt x="2" y="141"/>
                  <a:pt x="3" y="143"/>
                  <a:pt x="5" y="145"/>
                </a:cubicBezTo>
                <a:cubicBezTo>
                  <a:pt x="5" y="145"/>
                  <a:pt x="9" y="149"/>
                  <a:pt x="14" y="153"/>
                </a:cubicBezTo>
                <a:cubicBezTo>
                  <a:pt x="19" y="157"/>
                  <a:pt x="24" y="160"/>
                  <a:pt x="24" y="160"/>
                </a:cubicBezTo>
                <a:cubicBezTo>
                  <a:pt x="26" y="162"/>
                  <a:pt x="27" y="164"/>
                  <a:pt x="27" y="166"/>
                </a:cubicBezTo>
                <a:cubicBezTo>
                  <a:pt x="27" y="166"/>
                  <a:pt x="26" y="170"/>
                  <a:pt x="26" y="174"/>
                </a:cubicBezTo>
                <a:cubicBezTo>
                  <a:pt x="25" y="178"/>
                  <a:pt x="25" y="182"/>
                  <a:pt x="25" y="182"/>
                </a:cubicBezTo>
                <a:cubicBezTo>
                  <a:pt x="25" y="182"/>
                  <a:pt x="25" y="185"/>
                  <a:pt x="25" y="189"/>
                </a:cubicBezTo>
                <a:cubicBezTo>
                  <a:pt x="25" y="193"/>
                  <a:pt x="26" y="197"/>
                  <a:pt x="26" y="197"/>
                </a:cubicBezTo>
                <a:cubicBezTo>
                  <a:pt x="26" y="199"/>
                  <a:pt x="25" y="201"/>
                  <a:pt x="23" y="203"/>
                </a:cubicBezTo>
                <a:cubicBezTo>
                  <a:pt x="23" y="203"/>
                  <a:pt x="18" y="206"/>
                  <a:pt x="12" y="209"/>
                </a:cubicBezTo>
                <a:cubicBezTo>
                  <a:pt x="7" y="213"/>
                  <a:pt x="3" y="217"/>
                  <a:pt x="3" y="217"/>
                </a:cubicBezTo>
                <a:cubicBezTo>
                  <a:pt x="1" y="218"/>
                  <a:pt x="0" y="221"/>
                  <a:pt x="0" y="224"/>
                </a:cubicBezTo>
                <a:cubicBezTo>
                  <a:pt x="0" y="224"/>
                  <a:pt x="1" y="225"/>
                  <a:pt x="1" y="227"/>
                </a:cubicBezTo>
                <a:cubicBezTo>
                  <a:pt x="1" y="229"/>
                  <a:pt x="2" y="231"/>
                  <a:pt x="3" y="234"/>
                </a:cubicBezTo>
                <a:cubicBezTo>
                  <a:pt x="4" y="238"/>
                  <a:pt x="5" y="243"/>
                  <a:pt x="5" y="243"/>
                </a:cubicBezTo>
                <a:cubicBezTo>
                  <a:pt x="6" y="246"/>
                  <a:pt x="8" y="248"/>
                  <a:pt x="11" y="248"/>
                </a:cubicBezTo>
                <a:cubicBezTo>
                  <a:pt x="11" y="248"/>
                  <a:pt x="17" y="249"/>
                  <a:pt x="23" y="250"/>
                </a:cubicBezTo>
                <a:cubicBezTo>
                  <a:pt x="26" y="250"/>
                  <a:pt x="29" y="250"/>
                  <a:pt x="31" y="250"/>
                </a:cubicBezTo>
                <a:cubicBezTo>
                  <a:pt x="34" y="251"/>
                  <a:pt x="35" y="251"/>
                  <a:pt x="35" y="251"/>
                </a:cubicBezTo>
                <a:cubicBezTo>
                  <a:pt x="38" y="251"/>
                  <a:pt x="40" y="252"/>
                  <a:pt x="41" y="254"/>
                </a:cubicBezTo>
                <a:cubicBezTo>
                  <a:pt x="41" y="254"/>
                  <a:pt x="41" y="255"/>
                  <a:pt x="42" y="256"/>
                </a:cubicBezTo>
                <a:cubicBezTo>
                  <a:pt x="42" y="258"/>
                  <a:pt x="43" y="259"/>
                  <a:pt x="44" y="261"/>
                </a:cubicBezTo>
                <a:cubicBezTo>
                  <a:pt x="45" y="263"/>
                  <a:pt x="46" y="264"/>
                  <a:pt x="47" y="266"/>
                </a:cubicBezTo>
                <a:cubicBezTo>
                  <a:pt x="47" y="267"/>
                  <a:pt x="48" y="268"/>
                  <a:pt x="48" y="268"/>
                </a:cubicBezTo>
                <a:cubicBezTo>
                  <a:pt x="48" y="268"/>
                  <a:pt x="48" y="268"/>
                  <a:pt x="49" y="270"/>
                </a:cubicBezTo>
                <a:cubicBezTo>
                  <a:pt x="50" y="271"/>
                  <a:pt x="51" y="273"/>
                  <a:pt x="52" y="274"/>
                </a:cubicBezTo>
                <a:cubicBezTo>
                  <a:pt x="53" y="276"/>
                  <a:pt x="54" y="277"/>
                  <a:pt x="55" y="278"/>
                </a:cubicBezTo>
                <a:cubicBezTo>
                  <a:pt x="56" y="280"/>
                  <a:pt x="56" y="280"/>
                  <a:pt x="56" y="280"/>
                </a:cubicBezTo>
                <a:cubicBezTo>
                  <a:pt x="58" y="282"/>
                  <a:pt x="58" y="285"/>
                  <a:pt x="57" y="287"/>
                </a:cubicBezTo>
                <a:cubicBezTo>
                  <a:pt x="57" y="287"/>
                  <a:pt x="56" y="288"/>
                  <a:pt x="55" y="290"/>
                </a:cubicBezTo>
                <a:cubicBezTo>
                  <a:pt x="55" y="292"/>
                  <a:pt x="53" y="295"/>
                  <a:pt x="52" y="298"/>
                </a:cubicBezTo>
                <a:cubicBezTo>
                  <a:pt x="51" y="301"/>
                  <a:pt x="50" y="304"/>
                  <a:pt x="49" y="306"/>
                </a:cubicBezTo>
                <a:cubicBezTo>
                  <a:pt x="48" y="308"/>
                  <a:pt x="48" y="310"/>
                  <a:pt x="48" y="310"/>
                </a:cubicBezTo>
                <a:cubicBezTo>
                  <a:pt x="47" y="312"/>
                  <a:pt x="48" y="315"/>
                  <a:pt x="50" y="317"/>
                </a:cubicBezTo>
                <a:cubicBezTo>
                  <a:pt x="50" y="317"/>
                  <a:pt x="51" y="318"/>
                  <a:pt x="52" y="319"/>
                </a:cubicBezTo>
                <a:cubicBezTo>
                  <a:pt x="53" y="320"/>
                  <a:pt x="55" y="322"/>
                  <a:pt x="57" y="324"/>
                </a:cubicBezTo>
                <a:cubicBezTo>
                  <a:pt x="59" y="325"/>
                  <a:pt x="61" y="327"/>
                  <a:pt x="62" y="328"/>
                </a:cubicBezTo>
                <a:cubicBezTo>
                  <a:pt x="63" y="329"/>
                  <a:pt x="64" y="330"/>
                  <a:pt x="64" y="330"/>
                </a:cubicBezTo>
                <a:cubicBezTo>
                  <a:pt x="66" y="332"/>
                  <a:pt x="69" y="332"/>
                  <a:pt x="72" y="331"/>
                </a:cubicBezTo>
                <a:cubicBezTo>
                  <a:pt x="72" y="331"/>
                  <a:pt x="73" y="331"/>
                  <a:pt x="75" y="330"/>
                </a:cubicBezTo>
                <a:cubicBezTo>
                  <a:pt x="77" y="329"/>
                  <a:pt x="80" y="328"/>
                  <a:pt x="83" y="326"/>
                </a:cubicBezTo>
                <a:cubicBezTo>
                  <a:pt x="88" y="323"/>
                  <a:pt x="94" y="320"/>
                  <a:pt x="94" y="320"/>
                </a:cubicBezTo>
                <a:cubicBezTo>
                  <a:pt x="96" y="319"/>
                  <a:pt x="98" y="319"/>
                  <a:pt x="100" y="320"/>
                </a:cubicBezTo>
                <a:cubicBezTo>
                  <a:pt x="100" y="320"/>
                  <a:pt x="101" y="321"/>
                  <a:pt x="102" y="322"/>
                </a:cubicBezTo>
                <a:cubicBezTo>
                  <a:pt x="103" y="322"/>
                  <a:pt x="105" y="323"/>
                  <a:pt x="107" y="324"/>
                </a:cubicBezTo>
                <a:cubicBezTo>
                  <a:pt x="108" y="325"/>
                  <a:pt x="110" y="326"/>
                  <a:pt x="111" y="327"/>
                </a:cubicBezTo>
                <a:cubicBezTo>
                  <a:pt x="113" y="327"/>
                  <a:pt x="113" y="328"/>
                  <a:pt x="113" y="328"/>
                </a:cubicBezTo>
                <a:cubicBezTo>
                  <a:pt x="113" y="328"/>
                  <a:pt x="114" y="328"/>
                  <a:pt x="116" y="329"/>
                </a:cubicBezTo>
                <a:cubicBezTo>
                  <a:pt x="117" y="329"/>
                  <a:pt x="119" y="330"/>
                  <a:pt x="120" y="331"/>
                </a:cubicBezTo>
                <a:cubicBezTo>
                  <a:pt x="122" y="332"/>
                  <a:pt x="124" y="333"/>
                  <a:pt x="125" y="333"/>
                </a:cubicBezTo>
                <a:cubicBezTo>
                  <a:pt x="127" y="334"/>
                  <a:pt x="127" y="334"/>
                  <a:pt x="127" y="334"/>
                </a:cubicBezTo>
                <a:cubicBezTo>
                  <a:pt x="130" y="335"/>
                  <a:pt x="131" y="337"/>
                  <a:pt x="131" y="339"/>
                </a:cubicBezTo>
                <a:cubicBezTo>
                  <a:pt x="131" y="339"/>
                  <a:pt x="132" y="345"/>
                  <a:pt x="133" y="351"/>
                </a:cubicBezTo>
                <a:cubicBezTo>
                  <a:pt x="135" y="357"/>
                  <a:pt x="136" y="363"/>
                  <a:pt x="136" y="363"/>
                </a:cubicBezTo>
                <a:cubicBezTo>
                  <a:pt x="137" y="366"/>
                  <a:pt x="139" y="368"/>
                  <a:pt x="141" y="368"/>
                </a:cubicBezTo>
                <a:cubicBezTo>
                  <a:pt x="141" y="368"/>
                  <a:pt x="143" y="368"/>
                  <a:pt x="145" y="369"/>
                </a:cubicBezTo>
                <a:cubicBezTo>
                  <a:pt x="146" y="369"/>
                  <a:pt x="149" y="370"/>
                  <a:pt x="151" y="370"/>
                </a:cubicBezTo>
                <a:cubicBezTo>
                  <a:pt x="154" y="370"/>
                  <a:pt x="156" y="371"/>
                  <a:pt x="158" y="371"/>
                </a:cubicBezTo>
                <a:cubicBezTo>
                  <a:pt x="160" y="371"/>
                  <a:pt x="161" y="371"/>
                  <a:pt x="161" y="371"/>
                </a:cubicBezTo>
                <a:cubicBezTo>
                  <a:pt x="164" y="372"/>
                  <a:pt x="166" y="371"/>
                  <a:pt x="168" y="369"/>
                </a:cubicBezTo>
                <a:close/>
                <a:moveTo>
                  <a:pt x="163" y="305"/>
                </a:moveTo>
                <a:cubicBezTo>
                  <a:pt x="154" y="303"/>
                  <a:pt x="146" y="301"/>
                  <a:pt x="140" y="299"/>
                </a:cubicBezTo>
                <a:cubicBezTo>
                  <a:pt x="137" y="297"/>
                  <a:pt x="134" y="296"/>
                  <a:pt x="133" y="296"/>
                </a:cubicBezTo>
                <a:cubicBezTo>
                  <a:pt x="131" y="295"/>
                  <a:pt x="130" y="294"/>
                  <a:pt x="130" y="294"/>
                </a:cubicBezTo>
                <a:cubicBezTo>
                  <a:pt x="130" y="294"/>
                  <a:pt x="129" y="294"/>
                  <a:pt x="127" y="293"/>
                </a:cubicBezTo>
                <a:cubicBezTo>
                  <a:pt x="126" y="292"/>
                  <a:pt x="123" y="291"/>
                  <a:pt x="121" y="289"/>
                </a:cubicBezTo>
                <a:cubicBezTo>
                  <a:pt x="115" y="286"/>
                  <a:pt x="108" y="281"/>
                  <a:pt x="102" y="275"/>
                </a:cubicBezTo>
                <a:cubicBezTo>
                  <a:pt x="95" y="269"/>
                  <a:pt x="90" y="262"/>
                  <a:pt x="86" y="257"/>
                </a:cubicBezTo>
                <a:cubicBezTo>
                  <a:pt x="84" y="255"/>
                  <a:pt x="82" y="252"/>
                  <a:pt x="82" y="251"/>
                </a:cubicBezTo>
                <a:cubicBezTo>
                  <a:pt x="81" y="249"/>
                  <a:pt x="80" y="248"/>
                  <a:pt x="80" y="248"/>
                </a:cubicBezTo>
                <a:cubicBezTo>
                  <a:pt x="80" y="248"/>
                  <a:pt x="79" y="247"/>
                  <a:pt x="78" y="246"/>
                </a:cubicBezTo>
                <a:cubicBezTo>
                  <a:pt x="78" y="244"/>
                  <a:pt x="76" y="242"/>
                  <a:pt x="75" y="239"/>
                </a:cubicBezTo>
                <a:cubicBezTo>
                  <a:pt x="72" y="233"/>
                  <a:pt x="69" y="225"/>
                  <a:pt x="67" y="217"/>
                </a:cubicBezTo>
                <a:cubicBezTo>
                  <a:pt x="64" y="208"/>
                  <a:pt x="63" y="200"/>
                  <a:pt x="63" y="193"/>
                </a:cubicBezTo>
                <a:cubicBezTo>
                  <a:pt x="63" y="190"/>
                  <a:pt x="63" y="188"/>
                  <a:pt x="63" y="186"/>
                </a:cubicBezTo>
                <a:cubicBezTo>
                  <a:pt x="63" y="184"/>
                  <a:pt x="63" y="183"/>
                  <a:pt x="63" y="183"/>
                </a:cubicBezTo>
                <a:cubicBezTo>
                  <a:pt x="63" y="183"/>
                  <a:pt x="63" y="182"/>
                  <a:pt x="63" y="180"/>
                </a:cubicBezTo>
                <a:cubicBezTo>
                  <a:pt x="63" y="178"/>
                  <a:pt x="63" y="175"/>
                  <a:pt x="64" y="172"/>
                </a:cubicBezTo>
                <a:cubicBezTo>
                  <a:pt x="64" y="166"/>
                  <a:pt x="66" y="157"/>
                  <a:pt x="69" y="149"/>
                </a:cubicBezTo>
                <a:cubicBezTo>
                  <a:pt x="71" y="141"/>
                  <a:pt x="75" y="133"/>
                  <a:pt x="78" y="127"/>
                </a:cubicBezTo>
                <a:cubicBezTo>
                  <a:pt x="81" y="122"/>
                  <a:pt x="84" y="118"/>
                  <a:pt x="84" y="118"/>
                </a:cubicBezTo>
                <a:cubicBezTo>
                  <a:pt x="84" y="118"/>
                  <a:pt x="86" y="115"/>
                  <a:pt x="90" y="110"/>
                </a:cubicBezTo>
                <a:cubicBezTo>
                  <a:pt x="94" y="105"/>
                  <a:pt x="100" y="98"/>
                  <a:pt x="107" y="93"/>
                </a:cubicBezTo>
                <a:cubicBezTo>
                  <a:pt x="114" y="87"/>
                  <a:pt x="121" y="83"/>
                  <a:pt x="127" y="80"/>
                </a:cubicBezTo>
                <a:cubicBezTo>
                  <a:pt x="132" y="77"/>
                  <a:pt x="136" y="75"/>
                  <a:pt x="136" y="75"/>
                </a:cubicBezTo>
                <a:cubicBezTo>
                  <a:pt x="136" y="75"/>
                  <a:pt x="140" y="74"/>
                  <a:pt x="146" y="72"/>
                </a:cubicBezTo>
                <a:cubicBezTo>
                  <a:pt x="153" y="70"/>
                  <a:pt x="161" y="68"/>
                  <a:pt x="169" y="67"/>
                </a:cubicBezTo>
                <a:cubicBezTo>
                  <a:pt x="178" y="66"/>
                  <a:pt x="187" y="66"/>
                  <a:pt x="193" y="66"/>
                </a:cubicBezTo>
                <a:cubicBezTo>
                  <a:pt x="196" y="66"/>
                  <a:pt x="199" y="67"/>
                  <a:pt x="201" y="67"/>
                </a:cubicBezTo>
                <a:cubicBezTo>
                  <a:pt x="203" y="67"/>
                  <a:pt x="204" y="68"/>
                  <a:pt x="204" y="68"/>
                </a:cubicBezTo>
                <a:cubicBezTo>
                  <a:pt x="204" y="68"/>
                  <a:pt x="205" y="68"/>
                  <a:pt x="207" y="68"/>
                </a:cubicBezTo>
                <a:cubicBezTo>
                  <a:pt x="208" y="69"/>
                  <a:pt x="211" y="69"/>
                  <a:pt x="214" y="70"/>
                </a:cubicBezTo>
                <a:cubicBezTo>
                  <a:pt x="220" y="72"/>
                  <a:pt x="229" y="74"/>
                  <a:pt x="236" y="78"/>
                </a:cubicBezTo>
                <a:cubicBezTo>
                  <a:pt x="244" y="82"/>
                  <a:pt x="251" y="87"/>
                  <a:pt x="256" y="91"/>
                </a:cubicBezTo>
                <a:cubicBezTo>
                  <a:pt x="259" y="93"/>
                  <a:pt x="261" y="94"/>
                  <a:pt x="262" y="96"/>
                </a:cubicBezTo>
                <a:cubicBezTo>
                  <a:pt x="264" y="97"/>
                  <a:pt x="265" y="98"/>
                  <a:pt x="265" y="98"/>
                </a:cubicBezTo>
                <a:cubicBezTo>
                  <a:pt x="265" y="98"/>
                  <a:pt x="265" y="98"/>
                  <a:pt x="267" y="100"/>
                </a:cubicBezTo>
                <a:cubicBezTo>
                  <a:pt x="268" y="101"/>
                  <a:pt x="270" y="103"/>
                  <a:pt x="272" y="105"/>
                </a:cubicBezTo>
                <a:cubicBezTo>
                  <a:pt x="276" y="110"/>
                  <a:pt x="282" y="117"/>
                  <a:pt x="286" y="124"/>
                </a:cubicBezTo>
                <a:cubicBezTo>
                  <a:pt x="291" y="131"/>
                  <a:pt x="294" y="139"/>
                  <a:pt x="296" y="145"/>
                </a:cubicBezTo>
                <a:cubicBezTo>
                  <a:pt x="298" y="148"/>
                  <a:pt x="298" y="151"/>
                  <a:pt x="299" y="153"/>
                </a:cubicBezTo>
                <a:cubicBezTo>
                  <a:pt x="299" y="155"/>
                  <a:pt x="300" y="156"/>
                  <a:pt x="300" y="156"/>
                </a:cubicBezTo>
                <a:cubicBezTo>
                  <a:pt x="300" y="156"/>
                  <a:pt x="300" y="157"/>
                  <a:pt x="300" y="159"/>
                </a:cubicBezTo>
                <a:cubicBezTo>
                  <a:pt x="301" y="160"/>
                  <a:pt x="301" y="163"/>
                  <a:pt x="302" y="166"/>
                </a:cubicBezTo>
                <a:cubicBezTo>
                  <a:pt x="303" y="172"/>
                  <a:pt x="304" y="181"/>
                  <a:pt x="303" y="190"/>
                </a:cubicBezTo>
                <a:cubicBezTo>
                  <a:pt x="303" y="198"/>
                  <a:pt x="302" y="207"/>
                  <a:pt x="300" y="213"/>
                </a:cubicBezTo>
                <a:cubicBezTo>
                  <a:pt x="300" y="215"/>
                  <a:pt x="300" y="216"/>
                  <a:pt x="299" y="217"/>
                </a:cubicBezTo>
                <a:cubicBezTo>
                  <a:pt x="299" y="219"/>
                  <a:pt x="299" y="220"/>
                  <a:pt x="299" y="221"/>
                </a:cubicBezTo>
                <a:cubicBezTo>
                  <a:pt x="298" y="222"/>
                  <a:pt x="298" y="224"/>
                  <a:pt x="298" y="224"/>
                </a:cubicBezTo>
                <a:cubicBezTo>
                  <a:pt x="298" y="224"/>
                  <a:pt x="297" y="225"/>
                  <a:pt x="297" y="226"/>
                </a:cubicBezTo>
                <a:cubicBezTo>
                  <a:pt x="296" y="228"/>
                  <a:pt x="295" y="231"/>
                  <a:pt x="294" y="234"/>
                </a:cubicBezTo>
                <a:cubicBezTo>
                  <a:pt x="291" y="240"/>
                  <a:pt x="287" y="247"/>
                  <a:pt x="282" y="254"/>
                </a:cubicBezTo>
                <a:cubicBezTo>
                  <a:pt x="278" y="261"/>
                  <a:pt x="272" y="268"/>
                  <a:pt x="267" y="272"/>
                </a:cubicBezTo>
                <a:cubicBezTo>
                  <a:pt x="266" y="273"/>
                  <a:pt x="265" y="274"/>
                  <a:pt x="264" y="275"/>
                </a:cubicBezTo>
                <a:cubicBezTo>
                  <a:pt x="263" y="276"/>
                  <a:pt x="262" y="277"/>
                  <a:pt x="262" y="278"/>
                </a:cubicBezTo>
                <a:cubicBezTo>
                  <a:pt x="260" y="279"/>
                  <a:pt x="259" y="279"/>
                  <a:pt x="259" y="279"/>
                </a:cubicBezTo>
                <a:cubicBezTo>
                  <a:pt x="259" y="279"/>
                  <a:pt x="258" y="280"/>
                  <a:pt x="257" y="281"/>
                </a:cubicBezTo>
                <a:cubicBezTo>
                  <a:pt x="256" y="282"/>
                  <a:pt x="255" y="283"/>
                  <a:pt x="254" y="283"/>
                </a:cubicBezTo>
                <a:cubicBezTo>
                  <a:pt x="253" y="284"/>
                  <a:pt x="252" y="285"/>
                  <a:pt x="251" y="286"/>
                </a:cubicBezTo>
                <a:cubicBezTo>
                  <a:pt x="245" y="290"/>
                  <a:pt x="238" y="294"/>
                  <a:pt x="230" y="297"/>
                </a:cubicBezTo>
                <a:cubicBezTo>
                  <a:pt x="222" y="301"/>
                  <a:pt x="214" y="303"/>
                  <a:pt x="207" y="304"/>
                </a:cubicBezTo>
                <a:cubicBezTo>
                  <a:pt x="204" y="305"/>
                  <a:pt x="202" y="305"/>
                  <a:pt x="200" y="305"/>
                </a:cubicBezTo>
                <a:cubicBezTo>
                  <a:pt x="198" y="306"/>
                  <a:pt x="197" y="306"/>
                  <a:pt x="197" y="306"/>
                </a:cubicBezTo>
                <a:cubicBezTo>
                  <a:pt x="197" y="306"/>
                  <a:pt x="196" y="306"/>
                  <a:pt x="194" y="306"/>
                </a:cubicBezTo>
                <a:cubicBezTo>
                  <a:pt x="193" y="306"/>
                  <a:pt x="192" y="306"/>
                  <a:pt x="190" y="306"/>
                </a:cubicBezTo>
                <a:cubicBezTo>
                  <a:pt x="189" y="306"/>
                  <a:pt x="188" y="307"/>
                  <a:pt x="186" y="307"/>
                </a:cubicBezTo>
                <a:cubicBezTo>
                  <a:pt x="180" y="307"/>
                  <a:pt x="171" y="306"/>
                  <a:pt x="163" y="305"/>
                </a:cubicBezTo>
                <a:close/>
              </a:path>
            </a:pathLst>
          </a:custGeom>
          <a:solidFill>
            <a:srgbClr val="F6AF48"/>
          </a:solidFill>
          <a:ln>
            <a:noFill/>
          </a:ln>
        </p:spPr>
        <p:txBody>
          <a:bodyPr vert="horz" wrap="square" lIns="91440" tIns="45720" rIns="91440" bIns="45720" numCol="1" anchor="t" anchorCtr="0" compatLnSpc="1"/>
          <a:lstStyle/>
          <a:p>
            <a:endParaRPr lang="en-US"/>
          </a:p>
        </p:txBody>
      </p:sp>
      <p:grpSp>
        <p:nvGrpSpPr>
          <p:cNvPr id="36" name="Group 82"/>
          <p:cNvGrpSpPr/>
          <p:nvPr/>
        </p:nvGrpSpPr>
        <p:grpSpPr>
          <a:xfrm>
            <a:off x="6222350" y="2635147"/>
            <a:ext cx="318117" cy="322597"/>
            <a:chOff x="6222350" y="2635147"/>
            <a:chExt cx="318117" cy="322597"/>
          </a:xfrm>
          <a:solidFill>
            <a:srgbClr val="F6AF48"/>
          </a:solidFill>
        </p:grpSpPr>
        <p:sp>
          <p:nvSpPr>
            <p:cNvPr id="37" name="Freeform 114"/>
            <p:cNvSpPr/>
            <p:nvPr/>
          </p:nvSpPr>
          <p:spPr bwMode="auto">
            <a:xfrm>
              <a:off x="6334363" y="2749848"/>
              <a:ext cx="206104" cy="207896"/>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115"/>
            <p:cNvSpPr>
              <a:spLocks noEditPoints="1"/>
            </p:cNvSpPr>
            <p:nvPr/>
          </p:nvSpPr>
          <p:spPr bwMode="auto">
            <a:xfrm>
              <a:off x="6302999" y="2635147"/>
              <a:ext cx="215961" cy="148753"/>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16"/>
            <p:cNvSpPr>
              <a:spLocks noEditPoints="1"/>
            </p:cNvSpPr>
            <p:nvPr/>
          </p:nvSpPr>
          <p:spPr bwMode="auto">
            <a:xfrm>
              <a:off x="6222350" y="2679952"/>
              <a:ext cx="146065" cy="254493"/>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0" name="Freeform 117"/>
          <p:cNvSpPr>
            <a:spLocks noEditPoints="1"/>
          </p:cNvSpPr>
          <p:nvPr/>
        </p:nvSpPr>
        <p:spPr bwMode="auto">
          <a:xfrm>
            <a:off x="6756427" y="2610056"/>
            <a:ext cx="809181" cy="816349"/>
          </a:xfrm>
          <a:custGeom>
            <a:avLst/>
            <a:gdLst>
              <a:gd name="T0" fmla="*/ 196 w 382"/>
              <a:gd name="T1" fmla="*/ 358 h 385"/>
              <a:gd name="T2" fmla="*/ 243 w 382"/>
              <a:gd name="T3" fmla="*/ 363 h 385"/>
              <a:gd name="T4" fmla="*/ 278 w 382"/>
              <a:gd name="T5" fmla="*/ 364 h 385"/>
              <a:gd name="T6" fmla="*/ 286 w 382"/>
              <a:gd name="T7" fmla="*/ 326 h 385"/>
              <a:gd name="T8" fmla="*/ 309 w 382"/>
              <a:gd name="T9" fmla="*/ 307 h 385"/>
              <a:gd name="T10" fmla="*/ 351 w 382"/>
              <a:gd name="T11" fmla="*/ 297 h 385"/>
              <a:gd name="T12" fmla="*/ 345 w 382"/>
              <a:gd name="T13" fmla="*/ 264 h 385"/>
              <a:gd name="T14" fmla="*/ 347 w 382"/>
              <a:gd name="T15" fmla="*/ 239 h 385"/>
              <a:gd name="T16" fmla="*/ 359 w 382"/>
              <a:gd name="T17" fmla="*/ 218 h 385"/>
              <a:gd name="T18" fmla="*/ 382 w 382"/>
              <a:gd name="T19" fmla="*/ 183 h 385"/>
              <a:gd name="T20" fmla="*/ 349 w 382"/>
              <a:gd name="T21" fmla="*/ 154 h 385"/>
              <a:gd name="T22" fmla="*/ 342 w 382"/>
              <a:gd name="T23" fmla="*/ 131 h 385"/>
              <a:gd name="T24" fmla="*/ 355 w 382"/>
              <a:gd name="T25" fmla="*/ 95 h 385"/>
              <a:gd name="T26" fmla="*/ 327 w 382"/>
              <a:gd name="T27" fmla="*/ 79 h 385"/>
              <a:gd name="T28" fmla="*/ 297 w 382"/>
              <a:gd name="T29" fmla="*/ 68 h 385"/>
              <a:gd name="T30" fmla="*/ 283 w 382"/>
              <a:gd name="T31" fmla="*/ 40 h 385"/>
              <a:gd name="T32" fmla="*/ 252 w 382"/>
              <a:gd name="T33" fmla="*/ 14 h 385"/>
              <a:gd name="T34" fmla="*/ 220 w 382"/>
              <a:gd name="T35" fmla="*/ 31 h 385"/>
              <a:gd name="T36" fmla="*/ 191 w 382"/>
              <a:gd name="T37" fmla="*/ 24 h 385"/>
              <a:gd name="T38" fmla="*/ 162 w 382"/>
              <a:gd name="T39" fmla="*/ 2 h 385"/>
              <a:gd name="T40" fmla="*/ 140 w 382"/>
              <a:gd name="T41" fmla="*/ 32 h 385"/>
              <a:gd name="T42" fmla="*/ 118 w 382"/>
              <a:gd name="T43" fmla="*/ 44 h 385"/>
              <a:gd name="T44" fmla="*/ 78 w 382"/>
              <a:gd name="T45" fmla="*/ 39 h 385"/>
              <a:gd name="T46" fmla="*/ 56 w 382"/>
              <a:gd name="T47" fmla="*/ 73 h 385"/>
              <a:gd name="T48" fmla="*/ 55 w 382"/>
              <a:gd name="T49" fmla="*/ 97 h 385"/>
              <a:gd name="T50" fmla="*/ 37 w 382"/>
              <a:gd name="T51" fmla="*/ 121 h 385"/>
              <a:gd name="T52" fmla="*/ 6 w 382"/>
              <a:gd name="T53" fmla="*/ 132 h 385"/>
              <a:gd name="T54" fmla="*/ 22 w 382"/>
              <a:gd name="T55" fmla="*/ 171 h 385"/>
              <a:gd name="T56" fmla="*/ 24 w 382"/>
              <a:gd name="T57" fmla="*/ 201 h 385"/>
              <a:gd name="T58" fmla="*/ 3 w 382"/>
              <a:gd name="T59" fmla="*/ 230 h 385"/>
              <a:gd name="T60" fmla="*/ 12 w 382"/>
              <a:gd name="T61" fmla="*/ 262 h 385"/>
              <a:gd name="T62" fmla="*/ 50 w 382"/>
              <a:gd name="T63" fmla="*/ 282 h 385"/>
              <a:gd name="T64" fmla="*/ 53 w 382"/>
              <a:gd name="T65" fmla="*/ 325 h 385"/>
              <a:gd name="T66" fmla="*/ 78 w 382"/>
              <a:gd name="T67" fmla="*/ 347 h 385"/>
              <a:gd name="T68" fmla="*/ 135 w 382"/>
              <a:gd name="T69" fmla="*/ 349 h 385"/>
              <a:gd name="T70" fmla="*/ 161 w 382"/>
              <a:gd name="T71" fmla="*/ 384 h 385"/>
              <a:gd name="T72" fmla="*/ 120 w 382"/>
              <a:gd name="T73" fmla="*/ 302 h 385"/>
              <a:gd name="T74" fmla="*/ 100 w 382"/>
              <a:gd name="T75" fmla="*/ 285 h 385"/>
              <a:gd name="T76" fmla="*/ 81 w 382"/>
              <a:gd name="T77" fmla="*/ 262 h 385"/>
              <a:gd name="T78" fmla="*/ 65 w 382"/>
              <a:gd name="T79" fmla="*/ 226 h 385"/>
              <a:gd name="T80" fmla="*/ 61 w 382"/>
              <a:gd name="T81" fmla="*/ 202 h 385"/>
              <a:gd name="T82" fmla="*/ 61 w 382"/>
              <a:gd name="T83" fmla="*/ 181 h 385"/>
              <a:gd name="T84" fmla="*/ 67 w 382"/>
              <a:gd name="T85" fmla="*/ 153 h 385"/>
              <a:gd name="T86" fmla="*/ 75 w 382"/>
              <a:gd name="T87" fmla="*/ 133 h 385"/>
              <a:gd name="T88" fmla="*/ 105 w 382"/>
              <a:gd name="T89" fmla="*/ 96 h 385"/>
              <a:gd name="T90" fmla="*/ 139 w 382"/>
              <a:gd name="T91" fmla="*/ 75 h 385"/>
              <a:gd name="T92" fmla="*/ 158 w 382"/>
              <a:gd name="T93" fmla="*/ 68 h 385"/>
              <a:gd name="T94" fmla="*/ 204 w 382"/>
              <a:gd name="T95" fmla="*/ 65 h 385"/>
              <a:gd name="T96" fmla="*/ 230 w 382"/>
              <a:gd name="T97" fmla="*/ 71 h 385"/>
              <a:gd name="T98" fmla="*/ 273 w 382"/>
              <a:gd name="T99" fmla="*/ 96 h 385"/>
              <a:gd name="T100" fmla="*/ 297 w 382"/>
              <a:gd name="T101" fmla="*/ 123 h 385"/>
              <a:gd name="T102" fmla="*/ 310 w 382"/>
              <a:gd name="T103" fmla="*/ 148 h 385"/>
              <a:gd name="T104" fmla="*/ 315 w 382"/>
              <a:gd name="T105" fmla="*/ 168 h 385"/>
              <a:gd name="T106" fmla="*/ 312 w 382"/>
              <a:gd name="T107" fmla="*/ 229 h 385"/>
              <a:gd name="T108" fmla="*/ 301 w 382"/>
              <a:gd name="T109" fmla="*/ 257 h 385"/>
              <a:gd name="T110" fmla="*/ 289 w 382"/>
              <a:gd name="T111" fmla="*/ 273 h 385"/>
              <a:gd name="T112" fmla="*/ 271 w 382"/>
              <a:gd name="T113" fmla="*/ 292 h 385"/>
              <a:gd name="T114" fmla="*/ 254 w 382"/>
              <a:gd name="T115" fmla="*/ 304 h 385"/>
              <a:gd name="T116" fmla="*/ 218 w 382"/>
              <a:gd name="T117" fmla="*/ 318 h 385"/>
              <a:gd name="T118" fmla="*/ 196 w 382"/>
              <a:gd name="T119" fmla="*/ 321 h 385"/>
              <a:gd name="T120" fmla="*/ 161 w 382"/>
              <a:gd name="T121" fmla="*/ 318 h 385"/>
              <a:gd name="T122" fmla="*/ 125 w 382"/>
              <a:gd name="T123" fmla="*/ 30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2" h="385">
                <a:moveTo>
                  <a:pt x="178" y="382"/>
                </a:moveTo>
                <a:cubicBezTo>
                  <a:pt x="178" y="382"/>
                  <a:pt x="179" y="381"/>
                  <a:pt x="181" y="379"/>
                </a:cubicBezTo>
                <a:cubicBezTo>
                  <a:pt x="182" y="377"/>
                  <a:pt x="183" y="375"/>
                  <a:pt x="185" y="372"/>
                </a:cubicBezTo>
                <a:cubicBezTo>
                  <a:pt x="188" y="367"/>
                  <a:pt x="191" y="361"/>
                  <a:pt x="191" y="361"/>
                </a:cubicBezTo>
                <a:cubicBezTo>
                  <a:pt x="192" y="359"/>
                  <a:pt x="194" y="358"/>
                  <a:pt x="196" y="358"/>
                </a:cubicBezTo>
                <a:cubicBezTo>
                  <a:pt x="196" y="358"/>
                  <a:pt x="212" y="356"/>
                  <a:pt x="212" y="356"/>
                </a:cubicBezTo>
                <a:cubicBezTo>
                  <a:pt x="212" y="357"/>
                  <a:pt x="228" y="353"/>
                  <a:pt x="228" y="353"/>
                </a:cubicBezTo>
                <a:cubicBezTo>
                  <a:pt x="229" y="353"/>
                  <a:pt x="230" y="353"/>
                  <a:pt x="232" y="353"/>
                </a:cubicBezTo>
                <a:cubicBezTo>
                  <a:pt x="233" y="354"/>
                  <a:pt x="234" y="354"/>
                  <a:pt x="234" y="355"/>
                </a:cubicBezTo>
                <a:cubicBezTo>
                  <a:pt x="234" y="355"/>
                  <a:pt x="239" y="359"/>
                  <a:pt x="243" y="363"/>
                </a:cubicBezTo>
                <a:cubicBezTo>
                  <a:pt x="247" y="368"/>
                  <a:pt x="252" y="372"/>
                  <a:pt x="252" y="372"/>
                </a:cubicBezTo>
                <a:cubicBezTo>
                  <a:pt x="254" y="373"/>
                  <a:pt x="257" y="374"/>
                  <a:pt x="260" y="373"/>
                </a:cubicBezTo>
                <a:cubicBezTo>
                  <a:pt x="260" y="373"/>
                  <a:pt x="264" y="371"/>
                  <a:pt x="269" y="369"/>
                </a:cubicBezTo>
                <a:cubicBezTo>
                  <a:pt x="271" y="368"/>
                  <a:pt x="274" y="367"/>
                  <a:pt x="275" y="366"/>
                </a:cubicBezTo>
                <a:cubicBezTo>
                  <a:pt x="277" y="365"/>
                  <a:pt x="278" y="364"/>
                  <a:pt x="278" y="364"/>
                </a:cubicBezTo>
                <a:cubicBezTo>
                  <a:pt x="281" y="363"/>
                  <a:pt x="282" y="360"/>
                  <a:pt x="282" y="358"/>
                </a:cubicBezTo>
                <a:cubicBezTo>
                  <a:pt x="282" y="358"/>
                  <a:pt x="283" y="352"/>
                  <a:pt x="282" y="346"/>
                </a:cubicBezTo>
                <a:cubicBezTo>
                  <a:pt x="282" y="340"/>
                  <a:pt x="281" y="334"/>
                  <a:pt x="281" y="334"/>
                </a:cubicBezTo>
                <a:cubicBezTo>
                  <a:pt x="281" y="331"/>
                  <a:pt x="282" y="329"/>
                  <a:pt x="284" y="328"/>
                </a:cubicBezTo>
                <a:cubicBezTo>
                  <a:pt x="284" y="328"/>
                  <a:pt x="285" y="327"/>
                  <a:pt x="286" y="326"/>
                </a:cubicBezTo>
                <a:cubicBezTo>
                  <a:pt x="288" y="325"/>
                  <a:pt x="289" y="324"/>
                  <a:pt x="291" y="323"/>
                </a:cubicBezTo>
                <a:cubicBezTo>
                  <a:pt x="294" y="320"/>
                  <a:pt x="297" y="318"/>
                  <a:pt x="297" y="318"/>
                </a:cubicBezTo>
                <a:cubicBezTo>
                  <a:pt x="297" y="318"/>
                  <a:pt x="298" y="317"/>
                  <a:pt x="299" y="316"/>
                </a:cubicBezTo>
                <a:cubicBezTo>
                  <a:pt x="300" y="315"/>
                  <a:pt x="301" y="314"/>
                  <a:pt x="303" y="312"/>
                </a:cubicBezTo>
                <a:cubicBezTo>
                  <a:pt x="306" y="309"/>
                  <a:pt x="309" y="307"/>
                  <a:pt x="309" y="307"/>
                </a:cubicBezTo>
                <a:cubicBezTo>
                  <a:pt x="310" y="305"/>
                  <a:pt x="313" y="304"/>
                  <a:pt x="315" y="305"/>
                </a:cubicBezTo>
                <a:cubicBezTo>
                  <a:pt x="315" y="305"/>
                  <a:pt x="321" y="306"/>
                  <a:pt x="327" y="307"/>
                </a:cubicBezTo>
                <a:cubicBezTo>
                  <a:pt x="333" y="308"/>
                  <a:pt x="339" y="309"/>
                  <a:pt x="339" y="309"/>
                </a:cubicBezTo>
                <a:cubicBezTo>
                  <a:pt x="341" y="309"/>
                  <a:pt x="344" y="308"/>
                  <a:pt x="346" y="306"/>
                </a:cubicBezTo>
                <a:cubicBezTo>
                  <a:pt x="346" y="306"/>
                  <a:pt x="348" y="302"/>
                  <a:pt x="351" y="297"/>
                </a:cubicBezTo>
                <a:cubicBezTo>
                  <a:pt x="353" y="295"/>
                  <a:pt x="354" y="293"/>
                  <a:pt x="355" y="291"/>
                </a:cubicBezTo>
                <a:cubicBezTo>
                  <a:pt x="356" y="290"/>
                  <a:pt x="357" y="289"/>
                  <a:pt x="357" y="289"/>
                </a:cubicBezTo>
                <a:cubicBezTo>
                  <a:pt x="358" y="286"/>
                  <a:pt x="358" y="283"/>
                  <a:pt x="357" y="281"/>
                </a:cubicBezTo>
                <a:cubicBezTo>
                  <a:pt x="357" y="281"/>
                  <a:pt x="354" y="276"/>
                  <a:pt x="350" y="271"/>
                </a:cubicBezTo>
                <a:cubicBezTo>
                  <a:pt x="348" y="268"/>
                  <a:pt x="347" y="266"/>
                  <a:pt x="345" y="264"/>
                </a:cubicBezTo>
                <a:cubicBezTo>
                  <a:pt x="344" y="262"/>
                  <a:pt x="343" y="261"/>
                  <a:pt x="343" y="261"/>
                </a:cubicBezTo>
                <a:cubicBezTo>
                  <a:pt x="341" y="259"/>
                  <a:pt x="341" y="257"/>
                  <a:pt x="342" y="255"/>
                </a:cubicBezTo>
                <a:cubicBezTo>
                  <a:pt x="342" y="255"/>
                  <a:pt x="343" y="251"/>
                  <a:pt x="345" y="247"/>
                </a:cubicBezTo>
                <a:cubicBezTo>
                  <a:pt x="346" y="245"/>
                  <a:pt x="346" y="243"/>
                  <a:pt x="347" y="242"/>
                </a:cubicBezTo>
                <a:cubicBezTo>
                  <a:pt x="347" y="240"/>
                  <a:pt x="347" y="239"/>
                  <a:pt x="347" y="239"/>
                </a:cubicBezTo>
                <a:cubicBezTo>
                  <a:pt x="347" y="239"/>
                  <a:pt x="348" y="236"/>
                  <a:pt x="349" y="232"/>
                </a:cubicBezTo>
                <a:cubicBezTo>
                  <a:pt x="350" y="230"/>
                  <a:pt x="350" y="228"/>
                  <a:pt x="351" y="226"/>
                </a:cubicBezTo>
                <a:cubicBezTo>
                  <a:pt x="351" y="225"/>
                  <a:pt x="351" y="224"/>
                  <a:pt x="351" y="224"/>
                </a:cubicBezTo>
                <a:cubicBezTo>
                  <a:pt x="351" y="222"/>
                  <a:pt x="353" y="220"/>
                  <a:pt x="355" y="219"/>
                </a:cubicBezTo>
                <a:cubicBezTo>
                  <a:pt x="355" y="219"/>
                  <a:pt x="357" y="218"/>
                  <a:pt x="359" y="218"/>
                </a:cubicBezTo>
                <a:cubicBezTo>
                  <a:pt x="361" y="217"/>
                  <a:pt x="364" y="216"/>
                  <a:pt x="367" y="215"/>
                </a:cubicBezTo>
                <a:cubicBezTo>
                  <a:pt x="372" y="212"/>
                  <a:pt x="378" y="210"/>
                  <a:pt x="378" y="210"/>
                </a:cubicBezTo>
                <a:cubicBezTo>
                  <a:pt x="380" y="209"/>
                  <a:pt x="382" y="206"/>
                  <a:pt x="382" y="203"/>
                </a:cubicBezTo>
                <a:cubicBezTo>
                  <a:pt x="382" y="203"/>
                  <a:pt x="382" y="198"/>
                  <a:pt x="382" y="193"/>
                </a:cubicBezTo>
                <a:cubicBezTo>
                  <a:pt x="382" y="188"/>
                  <a:pt x="382" y="183"/>
                  <a:pt x="382" y="183"/>
                </a:cubicBezTo>
                <a:cubicBezTo>
                  <a:pt x="382" y="180"/>
                  <a:pt x="380" y="177"/>
                  <a:pt x="378" y="176"/>
                </a:cubicBezTo>
                <a:cubicBezTo>
                  <a:pt x="378" y="176"/>
                  <a:pt x="372" y="174"/>
                  <a:pt x="367" y="171"/>
                </a:cubicBezTo>
                <a:cubicBezTo>
                  <a:pt x="361" y="169"/>
                  <a:pt x="355" y="167"/>
                  <a:pt x="355" y="167"/>
                </a:cubicBezTo>
                <a:cubicBezTo>
                  <a:pt x="353" y="166"/>
                  <a:pt x="352" y="164"/>
                  <a:pt x="351" y="162"/>
                </a:cubicBezTo>
                <a:cubicBezTo>
                  <a:pt x="351" y="162"/>
                  <a:pt x="350" y="158"/>
                  <a:pt x="349" y="154"/>
                </a:cubicBezTo>
                <a:cubicBezTo>
                  <a:pt x="349" y="152"/>
                  <a:pt x="349" y="150"/>
                  <a:pt x="348" y="149"/>
                </a:cubicBezTo>
                <a:cubicBezTo>
                  <a:pt x="348" y="147"/>
                  <a:pt x="347" y="146"/>
                  <a:pt x="347" y="146"/>
                </a:cubicBezTo>
                <a:cubicBezTo>
                  <a:pt x="347" y="146"/>
                  <a:pt x="346" y="143"/>
                  <a:pt x="345" y="139"/>
                </a:cubicBezTo>
                <a:cubicBezTo>
                  <a:pt x="344" y="137"/>
                  <a:pt x="344" y="135"/>
                  <a:pt x="343" y="134"/>
                </a:cubicBezTo>
                <a:cubicBezTo>
                  <a:pt x="342" y="132"/>
                  <a:pt x="342" y="131"/>
                  <a:pt x="342" y="131"/>
                </a:cubicBezTo>
                <a:cubicBezTo>
                  <a:pt x="341" y="129"/>
                  <a:pt x="341" y="127"/>
                  <a:pt x="343" y="125"/>
                </a:cubicBezTo>
                <a:cubicBezTo>
                  <a:pt x="343" y="125"/>
                  <a:pt x="347" y="120"/>
                  <a:pt x="350" y="115"/>
                </a:cubicBezTo>
                <a:cubicBezTo>
                  <a:pt x="354" y="110"/>
                  <a:pt x="357" y="105"/>
                  <a:pt x="357" y="105"/>
                </a:cubicBezTo>
                <a:cubicBezTo>
                  <a:pt x="358" y="103"/>
                  <a:pt x="358" y="100"/>
                  <a:pt x="357" y="97"/>
                </a:cubicBezTo>
                <a:cubicBezTo>
                  <a:pt x="357" y="97"/>
                  <a:pt x="356" y="96"/>
                  <a:pt x="355" y="95"/>
                </a:cubicBezTo>
                <a:cubicBezTo>
                  <a:pt x="354" y="93"/>
                  <a:pt x="353" y="91"/>
                  <a:pt x="351" y="89"/>
                </a:cubicBezTo>
                <a:cubicBezTo>
                  <a:pt x="349" y="84"/>
                  <a:pt x="346" y="80"/>
                  <a:pt x="346" y="80"/>
                </a:cubicBezTo>
                <a:cubicBezTo>
                  <a:pt x="345" y="79"/>
                  <a:pt x="344" y="78"/>
                  <a:pt x="343" y="77"/>
                </a:cubicBezTo>
                <a:cubicBezTo>
                  <a:pt x="342" y="77"/>
                  <a:pt x="340" y="77"/>
                  <a:pt x="339" y="77"/>
                </a:cubicBezTo>
                <a:cubicBezTo>
                  <a:pt x="339" y="77"/>
                  <a:pt x="333" y="78"/>
                  <a:pt x="327" y="79"/>
                </a:cubicBezTo>
                <a:cubicBezTo>
                  <a:pt x="321" y="80"/>
                  <a:pt x="315" y="81"/>
                  <a:pt x="315" y="81"/>
                </a:cubicBezTo>
                <a:cubicBezTo>
                  <a:pt x="313" y="82"/>
                  <a:pt x="310" y="81"/>
                  <a:pt x="309" y="79"/>
                </a:cubicBezTo>
                <a:cubicBezTo>
                  <a:pt x="309" y="79"/>
                  <a:pt x="306" y="76"/>
                  <a:pt x="303" y="74"/>
                </a:cubicBezTo>
                <a:cubicBezTo>
                  <a:pt x="302" y="72"/>
                  <a:pt x="300" y="71"/>
                  <a:pt x="299" y="70"/>
                </a:cubicBezTo>
                <a:cubicBezTo>
                  <a:pt x="298" y="69"/>
                  <a:pt x="297" y="68"/>
                  <a:pt x="297" y="68"/>
                </a:cubicBezTo>
                <a:cubicBezTo>
                  <a:pt x="297" y="68"/>
                  <a:pt x="294" y="66"/>
                  <a:pt x="291" y="63"/>
                </a:cubicBezTo>
                <a:cubicBezTo>
                  <a:pt x="289" y="62"/>
                  <a:pt x="288" y="61"/>
                  <a:pt x="287" y="60"/>
                </a:cubicBezTo>
                <a:cubicBezTo>
                  <a:pt x="285" y="59"/>
                  <a:pt x="285" y="58"/>
                  <a:pt x="285" y="58"/>
                </a:cubicBezTo>
                <a:cubicBezTo>
                  <a:pt x="283" y="57"/>
                  <a:pt x="281" y="55"/>
                  <a:pt x="282" y="52"/>
                </a:cubicBezTo>
                <a:cubicBezTo>
                  <a:pt x="282" y="52"/>
                  <a:pt x="282" y="46"/>
                  <a:pt x="283" y="40"/>
                </a:cubicBezTo>
                <a:cubicBezTo>
                  <a:pt x="283" y="34"/>
                  <a:pt x="283" y="28"/>
                  <a:pt x="283" y="28"/>
                </a:cubicBezTo>
                <a:cubicBezTo>
                  <a:pt x="283" y="26"/>
                  <a:pt x="281" y="23"/>
                  <a:pt x="278" y="22"/>
                </a:cubicBezTo>
                <a:cubicBezTo>
                  <a:pt x="278" y="22"/>
                  <a:pt x="274" y="20"/>
                  <a:pt x="269" y="17"/>
                </a:cubicBezTo>
                <a:cubicBezTo>
                  <a:pt x="265" y="15"/>
                  <a:pt x="260" y="13"/>
                  <a:pt x="260" y="13"/>
                </a:cubicBezTo>
                <a:cubicBezTo>
                  <a:pt x="257" y="12"/>
                  <a:pt x="254" y="13"/>
                  <a:pt x="252" y="14"/>
                </a:cubicBezTo>
                <a:cubicBezTo>
                  <a:pt x="252" y="14"/>
                  <a:pt x="248" y="18"/>
                  <a:pt x="243" y="22"/>
                </a:cubicBezTo>
                <a:cubicBezTo>
                  <a:pt x="239" y="26"/>
                  <a:pt x="235" y="31"/>
                  <a:pt x="235" y="31"/>
                </a:cubicBezTo>
                <a:cubicBezTo>
                  <a:pt x="233" y="33"/>
                  <a:pt x="231" y="33"/>
                  <a:pt x="228" y="33"/>
                </a:cubicBezTo>
                <a:cubicBezTo>
                  <a:pt x="228" y="33"/>
                  <a:pt x="227" y="32"/>
                  <a:pt x="226" y="32"/>
                </a:cubicBezTo>
                <a:cubicBezTo>
                  <a:pt x="224" y="32"/>
                  <a:pt x="222" y="31"/>
                  <a:pt x="220" y="31"/>
                </a:cubicBezTo>
                <a:cubicBezTo>
                  <a:pt x="217" y="30"/>
                  <a:pt x="213" y="29"/>
                  <a:pt x="213" y="29"/>
                </a:cubicBezTo>
                <a:cubicBezTo>
                  <a:pt x="213" y="29"/>
                  <a:pt x="212" y="29"/>
                  <a:pt x="210" y="29"/>
                </a:cubicBezTo>
                <a:cubicBezTo>
                  <a:pt x="209" y="29"/>
                  <a:pt x="207" y="29"/>
                  <a:pt x="205" y="29"/>
                </a:cubicBezTo>
                <a:cubicBezTo>
                  <a:pt x="201" y="28"/>
                  <a:pt x="197" y="28"/>
                  <a:pt x="197" y="28"/>
                </a:cubicBezTo>
                <a:cubicBezTo>
                  <a:pt x="194" y="28"/>
                  <a:pt x="192" y="26"/>
                  <a:pt x="191" y="24"/>
                </a:cubicBezTo>
                <a:cubicBezTo>
                  <a:pt x="191" y="24"/>
                  <a:pt x="188" y="19"/>
                  <a:pt x="185" y="14"/>
                </a:cubicBezTo>
                <a:cubicBezTo>
                  <a:pt x="182" y="9"/>
                  <a:pt x="179" y="3"/>
                  <a:pt x="179" y="3"/>
                </a:cubicBezTo>
                <a:cubicBezTo>
                  <a:pt x="178" y="2"/>
                  <a:pt x="177" y="2"/>
                  <a:pt x="176" y="1"/>
                </a:cubicBezTo>
                <a:cubicBezTo>
                  <a:pt x="175" y="1"/>
                  <a:pt x="173" y="0"/>
                  <a:pt x="172" y="1"/>
                </a:cubicBezTo>
                <a:cubicBezTo>
                  <a:pt x="172" y="1"/>
                  <a:pt x="167" y="1"/>
                  <a:pt x="162" y="2"/>
                </a:cubicBezTo>
                <a:cubicBezTo>
                  <a:pt x="159" y="2"/>
                  <a:pt x="156" y="2"/>
                  <a:pt x="155" y="3"/>
                </a:cubicBezTo>
                <a:cubicBezTo>
                  <a:pt x="153" y="3"/>
                  <a:pt x="151" y="4"/>
                  <a:pt x="151" y="4"/>
                </a:cubicBezTo>
                <a:cubicBezTo>
                  <a:pt x="149" y="4"/>
                  <a:pt x="146" y="6"/>
                  <a:pt x="146" y="8"/>
                </a:cubicBezTo>
                <a:cubicBezTo>
                  <a:pt x="146" y="8"/>
                  <a:pt x="144" y="14"/>
                  <a:pt x="142" y="20"/>
                </a:cubicBezTo>
                <a:cubicBezTo>
                  <a:pt x="141" y="26"/>
                  <a:pt x="140" y="32"/>
                  <a:pt x="140" y="32"/>
                </a:cubicBezTo>
                <a:cubicBezTo>
                  <a:pt x="139" y="34"/>
                  <a:pt x="138" y="36"/>
                  <a:pt x="135" y="37"/>
                </a:cubicBezTo>
                <a:cubicBezTo>
                  <a:pt x="135" y="37"/>
                  <a:pt x="134" y="37"/>
                  <a:pt x="133" y="38"/>
                </a:cubicBezTo>
                <a:cubicBezTo>
                  <a:pt x="132" y="38"/>
                  <a:pt x="130" y="39"/>
                  <a:pt x="128" y="40"/>
                </a:cubicBezTo>
                <a:cubicBezTo>
                  <a:pt x="124" y="41"/>
                  <a:pt x="121" y="43"/>
                  <a:pt x="121" y="43"/>
                </a:cubicBezTo>
                <a:cubicBezTo>
                  <a:pt x="121" y="43"/>
                  <a:pt x="120" y="43"/>
                  <a:pt x="118" y="44"/>
                </a:cubicBezTo>
                <a:cubicBezTo>
                  <a:pt x="117" y="44"/>
                  <a:pt x="115" y="45"/>
                  <a:pt x="113" y="46"/>
                </a:cubicBezTo>
                <a:cubicBezTo>
                  <a:pt x="110" y="48"/>
                  <a:pt x="106" y="50"/>
                  <a:pt x="106" y="50"/>
                </a:cubicBezTo>
                <a:cubicBezTo>
                  <a:pt x="104" y="51"/>
                  <a:pt x="102" y="51"/>
                  <a:pt x="100" y="50"/>
                </a:cubicBezTo>
                <a:cubicBezTo>
                  <a:pt x="100" y="50"/>
                  <a:pt x="94" y="47"/>
                  <a:pt x="89" y="44"/>
                </a:cubicBezTo>
                <a:cubicBezTo>
                  <a:pt x="84" y="42"/>
                  <a:pt x="78" y="39"/>
                  <a:pt x="78" y="39"/>
                </a:cubicBezTo>
                <a:cubicBezTo>
                  <a:pt x="76" y="38"/>
                  <a:pt x="73" y="38"/>
                  <a:pt x="71" y="40"/>
                </a:cubicBezTo>
                <a:cubicBezTo>
                  <a:pt x="71" y="40"/>
                  <a:pt x="67" y="44"/>
                  <a:pt x="63" y="47"/>
                </a:cubicBezTo>
                <a:cubicBezTo>
                  <a:pt x="59" y="50"/>
                  <a:pt x="55" y="54"/>
                  <a:pt x="55" y="54"/>
                </a:cubicBezTo>
                <a:cubicBezTo>
                  <a:pt x="53" y="56"/>
                  <a:pt x="52" y="59"/>
                  <a:pt x="53" y="61"/>
                </a:cubicBezTo>
                <a:cubicBezTo>
                  <a:pt x="53" y="61"/>
                  <a:pt x="54" y="67"/>
                  <a:pt x="56" y="73"/>
                </a:cubicBezTo>
                <a:cubicBezTo>
                  <a:pt x="57" y="75"/>
                  <a:pt x="58" y="78"/>
                  <a:pt x="59" y="80"/>
                </a:cubicBezTo>
                <a:cubicBezTo>
                  <a:pt x="60" y="83"/>
                  <a:pt x="61" y="84"/>
                  <a:pt x="61" y="84"/>
                </a:cubicBezTo>
                <a:cubicBezTo>
                  <a:pt x="61" y="86"/>
                  <a:pt x="61" y="89"/>
                  <a:pt x="60" y="91"/>
                </a:cubicBezTo>
                <a:cubicBezTo>
                  <a:pt x="60" y="91"/>
                  <a:pt x="59" y="91"/>
                  <a:pt x="58" y="92"/>
                </a:cubicBezTo>
                <a:cubicBezTo>
                  <a:pt x="57" y="94"/>
                  <a:pt x="56" y="95"/>
                  <a:pt x="55" y="97"/>
                </a:cubicBezTo>
                <a:cubicBezTo>
                  <a:pt x="52" y="100"/>
                  <a:pt x="50" y="104"/>
                  <a:pt x="50" y="104"/>
                </a:cubicBezTo>
                <a:cubicBezTo>
                  <a:pt x="50" y="104"/>
                  <a:pt x="50" y="104"/>
                  <a:pt x="49" y="106"/>
                </a:cubicBezTo>
                <a:cubicBezTo>
                  <a:pt x="48" y="107"/>
                  <a:pt x="47" y="109"/>
                  <a:pt x="46" y="110"/>
                </a:cubicBezTo>
                <a:cubicBezTo>
                  <a:pt x="44" y="114"/>
                  <a:pt x="42" y="117"/>
                  <a:pt x="42" y="117"/>
                </a:cubicBezTo>
                <a:cubicBezTo>
                  <a:pt x="41" y="120"/>
                  <a:pt x="39" y="121"/>
                  <a:pt x="37" y="121"/>
                </a:cubicBezTo>
                <a:cubicBezTo>
                  <a:pt x="37" y="121"/>
                  <a:pt x="35" y="121"/>
                  <a:pt x="33" y="121"/>
                </a:cubicBezTo>
                <a:cubicBezTo>
                  <a:pt x="31" y="121"/>
                  <a:pt x="28" y="122"/>
                  <a:pt x="25" y="122"/>
                </a:cubicBezTo>
                <a:cubicBezTo>
                  <a:pt x="19" y="123"/>
                  <a:pt x="12" y="124"/>
                  <a:pt x="12" y="124"/>
                </a:cubicBezTo>
                <a:cubicBezTo>
                  <a:pt x="10" y="124"/>
                  <a:pt x="8" y="126"/>
                  <a:pt x="7" y="128"/>
                </a:cubicBezTo>
                <a:cubicBezTo>
                  <a:pt x="7" y="128"/>
                  <a:pt x="6" y="130"/>
                  <a:pt x="6" y="132"/>
                </a:cubicBezTo>
                <a:cubicBezTo>
                  <a:pt x="5" y="133"/>
                  <a:pt x="5" y="136"/>
                  <a:pt x="4" y="138"/>
                </a:cubicBezTo>
                <a:cubicBezTo>
                  <a:pt x="2" y="143"/>
                  <a:pt x="1" y="148"/>
                  <a:pt x="1" y="148"/>
                </a:cubicBezTo>
                <a:cubicBezTo>
                  <a:pt x="0" y="151"/>
                  <a:pt x="1" y="154"/>
                  <a:pt x="3" y="155"/>
                </a:cubicBezTo>
                <a:cubicBezTo>
                  <a:pt x="3" y="155"/>
                  <a:pt x="8" y="160"/>
                  <a:pt x="12" y="163"/>
                </a:cubicBezTo>
                <a:cubicBezTo>
                  <a:pt x="17" y="167"/>
                  <a:pt x="22" y="171"/>
                  <a:pt x="22" y="171"/>
                </a:cubicBezTo>
                <a:cubicBezTo>
                  <a:pt x="24" y="172"/>
                  <a:pt x="25" y="174"/>
                  <a:pt x="25" y="177"/>
                </a:cubicBezTo>
                <a:cubicBezTo>
                  <a:pt x="25" y="177"/>
                  <a:pt x="24" y="181"/>
                  <a:pt x="24" y="185"/>
                </a:cubicBezTo>
                <a:cubicBezTo>
                  <a:pt x="24" y="187"/>
                  <a:pt x="24" y="189"/>
                  <a:pt x="24" y="190"/>
                </a:cubicBezTo>
                <a:cubicBezTo>
                  <a:pt x="24" y="192"/>
                  <a:pt x="24" y="193"/>
                  <a:pt x="24" y="193"/>
                </a:cubicBezTo>
                <a:cubicBezTo>
                  <a:pt x="24" y="193"/>
                  <a:pt x="24" y="197"/>
                  <a:pt x="24" y="201"/>
                </a:cubicBezTo>
                <a:cubicBezTo>
                  <a:pt x="24" y="203"/>
                  <a:pt x="24" y="205"/>
                  <a:pt x="24" y="206"/>
                </a:cubicBezTo>
                <a:cubicBezTo>
                  <a:pt x="25" y="208"/>
                  <a:pt x="25" y="209"/>
                  <a:pt x="25" y="209"/>
                </a:cubicBezTo>
                <a:cubicBezTo>
                  <a:pt x="25" y="211"/>
                  <a:pt x="24" y="213"/>
                  <a:pt x="22" y="215"/>
                </a:cubicBezTo>
                <a:cubicBezTo>
                  <a:pt x="22" y="215"/>
                  <a:pt x="17" y="218"/>
                  <a:pt x="12" y="222"/>
                </a:cubicBezTo>
                <a:cubicBezTo>
                  <a:pt x="8" y="226"/>
                  <a:pt x="3" y="230"/>
                  <a:pt x="3" y="230"/>
                </a:cubicBezTo>
                <a:cubicBezTo>
                  <a:pt x="1" y="232"/>
                  <a:pt x="0" y="234"/>
                  <a:pt x="1" y="237"/>
                </a:cubicBezTo>
                <a:cubicBezTo>
                  <a:pt x="1" y="237"/>
                  <a:pt x="1" y="238"/>
                  <a:pt x="2" y="240"/>
                </a:cubicBezTo>
                <a:cubicBezTo>
                  <a:pt x="2" y="242"/>
                  <a:pt x="3" y="245"/>
                  <a:pt x="4" y="247"/>
                </a:cubicBezTo>
                <a:cubicBezTo>
                  <a:pt x="5" y="252"/>
                  <a:pt x="7" y="257"/>
                  <a:pt x="7" y="257"/>
                </a:cubicBezTo>
                <a:cubicBezTo>
                  <a:pt x="8" y="260"/>
                  <a:pt x="10" y="262"/>
                  <a:pt x="12" y="262"/>
                </a:cubicBezTo>
                <a:cubicBezTo>
                  <a:pt x="12" y="262"/>
                  <a:pt x="18" y="263"/>
                  <a:pt x="25" y="264"/>
                </a:cubicBezTo>
                <a:cubicBezTo>
                  <a:pt x="31" y="264"/>
                  <a:pt x="37" y="264"/>
                  <a:pt x="37" y="264"/>
                </a:cubicBezTo>
                <a:cubicBezTo>
                  <a:pt x="38" y="265"/>
                  <a:pt x="39" y="265"/>
                  <a:pt x="40" y="266"/>
                </a:cubicBezTo>
                <a:cubicBezTo>
                  <a:pt x="41" y="266"/>
                  <a:pt x="42" y="267"/>
                  <a:pt x="42" y="268"/>
                </a:cubicBezTo>
                <a:cubicBezTo>
                  <a:pt x="42" y="268"/>
                  <a:pt x="50" y="282"/>
                  <a:pt x="50" y="282"/>
                </a:cubicBezTo>
                <a:cubicBezTo>
                  <a:pt x="50" y="282"/>
                  <a:pt x="59" y="295"/>
                  <a:pt x="59" y="295"/>
                </a:cubicBezTo>
                <a:cubicBezTo>
                  <a:pt x="61" y="297"/>
                  <a:pt x="61" y="299"/>
                  <a:pt x="60" y="302"/>
                </a:cubicBezTo>
                <a:cubicBezTo>
                  <a:pt x="60" y="302"/>
                  <a:pt x="58" y="307"/>
                  <a:pt x="56" y="313"/>
                </a:cubicBezTo>
                <a:cubicBezTo>
                  <a:pt x="55" y="316"/>
                  <a:pt x="54" y="319"/>
                  <a:pt x="54" y="321"/>
                </a:cubicBezTo>
                <a:cubicBezTo>
                  <a:pt x="53" y="323"/>
                  <a:pt x="53" y="325"/>
                  <a:pt x="53" y="325"/>
                </a:cubicBezTo>
                <a:cubicBezTo>
                  <a:pt x="52" y="327"/>
                  <a:pt x="53" y="330"/>
                  <a:pt x="55" y="332"/>
                </a:cubicBezTo>
                <a:cubicBezTo>
                  <a:pt x="55" y="332"/>
                  <a:pt x="56" y="333"/>
                  <a:pt x="57" y="334"/>
                </a:cubicBezTo>
                <a:cubicBezTo>
                  <a:pt x="59" y="335"/>
                  <a:pt x="60" y="337"/>
                  <a:pt x="62" y="339"/>
                </a:cubicBezTo>
                <a:cubicBezTo>
                  <a:pt x="66" y="342"/>
                  <a:pt x="70" y="345"/>
                  <a:pt x="70" y="345"/>
                </a:cubicBezTo>
                <a:cubicBezTo>
                  <a:pt x="73" y="347"/>
                  <a:pt x="75" y="348"/>
                  <a:pt x="78" y="347"/>
                </a:cubicBezTo>
                <a:cubicBezTo>
                  <a:pt x="78" y="347"/>
                  <a:pt x="83" y="344"/>
                  <a:pt x="89" y="341"/>
                </a:cubicBezTo>
                <a:cubicBezTo>
                  <a:pt x="94" y="338"/>
                  <a:pt x="99" y="335"/>
                  <a:pt x="99" y="335"/>
                </a:cubicBezTo>
                <a:cubicBezTo>
                  <a:pt x="101" y="334"/>
                  <a:pt x="104" y="334"/>
                  <a:pt x="106" y="336"/>
                </a:cubicBezTo>
                <a:cubicBezTo>
                  <a:pt x="120" y="343"/>
                  <a:pt x="120" y="343"/>
                  <a:pt x="120" y="343"/>
                </a:cubicBezTo>
                <a:cubicBezTo>
                  <a:pt x="135" y="349"/>
                  <a:pt x="135" y="349"/>
                  <a:pt x="135" y="349"/>
                </a:cubicBezTo>
                <a:cubicBezTo>
                  <a:pt x="137" y="350"/>
                  <a:pt x="139" y="352"/>
                  <a:pt x="140" y="354"/>
                </a:cubicBezTo>
                <a:cubicBezTo>
                  <a:pt x="140" y="354"/>
                  <a:pt x="141" y="360"/>
                  <a:pt x="142" y="366"/>
                </a:cubicBezTo>
                <a:cubicBezTo>
                  <a:pt x="144" y="372"/>
                  <a:pt x="145" y="378"/>
                  <a:pt x="145" y="378"/>
                </a:cubicBezTo>
                <a:cubicBezTo>
                  <a:pt x="146" y="380"/>
                  <a:pt x="148" y="382"/>
                  <a:pt x="151" y="382"/>
                </a:cubicBezTo>
                <a:cubicBezTo>
                  <a:pt x="151" y="382"/>
                  <a:pt x="156" y="383"/>
                  <a:pt x="161" y="384"/>
                </a:cubicBezTo>
                <a:cubicBezTo>
                  <a:pt x="164" y="385"/>
                  <a:pt x="166" y="385"/>
                  <a:pt x="168" y="385"/>
                </a:cubicBezTo>
                <a:cubicBezTo>
                  <a:pt x="170" y="385"/>
                  <a:pt x="172" y="385"/>
                  <a:pt x="172" y="385"/>
                </a:cubicBezTo>
                <a:cubicBezTo>
                  <a:pt x="174" y="385"/>
                  <a:pt x="177" y="384"/>
                  <a:pt x="178" y="382"/>
                </a:cubicBezTo>
                <a:close/>
                <a:moveTo>
                  <a:pt x="125" y="305"/>
                </a:moveTo>
                <a:cubicBezTo>
                  <a:pt x="124" y="304"/>
                  <a:pt x="122" y="303"/>
                  <a:pt x="120" y="302"/>
                </a:cubicBezTo>
                <a:cubicBezTo>
                  <a:pt x="119" y="301"/>
                  <a:pt x="117" y="299"/>
                  <a:pt x="115" y="298"/>
                </a:cubicBezTo>
                <a:cubicBezTo>
                  <a:pt x="114" y="298"/>
                  <a:pt x="113" y="297"/>
                  <a:pt x="113" y="296"/>
                </a:cubicBezTo>
                <a:cubicBezTo>
                  <a:pt x="112" y="296"/>
                  <a:pt x="111" y="295"/>
                  <a:pt x="110" y="294"/>
                </a:cubicBezTo>
                <a:cubicBezTo>
                  <a:pt x="108" y="293"/>
                  <a:pt x="106" y="291"/>
                  <a:pt x="105" y="290"/>
                </a:cubicBezTo>
                <a:cubicBezTo>
                  <a:pt x="103" y="289"/>
                  <a:pt x="101" y="287"/>
                  <a:pt x="100" y="285"/>
                </a:cubicBezTo>
                <a:cubicBezTo>
                  <a:pt x="98" y="284"/>
                  <a:pt x="96" y="282"/>
                  <a:pt x="95" y="281"/>
                </a:cubicBezTo>
                <a:cubicBezTo>
                  <a:pt x="92" y="278"/>
                  <a:pt x="90" y="274"/>
                  <a:pt x="87" y="272"/>
                </a:cubicBezTo>
                <a:cubicBezTo>
                  <a:pt x="86" y="270"/>
                  <a:pt x="85" y="269"/>
                  <a:pt x="85" y="268"/>
                </a:cubicBezTo>
                <a:cubicBezTo>
                  <a:pt x="84" y="267"/>
                  <a:pt x="83" y="266"/>
                  <a:pt x="83" y="265"/>
                </a:cubicBezTo>
                <a:cubicBezTo>
                  <a:pt x="81" y="263"/>
                  <a:pt x="81" y="262"/>
                  <a:pt x="81" y="262"/>
                </a:cubicBezTo>
                <a:cubicBezTo>
                  <a:pt x="81" y="262"/>
                  <a:pt x="80" y="261"/>
                  <a:pt x="79" y="260"/>
                </a:cubicBezTo>
                <a:cubicBezTo>
                  <a:pt x="78" y="258"/>
                  <a:pt x="77" y="255"/>
                  <a:pt x="75" y="252"/>
                </a:cubicBezTo>
                <a:cubicBezTo>
                  <a:pt x="73" y="249"/>
                  <a:pt x="72" y="246"/>
                  <a:pt x="70" y="242"/>
                </a:cubicBezTo>
                <a:cubicBezTo>
                  <a:pt x="68" y="238"/>
                  <a:pt x="67" y="233"/>
                  <a:pt x="66" y="229"/>
                </a:cubicBezTo>
                <a:cubicBezTo>
                  <a:pt x="65" y="228"/>
                  <a:pt x="65" y="227"/>
                  <a:pt x="65" y="226"/>
                </a:cubicBezTo>
                <a:cubicBezTo>
                  <a:pt x="64" y="225"/>
                  <a:pt x="64" y="223"/>
                  <a:pt x="64" y="222"/>
                </a:cubicBezTo>
                <a:cubicBezTo>
                  <a:pt x="63" y="220"/>
                  <a:pt x="63" y="218"/>
                  <a:pt x="62" y="216"/>
                </a:cubicBezTo>
                <a:cubicBezTo>
                  <a:pt x="62" y="214"/>
                  <a:pt x="62" y="212"/>
                  <a:pt x="62" y="210"/>
                </a:cubicBezTo>
                <a:cubicBezTo>
                  <a:pt x="61" y="208"/>
                  <a:pt x="61" y="206"/>
                  <a:pt x="61" y="204"/>
                </a:cubicBezTo>
                <a:cubicBezTo>
                  <a:pt x="61" y="203"/>
                  <a:pt x="61" y="203"/>
                  <a:pt x="61" y="202"/>
                </a:cubicBezTo>
                <a:cubicBezTo>
                  <a:pt x="61" y="201"/>
                  <a:pt x="61" y="200"/>
                  <a:pt x="61" y="200"/>
                </a:cubicBezTo>
                <a:cubicBezTo>
                  <a:pt x="61" y="198"/>
                  <a:pt x="60" y="197"/>
                  <a:pt x="60" y="196"/>
                </a:cubicBezTo>
                <a:cubicBezTo>
                  <a:pt x="60" y="194"/>
                  <a:pt x="60" y="193"/>
                  <a:pt x="60" y="193"/>
                </a:cubicBezTo>
                <a:cubicBezTo>
                  <a:pt x="60" y="193"/>
                  <a:pt x="60" y="192"/>
                  <a:pt x="60" y="190"/>
                </a:cubicBezTo>
                <a:cubicBezTo>
                  <a:pt x="60" y="188"/>
                  <a:pt x="61" y="185"/>
                  <a:pt x="61" y="181"/>
                </a:cubicBezTo>
                <a:cubicBezTo>
                  <a:pt x="61" y="180"/>
                  <a:pt x="61" y="178"/>
                  <a:pt x="61" y="176"/>
                </a:cubicBezTo>
                <a:cubicBezTo>
                  <a:pt x="62" y="174"/>
                  <a:pt x="62" y="172"/>
                  <a:pt x="63" y="170"/>
                </a:cubicBezTo>
                <a:cubicBezTo>
                  <a:pt x="63" y="168"/>
                  <a:pt x="63" y="165"/>
                  <a:pt x="64" y="163"/>
                </a:cubicBezTo>
                <a:cubicBezTo>
                  <a:pt x="64" y="161"/>
                  <a:pt x="65" y="159"/>
                  <a:pt x="66" y="157"/>
                </a:cubicBezTo>
                <a:cubicBezTo>
                  <a:pt x="67" y="153"/>
                  <a:pt x="67" y="153"/>
                  <a:pt x="67" y="153"/>
                </a:cubicBezTo>
                <a:cubicBezTo>
                  <a:pt x="67" y="152"/>
                  <a:pt x="67" y="152"/>
                  <a:pt x="67" y="152"/>
                </a:cubicBezTo>
                <a:cubicBezTo>
                  <a:pt x="68" y="150"/>
                  <a:pt x="68" y="150"/>
                  <a:pt x="68" y="150"/>
                </a:cubicBezTo>
                <a:cubicBezTo>
                  <a:pt x="69" y="148"/>
                  <a:pt x="69" y="146"/>
                  <a:pt x="70" y="144"/>
                </a:cubicBezTo>
                <a:cubicBezTo>
                  <a:pt x="71" y="142"/>
                  <a:pt x="72" y="140"/>
                  <a:pt x="73" y="138"/>
                </a:cubicBezTo>
                <a:cubicBezTo>
                  <a:pt x="73" y="136"/>
                  <a:pt x="74" y="135"/>
                  <a:pt x="75" y="133"/>
                </a:cubicBezTo>
                <a:cubicBezTo>
                  <a:pt x="77" y="130"/>
                  <a:pt x="78" y="128"/>
                  <a:pt x="79" y="126"/>
                </a:cubicBezTo>
                <a:cubicBezTo>
                  <a:pt x="80" y="124"/>
                  <a:pt x="81" y="123"/>
                  <a:pt x="81" y="123"/>
                </a:cubicBezTo>
                <a:cubicBezTo>
                  <a:pt x="81" y="123"/>
                  <a:pt x="82" y="122"/>
                  <a:pt x="83" y="121"/>
                </a:cubicBezTo>
                <a:cubicBezTo>
                  <a:pt x="84" y="119"/>
                  <a:pt x="85" y="116"/>
                  <a:pt x="88" y="114"/>
                </a:cubicBezTo>
                <a:cubicBezTo>
                  <a:pt x="92" y="108"/>
                  <a:pt x="98" y="102"/>
                  <a:pt x="105" y="96"/>
                </a:cubicBezTo>
                <a:cubicBezTo>
                  <a:pt x="108" y="93"/>
                  <a:pt x="112" y="90"/>
                  <a:pt x="115" y="87"/>
                </a:cubicBezTo>
                <a:cubicBezTo>
                  <a:pt x="119" y="85"/>
                  <a:pt x="122" y="83"/>
                  <a:pt x="125" y="81"/>
                </a:cubicBezTo>
                <a:cubicBezTo>
                  <a:pt x="128" y="79"/>
                  <a:pt x="131" y="78"/>
                  <a:pt x="133" y="77"/>
                </a:cubicBezTo>
                <a:cubicBezTo>
                  <a:pt x="135" y="76"/>
                  <a:pt x="136" y="76"/>
                  <a:pt x="136" y="76"/>
                </a:cubicBezTo>
                <a:cubicBezTo>
                  <a:pt x="136" y="76"/>
                  <a:pt x="137" y="75"/>
                  <a:pt x="139" y="75"/>
                </a:cubicBezTo>
                <a:cubicBezTo>
                  <a:pt x="139" y="74"/>
                  <a:pt x="141" y="74"/>
                  <a:pt x="142" y="73"/>
                </a:cubicBezTo>
                <a:cubicBezTo>
                  <a:pt x="143" y="73"/>
                  <a:pt x="143" y="73"/>
                  <a:pt x="144" y="72"/>
                </a:cubicBezTo>
                <a:cubicBezTo>
                  <a:pt x="145" y="72"/>
                  <a:pt x="145" y="72"/>
                  <a:pt x="146" y="72"/>
                </a:cubicBezTo>
                <a:cubicBezTo>
                  <a:pt x="148" y="71"/>
                  <a:pt x="150" y="71"/>
                  <a:pt x="152" y="70"/>
                </a:cubicBezTo>
                <a:cubicBezTo>
                  <a:pt x="153" y="69"/>
                  <a:pt x="155" y="68"/>
                  <a:pt x="158" y="68"/>
                </a:cubicBezTo>
                <a:cubicBezTo>
                  <a:pt x="160" y="68"/>
                  <a:pt x="162" y="67"/>
                  <a:pt x="164" y="67"/>
                </a:cubicBezTo>
                <a:cubicBezTo>
                  <a:pt x="166" y="66"/>
                  <a:pt x="168" y="66"/>
                  <a:pt x="171" y="66"/>
                </a:cubicBezTo>
                <a:cubicBezTo>
                  <a:pt x="175" y="65"/>
                  <a:pt x="180" y="64"/>
                  <a:pt x="184" y="64"/>
                </a:cubicBezTo>
                <a:cubicBezTo>
                  <a:pt x="188" y="64"/>
                  <a:pt x="193" y="64"/>
                  <a:pt x="196" y="64"/>
                </a:cubicBezTo>
                <a:cubicBezTo>
                  <a:pt x="199" y="65"/>
                  <a:pt x="202" y="65"/>
                  <a:pt x="204" y="65"/>
                </a:cubicBezTo>
                <a:cubicBezTo>
                  <a:pt x="205" y="65"/>
                  <a:pt x="206" y="65"/>
                  <a:pt x="207" y="65"/>
                </a:cubicBezTo>
                <a:cubicBezTo>
                  <a:pt x="207" y="66"/>
                  <a:pt x="207" y="66"/>
                  <a:pt x="207" y="66"/>
                </a:cubicBezTo>
                <a:cubicBezTo>
                  <a:pt x="207" y="66"/>
                  <a:pt x="208" y="66"/>
                  <a:pt x="210" y="66"/>
                </a:cubicBezTo>
                <a:cubicBezTo>
                  <a:pt x="212" y="67"/>
                  <a:pt x="215" y="67"/>
                  <a:pt x="219" y="68"/>
                </a:cubicBezTo>
                <a:cubicBezTo>
                  <a:pt x="222" y="69"/>
                  <a:pt x="226" y="70"/>
                  <a:pt x="230" y="71"/>
                </a:cubicBezTo>
                <a:cubicBezTo>
                  <a:pt x="234" y="72"/>
                  <a:pt x="238" y="74"/>
                  <a:pt x="242" y="76"/>
                </a:cubicBezTo>
                <a:cubicBezTo>
                  <a:pt x="247" y="78"/>
                  <a:pt x="251" y="80"/>
                  <a:pt x="254" y="82"/>
                </a:cubicBezTo>
                <a:cubicBezTo>
                  <a:pt x="258" y="85"/>
                  <a:pt x="261" y="87"/>
                  <a:pt x="264" y="89"/>
                </a:cubicBezTo>
                <a:cubicBezTo>
                  <a:pt x="267" y="91"/>
                  <a:pt x="269" y="93"/>
                  <a:pt x="271" y="94"/>
                </a:cubicBezTo>
                <a:cubicBezTo>
                  <a:pt x="272" y="95"/>
                  <a:pt x="273" y="96"/>
                  <a:pt x="273" y="96"/>
                </a:cubicBezTo>
                <a:cubicBezTo>
                  <a:pt x="273" y="96"/>
                  <a:pt x="273" y="96"/>
                  <a:pt x="274" y="96"/>
                </a:cubicBezTo>
                <a:cubicBezTo>
                  <a:pt x="274" y="97"/>
                  <a:pt x="275" y="97"/>
                  <a:pt x="276" y="98"/>
                </a:cubicBezTo>
                <a:cubicBezTo>
                  <a:pt x="277" y="99"/>
                  <a:pt x="279" y="101"/>
                  <a:pt x="282" y="104"/>
                </a:cubicBezTo>
                <a:cubicBezTo>
                  <a:pt x="284" y="106"/>
                  <a:pt x="286" y="109"/>
                  <a:pt x="289" y="112"/>
                </a:cubicBezTo>
                <a:cubicBezTo>
                  <a:pt x="292" y="116"/>
                  <a:pt x="294" y="120"/>
                  <a:pt x="297" y="123"/>
                </a:cubicBezTo>
                <a:cubicBezTo>
                  <a:pt x="299" y="125"/>
                  <a:pt x="300" y="127"/>
                  <a:pt x="301" y="129"/>
                </a:cubicBezTo>
                <a:cubicBezTo>
                  <a:pt x="302" y="131"/>
                  <a:pt x="303" y="133"/>
                  <a:pt x="304" y="135"/>
                </a:cubicBezTo>
                <a:cubicBezTo>
                  <a:pt x="305" y="137"/>
                  <a:pt x="306" y="139"/>
                  <a:pt x="306" y="141"/>
                </a:cubicBezTo>
                <a:cubicBezTo>
                  <a:pt x="307" y="143"/>
                  <a:pt x="308" y="144"/>
                  <a:pt x="309" y="146"/>
                </a:cubicBezTo>
                <a:cubicBezTo>
                  <a:pt x="309" y="147"/>
                  <a:pt x="309" y="147"/>
                  <a:pt x="310" y="148"/>
                </a:cubicBezTo>
                <a:cubicBezTo>
                  <a:pt x="310" y="149"/>
                  <a:pt x="310" y="150"/>
                  <a:pt x="310" y="150"/>
                </a:cubicBezTo>
                <a:cubicBezTo>
                  <a:pt x="311" y="152"/>
                  <a:pt x="311" y="153"/>
                  <a:pt x="311" y="154"/>
                </a:cubicBezTo>
                <a:cubicBezTo>
                  <a:pt x="312" y="156"/>
                  <a:pt x="312" y="157"/>
                  <a:pt x="312" y="157"/>
                </a:cubicBezTo>
                <a:cubicBezTo>
                  <a:pt x="312" y="157"/>
                  <a:pt x="313" y="158"/>
                  <a:pt x="313" y="160"/>
                </a:cubicBezTo>
                <a:cubicBezTo>
                  <a:pt x="314" y="162"/>
                  <a:pt x="314" y="165"/>
                  <a:pt x="315" y="168"/>
                </a:cubicBezTo>
                <a:cubicBezTo>
                  <a:pt x="316" y="171"/>
                  <a:pt x="316" y="175"/>
                  <a:pt x="317" y="180"/>
                </a:cubicBezTo>
                <a:cubicBezTo>
                  <a:pt x="318" y="184"/>
                  <a:pt x="317" y="188"/>
                  <a:pt x="318" y="193"/>
                </a:cubicBezTo>
                <a:cubicBezTo>
                  <a:pt x="318" y="202"/>
                  <a:pt x="316" y="211"/>
                  <a:pt x="315" y="218"/>
                </a:cubicBezTo>
                <a:cubicBezTo>
                  <a:pt x="315" y="221"/>
                  <a:pt x="314" y="224"/>
                  <a:pt x="313" y="226"/>
                </a:cubicBezTo>
                <a:cubicBezTo>
                  <a:pt x="313" y="228"/>
                  <a:pt x="312" y="229"/>
                  <a:pt x="312" y="229"/>
                </a:cubicBezTo>
                <a:cubicBezTo>
                  <a:pt x="312" y="229"/>
                  <a:pt x="312" y="230"/>
                  <a:pt x="311" y="232"/>
                </a:cubicBezTo>
                <a:cubicBezTo>
                  <a:pt x="311" y="234"/>
                  <a:pt x="310" y="237"/>
                  <a:pt x="308" y="240"/>
                </a:cubicBezTo>
                <a:cubicBezTo>
                  <a:pt x="308" y="242"/>
                  <a:pt x="307" y="243"/>
                  <a:pt x="306" y="245"/>
                </a:cubicBezTo>
                <a:cubicBezTo>
                  <a:pt x="306" y="247"/>
                  <a:pt x="305" y="249"/>
                  <a:pt x="304" y="251"/>
                </a:cubicBezTo>
                <a:cubicBezTo>
                  <a:pt x="303" y="253"/>
                  <a:pt x="302" y="255"/>
                  <a:pt x="301" y="257"/>
                </a:cubicBezTo>
                <a:cubicBezTo>
                  <a:pt x="300" y="258"/>
                  <a:pt x="300" y="258"/>
                  <a:pt x="300" y="258"/>
                </a:cubicBezTo>
                <a:cubicBezTo>
                  <a:pt x="299" y="260"/>
                  <a:pt x="299" y="260"/>
                  <a:pt x="299" y="260"/>
                </a:cubicBezTo>
                <a:cubicBezTo>
                  <a:pt x="297" y="262"/>
                  <a:pt x="297" y="262"/>
                  <a:pt x="297" y="262"/>
                </a:cubicBezTo>
                <a:cubicBezTo>
                  <a:pt x="296" y="264"/>
                  <a:pt x="294" y="266"/>
                  <a:pt x="293" y="268"/>
                </a:cubicBezTo>
                <a:cubicBezTo>
                  <a:pt x="292" y="270"/>
                  <a:pt x="290" y="272"/>
                  <a:pt x="289" y="273"/>
                </a:cubicBezTo>
                <a:cubicBezTo>
                  <a:pt x="288" y="275"/>
                  <a:pt x="286" y="277"/>
                  <a:pt x="285" y="278"/>
                </a:cubicBezTo>
                <a:cubicBezTo>
                  <a:pt x="284" y="280"/>
                  <a:pt x="283" y="281"/>
                  <a:pt x="281" y="282"/>
                </a:cubicBezTo>
                <a:cubicBezTo>
                  <a:pt x="279" y="285"/>
                  <a:pt x="277" y="287"/>
                  <a:pt x="276" y="288"/>
                </a:cubicBezTo>
                <a:cubicBezTo>
                  <a:pt x="274" y="289"/>
                  <a:pt x="273" y="290"/>
                  <a:pt x="273" y="290"/>
                </a:cubicBezTo>
                <a:cubicBezTo>
                  <a:pt x="273" y="290"/>
                  <a:pt x="272" y="291"/>
                  <a:pt x="271" y="292"/>
                </a:cubicBezTo>
                <a:cubicBezTo>
                  <a:pt x="270" y="293"/>
                  <a:pt x="269" y="293"/>
                  <a:pt x="268" y="294"/>
                </a:cubicBezTo>
                <a:cubicBezTo>
                  <a:pt x="267" y="295"/>
                  <a:pt x="267" y="295"/>
                  <a:pt x="266" y="296"/>
                </a:cubicBezTo>
                <a:cubicBezTo>
                  <a:pt x="266" y="296"/>
                  <a:pt x="265" y="297"/>
                  <a:pt x="264" y="297"/>
                </a:cubicBezTo>
                <a:cubicBezTo>
                  <a:pt x="263" y="298"/>
                  <a:pt x="261" y="299"/>
                  <a:pt x="260" y="300"/>
                </a:cubicBezTo>
                <a:cubicBezTo>
                  <a:pt x="258" y="301"/>
                  <a:pt x="256" y="303"/>
                  <a:pt x="254" y="304"/>
                </a:cubicBezTo>
                <a:cubicBezTo>
                  <a:pt x="252" y="305"/>
                  <a:pt x="250" y="306"/>
                  <a:pt x="248" y="307"/>
                </a:cubicBezTo>
                <a:cubicBezTo>
                  <a:pt x="247" y="307"/>
                  <a:pt x="246" y="308"/>
                  <a:pt x="245" y="308"/>
                </a:cubicBezTo>
                <a:cubicBezTo>
                  <a:pt x="244" y="309"/>
                  <a:pt x="243" y="309"/>
                  <a:pt x="242" y="310"/>
                </a:cubicBezTo>
                <a:cubicBezTo>
                  <a:pt x="238" y="312"/>
                  <a:pt x="234" y="314"/>
                  <a:pt x="230" y="315"/>
                </a:cubicBezTo>
                <a:cubicBezTo>
                  <a:pt x="226" y="316"/>
                  <a:pt x="222" y="317"/>
                  <a:pt x="218" y="318"/>
                </a:cubicBezTo>
                <a:cubicBezTo>
                  <a:pt x="215" y="319"/>
                  <a:pt x="212" y="319"/>
                  <a:pt x="210" y="320"/>
                </a:cubicBezTo>
                <a:cubicBezTo>
                  <a:pt x="208" y="320"/>
                  <a:pt x="207" y="320"/>
                  <a:pt x="207" y="320"/>
                </a:cubicBezTo>
                <a:cubicBezTo>
                  <a:pt x="207" y="320"/>
                  <a:pt x="206" y="320"/>
                  <a:pt x="204" y="320"/>
                </a:cubicBezTo>
                <a:cubicBezTo>
                  <a:pt x="203" y="321"/>
                  <a:pt x="202" y="321"/>
                  <a:pt x="200" y="321"/>
                </a:cubicBezTo>
                <a:cubicBezTo>
                  <a:pt x="199" y="321"/>
                  <a:pt x="197" y="321"/>
                  <a:pt x="196" y="321"/>
                </a:cubicBezTo>
                <a:cubicBezTo>
                  <a:pt x="192" y="321"/>
                  <a:pt x="188" y="322"/>
                  <a:pt x="184" y="321"/>
                </a:cubicBezTo>
                <a:cubicBezTo>
                  <a:pt x="182" y="321"/>
                  <a:pt x="180" y="321"/>
                  <a:pt x="177" y="321"/>
                </a:cubicBezTo>
                <a:cubicBezTo>
                  <a:pt x="175" y="321"/>
                  <a:pt x="173" y="321"/>
                  <a:pt x="171" y="320"/>
                </a:cubicBezTo>
                <a:cubicBezTo>
                  <a:pt x="168" y="320"/>
                  <a:pt x="166" y="319"/>
                  <a:pt x="164" y="319"/>
                </a:cubicBezTo>
                <a:cubicBezTo>
                  <a:pt x="163" y="319"/>
                  <a:pt x="162" y="319"/>
                  <a:pt x="161" y="318"/>
                </a:cubicBezTo>
                <a:cubicBezTo>
                  <a:pt x="159" y="318"/>
                  <a:pt x="158" y="318"/>
                  <a:pt x="157" y="317"/>
                </a:cubicBezTo>
                <a:cubicBezTo>
                  <a:pt x="155" y="317"/>
                  <a:pt x="153" y="316"/>
                  <a:pt x="151" y="316"/>
                </a:cubicBezTo>
                <a:cubicBezTo>
                  <a:pt x="150" y="315"/>
                  <a:pt x="148" y="315"/>
                  <a:pt x="146" y="314"/>
                </a:cubicBezTo>
                <a:cubicBezTo>
                  <a:pt x="140" y="312"/>
                  <a:pt x="135" y="310"/>
                  <a:pt x="135" y="310"/>
                </a:cubicBezTo>
                <a:cubicBezTo>
                  <a:pt x="135" y="310"/>
                  <a:pt x="131" y="308"/>
                  <a:pt x="125" y="305"/>
                </a:cubicBezTo>
                <a:close/>
              </a:path>
            </a:pathLst>
          </a:custGeom>
          <a:solidFill>
            <a:srgbClr val="DA3218"/>
          </a:solidFill>
          <a:ln>
            <a:noFill/>
          </a:ln>
        </p:spPr>
        <p:txBody>
          <a:bodyPr vert="horz" wrap="square" lIns="91440" tIns="45720" rIns="91440" bIns="45720" numCol="1" anchor="t" anchorCtr="0" compatLnSpc="1"/>
          <a:lstStyle/>
          <a:p>
            <a:endParaRPr lang="en-US"/>
          </a:p>
        </p:txBody>
      </p:sp>
      <p:grpSp>
        <p:nvGrpSpPr>
          <p:cNvPr id="41" name="Group 81"/>
          <p:cNvGrpSpPr/>
          <p:nvPr/>
        </p:nvGrpSpPr>
        <p:grpSpPr>
          <a:xfrm>
            <a:off x="7018985" y="2880679"/>
            <a:ext cx="285857" cy="254493"/>
            <a:chOff x="7018985" y="2880679"/>
            <a:chExt cx="285857" cy="254493"/>
          </a:xfrm>
          <a:solidFill>
            <a:srgbClr val="DA3218"/>
          </a:solidFill>
        </p:grpSpPr>
        <p:sp>
          <p:nvSpPr>
            <p:cNvPr id="42" name="Freeform 118"/>
            <p:cNvSpPr>
              <a:spLocks noEditPoints="1"/>
            </p:cNvSpPr>
            <p:nvPr/>
          </p:nvSpPr>
          <p:spPr bwMode="auto">
            <a:xfrm>
              <a:off x="7018985" y="2880679"/>
              <a:ext cx="285857" cy="216857"/>
            </a:xfrm>
            <a:custGeom>
              <a:avLst/>
              <a:gdLst>
                <a:gd name="T0" fmla="*/ 12 w 135"/>
                <a:gd name="T1" fmla="*/ 102 h 102"/>
                <a:gd name="T2" fmla="*/ 123 w 135"/>
                <a:gd name="T3" fmla="*/ 102 h 102"/>
                <a:gd name="T4" fmla="*/ 125 w 135"/>
                <a:gd name="T5" fmla="*/ 99 h 102"/>
                <a:gd name="T6" fmla="*/ 132 w 135"/>
                <a:gd name="T7" fmla="*/ 99 h 102"/>
                <a:gd name="T8" fmla="*/ 135 w 135"/>
                <a:gd name="T9" fmla="*/ 96 h 102"/>
                <a:gd name="T10" fmla="*/ 135 w 135"/>
                <a:gd name="T11" fmla="*/ 36 h 102"/>
                <a:gd name="T12" fmla="*/ 127 w 135"/>
                <a:gd name="T13" fmla="*/ 29 h 102"/>
                <a:gd name="T14" fmla="*/ 101 w 135"/>
                <a:gd name="T15" fmla="*/ 29 h 102"/>
                <a:gd name="T16" fmla="*/ 101 w 135"/>
                <a:gd name="T17" fmla="*/ 3 h 102"/>
                <a:gd name="T18" fmla="*/ 98 w 135"/>
                <a:gd name="T19" fmla="*/ 0 h 102"/>
                <a:gd name="T20" fmla="*/ 37 w 135"/>
                <a:gd name="T21" fmla="*/ 0 h 102"/>
                <a:gd name="T22" fmla="*/ 34 w 135"/>
                <a:gd name="T23" fmla="*/ 3 h 102"/>
                <a:gd name="T24" fmla="*/ 34 w 135"/>
                <a:gd name="T25" fmla="*/ 29 h 102"/>
                <a:gd name="T26" fmla="*/ 7 w 135"/>
                <a:gd name="T27" fmla="*/ 29 h 102"/>
                <a:gd name="T28" fmla="*/ 0 w 135"/>
                <a:gd name="T29" fmla="*/ 36 h 102"/>
                <a:gd name="T30" fmla="*/ 0 w 135"/>
                <a:gd name="T31" fmla="*/ 96 h 102"/>
                <a:gd name="T32" fmla="*/ 3 w 135"/>
                <a:gd name="T33" fmla="*/ 99 h 102"/>
                <a:gd name="T34" fmla="*/ 9 w 135"/>
                <a:gd name="T35" fmla="*/ 99 h 102"/>
                <a:gd name="T36" fmla="*/ 12 w 135"/>
                <a:gd name="T37" fmla="*/ 102 h 102"/>
                <a:gd name="T38" fmla="*/ 80 w 135"/>
                <a:gd name="T39" fmla="*/ 79 h 102"/>
                <a:gd name="T40" fmla="*/ 78 w 135"/>
                <a:gd name="T41" fmla="*/ 81 h 102"/>
                <a:gd name="T42" fmla="*/ 57 w 135"/>
                <a:gd name="T43" fmla="*/ 81 h 102"/>
                <a:gd name="T44" fmla="*/ 55 w 135"/>
                <a:gd name="T45" fmla="*/ 79 h 102"/>
                <a:gd name="T46" fmla="*/ 55 w 135"/>
                <a:gd name="T47" fmla="*/ 70 h 102"/>
                <a:gd name="T48" fmla="*/ 57 w 135"/>
                <a:gd name="T49" fmla="*/ 67 h 102"/>
                <a:gd name="T50" fmla="*/ 78 w 135"/>
                <a:gd name="T51" fmla="*/ 67 h 102"/>
                <a:gd name="T52" fmla="*/ 80 w 135"/>
                <a:gd name="T53" fmla="*/ 70 h 102"/>
                <a:gd name="T54" fmla="*/ 80 w 135"/>
                <a:gd name="T55" fmla="*/ 79 h 102"/>
                <a:gd name="T56" fmla="*/ 37 w 135"/>
                <a:gd name="T57" fmla="*/ 12 h 102"/>
                <a:gd name="T58" fmla="*/ 40 w 135"/>
                <a:gd name="T59" fmla="*/ 9 h 102"/>
                <a:gd name="T60" fmla="*/ 95 w 135"/>
                <a:gd name="T61" fmla="*/ 9 h 102"/>
                <a:gd name="T62" fmla="*/ 98 w 135"/>
                <a:gd name="T63" fmla="*/ 12 h 102"/>
                <a:gd name="T64" fmla="*/ 98 w 135"/>
                <a:gd name="T65" fmla="*/ 27 h 102"/>
                <a:gd name="T66" fmla="*/ 37 w 135"/>
                <a:gd name="T67" fmla="*/ 27 h 102"/>
                <a:gd name="T68" fmla="*/ 37 w 135"/>
                <a:gd name="T6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 h="102">
                  <a:moveTo>
                    <a:pt x="12" y="102"/>
                  </a:moveTo>
                  <a:cubicBezTo>
                    <a:pt x="123" y="102"/>
                    <a:pt x="123" y="102"/>
                    <a:pt x="123" y="102"/>
                  </a:cubicBezTo>
                  <a:cubicBezTo>
                    <a:pt x="123" y="101"/>
                    <a:pt x="124" y="99"/>
                    <a:pt x="125" y="99"/>
                  </a:cubicBezTo>
                  <a:cubicBezTo>
                    <a:pt x="132" y="99"/>
                    <a:pt x="132" y="99"/>
                    <a:pt x="132" y="99"/>
                  </a:cubicBezTo>
                  <a:cubicBezTo>
                    <a:pt x="133" y="99"/>
                    <a:pt x="135" y="98"/>
                    <a:pt x="135" y="96"/>
                  </a:cubicBezTo>
                  <a:cubicBezTo>
                    <a:pt x="135" y="36"/>
                    <a:pt x="135" y="36"/>
                    <a:pt x="135" y="36"/>
                  </a:cubicBezTo>
                  <a:cubicBezTo>
                    <a:pt x="135" y="32"/>
                    <a:pt x="131" y="29"/>
                    <a:pt x="127" y="29"/>
                  </a:cubicBezTo>
                  <a:cubicBezTo>
                    <a:pt x="101" y="29"/>
                    <a:pt x="101" y="29"/>
                    <a:pt x="101" y="29"/>
                  </a:cubicBezTo>
                  <a:cubicBezTo>
                    <a:pt x="101" y="3"/>
                    <a:pt x="101" y="3"/>
                    <a:pt x="101" y="3"/>
                  </a:cubicBezTo>
                  <a:cubicBezTo>
                    <a:pt x="101" y="1"/>
                    <a:pt x="100" y="0"/>
                    <a:pt x="98" y="0"/>
                  </a:cubicBezTo>
                  <a:cubicBezTo>
                    <a:pt x="37" y="0"/>
                    <a:pt x="37" y="0"/>
                    <a:pt x="37" y="0"/>
                  </a:cubicBezTo>
                  <a:cubicBezTo>
                    <a:pt x="35" y="0"/>
                    <a:pt x="34" y="1"/>
                    <a:pt x="34" y="3"/>
                  </a:cubicBezTo>
                  <a:cubicBezTo>
                    <a:pt x="34" y="29"/>
                    <a:pt x="34" y="29"/>
                    <a:pt x="34" y="29"/>
                  </a:cubicBezTo>
                  <a:cubicBezTo>
                    <a:pt x="7" y="29"/>
                    <a:pt x="7" y="29"/>
                    <a:pt x="7" y="29"/>
                  </a:cubicBezTo>
                  <a:cubicBezTo>
                    <a:pt x="3" y="29"/>
                    <a:pt x="0" y="32"/>
                    <a:pt x="0" y="36"/>
                  </a:cubicBezTo>
                  <a:cubicBezTo>
                    <a:pt x="0" y="96"/>
                    <a:pt x="0" y="96"/>
                    <a:pt x="0" y="96"/>
                  </a:cubicBezTo>
                  <a:cubicBezTo>
                    <a:pt x="0" y="98"/>
                    <a:pt x="2" y="99"/>
                    <a:pt x="3" y="99"/>
                  </a:cubicBezTo>
                  <a:cubicBezTo>
                    <a:pt x="9" y="99"/>
                    <a:pt x="9" y="99"/>
                    <a:pt x="9" y="99"/>
                  </a:cubicBezTo>
                  <a:cubicBezTo>
                    <a:pt x="11" y="99"/>
                    <a:pt x="12" y="101"/>
                    <a:pt x="12" y="102"/>
                  </a:cubicBezTo>
                  <a:close/>
                  <a:moveTo>
                    <a:pt x="80" y="79"/>
                  </a:moveTo>
                  <a:cubicBezTo>
                    <a:pt x="80" y="80"/>
                    <a:pt x="79" y="81"/>
                    <a:pt x="78" y="81"/>
                  </a:cubicBezTo>
                  <a:cubicBezTo>
                    <a:pt x="57" y="81"/>
                    <a:pt x="57" y="81"/>
                    <a:pt x="57" y="81"/>
                  </a:cubicBezTo>
                  <a:cubicBezTo>
                    <a:pt x="56" y="81"/>
                    <a:pt x="55" y="80"/>
                    <a:pt x="55" y="79"/>
                  </a:cubicBezTo>
                  <a:cubicBezTo>
                    <a:pt x="55" y="70"/>
                    <a:pt x="55" y="70"/>
                    <a:pt x="55" y="70"/>
                  </a:cubicBezTo>
                  <a:cubicBezTo>
                    <a:pt x="55" y="68"/>
                    <a:pt x="56" y="67"/>
                    <a:pt x="57" y="67"/>
                  </a:cubicBezTo>
                  <a:cubicBezTo>
                    <a:pt x="78" y="67"/>
                    <a:pt x="78" y="67"/>
                    <a:pt x="78" y="67"/>
                  </a:cubicBezTo>
                  <a:cubicBezTo>
                    <a:pt x="79" y="67"/>
                    <a:pt x="80" y="68"/>
                    <a:pt x="80" y="70"/>
                  </a:cubicBezTo>
                  <a:lnTo>
                    <a:pt x="80" y="79"/>
                  </a:lnTo>
                  <a:close/>
                  <a:moveTo>
                    <a:pt x="37" y="12"/>
                  </a:moveTo>
                  <a:cubicBezTo>
                    <a:pt x="37" y="10"/>
                    <a:pt x="39" y="9"/>
                    <a:pt x="40" y="9"/>
                  </a:cubicBezTo>
                  <a:cubicBezTo>
                    <a:pt x="95" y="9"/>
                    <a:pt x="95" y="9"/>
                    <a:pt x="95" y="9"/>
                  </a:cubicBezTo>
                  <a:cubicBezTo>
                    <a:pt x="96" y="9"/>
                    <a:pt x="98" y="10"/>
                    <a:pt x="98" y="12"/>
                  </a:cubicBezTo>
                  <a:cubicBezTo>
                    <a:pt x="98" y="27"/>
                    <a:pt x="98" y="27"/>
                    <a:pt x="98" y="27"/>
                  </a:cubicBezTo>
                  <a:cubicBezTo>
                    <a:pt x="37" y="27"/>
                    <a:pt x="37" y="27"/>
                    <a:pt x="37" y="27"/>
                  </a:cubicBezTo>
                  <a:lnTo>
                    <a:pt x="37"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19"/>
            <p:cNvSpPr/>
            <p:nvPr/>
          </p:nvSpPr>
          <p:spPr bwMode="auto">
            <a:xfrm>
              <a:off x="7044076" y="3111873"/>
              <a:ext cx="235675" cy="23299"/>
            </a:xfrm>
            <a:custGeom>
              <a:avLst/>
              <a:gdLst>
                <a:gd name="T0" fmla="*/ 0 w 111"/>
                <a:gd name="T1" fmla="*/ 0 h 11"/>
                <a:gd name="T2" fmla="*/ 0 w 111"/>
                <a:gd name="T3" fmla="*/ 8 h 11"/>
                <a:gd name="T4" fmla="*/ 3 w 111"/>
                <a:gd name="T5" fmla="*/ 11 h 11"/>
                <a:gd name="T6" fmla="*/ 108 w 111"/>
                <a:gd name="T7" fmla="*/ 11 h 11"/>
                <a:gd name="T8" fmla="*/ 111 w 111"/>
                <a:gd name="T9" fmla="*/ 8 h 11"/>
                <a:gd name="T10" fmla="*/ 111 w 111"/>
                <a:gd name="T11" fmla="*/ 0 h 11"/>
                <a:gd name="T12" fmla="*/ 0 w 11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1" h="11">
                  <a:moveTo>
                    <a:pt x="0" y="0"/>
                  </a:moveTo>
                  <a:cubicBezTo>
                    <a:pt x="0" y="8"/>
                    <a:pt x="0" y="8"/>
                    <a:pt x="0" y="8"/>
                  </a:cubicBezTo>
                  <a:cubicBezTo>
                    <a:pt x="0" y="9"/>
                    <a:pt x="2" y="11"/>
                    <a:pt x="3" y="11"/>
                  </a:cubicBezTo>
                  <a:cubicBezTo>
                    <a:pt x="108" y="11"/>
                    <a:pt x="108" y="11"/>
                    <a:pt x="108" y="11"/>
                  </a:cubicBezTo>
                  <a:cubicBezTo>
                    <a:pt x="109" y="11"/>
                    <a:pt x="111" y="9"/>
                    <a:pt x="111" y="8"/>
                  </a:cubicBezTo>
                  <a:cubicBezTo>
                    <a:pt x="111" y="0"/>
                    <a:pt x="111" y="0"/>
                    <a:pt x="11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4" name="Freeform 120"/>
          <p:cNvSpPr>
            <a:spLocks noEditPoints="1"/>
          </p:cNvSpPr>
          <p:nvPr/>
        </p:nvSpPr>
        <p:spPr bwMode="auto">
          <a:xfrm>
            <a:off x="3844094" y="3029432"/>
            <a:ext cx="981232" cy="986609"/>
          </a:xfrm>
          <a:custGeom>
            <a:avLst/>
            <a:gdLst>
              <a:gd name="T0" fmla="*/ 275 w 463"/>
              <a:gd name="T1" fmla="*/ 456 h 465"/>
              <a:gd name="T2" fmla="*/ 298 w 463"/>
              <a:gd name="T3" fmla="*/ 418 h 465"/>
              <a:gd name="T4" fmla="*/ 336 w 463"/>
              <a:gd name="T5" fmla="*/ 410 h 465"/>
              <a:gd name="T6" fmla="*/ 377 w 463"/>
              <a:gd name="T7" fmla="*/ 415 h 465"/>
              <a:gd name="T8" fmla="*/ 386 w 463"/>
              <a:gd name="T9" fmla="*/ 383 h 465"/>
              <a:gd name="T10" fmla="*/ 394 w 463"/>
              <a:gd name="T11" fmla="*/ 346 h 465"/>
              <a:gd name="T12" fmla="*/ 427 w 463"/>
              <a:gd name="T13" fmla="*/ 326 h 465"/>
              <a:gd name="T14" fmla="*/ 456 w 463"/>
              <a:gd name="T15" fmla="*/ 300 h 465"/>
              <a:gd name="T16" fmla="*/ 428 w 463"/>
              <a:gd name="T17" fmla="*/ 260 h 465"/>
              <a:gd name="T18" fmla="*/ 430 w 463"/>
              <a:gd name="T19" fmla="*/ 238 h 465"/>
              <a:gd name="T20" fmla="*/ 447 w 463"/>
              <a:gd name="T21" fmla="*/ 206 h 465"/>
              <a:gd name="T22" fmla="*/ 460 w 463"/>
              <a:gd name="T23" fmla="*/ 177 h 465"/>
              <a:gd name="T24" fmla="*/ 435 w 463"/>
              <a:gd name="T25" fmla="*/ 156 h 465"/>
              <a:gd name="T26" fmla="*/ 409 w 463"/>
              <a:gd name="T27" fmla="*/ 141 h 465"/>
              <a:gd name="T28" fmla="*/ 396 w 463"/>
              <a:gd name="T29" fmla="*/ 119 h 465"/>
              <a:gd name="T30" fmla="*/ 405 w 463"/>
              <a:gd name="T31" fmla="*/ 80 h 465"/>
              <a:gd name="T32" fmla="*/ 376 w 463"/>
              <a:gd name="T33" fmla="*/ 53 h 465"/>
              <a:gd name="T34" fmla="*/ 324 w 463"/>
              <a:gd name="T35" fmla="*/ 56 h 465"/>
              <a:gd name="T36" fmla="*/ 296 w 463"/>
              <a:gd name="T37" fmla="*/ 12 h 465"/>
              <a:gd name="T38" fmla="*/ 257 w 463"/>
              <a:gd name="T39" fmla="*/ 4 h 465"/>
              <a:gd name="T40" fmla="*/ 224 w 463"/>
              <a:gd name="T41" fmla="*/ 35 h 465"/>
              <a:gd name="T42" fmla="*/ 199 w 463"/>
              <a:gd name="T43" fmla="*/ 37 h 465"/>
              <a:gd name="T44" fmla="*/ 159 w 463"/>
              <a:gd name="T45" fmla="*/ 11 h 465"/>
              <a:gd name="T46" fmla="*/ 130 w 463"/>
              <a:gd name="T47" fmla="*/ 27 h 465"/>
              <a:gd name="T48" fmla="*/ 119 w 463"/>
              <a:gd name="T49" fmla="*/ 71 h 465"/>
              <a:gd name="T50" fmla="*/ 99 w 463"/>
              <a:gd name="T51" fmla="*/ 87 h 465"/>
              <a:gd name="T52" fmla="*/ 51 w 463"/>
              <a:gd name="T53" fmla="*/ 86 h 465"/>
              <a:gd name="T54" fmla="*/ 45 w 463"/>
              <a:gd name="T55" fmla="*/ 129 h 465"/>
              <a:gd name="T56" fmla="*/ 44 w 463"/>
              <a:gd name="T57" fmla="*/ 176 h 465"/>
              <a:gd name="T58" fmla="*/ 2 w 463"/>
              <a:gd name="T59" fmla="*/ 208 h 465"/>
              <a:gd name="T60" fmla="*/ 19 w 463"/>
              <a:gd name="T61" fmla="*/ 247 h 465"/>
              <a:gd name="T62" fmla="*/ 40 w 463"/>
              <a:gd name="T63" fmla="*/ 268 h 465"/>
              <a:gd name="T64" fmla="*/ 46 w 463"/>
              <a:gd name="T65" fmla="*/ 293 h 465"/>
              <a:gd name="T66" fmla="*/ 29 w 463"/>
              <a:gd name="T67" fmla="*/ 324 h 465"/>
              <a:gd name="T68" fmla="*/ 36 w 463"/>
              <a:gd name="T69" fmla="*/ 355 h 465"/>
              <a:gd name="T70" fmla="*/ 76 w 463"/>
              <a:gd name="T71" fmla="*/ 358 h 465"/>
              <a:gd name="T72" fmla="*/ 97 w 463"/>
              <a:gd name="T73" fmla="*/ 374 h 465"/>
              <a:gd name="T74" fmla="*/ 115 w 463"/>
              <a:gd name="T75" fmla="*/ 394 h 465"/>
              <a:gd name="T76" fmla="*/ 127 w 463"/>
              <a:gd name="T77" fmla="*/ 439 h 465"/>
              <a:gd name="T78" fmla="*/ 170 w 463"/>
              <a:gd name="T79" fmla="*/ 422 h 465"/>
              <a:gd name="T80" fmla="*/ 199 w 463"/>
              <a:gd name="T81" fmla="*/ 426 h 465"/>
              <a:gd name="T82" fmla="*/ 233 w 463"/>
              <a:gd name="T83" fmla="*/ 456 h 465"/>
              <a:gd name="T84" fmla="*/ 209 w 463"/>
              <a:gd name="T85" fmla="*/ 380 h 465"/>
              <a:gd name="T86" fmla="*/ 164 w 463"/>
              <a:gd name="T87" fmla="*/ 365 h 465"/>
              <a:gd name="T88" fmla="*/ 120 w 463"/>
              <a:gd name="T89" fmla="*/ 331 h 465"/>
              <a:gd name="T90" fmla="*/ 86 w 463"/>
              <a:gd name="T91" fmla="*/ 263 h 465"/>
              <a:gd name="T92" fmla="*/ 91 w 463"/>
              <a:gd name="T93" fmla="*/ 182 h 465"/>
              <a:gd name="T94" fmla="*/ 141 w 463"/>
              <a:gd name="T95" fmla="*/ 113 h 465"/>
              <a:gd name="T96" fmla="*/ 233 w 463"/>
              <a:gd name="T97" fmla="*/ 81 h 465"/>
              <a:gd name="T98" fmla="*/ 306 w 463"/>
              <a:gd name="T99" fmla="*/ 100 h 465"/>
              <a:gd name="T100" fmla="*/ 364 w 463"/>
              <a:gd name="T101" fmla="*/ 156 h 465"/>
              <a:gd name="T102" fmla="*/ 384 w 463"/>
              <a:gd name="T103" fmla="*/ 235 h 465"/>
              <a:gd name="T104" fmla="*/ 363 w 463"/>
              <a:gd name="T105" fmla="*/ 308 h 465"/>
              <a:gd name="T106" fmla="*/ 348 w 463"/>
              <a:gd name="T107" fmla="*/ 329 h 465"/>
              <a:gd name="T108" fmla="*/ 289 w 463"/>
              <a:gd name="T109" fmla="*/ 371 h 465"/>
              <a:gd name="T110" fmla="*/ 218 w 463"/>
              <a:gd name="T111" fmla="*/ 381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3" h="465">
                <a:moveTo>
                  <a:pt x="247" y="464"/>
                </a:moveTo>
                <a:cubicBezTo>
                  <a:pt x="249" y="464"/>
                  <a:pt x="252" y="464"/>
                  <a:pt x="255" y="463"/>
                </a:cubicBezTo>
                <a:cubicBezTo>
                  <a:pt x="259" y="463"/>
                  <a:pt x="262" y="463"/>
                  <a:pt x="264" y="463"/>
                </a:cubicBezTo>
                <a:cubicBezTo>
                  <a:pt x="266" y="462"/>
                  <a:pt x="268" y="462"/>
                  <a:pt x="268" y="462"/>
                </a:cubicBezTo>
                <a:cubicBezTo>
                  <a:pt x="271" y="461"/>
                  <a:pt x="274" y="459"/>
                  <a:pt x="275" y="456"/>
                </a:cubicBezTo>
                <a:cubicBezTo>
                  <a:pt x="275" y="456"/>
                  <a:pt x="277" y="449"/>
                  <a:pt x="279" y="442"/>
                </a:cubicBezTo>
                <a:cubicBezTo>
                  <a:pt x="281" y="438"/>
                  <a:pt x="281" y="434"/>
                  <a:pt x="282" y="431"/>
                </a:cubicBezTo>
                <a:cubicBezTo>
                  <a:pt x="283" y="429"/>
                  <a:pt x="283" y="427"/>
                  <a:pt x="283" y="427"/>
                </a:cubicBezTo>
                <a:cubicBezTo>
                  <a:pt x="284" y="424"/>
                  <a:pt x="286" y="422"/>
                  <a:pt x="289" y="421"/>
                </a:cubicBezTo>
                <a:cubicBezTo>
                  <a:pt x="289" y="421"/>
                  <a:pt x="293" y="419"/>
                  <a:pt x="298" y="418"/>
                </a:cubicBezTo>
                <a:cubicBezTo>
                  <a:pt x="302" y="416"/>
                  <a:pt x="307" y="414"/>
                  <a:pt x="307" y="414"/>
                </a:cubicBezTo>
                <a:cubicBezTo>
                  <a:pt x="307" y="414"/>
                  <a:pt x="311" y="413"/>
                  <a:pt x="315" y="411"/>
                </a:cubicBezTo>
                <a:cubicBezTo>
                  <a:pt x="320" y="409"/>
                  <a:pt x="324" y="407"/>
                  <a:pt x="324" y="407"/>
                </a:cubicBezTo>
                <a:cubicBezTo>
                  <a:pt x="327" y="405"/>
                  <a:pt x="330" y="405"/>
                  <a:pt x="332" y="407"/>
                </a:cubicBezTo>
                <a:cubicBezTo>
                  <a:pt x="332" y="407"/>
                  <a:pt x="334" y="408"/>
                  <a:pt x="336" y="410"/>
                </a:cubicBezTo>
                <a:cubicBezTo>
                  <a:pt x="338" y="411"/>
                  <a:pt x="342" y="413"/>
                  <a:pt x="345" y="415"/>
                </a:cubicBezTo>
                <a:cubicBezTo>
                  <a:pt x="351" y="419"/>
                  <a:pt x="358" y="423"/>
                  <a:pt x="358" y="423"/>
                </a:cubicBezTo>
                <a:cubicBezTo>
                  <a:pt x="361" y="425"/>
                  <a:pt x="365" y="424"/>
                  <a:pt x="367" y="422"/>
                </a:cubicBezTo>
                <a:cubicBezTo>
                  <a:pt x="367" y="422"/>
                  <a:pt x="369" y="421"/>
                  <a:pt x="371" y="420"/>
                </a:cubicBezTo>
                <a:cubicBezTo>
                  <a:pt x="372" y="419"/>
                  <a:pt x="375" y="417"/>
                  <a:pt x="377" y="415"/>
                </a:cubicBezTo>
                <a:cubicBezTo>
                  <a:pt x="380" y="413"/>
                  <a:pt x="382" y="411"/>
                  <a:pt x="384" y="409"/>
                </a:cubicBezTo>
                <a:cubicBezTo>
                  <a:pt x="386" y="408"/>
                  <a:pt x="387" y="407"/>
                  <a:pt x="387" y="407"/>
                </a:cubicBezTo>
                <a:cubicBezTo>
                  <a:pt x="390" y="405"/>
                  <a:pt x="391" y="401"/>
                  <a:pt x="390" y="398"/>
                </a:cubicBezTo>
                <a:cubicBezTo>
                  <a:pt x="390" y="398"/>
                  <a:pt x="389" y="396"/>
                  <a:pt x="389" y="394"/>
                </a:cubicBezTo>
                <a:cubicBezTo>
                  <a:pt x="388" y="391"/>
                  <a:pt x="387" y="387"/>
                  <a:pt x="386" y="383"/>
                </a:cubicBezTo>
                <a:cubicBezTo>
                  <a:pt x="383" y="376"/>
                  <a:pt x="381" y="369"/>
                  <a:pt x="381" y="369"/>
                </a:cubicBezTo>
                <a:cubicBezTo>
                  <a:pt x="380" y="366"/>
                  <a:pt x="380" y="363"/>
                  <a:pt x="382" y="361"/>
                </a:cubicBezTo>
                <a:cubicBezTo>
                  <a:pt x="382" y="361"/>
                  <a:pt x="385" y="357"/>
                  <a:pt x="388" y="354"/>
                </a:cubicBezTo>
                <a:cubicBezTo>
                  <a:pt x="390" y="352"/>
                  <a:pt x="391" y="350"/>
                  <a:pt x="392" y="348"/>
                </a:cubicBezTo>
                <a:cubicBezTo>
                  <a:pt x="393" y="347"/>
                  <a:pt x="394" y="346"/>
                  <a:pt x="394" y="346"/>
                </a:cubicBezTo>
                <a:cubicBezTo>
                  <a:pt x="394" y="346"/>
                  <a:pt x="397" y="342"/>
                  <a:pt x="399" y="338"/>
                </a:cubicBezTo>
                <a:cubicBezTo>
                  <a:pt x="401" y="336"/>
                  <a:pt x="402" y="334"/>
                  <a:pt x="403" y="332"/>
                </a:cubicBezTo>
                <a:cubicBezTo>
                  <a:pt x="404" y="331"/>
                  <a:pt x="404" y="330"/>
                  <a:pt x="404" y="330"/>
                </a:cubicBezTo>
                <a:cubicBezTo>
                  <a:pt x="406" y="327"/>
                  <a:pt x="408" y="326"/>
                  <a:pt x="411" y="326"/>
                </a:cubicBezTo>
                <a:cubicBezTo>
                  <a:pt x="411" y="326"/>
                  <a:pt x="419" y="326"/>
                  <a:pt x="427" y="326"/>
                </a:cubicBezTo>
                <a:cubicBezTo>
                  <a:pt x="434" y="326"/>
                  <a:pt x="442" y="325"/>
                  <a:pt x="442" y="325"/>
                </a:cubicBezTo>
                <a:cubicBezTo>
                  <a:pt x="445" y="325"/>
                  <a:pt x="448" y="323"/>
                  <a:pt x="449" y="319"/>
                </a:cubicBezTo>
                <a:cubicBezTo>
                  <a:pt x="449" y="319"/>
                  <a:pt x="450" y="318"/>
                  <a:pt x="451" y="316"/>
                </a:cubicBezTo>
                <a:cubicBezTo>
                  <a:pt x="452" y="314"/>
                  <a:pt x="453" y="311"/>
                  <a:pt x="454" y="308"/>
                </a:cubicBezTo>
                <a:cubicBezTo>
                  <a:pt x="455" y="305"/>
                  <a:pt x="456" y="302"/>
                  <a:pt x="456" y="300"/>
                </a:cubicBezTo>
                <a:cubicBezTo>
                  <a:pt x="457" y="297"/>
                  <a:pt x="457" y="296"/>
                  <a:pt x="457" y="296"/>
                </a:cubicBezTo>
                <a:cubicBezTo>
                  <a:pt x="458" y="293"/>
                  <a:pt x="458" y="289"/>
                  <a:pt x="455" y="287"/>
                </a:cubicBezTo>
                <a:cubicBezTo>
                  <a:pt x="455" y="287"/>
                  <a:pt x="450" y="282"/>
                  <a:pt x="444" y="277"/>
                </a:cubicBezTo>
                <a:cubicBezTo>
                  <a:pt x="438" y="272"/>
                  <a:pt x="432" y="267"/>
                  <a:pt x="432" y="267"/>
                </a:cubicBezTo>
                <a:cubicBezTo>
                  <a:pt x="429" y="266"/>
                  <a:pt x="428" y="263"/>
                  <a:pt x="428" y="260"/>
                </a:cubicBezTo>
                <a:cubicBezTo>
                  <a:pt x="428" y="260"/>
                  <a:pt x="429" y="259"/>
                  <a:pt x="429" y="257"/>
                </a:cubicBezTo>
                <a:cubicBezTo>
                  <a:pt x="429" y="255"/>
                  <a:pt x="429" y="253"/>
                  <a:pt x="430" y="250"/>
                </a:cubicBezTo>
                <a:cubicBezTo>
                  <a:pt x="430" y="248"/>
                  <a:pt x="430" y="246"/>
                  <a:pt x="430" y="244"/>
                </a:cubicBezTo>
                <a:cubicBezTo>
                  <a:pt x="430" y="242"/>
                  <a:pt x="430" y="241"/>
                  <a:pt x="430" y="241"/>
                </a:cubicBezTo>
                <a:cubicBezTo>
                  <a:pt x="430" y="241"/>
                  <a:pt x="430" y="240"/>
                  <a:pt x="430" y="238"/>
                </a:cubicBezTo>
                <a:cubicBezTo>
                  <a:pt x="431" y="236"/>
                  <a:pt x="431" y="234"/>
                  <a:pt x="431" y="231"/>
                </a:cubicBezTo>
                <a:cubicBezTo>
                  <a:pt x="431" y="229"/>
                  <a:pt x="431" y="227"/>
                  <a:pt x="430" y="225"/>
                </a:cubicBezTo>
                <a:cubicBezTo>
                  <a:pt x="430" y="223"/>
                  <a:pt x="430" y="222"/>
                  <a:pt x="430" y="222"/>
                </a:cubicBezTo>
                <a:cubicBezTo>
                  <a:pt x="430" y="219"/>
                  <a:pt x="432" y="216"/>
                  <a:pt x="434" y="215"/>
                </a:cubicBezTo>
                <a:cubicBezTo>
                  <a:pt x="434" y="215"/>
                  <a:pt x="441" y="211"/>
                  <a:pt x="447" y="206"/>
                </a:cubicBezTo>
                <a:cubicBezTo>
                  <a:pt x="450" y="204"/>
                  <a:pt x="453" y="202"/>
                  <a:pt x="456" y="200"/>
                </a:cubicBezTo>
                <a:cubicBezTo>
                  <a:pt x="458" y="199"/>
                  <a:pt x="460" y="197"/>
                  <a:pt x="460" y="197"/>
                </a:cubicBezTo>
                <a:cubicBezTo>
                  <a:pt x="462" y="196"/>
                  <a:pt x="463" y="192"/>
                  <a:pt x="463" y="189"/>
                </a:cubicBezTo>
                <a:cubicBezTo>
                  <a:pt x="463" y="189"/>
                  <a:pt x="462" y="187"/>
                  <a:pt x="462" y="185"/>
                </a:cubicBezTo>
                <a:cubicBezTo>
                  <a:pt x="461" y="183"/>
                  <a:pt x="461" y="180"/>
                  <a:pt x="460" y="177"/>
                </a:cubicBezTo>
                <a:cubicBezTo>
                  <a:pt x="459" y="174"/>
                  <a:pt x="458" y="171"/>
                  <a:pt x="458" y="168"/>
                </a:cubicBezTo>
                <a:cubicBezTo>
                  <a:pt x="457" y="166"/>
                  <a:pt x="457" y="165"/>
                  <a:pt x="457" y="165"/>
                </a:cubicBezTo>
                <a:cubicBezTo>
                  <a:pt x="456" y="161"/>
                  <a:pt x="453" y="159"/>
                  <a:pt x="450" y="158"/>
                </a:cubicBezTo>
                <a:cubicBezTo>
                  <a:pt x="450" y="158"/>
                  <a:pt x="448" y="158"/>
                  <a:pt x="445" y="158"/>
                </a:cubicBezTo>
                <a:cubicBezTo>
                  <a:pt x="442" y="157"/>
                  <a:pt x="439" y="156"/>
                  <a:pt x="435" y="156"/>
                </a:cubicBezTo>
                <a:cubicBezTo>
                  <a:pt x="431" y="156"/>
                  <a:pt x="427" y="155"/>
                  <a:pt x="424" y="155"/>
                </a:cubicBezTo>
                <a:cubicBezTo>
                  <a:pt x="421" y="155"/>
                  <a:pt x="420" y="155"/>
                  <a:pt x="420" y="155"/>
                </a:cubicBezTo>
                <a:cubicBezTo>
                  <a:pt x="417" y="154"/>
                  <a:pt x="414" y="153"/>
                  <a:pt x="413" y="150"/>
                </a:cubicBezTo>
                <a:cubicBezTo>
                  <a:pt x="413" y="150"/>
                  <a:pt x="412" y="149"/>
                  <a:pt x="412" y="147"/>
                </a:cubicBezTo>
                <a:cubicBezTo>
                  <a:pt x="411" y="146"/>
                  <a:pt x="410" y="144"/>
                  <a:pt x="409" y="141"/>
                </a:cubicBezTo>
                <a:cubicBezTo>
                  <a:pt x="408" y="139"/>
                  <a:pt x="406" y="137"/>
                  <a:pt x="406" y="136"/>
                </a:cubicBezTo>
                <a:cubicBezTo>
                  <a:pt x="405" y="134"/>
                  <a:pt x="404" y="133"/>
                  <a:pt x="404" y="133"/>
                </a:cubicBezTo>
                <a:cubicBezTo>
                  <a:pt x="404" y="133"/>
                  <a:pt x="404" y="132"/>
                  <a:pt x="403" y="130"/>
                </a:cubicBezTo>
                <a:cubicBezTo>
                  <a:pt x="402" y="129"/>
                  <a:pt x="400" y="127"/>
                  <a:pt x="399" y="125"/>
                </a:cubicBezTo>
                <a:cubicBezTo>
                  <a:pt x="398" y="123"/>
                  <a:pt x="397" y="121"/>
                  <a:pt x="396" y="119"/>
                </a:cubicBezTo>
                <a:cubicBezTo>
                  <a:pt x="395" y="118"/>
                  <a:pt x="394" y="117"/>
                  <a:pt x="394" y="117"/>
                </a:cubicBezTo>
                <a:cubicBezTo>
                  <a:pt x="392" y="115"/>
                  <a:pt x="392" y="112"/>
                  <a:pt x="393" y="109"/>
                </a:cubicBezTo>
                <a:cubicBezTo>
                  <a:pt x="393" y="109"/>
                  <a:pt x="394" y="107"/>
                  <a:pt x="395" y="105"/>
                </a:cubicBezTo>
                <a:cubicBezTo>
                  <a:pt x="397" y="102"/>
                  <a:pt x="398" y="98"/>
                  <a:pt x="400" y="95"/>
                </a:cubicBezTo>
                <a:cubicBezTo>
                  <a:pt x="403" y="88"/>
                  <a:pt x="405" y="80"/>
                  <a:pt x="405" y="80"/>
                </a:cubicBezTo>
                <a:cubicBezTo>
                  <a:pt x="406" y="78"/>
                  <a:pt x="405" y="74"/>
                  <a:pt x="403" y="72"/>
                </a:cubicBezTo>
                <a:cubicBezTo>
                  <a:pt x="403" y="72"/>
                  <a:pt x="399" y="67"/>
                  <a:pt x="394" y="63"/>
                </a:cubicBezTo>
                <a:cubicBezTo>
                  <a:pt x="392" y="61"/>
                  <a:pt x="390" y="59"/>
                  <a:pt x="388" y="57"/>
                </a:cubicBezTo>
                <a:cubicBezTo>
                  <a:pt x="386" y="56"/>
                  <a:pt x="385" y="54"/>
                  <a:pt x="385" y="54"/>
                </a:cubicBezTo>
                <a:cubicBezTo>
                  <a:pt x="383" y="52"/>
                  <a:pt x="379" y="52"/>
                  <a:pt x="376" y="53"/>
                </a:cubicBezTo>
                <a:cubicBezTo>
                  <a:pt x="376" y="53"/>
                  <a:pt x="369" y="56"/>
                  <a:pt x="362" y="59"/>
                </a:cubicBezTo>
                <a:cubicBezTo>
                  <a:pt x="355" y="62"/>
                  <a:pt x="348" y="66"/>
                  <a:pt x="348" y="66"/>
                </a:cubicBezTo>
                <a:cubicBezTo>
                  <a:pt x="346" y="68"/>
                  <a:pt x="343" y="67"/>
                  <a:pt x="340" y="66"/>
                </a:cubicBezTo>
                <a:cubicBezTo>
                  <a:pt x="340" y="66"/>
                  <a:pt x="336" y="63"/>
                  <a:pt x="332" y="61"/>
                </a:cubicBezTo>
                <a:cubicBezTo>
                  <a:pt x="328" y="58"/>
                  <a:pt x="324" y="56"/>
                  <a:pt x="324" y="56"/>
                </a:cubicBezTo>
                <a:cubicBezTo>
                  <a:pt x="324" y="56"/>
                  <a:pt x="320" y="54"/>
                  <a:pt x="315" y="52"/>
                </a:cubicBezTo>
                <a:cubicBezTo>
                  <a:pt x="311" y="50"/>
                  <a:pt x="306" y="48"/>
                  <a:pt x="306" y="48"/>
                </a:cubicBezTo>
                <a:cubicBezTo>
                  <a:pt x="304" y="47"/>
                  <a:pt x="302" y="45"/>
                  <a:pt x="302" y="42"/>
                </a:cubicBezTo>
                <a:cubicBezTo>
                  <a:pt x="302" y="42"/>
                  <a:pt x="301" y="34"/>
                  <a:pt x="299" y="27"/>
                </a:cubicBezTo>
                <a:cubicBezTo>
                  <a:pt x="298" y="19"/>
                  <a:pt x="296" y="12"/>
                  <a:pt x="296" y="12"/>
                </a:cubicBezTo>
                <a:cubicBezTo>
                  <a:pt x="296" y="9"/>
                  <a:pt x="293" y="6"/>
                  <a:pt x="290" y="5"/>
                </a:cubicBezTo>
                <a:cubicBezTo>
                  <a:pt x="290" y="5"/>
                  <a:pt x="288" y="5"/>
                  <a:pt x="286" y="4"/>
                </a:cubicBezTo>
                <a:cubicBezTo>
                  <a:pt x="284" y="4"/>
                  <a:pt x="281" y="3"/>
                  <a:pt x="278" y="3"/>
                </a:cubicBezTo>
                <a:cubicBezTo>
                  <a:pt x="272" y="1"/>
                  <a:pt x="265" y="1"/>
                  <a:pt x="265" y="1"/>
                </a:cubicBezTo>
                <a:cubicBezTo>
                  <a:pt x="262" y="0"/>
                  <a:pt x="259" y="1"/>
                  <a:pt x="257" y="4"/>
                </a:cubicBezTo>
                <a:cubicBezTo>
                  <a:pt x="257" y="4"/>
                  <a:pt x="253" y="10"/>
                  <a:pt x="249" y="17"/>
                </a:cubicBezTo>
                <a:cubicBezTo>
                  <a:pt x="244" y="23"/>
                  <a:pt x="241" y="30"/>
                  <a:pt x="241" y="30"/>
                </a:cubicBezTo>
                <a:cubicBezTo>
                  <a:pt x="239" y="33"/>
                  <a:pt x="237" y="34"/>
                  <a:pt x="234" y="34"/>
                </a:cubicBezTo>
                <a:cubicBezTo>
                  <a:pt x="234" y="34"/>
                  <a:pt x="233" y="34"/>
                  <a:pt x="231" y="34"/>
                </a:cubicBezTo>
                <a:cubicBezTo>
                  <a:pt x="229" y="34"/>
                  <a:pt x="227" y="34"/>
                  <a:pt x="224" y="35"/>
                </a:cubicBezTo>
                <a:cubicBezTo>
                  <a:pt x="222" y="35"/>
                  <a:pt x="220" y="35"/>
                  <a:pt x="218" y="35"/>
                </a:cubicBezTo>
                <a:cubicBezTo>
                  <a:pt x="216" y="35"/>
                  <a:pt x="215" y="35"/>
                  <a:pt x="215" y="35"/>
                </a:cubicBezTo>
                <a:cubicBezTo>
                  <a:pt x="215" y="35"/>
                  <a:pt x="214" y="35"/>
                  <a:pt x="212" y="36"/>
                </a:cubicBezTo>
                <a:cubicBezTo>
                  <a:pt x="210" y="36"/>
                  <a:pt x="208" y="36"/>
                  <a:pt x="205" y="36"/>
                </a:cubicBezTo>
                <a:cubicBezTo>
                  <a:pt x="203" y="37"/>
                  <a:pt x="201" y="37"/>
                  <a:pt x="199" y="37"/>
                </a:cubicBezTo>
                <a:cubicBezTo>
                  <a:pt x="197" y="38"/>
                  <a:pt x="196" y="38"/>
                  <a:pt x="196" y="38"/>
                </a:cubicBezTo>
                <a:cubicBezTo>
                  <a:pt x="193" y="39"/>
                  <a:pt x="190" y="37"/>
                  <a:pt x="188" y="35"/>
                </a:cubicBezTo>
                <a:cubicBezTo>
                  <a:pt x="188" y="35"/>
                  <a:pt x="184" y="29"/>
                  <a:pt x="178" y="24"/>
                </a:cubicBezTo>
                <a:cubicBezTo>
                  <a:pt x="173" y="18"/>
                  <a:pt x="167" y="12"/>
                  <a:pt x="167" y="12"/>
                </a:cubicBezTo>
                <a:cubicBezTo>
                  <a:pt x="165" y="10"/>
                  <a:pt x="162" y="10"/>
                  <a:pt x="159" y="11"/>
                </a:cubicBezTo>
                <a:cubicBezTo>
                  <a:pt x="159" y="11"/>
                  <a:pt x="157" y="11"/>
                  <a:pt x="155" y="12"/>
                </a:cubicBezTo>
                <a:cubicBezTo>
                  <a:pt x="153" y="13"/>
                  <a:pt x="150" y="14"/>
                  <a:pt x="147" y="15"/>
                </a:cubicBezTo>
                <a:cubicBezTo>
                  <a:pt x="144" y="16"/>
                  <a:pt x="141" y="17"/>
                  <a:pt x="139" y="18"/>
                </a:cubicBezTo>
                <a:cubicBezTo>
                  <a:pt x="137" y="19"/>
                  <a:pt x="136" y="20"/>
                  <a:pt x="136" y="20"/>
                </a:cubicBezTo>
                <a:cubicBezTo>
                  <a:pt x="132" y="21"/>
                  <a:pt x="130" y="24"/>
                  <a:pt x="130" y="27"/>
                </a:cubicBezTo>
                <a:cubicBezTo>
                  <a:pt x="130" y="27"/>
                  <a:pt x="130" y="35"/>
                  <a:pt x="130" y="43"/>
                </a:cubicBezTo>
                <a:cubicBezTo>
                  <a:pt x="130" y="51"/>
                  <a:pt x="131" y="58"/>
                  <a:pt x="131" y="58"/>
                </a:cubicBezTo>
                <a:cubicBezTo>
                  <a:pt x="131" y="61"/>
                  <a:pt x="130" y="64"/>
                  <a:pt x="127" y="65"/>
                </a:cubicBezTo>
                <a:cubicBezTo>
                  <a:pt x="127" y="65"/>
                  <a:pt x="126" y="66"/>
                  <a:pt x="125" y="67"/>
                </a:cubicBezTo>
                <a:cubicBezTo>
                  <a:pt x="123" y="68"/>
                  <a:pt x="121" y="69"/>
                  <a:pt x="119" y="71"/>
                </a:cubicBezTo>
                <a:cubicBezTo>
                  <a:pt x="117" y="72"/>
                  <a:pt x="115" y="74"/>
                  <a:pt x="114" y="75"/>
                </a:cubicBezTo>
                <a:cubicBezTo>
                  <a:pt x="113" y="76"/>
                  <a:pt x="112" y="76"/>
                  <a:pt x="112" y="76"/>
                </a:cubicBezTo>
                <a:cubicBezTo>
                  <a:pt x="112" y="76"/>
                  <a:pt x="111" y="77"/>
                  <a:pt x="109" y="78"/>
                </a:cubicBezTo>
                <a:cubicBezTo>
                  <a:pt x="108" y="79"/>
                  <a:pt x="106" y="81"/>
                  <a:pt x="104" y="83"/>
                </a:cubicBezTo>
                <a:cubicBezTo>
                  <a:pt x="102" y="84"/>
                  <a:pt x="101" y="86"/>
                  <a:pt x="99" y="87"/>
                </a:cubicBezTo>
                <a:cubicBezTo>
                  <a:pt x="98" y="88"/>
                  <a:pt x="97" y="89"/>
                  <a:pt x="97" y="89"/>
                </a:cubicBezTo>
                <a:cubicBezTo>
                  <a:pt x="95" y="91"/>
                  <a:pt x="92" y="92"/>
                  <a:pt x="89" y="91"/>
                </a:cubicBezTo>
                <a:cubicBezTo>
                  <a:pt x="89" y="91"/>
                  <a:pt x="82" y="88"/>
                  <a:pt x="75" y="86"/>
                </a:cubicBezTo>
                <a:cubicBezTo>
                  <a:pt x="67" y="84"/>
                  <a:pt x="60" y="83"/>
                  <a:pt x="60" y="83"/>
                </a:cubicBezTo>
                <a:cubicBezTo>
                  <a:pt x="57" y="82"/>
                  <a:pt x="53" y="84"/>
                  <a:pt x="51" y="86"/>
                </a:cubicBezTo>
                <a:cubicBezTo>
                  <a:pt x="51" y="86"/>
                  <a:pt x="47" y="91"/>
                  <a:pt x="44" y="96"/>
                </a:cubicBezTo>
                <a:cubicBezTo>
                  <a:pt x="42" y="99"/>
                  <a:pt x="40" y="101"/>
                  <a:pt x="39" y="103"/>
                </a:cubicBezTo>
                <a:cubicBezTo>
                  <a:pt x="38" y="105"/>
                  <a:pt x="37" y="107"/>
                  <a:pt x="37" y="107"/>
                </a:cubicBezTo>
                <a:cubicBezTo>
                  <a:pt x="35" y="109"/>
                  <a:pt x="35" y="113"/>
                  <a:pt x="36" y="116"/>
                </a:cubicBezTo>
                <a:cubicBezTo>
                  <a:pt x="36" y="116"/>
                  <a:pt x="40" y="122"/>
                  <a:pt x="45" y="129"/>
                </a:cubicBezTo>
                <a:cubicBezTo>
                  <a:pt x="49" y="135"/>
                  <a:pt x="53" y="141"/>
                  <a:pt x="53" y="141"/>
                </a:cubicBezTo>
                <a:cubicBezTo>
                  <a:pt x="55" y="143"/>
                  <a:pt x="56" y="147"/>
                  <a:pt x="54" y="149"/>
                </a:cubicBezTo>
                <a:cubicBezTo>
                  <a:pt x="54" y="149"/>
                  <a:pt x="52" y="153"/>
                  <a:pt x="51" y="158"/>
                </a:cubicBezTo>
                <a:cubicBezTo>
                  <a:pt x="49" y="162"/>
                  <a:pt x="47" y="167"/>
                  <a:pt x="47" y="167"/>
                </a:cubicBezTo>
                <a:cubicBezTo>
                  <a:pt x="47" y="167"/>
                  <a:pt x="46" y="171"/>
                  <a:pt x="44" y="176"/>
                </a:cubicBezTo>
                <a:cubicBezTo>
                  <a:pt x="43" y="181"/>
                  <a:pt x="42" y="185"/>
                  <a:pt x="42" y="185"/>
                </a:cubicBezTo>
                <a:cubicBezTo>
                  <a:pt x="41" y="188"/>
                  <a:pt x="39" y="190"/>
                  <a:pt x="36" y="191"/>
                </a:cubicBezTo>
                <a:cubicBezTo>
                  <a:pt x="36" y="191"/>
                  <a:pt x="29" y="193"/>
                  <a:pt x="21" y="195"/>
                </a:cubicBezTo>
                <a:cubicBezTo>
                  <a:pt x="14" y="198"/>
                  <a:pt x="7" y="200"/>
                  <a:pt x="7" y="200"/>
                </a:cubicBezTo>
                <a:cubicBezTo>
                  <a:pt x="4" y="201"/>
                  <a:pt x="2" y="204"/>
                  <a:pt x="2" y="208"/>
                </a:cubicBezTo>
                <a:cubicBezTo>
                  <a:pt x="2" y="208"/>
                  <a:pt x="1" y="209"/>
                  <a:pt x="1" y="212"/>
                </a:cubicBezTo>
                <a:cubicBezTo>
                  <a:pt x="1" y="214"/>
                  <a:pt x="1" y="217"/>
                  <a:pt x="1" y="220"/>
                </a:cubicBezTo>
                <a:cubicBezTo>
                  <a:pt x="0" y="226"/>
                  <a:pt x="0" y="233"/>
                  <a:pt x="0" y="233"/>
                </a:cubicBezTo>
                <a:cubicBezTo>
                  <a:pt x="0" y="236"/>
                  <a:pt x="2" y="239"/>
                  <a:pt x="5" y="241"/>
                </a:cubicBezTo>
                <a:cubicBezTo>
                  <a:pt x="5" y="241"/>
                  <a:pt x="12" y="244"/>
                  <a:pt x="19" y="247"/>
                </a:cubicBezTo>
                <a:cubicBezTo>
                  <a:pt x="22" y="249"/>
                  <a:pt x="26" y="250"/>
                  <a:pt x="29" y="251"/>
                </a:cubicBezTo>
                <a:cubicBezTo>
                  <a:pt x="31" y="252"/>
                  <a:pt x="33" y="253"/>
                  <a:pt x="33" y="253"/>
                </a:cubicBezTo>
                <a:cubicBezTo>
                  <a:pt x="36" y="254"/>
                  <a:pt x="38" y="256"/>
                  <a:pt x="38" y="259"/>
                </a:cubicBezTo>
                <a:cubicBezTo>
                  <a:pt x="38" y="259"/>
                  <a:pt x="38" y="260"/>
                  <a:pt x="39" y="262"/>
                </a:cubicBezTo>
                <a:cubicBezTo>
                  <a:pt x="39" y="264"/>
                  <a:pt x="39" y="266"/>
                  <a:pt x="40" y="268"/>
                </a:cubicBezTo>
                <a:cubicBezTo>
                  <a:pt x="40" y="271"/>
                  <a:pt x="41" y="273"/>
                  <a:pt x="41" y="275"/>
                </a:cubicBezTo>
                <a:cubicBezTo>
                  <a:pt x="42" y="277"/>
                  <a:pt x="42" y="278"/>
                  <a:pt x="42" y="278"/>
                </a:cubicBezTo>
                <a:cubicBezTo>
                  <a:pt x="42" y="278"/>
                  <a:pt x="42" y="279"/>
                  <a:pt x="43" y="281"/>
                </a:cubicBezTo>
                <a:cubicBezTo>
                  <a:pt x="43" y="282"/>
                  <a:pt x="44" y="285"/>
                  <a:pt x="44" y="287"/>
                </a:cubicBezTo>
                <a:cubicBezTo>
                  <a:pt x="45" y="289"/>
                  <a:pt x="46" y="292"/>
                  <a:pt x="46" y="293"/>
                </a:cubicBezTo>
                <a:cubicBezTo>
                  <a:pt x="47" y="295"/>
                  <a:pt x="47" y="296"/>
                  <a:pt x="47" y="296"/>
                </a:cubicBezTo>
                <a:cubicBezTo>
                  <a:pt x="48" y="299"/>
                  <a:pt x="48" y="302"/>
                  <a:pt x="46" y="304"/>
                </a:cubicBezTo>
                <a:cubicBezTo>
                  <a:pt x="46" y="304"/>
                  <a:pt x="44" y="305"/>
                  <a:pt x="42" y="308"/>
                </a:cubicBezTo>
                <a:cubicBezTo>
                  <a:pt x="40" y="310"/>
                  <a:pt x="38" y="313"/>
                  <a:pt x="36" y="316"/>
                </a:cubicBezTo>
                <a:cubicBezTo>
                  <a:pt x="33" y="319"/>
                  <a:pt x="31" y="322"/>
                  <a:pt x="29" y="324"/>
                </a:cubicBezTo>
                <a:cubicBezTo>
                  <a:pt x="27" y="326"/>
                  <a:pt x="26" y="328"/>
                  <a:pt x="26" y="328"/>
                </a:cubicBezTo>
                <a:cubicBezTo>
                  <a:pt x="24" y="330"/>
                  <a:pt x="24" y="334"/>
                  <a:pt x="26" y="337"/>
                </a:cubicBezTo>
                <a:cubicBezTo>
                  <a:pt x="26" y="337"/>
                  <a:pt x="26" y="338"/>
                  <a:pt x="27" y="340"/>
                </a:cubicBezTo>
                <a:cubicBezTo>
                  <a:pt x="29" y="342"/>
                  <a:pt x="30" y="345"/>
                  <a:pt x="32" y="348"/>
                </a:cubicBezTo>
                <a:cubicBezTo>
                  <a:pt x="33" y="351"/>
                  <a:pt x="35" y="353"/>
                  <a:pt x="36" y="355"/>
                </a:cubicBezTo>
                <a:cubicBezTo>
                  <a:pt x="37" y="357"/>
                  <a:pt x="38" y="358"/>
                  <a:pt x="38" y="358"/>
                </a:cubicBezTo>
                <a:cubicBezTo>
                  <a:pt x="40" y="361"/>
                  <a:pt x="43" y="363"/>
                  <a:pt x="46" y="363"/>
                </a:cubicBezTo>
                <a:cubicBezTo>
                  <a:pt x="46" y="363"/>
                  <a:pt x="48" y="362"/>
                  <a:pt x="51" y="362"/>
                </a:cubicBezTo>
                <a:cubicBezTo>
                  <a:pt x="54" y="362"/>
                  <a:pt x="58" y="361"/>
                  <a:pt x="61" y="361"/>
                </a:cubicBezTo>
                <a:cubicBezTo>
                  <a:pt x="69" y="359"/>
                  <a:pt x="76" y="358"/>
                  <a:pt x="76" y="358"/>
                </a:cubicBezTo>
                <a:cubicBezTo>
                  <a:pt x="79" y="357"/>
                  <a:pt x="82" y="358"/>
                  <a:pt x="84" y="360"/>
                </a:cubicBezTo>
                <a:cubicBezTo>
                  <a:pt x="84" y="360"/>
                  <a:pt x="85" y="361"/>
                  <a:pt x="86" y="362"/>
                </a:cubicBezTo>
                <a:cubicBezTo>
                  <a:pt x="87" y="364"/>
                  <a:pt x="89" y="366"/>
                  <a:pt x="91" y="367"/>
                </a:cubicBezTo>
                <a:cubicBezTo>
                  <a:pt x="92" y="369"/>
                  <a:pt x="94" y="371"/>
                  <a:pt x="95" y="372"/>
                </a:cubicBezTo>
                <a:cubicBezTo>
                  <a:pt x="96" y="373"/>
                  <a:pt x="97" y="374"/>
                  <a:pt x="97" y="374"/>
                </a:cubicBezTo>
                <a:cubicBezTo>
                  <a:pt x="97" y="374"/>
                  <a:pt x="98" y="375"/>
                  <a:pt x="100" y="376"/>
                </a:cubicBezTo>
                <a:cubicBezTo>
                  <a:pt x="101" y="377"/>
                  <a:pt x="103" y="379"/>
                  <a:pt x="104" y="380"/>
                </a:cubicBezTo>
                <a:cubicBezTo>
                  <a:pt x="106" y="382"/>
                  <a:pt x="108" y="384"/>
                  <a:pt x="109" y="385"/>
                </a:cubicBezTo>
                <a:cubicBezTo>
                  <a:pt x="111" y="386"/>
                  <a:pt x="112" y="387"/>
                  <a:pt x="112" y="387"/>
                </a:cubicBezTo>
                <a:cubicBezTo>
                  <a:pt x="114" y="388"/>
                  <a:pt x="115" y="391"/>
                  <a:pt x="115" y="394"/>
                </a:cubicBezTo>
                <a:cubicBezTo>
                  <a:pt x="115" y="394"/>
                  <a:pt x="113" y="402"/>
                  <a:pt x="112" y="409"/>
                </a:cubicBezTo>
                <a:cubicBezTo>
                  <a:pt x="112" y="417"/>
                  <a:pt x="111" y="425"/>
                  <a:pt x="111" y="425"/>
                </a:cubicBezTo>
                <a:cubicBezTo>
                  <a:pt x="111" y="428"/>
                  <a:pt x="113" y="431"/>
                  <a:pt x="116" y="433"/>
                </a:cubicBezTo>
                <a:cubicBezTo>
                  <a:pt x="116" y="433"/>
                  <a:pt x="117" y="433"/>
                  <a:pt x="119" y="434"/>
                </a:cubicBezTo>
                <a:cubicBezTo>
                  <a:pt x="121" y="436"/>
                  <a:pt x="124" y="437"/>
                  <a:pt x="127" y="439"/>
                </a:cubicBezTo>
                <a:cubicBezTo>
                  <a:pt x="129" y="440"/>
                  <a:pt x="132" y="441"/>
                  <a:pt x="134" y="442"/>
                </a:cubicBezTo>
                <a:cubicBezTo>
                  <a:pt x="136" y="443"/>
                  <a:pt x="138" y="444"/>
                  <a:pt x="138" y="444"/>
                </a:cubicBezTo>
                <a:cubicBezTo>
                  <a:pt x="141" y="445"/>
                  <a:pt x="144" y="445"/>
                  <a:pt x="147" y="443"/>
                </a:cubicBezTo>
                <a:cubicBezTo>
                  <a:pt x="147" y="443"/>
                  <a:pt x="153" y="438"/>
                  <a:pt x="159" y="433"/>
                </a:cubicBezTo>
                <a:cubicBezTo>
                  <a:pt x="164" y="428"/>
                  <a:pt x="170" y="422"/>
                  <a:pt x="170" y="422"/>
                </a:cubicBezTo>
                <a:cubicBezTo>
                  <a:pt x="172" y="420"/>
                  <a:pt x="175" y="420"/>
                  <a:pt x="177" y="420"/>
                </a:cubicBezTo>
                <a:cubicBezTo>
                  <a:pt x="177" y="420"/>
                  <a:pt x="179" y="421"/>
                  <a:pt x="180" y="421"/>
                </a:cubicBezTo>
                <a:cubicBezTo>
                  <a:pt x="182" y="422"/>
                  <a:pt x="184" y="422"/>
                  <a:pt x="187" y="423"/>
                </a:cubicBezTo>
                <a:cubicBezTo>
                  <a:pt x="191" y="424"/>
                  <a:pt x="196" y="425"/>
                  <a:pt x="196" y="425"/>
                </a:cubicBezTo>
                <a:cubicBezTo>
                  <a:pt x="196" y="425"/>
                  <a:pt x="197" y="425"/>
                  <a:pt x="199" y="426"/>
                </a:cubicBezTo>
                <a:cubicBezTo>
                  <a:pt x="201" y="426"/>
                  <a:pt x="203" y="426"/>
                  <a:pt x="205" y="427"/>
                </a:cubicBezTo>
                <a:cubicBezTo>
                  <a:pt x="210" y="427"/>
                  <a:pt x="215" y="428"/>
                  <a:pt x="215" y="428"/>
                </a:cubicBezTo>
                <a:cubicBezTo>
                  <a:pt x="218" y="428"/>
                  <a:pt x="220" y="430"/>
                  <a:pt x="221" y="433"/>
                </a:cubicBezTo>
                <a:cubicBezTo>
                  <a:pt x="221" y="433"/>
                  <a:pt x="224" y="440"/>
                  <a:pt x="228" y="446"/>
                </a:cubicBezTo>
                <a:cubicBezTo>
                  <a:pt x="229" y="450"/>
                  <a:pt x="231" y="453"/>
                  <a:pt x="233" y="456"/>
                </a:cubicBezTo>
                <a:cubicBezTo>
                  <a:pt x="234" y="458"/>
                  <a:pt x="235" y="460"/>
                  <a:pt x="235" y="460"/>
                </a:cubicBezTo>
                <a:cubicBezTo>
                  <a:pt x="236" y="463"/>
                  <a:pt x="240" y="465"/>
                  <a:pt x="243" y="464"/>
                </a:cubicBezTo>
                <a:cubicBezTo>
                  <a:pt x="243" y="464"/>
                  <a:pt x="245" y="464"/>
                  <a:pt x="247" y="464"/>
                </a:cubicBezTo>
                <a:close/>
                <a:moveTo>
                  <a:pt x="218" y="381"/>
                </a:moveTo>
                <a:cubicBezTo>
                  <a:pt x="214" y="381"/>
                  <a:pt x="211" y="380"/>
                  <a:pt x="209" y="380"/>
                </a:cubicBezTo>
                <a:cubicBezTo>
                  <a:pt x="206" y="379"/>
                  <a:pt x="205" y="379"/>
                  <a:pt x="205" y="379"/>
                </a:cubicBezTo>
                <a:cubicBezTo>
                  <a:pt x="205" y="379"/>
                  <a:pt x="204" y="379"/>
                  <a:pt x="201" y="378"/>
                </a:cubicBezTo>
                <a:cubicBezTo>
                  <a:pt x="200" y="378"/>
                  <a:pt x="199" y="378"/>
                  <a:pt x="197" y="377"/>
                </a:cubicBezTo>
                <a:cubicBezTo>
                  <a:pt x="196" y="377"/>
                  <a:pt x="194" y="377"/>
                  <a:pt x="192" y="376"/>
                </a:cubicBezTo>
                <a:cubicBezTo>
                  <a:pt x="184" y="374"/>
                  <a:pt x="174" y="370"/>
                  <a:pt x="164" y="365"/>
                </a:cubicBezTo>
                <a:cubicBezTo>
                  <a:pt x="155" y="360"/>
                  <a:pt x="146" y="354"/>
                  <a:pt x="140" y="349"/>
                </a:cubicBezTo>
                <a:cubicBezTo>
                  <a:pt x="136" y="347"/>
                  <a:pt x="134" y="344"/>
                  <a:pt x="132" y="343"/>
                </a:cubicBezTo>
                <a:cubicBezTo>
                  <a:pt x="131" y="341"/>
                  <a:pt x="130" y="340"/>
                  <a:pt x="130" y="340"/>
                </a:cubicBezTo>
                <a:cubicBezTo>
                  <a:pt x="130" y="340"/>
                  <a:pt x="129" y="339"/>
                  <a:pt x="127" y="338"/>
                </a:cubicBezTo>
                <a:cubicBezTo>
                  <a:pt x="125" y="336"/>
                  <a:pt x="123" y="334"/>
                  <a:pt x="120" y="331"/>
                </a:cubicBezTo>
                <a:cubicBezTo>
                  <a:pt x="115" y="325"/>
                  <a:pt x="109" y="316"/>
                  <a:pt x="103" y="307"/>
                </a:cubicBezTo>
                <a:cubicBezTo>
                  <a:pt x="98" y="297"/>
                  <a:pt x="94" y="287"/>
                  <a:pt x="91" y="280"/>
                </a:cubicBezTo>
                <a:cubicBezTo>
                  <a:pt x="90" y="276"/>
                  <a:pt x="89" y="273"/>
                  <a:pt x="88" y="270"/>
                </a:cubicBezTo>
                <a:cubicBezTo>
                  <a:pt x="88" y="268"/>
                  <a:pt x="87" y="267"/>
                  <a:pt x="87" y="267"/>
                </a:cubicBezTo>
                <a:cubicBezTo>
                  <a:pt x="87" y="267"/>
                  <a:pt x="87" y="265"/>
                  <a:pt x="86" y="263"/>
                </a:cubicBezTo>
                <a:cubicBezTo>
                  <a:pt x="86" y="261"/>
                  <a:pt x="85" y="258"/>
                  <a:pt x="85" y="254"/>
                </a:cubicBezTo>
                <a:cubicBezTo>
                  <a:pt x="83" y="246"/>
                  <a:pt x="83" y="235"/>
                  <a:pt x="83" y="224"/>
                </a:cubicBezTo>
                <a:cubicBezTo>
                  <a:pt x="84" y="214"/>
                  <a:pt x="86" y="203"/>
                  <a:pt x="88" y="195"/>
                </a:cubicBezTo>
                <a:cubicBezTo>
                  <a:pt x="88" y="191"/>
                  <a:pt x="90" y="188"/>
                  <a:pt x="90" y="186"/>
                </a:cubicBezTo>
                <a:cubicBezTo>
                  <a:pt x="91" y="183"/>
                  <a:pt x="91" y="182"/>
                  <a:pt x="91" y="182"/>
                </a:cubicBezTo>
                <a:cubicBezTo>
                  <a:pt x="91" y="182"/>
                  <a:pt x="92" y="181"/>
                  <a:pt x="93" y="179"/>
                </a:cubicBezTo>
                <a:cubicBezTo>
                  <a:pt x="94" y="177"/>
                  <a:pt x="95" y="173"/>
                  <a:pt x="96" y="170"/>
                </a:cubicBezTo>
                <a:cubicBezTo>
                  <a:pt x="100" y="162"/>
                  <a:pt x="105" y="153"/>
                  <a:pt x="111" y="144"/>
                </a:cubicBezTo>
                <a:cubicBezTo>
                  <a:pt x="117" y="135"/>
                  <a:pt x="125" y="127"/>
                  <a:pt x="130" y="122"/>
                </a:cubicBezTo>
                <a:cubicBezTo>
                  <a:pt x="136" y="116"/>
                  <a:pt x="141" y="113"/>
                  <a:pt x="141" y="113"/>
                </a:cubicBezTo>
                <a:cubicBezTo>
                  <a:pt x="141" y="113"/>
                  <a:pt x="145" y="110"/>
                  <a:pt x="151" y="105"/>
                </a:cubicBezTo>
                <a:cubicBezTo>
                  <a:pt x="158" y="101"/>
                  <a:pt x="168" y="96"/>
                  <a:pt x="178" y="92"/>
                </a:cubicBezTo>
                <a:cubicBezTo>
                  <a:pt x="188" y="88"/>
                  <a:pt x="198" y="85"/>
                  <a:pt x="206" y="84"/>
                </a:cubicBezTo>
                <a:cubicBezTo>
                  <a:pt x="214" y="82"/>
                  <a:pt x="219" y="82"/>
                  <a:pt x="219" y="82"/>
                </a:cubicBezTo>
                <a:cubicBezTo>
                  <a:pt x="219" y="82"/>
                  <a:pt x="225" y="81"/>
                  <a:pt x="233" y="81"/>
                </a:cubicBezTo>
                <a:cubicBezTo>
                  <a:pt x="241" y="81"/>
                  <a:pt x="251" y="82"/>
                  <a:pt x="262" y="84"/>
                </a:cubicBezTo>
                <a:cubicBezTo>
                  <a:pt x="273" y="86"/>
                  <a:pt x="283" y="89"/>
                  <a:pt x="290" y="92"/>
                </a:cubicBezTo>
                <a:cubicBezTo>
                  <a:pt x="294" y="94"/>
                  <a:pt x="297" y="95"/>
                  <a:pt x="299" y="96"/>
                </a:cubicBezTo>
                <a:cubicBezTo>
                  <a:pt x="301" y="97"/>
                  <a:pt x="302" y="98"/>
                  <a:pt x="302" y="98"/>
                </a:cubicBezTo>
                <a:cubicBezTo>
                  <a:pt x="302" y="98"/>
                  <a:pt x="304" y="98"/>
                  <a:pt x="306" y="100"/>
                </a:cubicBezTo>
                <a:cubicBezTo>
                  <a:pt x="308" y="101"/>
                  <a:pt x="311" y="102"/>
                  <a:pt x="314" y="105"/>
                </a:cubicBezTo>
                <a:cubicBezTo>
                  <a:pt x="321" y="109"/>
                  <a:pt x="330" y="115"/>
                  <a:pt x="337" y="123"/>
                </a:cubicBezTo>
                <a:cubicBezTo>
                  <a:pt x="345" y="130"/>
                  <a:pt x="352" y="138"/>
                  <a:pt x="356" y="145"/>
                </a:cubicBezTo>
                <a:cubicBezTo>
                  <a:pt x="359" y="148"/>
                  <a:pt x="361" y="151"/>
                  <a:pt x="362" y="153"/>
                </a:cubicBezTo>
                <a:cubicBezTo>
                  <a:pt x="363" y="155"/>
                  <a:pt x="364" y="156"/>
                  <a:pt x="364" y="156"/>
                </a:cubicBezTo>
                <a:cubicBezTo>
                  <a:pt x="364" y="156"/>
                  <a:pt x="364" y="157"/>
                  <a:pt x="365" y="160"/>
                </a:cubicBezTo>
                <a:cubicBezTo>
                  <a:pt x="367" y="162"/>
                  <a:pt x="368" y="165"/>
                  <a:pt x="370" y="168"/>
                </a:cubicBezTo>
                <a:cubicBezTo>
                  <a:pt x="373" y="176"/>
                  <a:pt x="377" y="186"/>
                  <a:pt x="380" y="196"/>
                </a:cubicBezTo>
                <a:cubicBezTo>
                  <a:pt x="382" y="207"/>
                  <a:pt x="383" y="217"/>
                  <a:pt x="384" y="225"/>
                </a:cubicBezTo>
                <a:cubicBezTo>
                  <a:pt x="384" y="229"/>
                  <a:pt x="384" y="233"/>
                  <a:pt x="384" y="235"/>
                </a:cubicBezTo>
                <a:cubicBezTo>
                  <a:pt x="384" y="237"/>
                  <a:pt x="384" y="239"/>
                  <a:pt x="384" y="239"/>
                </a:cubicBezTo>
                <a:cubicBezTo>
                  <a:pt x="384" y="239"/>
                  <a:pt x="384" y="240"/>
                  <a:pt x="383" y="242"/>
                </a:cubicBezTo>
                <a:cubicBezTo>
                  <a:pt x="383" y="245"/>
                  <a:pt x="383" y="248"/>
                  <a:pt x="382" y="252"/>
                </a:cubicBezTo>
                <a:cubicBezTo>
                  <a:pt x="381" y="260"/>
                  <a:pt x="379" y="271"/>
                  <a:pt x="375" y="281"/>
                </a:cubicBezTo>
                <a:cubicBezTo>
                  <a:pt x="372" y="291"/>
                  <a:pt x="367" y="301"/>
                  <a:pt x="363" y="308"/>
                </a:cubicBezTo>
                <a:cubicBezTo>
                  <a:pt x="362" y="309"/>
                  <a:pt x="361" y="311"/>
                  <a:pt x="360" y="312"/>
                </a:cubicBezTo>
                <a:cubicBezTo>
                  <a:pt x="359" y="314"/>
                  <a:pt x="359" y="315"/>
                  <a:pt x="358" y="316"/>
                </a:cubicBezTo>
                <a:cubicBezTo>
                  <a:pt x="357" y="318"/>
                  <a:pt x="356" y="319"/>
                  <a:pt x="356" y="319"/>
                </a:cubicBezTo>
                <a:cubicBezTo>
                  <a:pt x="356" y="319"/>
                  <a:pt x="355" y="320"/>
                  <a:pt x="354" y="322"/>
                </a:cubicBezTo>
                <a:cubicBezTo>
                  <a:pt x="352" y="324"/>
                  <a:pt x="350" y="326"/>
                  <a:pt x="348" y="329"/>
                </a:cubicBezTo>
                <a:cubicBezTo>
                  <a:pt x="342" y="335"/>
                  <a:pt x="335" y="343"/>
                  <a:pt x="326" y="350"/>
                </a:cubicBezTo>
                <a:cubicBezTo>
                  <a:pt x="318" y="356"/>
                  <a:pt x="309" y="362"/>
                  <a:pt x="302" y="366"/>
                </a:cubicBezTo>
                <a:cubicBezTo>
                  <a:pt x="300" y="366"/>
                  <a:pt x="298" y="367"/>
                  <a:pt x="297" y="368"/>
                </a:cubicBezTo>
                <a:cubicBezTo>
                  <a:pt x="295" y="369"/>
                  <a:pt x="294" y="369"/>
                  <a:pt x="293" y="370"/>
                </a:cubicBezTo>
                <a:cubicBezTo>
                  <a:pt x="290" y="371"/>
                  <a:pt x="289" y="371"/>
                  <a:pt x="289" y="371"/>
                </a:cubicBezTo>
                <a:cubicBezTo>
                  <a:pt x="289" y="371"/>
                  <a:pt x="288" y="372"/>
                  <a:pt x="286" y="372"/>
                </a:cubicBezTo>
                <a:cubicBezTo>
                  <a:pt x="285" y="373"/>
                  <a:pt x="283" y="373"/>
                  <a:pt x="282" y="374"/>
                </a:cubicBezTo>
                <a:cubicBezTo>
                  <a:pt x="280" y="374"/>
                  <a:pt x="278" y="375"/>
                  <a:pt x="277" y="376"/>
                </a:cubicBezTo>
                <a:cubicBezTo>
                  <a:pt x="269" y="378"/>
                  <a:pt x="258" y="380"/>
                  <a:pt x="248" y="381"/>
                </a:cubicBezTo>
                <a:cubicBezTo>
                  <a:pt x="237" y="382"/>
                  <a:pt x="226" y="382"/>
                  <a:pt x="218" y="381"/>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45" name="Freeform 121"/>
          <p:cNvSpPr>
            <a:spLocks noEditPoints="1"/>
          </p:cNvSpPr>
          <p:nvPr/>
        </p:nvSpPr>
        <p:spPr bwMode="auto">
          <a:xfrm>
            <a:off x="4111132" y="3299159"/>
            <a:ext cx="447155" cy="447155"/>
          </a:xfrm>
          <a:custGeom>
            <a:avLst/>
            <a:gdLst>
              <a:gd name="T0" fmla="*/ 114 w 211"/>
              <a:gd name="T1" fmla="*/ 5 h 211"/>
              <a:gd name="T2" fmla="*/ 5 w 211"/>
              <a:gd name="T3" fmla="*/ 114 h 211"/>
              <a:gd name="T4" fmla="*/ 97 w 211"/>
              <a:gd name="T5" fmla="*/ 206 h 211"/>
              <a:gd name="T6" fmla="*/ 206 w 211"/>
              <a:gd name="T7" fmla="*/ 97 h 211"/>
              <a:gd name="T8" fmla="*/ 114 w 211"/>
              <a:gd name="T9" fmla="*/ 5 h 211"/>
              <a:gd name="T10" fmla="*/ 133 w 211"/>
              <a:gd name="T11" fmla="*/ 145 h 211"/>
              <a:gd name="T12" fmla="*/ 112 w 211"/>
              <a:gd name="T13" fmla="*/ 154 h 211"/>
              <a:gd name="T14" fmla="*/ 112 w 211"/>
              <a:gd name="T15" fmla="*/ 165 h 211"/>
              <a:gd name="T16" fmla="*/ 108 w 211"/>
              <a:gd name="T17" fmla="*/ 169 h 211"/>
              <a:gd name="T18" fmla="*/ 106 w 211"/>
              <a:gd name="T19" fmla="*/ 169 h 211"/>
              <a:gd name="T20" fmla="*/ 103 w 211"/>
              <a:gd name="T21" fmla="*/ 169 h 211"/>
              <a:gd name="T22" fmla="*/ 100 w 211"/>
              <a:gd name="T23" fmla="*/ 165 h 211"/>
              <a:gd name="T24" fmla="*/ 100 w 211"/>
              <a:gd name="T25" fmla="*/ 154 h 211"/>
              <a:gd name="T26" fmla="*/ 71 w 211"/>
              <a:gd name="T27" fmla="*/ 131 h 211"/>
              <a:gd name="T28" fmla="*/ 74 w 211"/>
              <a:gd name="T29" fmla="*/ 126 h 211"/>
              <a:gd name="T30" fmla="*/ 86 w 211"/>
              <a:gd name="T31" fmla="*/ 123 h 211"/>
              <a:gd name="T32" fmla="*/ 90 w 211"/>
              <a:gd name="T33" fmla="*/ 126 h 211"/>
              <a:gd name="T34" fmla="*/ 106 w 211"/>
              <a:gd name="T35" fmla="*/ 138 h 211"/>
              <a:gd name="T36" fmla="*/ 106 w 211"/>
              <a:gd name="T37" fmla="*/ 138 h 211"/>
              <a:gd name="T38" fmla="*/ 116 w 211"/>
              <a:gd name="T39" fmla="*/ 135 h 211"/>
              <a:gd name="T40" fmla="*/ 119 w 211"/>
              <a:gd name="T41" fmla="*/ 126 h 211"/>
              <a:gd name="T42" fmla="*/ 116 w 211"/>
              <a:gd name="T43" fmla="*/ 119 h 211"/>
              <a:gd name="T44" fmla="*/ 106 w 211"/>
              <a:gd name="T45" fmla="*/ 114 h 211"/>
              <a:gd name="T46" fmla="*/ 102 w 211"/>
              <a:gd name="T47" fmla="*/ 113 h 211"/>
              <a:gd name="T48" fmla="*/ 86 w 211"/>
              <a:gd name="T49" fmla="*/ 106 h 211"/>
              <a:gd name="T50" fmla="*/ 77 w 211"/>
              <a:gd name="T51" fmla="*/ 96 h 211"/>
              <a:gd name="T52" fmla="*/ 74 w 211"/>
              <a:gd name="T53" fmla="*/ 82 h 211"/>
              <a:gd name="T54" fmla="*/ 80 w 211"/>
              <a:gd name="T55" fmla="*/ 63 h 211"/>
              <a:gd name="T56" fmla="*/ 100 w 211"/>
              <a:gd name="T57" fmla="*/ 53 h 211"/>
              <a:gd name="T58" fmla="*/ 100 w 211"/>
              <a:gd name="T59" fmla="*/ 46 h 211"/>
              <a:gd name="T60" fmla="*/ 103 w 211"/>
              <a:gd name="T61" fmla="*/ 42 h 211"/>
              <a:gd name="T62" fmla="*/ 106 w 211"/>
              <a:gd name="T63" fmla="*/ 42 h 211"/>
              <a:gd name="T64" fmla="*/ 108 w 211"/>
              <a:gd name="T65" fmla="*/ 42 h 211"/>
              <a:gd name="T66" fmla="*/ 112 w 211"/>
              <a:gd name="T67" fmla="*/ 46 h 211"/>
              <a:gd name="T68" fmla="*/ 112 w 211"/>
              <a:gd name="T69" fmla="*/ 53 h 211"/>
              <a:gd name="T70" fmla="*/ 137 w 211"/>
              <a:gd name="T71" fmla="*/ 73 h 211"/>
              <a:gd name="T72" fmla="*/ 135 w 211"/>
              <a:gd name="T73" fmla="*/ 77 h 211"/>
              <a:gd name="T74" fmla="*/ 124 w 211"/>
              <a:gd name="T75" fmla="*/ 81 h 211"/>
              <a:gd name="T76" fmla="*/ 120 w 211"/>
              <a:gd name="T77" fmla="*/ 80 h 211"/>
              <a:gd name="T78" fmla="*/ 106 w 211"/>
              <a:gd name="T79" fmla="*/ 69 h 211"/>
              <a:gd name="T80" fmla="*/ 106 w 211"/>
              <a:gd name="T81" fmla="*/ 69 h 211"/>
              <a:gd name="T82" fmla="*/ 98 w 211"/>
              <a:gd name="T83" fmla="*/ 72 h 211"/>
              <a:gd name="T84" fmla="*/ 95 w 211"/>
              <a:gd name="T85" fmla="*/ 79 h 211"/>
              <a:gd name="T86" fmla="*/ 98 w 211"/>
              <a:gd name="T87" fmla="*/ 86 h 211"/>
              <a:gd name="T88" fmla="*/ 106 w 211"/>
              <a:gd name="T89" fmla="*/ 90 h 211"/>
              <a:gd name="T90" fmla="*/ 111 w 211"/>
              <a:gd name="T91" fmla="*/ 92 h 211"/>
              <a:gd name="T92" fmla="*/ 127 w 211"/>
              <a:gd name="T93" fmla="*/ 100 h 211"/>
              <a:gd name="T94" fmla="*/ 137 w 211"/>
              <a:gd name="T95" fmla="*/ 109 h 211"/>
              <a:gd name="T96" fmla="*/ 141 w 211"/>
              <a:gd name="T97" fmla="*/ 124 h 211"/>
              <a:gd name="T98" fmla="*/ 133 w 211"/>
              <a:gd name="T99" fmla="*/ 14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211">
                <a:moveTo>
                  <a:pt x="114" y="5"/>
                </a:moveTo>
                <a:cubicBezTo>
                  <a:pt x="51" y="0"/>
                  <a:pt x="0" y="51"/>
                  <a:pt x="5" y="114"/>
                </a:cubicBezTo>
                <a:cubicBezTo>
                  <a:pt x="9" y="163"/>
                  <a:pt x="48" y="202"/>
                  <a:pt x="97" y="206"/>
                </a:cubicBezTo>
                <a:cubicBezTo>
                  <a:pt x="160" y="211"/>
                  <a:pt x="211" y="160"/>
                  <a:pt x="206" y="97"/>
                </a:cubicBezTo>
                <a:cubicBezTo>
                  <a:pt x="203" y="48"/>
                  <a:pt x="163" y="8"/>
                  <a:pt x="114" y="5"/>
                </a:cubicBezTo>
                <a:close/>
                <a:moveTo>
                  <a:pt x="133" y="145"/>
                </a:moveTo>
                <a:cubicBezTo>
                  <a:pt x="128" y="150"/>
                  <a:pt x="121" y="153"/>
                  <a:pt x="112" y="154"/>
                </a:cubicBezTo>
                <a:cubicBezTo>
                  <a:pt x="112" y="165"/>
                  <a:pt x="112" y="165"/>
                  <a:pt x="112" y="165"/>
                </a:cubicBezTo>
                <a:cubicBezTo>
                  <a:pt x="112" y="167"/>
                  <a:pt x="110" y="169"/>
                  <a:pt x="108" y="169"/>
                </a:cubicBezTo>
                <a:cubicBezTo>
                  <a:pt x="106" y="169"/>
                  <a:pt x="106" y="169"/>
                  <a:pt x="106" y="169"/>
                </a:cubicBezTo>
                <a:cubicBezTo>
                  <a:pt x="103" y="169"/>
                  <a:pt x="103" y="169"/>
                  <a:pt x="103" y="169"/>
                </a:cubicBezTo>
                <a:cubicBezTo>
                  <a:pt x="101" y="169"/>
                  <a:pt x="100" y="167"/>
                  <a:pt x="100" y="165"/>
                </a:cubicBezTo>
                <a:cubicBezTo>
                  <a:pt x="100" y="154"/>
                  <a:pt x="100" y="154"/>
                  <a:pt x="100" y="154"/>
                </a:cubicBezTo>
                <a:cubicBezTo>
                  <a:pt x="85" y="153"/>
                  <a:pt x="76" y="145"/>
                  <a:pt x="71" y="131"/>
                </a:cubicBezTo>
                <a:cubicBezTo>
                  <a:pt x="71" y="129"/>
                  <a:pt x="72" y="127"/>
                  <a:pt x="74" y="126"/>
                </a:cubicBezTo>
                <a:cubicBezTo>
                  <a:pt x="86" y="123"/>
                  <a:pt x="86" y="123"/>
                  <a:pt x="86" y="123"/>
                </a:cubicBezTo>
                <a:cubicBezTo>
                  <a:pt x="87" y="123"/>
                  <a:pt x="89" y="124"/>
                  <a:pt x="90" y="126"/>
                </a:cubicBezTo>
                <a:cubicBezTo>
                  <a:pt x="92" y="134"/>
                  <a:pt x="97" y="138"/>
                  <a:pt x="106" y="138"/>
                </a:cubicBezTo>
                <a:cubicBezTo>
                  <a:pt x="106" y="138"/>
                  <a:pt x="106" y="138"/>
                  <a:pt x="106" y="138"/>
                </a:cubicBezTo>
                <a:cubicBezTo>
                  <a:pt x="111" y="138"/>
                  <a:pt x="114" y="137"/>
                  <a:pt x="116" y="135"/>
                </a:cubicBezTo>
                <a:cubicBezTo>
                  <a:pt x="118" y="132"/>
                  <a:pt x="119" y="130"/>
                  <a:pt x="119" y="126"/>
                </a:cubicBezTo>
                <a:cubicBezTo>
                  <a:pt x="119" y="123"/>
                  <a:pt x="118" y="121"/>
                  <a:pt x="116" y="119"/>
                </a:cubicBezTo>
                <a:cubicBezTo>
                  <a:pt x="114" y="118"/>
                  <a:pt x="111" y="116"/>
                  <a:pt x="106" y="114"/>
                </a:cubicBezTo>
                <a:cubicBezTo>
                  <a:pt x="104" y="114"/>
                  <a:pt x="103" y="113"/>
                  <a:pt x="102" y="113"/>
                </a:cubicBezTo>
                <a:cubicBezTo>
                  <a:pt x="95" y="110"/>
                  <a:pt x="90" y="108"/>
                  <a:pt x="86" y="106"/>
                </a:cubicBezTo>
                <a:cubicBezTo>
                  <a:pt x="83" y="104"/>
                  <a:pt x="80" y="100"/>
                  <a:pt x="77" y="96"/>
                </a:cubicBezTo>
                <a:cubicBezTo>
                  <a:pt x="75" y="92"/>
                  <a:pt x="74" y="88"/>
                  <a:pt x="74" y="82"/>
                </a:cubicBezTo>
                <a:cubicBezTo>
                  <a:pt x="74" y="75"/>
                  <a:pt x="76" y="69"/>
                  <a:pt x="80" y="63"/>
                </a:cubicBezTo>
                <a:cubicBezTo>
                  <a:pt x="84" y="58"/>
                  <a:pt x="91" y="54"/>
                  <a:pt x="100" y="53"/>
                </a:cubicBezTo>
                <a:cubicBezTo>
                  <a:pt x="100" y="46"/>
                  <a:pt x="100" y="46"/>
                  <a:pt x="100" y="46"/>
                </a:cubicBezTo>
                <a:cubicBezTo>
                  <a:pt x="100" y="44"/>
                  <a:pt x="101" y="42"/>
                  <a:pt x="103" y="42"/>
                </a:cubicBezTo>
                <a:cubicBezTo>
                  <a:pt x="106" y="42"/>
                  <a:pt x="106" y="42"/>
                  <a:pt x="106" y="42"/>
                </a:cubicBezTo>
                <a:cubicBezTo>
                  <a:pt x="108" y="42"/>
                  <a:pt x="108" y="42"/>
                  <a:pt x="108" y="42"/>
                </a:cubicBezTo>
                <a:cubicBezTo>
                  <a:pt x="110" y="42"/>
                  <a:pt x="112" y="44"/>
                  <a:pt x="112" y="46"/>
                </a:cubicBezTo>
                <a:cubicBezTo>
                  <a:pt x="112" y="53"/>
                  <a:pt x="112" y="53"/>
                  <a:pt x="112" y="53"/>
                </a:cubicBezTo>
                <a:cubicBezTo>
                  <a:pt x="124" y="55"/>
                  <a:pt x="132" y="61"/>
                  <a:pt x="137" y="73"/>
                </a:cubicBezTo>
                <a:cubicBezTo>
                  <a:pt x="137" y="74"/>
                  <a:pt x="136" y="76"/>
                  <a:pt x="135" y="77"/>
                </a:cubicBezTo>
                <a:cubicBezTo>
                  <a:pt x="124" y="81"/>
                  <a:pt x="124" y="81"/>
                  <a:pt x="124" y="81"/>
                </a:cubicBezTo>
                <a:cubicBezTo>
                  <a:pt x="123" y="82"/>
                  <a:pt x="121" y="81"/>
                  <a:pt x="120" y="80"/>
                </a:cubicBezTo>
                <a:cubicBezTo>
                  <a:pt x="117" y="72"/>
                  <a:pt x="112" y="69"/>
                  <a:pt x="106" y="69"/>
                </a:cubicBezTo>
                <a:cubicBezTo>
                  <a:pt x="106" y="69"/>
                  <a:pt x="106" y="69"/>
                  <a:pt x="106" y="69"/>
                </a:cubicBezTo>
                <a:cubicBezTo>
                  <a:pt x="102" y="69"/>
                  <a:pt x="100" y="70"/>
                  <a:pt x="98" y="72"/>
                </a:cubicBezTo>
                <a:cubicBezTo>
                  <a:pt x="96" y="74"/>
                  <a:pt x="95" y="76"/>
                  <a:pt x="95" y="79"/>
                </a:cubicBezTo>
                <a:cubicBezTo>
                  <a:pt x="95" y="82"/>
                  <a:pt x="96" y="85"/>
                  <a:pt x="98" y="86"/>
                </a:cubicBezTo>
                <a:cubicBezTo>
                  <a:pt x="99" y="88"/>
                  <a:pt x="102" y="89"/>
                  <a:pt x="106" y="90"/>
                </a:cubicBezTo>
                <a:cubicBezTo>
                  <a:pt x="107" y="91"/>
                  <a:pt x="109" y="92"/>
                  <a:pt x="111" y="92"/>
                </a:cubicBezTo>
                <a:cubicBezTo>
                  <a:pt x="118" y="95"/>
                  <a:pt x="123" y="97"/>
                  <a:pt x="127" y="100"/>
                </a:cubicBezTo>
                <a:cubicBezTo>
                  <a:pt x="131" y="102"/>
                  <a:pt x="135" y="105"/>
                  <a:pt x="137" y="109"/>
                </a:cubicBezTo>
                <a:cubicBezTo>
                  <a:pt x="139" y="113"/>
                  <a:pt x="141" y="118"/>
                  <a:pt x="141" y="124"/>
                </a:cubicBezTo>
                <a:cubicBezTo>
                  <a:pt x="141" y="132"/>
                  <a:pt x="138" y="139"/>
                  <a:pt x="133" y="145"/>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46" name="Freeform 122"/>
          <p:cNvSpPr>
            <a:spLocks noEditPoints="1"/>
          </p:cNvSpPr>
          <p:nvPr/>
        </p:nvSpPr>
        <p:spPr bwMode="auto">
          <a:xfrm>
            <a:off x="6525233" y="4297417"/>
            <a:ext cx="1000050" cy="977648"/>
          </a:xfrm>
          <a:custGeom>
            <a:avLst/>
            <a:gdLst>
              <a:gd name="T0" fmla="*/ 211 w 472"/>
              <a:gd name="T1" fmla="*/ 431 h 461"/>
              <a:gd name="T2" fmla="*/ 241 w 472"/>
              <a:gd name="T3" fmla="*/ 428 h 461"/>
              <a:gd name="T4" fmla="*/ 280 w 472"/>
              <a:gd name="T5" fmla="*/ 443 h 461"/>
              <a:gd name="T6" fmla="*/ 323 w 472"/>
              <a:gd name="T7" fmla="*/ 450 h 461"/>
              <a:gd name="T8" fmla="*/ 334 w 472"/>
              <a:gd name="T9" fmla="*/ 413 h 461"/>
              <a:gd name="T10" fmla="*/ 356 w 472"/>
              <a:gd name="T11" fmla="*/ 388 h 461"/>
              <a:gd name="T12" fmla="*/ 385 w 472"/>
              <a:gd name="T13" fmla="*/ 374 h 461"/>
              <a:gd name="T14" fmla="*/ 424 w 472"/>
              <a:gd name="T15" fmla="*/ 373 h 461"/>
              <a:gd name="T16" fmla="*/ 429 w 472"/>
              <a:gd name="T17" fmla="*/ 329 h 461"/>
              <a:gd name="T18" fmla="*/ 425 w 472"/>
              <a:gd name="T19" fmla="*/ 288 h 461"/>
              <a:gd name="T20" fmla="*/ 436 w 472"/>
              <a:gd name="T21" fmla="*/ 260 h 461"/>
              <a:gd name="T22" fmla="*/ 472 w 472"/>
              <a:gd name="T23" fmla="*/ 239 h 461"/>
              <a:gd name="T24" fmla="*/ 466 w 472"/>
              <a:gd name="T25" fmla="*/ 203 h 461"/>
              <a:gd name="T26" fmla="*/ 426 w 472"/>
              <a:gd name="T27" fmla="*/ 175 h 461"/>
              <a:gd name="T28" fmla="*/ 416 w 472"/>
              <a:gd name="T29" fmla="*/ 149 h 461"/>
              <a:gd name="T30" fmla="*/ 433 w 472"/>
              <a:gd name="T31" fmla="*/ 109 h 461"/>
              <a:gd name="T32" fmla="*/ 415 w 472"/>
              <a:gd name="T33" fmla="*/ 77 h 461"/>
              <a:gd name="T34" fmla="*/ 366 w 472"/>
              <a:gd name="T35" fmla="*/ 81 h 461"/>
              <a:gd name="T36" fmla="*/ 346 w 472"/>
              <a:gd name="T37" fmla="*/ 66 h 461"/>
              <a:gd name="T38" fmla="*/ 326 w 472"/>
              <a:gd name="T39" fmla="*/ 33 h 461"/>
              <a:gd name="T40" fmla="*/ 295 w 472"/>
              <a:gd name="T41" fmla="*/ 2 h 461"/>
              <a:gd name="T42" fmla="*/ 264 w 472"/>
              <a:gd name="T43" fmla="*/ 26 h 461"/>
              <a:gd name="T44" fmla="*/ 235 w 472"/>
              <a:gd name="T45" fmla="*/ 33 h 461"/>
              <a:gd name="T46" fmla="*/ 203 w 472"/>
              <a:gd name="T47" fmla="*/ 31 h 461"/>
              <a:gd name="T48" fmla="*/ 158 w 472"/>
              <a:gd name="T49" fmla="*/ 8 h 461"/>
              <a:gd name="T50" fmla="*/ 138 w 472"/>
              <a:gd name="T51" fmla="*/ 37 h 461"/>
              <a:gd name="T52" fmla="*/ 125 w 472"/>
              <a:gd name="T53" fmla="*/ 67 h 461"/>
              <a:gd name="T54" fmla="*/ 92 w 472"/>
              <a:gd name="T55" fmla="*/ 89 h 461"/>
              <a:gd name="T56" fmla="*/ 51 w 472"/>
              <a:gd name="T57" fmla="*/ 85 h 461"/>
              <a:gd name="T58" fmla="*/ 34 w 472"/>
              <a:gd name="T59" fmla="*/ 118 h 461"/>
              <a:gd name="T60" fmla="*/ 48 w 472"/>
              <a:gd name="T61" fmla="*/ 171 h 461"/>
              <a:gd name="T62" fmla="*/ 42 w 472"/>
              <a:gd name="T63" fmla="*/ 194 h 461"/>
              <a:gd name="T64" fmla="*/ 6 w 472"/>
              <a:gd name="T65" fmla="*/ 213 h 461"/>
              <a:gd name="T66" fmla="*/ 1 w 472"/>
              <a:gd name="T67" fmla="*/ 250 h 461"/>
              <a:gd name="T68" fmla="*/ 44 w 472"/>
              <a:gd name="T69" fmla="*/ 279 h 461"/>
              <a:gd name="T70" fmla="*/ 53 w 472"/>
              <a:gd name="T71" fmla="*/ 306 h 461"/>
              <a:gd name="T72" fmla="*/ 42 w 472"/>
              <a:gd name="T73" fmla="*/ 348 h 461"/>
              <a:gd name="T74" fmla="*/ 55 w 472"/>
              <a:gd name="T75" fmla="*/ 381 h 461"/>
              <a:gd name="T76" fmla="*/ 98 w 472"/>
              <a:gd name="T77" fmla="*/ 378 h 461"/>
              <a:gd name="T78" fmla="*/ 124 w 472"/>
              <a:gd name="T79" fmla="*/ 393 h 461"/>
              <a:gd name="T80" fmla="*/ 146 w 472"/>
              <a:gd name="T81" fmla="*/ 412 h 461"/>
              <a:gd name="T82" fmla="*/ 168 w 472"/>
              <a:gd name="T83" fmla="*/ 456 h 461"/>
              <a:gd name="T84" fmla="*/ 231 w 472"/>
              <a:gd name="T85" fmla="*/ 379 h 461"/>
              <a:gd name="T86" fmla="*/ 155 w 472"/>
              <a:gd name="T87" fmla="*/ 355 h 461"/>
              <a:gd name="T88" fmla="*/ 118 w 472"/>
              <a:gd name="T89" fmla="*/ 320 h 461"/>
              <a:gd name="T90" fmla="*/ 95 w 472"/>
              <a:gd name="T91" fmla="*/ 276 h 461"/>
              <a:gd name="T92" fmla="*/ 92 w 472"/>
              <a:gd name="T93" fmla="*/ 196 h 461"/>
              <a:gd name="T94" fmla="*/ 99 w 472"/>
              <a:gd name="T95" fmla="*/ 174 h 461"/>
              <a:gd name="T96" fmla="*/ 150 w 472"/>
              <a:gd name="T97" fmla="*/ 110 h 461"/>
              <a:gd name="T98" fmla="*/ 229 w 472"/>
              <a:gd name="T99" fmla="*/ 83 h 461"/>
              <a:gd name="T100" fmla="*/ 279 w 472"/>
              <a:gd name="T101" fmla="*/ 89 h 461"/>
              <a:gd name="T102" fmla="*/ 324 w 472"/>
              <a:gd name="T103" fmla="*/ 111 h 461"/>
              <a:gd name="T104" fmla="*/ 373 w 472"/>
              <a:gd name="T105" fmla="*/ 174 h 461"/>
              <a:gd name="T106" fmla="*/ 380 w 472"/>
              <a:gd name="T107" fmla="*/ 196 h 461"/>
              <a:gd name="T108" fmla="*/ 378 w 472"/>
              <a:gd name="T109" fmla="*/ 273 h 461"/>
              <a:gd name="T110" fmla="*/ 337 w 472"/>
              <a:gd name="T111" fmla="*/ 339 h 461"/>
              <a:gd name="T112" fmla="*/ 285 w 472"/>
              <a:gd name="T113" fmla="*/ 371 h 461"/>
              <a:gd name="T114" fmla="*/ 236 w 472"/>
              <a:gd name="T115" fmla="*/ 379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2" h="461">
                <a:moveTo>
                  <a:pt x="191" y="457"/>
                </a:moveTo>
                <a:cubicBezTo>
                  <a:pt x="191" y="457"/>
                  <a:pt x="193" y="456"/>
                  <a:pt x="195" y="453"/>
                </a:cubicBezTo>
                <a:cubicBezTo>
                  <a:pt x="197" y="451"/>
                  <a:pt x="199" y="448"/>
                  <a:pt x="202" y="445"/>
                </a:cubicBezTo>
                <a:cubicBezTo>
                  <a:pt x="204" y="441"/>
                  <a:pt x="207" y="438"/>
                  <a:pt x="209" y="436"/>
                </a:cubicBezTo>
                <a:cubicBezTo>
                  <a:pt x="210" y="433"/>
                  <a:pt x="211" y="431"/>
                  <a:pt x="211" y="431"/>
                </a:cubicBezTo>
                <a:cubicBezTo>
                  <a:pt x="213" y="429"/>
                  <a:pt x="216" y="427"/>
                  <a:pt x="219" y="428"/>
                </a:cubicBezTo>
                <a:cubicBezTo>
                  <a:pt x="219" y="428"/>
                  <a:pt x="221" y="428"/>
                  <a:pt x="223" y="428"/>
                </a:cubicBezTo>
                <a:cubicBezTo>
                  <a:pt x="225" y="428"/>
                  <a:pt x="227" y="428"/>
                  <a:pt x="230" y="428"/>
                </a:cubicBezTo>
                <a:cubicBezTo>
                  <a:pt x="233" y="428"/>
                  <a:pt x="235" y="428"/>
                  <a:pt x="237" y="428"/>
                </a:cubicBezTo>
                <a:cubicBezTo>
                  <a:pt x="239" y="428"/>
                  <a:pt x="241" y="428"/>
                  <a:pt x="241" y="428"/>
                </a:cubicBezTo>
                <a:cubicBezTo>
                  <a:pt x="241" y="428"/>
                  <a:pt x="242" y="428"/>
                  <a:pt x="244" y="428"/>
                </a:cubicBezTo>
                <a:cubicBezTo>
                  <a:pt x="246" y="428"/>
                  <a:pt x="248" y="428"/>
                  <a:pt x="251" y="428"/>
                </a:cubicBezTo>
                <a:cubicBezTo>
                  <a:pt x="256" y="427"/>
                  <a:pt x="262" y="427"/>
                  <a:pt x="262" y="427"/>
                </a:cubicBezTo>
                <a:cubicBezTo>
                  <a:pt x="265" y="426"/>
                  <a:pt x="268" y="428"/>
                  <a:pt x="270" y="430"/>
                </a:cubicBezTo>
                <a:cubicBezTo>
                  <a:pt x="270" y="430"/>
                  <a:pt x="275" y="437"/>
                  <a:pt x="280" y="443"/>
                </a:cubicBezTo>
                <a:cubicBezTo>
                  <a:pt x="285" y="449"/>
                  <a:pt x="291" y="455"/>
                  <a:pt x="291" y="455"/>
                </a:cubicBezTo>
                <a:cubicBezTo>
                  <a:pt x="293" y="458"/>
                  <a:pt x="297" y="458"/>
                  <a:pt x="301" y="457"/>
                </a:cubicBezTo>
                <a:cubicBezTo>
                  <a:pt x="301" y="457"/>
                  <a:pt x="302" y="457"/>
                  <a:pt x="305" y="456"/>
                </a:cubicBezTo>
                <a:cubicBezTo>
                  <a:pt x="307" y="455"/>
                  <a:pt x="311" y="454"/>
                  <a:pt x="314" y="453"/>
                </a:cubicBezTo>
                <a:cubicBezTo>
                  <a:pt x="317" y="452"/>
                  <a:pt x="320" y="451"/>
                  <a:pt x="323" y="450"/>
                </a:cubicBezTo>
                <a:cubicBezTo>
                  <a:pt x="325" y="449"/>
                  <a:pt x="327" y="448"/>
                  <a:pt x="327" y="448"/>
                </a:cubicBezTo>
                <a:cubicBezTo>
                  <a:pt x="330" y="447"/>
                  <a:pt x="333" y="444"/>
                  <a:pt x="333" y="440"/>
                </a:cubicBezTo>
                <a:cubicBezTo>
                  <a:pt x="333" y="440"/>
                  <a:pt x="333" y="438"/>
                  <a:pt x="334" y="435"/>
                </a:cubicBezTo>
                <a:cubicBezTo>
                  <a:pt x="334" y="432"/>
                  <a:pt x="334" y="428"/>
                  <a:pt x="334" y="424"/>
                </a:cubicBezTo>
                <a:cubicBezTo>
                  <a:pt x="334" y="420"/>
                  <a:pt x="334" y="416"/>
                  <a:pt x="334" y="413"/>
                </a:cubicBezTo>
                <a:cubicBezTo>
                  <a:pt x="334" y="410"/>
                  <a:pt x="334" y="408"/>
                  <a:pt x="334" y="408"/>
                </a:cubicBezTo>
                <a:cubicBezTo>
                  <a:pt x="334" y="404"/>
                  <a:pt x="336" y="401"/>
                  <a:pt x="338" y="400"/>
                </a:cubicBezTo>
                <a:cubicBezTo>
                  <a:pt x="338" y="400"/>
                  <a:pt x="340" y="399"/>
                  <a:pt x="341" y="398"/>
                </a:cubicBezTo>
                <a:cubicBezTo>
                  <a:pt x="343" y="397"/>
                  <a:pt x="345" y="396"/>
                  <a:pt x="347" y="394"/>
                </a:cubicBezTo>
                <a:cubicBezTo>
                  <a:pt x="352" y="391"/>
                  <a:pt x="356" y="388"/>
                  <a:pt x="356" y="388"/>
                </a:cubicBezTo>
                <a:cubicBezTo>
                  <a:pt x="356" y="388"/>
                  <a:pt x="360" y="385"/>
                  <a:pt x="364" y="381"/>
                </a:cubicBezTo>
                <a:cubicBezTo>
                  <a:pt x="366" y="380"/>
                  <a:pt x="368" y="378"/>
                  <a:pt x="370" y="377"/>
                </a:cubicBezTo>
                <a:cubicBezTo>
                  <a:pt x="371" y="375"/>
                  <a:pt x="372" y="374"/>
                  <a:pt x="372" y="374"/>
                </a:cubicBezTo>
                <a:cubicBezTo>
                  <a:pt x="374" y="372"/>
                  <a:pt x="378" y="371"/>
                  <a:pt x="381" y="372"/>
                </a:cubicBezTo>
                <a:cubicBezTo>
                  <a:pt x="381" y="372"/>
                  <a:pt x="383" y="373"/>
                  <a:pt x="385" y="374"/>
                </a:cubicBezTo>
                <a:cubicBezTo>
                  <a:pt x="388" y="375"/>
                  <a:pt x="392" y="376"/>
                  <a:pt x="396" y="377"/>
                </a:cubicBezTo>
                <a:cubicBezTo>
                  <a:pt x="400" y="378"/>
                  <a:pt x="404" y="379"/>
                  <a:pt x="407" y="379"/>
                </a:cubicBezTo>
                <a:cubicBezTo>
                  <a:pt x="411" y="380"/>
                  <a:pt x="413" y="380"/>
                  <a:pt x="413" y="380"/>
                </a:cubicBezTo>
                <a:cubicBezTo>
                  <a:pt x="416" y="381"/>
                  <a:pt x="419" y="379"/>
                  <a:pt x="422" y="376"/>
                </a:cubicBezTo>
                <a:cubicBezTo>
                  <a:pt x="422" y="376"/>
                  <a:pt x="423" y="375"/>
                  <a:pt x="424" y="373"/>
                </a:cubicBezTo>
                <a:cubicBezTo>
                  <a:pt x="426" y="371"/>
                  <a:pt x="428" y="368"/>
                  <a:pt x="430" y="365"/>
                </a:cubicBezTo>
                <a:cubicBezTo>
                  <a:pt x="432" y="362"/>
                  <a:pt x="434" y="359"/>
                  <a:pt x="435" y="357"/>
                </a:cubicBezTo>
                <a:cubicBezTo>
                  <a:pt x="437" y="355"/>
                  <a:pt x="437" y="353"/>
                  <a:pt x="437" y="353"/>
                </a:cubicBezTo>
                <a:cubicBezTo>
                  <a:pt x="439" y="350"/>
                  <a:pt x="440" y="346"/>
                  <a:pt x="438" y="343"/>
                </a:cubicBezTo>
                <a:cubicBezTo>
                  <a:pt x="438" y="343"/>
                  <a:pt x="434" y="336"/>
                  <a:pt x="429" y="329"/>
                </a:cubicBezTo>
                <a:cubicBezTo>
                  <a:pt x="424" y="323"/>
                  <a:pt x="419" y="316"/>
                  <a:pt x="419" y="316"/>
                </a:cubicBezTo>
                <a:cubicBezTo>
                  <a:pt x="418" y="314"/>
                  <a:pt x="417" y="310"/>
                  <a:pt x="418" y="307"/>
                </a:cubicBezTo>
                <a:cubicBezTo>
                  <a:pt x="418" y="307"/>
                  <a:pt x="420" y="303"/>
                  <a:pt x="422" y="298"/>
                </a:cubicBezTo>
                <a:cubicBezTo>
                  <a:pt x="423" y="295"/>
                  <a:pt x="424" y="293"/>
                  <a:pt x="424" y="291"/>
                </a:cubicBezTo>
                <a:cubicBezTo>
                  <a:pt x="425" y="289"/>
                  <a:pt x="425" y="288"/>
                  <a:pt x="425" y="288"/>
                </a:cubicBezTo>
                <a:cubicBezTo>
                  <a:pt x="425" y="288"/>
                  <a:pt x="426" y="286"/>
                  <a:pt x="426" y="284"/>
                </a:cubicBezTo>
                <a:cubicBezTo>
                  <a:pt x="427" y="282"/>
                  <a:pt x="428" y="280"/>
                  <a:pt x="428" y="277"/>
                </a:cubicBezTo>
                <a:cubicBezTo>
                  <a:pt x="429" y="275"/>
                  <a:pt x="429" y="272"/>
                  <a:pt x="430" y="270"/>
                </a:cubicBezTo>
                <a:cubicBezTo>
                  <a:pt x="430" y="268"/>
                  <a:pt x="430" y="267"/>
                  <a:pt x="430" y="267"/>
                </a:cubicBezTo>
                <a:cubicBezTo>
                  <a:pt x="431" y="264"/>
                  <a:pt x="433" y="261"/>
                  <a:pt x="436" y="260"/>
                </a:cubicBezTo>
                <a:cubicBezTo>
                  <a:pt x="436" y="260"/>
                  <a:pt x="438" y="260"/>
                  <a:pt x="441" y="259"/>
                </a:cubicBezTo>
                <a:cubicBezTo>
                  <a:pt x="444" y="258"/>
                  <a:pt x="448" y="256"/>
                  <a:pt x="452" y="255"/>
                </a:cubicBezTo>
                <a:cubicBezTo>
                  <a:pt x="455" y="253"/>
                  <a:pt x="459" y="251"/>
                  <a:pt x="462" y="250"/>
                </a:cubicBezTo>
                <a:cubicBezTo>
                  <a:pt x="465" y="249"/>
                  <a:pt x="467" y="248"/>
                  <a:pt x="467" y="248"/>
                </a:cubicBezTo>
                <a:cubicBezTo>
                  <a:pt x="470" y="246"/>
                  <a:pt x="472" y="243"/>
                  <a:pt x="472" y="239"/>
                </a:cubicBezTo>
                <a:cubicBezTo>
                  <a:pt x="472" y="239"/>
                  <a:pt x="472" y="238"/>
                  <a:pt x="472" y="235"/>
                </a:cubicBezTo>
                <a:cubicBezTo>
                  <a:pt x="472" y="232"/>
                  <a:pt x="472" y="229"/>
                  <a:pt x="472" y="225"/>
                </a:cubicBezTo>
                <a:cubicBezTo>
                  <a:pt x="472" y="222"/>
                  <a:pt x="472" y="219"/>
                  <a:pt x="471" y="216"/>
                </a:cubicBezTo>
                <a:cubicBezTo>
                  <a:pt x="471" y="213"/>
                  <a:pt x="471" y="212"/>
                  <a:pt x="471" y="212"/>
                </a:cubicBezTo>
                <a:cubicBezTo>
                  <a:pt x="471" y="208"/>
                  <a:pt x="469" y="205"/>
                  <a:pt x="466" y="203"/>
                </a:cubicBezTo>
                <a:cubicBezTo>
                  <a:pt x="466" y="203"/>
                  <a:pt x="458" y="200"/>
                  <a:pt x="450" y="197"/>
                </a:cubicBezTo>
                <a:cubicBezTo>
                  <a:pt x="442" y="194"/>
                  <a:pt x="435" y="192"/>
                  <a:pt x="435" y="192"/>
                </a:cubicBezTo>
                <a:cubicBezTo>
                  <a:pt x="432" y="191"/>
                  <a:pt x="429" y="189"/>
                  <a:pt x="429" y="186"/>
                </a:cubicBezTo>
                <a:cubicBezTo>
                  <a:pt x="429" y="186"/>
                  <a:pt x="428" y="184"/>
                  <a:pt x="428" y="182"/>
                </a:cubicBezTo>
                <a:cubicBezTo>
                  <a:pt x="427" y="181"/>
                  <a:pt x="427" y="178"/>
                  <a:pt x="426" y="175"/>
                </a:cubicBezTo>
                <a:cubicBezTo>
                  <a:pt x="425" y="173"/>
                  <a:pt x="425" y="170"/>
                  <a:pt x="424" y="169"/>
                </a:cubicBezTo>
                <a:cubicBezTo>
                  <a:pt x="423" y="167"/>
                  <a:pt x="423" y="165"/>
                  <a:pt x="423" y="165"/>
                </a:cubicBezTo>
                <a:cubicBezTo>
                  <a:pt x="423" y="165"/>
                  <a:pt x="422" y="164"/>
                  <a:pt x="422" y="162"/>
                </a:cubicBezTo>
                <a:cubicBezTo>
                  <a:pt x="421" y="160"/>
                  <a:pt x="420" y="158"/>
                  <a:pt x="419" y="156"/>
                </a:cubicBezTo>
                <a:cubicBezTo>
                  <a:pt x="418" y="153"/>
                  <a:pt x="417" y="151"/>
                  <a:pt x="416" y="149"/>
                </a:cubicBezTo>
                <a:cubicBezTo>
                  <a:pt x="415" y="147"/>
                  <a:pt x="415" y="146"/>
                  <a:pt x="415" y="146"/>
                </a:cubicBezTo>
                <a:cubicBezTo>
                  <a:pt x="413" y="143"/>
                  <a:pt x="414" y="140"/>
                  <a:pt x="415" y="137"/>
                </a:cubicBezTo>
                <a:cubicBezTo>
                  <a:pt x="415" y="137"/>
                  <a:pt x="420" y="130"/>
                  <a:pt x="425" y="123"/>
                </a:cubicBezTo>
                <a:cubicBezTo>
                  <a:pt x="427" y="120"/>
                  <a:pt x="429" y="116"/>
                  <a:pt x="430" y="114"/>
                </a:cubicBezTo>
                <a:cubicBezTo>
                  <a:pt x="432" y="111"/>
                  <a:pt x="433" y="109"/>
                  <a:pt x="433" y="109"/>
                </a:cubicBezTo>
                <a:cubicBezTo>
                  <a:pt x="434" y="106"/>
                  <a:pt x="434" y="102"/>
                  <a:pt x="432" y="99"/>
                </a:cubicBezTo>
                <a:cubicBezTo>
                  <a:pt x="432" y="99"/>
                  <a:pt x="431" y="98"/>
                  <a:pt x="429" y="96"/>
                </a:cubicBezTo>
                <a:cubicBezTo>
                  <a:pt x="428" y="93"/>
                  <a:pt x="426" y="91"/>
                  <a:pt x="424" y="88"/>
                </a:cubicBezTo>
                <a:cubicBezTo>
                  <a:pt x="422" y="85"/>
                  <a:pt x="420" y="82"/>
                  <a:pt x="418" y="80"/>
                </a:cubicBezTo>
                <a:cubicBezTo>
                  <a:pt x="416" y="78"/>
                  <a:pt x="415" y="77"/>
                  <a:pt x="415" y="77"/>
                </a:cubicBezTo>
                <a:cubicBezTo>
                  <a:pt x="413" y="74"/>
                  <a:pt x="409" y="73"/>
                  <a:pt x="406" y="74"/>
                </a:cubicBezTo>
                <a:cubicBezTo>
                  <a:pt x="406" y="74"/>
                  <a:pt x="404" y="74"/>
                  <a:pt x="401" y="75"/>
                </a:cubicBezTo>
                <a:cubicBezTo>
                  <a:pt x="398" y="76"/>
                  <a:pt x="394" y="77"/>
                  <a:pt x="390" y="78"/>
                </a:cubicBezTo>
                <a:cubicBezTo>
                  <a:pt x="382" y="80"/>
                  <a:pt x="374" y="83"/>
                  <a:pt x="374" y="83"/>
                </a:cubicBezTo>
                <a:cubicBezTo>
                  <a:pt x="371" y="84"/>
                  <a:pt x="368" y="83"/>
                  <a:pt x="366" y="81"/>
                </a:cubicBezTo>
                <a:cubicBezTo>
                  <a:pt x="366" y="81"/>
                  <a:pt x="365" y="80"/>
                  <a:pt x="363" y="79"/>
                </a:cubicBezTo>
                <a:cubicBezTo>
                  <a:pt x="361" y="78"/>
                  <a:pt x="359" y="76"/>
                  <a:pt x="357" y="74"/>
                </a:cubicBezTo>
                <a:cubicBezTo>
                  <a:pt x="355" y="73"/>
                  <a:pt x="353" y="71"/>
                  <a:pt x="352" y="70"/>
                </a:cubicBezTo>
                <a:cubicBezTo>
                  <a:pt x="350" y="69"/>
                  <a:pt x="349" y="68"/>
                  <a:pt x="349" y="68"/>
                </a:cubicBezTo>
                <a:cubicBezTo>
                  <a:pt x="349" y="68"/>
                  <a:pt x="348" y="67"/>
                  <a:pt x="346" y="66"/>
                </a:cubicBezTo>
                <a:cubicBezTo>
                  <a:pt x="344" y="65"/>
                  <a:pt x="342" y="64"/>
                  <a:pt x="340" y="62"/>
                </a:cubicBezTo>
                <a:cubicBezTo>
                  <a:pt x="338" y="61"/>
                  <a:pt x="336" y="60"/>
                  <a:pt x="334" y="59"/>
                </a:cubicBezTo>
                <a:cubicBezTo>
                  <a:pt x="332" y="58"/>
                  <a:pt x="331" y="57"/>
                  <a:pt x="331" y="57"/>
                </a:cubicBezTo>
                <a:cubicBezTo>
                  <a:pt x="328" y="56"/>
                  <a:pt x="326" y="53"/>
                  <a:pt x="326" y="50"/>
                </a:cubicBezTo>
                <a:cubicBezTo>
                  <a:pt x="326" y="50"/>
                  <a:pt x="326" y="41"/>
                  <a:pt x="326" y="33"/>
                </a:cubicBezTo>
                <a:cubicBezTo>
                  <a:pt x="325" y="25"/>
                  <a:pt x="324" y="17"/>
                  <a:pt x="324" y="17"/>
                </a:cubicBezTo>
                <a:cubicBezTo>
                  <a:pt x="323" y="13"/>
                  <a:pt x="321" y="11"/>
                  <a:pt x="317" y="9"/>
                </a:cubicBezTo>
                <a:cubicBezTo>
                  <a:pt x="317" y="9"/>
                  <a:pt x="316" y="9"/>
                  <a:pt x="313" y="8"/>
                </a:cubicBezTo>
                <a:cubicBezTo>
                  <a:pt x="311" y="7"/>
                  <a:pt x="307" y="6"/>
                  <a:pt x="304" y="5"/>
                </a:cubicBezTo>
                <a:cubicBezTo>
                  <a:pt x="301" y="4"/>
                  <a:pt x="297" y="3"/>
                  <a:pt x="295" y="2"/>
                </a:cubicBezTo>
                <a:cubicBezTo>
                  <a:pt x="292" y="2"/>
                  <a:pt x="291" y="1"/>
                  <a:pt x="291" y="1"/>
                </a:cubicBezTo>
                <a:cubicBezTo>
                  <a:pt x="287" y="0"/>
                  <a:pt x="283" y="1"/>
                  <a:pt x="281" y="4"/>
                </a:cubicBezTo>
                <a:cubicBezTo>
                  <a:pt x="281" y="4"/>
                  <a:pt x="280" y="5"/>
                  <a:pt x="278" y="8"/>
                </a:cubicBezTo>
                <a:cubicBezTo>
                  <a:pt x="276" y="10"/>
                  <a:pt x="273" y="13"/>
                  <a:pt x="271" y="17"/>
                </a:cubicBezTo>
                <a:cubicBezTo>
                  <a:pt x="268" y="20"/>
                  <a:pt x="266" y="23"/>
                  <a:pt x="264" y="26"/>
                </a:cubicBezTo>
                <a:cubicBezTo>
                  <a:pt x="262" y="28"/>
                  <a:pt x="261" y="30"/>
                  <a:pt x="261" y="30"/>
                </a:cubicBezTo>
                <a:cubicBezTo>
                  <a:pt x="259" y="33"/>
                  <a:pt x="256" y="34"/>
                  <a:pt x="253" y="34"/>
                </a:cubicBezTo>
                <a:cubicBezTo>
                  <a:pt x="253" y="34"/>
                  <a:pt x="252" y="34"/>
                  <a:pt x="250" y="33"/>
                </a:cubicBezTo>
                <a:cubicBezTo>
                  <a:pt x="248" y="33"/>
                  <a:pt x="245" y="33"/>
                  <a:pt x="242" y="33"/>
                </a:cubicBezTo>
                <a:cubicBezTo>
                  <a:pt x="240" y="33"/>
                  <a:pt x="237" y="33"/>
                  <a:pt x="235" y="33"/>
                </a:cubicBezTo>
                <a:cubicBezTo>
                  <a:pt x="233" y="33"/>
                  <a:pt x="232" y="33"/>
                  <a:pt x="232" y="33"/>
                </a:cubicBezTo>
                <a:cubicBezTo>
                  <a:pt x="232" y="33"/>
                  <a:pt x="231" y="33"/>
                  <a:pt x="229" y="33"/>
                </a:cubicBezTo>
                <a:cubicBezTo>
                  <a:pt x="227" y="33"/>
                  <a:pt x="224" y="33"/>
                  <a:pt x="221" y="34"/>
                </a:cubicBezTo>
                <a:cubicBezTo>
                  <a:pt x="216" y="34"/>
                  <a:pt x="211" y="35"/>
                  <a:pt x="211" y="35"/>
                </a:cubicBezTo>
                <a:cubicBezTo>
                  <a:pt x="208" y="35"/>
                  <a:pt x="205" y="34"/>
                  <a:pt x="203" y="31"/>
                </a:cubicBezTo>
                <a:cubicBezTo>
                  <a:pt x="203" y="31"/>
                  <a:pt x="198" y="25"/>
                  <a:pt x="192" y="18"/>
                </a:cubicBezTo>
                <a:cubicBezTo>
                  <a:pt x="187" y="12"/>
                  <a:pt x="181" y="6"/>
                  <a:pt x="181" y="6"/>
                </a:cubicBezTo>
                <a:cubicBezTo>
                  <a:pt x="179" y="4"/>
                  <a:pt x="175" y="3"/>
                  <a:pt x="172" y="4"/>
                </a:cubicBezTo>
                <a:cubicBezTo>
                  <a:pt x="172" y="4"/>
                  <a:pt x="170" y="4"/>
                  <a:pt x="167" y="5"/>
                </a:cubicBezTo>
                <a:cubicBezTo>
                  <a:pt x="165" y="6"/>
                  <a:pt x="162" y="7"/>
                  <a:pt x="158" y="8"/>
                </a:cubicBezTo>
                <a:cubicBezTo>
                  <a:pt x="155" y="9"/>
                  <a:pt x="152" y="10"/>
                  <a:pt x="149" y="11"/>
                </a:cubicBezTo>
                <a:cubicBezTo>
                  <a:pt x="147" y="12"/>
                  <a:pt x="145" y="13"/>
                  <a:pt x="145" y="13"/>
                </a:cubicBezTo>
                <a:cubicBezTo>
                  <a:pt x="142" y="14"/>
                  <a:pt x="140" y="18"/>
                  <a:pt x="139" y="21"/>
                </a:cubicBezTo>
                <a:cubicBezTo>
                  <a:pt x="139" y="21"/>
                  <a:pt x="139" y="23"/>
                  <a:pt x="139" y="26"/>
                </a:cubicBezTo>
                <a:cubicBezTo>
                  <a:pt x="139" y="29"/>
                  <a:pt x="138" y="33"/>
                  <a:pt x="138" y="37"/>
                </a:cubicBezTo>
                <a:cubicBezTo>
                  <a:pt x="138" y="41"/>
                  <a:pt x="138" y="46"/>
                  <a:pt x="138" y="49"/>
                </a:cubicBezTo>
                <a:cubicBezTo>
                  <a:pt x="138" y="52"/>
                  <a:pt x="138" y="54"/>
                  <a:pt x="138" y="54"/>
                </a:cubicBezTo>
                <a:cubicBezTo>
                  <a:pt x="138" y="57"/>
                  <a:pt x="137" y="60"/>
                  <a:pt x="134" y="61"/>
                </a:cubicBezTo>
                <a:cubicBezTo>
                  <a:pt x="134" y="61"/>
                  <a:pt x="133" y="62"/>
                  <a:pt x="131" y="63"/>
                </a:cubicBezTo>
                <a:cubicBezTo>
                  <a:pt x="130" y="64"/>
                  <a:pt x="127" y="66"/>
                  <a:pt x="125" y="67"/>
                </a:cubicBezTo>
                <a:cubicBezTo>
                  <a:pt x="121" y="70"/>
                  <a:pt x="117" y="73"/>
                  <a:pt x="117" y="73"/>
                </a:cubicBezTo>
                <a:cubicBezTo>
                  <a:pt x="117" y="73"/>
                  <a:pt x="112" y="77"/>
                  <a:pt x="108" y="80"/>
                </a:cubicBezTo>
                <a:cubicBezTo>
                  <a:pt x="106" y="82"/>
                  <a:pt x="104" y="83"/>
                  <a:pt x="103" y="85"/>
                </a:cubicBezTo>
                <a:cubicBezTo>
                  <a:pt x="101" y="86"/>
                  <a:pt x="100" y="87"/>
                  <a:pt x="100" y="87"/>
                </a:cubicBezTo>
                <a:cubicBezTo>
                  <a:pt x="98" y="89"/>
                  <a:pt x="95" y="90"/>
                  <a:pt x="92" y="89"/>
                </a:cubicBezTo>
                <a:cubicBezTo>
                  <a:pt x="92" y="89"/>
                  <a:pt x="90" y="88"/>
                  <a:pt x="87" y="87"/>
                </a:cubicBezTo>
                <a:cubicBezTo>
                  <a:pt x="84" y="87"/>
                  <a:pt x="80" y="86"/>
                  <a:pt x="76" y="85"/>
                </a:cubicBezTo>
                <a:cubicBezTo>
                  <a:pt x="72" y="84"/>
                  <a:pt x="68" y="83"/>
                  <a:pt x="65" y="82"/>
                </a:cubicBezTo>
                <a:cubicBezTo>
                  <a:pt x="62" y="82"/>
                  <a:pt x="60" y="81"/>
                  <a:pt x="60" y="81"/>
                </a:cubicBezTo>
                <a:cubicBezTo>
                  <a:pt x="57" y="81"/>
                  <a:pt x="53" y="82"/>
                  <a:pt x="51" y="85"/>
                </a:cubicBezTo>
                <a:cubicBezTo>
                  <a:pt x="51" y="85"/>
                  <a:pt x="50" y="86"/>
                  <a:pt x="48" y="89"/>
                </a:cubicBezTo>
                <a:cubicBezTo>
                  <a:pt x="47" y="91"/>
                  <a:pt x="44" y="93"/>
                  <a:pt x="42" y="96"/>
                </a:cubicBezTo>
                <a:cubicBezTo>
                  <a:pt x="41" y="99"/>
                  <a:pt x="39" y="102"/>
                  <a:pt x="37" y="104"/>
                </a:cubicBezTo>
                <a:cubicBezTo>
                  <a:pt x="36" y="106"/>
                  <a:pt x="35" y="108"/>
                  <a:pt x="35" y="108"/>
                </a:cubicBezTo>
                <a:cubicBezTo>
                  <a:pt x="33" y="111"/>
                  <a:pt x="33" y="115"/>
                  <a:pt x="34" y="118"/>
                </a:cubicBezTo>
                <a:cubicBezTo>
                  <a:pt x="34" y="118"/>
                  <a:pt x="39" y="125"/>
                  <a:pt x="43" y="132"/>
                </a:cubicBezTo>
                <a:cubicBezTo>
                  <a:pt x="48" y="139"/>
                  <a:pt x="53" y="145"/>
                  <a:pt x="53" y="145"/>
                </a:cubicBezTo>
                <a:cubicBezTo>
                  <a:pt x="55" y="148"/>
                  <a:pt x="55" y="151"/>
                  <a:pt x="54" y="154"/>
                </a:cubicBezTo>
                <a:cubicBezTo>
                  <a:pt x="54" y="154"/>
                  <a:pt x="52" y="159"/>
                  <a:pt x="50" y="164"/>
                </a:cubicBezTo>
                <a:cubicBezTo>
                  <a:pt x="49" y="166"/>
                  <a:pt x="48" y="169"/>
                  <a:pt x="48" y="171"/>
                </a:cubicBezTo>
                <a:cubicBezTo>
                  <a:pt x="47" y="172"/>
                  <a:pt x="47" y="174"/>
                  <a:pt x="47" y="174"/>
                </a:cubicBezTo>
                <a:cubicBezTo>
                  <a:pt x="47" y="174"/>
                  <a:pt x="47" y="175"/>
                  <a:pt x="46" y="177"/>
                </a:cubicBezTo>
                <a:cubicBezTo>
                  <a:pt x="45" y="179"/>
                  <a:pt x="45" y="181"/>
                  <a:pt x="44" y="184"/>
                </a:cubicBezTo>
                <a:cubicBezTo>
                  <a:pt x="43" y="186"/>
                  <a:pt x="43" y="189"/>
                  <a:pt x="43" y="191"/>
                </a:cubicBezTo>
                <a:cubicBezTo>
                  <a:pt x="42" y="193"/>
                  <a:pt x="42" y="194"/>
                  <a:pt x="42" y="194"/>
                </a:cubicBezTo>
                <a:cubicBezTo>
                  <a:pt x="41" y="197"/>
                  <a:pt x="39" y="200"/>
                  <a:pt x="36" y="201"/>
                </a:cubicBezTo>
                <a:cubicBezTo>
                  <a:pt x="36" y="201"/>
                  <a:pt x="34" y="202"/>
                  <a:pt x="31" y="203"/>
                </a:cubicBezTo>
                <a:cubicBezTo>
                  <a:pt x="28" y="204"/>
                  <a:pt x="25" y="205"/>
                  <a:pt x="21" y="207"/>
                </a:cubicBezTo>
                <a:cubicBezTo>
                  <a:pt x="17" y="208"/>
                  <a:pt x="13" y="210"/>
                  <a:pt x="10" y="211"/>
                </a:cubicBezTo>
                <a:cubicBezTo>
                  <a:pt x="8" y="212"/>
                  <a:pt x="6" y="213"/>
                  <a:pt x="6" y="213"/>
                </a:cubicBezTo>
                <a:cubicBezTo>
                  <a:pt x="3" y="215"/>
                  <a:pt x="1" y="218"/>
                  <a:pt x="1" y="222"/>
                </a:cubicBezTo>
                <a:cubicBezTo>
                  <a:pt x="1" y="222"/>
                  <a:pt x="1" y="224"/>
                  <a:pt x="1" y="226"/>
                </a:cubicBezTo>
                <a:cubicBezTo>
                  <a:pt x="1" y="229"/>
                  <a:pt x="0" y="232"/>
                  <a:pt x="1" y="236"/>
                </a:cubicBezTo>
                <a:cubicBezTo>
                  <a:pt x="1" y="239"/>
                  <a:pt x="1" y="243"/>
                  <a:pt x="1" y="245"/>
                </a:cubicBezTo>
                <a:cubicBezTo>
                  <a:pt x="1" y="248"/>
                  <a:pt x="1" y="250"/>
                  <a:pt x="1" y="250"/>
                </a:cubicBezTo>
                <a:cubicBezTo>
                  <a:pt x="2" y="253"/>
                  <a:pt x="4" y="257"/>
                  <a:pt x="7" y="258"/>
                </a:cubicBezTo>
                <a:cubicBezTo>
                  <a:pt x="7" y="258"/>
                  <a:pt x="14" y="261"/>
                  <a:pt x="22" y="264"/>
                </a:cubicBezTo>
                <a:cubicBezTo>
                  <a:pt x="30" y="267"/>
                  <a:pt x="38" y="269"/>
                  <a:pt x="38" y="269"/>
                </a:cubicBezTo>
                <a:cubicBezTo>
                  <a:pt x="41" y="270"/>
                  <a:pt x="43" y="272"/>
                  <a:pt x="44" y="276"/>
                </a:cubicBezTo>
                <a:cubicBezTo>
                  <a:pt x="44" y="276"/>
                  <a:pt x="44" y="277"/>
                  <a:pt x="44" y="279"/>
                </a:cubicBezTo>
                <a:cubicBezTo>
                  <a:pt x="45" y="281"/>
                  <a:pt x="46" y="283"/>
                  <a:pt x="46" y="286"/>
                </a:cubicBezTo>
                <a:cubicBezTo>
                  <a:pt x="47" y="288"/>
                  <a:pt x="48" y="291"/>
                  <a:pt x="49" y="293"/>
                </a:cubicBezTo>
                <a:cubicBezTo>
                  <a:pt x="49" y="295"/>
                  <a:pt x="50" y="296"/>
                  <a:pt x="50" y="296"/>
                </a:cubicBezTo>
                <a:cubicBezTo>
                  <a:pt x="50" y="296"/>
                  <a:pt x="50" y="297"/>
                  <a:pt x="51" y="299"/>
                </a:cubicBezTo>
                <a:cubicBezTo>
                  <a:pt x="51" y="301"/>
                  <a:pt x="52" y="303"/>
                  <a:pt x="53" y="306"/>
                </a:cubicBezTo>
                <a:cubicBezTo>
                  <a:pt x="54" y="308"/>
                  <a:pt x="55" y="311"/>
                  <a:pt x="56" y="312"/>
                </a:cubicBezTo>
                <a:cubicBezTo>
                  <a:pt x="57" y="314"/>
                  <a:pt x="58" y="315"/>
                  <a:pt x="58" y="315"/>
                </a:cubicBezTo>
                <a:cubicBezTo>
                  <a:pt x="59" y="318"/>
                  <a:pt x="59" y="322"/>
                  <a:pt x="57" y="324"/>
                </a:cubicBezTo>
                <a:cubicBezTo>
                  <a:pt x="57" y="324"/>
                  <a:pt x="52" y="331"/>
                  <a:pt x="48" y="338"/>
                </a:cubicBezTo>
                <a:cubicBezTo>
                  <a:pt x="46" y="341"/>
                  <a:pt x="44" y="345"/>
                  <a:pt x="42" y="348"/>
                </a:cubicBezTo>
                <a:cubicBezTo>
                  <a:pt x="41" y="350"/>
                  <a:pt x="40" y="352"/>
                  <a:pt x="40" y="352"/>
                </a:cubicBezTo>
                <a:cubicBezTo>
                  <a:pt x="38" y="355"/>
                  <a:pt x="38" y="359"/>
                  <a:pt x="41" y="362"/>
                </a:cubicBezTo>
                <a:cubicBezTo>
                  <a:pt x="41" y="362"/>
                  <a:pt x="41" y="364"/>
                  <a:pt x="43" y="366"/>
                </a:cubicBezTo>
                <a:cubicBezTo>
                  <a:pt x="45" y="368"/>
                  <a:pt x="47" y="371"/>
                  <a:pt x="49" y="373"/>
                </a:cubicBezTo>
                <a:cubicBezTo>
                  <a:pt x="51" y="376"/>
                  <a:pt x="53" y="379"/>
                  <a:pt x="55" y="381"/>
                </a:cubicBezTo>
                <a:cubicBezTo>
                  <a:pt x="56" y="383"/>
                  <a:pt x="57" y="384"/>
                  <a:pt x="57" y="384"/>
                </a:cubicBezTo>
                <a:cubicBezTo>
                  <a:pt x="60" y="387"/>
                  <a:pt x="63" y="388"/>
                  <a:pt x="67" y="388"/>
                </a:cubicBezTo>
                <a:cubicBezTo>
                  <a:pt x="67" y="388"/>
                  <a:pt x="69" y="387"/>
                  <a:pt x="72" y="386"/>
                </a:cubicBezTo>
                <a:cubicBezTo>
                  <a:pt x="75" y="386"/>
                  <a:pt x="79" y="385"/>
                  <a:pt x="83" y="384"/>
                </a:cubicBezTo>
                <a:cubicBezTo>
                  <a:pt x="91" y="381"/>
                  <a:pt x="98" y="378"/>
                  <a:pt x="98" y="378"/>
                </a:cubicBezTo>
                <a:cubicBezTo>
                  <a:pt x="101" y="377"/>
                  <a:pt x="104" y="378"/>
                  <a:pt x="107" y="380"/>
                </a:cubicBezTo>
                <a:cubicBezTo>
                  <a:pt x="107" y="380"/>
                  <a:pt x="108" y="381"/>
                  <a:pt x="109" y="382"/>
                </a:cubicBezTo>
                <a:cubicBezTo>
                  <a:pt x="111" y="383"/>
                  <a:pt x="113" y="385"/>
                  <a:pt x="115" y="387"/>
                </a:cubicBezTo>
                <a:cubicBezTo>
                  <a:pt x="117" y="388"/>
                  <a:pt x="119" y="390"/>
                  <a:pt x="121" y="391"/>
                </a:cubicBezTo>
                <a:cubicBezTo>
                  <a:pt x="122" y="392"/>
                  <a:pt x="124" y="393"/>
                  <a:pt x="124" y="393"/>
                </a:cubicBezTo>
                <a:cubicBezTo>
                  <a:pt x="124" y="393"/>
                  <a:pt x="125" y="394"/>
                  <a:pt x="126" y="395"/>
                </a:cubicBezTo>
                <a:cubicBezTo>
                  <a:pt x="128" y="396"/>
                  <a:pt x="130" y="398"/>
                  <a:pt x="132" y="399"/>
                </a:cubicBezTo>
                <a:cubicBezTo>
                  <a:pt x="135" y="400"/>
                  <a:pt x="137" y="402"/>
                  <a:pt x="139" y="403"/>
                </a:cubicBezTo>
                <a:cubicBezTo>
                  <a:pt x="140" y="404"/>
                  <a:pt x="142" y="404"/>
                  <a:pt x="142" y="404"/>
                </a:cubicBezTo>
                <a:cubicBezTo>
                  <a:pt x="144" y="406"/>
                  <a:pt x="146" y="409"/>
                  <a:pt x="146" y="412"/>
                </a:cubicBezTo>
                <a:cubicBezTo>
                  <a:pt x="146" y="412"/>
                  <a:pt x="146" y="420"/>
                  <a:pt x="147" y="428"/>
                </a:cubicBezTo>
                <a:cubicBezTo>
                  <a:pt x="147" y="436"/>
                  <a:pt x="149" y="445"/>
                  <a:pt x="149" y="445"/>
                </a:cubicBezTo>
                <a:cubicBezTo>
                  <a:pt x="149" y="448"/>
                  <a:pt x="152" y="451"/>
                  <a:pt x="155" y="452"/>
                </a:cubicBezTo>
                <a:cubicBezTo>
                  <a:pt x="155" y="452"/>
                  <a:pt x="157" y="453"/>
                  <a:pt x="159" y="453"/>
                </a:cubicBezTo>
                <a:cubicBezTo>
                  <a:pt x="162" y="454"/>
                  <a:pt x="165" y="455"/>
                  <a:pt x="168" y="456"/>
                </a:cubicBezTo>
                <a:cubicBezTo>
                  <a:pt x="172" y="457"/>
                  <a:pt x="175" y="458"/>
                  <a:pt x="178" y="459"/>
                </a:cubicBezTo>
                <a:cubicBezTo>
                  <a:pt x="180" y="460"/>
                  <a:pt x="182" y="460"/>
                  <a:pt x="182" y="460"/>
                </a:cubicBezTo>
                <a:cubicBezTo>
                  <a:pt x="185" y="461"/>
                  <a:pt x="189" y="460"/>
                  <a:pt x="191" y="457"/>
                </a:cubicBezTo>
                <a:close/>
                <a:moveTo>
                  <a:pt x="236" y="379"/>
                </a:moveTo>
                <a:cubicBezTo>
                  <a:pt x="234" y="379"/>
                  <a:pt x="233" y="379"/>
                  <a:pt x="231" y="379"/>
                </a:cubicBezTo>
                <a:cubicBezTo>
                  <a:pt x="229" y="379"/>
                  <a:pt x="227" y="379"/>
                  <a:pt x="225" y="378"/>
                </a:cubicBezTo>
                <a:cubicBezTo>
                  <a:pt x="216" y="378"/>
                  <a:pt x="205" y="376"/>
                  <a:pt x="193" y="373"/>
                </a:cubicBezTo>
                <a:cubicBezTo>
                  <a:pt x="182" y="369"/>
                  <a:pt x="172" y="364"/>
                  <a:pt x="164" y="360"/>
                </a:cubicBezTo>
                <a:cubicBezTo>
                  <a:pt x="162" y="359"/>
                  <a:pt x="160" y="358"/>
                  <a:pt x="159" y="357"/>
                </a:cubicBezTo>
                <a:cubicBezTo>
                  <a:pt x="157" y="356"/>
                  <a:pt x="156" y="355"/>
                  <a:pt x="155" y="355"/>
                </a:cubicBezTo>
                <a:cubicBezTo>
                  <a:pt x="153" y="353"/>
                  <a:pt x="152" y="352"/>
                  <a:pt x="152" y="352"/>
                </a:cubicBezTo>
                <a:cubicBezTo>
                  <a:pt x="152" y="352"/>
                  <a:pt x="151" y="352"/>
                  <a:pt x="149" y="350"/>
                </a:cubicBezTo>
                <a:cubicBezTo>
                  <a:pt x="147" y="349"/>
                  <a:pt x="146" y="348"/>
                  <a:pt x="145" y="347"/>
                </a:cubicBezTo>
                <a:cubicBezTo>
                  <a:pt x="143" y="346"/>
                  <a:pt x="142" y="345"/>
                  <a:pt x="140" y="344"/>
                </a:cubicBezTo>
                <a:cubicBezTo>
                  <a:pt x="134" y="338"/>
                  <a:pt x="125" y="330"/>
                  <a:pt x="118" y="320"/>
                </a:cubicBezTo>
                <a:cubicBezTo>
                  <a:pt x="111" y="311"/>
                  <a:pt x="105" y="301"/>
                  <a:pt x="102" y="293"/>
                </a:cubicBezTo>
                <a:cubicBezTo>
                  <a:pt x="101" y="291"/>
                  <a:pt x="100" y="289"/>
                  <a:pt x="99" y="288"/>
                </a:cubicBezTo>
                <a:cubicBezTo>
                  <a:pt x="99" y="286"/>
                  <a:pt x="98" y="284"/>
                  <a:pt x="98" y="283"/>
                </a:cubicBezTo>
                <a:cubicBezTo>
                  <a:pt x="97" y="281"/>
                  <a:pt x="96" y="280"/>
                  <a:pt x="96" y="280"/>
                </a:cubicBezTo>
                <a:cubicBezTo>
                  <a:pt x="96" y="280"/>
                  <a:pt x="96" y="278"/>
                  <a:pt x="95" y="276"/>
                </a:cubicBezTo>
                <a:cubicBezTo>
                  <a:pt x="95" y="275"/>
                  <a:pt x="94" y="273"/>
                  <a:pt x="94" y="271"/>
                </a:cubicBezTo>
                <a:cubicBezTo>
                  <a:pt x="93" y="270"/>
                  <a:pt x="93" y="268"/>
                  <a:pt x="92" y="266"/>
                </a:cubicBezTo>
                <a:cubicBezTo>
                  <a:pt x="90" y="257"/>
                  <a:pt x="88" y="246"/>
                  <a:pt x="88" y="234"/>
                </a:cubicBezTo>
                <a:cubicBezTo>
                  <a:pt x="88" y="222"/>
                  <a:pt x="89" y="211"/>
                  <a:pt x="91" y="202"/>
                </a:cubicBezTo>
                <a:cubicBezTo>
                  <a:pt x="91" y="200"/>
                  <a:pt x="92" y="198"/>
                  <a:pt x="92" y="196"/>
                </a:cubicBezTo>
                <a:cubicBezTo>
                  <a:pt x="92" y="194"/>
                  <a:pt x="93" y="193"/>
                  <a:pt x="93" y="192"/>
                </a:cubicBezTo>
                <a:cubicBezTo>
                  <a:pt x="94" y="189"/>
                  <a:pt x="94" y="188"/>
                  <a:pt x="94" y="188"/>
                </a:cubicBezTo>
                <a:cubicBezTo>
                  <a:pt x="94" y="188"/>
                  <a:pt x="95" y="187"/>
                  <a:pt x="95" y="184"/>
                </a:cubicBezTo>
                <a:cubicBezTo>
                  <a:pt x="96" y="183"/>
                  <a:pt x="96" y="181"/>
                  <a:pt x="97" y="180"/>
                </a:cubicBezTo>
                <a:cubicBezTo>
                  <a:pt x="98" y="178"/>
                  <a:pt x="98" y="176"/>
                  <a:pt x="99" y="174"/>
                </a:cubicBezTo>
                <a:cubicBezTo>
                  <a:pt x="102" y="166"/>
                  <a:pt x="108" y="156"/>
                  <a:pt x="114" y="146"/>
                </a:cubicBezTo>
                <a:cubicBezTo>
                  <a:pt x="121" y="137"/>
                  <a:pt x="129" y="128"/>
                  <a:pt x="135" y="122"/>
                </a:cubicBezTo>
                <a:cubicBezTo>
                  <a:pt x="139" y="119"/>
                  <a:pt x="141" y="117"/>
                  <a:pt x="143" y="115"/>
                </a:cubicBezTo>
                <a:cubicBezTo>
                  <a:pt x="145" y="114"/>
                  <a:pt x="146" y="113"/>
                  <a:pt x="146" y="113"/>
                </a:cubicBezTo>
                <a:cubicBezTo>
                  <a:pt x="146" y="113"/>
                  <a:pt x="148" y="112"/>
                  <a:pt x="150" y="110"/>
                </a:cubicBezTo>
                <a:cubicBezTo>
                  <a:pt x="152" y="109"/>
                  <a:pt x="155" y="107"/>
                  <a:pt x="159" y="104"/>
                </a:cubicBezTo>
                <a:cubicBezTo>
                  <a:pt x="166" y="100"/>
                  <a:pt x="176" y="94"/>
                  <a:pt x="187" y="91"/>
                </a:cubicBezTo>
                <a:cubicBezTo>
                  <a:pt x="198" y="87"/>
                  <a:pt x="210" y="84"/>
                  <a:pt x="218" y="83"/>
                </a:cubicBezTo>
                <a:cubicBezTo>
                  <a:pt x="221" y="83"/>
                  <a:pt x="223" y="83"/>
                  <a:pt x="224" y="83"/>
                </a:cubicBezTo>
                <a:cubicBezTo>
                  <a:pt x="226" y="83"/>
                  <a:pt x="228" y="83"/>
                  <a:pt x="229" y="83"/>
                </a:cubicBezTo>
                <a:cubicBezTo>
                  <a:pt x="231" y="83"/>
                  <a:pt x="233" y="82"/>
                  <a:pt x="233" y="82"/>
                </a:cubicBezTo>
                <a:cubicBezTo>
                  <a:pt x="233" y="82"/>
                  <a:pt x="234" y="82"/>
                  <a:pt x="237" y="82"/>
                </a:cubicBezTo>
                <a:cubicBezTo>
                  <a:pt x="238" y="82"/>
                  <a:pt x="240" y="82"/>
                  <a:pt x="242" y="83"/>
                </a:cubicBezTo>
                <a:cubicBezTo>
                  <a:pt x="243" y="83"/>
                  <a:pt x="245" y="83"/>
                  <a:pt x="247" y="83"/>
                </a:cubicBezTo>
                <a:cubicBezTo>
                  <a:pt x="256" y="84"/>
                  <a:pt x="268" y="85"/>
                  <a:pt x="279" y="89"/>
                </a:cubicBezTo>
                <a:cubicBezTo>
                  <a:pt x="290" y="92"/>
                  <a:pt x="301" y="97"/>
                  <a:pt x="308" y="101"/>
                </a:cubicBezTo>
                <a:cubicBezTo>
                  <a:pt x="310" y="102"/>
                  <a:pt x="312" y="103"/>
                  <a:pt x="313" y="104"/>
                </a:cubicBezTo>
                <a:cubicBezTo>
                  <a:pt x="315" y="105"/>
                  <a:pt x="316" y="106"/>
                  <a:pt x="317" y="107"/>
                </a:cubicBezTo>
                <a:cubicBezTo>
                  <a:pt x="319" y="108"/>
                  <a:pt x="321" y="109"/>
                  <a:pt x="321" y="109"/>
                </a:cubicBezTo>
                <a:cubicBezTo>
                  <a:pt x="321" y="109"/>
                  <a:pt x="322" y="110"/>
                  <a:pt x="324" y="111"/>
                </a:cubicBezTo>
                <a:cubicBezTo>
                  <a:pt x="325" y="112"/>
                  <a:pt x="326" y="113"/>
                  <a:pt x="328" y="114"/>
                </a:cubicBezTo>
                <a:cubicBezTo>
                  <a:pt x="329" y="115"/>
                  <a:pt x="330" y="116"/>
                  <a:pt x="332" y="118"/>
                </a:cubicBezTo>
                <a:cubicBezTo>
                  <a:pt x="339" y="123"/>
                  <a:pt x="347" y="132"/>
                  <a:pt x="354" y="141"/>
                </a:cubicBezTo>
                <a:cubicBezTo>
                  <a:pt x="361" y="150"/>
                  <a:pt x="367" y="160"/>
                  <a:pt x="371" y="168"/>
                </a:cubicBezTo>
                <a:cubicBezTo>
                  <a:pt x="372" y="170"/>
                  <a:pt x="372" y="172"/>
                  <a:pt x="373" y="174"/>
                </a:cubicBezTo>
                <a:cubicBezTo>
                  <a:pt x="374" y="175"/>
                  <a:pt x="374" y="177"/>
                  <a:pt x="375" y="178"/>
                </a:cubicBezTo>
                <a:cubicBezTo>
                  <a:pt x="376" y="180"/>
                  <a:pt x="376" y="182"/>
                  <a:pt x="376" y="182"/>
                </a:cubicBezTo>
                <a:cubicBezTo>
                  <a:pt x="376" y="182"/>
                  <a:pt x="377" y="183"/>
                  <a:pt x="377" y="186"/>
                </a:cubicBezTo>
                <a:cubicBezTo>
                  <a:pt x="378" y="187"/>
                  <a:pt x="378" y="188"/>
                  <a:pt x="379" y="190"/>
                </a:cubicBezTo>
                <a:cubicBezTo>
                  <a:pt x="379" y="192"/>
                  <a:pt x="380" y="194"/>
                  <a:pt x="380" y="196"/>
                </a:cubicBezTo>
                <a:cubicBezTo>
                  <a:pt x="382" y="204"/>
                  <a:pt x="384" y="216"/>
                  <a:pt x="384" y="227"/>
                </a:cubicBezTo>
                <a:cubicBezTo>
                  <a:pt x="385" y="239"/>
                  <a:pt x="383" y="251"/>
                  <a:pt x="382" y="259"/>
                </a:cubicBezTo>
                <a:cubicBezTo>
                  <a:pt x="381" y="261"/>
                  <a:pt x="381" y="263"/>
                  <a:pt x="380" y="265"/>
                </a:cubicBezTo>
                <a:cubicBezTo>
                  <a:pt x="380" y="267"/>
                  <a:pt x="380" y="268"/>
                  <a:pt x="379" y="269"/>
                </a:cubicBezTo>
                <a:cubicBezTo>
                  <a:pt x="379" y="272"/>
                  <a:pt x="378" y="273"/>
                  <a:pt x="378" y="273"/>
                </a:cubicBezTo>
                <a:cubicBezTo>
                  <a:pt x="378" y="273"/>
                  <a:pt x="378" y="275"/>
                  <a:pt x="377" y="277"/>
                </a:cubicBezTo>
                <a:cubicBezTo>
                  <a:pt x="377" y="278"/>
                  <a:pt x="376" y="280"/>
                  <a:pt x="375" y="281"/>
                </a:cubicBezTo>
                <a:cubicBezTo>
                  <a:pt x="375" y="283"/>
                  <a:pt x="374" y="285"/>
                  <a:pt x="373" y="287"/>
                </a:cubicBezTo>
                <a:cubicBezTo>
                  <a:pt x="370" y="295"/>
                  <a:pt x="365" y="306"/>
                  <a:pt x="358" y="315"/>
                </a:cubicBezTo>
                <a:cubicBezTo>
                  <a:pt x="351" y="325"/>
                  <a:pt x="344" y="333"/>
                  <a:pt x="337" y="339"/>
                </a:cubicBezTo>
                <a:cubicBezTo>
                  <a:pt x="334" y="342"/>
                  <a:pt x="331" y="345"/>
                  <a:pt x="329" y="346"/>
                </a:cubicBezTo>
                <a:cubicBezTo>
                  <a:pt x="327" y="348"/>
                  <a:pt x="326" y="349"/>
                  <a:pt x="326" y="349"/>
                </a:cubicBezTo>
                <a:cubicBezTo>
                  <a:pt x="326" y="349"/>
                  <a:pt x="325" y="349"/>
                  <a:pt x="323" y="351"/>
                </a:cubicBezTo>
                <a:cubicBezTo>
                  <a:pt x="321" y="352"/>
                  <a:pt x="318" y="354"/>
                  <a:pt x="314" y="357"/>
                </a:cubicBezTo>
                <a:cubicBezTo>
                  <a:pt x="306" y="361"/>
                  <a:pt x="296" y="367"/>
                  <a:pt x="285" y="371"/>
                </a:cubicBezTo>
                <a:cubicBezTo>
                  <a:pt x="274" y="374"/>
                  <a:pt x="263" y="377"/>
                  <a:pt x="254" y="378"/>
                </a:cubicBezTo>
                <a:cubicBezTo>
                  <a:pt x="252" y="378"/>
                  <a:pt x="250" y="378"/>
                  <a:pt x="248" y="378"/>
                </a:cubicBezTo>
                <a:cubicBezTo>
                  <a:pt x="246" y="378"/>
                  <a:pt x="245" y="379"/>
                  <a:pt x="244" y="379"/>
                </a:cubicBezTo>
                <a:cubicBezTo>
                  <a:pt x="241" y="379"/>
                  <a:pt x="240" y="379"/>
                  <a:pt x="240" y="379"/>
                </a:cubicBezTo>
                <a:cubicBezTo>
                  <a:pt x="240" y="379"/>
                  <a:pt x="238" y="379"/>
                  <a:pt x="236" y="379"/>
                </a:cubicBezTo>
                <a:close/>
              </a:path>
            </a:pathLst>
          </a:custGeom>
          <a:solidFill>
            <a:srgbClr val="F6AF48"/>
          </a:solidFill>
          <a:ln>
            <a:noFill/>
          </a:ln>
        </p:spPr>
        <p:txBody>
          <a:bodyPr vert="horz" wrap="square" lIns="91440" tIns="45720" rIns="91440" bIns="45720" numCol="1" anchor="t" anchorCtr="0" compatLnSpc="1"/>
          <a:lstStyle/>
          <a:p>
            <a:endParaRPr lang="en-US"/>
          </a:p>
        </p:txBody>
      </p:sp>
      <p:grpSp>
        <p:nvGrpSpPr>
          <p:cNvPr id="47" name="Group 75"/>
          <p:cNvGrpSpPr/>
          <p:nvPr/>
        </p:nvGrpSpPr>
        <p:grpSpPr>
          <a:xfrm>
            <a:off x="6843349" y="4615533"/>
            <a:ext cx="366506" cy="350376"/>
            <a:chOff x="6843349" y="4615533"/>
            <a:chExt cx="366506" cy="350376"/>
          </a:xfrm>
          <a:solidFill>
            <a:srgbClr val="F6AF48"/>
          </a:solidFill>
        </p:grpSpPr>
        <p:sp>
          <p:nvSpPr>
            <p:cNvPr id="48" name="Freeform 123"/>
            <p:cNvSpPr/>
            <p:nvPr/>
          </p:nvSpPr>
          <p:spPr bwMode="auto">
            <a:xfrm>
              <a:off x="7105907" y="4615533"/>
              <a:ext cx="103948" cy="10394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p:spPr>
          <p:txBody>
            <a:bodyPr vert="horz" wrap="square" lIns="91440" tIns="45720" rIns="91440" bIns="45720" numCol="1" anchor="t" anchorCtr="0" compatLnSpc="1"/>
            <a:lstStyle/>
            <a:p>
              <a:endParaRPr lang="en-US"/>
            </a:p>
          </p:txBody>
        </p:sp>
        <p:sp>
          <p:nvSpPr>
            <p:cNvPr id="49" name="Freeform 124"/>
            <p:cNvSpPr>
              <a:spLocks noEditPoints="1"/>
            </p:cNvSpPr>
            <p:nvPr/>
          </p:nvSpPr>
          <p:spPr bwMode="auto">
            <a:xfrm>
              <a:off x="6866648" y="4645104"/>
              <a:ext cx="311844" cy="320805"/>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p:spPr>
          <p:txBody>
            <a:bodyPr vert="horz" wrap="square" lIns="91440" tIns="45720" rIns="91440" bIns="45720" numCol="1" anchor="t" anchorCtr="0" compatLnSpc="1"/>
            <a:lstStyle/>
            <a:p>
              <a:endParaRPr lang="en-US"/>
            </a:p>
          </p:txBody>
        </p:sp>
        <p:sp>
          <p:nvSpPr>
            <p:cNvPr id="50" name="Freeform 125"/>
            <p:cNvSpPr/>
            <p:nvPr/>
          </p:nvSpPr>
          <p:spPr bwMode="auto">
            <a:xfrm>
              <a:off x="6961635" y="4740987"/>
              <a:ext cx="74377" cy="133519"/>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p:spPr>
          <p:txBody>
            <a:bodyPr vert="horz" wrap="square" lIns="91440" tIns="45720" rIns="91440" bIns="45720" numCol="1" anchor="t" anchorCtr="0" compatLnSpc="1"/>
            <a:lstStyle/>
            <a:p>
              <a:endParaRPr lang="en-US"/>
            </a:p>
          </p:txBody>
        </p:sp>
        <p:sp>
          <p:nvSpPr>
            <p:cNvPr id="51" name="Freeform 126"/>
            <p:cNvSpPr/>
            <p:nvPr/>
          </p:nvSpPr>
          <p:spPr bwMode="auto">
            <a:xfrm>
              <a:off x="6843349" y="4615533"/>
              <a:ext cx="103948" cy="10394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p:spPr>
          <p:txBody>
            <a:bodyPr vert="horz" wrap="square" lIns="91440" tIns="45720" rIns="91440" bIns="45720" numCol="1" anchor="t" anchorCtr="0" compatLnSpc="1"/>
            <a:lstStyle/>
            <a:p>
              <a:endParaRPr lang="en-US"/>
            </a:p>
          </p:txBody>
        </p:sp>
      </p:grpSp>
      <p:grpSp>
        <p:nvGrpSpPr>
          <p:cNvPr id="52" name="组合 51"/>
          <p:cNvGrpSpPr/>
          <p:nvPr/>
        </p:nvGrpSpPr>
        <p:grpSpPr>
          <a:xfrm>
            <a:off x="7512738" y="4672884"/>
            <a:ext cx="557376" cy="558272"/>
            <a:chOff x="7512738" y="4672884"/>
            <a:chExt cx="557376" cy="558272"/>
          </a:xfrm>
          <a:solidFill>
            <a:srgbClr val="DA3218"/>
          </a:solidFill>
        </p:grpSpPr>
        <p:sp>
          <p:nvSpPr>
            <p:cNvPr id="53" name="Freeform 127"/>
            <p:cNvSpPr>
              <a:spLocks noEditPoints="1"/>
            </p:cNvSpPr>
            <p:nvPr/>
          </p:nvSpPr>
          <p:spPr bwMode="auto">
            <a:xfrm>
              <a:off x="7512738" y="4672884"/>
              <a:ext cx="557376" cy="558272"/>
            </a:xfrm>
            <a:custGeom>
              <a:avLst/>
              <a:gdLst>
                <a:gd name="T0" fmla="*/ 127 w 263"/>
                <a:gd name="T1" fmla="*/ 243 h 263"/>
                <a:gd name="T2" fmla="*/ 153 w 263"/>
                <a:gd name="T3" fmla="*/ 238 h 263"/>
                <a:gd name="T4" fmla="*/ 174 w 263"/>
                <a:gd name="T5" fmla="*/ 244 h 263"/>
                <a:gd name="T6" fmla="*/ 199 w 263"/>
                <a:gd name="T7" fmla="*/ 247 h 263"/>
                <a:gd name="T8" fmla="*/ 208 w 263"/>
                <a:gd name="T9" fmla="*/ 208 h 263"/>
                <a:gd name="T10" fmla="*/ 231 w 263"/>
                <a:gd name="T11" fmla="*/ 182 h 263"/>
                <a:gd name="T12" fmla="*/ 262 w 263"/>
                <a:gd name="T13" fmla="*/ 159 h 263"/>
                <a:gd name="T14" fmla="*/ 246 w 263"/>
                <a:gd name="T15" fmla="*/ 138 h 263"/>
                <a:gd name="T16" fmla="*/ 239 w 263"/>
                <a:gd name="T17" fmla="*/ 117 h 263"/>
                <a:gd name="T18" fmla="*/ 240 w 263"/>
                <a:gd name="T19" fmla="*/ 94 h 263"/>
                <a:gd name="T20" fmla="*/ 250 w 263"/>
                <a:gd name="T21" fmla="*/ 70 h 263"/>
                <a:gd name="T22" fmla="*/ 214 w 263"/>
                <a:gd name="T23" fmla="*/ 57 h 263"/>
                <a:gd name="T24" fmla="*/ 185 w 263"/>
                <a:gd name="T25" fmla="*/ 37 h 263"/>
                <a:gd name="T26" fmla="*/ 166 w 263"/>
                <a:gd name="T27" fmla="*/ 3 h 263"/>
                <a:gd name="T28" fmla="*/ 143 w 263"/>
                <a:gd name="T29" fmla="*/ 11 h 263"/>
                <a:gd name="T30" fmla="*/ 124 w 263"/>
                <a:gd name="T31" fmla="*/ 24 h 263"/>
                <a:gd name="T32" fmla="*/ 97 w 263"/>
                <a:gd name="T33" fmla="*/ 26 h 263"/>
                <a:gd name="T34" fmla="*/ 73 w 263"/>
                <a:gd name="T35" fmla="*/ 12 h 263"/>
                <a:gd name="T36" fmla="*/ 54 w 263"/>
                <a:gd name="T37" fmla="*/ 39 h 263"/>
                <a:gd name="T38" fmla="*/ 41 w 263"/>
                <a:gd name="T39" fmla="*/ 72 h 263"/>
                <a:gd name="T40" fmla="*/ 6 w 263"/>
                <a:gd name="T41" fmla="*/ 88 h 263"/>
                <a:gd name="T42" fmla="*/ 3 w 263"/>
                <a:gd name="T43" fmla="*/ 114 h 263"/>
                <a:gd name="T44" fmla="*/ 23 w 263"/>
                <a:gd name="T45" fmla="*/ 134 h 263"/>
                <a:gd name="T46" fmla="*/ 27 w 263"/>
                <a:gd name="T47" fmla="*/ 160 h 263"/>
                <a:gd name="T48" fmla="*/ 11 w 263"/>
                <a:gd name="T49" fmla="*/ 186 h 263"/>
                <a:gd name="T50" fmla="*/ 28 w 263"/>
                <a:gd name="T51" fmla="*/ 210 h 263"/>
                <a:gd name="T52" fmla="*/ 66 w 263"/>
                <a:gd name="T53" fmla="*/ 218 h 263"/>
                <a:gd name="T54" fmla="*/ 84 w 263"/>
                <a:gd name="T55" fmla="*/ 253 h 263"/>
                <a:gd name="T56" fmla="*/ 111 w 263"/>
                <a:gd name="T57" fmla="*/ 262 h 263"/>
                <a:gd name="T58" fmla="*/ 118 w 263"/>
                <a:gd name="T59" fmla="*/ 206 h 263"/>
                <a:gd name="T60" fmla="*/ 102 w 263"/>
                <a:gd name="T61" fmla="*/ 201 h 263"/>
                <a:gd name="T62" fmla="*/ 84 w 263"/>
                <a:gd name="T63" fmla="*/ 190 h 263"/>
                <a:gd name="T64" fmla="*/ 70 w 263"/>
                <a:gd name="T65" fmla="*/ 176 h 263"/>
                <a:gd name="T66" fmla="*/ 61 w 263"/>
                <a:gd name="T67" fmla="*/ 160 h 263"/>
                <a:gd name="T68" fmla="*/ 57 w 263"/>
                <a:gd name="T69" fmla="*/ 144 h 263"/>
                <a:gd name="T70" fmla="*/ 56 w 263"/>
                <a:gd name="T71" fmla="*/ 132 h 263"/>
                <a:gd name="T72" fmla="*/ 58 w 263"/>
                <a:gd name="T73" fmla="*/ 112 h 263"/>
                <a:gd name="T74" fmla="*/ 66 w 263"/>
                <a:gd name="T75" fmla="*/ 93 h 263"/>
                <a:gd name="T76" fmla="*/ 75 w 263"/>
                <a:gd name="T77" fmla="*/ 81 h 263"/>
                <a:gd name="T78" fmla="*/ 89 w 263"/>
                <a:gd name="T79" fmla="*/ 69 h 263"/>
                <a:gd name="T80" fmla="*/ 108 w 263"/>
                <a:gd name="T81" fmla="*/ 60 h 263"/>
                <a:gd name="T82" fmla="*/ 121 w 263"/>
                <a:gd name="T83" fmla="*/ 56 h 263"/>
                <a:gd name="T84" fmla="*/ 135 w 263"/>
                <a:gd name="T85" fmla="*/ 56 h 263"/>
                <a:gd name="T86" fmla="*/ 156 w 263"/>
                <a:gd name="T87" fmla="*/ 60 h 263"/>
                <a:gd name="T88" fmla="*/ 173 w 263"/>
                <a:gd name="T89" fmla="*/ 68 h 263"/>
                <a:gd name="T90" fmla="*/ 185 w 263"/>
                <a:gd name="T91" fmla="*/ 77 h 263"/>
                <a:gd name="T92" fmla="*/ 197 w 263"/>
                <a:gd name="T93" fmla="*/ 93 h 263"/>
                <a:gd name="T94" fmla="*/ 205 w 263"/>
                <a:gd name="T95" fmla="*/ 112 h 263"/>
                <a:gd name="T96" fmla="*/ 207 w 263"/>
                <a:gd name="T97" fmla="*/ 124 h 263"/>
                <a:gd name="T98" fmla="*/ 207 w 263"/>
                <a:gd name="T99" fmla="*/ 140 h 263"/>
                <a:gd name="T100" fmla="*/ 203 w 263"/>
                <a:gd name="T101" fmla="*/ 157 h 263"/>
                <a:gd name="T102" fmla="*/ 193 w 263"/>
                <a:gd name="T103" fmla="*/ 175 h 263"/>
                <a:gd name="T104" fmla="*/ 179 w 263"/>
                <a:gd name="T105" fmla="*/ 191 h 263"/>
                <a:gd name="T106" fmla="*/ 165 w 263"/>
                <a:gd name="T107" fmla="*/ 200 h 263"/>
                <a:gd name="T108" fmla="*/ 149 w 263"/>
                <a:gd name="T109" fmla="*/ 205 h 263"/>
                <a:gd name="T110" fmla="*/ 136 w 263"/>
                <a:gd name="T111" fmla="*/ 20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63">
                  <a:moveTo>
                    <a:pt x="111" y="262"/>
                  </a:moveTo>
                  <a:cubicBezTo>
                    <a:pt x="112" y="262"/>
                    <a:pt x="113" y="261"/>
                    <a:pt x="114" y="261"/>
                  </a:cubicBezTo>
                  <a:cubicBezTo>
                    <a:pt x="114" y="261"/>
                    <a:pt x="118" y="256"/>
                    <a:pt x="121" y="252"/>
                  </a:cubicBezTo>
                  <a:cubicBezTo>
                    <a:pt x="122" y="250"/>
                    <a:pt x="124" y="247"/>
                    <a:pt x="125" y="246"/>
                  </a:cubicBezTo>
                  <a:cubicBezTo>
                    <a:pt x="126" y="244"/>
                    <a:pt x="127" y="243"/>
                    <a:pt x="127" y="243"/>
                  </a:cubicBezTo>
                  <a:cubicBezTo>
                    <a:pt x="128" y="241"/>
                    <a:pt x="130" y="240"/>
                    <a:pt x="132" y="240"/>
                  </a:cubicBezTo>
                  <a:cubicBezTo>
                    <a:pt x="132" y="240"/>
                    <a:pt x="133" y="240"/>
                    <a:pt x="134" y="240"/>
                  </a:cubicBezTo>
                  <a:cubicBezTo>
                    <a:pt x="135" y="240"/>
                    <a:pt x="137" y="240"/>
                    <a:pt x="139" y="240"/>
                  </a:cubicBezTo>
                  <a:cubicBezTo>
                    <a:pt x="143" y="239"/>
                    <a:pt x="146" y="239"/>
                    <a:pt x="146" y="239"/>
                  </a:cubicBezTo>
                  <a:cubicBezTo>
                    <a:pt x="146" y="239"/>
                    <a:pt x="150" y="238"/>
                    <a:pt x="153" y="238"/>
                  </a:cubicBezTo>
                  <a:cubicBezTo>
                    <a:pt x="155" y="237"/>
                    <a:pt x="157" y="237"/>
                    <a:pt x="158" y="236"/>
                  </a:cubicBezTo>
                  <a:cubicBezTo>
                    <a:pt x="159" y="236"/>
                    <a:pt x="160" y="236"/>
                    <a:pt x="160" y="236"/>
                  </a:cubicBezTo>
                  <a:cubicBezTo>
                    <a:pt x="162" y="235"/>
                    <a:pt x="165" y="236"/>
                    <a:pt x="166" y="237"/>
                  </a:cubicBezTo>
                  <a:cubicBezTo>
                    <a:pt x="166" y="237"/>
                    <a:pt x="167" y="238"/>
                    <a:pt x="169" y="240"/>
                  </a:cubicBezTo>
                  <a:cubicBezTo>
                    <a:pt x="170" y="241"/>
                    <a:pt x="172" y="243"/>
                    <a:pt x="174" y="244"/>
                  </a:cubicBezTo>
                  <a:cubicBezTo>
                    <a:pt x="179" y="248"/>
                    <a:pt x="183" y="251"/>
                    <a:pt x="183" y="251"/>
                  </a:cubicBezTo>
                  <a:cubicBezTo>
                    <a:pt x="184" y="252"/>
                    <a:pt x="185" y="252"/>
                    <a:pt x="186" y="252"/>
                  </a:cubicBezTo>
                  <a:cubicBezTo>
                    <a:pt x="188" y="252"/>
                    <a:pt x="189" y="252"/>
                    <a:pt x="190" y="251"/>
                  </a:cubicBezTo>
                  <a:cubicBezTo>
                    <a:pt x="190" y="251"/>
                    <a:pt x="191" y="251"/>
                    <a:pt x="193" y="250"/>
                  </a:cubicBezTo>
                  <a:cubicBezTo>
                    <a:pt x="194" y="249"/>
                    <a:pt x="197" y="248"/>
                    <a:pt x="199" y="247"/>
                  </a:cubicBezTo>
                  <a:cubicBezTo>
                    <a:pt x="203" y="244"/>
                    <a:pt x="207" y="241"/>
                    <a:pt x="207" y="241"/>
                  </a:cubicBezTo>
                  <a:cubicBezTo>
                    <a:pt x="209" y="240"/>
                    <a:pt x="210" y="237"/>
                    <a:pt x="210" y="235"/>
                  </a:cubicBezTo>
                  <a:cubicBezTo>
                    <a:pt x="210" y="235"/>
                    <a:pt x="210" y="230"/>
                    <a:pt x="209" y="224"/>
                  </a:cubicBezTo>
                  <a:cubicBezTo>
                    <a:pt x="208" y="219"/>
                    <a:pt x="207" y="214"/>
                    <a:pt x="207" y="214"/>
                  </a:cubicBezTo>
                  <a:cubicBezTo>
                    <a:pt x="206" y="212"/>
                    <a:pt x="207" y="209"/>
                    <a:pt x="208" y="208"/>
                  </a:cubicBezTo>
                  <a:cubicBezTo>
                    <a:pt x="208" y="208"/>
                    <a:pt x="211" y="205"/>
                    <a:pt x="213" y="203"/>
                  </a:cubicBezTo>
                  <a:cubicBezTo>
                    <a:pt x="216" y="200"/>
                    <a:pt x="218" y="197"/>
                    <a:pt x="218" y="197"/>
                  </a:cubicBezTo>
                  <a:cubicBezTo>
                    <a:pt x="218" y="197"/>
                    <a:pt x="220" y="194"/>
                    <a:pt x="222" y="191"/>
                  </a:cubicBezTo>
                  <a:cubicBezTo>
                    <a:pt x="224" y="188"/>
                    <a:pt x="226" y="185"/>
                    <a:pt x="226" y="185"/>
                  </a:cubicBezTo>
                  <a:cubicBezTo>
                    <a:pt x="227" y="183"/>
                    <a:pt x="229" y="182"/>
                    <a:pt x="231" y="182"/>
                  </a:cubicBezTo>
                  <a:cubicBezTo>
                    <a:pt x="231" y="182"/>
                    <a:pt x="236" y="182"/>
                    <a:pt x="242" y="181"/>
                  </a:cubicBezTo>
                  <a:cubicBezTo>
                    <a:pt x="247" y="181"/>
                    <a:pt x="253" y="180"/>
                    <a:pt x="253" y="180"/>
                  </a:cubicBezTo>
                  <a:cubicBezTo>
                    <a:pt x="255" y="179"/>
                    <a:pt x="257" y="177"/>
                    <a:pt x="258" y="175"/>
                  </a:cubicBezTo>
                  <a:cubicBezTo>
                    <a:pt x="258" y="175"/>
                    <a:pt x="259" y="170"/>
                    <a:pt x="261" y="165"/>
                  </a:cubicBezTo>
                  <a:cubicBezTo>
                    <a:pt x="261" y="163"/>
                    <a:pt x="262" y="161"/>
                    <a:pt x="262" y="159"/>
                  </a:cubicBezTo>
                  <a:cubicBezTo>
                    <a:pt x="262" y="157"/>
                    <a:pt x="263" y="156"/>
                    <a:pt x="263" y="156"/>
                  </a:cubicBezTo>
                  <a:cubicBezTo>
                    <a:pt x="263" y="155"/>
                    <a:pt x="263" y="153"/>
                    <a:pt x="262" y="152"/>
                  </a:cubicBezTo>
                  <a:cubicBezTo>
                    <a:pt x="262" y="151"/>
                    <a:pt x="261" y="150"/>
                    <a:pt x="261" y="149"/>
                  </a:cubicBezTo>
                  <a:cubicBezTo>
                    <a:pt x="261" y="149"/>
                    <a:pt x="256" y="146"/>
                    <a:pt x="252" y="142"/>
                  </a:cubicBezTo>
                  <a:cubicBezTo>
                    <a:pt x="250" y="141"/>
                    <a:pt x="247" y="139"/>
                    <a:pt x="246" y="138"/>
                  </a:cubicBezTo>
                  <a:cubicBezTo>
                    <a:pt x="244" y="137"/>
                    <a:pt x="243" y="137"/>
                    <a:pt x="243" y="137"/>
                  </a:cubicBezTo>
                  <a:cubicBezTo>
                    <a:pt x="241" y="136"/>
                    <a:pt x="240" y="134"/>
                    <a:pt x="240" y="131"/>
                  </a:cubicBezTo>
                  <a:cubicBezTo>
                    <a:pt x="240" y="131"/>
                    <a:pt x="240" y="130"/>
                    <a:pt x="240" y="129"/>
                  </a:cubicBezTo>
                  <a:cubicBezTo>
                    <a:pt x="240" y="128"/>
                    <a:pt x="240" y="126"/>
                    <a:pt x="240" y="124"/>
                  </a:cubicBezTo>
                  <a:cubicBezTo>
                    <a:pt x="239" y="121"/>
                    <a:pt x="239" y="117"/>
                    <a:pt x="239" y="117"/>
                  </a:cubicBezTo>
                  <a:cubicBezTo>
                    <a:pt x="239" y="117"/>
                    <a:pt x="238" y="113"/>
                    <a:pt x="238" y="110"/>
                  </a:cubicBezTo>
                  <a:cubicBezTo>
                    <a:pt x="237" y="108"/>
                    <a:pt x="237" y="106"/>
                    <a:pt x="237" y="105"/>
                  </a:cubicBezTo>
                  <a:cubicBezTo>
                    <a:pt x="236" y="104"/>
                    <a:pt x="236" y="103"/>
                    <a:pt x="236" y="103"/>
                  </a:cubicBezTo>
                  <a:cubicBezTo>
                    <a:pt x="235" y="101"/>
                    <a:pt x="236" y="98"/>
                    <a:pt x="237" y="97"/>
                  </a:cubicBezTo>
                  <a:cubicBezTo>
                    <a:pt x="237" y="97"/>
                    <a:pt x="238" y="96"/>
                    <a:pt x="240" y="94"/>
                  </a:cubicBezTo>
                  <a:cubicBezTo>
                    <a:pt x="241" y="93"/>
                    <a:pt x="243" y="91"/>
                    <a:pt x="244" y="89"/>
                  </a:cubicBezTo>
                  <a:cubicBezTo>
                    <a:pt x="248" y="85"/>
                    <a:pt x="251" y="80"/>
                    <a:pt x="251" y="80"/>
                  </a:cubicBezTo>
                  <a:cubicBezTo>
                    <a:pt x="252" y="79"/>
                    <a:pt x="252" y="78"/>
                    <a:pt x="252" y="77"/>
                  </a:cubicBezTo>
                  <a:cubicBezTo>
                    <a:pt x="252" y="76"/>
                    <a:pt x="252" y="74"/>
                    <a:pt x="251" y="73"/>
                  </a:cubicBezTo>
                  <a:cubicBezTo>
                    <a:pt x="251" y="73"/>
                    <a:pt x="251" y="72"/>
                    <a:pt x="250" y="70"/>
                  </a:cubicBezTo>
                  <a:cubicBezTo>
                    <a:pt x="249" y="69"/>
                    <a:pt x="248" y="66"/>
                    <a:pt x="247" y="64"/>
                  </a:cubicBezTo>
                  <a:cubicBezTo>
                    <a:pt x="244" y="60"/>
                    <a:pt x="241" y="56"/>
                    <a:pt x="241" y="56"/>
                  </a:cubicBezTo>
                  <a:cubicBezTo>
                    <a:pt x="240" y="54"/>
                    <a:pt x="237" y="53"/>
                    <a:pt x="235" y="53"/>
                  </a:cubicBezTo>
                  <a:cubicBezTo>
                    <a:pt x="235" y="53"/>
                    <a:pt x="230" y="53"/>
                    <a:pt x="224" y="54"/>
                  </a:cubicBezTo>
                  <a:cubicBezTo>
                    <a:pt x="219" y="55"/>
                    <a:pt x="214" y="57"/>
                    <a:pt x="214" y="57"/>
                  </a:cubicBezTo>
                  <a:cubicBezTo>
                    <a:pt x="212" y="57"/>
                    <a:pt x="209" y="56"/>
                    <a:pt x="208" y="55"/>
                  </a:cubicBezTo>
                  <a:cubicBezTo>
                    <a:pt x="208" y="55"/>
                    <a:pt x="206" y="52"/>
                    <a:pt x="203" y="50"/>
                  </a:cubicBezTo>
                  <a:cubicBezTo>
                    <a:pt x="200" y="48"/>
                    <a:pt x="197" y="45"/>
                    <a:pt x="197" y="45"/>
                  </a:cubicBezTo>
                  <a:cubicBezTo>
                    <a:pt x="197" y="45"/>
                    <a:pt x="194" y="43"/>
                    <a:pt x="191" y="41"/>
                  </a:cubicBezTo>
                  <a:cubicBezTo>
                    <a:pt x="188" y="39"/>
                    <a:pt x="185" y="37"/>
                    <a:pt x="185" y="37"/>
                  </a:cubicBezTo>
                  <a:cubicBezTo>
                    <a:pt x="183" y="36"/>
                    <a:pt x="182" y="34"/>
                    <a:pt x="182" y="32"/>
                  </a:cubicBezTo>
                  <a:cubicBezTo>
                    <a:pt x="182" y="32"/>
                    <a:pt x="182" y="27"/>
                    <a:pt x="181" y="21"/>
                  </a:cubicBezTo>
                  <a:cubicBezTo>
                    <a:pt x="181" y="16"/>
                    <a:pt x="180" y="11"/>
                    <a:pt x="180" y="11"/>
                  </a:cubicBezTo>
                  <a:cubicBezTo>
                    <a:pt x="179" y="8"/>
                    <a:pt x="177" y="6"/>
                    <a:pt x="175" y="6"/>
                  </a:cubicBezTo>
                  <a:cubicBezTo>
                    <a:pt x="175" y="6"/>
                    <a:pt x="170" y="4"/>
                    <a:pt x="166" y="3"/>
                  </a:cubicBezTo>
                  <a:cubicBezTo>
                    <a:pt x="163" y="2"/>
                    <a:pt x="161" y="2"/>
                    <a:pt x="159" y="1"/>
                  </a:cubicBezTo>
                  <a:cubicBezTo>
                    <a:pt x="157" y="1"/>
                    <a:pt x="156" y="1"/>
                    <a:pt x="156" y="1"/>
                  </a:cubicBezTo>
                  <a:cubicBezTo>
                    <a:pt x="155" y="0"/>
                    <a:pt x="153" y="0"/>
                    <a:pt x="152" y="1"/>
                  </a:cubicBezTo>
                  <a:cubicBezTo>
                    <a:pt x="151" y="1"/>
                    <a:pt x="150" y="2"/>
                    <a:pt x="149" y="3"/>
                  </a:cubicBezTo>
                  <a:cubicBezTo>
                    <a:pt x="149" y="3"/>
                    <a:pt x="146" y="7"/>
                    <a:pt x="143" y="11"/>
                  </a:cubicBezTo>
                  <a:cubicBezTo>
                    <a:pt x="141" y="14"/>
                    <a:pt x="139" y="16"/>
                    <a:pt x="138" y="17"/>
                  </a:cubicBezTo>
                  <a:cubicBezTo>
                    <a:pt x="137" y="19"/>
                    <a:pt x="137" y="20"/>
                    <a:pt x="137" y="20"/>
                  </a:cubicBezTo>
                  <a:cubicBezTo>
                    <a:pt x="136" y="22"/>
                    <a:pt x="134" y="23"/>
                    <a:pt x="131" y="23"/>
                  </a:cubicBezTo>
                  <a:cubicBezTo>
                    <a:pt x="131" y="23"/>
                    <a:pt x="130" y="23"/>
                    <a:pt x="129" y="23"/>
                  </a:cubicBezTo>
                  <a:cubicBezTo>
                    <a:pt x="128" y="23"/>
                    <a:pt x="126" y="23"/>
                    <a:pt x="124" y="24"/>
                  </a:cubicBezTo>
                  <a:cubicBezTo>
                    <a:pt x="121" y="24"/>
                    <a:pt x="117" y="24"/>
                    <a:pt x="117" y="24"/>
                  </a:cubicBezTo>
                  <a:cubicBezTo>
                    <a:pt x="117" y="24"/>
                    <a:pt x="113" y="25"/>
                    <a:pt x="110" y="26"/>
                  </a:cubicBezTo>
                  <a:cubicBezTo>
                    <a:pt x="108" y="26"/>
                    <a:pt x="106" y="26"/>
                    <a:pt x="105" y="27"/>
                  </a:cubicBezTo>
                  <a:cubicBezTo>
                    <a:pt x="104" y="27"/>
                    <a:pt x="103" y="27"/>
                    <a:pt x="103" y="27"/>
                  </a:cubicBezTo>
                  <a:cubicBezTo>
                    <a:pt x="101" y="28"/>
                    <a:pt x="99" y="27"/>
                    <a:pt x="97" y="26"/>
                  </a:cubicBezTo>
                  <a:cubicBezTo>
                    <a:pt x="97" y="26"/>
                    <a:pt x="96" y="25"/>
                    <a:pt x="95" y="23"/>
                  </a:cubicBezTo>
                  <a:cubicBezTo>
                    <a:pt x="93" y="22"/>
                    <a:pt x="91" y="20"/>
                    <a:pt x="89" y="19"/>
                  </a:cubicBezTo>
                  <a:cubicBezTo>
                    <a:pt x="85" y="15"/>
                    <a:pt x="80" y="12"/>
                    <a:pt x="80" y="12"/>
                  </a:cubicBezTo>
                  <a:cubicBezTo>
                    <a:pt x="79" y="11"/>
                    <a:pt x="78" y="11"/>
                    <a:pt x="77" y="11"/>
                  </a:cubicBezTo>
                  <a:cubicBezTo>
                    <a:pt x="76" y="11"/>
                    <a:pt x="74" y="11"/>
                    <a:pt x="73" y="12"/>
                  </a:cubicBezTo>
                  <a:cubicBezTo>
                    <a:pt x="73" y="12"/>
                    <a:pt x="72" y="12"/>
                    <a:pt x="70" y="13"/>
                  </a:cubicBezTo>
                  <a:cubicBezTo>
                    <a:pt x="69" y="14"/>
                    <a:pt x="67" y="15"/>
                    <a:pt x="64" y="16"/>
                  </a:cubicBezTo>
                  <a:cubicBezTo>
                    <a:pt x="60" y="19"/>
                    <a:pt x="56" y="22"/>
                    <a:pt x="56" y="22"/>
                  </a:cubicBezTo>
                  <a:cubicBezTo>
                    <a:pt x="54" y="23"/>
                    <a:pt x="53" y="26"/>
                    <a:pt x="53" y="28"/>
                  </a:cubicBezTo>
                  <a:cubicBezTo>
                    <a:pt x="53" y="28"/>
                    <a:pt x="53" y="33"/>
                    <a:pt x="54" y="39"/>
                  </a:cubicBezTo>
                  <a:cubicBezTo>
                    <a:pt x="55" y="44"/>
                    <a:pt x="57" y="49"/>
                    <a:pt x="57" y="49"/>
                  </a:cubicBezTo>
                  <a:cubicBezTo>
                    <a:pt x="57" y="51"/>
                    <a:pt x="56" y="54"/>
                    <a:pt x="55" y="55"/>
                  </a:cubicBezTo>
                  <a:cubicBezTo>
                    <a:pt x="55" y="55"/>
                    <a:pt x="52" y="58"/>
                    <a:pt x="50" y="60"/>
                  </a:cubicBezTo>
                  <a:cubicBezTo>
                    <a:pt x="48" y="63"/>
                    <a:pt x="45" y="66"/>
                    <a:pt x="45" y="66"/>
                  </a:cubicBezTo>
                  <a:cubicBezTo>
                    <a:pt x="45" y="66"/>
                    <a:pt x="43" y="69"/>
                    <a:pt x="41" y="72"/>
                  </a:cubicBezTo>
                  <a:cubicBezTo>
                    <a:pt x="39" y="75"/>
                    <a:pt x="38" y="78"/>
                    <a:pt x="38" y="78"/>
                  </a:cubicBezTo>
                  <a:cubicBezTo>
                    <a:pt x="36" y="80"/>
                    <a:pt x="34" y="81"/>
                    <a:pt x="32" y="81"/>
                  </a:cubicBezTo>
                  <a:cubicBezTo>
                    <a:pt x="32" y="81"/>
                    <a:pt x="27" y="81"/>
                    <a:pt x="22" y="82"/>
                  </a:cubicBezTo>
                  <a:cubicBezTo>
                    <a:pt x="16" y="82"/>
                    <a:pt x="11" y="83"/>
                    <a:pt x="11" y="83"/>
                  </a:cubicBezTo>
                  <a:cubicBezTo>
                    <a:pt x="8" y="84"/>
                    <a:pt x="6" y="86"/>
                    <a:pt x="6" y="88"/>
                  </a:cubicBezTo>
                  <a:cubicBezTo>
                    <a:pt x="6" y="88"/>
                    <a:pt x="4" y="93"/>
                    <a:pt x="3" y="98"/>
                  </a:cubicBezTo>
                  <a:cubicBezTo>
                    <a:pt x="2" y="100"/>
                    <a:pt x="2" y="102"/>
                    <a:pt x="1" y="104"/>
                  </a:cubicBezTo>
                  <a:cubicBezTo>
                    <a:pt x="1" y="106"/>
                    <a:pt x="1" y="107"/>
                    <a:pt x="1" y="107"/>
                  </a:cubicBezTo>
                  <a:cubicBezTo>
                    <a:pt x="0" y="109"/>
                    <a:pt x="0" y="110"/>
                    <a:pt x="1" y="111"/>
                  </a:cubicBezTo>
                  <a:cubicBezTo>
                    <a:pt x="1" y="112"/>
                    <a:pt x="2" y="113"/>
                    <a:pt x="3" y="114"/>
                  </a:cubicBezTo>
                  <a:cubicBezTo>
                    <a:pt x="3" y="114"/>
                    <a:pt x="7" y="117"/>
                    <a:pt x="11" y="121"/>
                  </a:cubicBezTo>
                  <a:cubicBezTo>
                    <a:pt x="14" y="122"/>
                    <a:pt x="16" y="124"/>
                    <a:pt x="18" y="125"/>
                  </a:cubicBezTo>
                  <a:cubicBezTo>
                    <a:pt x="19" y="126"/>
                    <a:pt x="20" y="127"/>
                    <a:pt x="20" y="127"/>
                  </a:cubicBezTo>
                  <a:cubicBezTo>
                    <a:pt x="22" y="128"/>
                    <a:pt x="23" y="130"/>
                    <a:pt x="23" y="132"/>
                  </a:cubicBezTo>
                  <a:cubicBezTo>
                    <a:pt x="23" y="132"/>
                    <a:pt x="23" y="133"/>
                    <a:pt x="23" y="134"/>
                  </a:cubicBezTo>
                  <a:cubicBezTo>
                    <a:pt x="23" y="135"/>
                    <a:pt x="23" y="137"/>
                    <a:pt x="24" y="139"/>
                  </a:cubicBezTo>
                  <a:cubicBezTo>
                    <a:pt x="24" y="143"/>
                    <a:pt x="24" y="146"/>
                    <a:pt x="24" y="146"/>
                  </a:cubicBezTo>
                  <a:cubicBezTo>
                    <a:pt x="24" y="146"/>
                    <a:pt x="25" y="150"/>
                    <a:pt x="26" y="153"/>
                  </a:cubicBezTo>
                  <a:cubicBezTo>
                    <a:pt x="26" y="155"/>
                    <a:pt x="26" y="157"/>
                    <a:pt x="27" y="158"/>
                  </a:cubicBezTo>
                  <a:cubicBezTo>
                    <a:pt x="27" y="159"/>
                    <a:pt x="27" y="160"/>
                    <a:pt x="27" y="160"/>
                  </a:cubicBezTo>
                  <a:cubicBezTo>
                    <a:pt x="28" y="162"/>
                    <a:pt x="27" y="165"/>
                    <a:pt x="26" y="166"/>
                  </a:cubicBezTo>
                  <a:cubicBezTo>
                    <a:pt x="26" y="166"/>
                    <a:pt x="25" y="167"/>
                    <a:pt x="24" y="169"/>
                  </a:cubicBezTo>
                  <a:cubicBezTo>
                    <a:pt x="22" y="170"/>
                    <a:pt x="20" y="172"/>
                    <a:pt x="19" y="174"/>
                  </a:cubicBezTo>
                  <a:cubicBezTo>
                    <a:pt x="15" y="178"/>
                    <a:pt x="12" y="183"/>
                    <a:pt x="12" y="183"/>
                  </a:cubicBezTo>
                  <a:cubicBezTo>
                    <a:pt x="11" y="184"/>
                    <a:pt x="11" y="185"/>
                    <a:pt x="11" y="186"/>
                  </a:cubicBezTo>
                  <a:cubicBezTo>
                    <a:pt x="11" y="188"/>
                    <a:pt x="11" y="189"/>
                    <a:pt x="12" y="190"/>
                  </a:cubicBezTo>
                  <a:cubicBezTo>
                    <a:pt x="12" y="190"/>
                    <a:pt x="12" y="191"/>
                    <a:pt x="13" y="193"/>
                  </a:cubicBezTo>
                  <a:cubicBezTo>
                    <a:pt x="14" y="194"/>
                    <a:pt x="15" y="197"/>
                    <a:pt x="16" y="199"/>
                  </a:cubicBezTo>
                  <a:cubicBezTo>
                    <a:pt x="19" y="203"/>
                    <a:pt x="22" y="207"/>
                    <a:pt x="22" y="207"/>
                  </a:cubicBezTo>
                  <a:cubicBezTo>
                    <a:pt x="23" y="209"/>
                    <a:pt x="26" y="210"/>
                    <a:pt x="28" y="210"/>
                  </a:cubicBezTo>
                  <a:cubicBezTo>
                    <a:pt x="28" y="210"/>
                    <a:pt x="33" y="210"/>
                    <a:pt x="39" y="209"/>
                  </a:cubicBezTo>
                  <a:cubicBezTo>
                    <a:pt x="44" y="208"/>
                    <a:pt x="49" y="207"/>
                    <a:pt x="49" y="207"/>
                  </a:cubicBezTo>
                  <a:cubicBezTo>
                    <a:pt x="52" y="206"/>
                    <a:pt x="54" y="207"/>
                    <a:pt x="55" y="208"/>
                  </a:cubicBezTo>
                  <a:cubicBezTo>
                    <a:pt x="55" y="208"/>
                    <a:pt x="58" y="211"/>
                    <a:pt x="61" y="213"/>
                  </a:cubicBezTo>
                  <a:cubicBezTo>
                    <a:pt x="63" y="215"/>
                    <a:pt x="66" y="218"/>
                    <a:pt x="66" y="218"/>
                  </a:cubicBezTo>
                  <a:cubicBezTo>
                    <a:pt x="66" y="218"/>
                    <a:pt x="69" y="220"/>
                    <a:pt x="72" y="222"/>
                  </a:cubicBezTo>
                  <a:cubicBezTo>
                    <a:pt x="75" y="224"/>
                    <a:pt x="78" y="226"/>
                    <a:pt x="78" y="226"/>
                  </a:cubicBezTo>
                  <a:cubicBezTo>
                    <a:pt x="80" y="227"/>
                    <a:pt x="81" y="229"/>
                    <a:pt x="81" y="231"/>
                  </a:cubicBezTo>
                  <a:cubicBezTo>
                    <a:pt x="81" y="231"/>
                    <a:pt x="81" y="236"/>
                    <a:pt x="82" y="242"/>
                  </a:cubicBezTo>
                  <a:cubicBezTo>
                    <a:pt x="83" y="247"/>
                    <a:pt x="84" y="253"/>
                    <a:pt x="84" y="253"/>
                  </a:cubicBezTo>
                  <a:cubicBezTo>
                    <a:pt x="84" y="255"/>
                    <a:pt x="86" y="257"/>
                    <a:pt x="88" y="258"/>
                  </a:cubicBezTo>
                  <a:cubicBezTo>
                    <a:pt x="88" y="258"/>
                    <a:pt x="93" y="259"/>
                    <a:pt x="98" y="260"/>
                  </a:cubicBezTo>
                  <a:cubicBezTo>
                    <a:pt x="100" y="261"/>
                    <a:pt x="102" y="262"/>
                    <a:pt x="104" y="262"/>
                  </a:cubicBezTo>
                  <a:cubicBezTo>
                    <a:pt x="106" y="262"/>
                    <a:pt x="107" y="263"/>
                    <a:pt x="107" y="263"/>
                  </a:cubicBezTo>
                  <a:cubicBezTo>
                    <a:pt x="109" y="263"/>
                    <a:pt x="110" y="263"/>
                    <a:pt x="111" y="262"/>
                  </a:cubicBezTo>
                  <a:close/>
                  <a:moveTo>
                    <a:pt x="133" y="207"/>
                  </a:moveTo>
                  <a:cubicBezTo>
                    <a:pt x="131" y="207"/>
                    <a:pt x="130" y="207"/>
                    <a:pt x="128" y="207"/>
                  </a:cubicBezTo>
                  <a:cubicBezTo>
                    <a:pt x="126" y="207"/>
                    <a:pt x="125" y="207"/>
                    <a:pt x="123" y="207"/>
                  </a:cubicBezTo>
                  <a:cubicBezTo>
                    <a:pt x="122" y="207"/>
                    <a:pt x="121" y="207"/>
                    <a:pt x="120" y="207"/>
                  </a:cubicBezTo>
                  <a:cubicBezTo>
                    <a:pt x="119" y="206"/>
                    <a:pt x="119" y="206"/>
                    <a:pt x="118" y="206"/>
                  </a:cubicBezTo>
                  <a:cubicBezTo>
                    <a:pt x="116" y="206"/>
                    <a:pt x="114" y="205"/>
                    <a:pt x="112" y="205"/>
                  </a:cubicBezTo>
                  <a:cubicBezTo>
                    <a:pt x="111" y="204"/>
                    <a:pt x="109" y="204"/>
                    <a:pt x="107" y="203"/>
                  </a:cubicBezTo>
                  <a:cubicBezTo>
                    <a:pt x="106" y="203"/>
                    <a:pt x="106" y="203"/>
                    <a:pt x="106" y="203"/>
                  </a:cubicBezTo>
                  <a:cubicBezTo>
                    <a:pt x="104" y="202"/>
                    <a:pt x="104" y="202"/>
                    <a:pt x="104" y="202"/>
                  </a:cubicBezTo>
                  <a:cubicBezTo>
                    <a:pt x="104" y="202"/>
                    <a:pt x="103" y="202"/>
                    <a:pt x="102" y="201"/>
                  </a:cubicBezTo>
                  <a:cubicBezTo>
                    <a:pt x="99" y="200"/>
                    <a:pt x="96" y="198"/>
                    <a:pt x="93" y="197"/>
                  </a:cubicBezTo>
                  <a:cubicBezTo>
                    <a:pt x="92" y="196"/>
                    <a:pt x="91" y="196"/>
                    <a:pt x="90" y="195"/>
                  </a:cubicBezTo>
                  <a:cubicBezTo>
                    <a:pt x="89" y="194"/>
                    <a:pt x="89" y="194"/>
                    <a:pt x="88" y="193"/>
                  </a:cubicBezTo>
                  <a:cubicBezTo>
                    <a:pt x="86" y="192"/>
                    <a:pt x="86" y="192"/>
                    <a:pt x="86" y="192"/>
                  </a:cubicBezTo>
                  <a:cubicBezTo>
                    <a:pt x="86" y="192"/>
                    <a:pt x="85" y="191"/>
                    <a:pt x="84" y="190"/>
                  </a:cubicBezTo>
                  <a:cubicBezTo>
                    <a:pt x="83" y="190"/>
                    <a:pt x="82" y="189"/>
                    <a:pt x="81" y="188"/>
                  </a:cubicBezTo>
                  <a:cubicBezTo>
                    <a:pt x="81" y="188"/>
                    <a:pt x="80" y="187"/>
                    <a:pt x="79" y="186"/>
                  </a:cubicBezTo>
                  <a:cubicBezTo>
                    <a:pt x="77" y="184"/>
                    <a:pt x="74" y="182"/>
                    <a:pt x="72" y="179"/>
                  </a:cubicBezTo>
                  <a:cubicBezTo>
                    <a:pt x="72" y="178"/>
                    <a:pt x="71" y="177"/>
                    <a:pt x="71" y="177"/>
                  </a:cubicBezTo>
                  <a:cubicBezTo>
                    <a:pt x="70" y="176"/>
                    <a:pt x="70" y="176"/>
                    <a:pt x="70" y="176"/>
                  </a:cubicBezTo>
                  <a:cubicBezTo>
                    <a:pt x="69" y="174"/>
                    <a:pt x="69" y="174"/>
                    <a:pt x="69" y="174"/>
                  </a:cubicBezTo>
                  <a:cubicBezTo>
                    <a:pt x="68" y="173"/>
                    <a:pt x="67" y="171"/>
                    <a:pt x="66" y="170"/>
                  </a:cubicBezTo>
                  <a:cubicBezTo>
                    <a:pt x="65" y="168"/>
                    <a:pt x="64" y="166"/>
                    <a:pt x="64" y="165"/>
                  </a:cubicBezTo>
                  <a:cubicBezTo>
                    <a:pt x="63" y="164"/>
                    <a:pt x="63" y="163"/>
                    <a:pt x="62" y="162"/>
                  </a:cubicBezTo>
                  <a:cubicBezTo>
                    <a:pt x="62" y="162"/>
                    <a:pt x="62" y="161"/>
                    <a:pt x="61" y="160"/>
                  </a:cubicBezTo>
                  <a:cubicBezTo>
                    <a:pt x="61" y="158"/>
                    <a:pt x="60" y="157"/>
                    <a:pt x="60" y="155"/>
                  </a:cubicBezTo>
                  <a:cubicBezTo>
                    <a:pt x="59" y="154"/>
                    <a:pt x="59" y="152"/>
                    <a:pt x="58" y="151"/>
                  </a:cubicBezTo>
                  <a:cubicBezTo>
                    <a:pt x="58" y="150"/>
                    <a:pt x="58" y="150"/>
                    <a:pt x="58" y="149"/>
                  </a:cubicBezTo>
                  <a:cubicBezTo>
                    <a:pt x="58" y="148"/>
                    <a:pt x="58" y="148"/>
                    <a:pt x="57" y="147"/>
                  </a:cubicBezTo>
                  <a:cubicBezTo>
                    <a:pt x="57" y="146"/>
                    <a:pt x="57" y="145"/>
                    <a:pt x="57" y="144"/>
                  </a:cubicBezTo>
                  <a:cubicBezTo>
                    <a:pt x="57" y="143"/>
                    <a:pt x="56" y="142"/>
                    <a:pt x="56" y="142"/>
                  </a:cubicBezTo>
                  <a:cubicBezTo>
                    <a:pt x="56" y="142"/>
                    <a:pt x="56" y="141"/>
                    <a:pt x="56" y="139"/>
                  </a:cubicBezTo>
                  <a:cubicBezTo>
                    <a:pt x="56" y="138"/>
                    <a:pt x="56" y="137"/>
                    <a:pt x="56" y="136"/>
                  </a:cubicBezTo>
                  <a:cubicBezTo>
                    <a:pt x="56" y="136"/>
                    <a:pt x="56" y="135"/>
                    <a:pt x="56" y="134"/>
                  </a:cubicBezTo>
                  <a:cubicBezTo>
                    <a:pt x="56" y="134"/>
                    <a:pt x="56" y="133"/>
                    <a:pt x="56" y="132"/>
                  </a:cubicBezTo>
                  <a:cubicBezTo>
                    <a:pt x="56" y="131"/>
                    <a:pt x="56" y="130"/>
                    <a:pt x="56" y="128"/>
                  </a:cubicBezTo>
                  <a:cubicBezTo>
                    <a:pt x="56" y="126"/>
                    <a:pt x="56" y="125"/>
                    <a:pt x="56" y="123"/>
                  </a:cubicBezTo>
                  <a:cubicBezTo>
                    <a:pt x="56" y="122"/>
                    <a:pt x="56" y="121"/>
                    <a:pt x="57" y="120"/>
                  </a:cubicBezTo>
                  <a:cubicBezTo>
                    <a:pt x="57" y="119"/>
                    <a:pt x="57" y="119"/>
                    <a:pt x="57" y="118"/>
                  </a:cubicBezTo>
                  <a:cubicBezTo>
                    <a:pt x="58" y="116"/>
                    <a:pt x="58" y="114"/>
                    <a:pt x="58" y="112"/>
                  </a:cubicBezTo>
                  <a:cubicBezTo>
                    <a:pt x="59" y="110"/>
                    <a:pt x="59" y="109"/>
                    <a:pt x="60" y="107"/>
                  </a:cubicBezTo>
                  <a:cubicBezTo>
                    <a:pt x="60" y="106"/>
                    <a:pt x="60" y="106"/>
                    <a:pt x="60" y="106"/>
                  </a:cubicBezTo>
                  <a:cubicBezTo>
                    <a:pt x="61" y="104"/>
                    <a:pt x="61" y="104"/>
                    <a:pt x="61" y="104"/>
                  </a:cubicBezTo>
                  <a:cubicBezTo>
                    <a:pt x="61" y="104"/>
                    <a:pt x="62" y="103"/>
                    <a:pt x="62" y="102"/>
                  </a:cubicBezTo>
                  <a:cubicBezTo>
                    <a:pt x="63" y="99"/>
                    <a:pt x="65" y="96"/>
                    <a:pt x="66" y="93"/>
                  </a:cubicBezTo>
                  <a:cubicBezTo>
                    <a:pt x="67" y="92"/>
                    <a:pt x="67" y="91"/>
                    <a:pt x="68" y="90"/>
                  </a:cubicBezTo>
                  <a:cubicBezTo>
                    <a:pt x="69" y="89"/>
                    <a:pt x="69" y="88"/>
                    <a:pt x="70" y="88"/>
                  </a:cubicBezTo>
                  <a:cubicBezTo>
                    <a:pt x="71" y="86"/>
                    <a:pt x="71" y="86"/>
                    <a:pt x="71" y="86"/>
                  </a:cubicBezTo>
                  <a:cubicBezTo>
                    <a:pt x="71" y="86"/>
                    <a:pt x="72" y="85"/>
                    <a:pt x="73" y="84"/>
                  </a:cubicBezTo>
                  <a:cubicBezTo>
                    <a:pt x="73" y="83"/>
                    <a:pt x="74" y="82"/>
                    <a:pt x="75" y="81"/>
                  </a:cubicBezTo>
                  <a:cubicBezTo>
                    <a:pt x="76" y="81"/>
                    <a:pt x="76" y="80"/>
                    <a:pt x="77" y="79"/>
                  </a:cubicBezTo>
                  <a:cubicBezTo>
                    <a:pt x="79" y="77"/>
                    <a:pt x="82" y="74"/>
                    <a:pt x="84" y="72"/>
                  </a:cubicBezTo>
                  <a:cubicBezTo>
                    <a:pt x="85" y="72"/>
                    <a:pt x="86" y="71"/>
                    <a:pt x="86" y="71"/>
                  </a:cubicBezTo>
                  <a:cubicBezTo>
                    <a:pt x="88" y="70"/>
                    <a:pt x="88" y="70"/>
                    <a:pt x="88" y="70"/>
                  </a:cubicBezTo>
                  <a:cubicBezTo>
                    <a:pt x="89" y="69"/>
                    <a:pt x="89" y="69"/>
                    <a:pt x="89" y="69"/>
                  </a:cubicBezTo>
                  <a:cubicBezTo>
                    <a:pt x="90" y="68"/>
                    <a:pt x="92" y="67"/>
                    <a:pt x="93" y="66"/>
                  </a:cubicBezTo>
                  <a:cubicBezTo>
                    <a:pt x="95" y="65"/>
                    <a:pt x="97" y="64"/>
                    <a:pt x="98" y="63"/>
                  </a:cubicBezTo>
                  <a:cubicBezTo>
                    <a:pt x="99" y="63"/>
                    <a:pt x="100" y="63"/>
                    <a:pt x="101" y="62"/>
                  </a:cubicBezTo>
                  <a:cubicBezTo>
                    <a:pt x="102" y="62"/>
                    <a:pt x="102" y="62"/>
                    <a:pt x="103" y="61"/>
                  </a:cubicBezTo>
                  <a:cubicBezTo>
                    <a:pt x="105" y="61"/>
                    <a:pt x="106" y="60"/>
                    <a:pt x="108" y="60"/>
                  </a:cubicBezTo>
                  <a:cubicBezTo>
                    <a:pt x="109" y="59"/>
                    <a:pt x="111" y="59"/>
                    <a:pt x="112" y="58"/>
                  </a:cubicBezTo>
                  <a:cubicBezTo>
                    <a:pt x="113" y="58"/>
                    <a:pt x="114" y="58"/>
                    <a:pt x="114" y="58"/>
                  </a:cubicBezTo>
                  <a:cubicBezTo>
                    <a:pt x="115" y="58"/>
                    <a:pt x="115" y="57"/>
                    <a:pt x="116" y="57"/>
                  </a:cubicBezTo>
                  <a:cubicBezTo>
                    <a:pt x="117" y="57"/>
                    <a:pt x="118" y="57"/>
                    <a:pt x="119" y="57"/>
                  </a:cubicBezTo>
                  <a:cubicBezTo>
                    <a:pt x="120" y="57"/>
                    <a:pt x="121" y="56"/>
                    <a:pt x="121" y="56"/>
                  </a:cubicBezTo>
                  <a:cubicBezTo>
                    <a:pt x="121" y="56"/>
                    <a:pt x="122" y="56"/>
                    <a:pt x="124" y="56"/>
                  </a:cubicBezTo>
                  <a:cubicBezTo>
                    <a:pt x="125" y="56"/>
                    <a:pt x="126" y="56"/>
                    <a:pt x="127" y="56"/>
                  </a:cubicBezTo>
                  <a:cubicBezTo>
                    <a:pt x="127" y="56"/>
                    <a:pt x="128" y="56"/>
                    <a:pt x="129" y="56"/>
                  </a:cubicBezTo>
                  <a:cubicBezTo>
                    <a:pt x="129" y="56"/>
                    <a:pt x="130" y="56"/>
                    <a:pt x="131" y="56"/>
                  </a:cubicBezTo>
                  <a:cubicBezTo>
                    <a:pt x="132" y="56"/>
                    <a:pt x="134" y="56"/>
                    <a:pt x="135" y="56"/>
                  </a:cubicBezTo>
                  <a:cubicBezTo>
                    <a:pt x="137" y="56"/>
                    <a:pt x="138" y="56"/>
                    <a:pt x="140" y="56"/>
                  </a:cubicBezTo>
                  <a:cubicBezTo>
                    <a:pt x="141" y="56"/>
                    <a:pt x="142" y="56"/>
                    <a:pt x="143" y="57"/>
                  </a:cubicBezTo>
                  <a:cubicBezTo>
                    <a:pt x="144" y="57"/>
                    <a:pt x="145" y="57"/>
                    <a:pt x="145" y="57"/>
                  </a:cubicBezTo>
                  <a:cubicBezTo>
                    <a:pt x="147" y="57"/>
                    <a:pt x="149" y="58"/>
                    <a:pt x="151" y="58"/>
                  </a:cubicBezTo>
                  <a:cubicBezTo>
                    <a:pt x="153" y="59"/>
                    <a:pt x="154" y="59"/>
                    <a:pt x="156" y="60"/>
                  </a:cubicBezTo>
                  <a:cubicBezTo>
                    <a:pt x="158" y="60"/>
                    <a:pt x="158" y="60"/>
                    <a:pt x="158" y="60"/>
                  </a:cubicBezTo>
                  <a:cubicBezTo>
                    <a:pt x="159" y="61"/>
                    <a:pt x="159" y="61"/>
                    <a:pt x="159" y="61"/>
                  </a:cubicBezTo>
                  <a:cubicBezTo>
                    <a:pt x="160" y="61"/>
                    <a:pt x="160" y="61"/>
                    <a:pt x="161" y="62"/>
                  </a:cubicBezTo>
                  <a:cubicBezTo>
                    <a:pt x="164" y="63"/>
                    <a:pt x="167" y="65"/>
                    <a:pt x="170" y="66"/>
                  </a:cubicBezTo>
                  <a:cubicBezTo>
                    <a:pt x="171" y="67"/>
                    <a:pt x="172" y="67"/>
                    <a:pt x="173" y="68"/>
                  </a:cubicBezTo>
                  <a:cubicBezTo>
                    <a:pt x="174" y="69"/>
                    <a:pt x="175" y="69"/>
                    <a:pt x="175" y="70"/>
                  </a:cubicBezTo>
                  <a:cubicBezTo>
                    <a:pt x="177" y="71"/>
                    <a:pt x="178" y="71"/>
                    <a:pt x="178" y="71"/>
                  </a:cubicBezTo>
                  <a:cubicBezTo>
                    <a:pt x="178" y="71"/>
                    <a:pt x="178" y="72"/>
                    <a:pt x="179" y="73"/>
                  </a:cubicBezTo>
                  <a:cubicBezTo>
                    <a:pt x="180" y="73"/>
                    <a:pt x="181" y="74"/>
                    <a:pt x="182" y="75"/>
                  </a:cubicBezTo>
                  <a:cubicBezTo>
                    <a:pt x="183" y="75"/>
                    <a:pt x="184" y="76"/>
                    <a:pt x="185" y="77"/>
                  </a:cubicBezTo>
                  <a:cubicBezTo>
                    <a:pt x="186" y="79"/>
                    <a:pt x="189" y="82"/>
                    <a:pt x="191" y="84"/>
                  </a:cubicBezTo>
                  <a:cubicBezTo>
                    <a:pt x="191" y="85"/>
                    <a:pt x="192" y="86"/>
                    <a:pt x="193" y="86"/>
                  </a:cubicBezTo>
                  <a:cubicBezTo>
                    <a:pt x="193" y="87"/>
                    <a:pt x="193" y="87"/>
                    <a:pt x="193" y="87"/>
                  </a:cubicBezTo>
                  <a:cubicBezTo>
                    <a:pt x="194" y="89"/>
                    <a:pt x="194" y="89"/>
                    <a:pt x="194" y="89"/>
                  </a:cubicBezTo>
                  <a:cubicBezTo>
                    <a:pt x="195" y="90"/>
                    <a:pt x="196" y="92"/>
                    <a:pt x="197" y="93"/>
                  </a:cubicBezTo>
                  <a:cubicBezTo>
                    <a:pt x="198" y="95"/>
                    <a:pt x="199" y="97"/>
                    <a:pt x="200" y="98"/>
                  </a:cubicBezTo>
                  <a:cubicBezTo>
                    <a:pt x="200" y="99"/>
                    <a:pt x="201" y="100"/>
                    <a:pt x="201" y="101"/>
                  </a:cubicBezTo>
                  <a:cubicBezTo>
                    <a:pt x="201" y="101"/>
                    <a:pt x="202" y="102"/>
                    <a:pt x="202" y="103"/>
                  </a:cubicBezTo>
                  <a:cubicBezTo>
                    <a:pt x="202" y="105"/>
                    <a:pt x="203" y="106"/>
                    <a:pt x="204" y="108"/>
                  </a:cubicBezTo>
                  <a:cubicBezTo>
                    <a:pt x="204" y="109"/>
                    <a:pt x="204" y="111"/>
                    <a:pt x="205" y="112"/>
                  </a:cubicBezTo>
                  <a:cubicBezTo>
                    <a:pt x="205" y="113"/>
                    <a:pt x="205" y="113"/>
                    <a:pt x="205" y="114"/>
                  </a:cubicBezTo>
                  <a:cubicBezTo>
                    <a:pt x="206" y="115"/>
                    <a:pt x="206" y="115"/>
                    <a:pt x="206" y="116"/>
                  </a:cubicBezTo>
                  <a:cubicBezTo>
                    <a:pt x="206" y="117"/>
                    <a:pt x="206" y="118"/>
                    <a:pt x="206" y="119"/>
                  </a:cubicBezTo>
                  <a:cubicBezTo>
                    <a:pt x="207" y="120"/>
                    <a:pt x="207" y="121"/>
                    <a:pt x="207" y="121"/>
                  </a:cubicBezTo>
                  <a:cubicBezTo>
                    <a:pt x="207" y="121"/>
                    <a:pt x="207" y="122"/>
                    <a:pt x="207" y="124"/>
                  </a:cubicBezTo>
                  <a:cubicBezTo>
                    <a:pt x="207" y="125"/>
                    <a:pt x="207" y="126"/>
                    <a:pt x="207" y="127"/>
                  </a:cubicBezTo>
                  <a:cubicBezTo>
                    <a:pt x="207" y="127"/>
                    <a:pt x="207" y="128"/>
                    <a:pt x="207" y="129"/>
                  </a:cubicBezTo>
                  <a:cubicBezTo>
                    <a:pt x="207" y="129"/>
                    <a:pt x="207" y="130"/>
                    <a:pt x="207" y="131"/>
                  </a:cubicBezTo>
                  <a:cubicBezTo>
                    <a:pt x="207" y="132"/>
                    <a:pt x="207" y="134"/>
                    <a:pt x="207" y="135"/>
                  </a:cubicBezTo>
                  <a:cubicBezTo>
                    <a:pt x="207" y="137"/>
                    <a:pt x="207" y="138"/>
                    <a:pt x="207" y="140"/>
                  </a:cubicBezTo>
                  <a:cubicBezTo>
                    <a:pt x="207" y="141"/>
                    <a:pt x="207" y="142"/>
                    <a:pt x="207" y="143"/>
                  </a:cubicBezTo>
                  <a:cubicBezTo>
                    <a:pt x="207" y="144"/>
                    <a:pt x="206" y="145"/>
                    <a:pt x="206" y="145"/>
                  </a:cubicBezTo>
                  <a:cubicBezTo>
                    <a:pt x="206" y="147"/>
                    <a:pt x="205" y="149"/>
                    <a:pt x="205" y="151"/>
                  </a:cubicBezTo>
                  <a:cubicBezTo>
                    <a:pt x="204" y="153"/>
                    <a:pt x="204" y="154"/>
                    <a:pt x="203" y="156"/>
                  </a:cubicBezTo>
                  <a:cubicBezTo>
                    <a:pt x="203" y="157"/>
                    <a:pt x="203" y="157"/>
                    <a:pt x="203" y="157"/>
                  </a:cubicBezTo>
                  <a:cubicBezTo>
                    <a:pt x="202" y="159"/>
                    <a:pt x="202" y="159"/>
                    <a:pt x="202" y="159"/>
                  </a:cubicBezTo>
                  <a:cubicBezTo>
                    <a:pt x="202" y="160"/>
                    <a:pt x="202" y="160"/>
                    <a:pt x="201" y="161"/>
                  </a:cubicBezTo>
                  <a:cubicBezTo>
                    <a:pt x="200" y="164"/>
                    <a:pt x="198" y="167"/>
                    <a:pt x="197" y="170"/>
                  </a:cubicBezTo>
                  <a:cubicBezTo>
                    <a:pt x="197" y="171"/>
                    <a:pt x="196" y="172"/>
                    <a:pt x="195" y="173"/>
                  </a:cubicBezTo>
                  <a:cubicBezTo>
                    <a:pt x="194" y="174"/>
                    <a:pt x="194" y="175"/>
                    <a:pt x="193" y="175"/>
                  </a:cubicBezTo>
                  <a:cubicBezTo>
                    <a:pt x="193" y="177"/>
                    <a:pt x="192" y="177"/>
                    <a:pt x="192" y="177"/>
                  </a:cubicBezTo>
                  <a:cubicBezTo>
                    <a:pt x="192" y="177"/>
                    <a:pt x="191" y="178"/>
                    <a:pt x="190" y="179"/>
                  </a:cubicBezTo>
                  <a:cubicBezTo>
                    <a:pt x="190" y="180"/>
                    <a:pt x="189" y="181"/>
                    <a:pt x="188" y="182"/>
                  </a:cubicBezTo>
                  <a:cubicBezTo>
                    <a:pt x="188" y="183"/>
                    <a:pt x="187" y="184"/>
                    <a:pt x="186" y="184"/>
                  </a:cubicBezTo>
                  <a:cubicBezTo>
                    <a:pt x="184" y="186"/>
                    <a:pt x="182" y="189"/>
                    <a:pt x="179" y="191"/>
                  </a:cubicBezTo>
                  <a:cubicBezTo>
                    <a:pt x="178" y="191"/>
                    <a:pt x="177" y="192"/>
                    <a:pt x="177" y="192"/>
                  </a:cubicBezTo>
                  <a:cubicBezTo>
                    <a:pt x="176" y="193"/>
                    <a:pt x="176" y="193"/>
                    <a:pt x="176" y="193"/>
                  </a:cubicBezTo>
                  <a:cubicBezTo>
                    <a:pt x="174" y="194"/>
                    <a:pt x="174" y="194"/>
                    <a:pt x="174" y="194"/>
                  </a:cubicBezTo>
                  <a:cubicBezTo>
                    <a:pt x="173" y="195"/>
                    <a:pt x="171" y="196"/>
                    <a:pt x="170" y="197"/>
                  </a:cubicBezTo>
                  <a:cubicBezTo>
                    <a:pt x="168" y="198"/>
                    <a:pt x="167" y="199"/>
                    <a:pt x="165" y="200"/>
                  </a:cubicBezTo>
                  <a:cubicBezTo>
                    <a:pt x="164" y="200"/>
                    <a:pt x="163" y="201"/>
                    <a:pt x="162" y="201"/>
                  </a:cubicBezTo>
                  <a:cubicBezTo>
                    <a:pt x="162" y="201"/>
                    <a:pt x="161" y="201"/>
                    <a:pt x="160" y="202"/>
                  </a:cubicBezTo>
                  <a:cubicBezTo>
                    <a:pt x="158" y="202"/>
                    <a:pt x="157" y="203"/>
                    <a:pt x="155" y="204"/>
                  </a:cubicBezTo>
                  <a:cubicBezTo>
                    <a:pt x="154" y="204"/>
                    <a:pt x="152" y="204"/>
                    <a:pt x="151" y="205"/>
                  </a:cubicBezTo>
                  <a:cubicBezTo>
                    <a:pt x="150" y="205"/>
                    <a:pt x="150" y="205"/>
                    <a:pt x="149" y="205"/>
                  </a:cubicBezTo>
                  <a:cubicBezTo>
                    <a:pt x="148" y="205"/>
                    <a:pt x="148" y="206"/>
                    <a:pt x="147" y="206"/>
                  </a:cubicBezTo>
                  <a:cubicBezTo>
                    <a:pt x="146" y="206"/>
                    <a:pt x="145" y="206"/>
                    <a:pt x="144" y="206"/>
                  </a:cubicBezTo>
                  <a:cubicBezTo>
                    <a:pt x="143" y="207"/>
                    <a:pt x="142" y="207"/>
                    <a:pt x="142" y="207"/>
                  </a:cubicBezTo>
                  <a:cubicBezTo>
                    <a:pt x="142" y="207"/>
                    <a:pt x="141" y="207"/>
                    <a:pt x="139" y="207"/>
                  </a:cubicBezTo>
                  <a:cubicBezTo>
                    <a:pt x="138" y="207"/>
                    <a:pt x="137" y="207"/>
                    <a:pt x="136" y="207"/>
                  </a:cubicBezTo>
                  <a:cubicBezTo>
                    <a:pt x="136" y="207"/>
                    <a:pt x="135" y="207"/>
                    <a:pt x="135" y="207"/>
                  </a:cubicBezTo>
                  <a:cubicBezTo>
                    <a:pt x="134" y="207"/>
                    <a:pt x="133" y="207"/>
                    <a:pt x="133" y="207"/>
                  </a:cubicBezTo>
                  <a:close/>
                </a:path>
              </a:pathLst>
            </a:custGeom>
            <a:grpFill/>
            <a:ln>
              <a:noFill/>
            </a:ln>
          </p:spPr>
          <p:txBody>
            <a:bodyPr vert="horz" wrap="square" lIns="91440" tIns="45720" rIns="91440" bIns="45720" numCol="1" anchor="t" anchorCtr="0" compatLnSpc="1"/>
            <a:lstStyle/>
            <a:p>
              <a:endParaRPr lang="en-US"/>
            </a:p>
          </p:txBody>
        </p:sp>
        <p:sp>
          <p:nvSpPr>
            <p:cNvPr id="54" name="Oval 128"/>
            <p:cNvSpPr>
              <a:spLocks noChangeArrowheads="1"/>
            </p:cNvSpPr>
            <p:nvPr/>
          </p:nvSpPr>
          <p:spPr bwMode="auto">
            <a:xfrm>
              <a:off x="7695543" y="4855689"/>
              <a:ext cx="194454" cy="192662"/>
            </a:xfrm>
            <a:prstGeom prst="ellipse">
              <a:avLst/>
            </a:prstGeom>
            <a:grpFill/>
            <a:ln>
              <a:noFill/>
            </a:ln>
          </p:spPr>
          <p:txBody>
            <a:bodyPr vert="horz" wrap="square" lIns="91440" tIns="45720" rIns="91440" bIns="45720" numCol="1" anchor="t" anchorCtr="0" compatLnSpc="1"/>
            <a:lstStyle/>
            <a:p>
              <a:endParaRPr lang="en-US"/>
            </a:p>
          </p:txBody>
        </p:sp>
      </p:grpSp>
      <p:grpSp>
        <p:nvGrpSpPr>
          <p:cNvPr id="55" name="组合 54"/>
          <p:cNvGrpSpPr/>
          <p:nvPr/>
        </p:nvGrpSpPr>
        <p:grpSpPr>
          <a:xfrm>
            <a:off x="6613947" y="2031174"/>
            <a:ext cx="557376" cy="555584"/>
            <a:chOff x="6613947" y="2031174"/>
            <a:chExt cx="557376" cy="555584"/>
          </a:xfrm>
          <a:solidFill>
            <a:srgbClr val="DA3218"/>
          </a:solidFill>
        </p:grpSpPr>
        <p:sp>
          <p:nvSpPr>
            <p:cNvPr id="56" name="Freeform 129"/>
            <p:cNvSpPr>
              <a:spLocks noEditPoints="1"/>
            </p:cNvSpPr>
            <p:nvPr/>
          </p:nvSpPr>
          <p:spPr bwMode="auto">
            <a:xfrm>
              <a:off x="6613947" y="2031174"/>
              <a:ext cx="557376" cy="555584"/>
            </a:xfrm>
            <a:custGeom>
              <a:avLst/>
              <a:gdLst>
                <a:gd name="T0" fmla="*/ 126 w 263"/>
                <a:gd name="T1" fmla="*/ 242 h 262"/>
                <a:gd name="T2" fmla="*/ 153 w 263"/>
                <a:gd name="T3" fmla="*/ 237 h 262"/>
                <a:gd name="T4" fmla="*/ 174 w 263"/>
                <a:gd name="T5" fmla="*/ 244 h 262"/>
                <a:gd name="T6" fmla="*/ 198 w 263"/>
                <a:gd name="T7" fmla="*/ 246 h 262"/>
                <a:gd name="T8" fmla="*/ 208 w 263"/>
                <a:gd name="T9" fmla="*/ 207 h 262"/>
                <a:gd name="T10" fmla="*/ 231 w 263"/>
                <a:gd name="T11" fmla="*/ 181 h 262"/>
                <a:gd name="T12" fmla="*/ 262 w 263"/>
                <a:gd name="T13" fmla="*/ 158 h 262"/>
                <a:gd name="T14" fmla="*/ 245 w 263"/>
                <a:gd name="T15" fmla="*/ 138 h 262"/>
                <a:gd name="T16" fmla="*/ 239 w 263"/>
                <a:gd name="T17" fmla="*/ 116 h 262"/>
                <a:gd name="T18" fmla="*/ 239 w 263"/>
                <a:gd name="T19" fmla="*/ 94 h 262"/>
                <a:gd name="T20" fmla="*/ 250 w 263"/>
                <a:gd name="T21" fmla="*/ 70 h 262"/>
                <a:gd name="T22" fmla="*/ 213 w 263"/>
                <a:gd name="T23" fmla="*/ 56 h 262"/>
                <a:gd name="T24" fmla="*/ 185 w 263"/>
                <a:gd name="T25" fmla="*/ 37 h 262"/>
                <a:gd name="T26" fmla="*/ 165 w 263"/>
                <a:gd name="T27" fmla="*/ 2 h 262"/>
                <a:gd name="T28" fmla="*/ 142 w 263"/>
                <a:gd name="T29" fmla="*/ 11 h 262"/>
                <a:gd name="T30" fmla="*/ 124 w 263"/>
                <a:gd name="T31" fmla="*/ 23 h 262"/>
                <a:gd name="T32" fmla="*/ 97 w 263"/>
                <a:gd name="T33" fmla="*/ 25 h 262"/>
                <a:gd name="T34" fmla="*/ 73 w 263"/>
                <a:gd name="T35" fmla="*/ 11 h 262"/>
                <a:gd name="T36" fmla="*/ 54 w 263"/>
                <a:gd name="T37" fmla="*/ 38 h 262"/>
                <a:gd name="T38" fmla="*/ 41 w 263"/>
                <a:gd name="T39" fmla="*/ 71 h 262"/>
                <a:gd name="T40" fmla="*/ 5 w 263"/>
                <a:gd name="T41" fmla="*/ 88 h 262"/>
                <a:gd name="T42" fmla="*/ 2 w 263"/>
                <a:gd name="T43" fmla="*/ 113 h 262"/>
                <a:gd name="T44" fmla="*/ 23 w 263"/>
                <a:gd name="T45" fmla="*/ 133 h 262"/>
                <a:gd name="T46" fmla="*/ 27 w 263"/>
                <a:gd name="T47" fmla="*/ 160 h 262"/>
                <a:gd name="T48" fmla="*/ 11 w 263"/>
                <a:gd name="T49" fmla="*/ 186 h 262"/>
                <a:gd name="T50" fmla="*/ 28 w 263"/>
                <a:gd name="T51" fmla="*/ 210 h 262"/>
                <a:gd name="T52" fmla="*/ 66 w 263"/>
                <a:gd name="T53" fmla="*/ 217 h 262"/>
                <a:gd name="T54" fmla="*/ 83 w 263"/>
                <a:gd name="T55" fmla="*/ 252 h 262"/>
                <a:gd name="T56" fmla="*/ 111 w 263"/>
                <a:gd name="T57" fmla="*/ 262 h 262"/>
                <a:gd name="T58" fmla="*/ 117 w 263"/>
                <a:gd name="T59" fmla="*/ 205 h 262"/>
                <a:gd name="T60" fmla="*/ 102 w 263"/>
                <a:gd name="T61" fmla="*/ 201 h 262"/>
                <a:gd name="T62" fmla="*/ 83 w 263"/>
                <a:gd name="T63" fmla="*/ 190 h 262"/>
                <a:gd name="T64" fmla="*/ 69 w 263"/>
                <a:gd name="T65" fmla="*/ 175 h 262"/>
                <a:gd name="T66" fmla="*/ 61 w 263"/>
                <a:gd name="T67" fmla="*/ 159 h 262"/>
                <a:gd name="T68" fmla="*/ 57 w 263"/>
                <a:gd name="T69" fmla="*/ 144 h 262"/>
                <a:gd name="T70" fmla="*/ 56 w 263"/>
                <a:gd name="T71" fmla="*/ 132 h 262"/>
                <a:gd name="T72" fmla="*/ 58 w 263"/>
                <a:gd name="T73" fmla="*/ 112 h 262"/>
                <a:gd name="T74" fmla="*/ 66 w 263"/>
                <a:gd name="T75" fmla="*/ 93 h 262"/>
                <a:gd name="T76" fmla="*/ 74 w 263"/>
                <a:gd name="T77" fmla="*/ 81 h 262"/>
                <a:gd name="T78" fmla="*/ 88 w 263"/>
                <a:gd name="T79" fmla="*/ 68 h 262"/>
                <a:gd name="T80" fmla="*/ 108 w 263"/>
                <a:gd name="T81" fmla="*/ 59 h 262"/>
                <a:gd name="T82" fmla="*/ 121 w 263"/>
                <a:gd name="T83" fmla="*/ 56 h 262"/>
                <a:gd name="T84" fmla="*/ 135 w 263"/>
                <a:gd name="T85" fmla="*/ 55 h 262"/>
                <a:gd name="T86" fmla="*/ 156 w 263"/>
                <a:gd name="T87" fmla="*/ 59 h 262"/>
                <a:gd name="T88" fmla="*/ 173 w 263"/>
                <a:gd name="T89" fmla="*/ 67 h 262"/>
                <a:gd name="T90" fmla="*/ 184 w 263"/>
                <a:gd name="T91" fmla="*/ 77 h 262"/>
                <a:gd name="T92" fmla="*/ 197 w 263"/>
                <a:gd name="T93" fmla="*/ 93 h 262"/>
                <a:gd name="T94" fmla="*/ 205 w 263"/>
                <a:gd name="T95" fmla="*/ 112 h 262"/>
                <a:gd name="T96" fmla="*/ 207 w 263"/>
                <a:gd name="T97" fmla="*/ 123 h 262"/>
                <a:gd name="T98" fmla="*/ 207 w 263"/>
                <a:gd name="T99" fmla="*/ 139 h 262"/>
                <a:gd name="T100" fmla="*/ 203 w 263"/>
                <a:gd name="T101" fmla="*/ 157 h 262"/>
                <a:gd name="T102" fmla="*/ 193 w 263"/>
                <a:gd name="T103" fmla="*/ 175 h 262"/>
                <a:gd name="T104" fmla="*/ 178 w 263"/>
                <a:gd name="T105" fmla="*/ 190 h 262"/>
                <a:gd name="T106" fmla="*/ 165 w 263"/>
                <a:gd name="T107" fmla="*/ 199 h 262"/>
                <a:gd name="T108" fmla="*/ 149 w 263"/>
                <a:gd name="T109" fmla="*/ 205 h 262"/>
                <a:gd name="T110" fmla="*/ 136 w 263"/>
                <a:gd name="T111" fmla="*/ 20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62">
                  <a:moveTo>
                    <a:pt x="111" y="262"/>
                  </a:moveTo>
                  <a:cubicBezTo>
                    <a:pt x="112" y="261"/>
                    <a:pt x="113" y="261"/>
                    <a:pt x="114" y="260"/>
                  </a:cubicBezTo>
                  <a:cubicBezTo>
                    <a:pt x="114" y="260"/>
                    <a:pt x="117" y="256"/>
                    <a:pt x="120" y="251"/>
                  </a:cubicBezTo>
                  <a:cubicBezTo>
                    <a:pt x="122" y="249"/>
                    <a:pt x="123" y="247"/>
                    <a:pt x="125" y="245"/>
                  </a:cubicBezTo>
                  <a:cubicBezTo>
                    <a:pt x="126" y="243"/>
                    <a:pt x="126" y="242"/>
                    <a:pt x="126" y="242"/>
                  </a:cubicBezTo>
                  <a:cubicBezTo>
                    <a:pt x="127" y="240"/>
                    <a:pt x="129" y="239"/>
                    <a:pt x="132" y="239"/>
                  </a:cubicBezTo>
                  <a:cubicBezTo>
                    <a:pt x="132" y="239"/>
                    <a:pt x="132" y="239"/>
                    <a:pt x="134" y="239"/>
                  </a:cubicBezTo>
                  <a:cubicBezTo>
                    <a:pt x="135" y="239"/>
                    <a:pt x="137" y="239"/>
                    <a:pt x="139" y="239"/>
                  </a:cubicBezTo>
                  <a:cubicBezTo>
                    <a:pt x="142" y="239"/>
                    <a:pt x="146" y="238"/>
                    <a:pt x="146" y="238"/>
                  </a:cubicBezTo>
                  <a:cubicBezTo>
                    <a:pt x="146" y="238"/>
                    <a:pt x="149" y="238"/>
                    <a:pt x="153" y="237"/>
                  </a:cubicBezTo>
                  <a:cubicBezTo>
                    <a:pt x="155" y="237"/>
                    <a:pt x="157" y="236"/>
                    <a:pt x="158" y="236"/>
                  </a:cubicBezTo>
                  <a:cubicBezTo>
                    <a:pt x="159" y="235"/>
                    <a:pt x="160" y="235"/>
                    <a:pt x="160" y="235"/>
                  </a:cubicBezTo>
                  <a:cubicBezTo>
                    <a:pt x="162" y="235"/>
                    <a:pt x="164" y="235"/>
                    <a:pt x="166" y="237"/>
                  </a:cubicBezTo>
                  <a:cubicBezTo>
                    <a:pt x="166" y="237"/>
                    <a:pt x="167" y="238"/>
                    <a:pt x="168" y="239"/>
                  </a:cubicBezTo>
                  <a:cubicBezTo>
                    <a:pt x="170" y="240"/>
                    <a:pt x="172" y="242"/>
                    <a:pt x="174" y="244"/>
                  </a:cubicBezTo>
                  <a:cubicBezTo>
                    <a:pt x="178" y="247"/>
                    <a:pt x="183" y="250"/>
                    <a:pt x="183" y="250"/>
                  </a:cubicBezTo>
                  <a:cubicBezTo>
                    <a:pt x="184" y="251"/>
                    <a:pt x="185" y="251"/>
                    <a:pt x="186" y="251"/>
                  </a:cubicBezTo>
                  <a:cubicBezTo>
                    <a:pt x="187" y="251"/>
                    <a:pt x="189" y="251"/>
                    <a:pt x="190" y="251"/>
                  </a:cubicBezTo>
                  <a:cubicBezTo>
                    <a:pt x="190" y="251"/>
                    <a:pt x="191" y="250"/>
                    <a:pt x="193" y="249"/>
                  </a:cubicBezTo>
                  <a:cubicBezTo>
                    <a:pt x="194" y="248"/>
                    <a:pt x="196" y="247"/>
                    <a:pt x="198" y="246"/>
                  </a:cubicBezTo>
                  <a:cubicBezTo>
                    <a:pt x="203" y="243"/>
                    <a:pt x="207" y="241"/>
                    <a:pt x="207" y="241"/>
                  </a:cubicBezTo>
                  <a:cubicBezTo>
                    <a:pt x="209" y="239"/>
                    <a:pt x="210" y="237"/>
                    <a:pt x="210" y="235"/>
                  </a:cubicBezTo>
                  <a:cubicBezTo>
                    <a:pt x="210" y="235"/>
                    <a:pt x="209" y="229"/>
                    <a:pt x="209" y="224"/>
                  </a:cubicBezTo>
                  <a:cubicBezTo>
                    <a:pt x="208" y="218"/>
                    <a:pt x="206" y="213"/>
                    <a:pt x="206" y="213"/>
                  </a:cubicBezTo>
                  <a:cubicBezTo>
                    <a:pt x="206" y="211"/>
                    <a:pt x="206" y="209"/>
                    <a:pt x="208" y="207"/>
                  </a:cubicBezTo>
                  <a:cubicBezTo>
                    <a:pt x="208" y="207"/>
                    <a:pt x="211" y="205"/>
                    <a:pt x="213" y="202"/>
                  </a:cubicBezTo>
                  <a:cubicBezTo>
                    <a:pt x="215" y="199"/>
                    <a:pt x="218" y="196"/>
                    <a:pt x="218" y="196"/>
                  </a:cubicBezTo>
                  <a:cubicBezTo>
                    <a:pt x="218" y="196"/>
                    <a:pt x="220" y="193"/>
                    <a:pt x="222" y="190"/>
                  </a:cubicBezTo>
                  <a:cubicBezTo>
                    <a:pt x="224" y="188"/>
                    <a:pt x="225" y="184"/>
                    <a:pt x="225" y="184"/>
                  </a:cubicBezTo>
                  <a:cubicBezTo>
                    <a:pt x="226" y="182"/>
                    <a:pt x="228" y="181"/>
                    <a:pt x="231" y="181"/>
                  </a:cubicBezTo>
                  <a:cubicBezTo>
                    <a:pt x="231" y="181"/>
                    <a:pt x="236" y="181"/>
                    <a:pt x="241" y="181"/>
                  </a:cubicBezTo>
                  <a:cubicBezTo>
                    <a:pt x="247" y="180"/>
                    <a:pt x="252" y="179"/>
                    <a:pt x="252" y="179"/>
                  </a:cubicBezTo>
                  <a:cubicBezTo>
                    <a:pt x="254" y="179"/>
                    <a:pt x="257" y="177"/>
                    <a:pt x="257" y="174"/>
                  </a:cubicBezTo>
                  <a:cubicBezTo>
                    <a:pt x="257" y="174"/>
                    <a:pt x="259" y="169"/>
                    <a:pt x="260" y="165"/>
                  </a:cubicBezTo>
                  <a:cubicBezTo>
                    <a:pt x="261" y="162"/>
                    <a:pt x="261" y="160"/>
                    <a:pt x="262" y="158"/>
                  </a:cubicBezTo>
                  <a:cubicBezTo>
                    <a:pt x="262" y="156"/>
                    <a:pt x="262" y="155"/>
                    <a:pt x="262" y="155"/>
                  </a:cubicBezTo>
                  <a:cubicBezTo>
                    <a:pt x="263" y="154"/>
                    <a:pt x="262" y="153"/>
                    <a:pt x="262" y="151"/>
                  </a:cubicBezTo>
                  <a:cubicBezTo>
                    <a:pt x="262" y="150"/>
                    <a:pt x="261" y="149"/>
                    <a:pt x="260" y="149"/>
                  </a:cubicBezTo>
                  <a:cubicBezTo>
                    <a:pt x="260" y="149"/>
                    <a:pt x="256" y="145"/>
                    <a:pt x="252" y="142"/>
                  </a:cubicBezTo>
                  <a:cubicBezTo>
                    <a:pt x="249" y="140"/>
                    <a:pt x="247" y="139"/>
                    <a:pt x="245" y="138"/>
                  </a:cubicBezTo>
                  <a:cubicBezTo>
                    <a:pt x="244" y="137"/>
                    <a:pt x="242" y="136"/>
                    <a:pt x="242" y="136"/>
                  </a:cubicBezTo>
                  <a:cubicBezTo>
                    <a:pt x="241" y="135"/>
                    <a:pt x="239" y="133"/>
                    <a:pt x="240" y="131"/>
                  </a:cubicBezTo>
                  <a:cubicBezTo>
                    <a:pt x="240" y="131"/>
                    <a:pt x="240" y="130"/>
                    <a:pt x="240" y="128"/>
                  </a:cubicBezTo>
                  <a:cubicBezTo>
                    <a:pt x="240" y="127"/>
                    <a:pt x="239" y="125"/>
                    <a:pt x="239" y="123"/>
                  </a:cubicBezTo>
                  <a:cubicBezTo>
                    <a:pt x="239" y="120"/>
                    <a:pt x="239" y="116"/>
                    <a:pt x="239" y="116"/>
                  </a:cubicBezTo>
                  <a:cubicBezTo>
                    <a:pt x="239" y="116"/>
                    <a:pt x="238" y="113"/>
                    <a:pt x="237" y="109"/>
                  </a:cubicBezTo>
                  <a:cubicBezTo>
                    <a:pt x="237" y="107"/>
                    <a:pt x="237" y="106"/>
                    <a:pt x="236" y="104"/>
                  </a:cubicBezTo>
                  <a:cubicBezTo>
                    <a:pt x="236" y="103"/>
                    <a:pt x="236" y="102"/>
                    <a:pt x="236" y="102"/>
                  </a:cubicBezTo>
                  <a:cubicBezTo>
                    <a:pt x="235" y="100"/>
                    <a:pt x="236" y="98"/>
                    <a:pt x="237" y="96"/>
                  </a:cubicBezTo>
                  <a:cubicBezTo>
                    <a:pt x="237" y="96"/>
                    <a:pt x="238" y="95"/>
                    <a:pt x="239" y="94"/>
                  </a:cubicBezTo>
                  <a:cubicBezTo>
                    <a:pt x="241" y="92"/>
                    <a:pt x="242" y="90"/>
                    <a:pt x="244" y="88"/>
                  </a:cubicBezTo>
                  <a:cubicBezTo>
                    <a:pt x="248" y="84"/>
                    <a:pt x="251" y="79"/>
                    <a:pt x="251" y="79"/>
                  </a:cubicBezTo>
                  <a:cubicBezTo>
                    <a:pt x="252" y="78"/>
                    <a:pt x="252" y="77"/>
                    <a:pt x="252" y="76"/>
                  </a:cubicBezTo>
                  <a:cubicBezTo>
                    <a:pt x="252" y="75"/>
                    <a:pt x="252" y="74"/>
                    <a:pt x="251" y="72"/>
                  </a:cubicBezTo>
                  <a:cubicBezTo>
                    <a:pt x="251" y="72"/>
                    <a:pt x="250" y="71"/>
                    <a:pt x="250" y="70"/>
                  </a:cubicBezTo>
                  <a:cubicBezTo>
                    <a:pt x="249" y="68"/>
                    <a:pt x="248" y="66"/>
                    <a:pt x="246" y="64"/>
                  </a:cubicBezTo>
                  <a:cubicBezTo>
                    <a:pt x="244" y="60"/>
                    <a:pt x="241" y="55"/>
                    <a:pt x="241" y="55"/>
                  </a:cubicBezTo>
                  <a:cubicBezTo>
                    <a:pt x="240" y="53"/>
                    <a:pt x="237" y="52"/>
                    <a:pt x="235" y="52"/>
                  </a:cubicBezTo>
                  <a:cubicBezTo>
                    <a:pt x="235" y="52"/>
                    <a:pt x="229" y="53"/>
                    <a:pt x="224" y="54"/>
                  </a:cubicBezTo>
                  <a:cubicBezTo>
                    <a:pt x="219" y="54"/>
                    <a:pt x="213" y="56"/>
                    <a:pt x="213" y="56"/>
                  </a:cubicBezTo>
                  <a:cubicBezTo>
                    <a:pt x="211" y="56"/>
                    <a:pt x="209" y="56"/>
                    <a:pt x="208" y="54"/>
                  </a:cubicBezTo>
                  <a:cubicBezTo>
                    <a:pt x="208" y="54"/>
                    <a:pt x="205" y="52"/>
                    <a:pt x="202" y="49"/>
                  </a:cubicBezTo>
                  <a:cubicBezTo>
                    <a:pt x="200" y="47"/>
                    <a:pt x="197" y="45"/>
                    <a:pt x="197" y="45"/>
                  </a:cubicBezTo>
                  <a:cubicBezTo>
                    <a:pt x="197" y="45"/>
                    <a:pt x="194" y="43"/>
                    <a:pt x="191" y="41"/>
                  </a:cubicBezTo>
                  <a:cubicBezTo>
                    <a:pt x="188" y="38"/>
                    <a:pt x="185" y="37"/>
                    <a:pt x="185" y="37"/>
                  </a:cubicBezTo>
                  <a:cubicBezTo>
                    <a:pt x="183" y="36"/>
                    <a:pt x="182" y="34"/>
                    <a:pt x="182" y="32"/>
                  </a:cubicBezTo>
                  <a:cubicBezTo>
                    <a:pt x="182" y="32"/>
                    <a:pt x="182" y="26"/>
                    <a:pt x="181" y="21"/>
                  </a:cubicBezTo>
                  <a:cubicBezTo>
                    <a:pt x="180" y="15"/>
                    <a:pt x="179" y="10"/>
                    <a:pt x="179" y="10"/>
                  </a:cubicBezTo>
                  <a:cubicBezTo>
                    <a:pt x="179" y="8"/>
                    <a:pt x="177" y="6"/>
                    <a:pt x="175" y="5"/>
                  </a:cubicBezTo>
                  <a:cubicBezTo>
                    <a:pt x="175" y="5"/>
                    <a:pt x="170" y="3"/>
                    <a:pt x="165" y="2"/>
                  </a:cubicBezTo>
                  <a:cubicBezTo>
                    <a:pt x="163" y="1"/>
                    <a:pt x="160" y="1"/>
                    <a:pt x="159" y="1"/>
                  </a:cubicBezTo>
                  <a:cubicBezTo>
                    <a:pt x="157" y="0"/>
                    <a:pt x="156" y="0"/>
                    <a:pt x="156" y="0"/>
                  </a:cubicBezTo>
                  <a:cubicBezTo>
                    <a:pt x="154" y="0"/>
                    <a:pt x="153" y="0"/>
                    <a:pt x="152" y="0"/>
                  </a:cubicBezTo>
                  <a:cubicBezTo>
                    <a:pt x="151" y="0"/>
                    <a:pt x="150" y="1"/>
                    <a:pt x="149" y="2"/>
                  </a:cubicBezTo>
                  <a:cubicBezTo>
                    <a:pt x="149" y="2"/>
                    <a:pt x="145" y="6"/>
                    <a:pt x="142" y="11"/>
                  </a:cubicBezTo>
                  <a:cubicBezTo>
                    <a:pt x="141" y="13"/>
                    <a:pt x="139" y="15"/>
                    <a:pt x="138" y="17"/>
                  </a:cubicBezTo>
                  <a:cubicBezTo>
                    <a:pt x="137" y="19"/>
                    <a:pt x="136" y="20"/>
                    <a:pt x="136" y="20"/>
                  </a:cubicBezTo>
                  <a:cubicBezTo>
                    <a:pt x="135" y="22"/>
                    <a:pt x="133" y="23"/>
                    <a:pt x="131" y="23"/>
                  </a:cubicBezTo>
                  <a:cubicBezTo>
                    <a:pt x="131" y="23"/>
                    <a:pt x="130" y="23"/>
                    <a:pt x="129" y="23"/>
                  </a:cubicBezTo>
                  <a:cubicBezTo>
                    <a:pt x="127" y="23"/>
                    <a:pt x="126" y="23"/>
                    <a:pt x="124" y="23"/>
                  </a:cubicBezTo>
                  <a:cubicBezTo>
                    <a:pt x="120" y="23"/>
                    <a:pt x="117" y="24"/>
                    <a:pt x="117" y="24"/>
                  </a:cubicBezTo>
                  <a:cubicBezTo>
                    <a:pt x="117" y="24"/>
                    <a:pt x="113" y="24"/>
                    <a:pt x="110" y="25"/>
                  </a:cubicBezTo>
                  <a:cubicBezTo>
                    <a:pt x="108" y="25"/>
                    <a:pt x="106" y="26"/>
                    <a:pt x="105" y="26"/>
                  </a:cubicBezTo>
                  <a:cubicBezTo>
                    <a:pt x="103" y="26"/>
                    <a:pt x="103" y="27"/>
                    <a:pt x="103" y="27"/>
                  </a:cubicBezTo>
                  <a:cubicBezTo>
                    <a:pt x="100" y="27"/>
                    <a:pt x="98" y="27"/>
                    <a:pt x="97" y="25"/>
                  </a:cubicBezTo>
                  <a:cubicBezTo>
                    <a:pt x="97" y="25"/>
                    <a:pt x="96" y="24"/>
                    <a:pt x="94" y="23"/>
                  </a:cubicBezTo>
                  <a:cubicBezTo>
                    <a:pt x="93" y="21"/>
                    <a:pt x="91" y="20"/>
                    <a:pt x="89" y="18"/>
                  </a:cubicBezTo>
                  <a:cubicBezTo>
                    <a:pt x="84" y="15"/>
                    <a:pt x="80" y="11"/>
                    <a:pt x="80" y="11"/>
                  </a:cubicBezTo>
                  <a:cubicBezTo>
                    <a:pt x="79" y="11"/>
                    <a:pt x="78" y="10"/>
                    <a:pt x="76" y="10"/>
                  </a:cubicBezTo>
                  <a:cubicBezTo>
                    <a:pt x="75" y="10"/>
                    <a:pt x="74" y="11"/>
                    <a:pt x="73" y="11"/>
                  </a:cubicBezTo>
                  <a:cubicBezTo>
                    <a:pt x="73" y="11"/>
                    <a:pt x="72" y="12"/>
                    <a:pt x="70" y="13"/>
                  </a:cubicBezTo>
                  <a:cubicBezTo>
                    <a:pt x="68" y="13"/>
                    <a:pt x="66" y="14"/>
                    <a:pt x="64" y="16"/>
                  </a:cubicBezTo>
                  <a:cubicBezTo>
                    <a:pt x="60" y="18"/>
                    <a:pt x="56" y="21"/>
                    <a:pt x="56" y="21"/>
                  </a:cubicBezTo>
                  <a:cubicBezTo>
                    <a:pt x="54" y="22"/>
                    <a:pt x="52" y="25"/>
                    <a:pt x="53" y="27"/>
                  </a:cubicBezTo>
                  <a:cubicBezTo>
                    <a:pt x="53" y="27"/>
                    <a:pt x="53" y="33"/>
                    <a:pt x="54" y="38"/>
                  </a:cubicBezTo>
                  <a:cubicBezTo>
                    <a:pt x="55" y="43"/>
                    <a:pt x="56" y="49"/>
                    <a:pt x="56" y="49"/>
                  </a:cubicBezTo>
                  <a:cubicBezTo>
                    <a:pt x="57" y="51"/>
                    <a:pt x="56" y="53"/>
                    <a:pt x="55" y="55"/>
                  </a:cubicBezTo>
                  <a:cubicBezTo>
                    <a:pt x="55" y="55"/>
                    <a:pt x="52" y="57"/>
                    <a:pt x="50" y="60"/>
                  </a:cubicBezTo>
                  <a:cubicBezTo>
                    <a:pt x="47" y="63"/>
                    <a:pt x="45" y="65"/>
                    <a:pt x="45" y="65"/>
                  </a:cubicBezTo>
                  <a:cubicBezTo>
                    <a:pt x="45" y="65"/>
                    <a:pt x="43" y="68"/>
                    <a:pt x="41" y="71"/>
                  </a:cubicBezTo>
                  <a:cubicBezTo>
                    <a:pt x="39" y="74"/>
                    <a:pt x="37" y="77"/>
                    <a:pt x="37" y="77"/>
                  </a:cubicBezTo>
                  <a:cubicBezTo>
                    <a:pt x="36" y="79"/>
                    <a:pt x="34" y="81"/>
                    <a:pt x="32" y="81"/>
                  </a:cubicBezTo>
                  <a:cubicBezTo>
                    <a:pt x="32" y="81"/>
                    <a:pt x="27" y="81"/>
                    <a:pt x="21" y="81"/>
                  </a:cubicBezTo>
                  <a:cubicBezTo>
                    <a:pt x="16" y="82"/>
                    <a:pt x="10" y="83"/>
                    <a:pt x="10" y="83"/>
                  </a:cubicBezTo>
                  <a:cubicBezTo>
                    <a:pt x="8" y="83"/>
                    <a:pt x="6" y="85"/>
                    <a:pt x="5" y="88"/>
                  </a:cubicBezTo>
                  <a:cubicBezTo>
                    <a:pt x="5" y="88"/>
                    <a:pt x="4" y="92"/>
                    <a:pt x="2" y="97"/>
                  </a:cubicBezTo>
                  <a:cubicBezTo>
                    <a:pt x="2" y="99"/>
                    <a:pt x="1" y="102"/>
                    <a:pt x="1" y="104"/>
                  </a:cubicBezTo>
                  <a:cubicBezTo>
                    <a:pt x="1" y="105"/>
                    <a:pt x="0" y="107"/>
                    <a:pt x="0" y="107"/>
                  </a:cubicBezTo>
                  <a:cubicBezTo>
                    <a:pt x="0" y="108"/>
                    <a:pt x="0" y="109"/>
                    <a:pt x="0" y="110"/>
                  </a:cubicBezTo>
                  <a:cubicBezTo>
                    <a:pt x="1" y="111"/>
                    <a:pt x="1" y="112"/>
                    <a:pt x="2" y="113"/>
                  </a:cubicBezTo>
                  <a:cubicBezTo>
                    <a:pt x="2" y="113"/>
                    <a:pt x="7" y="117"/>
                    <a:pt x="11" y="120"/>
                  </a:cubicBezTo>
                  <a:cubicBezTo>
                    <a:pt x="13" y="122"/>
                    <a:pt x="16" y="123"/>
                    <a:pt x="17" y="124"/>
                  </a:cubicBezTo>
                  <a:cubicBezTo>
                    <a:pt x="19" y="125"/>
                    <a:pt x="20" y="126"/>
                    <a:pt x="20" y="126"/>
                  </a:cubicBezTo>
                  <a:cubicBezTo>
                    <a:pt x="22" y="127"/>
                    <a:pt x="23" y="129"/>
                    <a:pt x="23" y="131"/>
                  </a:cubicBezTo>
                  <a:cubicBezTo>
                    <a:pt x="23" y="131"/>
                    <a:pt x="23" y="132"/>
                    <a:pt x="23" y="133"/>
                  </a:cubicBezTo>
                  <a:cubicBezTo>
                    <a:pt x="23" y="135"/>
                    <a:pt x="23" y="137"/>
                    <a:pt x="23" y="138"/>
                  </a:cubicBezTo>
                  <a:cubicBezTo>
                    <a:pt x="24" y="142"/>
                    <a:pt x="24" y="145"/>
                    <a:pt x="24" y="145"/>
                  </a:cubicBezTo>
                  <a:cubicBezTo>
                    <a:pt x="24" y="145"/>
                    <a:pt x="25" y="149"/>
                    <a:pt x="25" y="153"/>
                  </a:cubicBezTo>
                  <a:cubicBezTo>
                    <a:pt x="26" y="154"/>
                    <a:pt x="26" y="156"/>
                    <a:pt x="26" y="157"/>
                  </a:cubicBezTo>
                  <a:cubicBezTo>
                    <a:pt x="27" y="159"/>
                    <a:pt x="27" y="160"/>
                    <a:pt x="27" y="160"/>
                  </a:cubicBezTo>
                  <a:cubicBezTo>
                    <a:pt x="28" y="162"/>
                    <a:pt x="27" y="164"/>
                    <a:pt x="26" y="165"/>
                  </a:cubicBezTo>
                  <a:cubicBezTo>
                    <a:pt x="26" y="165"/>
                    <a:pt x="25" y="166"/>
                    <a:pt x="23" y="168"/>
                  </a:cubicBezTo>
                  <a:cubicBezTo>
                    <a:pt x="22" y="169"/>
                    <a:pt x="20" y="171"/>
                    <a:pt x="18" y="174"/>
                  </a:cubicBezTo>
                  <a:cubicBezTo>
                    <a:pt x="15" y="178"/>
                    <a:pt x="12" y="182"/>
                    <a:pt x="12" y="182"/>
                  </a:cubicBezTo>
                  <a:cubicBezTo>
                    <a:pt x="11" y="183"/>
                    <a:pt x="11" y="184"/>
                    <a:pt x="11" y="186"/>
                  </a:cubicBezTo>
                  <a:cubicBezTo>
                    <a:pt x="11" y="187"/>
                    <a:pt x="11" y="188"/>
                    <a:pt x="12" y="189"/>
                  </a:cubicBezTo>
                  <a:cubicBezTo>
                    <a:pt x="12" y="189"/>
                    <a:pt x="12" y="190"/>
                    <a:pt x="13" y="192"/>
                  </a:cubicBezTo>
                  <a:cubicBezTo>
                    <a:pt x="14" y="194"/>
                    <a:pt x="15" y="196"/>
                    <a:pt x="16" y="198"/>
                  </a:cubicBezTo>
                  <a:cubicBezTo>
                    <a:pt x="19" y="202"/>
                    <a:pt x="21" y="206"/>
                    <a:pt x="21" y="206"/>
                  </a:cubicBezTo>
                  <a:cubicBezTo>
                    <a:pt x="23" y="209"/>
                    <a:pt x="25" y="210"/>
                    <a:pt x="28" y="210"/>
                  </a:cubicBezTo>
                  <a:cubicBezTo>
                    <a:pt x="28" y="210"/>
                    <a:pt x="33" y="209"/>
                    <a:pt x="39" y="208"/>
                  </a:cubicBezTo>
                  <a:cubicBezTo>
                    <a:pt x="44" y="207"/>
                    <a:pt x="49" y="206"/>
                    <a:pt x="49" y="206"/>
                  </a:cubicBezTo>
                  <a:cubicBezTo>
                    <a:pt x="51" y="205"/>
                    <a:pt x="53" y="206"/>
                    <a:pt x="55" y="208"/>
                  </a:cubicBezTo>
                  <a:cubicBezTo>
                    <a:pt x="55" y="208"/>
                    <a:pt x="57" y="210"/>
                    <a:pt x="60" y="212"/>
                  </a:cubicBezTo>
                  <a:cubicBezTo>
                    <a:pt x="63" y="215"/>
                    <a:pt x="66" y="217"/>
                    <a:pt x="66" y="217"/>
                  </a:cubicBezTo>
                  <a:cubicBezTo>
                    <a:pt x="66" y="217"/>
                    <a:pt x="69" y="219"/>
                    <a:pt x="72" y="221"/>
                  </a:cubicBezTo>
                  <a:cubicBezTo>
                    <a:pt x="75" y="223"/>
                    <a:pt x="78" y="225"/>
                    <a:pt x="78" y="225"/>
                  </a:cubicBezTo>
                  <a:cubicBezTo>
                    <a:pt x="80" y="226"/>
                    <a:pt x="81" y="228"/>
                    <a:pt x="81" y="230"/>
                  </a:cubicBezTo>
                  <a:cubicBezTo>
                    <a:pt x="81" y="230"/>
                    <a:pt x="81" y="236"/>
                    <a:pt x="82" y="241"/>
                  </a:cubicBezTo>
                  <a:cubicBezTo>
                    <a:pt x="82" y="246"/>
                    <a:pt x="83" y="252"/>
                    <a:pt x="83" y="252"/>
                  </a:cubicBezTo>
                  <a:cubicBezTo>
                    <a:pt x="84" y="254"/>
                    <a:pt x="85" y="256"/>
                    <a:pt x="88" y="257"/>
                  </a:cubicBezTo>
                  <a:cubicBezTo>
                    <a:pt x="88" y="257"/>
                    <a:pt x="93" y="258"/>
                    <a:pt x="97" y="260"/>
                  </a:cubicBezTo>
                  <a:cubicBezTo>
                    <a:pt x="100" y="260"/>
                    <a:pt x="102" y="261"/>
                    <a:pt x="104" y="261"/>
                  </a:cubicBezTo>
                  <a:cubicBezTo>
                    <a:pt x="106" y="262"/>
                    <a:pt x="107" y="262"/>
                    <a:pt x="107" y="262"/>
                  </a:cubicBezTo>
                  <a:cubicBezTo>
                    <a:pt x="108" y="262"/>
                    <a:pt x="110" y="262"/>
                    <a:pt x="111" y="262"/>
                  </a:cubicBezTo>
                  <a:close/>
                  <a:moveTo>
                    <a:pt x="132" y="207"/>
                  </a:moveTo>
                  <a:cubicBezTo>
                    <a:pt x="131" y="207"/>
                    <a:pt x="129" y="207"/>
                    <a:pt x="128" y="207"/>
                  </a:cubicBezTo>
                  <a:cubicBezTo>
                    <a:pt x="126" y="207"/>
                    <a:pt x="124" y="206"/>
                    <a:pt x="123" y="206"/>
                  </a:cubicBezTo>
                  <a:cubicBezTo>
                    <a:pt x="122" y="206"/>
                    <a:pt x="121" y="206"/>
                    <a:pt x="120" y="206"/>
                  </a:cubicBezTo>
                  <a:cubicBezTo>
                    <a:pt x="119" y="206"/>
                    <a:pt x="118" y="206"/>
                    <a:pt x="117" y="205"/>
                  </a:cubicBezTo>
                  <a:cubicBezTo>
                    <a:pt x="116" y="205"/>
                    <a:pt x="114" y="205"/>
                    <a:pt x="112" y="204"/>
                  </a:cubicBezTo>
                  <a:cubicBezTo>
                    <a:pt x="110" y="204"/>
                    <a:pt x="108" y="203"/>
                    <a:pt x="107" y="203"/>
                  </a:cubicBezTo>
                  <a:cubicBezTo>
                    <a:pt x="105" y="202"/>
                    <a:pt x="105" y="202"/>
                    <a:pt x="105" y="202"/>
                  </a:cubicBezTo>
                  <a:cubicBezTo>
                    <a:pt x="104" y="202"/>
                    <a:pt x="104" y="202"/>
                    <a:pt x="104" y="202"/>
                  </a:cubicBezTo>
                  <a:cubicBezTo>
                    <a:pt x="103" y="201"/>
                    <a:pt x="103" y="201"/>
                    <a:pt x="102" y="201"/>
                  </a:cubicBezTo>
                  <a:cubicBezTo>
                    <a:pt x="98" y="199"/>
                    <a:pt x="96" y="198"/>
                    <a:pt x="93" y="196"/>
                  </a:cubicBezTo>
                  <a:cubicBezTo>
                    <a:pt x="92" y="196"/>
                    <a:pt x="91" y="195"/>
                    <a:pt x="90" y="194"/>
                  </a:cubicBezTo>
                  <a:cubicBezTo>
                    <a:pt x="89" y="194"/>
                    <a:pt x="88" y="193"/>
                    <a:pt x="88" y="193"/>
                  </a:cubicBezTo>
                  <a:cubicBezTo>
                    <a:pt x="86" y="192"/>
                    <a:pt x="85" y="191"/>
                    <a:pt x="85" y="191"/>
                  </a:cubicBezTo>
                  <a:cubicBezTo>
                    <a:pt x="85" y="191"/>
                    <a:pt x="85" y="191"/>
                    <a:pt x="83" y="190"/>
                  </a:cubicBezTo>
                  <a:cubicBezTo>
                    <a:pt x="83" y="189"/>
                    <a:pt x="82" y="188"/>
                    <a:pt x="81" y="188"/>
                  </a:cubicBezTo>
                  <a:cubicBezTo>
                    <a:pt x="80" y="187"/>
                    <a:pt x="79" y="186"/>
                    <a:pt x="78" y="185"/>
                  </a:cubicBezTo>
                  <a:cubicBezTo>
                    <a:pt x="76" y="183"/>
                    <a:pt x="74" y="181"/>
                    <a:pt x="72" y="178"/>
                  </a:cubicBezTo>
                  <a:cubicBezTo>
                    <a:pt x="71" y="177"/>
                    <a:pt x="71" y="177"/>
                    <a:pt x="70" y="176"/>
                  </a:cubicBezTo>
                  <a:cubicBezTo>
                    <a:pt x="69" y="175"/>
                    <a:pt x="69" y="175"/>
                    <a:pt x="69" y="175"/>
                  </a:cubicBezTo>
                  <a:cubicBezTo>
                    <a:pt x="69" y="174"/>
                    <a:pt x="69" y="174"/>
                    <a:pt x="69" y="174"/>
                  </a:cubicBezTo>
                  <a:cubicBezTo>
                    <a:pt x="68" y="172"/>
                    <a:pt x="67" y="171"/>
                    <a:pt x="66" y="169"/>
                  </a:cubicBezTo>
                  <a:cubicBezTo>
                    <a:pt x="65" y="168"/>
                    <a:pt x="64" y="166"/>
                    <a:pt x="63" y="164"/>
                  </a:cubicBezTo>
                  <a:cubicBezTo>
                    <a:pt x="63" y="163"/>
                    <a:pt x="62" y="163"/>
                    <a:pt x="62" y="162"/>
                  </a:cubicBezTo>
                  <a:cubicBezTo>
                    <a:pt x="62" y="161"/>
                    <a:pt x="61" y="160"/>
                    <a:pt x="61" y="159"/>
                  </a:cubicBezTo>
                  <a:cubicBezTo>
                    <a:pt x="60" y="158"/>
                    <a:pt x="60" y="156"/>
                    <a:pt x="59" y="155"/>
                  </a:cubicBezTo>
                  <a:cubicBezTo>
                    <a:pt x="59" y="153"/>
                    <a:pt x="58" y="152"/>
                    <a:pt x="58" y="150"/>
                  </a:cubicBezTo>
                  <a:cubicBezTo>
                    <a:pt x="58" y="150"/>
                    <a:pt x="58" y="149"/>
                    <a:pt x="57" y="148"/>
                  </a:cubicBezTo>
                  <a:cubicBezTo>
                    <a:pt x="57" y="148"/>
                    <a:pt x="57" y="147"/>
                    <a:pt x="57" y="147"/>
                  </a:cubicBezTo>
                  <a:cubicBezTo>
                    <a:pt x="57" y="145"/>
                    <a:pt x="57" y="144"/>
                    <a:pt x="57" y="144"/>
                  </a:cubicBezTo>
                  <a:cubicBezTo>
                    <a:pt x="56" y="142"/>
                    <a:pt x="56" y="141"/>
                    <a:pt x="56" y="141"/>
                  </a:cubicBezTo>
                  <a:cubicBezTo>
                    <a:pt x="56" y="141"/>
                    <a:pt x="56" y="140"/>
                    <a:pt x="56" y="139"/>
                  </a:cubicBezTo>
                  <a:cubicBezTo>
                    <a:pt x="56" y="138"/>
                    <a:pt x="56" y="137"/>
                    <a:pt x="56" y="136"/>
                  </a:cubicBezTo>
                  <a:cubicBezTo>
                    <a:pt x="56" y="135"/>
                    <a:pt x="56" y="134"/>
                    <a:pt x="55" y="134"/>
                  </a:cubicBezTo>
                  <a:cubicBezTo>
                    <a:pt x="55" y="133"/>
                    <a:pt x="56" y="133"/>
                    <a:pt x="56" y="132"/>
                  </a:cubicBezTo>
                  <a:cubicBezTo>
                    <a:pt x="56" y="130"/>
                    <a:pt x="56" y="129"/>
                    <a:pt x="56" y="127"/>
                  </a:cubicBezTo>
                  <a:cubicBezTo>
                    <a:pt x="56" y="126"/>
                    <a:pt x="56" y="124"/>
                    <a:pt x="56" y="122"/>
                  </a:cubicBezTo>
                  <a:cubicBezTo>
                    <a:pt x="56" y="121"/>
                    <a:pt x="56" y="121"/>
                    <a:pt x="56" y="120"/>
                  </a:cubicBezTo>
                  <a:cubicBezTo>
                    <a:pt x="56" y="119"/>
                    <a:pt x="57" y="118"/>
                    <a:pt x="57" y="117"/>
                  </a:cubicBezTo>
                  <a:cubicBezTo>
                    <a:pt x="57" y="115"/>
                    <a:pt x="57" y="113"/>
                    <a:pt x="58" y="112"/>
                  </a:cubicBezTo>
                  <a:cubicBezTo>
                    <a:pt x="59" y="110"/>
                    <a:pt x="59" y="108"/>
                    <a:pt x="60" y="106"/>
                  </a:cubicBezTo>
                  <a:cubicBezTo>
                    <a:pt x="60" y="105"/>
                    <a:pt x="60" y="105"/>
                    <a:pt x="60" y="105"/>
                  </a:cubicBezTo>
                  <a:cubicBezTo>
                    <a:pt x="61" y="104"/>
                    <a:pt x="61" y="104"/>
                    <a:pt x="61" y="104"/>
                  </a:cubicBezTo>
                  <a:cubicBezTo>
                    <a:pt x="61" y="103"/>
                    <a:pt x="61" y="102"/>
                    <a:pt x="62" y="101"/>
                  </a:cubicBezTo>
                  <a:cubicBezTo>
                    <a:pt x="63" y="98"/>
                    <a:pt x="65" y="95"/>
                    <a:pt x="66" y="93"/>
                  </a:cubicBezTo>
                  <a:cubicBezTo>
                    <a:pt x="66" y="91"/>
                    <a:pt x="67" y="90"/>
                    <a:pt x="68" y="90"/>
                  </a:cubicBezTo>
                  <a:cubicBezTo>
                    <a:pt x="68" y="89"/>
                    <a:pt x="69" y="88"/>
                    <a:pt x="69" y="87"/>
                  </a:cubicBezTo>
                  <a:cubicBezTo>
                    <a:pt x="70" y="86"/>
                    <a:pt x="71" y="85"/>
                    <a:pt x="71" y="85"/>
                  </a:cubicBezTo>
                  <a:cubicBezTo>
                    <a:pt x="71" y="85"/>
                    <a:pt x="72" y="84"/>
                    <a:pt x="73" y="83"/>
                  </a:cubicBezTo>
                  <a:cubicBezTo>
                    <a:pt x="73" y="82"/>
                    <a:pt x="74" y="82"/>
                    <a:pt x="74" y="81"/>
                  </a:cubicBezTo>
                  <a:cubicBezTo>
                    <a:pt x="75" y="80"/>
                    <a:pt x="76" y="79"/>
                    <a:pt x="77" y="78"/>
                  </a:cubicBezTo>
                  <a:cubicBezTo>
                    <a:pt x="79" y="76"/>
                    <a:pt x="81" y="74"/>
                    <a:pt x="84" y="72"/>
                  </a:cubicBezTo>
                  <a:cubicBezTo>
                    <a:pt x="85" y="71"/>
                    <a:pt x="85" y="70"/>
                    <a:pt x="86" y="70"/>
                  </a:cubicBezTo>
                  <a:cubicBezTo>
                    <a:pt x="87" y="69"/>
                    <a:pt x="87" y="69"/>
                    <a:pt x="87" y="69"/>
                  </a:cubicBezTo>
                  <a:cubicBezTo>
                    <a:pt x="88" y="68"/>
                    <a:pt x="88" y="68"/>
                    <a:pt x="88" y="68"/>
                  </a:cubicBezTo>
                  <a:cubicBezTo>
                    <a:pt x="90" y="67"/>
                    <a:pt x="92" y="66"/>
                    <a:pt x="93" y="65"/>
                  </a:cubicBezTo>
                  <a:cubicBezTo>
                    <a:pt x="95" y="64"/>
                    <a:pt x="96" y="64"/>
                    <a:pt x="98" y="63"/>
                  </a:cubicBezTo>
                  <a:cubicBezTo>
                    <a:pt x="99" y="62"/>
                    <a:pt x="100" y="62"/>
                    <a:pt x="100" y="62"/>
                  </a:cubicBezTo>
                  <a:cubicBezTo>
                    <a:pt x="101" y="61"/>
                    <a:pt x="102" y="61"/>
                    <a:pt x="103" y="61"/>
                  </a:cubicBezTo>
                  <a:cubicBezTo>
                    <a:pt x="105" y="60"/>
                    <a:pt x="106" y="59"/>
                    <a:pt x="108" y="59"/>
                  </a:cubicBezTo>
                  <a:cubicBezTo>
                    <a:pt x="109" y="58"/>
                    <a:pt x="111" y="58"/>
                    <a:pt x="112" y="58"/>
                  </a:cubicBezTo>
                  <a:cubicBezTo>
                    <a:pt x="113" y="57"/>
                    <a:pt x="113" y="57"/>
                    <a:pt x="114" y="57"/>
                  </a:cubicBezTo>
                  <a:cubicBezTo>
                    <a:pt x="114" y="57"/>
                    <a:pt x="115" y="57"/>
                    <a:pt x="116" y="57"/>
                  </a:cubicBezTo>
                  <a:cubicBezTo>
                    <a:pt x="117" y="57"/>
                    <a:pt x="118" y="56"/>
                    <a:pt x="119" y="56"/>
                  </a:cubicBezTo>
                  <a:cubicBezTo>
                    <a:pt x="120" y="56"/>
                    <a:pt x="121" y="56"/>
                    <a:pt x="121" y="56"/>
                  </a:cubicBezTo>
                  <a:cubicBezTo>
                    <a:pt x="121" y="56"/>
                    <a:pt x="122" y="56"/>
                    <a:pt x="124" y="55"/>
                  </a:cubicBezTo>
                  <a:cubicBezTo>
                    <a:pt x="124" y="55"/>
                    <a:pt x="125" y="55"/>
                    <a:pt x="127" y="55"/>
                  </a:cubicBezTo>
                  <a:cubicBezTo>
                    <a:pt x="127" y="55"/>
                    <a:pt x="128" y="55"/>
                    <a:pt x="128" y="55"/>
                  </a:cubicBezTo>
                  <a:cubicBezTo>
                    <a:pt x="129" y="55"/>
                    <a:pt x="130" y="55"/>
                    <a:pt x="130" y="55"/>
                  </a:cubicBezTo>
                  <a:cubicBezTo>
                    <a:pt x="132" y="55"/>
                    <a:pt x="133" y="55"/>
                    <a:pt x="135" y="55"/>
                  </a:cubicBezTo>
                  <a:cubicBezTo>
                    <a:pt x="136" y="55"/>
                    <a:pt x="138" y="55"/>
                    <a:pt x="140" y="56"/>
                  </a:cubicBezTo>
                  <a:cubicBezTo>
                    <a:pt x="141" y="56"/>
                    <a:pt x="142" y="56"/>
                    <a:pt x="143" y="56"/>
                  </a:cubicBezTo>
                  <a:cubicBezTo>
                    <a:pt x="143" y="56"/>
                    <a:pt x="144" y="56"/>
                    <a:pt x="145" y="56"/>
                  </a:cubicBezTo>
                  <a:cubicBezTo>
                    <a:pt x="147" y="57"/>
                    <a:pt x="149" y="57"/>
                    <a:pt x="151" y="58"/>
                  </a:cubicBezTo>
                  <a:cubicBezTo>
                    <a:pt x="152" y="58"/>
                    <a:pt x="154" y="59"/>
                    <a:pt x="156" y="59"/>
                  </a:cubicBezTo>
                  <a:cubicBezTo>
                    <a:pt x="157" y="60"/>
                    <a:pt x="157" y="60"/>
                    <a:pt x="157" y="60"/>
                  </a:cubicBezTo>
                  <a:cubicBezTo>
                    <a:pt x="158" y="60"/>
                    <a:pt x="158" y="60"/>
                    <a:pt x="158" y="60"/>
                  </a:cubicBezTo>
                  <a:cubicBezTo>
                    <a:pt x="159" y="60"/>
                    <a:pt x="160" y="61"/>
                    <a:pt x="161" y="61"/>
                  </a:cubicBezTo>
                  <a:cubicBezTo>
                    <a:pt x="164" y="62"/>
                    <a:pt x="167" y="64"/>
                    <a:pt x="169" y="65"/>
                  </a:cubicBezTo>
                  <a:cubicBezTo>
                    <a:pt x="171" y="66"/>
                    <a:pt x="172" y="67"/>
                    <a:pt x="173" y="67"/>
                  </a:cubicBezTo>
                  <a:cubicBezTo>
                    <a:pt x="174" y="68"/>
                    <a:pt x="174" y="69"/>
                    <a:pt x="175" y="69"/>
                  </a:cubicBezTo>
                  <a:cubicBezTo>
                    <a:pt x="176" y="70"/>
                    <a:pt x="177" y="70"/>
                    <a:pt x="177" y="70"/>
                  </a:cubicBezTo>
                  <a:cubicBezTo>
                    <a:pt x="177" y="70"/>
                    <a:pt x="178" y="71"/>
                    <a:pt x="179" y="72"/>
                  </a:cubicBezTo>
                  <a:cubicBezTo>
                    <a:pt x="180" y="73"/>
                    <a:pt x="181" y="73"/>
                    <a:pt x="181" y="74"/>
                  </a:cubicBezTo>
                  <a:cubicBezTo>
                    <a:pt x="182" y="75"/>
                    <a:pt x="183" y="76"/>
                    <a:pt x="184" y="77"/>
                  </a:cubicBezTo>
                  <a:cubicBezTo>
                    <a:pt x="186" y="79"/>
                    <a:pt x="189" y="81"/>
                    <a:pt x="191" y="84"/>
                  </a:cubicBezTo>
                  <a:cubicBezTo>
                    <a:pt x="191" y="84"/>
                    <a:pt x="192" y="85"/>
                    <a:pt x="192" y="86"/>
                  </a:cubicBezTo>
                  <a:cubicBezTo>
                    <a:pt x="193" y="87"/>
                    <a:pt x="193" y="87"/>
                    <a:pt x="193" y="87"/>
                  </a:cubicBezTo>
                  <a:cubicBezTo>
                    <a:pt x="194" y="88"/>
                    <a:pt x="194" y="88"/>
                    <a:pt x="194" y="88"/>
                  </a:cubicBezTo>
                  <a:cubicBezTo>
                    <a:pt x="195" y="90"/>
                    <a:pt x="196" y="91"/>
                    <a:pt x="197" y="93"/>
                  </a:cubicBezTo>
                  <a:cubicBezTo>
                    <a:pt x="198" y="94"/>
                    <a:pt x="198" y="96"/>
                    <a:pt x="199" y="98"/>
                  </a:cubicBezTo>
                  <a:cubicBezTo>
                    <a:pt x="200" y="98"/>
                    <a:pt x="200" y="99"/>
                    <a:pt x="201" y="100"/>
                  </a:cubicBezTo>
                  <a:cubicBezTo>
                    <a:pt x="201" y="101"/>
                    <a:pt x="201" y="102"/>
                    <a:pt x="202" y="102"/>
                  </a:cubicBezTo>
                  <a:cubicBezTo>
                    <a:pt x="202" y="104"/>
                    <a:pt x="203" y="106"/>
                    <a:pt x="203" y="107"/>
                  </a:cubicBezTo>
                  <a:cubicBezTo>
                    <a:pt x="204" y="109"/>
                    <a:pt x="204" y="110"/>
                    <a:pt x="205" y="112"/>
                  </a:cubicBezTo>
                  <a:cubicBezTo>
                    <a:pt x="205" y="112"/>
                    <a:pt x="205" y="113"/>
                    <a:pt x="205" y="113"/>
                  </a:cubicBezTo>
                  <a:cubicBezTo>
                    <a:pt x="205" y="114"/>
                    <a:pt x="205" y="115"/>
                    <a:pt x="205" y="115"/>
                  </a:cubicBezTo>
                  <a:cubicBezTo>
                    <a:pt x="206" y="116"/>
                    <a:pt x="206" y="117"/>
                    <a:pt x="206" y="118"/>
                  </a:cubicBezTo>
                  <a:cubicBezTo>
                    <a:pt x="206" y="120"/>
                    <a:pt x="206" y="121"/>
                    <a:pt x="206" y="121"/>
                  </a:cubicBezTo>
                  <a:cubicBezTo>
                    <a:pt x="206" y="121"/>
                    <a:pt x="207" y="122"/>
                    <a:pt x="207" y="123"/>
                  </a:cubicBezTo>
                  <a:cubicBezTo>
                    <a:pt x="207" y="124"/>
                    <a:pt x="207" y="125"/>
                    <a:pt x="207" y="126"/>
                  </a:cubicBezTo>
                  <a:cubicBezTo>
                    <a:pt x="207" y="127"/>
                    <a:pt x="207" y="127"/>
                    <a:pt x="207" y="128"/>
                  </a:cubicBezTo>
                  <a:cubicBezTo>
                    <a:pt x="207" y="129"/>
                    <a:pt x="207" y="129"/>
                    <a:pt x="207" y="130"/>
                  </a:cubicBezTo>
                  <a:cubicBezTo>
                    <a:pt x="207" y="131"/>
                    <a:pt x="207" y="133"/>
                    <a:pt x="207" y="134"/>
                  </a:cubicBezTo>
                  <a:cubicBezTo>
                    <a:pt x="207" y="136"/>
                    <a:pt x="207" y="138"/>
                    <a:pt x="207" y="139"/>
                  </a:cubicBezTo>
                  <a:cubicBezTo>
                    <a:pt x="206" y="140"/>
                    <a:pt x="206" y="141"/>
                    <a:pt x="206" y="142"/>
                  </a:cubicBezTo>
                  <a:cubicBezTo>
                    <a:pt x="206" y="143"/>
                    <a:pt x="206" y="144"/>
                    <a:pt x="206" y="145"/>
                  </a:cubicBezTo>
                  <a:cubicBezTo>
                    <a:pt x="205" y="147"/>
                    <a:pt x="205" y="148"/>
                    <a:pt x="205" y="150"/>
                  </a:cubicBezTo>
                  <a:cubicBezTo>
                    <a:pt x="204" y="152"/>
                    <a:pt x="204" y="154"/>
                    <a:pt x="203" y="155"/>
                  </a:cubicBezTo>
                  <a:cubicBezTo>
                    <a:pt x="203" y="157"/>
                    <a:pt x="203" y="157"/>
                    <a:pt x="203" y="157"/>
                  </a:cubicBezTo>
                  <a:cubicBezTo>
                    <a:pt x="202" y="158"/>
                    <a:pt x="202" y="158"/>
                    <a:pt x="202" y="158"/>
                  </a:cubicBezTo>
                  <a:cubicBezTo>
                    <a:pt x="202" y="159"/>
                    <a:pt x="201" y="160"/>
                    <a:pt x="201" y="160"/>
                  </a:cubicBezTo>
                  <a:cubicBezTo>
                    <a:pt x="200" y="164"/>
                    <a:pt x="198" y="166"/>
                    <a:pt x="197" y="169"/>
                  </a:cubicBezTo>
                  <a:cubicBezTo>
                    <a:pt x="196" y="170"/>
                    <a:pt x="195" y="171"/>
                    <a:pt x="195" y="172"/>
                  </a:cubicBezTo>
                  <a:cubicBezTo>
                    <a:pt x="194" y="173"/>
                    <a:pt x="194" y="174"/>
                    <a:pt x="193" y="175"/>
                  </a:cubicBezTo>
                  <a:cubicBezTo>
                    <a:pt x="192" y="176"/>
                    <a:pt x="192" y="177"/>
                    <a:pt x="192" y="177"/>
                  </a:cubicBezTo>
                  <a:cubicBezTo>
                    <a:pt x="192" y="177"/>
                    <a:pt x="191" y="177"/>
                    <a:pt x="190" y="179"/>
                  </a:cubicBezTo>
                  <a:cubicBezTo>
                    <a:pt x="189" y="179"/>
                    <a:pt x="189" y="180"/>
                    <a:pt x="188" y="181"/>
                  </a:cubicBezTo>
                  <a:cubicBezTo>
                    <a:pt x="187" y="182"/>
                    <a:pt x="187" y="183"/>
                    <a:pt x="186" y="184"/>
                  </a:cubicBezTo>
                  <a:cubicBezTo>
                    <a:pt x="183" y="186"/>
                    <a:pt x="181" y="188"/>
                    <a:pt x="178" y="190"/>
                  </a:cubicBezTo>
                  <a:cubicBezTo>
                    <a:pt x="178" y="191"/>
                    <a:pt x="177" y="191"/>
                    <a:pt x="176" y="192"/>
                  </a:cubicBezTo>
                  <a:cubicBezTo>
                    <a:pt x="175" y="193"/>
                    <a:pt x="175" y="193"/>
                    <a:pt x="175" y="193"/>
                  </a:cubicBezTo>
                  <a:cubicBezTo>
                    <a:pt x="174" y="193"/>
                    <a:pt x="174" y="193"/>
                    <a:pt x="174" y="193"/>
                  </a:cubicBezTo>
                  <a:cubicBezTo>
                    <a:pt x="173" y="194"/>
                    <a:pt x="171" y="195"/>
                    <a:pt x="170" y="196"/>
                  </a:cubicBezTo>
                  <a:cubicBezTo>
                    <a:pt x="168" y="197"/>
                    <a:pt x="166" y="198"/>
                    <a:pt x="165" y="199"/>
                  </a:cubicBezTo>
                  <a:cubicBezTo>
                    <a:pt x="164" y="199"/>
                    <a:pt x="163" y="200"/>
                    <a:pt x="162" y="200"/>
                  </a:cubicBezTo>
                  <a:cubicBezTo>
                    <a:pt x="161" y="200"/>
                    <a:pt x="161" y="201"/>
                    <a:pt x="160" y="201"/>
                  </a:cubicBezTo>
                  <a:cubicBezTo>
                    <a:pt x="158" y="202"/>
                    <a:pt x="157" y="202"/>
                    <a:pt x="155" y="203"/>
                  </a:cubicBezTo>
                  <a:cubicBezTo>
                    <a:pt x="153" y="203"/>
                    <a:pt x="152" y="204"/>
                    <a:pt x="151" y="204"/>
                  </a:cubicBezTo>
                  <a:cubicBezTo>
                    <a:pt x="150" y="204"/>
                    <a:pt x="149" y="205"/>
                    <a:pt x="149" y="205"/>
                  </a:cubicBezTo>
                  <a:cubicBezTo>
                    <a:pt x="148" y="205"/>
                    <a:pt x="148" y="205"/>
                    <a:pt x="147" y="205"/>
                  </a:cubicBezTo>
                  <a:cubicBezTo>
                    <a:pt x="146" y="205"/>
                    <a:pt x="145" y="205"/>
                    <a:pt x="144" y="206"/>
                  </a:cubicBezTo>
                  <a:cubicBezTo>
                    <a:pt x="142" y="206"/>
                    <a:pt x="142" y="206"/>
                    <a:pt x="142" y="206"/>
                  </a:cubicBezTo>
                  <a:cubicBezTo>
                    <a:pt x="142" y="206"/>
                    <a:pt x="141" y="206"/>
                    <a:pt x="139" y="206"/>
                  </a:cubicBezTo>
                  <a:cubicBezTo>
                    <a:pt x="138" y="206"/>
                    <a:pt x="137" y="206"/>
                    <a:pt x="136" y="207"/>
                  </a:cubicBezTo>
                  <a:cubicBezTo>
                    <a:pt x="135" y="207"/>
                    <a:pt x="135" y="207"/>
                    <a:pt x="134" y="207"/>
                  </a:cubicBezTo>
                  <a:cubicBezTo>
                    <a:pt x="134" y="207"/>
                    <a:pt x="133" y="207"/>
                    <a:pt x="132" y="207"/>
                  </a:cubicBezTo>
                  <a:close/>
                </a:path>
              </a:pathLst>
            </a:custGeom>
            <a:grpFill/>
            <a:ln>
              <a:noFill/>
            </a:ln>
          </p:spPr>
          <p:txBody>
            <a:bodyPr vert="horz" wrap="square" lIns="91440" tIns="45720" rIns="91440" bIns="45720" numCol="1" anchor="t" anchorCtr="0" compatLnSpc="1"/>
            <a:lstStyle/>
            <a:p>
              <a:endParaRPr lang="en-US"/>
            </a:p>
          </p:txBody>
        </p:sp>
        <p:sp>
          <p:nvSpPr>
            <p:cNvPr id="57" name="Oval 130"/>
            <p:cNvSpPr>
              <a:spLocks noChangeArrowheads="1"/>
            </p:cNvSpPr>
            <p:nvPr/>
          </p:nvSpPr>
          <p:spPr bwMode="auto">
            <a:xfrm>
              <a:off x="6794063" y="2211290"/>
              <a:ext cx="195350" cy="194454"/>
            </a:xfrm>
            <a:prstGeom prst="ellipse">
              <a:avLst/>
            </a:prstGeom>
            <a:grpFill/>
            <a:ln>
              <a:noFill/>
            </a:ln>
          </p:spPr>
          <p:txBody>
            <a:bodyPr vert="horz" wrap="square" lIns="91440" tIns="45720" rIns="91440" bIns="45720" numCol="1" anchor="t" anchorCtr="0" compatLnSpc="1"/>
            <a:lstStyle/>
            <a:p>
              <a:endParaRPr lang="en-US"/>
            </a:p>
          </p:txBody>
        </p:sp>
      </p:grpSp>
      <p:grpSp>
        <p:nvGrpSpPr>
          <p:cNvPr id="58" name="组合 57"/>
          <p:cNvGrpSpPr/>
          <p:nvPr/>
        </p:nvGrpSpPr>
        <p:grpSpPr>
          <a:xfrm>
            <a:off x="5598663" y="2883367"/>
            <a:ext cx="508986" cy="508986"/>
            <a:chOff x="5598663" y="2883367"/>
            <a:chExt cx="508986" cy="508986"/>
          </a:xfrm>
          <a:solidFill>
            <a:srgbClr val="DA3218"/>
          </a:solidFill>
        </p:grpSpPr>
        <p:sp>
          <p:nvSpPr>
            <p:cNvPr id="59" name="Freeform 66"/>
            <p:cNvSpPr>
              <a:spLocks noEditPoints="1"/>
            </p:cNvSpPr>
            <p:nvPr/>
          </p:nvSpPr>
          <p:spPr bwMode="auto">
            <a:xfrm>
              <a:off x="5598663" y="2883367"/>
              <a:ext cx="508986" cy="508986"/>
            </a:xfrm>
            <a:custGeom>
              <a:avLst/>
              <a:gdLst>
                <a:gd name="T0" fmla="*/ 127 w 240"/>
                <a:gd name="T1" fmla="*/ 220 h 240"/>
                <a:gd name="T2" fmla="*/ 150 w 240"/>
                <a:gd name="T3" fmla="*/ 213 h 240"/>
                <a:gd name="T4" fmla="*/ 170 w 240"/>
                <a:gd name="T5" fmla="*/ 217 h 240"/>
                <a:gd name="T6" fmla="*/ 192 w 240"/>
                <a:gd name="T7" fmla="*/ 217 h 240"/>
                <a:gd name="T8" fmla="*/ 197 w 240"/>
                <a:gd name="T9" fmla="*/ 181 h 240"/>
                <a:gd name="T10" fmla="*/ 214 w 240"/>
                <a:gd name="T11" fmla="*/ 155 h 240"/>
                <a:gd name="T12" fmla="*/ 240 w 240"/>
                <a:gd name="T13" fmla="*/ 131 h 240"/>
                <a:gd name="T14" fmla="*/ 223 w 240"/>
                <a:gd name="T15" fmla="*/ 115 h 240"/>
                <a:gd name="T16" fmla="*/ 215 w 240"/>
                <a:gd name="T17" fmla="*/ 96 h 240"/>
                <a:gd name="T18" fmla="*/ 213 w 240"/>
                <a:gd name="T19" fmla="*/ 76 h 240"/>
                <a:gd name="T20" fmla="*/ 220 w 240"/>
                <a:gd name="T21" fmla="*/ 53 h 240"/>
                <a:gd name="T22" fmla="*/ 186 w 240"/>
                <a:gd name="T23" fmla="*/ 44 h 240"/>
                <a:gd name="T24" fmla="*/ 158 w 240"/>
                <a:gd name="T25" fmla="*/ 30 h 240"/>
                <a:gd name="T26" fmla="*/ 137 w 240"/>
                <a:gd name="T27" fmla="*/ 1 h 240"/>
                <a:gd name="T28" fmla="*/ 117 w 240"/>
                <a:gd name="T29" fmla="*/ 11 h 240"/>
                <a:gd name="T30" fmla="*/ 102 w 240"/>
                <a:gd name="T31" fmla="*/ 24 h 240"/>
                <a:gd name="T32" fmla="*/ 78 w 240"/>
                <a:gd name="T33" fmla="*/ 29 h 240"/>
                <a:gd name="T34" fmla="*/ 55 w 240"/>
                <a:gd name="T35" fmla="*/ 19 h 240"/>
                <a:gd name="T36" fmla="*/ 41 w 240"/>
                <a:gd name="T37" fmla="*/ 45 h 240"/>
                <a:gd name="T38" fmla="*/ 33 w 240"/>
                <a:gd name="T39" fmla="*/ 76 h 240"/>
                <a:gd name="T40" fmla="*/ 3 w 240"/>
                <a:gd name="T41" fmla="*/ 94 h 240"/>
                <a:gd name="T42" fmla="*/ 2 w 240"/>
                <a:gd name="T43" fmla="*/ 118 h 240"/>
                <a:gd name="T44" fmla="*/ 23 w 240"/>
                <a:gd name="T45" fmla="*/ 134 h 240"/>
                <a:gd name="T46" fmla="*/ 29 w 240"/>
                <a:gd name="T47" fmla="*/ 157 h 240"/>
                <a:gd name="T48" fmla="*/ 18 w 240"/>
                <a:gd name="T49" fmla="*/ 182 h 240"/>
                <a:gd name="T50" fmla="*/ 35 w 240"/>
                <a:gd name="T51" fmla="*/ 202 h 240"/>
                <a:gd name="T52" fmla="*/ 70 w 240"/>
                <a:gd name="T53" fmla="*/ 204 h 240"/>
                <a:gd name="T54" fmla="*/ 89 w 240"/>
                <a:gd name="T55" fmla="*/ 234 h 240"/>
                <a:gd name="T56" fmla="*/ 115 w 240"/>
                <a:gd name="T57" fmla="*/ 240 h 240"/>
                <a:gd name="T58" fmla="*/ 103 w 240"/>
                <a:gd name="T59" fmla="*/ 187 h 240"/>
                <a:gd name="T60" fmla="*/ 85 w 240"/>
                <a:gd name="T61" fmla="*/ 179 h 240"/>
                <a:gd name="T62" fmla="*/ 70 w 240"/>
                <a:gd name="T63" fmla="*/ 167 h 240"/>
                <a:gd name="T64" fmla="*/ 61 w 240"/>
                <a:gd name="T65" fmla="*/ 155 h 240"/>
                <a:gd name="T66" fmla="*/ 55 w 240"/>
                <a:gd name="T67" fmla="*/ 142 h 240"/>
                <a:gd name="T68" fmla="*/ 52 w 240"/>
                <a:gd name="T69" fmla="*/ 131 h 240"/>
                <a:gd name="T70" fmla="*/ 52 w 240"/>
                <a:gd name="T71" fmla="*/ 115 h 240"/>
                <a:gd name="T72" fmla="*/ 54 w 240"/>
                <a:gd name="T73" fmla="*/ 101 h 240"/>
                <a:gd name="T74" fmla="*/ 62 w 240"/>
                <a:gd name="T75" fmla="*/ 83 h 240"/>
                <a:gd name="T76" fmla="*/ 74 w 240"/>
                <a:gd name="T77" fmla="*/ 69 h 240"/>
                <a:gd name="T78" fmla="*/ 87 w 240"/>
                <a:gd name="T79" fmla="*/ 60 h 240"/>
                <a:gd name="T80" fmla="*/ 101 w 240"/>
                <a:gd name="T81" fmla="*/ 55 h 240"/>
                <a:gd name="T82" fmla="*/ 111 w 240"/>
                <a:gd name="T83" fmla="*/ 52 h 240"/>
                <a:gd name="T84" fmla="*/ 130 w 240"/>
                <a:gd name="T85" fmla="*/ 52 h 240"/>
                <a:gd name="T86" fmla="*/ 147 w 240"/>
                <a:gd name="T87" fmla="*/ 58 h 240"/>
                <a:gd name="T88" fmla="*/ 159 w 240"/>
                <a:gd name="T89" fmla="*/ 64 h 240"/>
                <a:gd name="T90" fmla="*/ 172 w 240"/>
                <a:gd name="T91" fmla="*/ 75 h 240"/>
                <a:gd name="T92" fmla="*/ 182 w 240"/>
                <a:gd name="T93" fmla="*/ 92 h 240"/>
                <a:gd name="T94" fmla="*/ 186 w 240"/>
                <a:gd name="T95" fmla="*/ 103 h 240"/>
                <a:gd name="T96" fmla="*/ 188 w 240"/>
                <a:gd name="T97" fmla="*/ 116 h 240"/>
                <a:gd name="T98" fmla="*/ 187 w 240"/>
                <a:gd name="T99" fmla="*/ 135 h 240"/>
                <a:gd name="T100" fmla="*/ 181 w 240"/>
                <a:gd name="T101" fmla="*/ 151 h 240"/>
                <a:gd name="T102" fmla="*/ 174 w 240"/>
                <a:gd name="T103" fmla="*/ 162 h 240"/>
                <a:gd name="T104" fmla="*/ 161 w 240"/>
                <a:gd name="T105" fmla="*/ 175 h 240"/>
                <a:gd name="T106" fmla="*/ 145 w 240"/>
                <a:gd name="T107" fmla="*/ 184 h 240"/>
                <a:gd name="T108" fmla="*/ 135 w 240"/>
                <a:gd name="T109" fmla="*/ 187 h 240"/>
                <a:gd name="T110" fmla="*/ 120 w 240"/>
                <a:gd name="T111" fmla="*/ 18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40">
                  <a:moveTo>
                    <a:pt x="115" y="240"/>
                  </a:moveTo>
                  <a:cubicBezTo>
                    <a:pt x="116" y="239"/>
                    <a:pt x="117" y="239"/>
                    <a:pt x="117" y="238"/>
                  </a:cubicBezTo>
                  <a:cubicBezTo>
                    <a:pt x="117" y="238"/>
                    <a:pt x="120" y="233"/>
                    <a:pt x="123" y="229"/>
                  </a:cubicBezTo>
                  <a:cubicBezTo>
                    <a:pt x="124" y="227"/>
                    <a:pt x="125" y="225"/>
                    <a:pt x="126" y="223"/>
                  </a:cubicBezTo>
                  <a:cubicBezTo>
                    <a:pt x="127" y="222"/>
                    <a:pt x="127" y="220"/>
                    <a:pt x="127" y="220"/>
                  </a:cubicBezTo>
                  <a:cubicBezTo>
                    <a:pt x="128" y="219"/>
                    <a:pt x="129" y="217"/>
                    <a:pt x="131" y="217"/>
                  </a:cubicBezTo>
                  <a:cubicBezTo>
                    <a:pt x="131" y="217"/>
                    <a:pt x="132" y="217"/>
                    <a:pt x="133" y="217"/>
                  </a:cubicBezTo>
                  <a:cubicBezTo>
                    <a:pt x="135" y="217"/>
                    <a:pt x="136" y="217"/>
                    <a:pt x="138" y="216"/>
                  </a:cubicBezTo>
                  <a:cubicBezTo>
                    <a:pt x="141" y="216"/>
                    <a:pt x="144" y="215"/>
                    <a:pt x="144" y="215"/>
                  </a:cubicBezTo>
                  <a:cubicBezTo>
                    <a:pt x="144" y="215"/>
                    <a:pt x="147" y="214"/>
                    <a:pt x="150" y="213"/>
                  </a:cubicBezTo>
                  <a:cubicBezTo>
                    <a:pt x="152" y="213"/>
                    <a:pt x="154" y="212"/>
                    <a:pt x="155" y="212"/>
                  </a:cubicBezTo>
                  <a:cubicBezTo>
                    <a:pt x="156" y="211"/>
                    <a:pt x="157" y="211"/>
                    <a:pt x="157" y="211"/>
                  </a:cubicBezTo>
                  <a:cubicBezTo>
                    <a:pt x="158" y="210"/>
                    <a:pt x="160" y="210"/>
                    <a:pt x="162" y="212"/>
                  </a:cubicBezTo>
                  <a:cubicBezTo>
                    <a:pt x="162" y="212"/>
                    <a:pt x="163" y="212"/>
                    <a:pt x="164" y="213"/>
                  </a:cubicBezTo>
                  <a:cubicBezTo>
                    <a:pt x="166" y="214"/>
                    <a:pt x="168" y="216"/>
                    <a:pt x="170" y="217"/>
                  </a:cubicBezTo>
                  <a:cubicBezTo>
                    <a:pt x="174" y="220"/>
                    <a:pt x="179" y="222"/>
                    <a:pt x="179" y="222"/>
                  </a:cubicBezTo>
                  <a:cubicBezTo>
                    <a:pt x="180" y="223"/>
                    <a:pt x="181" y="223"/>
                    <a:pt x="182" y="223"/>
                  </a:cubicBezTo>
                  <a:cubicBezTo>
                    <a:pt x="183" y="223"/>
                    <a:pt x="184" y="222"/>
                    <a:pt x="185" y="222"/>
                  </a:cubicBezTo>
                  <a:cubicBezTo>
                    <a:pt x="185" y="222"/>
                    <a:pt x="186" y="221"/>
                    <a:pt x="187" y="220"/>
                  </a:cubicBezTo>
                  <a:cubicBezTo>
                    <a:pt x="189" y="219"/>
                    <a:pt x="190" y="218"/>
                    <a:pt x="192" y="217"/>
                  </a:cubicBezTo>
                  <a:cubicBezTo>
                    <a:pt x="196" y="214"/>
                    <a:pt x="199" y="211"/>
                    <a:pt x="199" y="211"/>
                  </a:cubicBezTo>
                  <a:cubicBezTo>
                    <a:pt x="201" y="209"/>
                    <a:pt x="202" y="207"/>
                    <a:pt x="201" y="205"/>
                  </a:cubicBezTo>
                  <a:cubicBezTo>
                    <a:pt x="201" y="205"/>
                    <a:pt x="200" y="200"/>
                    <a:pt x="199" y="195"/>
                  </a:cubicBezTo>
                  <a:cubicBezTo>
                    <a:pt x="198" y="191"/>
                    <a:pt x="196" y="186"/>
                    <a:pt x="196" y="186"/>
                  </a:cubicBezTo>
                  <a:cubicBezTo>
                    <a:pt x="195" y="184"/>
                    <a:pt x="195" y="182"/>
                    <a:pt x="197" y="181"/>
                  </a:cubicBezTo>
                  <a:cubicBezTo>
                    <a:pt x="197" y="181"/>
                    <a:pt x="199" y="178"/>
                    <a:pt x="201" y="176"/>
                  </a:cubicBezTo>
                  <a:cubicBezTo>
                    <a:pt x="202" y="173"/>
                    <a:pt x="204" y="170"/>
                    <a:pt x="204" y="170"/>
                  </a:cubicBezTo>
                  <a:cubicBezTo>
                    <a:pt x="204" y="170"/>
                    <a:pt x="206" y="167"/>
                    <a:pt x="207" y="164"/>
                  </a:cubicBezTo>
                  <a:cubicBezTo>
                    <a:pt x="209" y="162"/>
                    <a:pt x="210" y="158"/>
                    <a:pt x="210" y="158"/>
                  </a:cubicBezTo>
                  <a:cubicBezTo>
                    <a:pt x="211" y="157"/>
                    <a:pt x="212" y="155"/>
                    <a:pt x="214" y="155"/>
                  </a:cubicBezTo>
                  <a:cubicBezTo>
                    <a:pt x="214" y="155"/>
                    <a:pt x="219" y="155"/>
                    <a:pt x="224" y="153"/>
                  </a:cubicBezTo>
                  <a:cubicBezTo>
                    <a:pt x="229" y="152"/>
                    <a:pt x="234" y="151"/>
                    <a:pt x="234" y="151"/>
                  </a:cubicBezTo>
                  <a:cubicBezTo>
                    <a:pt x="235" y="150"/>
                    <a:pt x="237" y="148"/>
                    <a:pt x="238" y="146"/>
                  </a:cubicBezTo>
                  <a:cubicBezTo>
                    <a:pt x="238" y="146"/>
                    <a:pt x="238" y="142"/>
                    <a:pt x="239" y="137"/>
                  </a:cubicBezTo>
                  <a:cubicBezTo>
                    <a:pt x="240" y="135"/>
                    <a:pt x="240" y="133"/>
                    <a:pt x="240" y="131"/>
                  </a:cubicBezTo>
                  <a:cubicBezTo>
                    <a:pt x="240" y="130"/>
                    <a:pt x="240" y="129"/>
                    <a:pt x="240" y="129"/>
                  </a:cubicBezTo>
                  <a:cubicBezTo>
                    <a:pt x="240" y="127"/>
                    <a:pt x="240" y="126"/>
                    <a:pt x="240" y="125"/>
                  </a:cubicBezTo>
                  <a:cubicBezTo>
                    <a:pt x="239" y="124"/>
                    <a:pt x="238" y="123"/>
                    <a:pt x="238" y="123"/>
                  </a:cubicBezTo>
                  <a:cubicBezTo>
                    <a:pt x="238" y="123"/>
                    <a:pt x="233" y="120"/>
                    <a:pt x="229" y="118"/>
                  </a:cubicBezTo>
                  <a:cubicBezTo>
                    <a:pt x="227" y="116"/>
                    <a:pt x="225" y="115"/>
                    <a:pt x="223" y="115"/>
                  </a:cubicBezTo>
                  <a:cubicBezTo>
                    <a:pt x="221" y="114"/>
                    <a:pt x="220" y="113"/>
                    <a:pt x="220" y="113"/>
                  </a:cubicBezTo>
                  <a:cubicBezTo>
                    <a:pt x="219" y="112"/>
                    <a:pt x="217" y="111"/>
                    <a:pt x="217" y="109"/>
                  </a:cubicBezTo>
                  <a:cubicBezTo>
                    <a:pt x="217" y="109"/>
                    <a:pt x="217" y="108"/>
                    <a:pt x="217" y="107"/>
                  </a:cubicBezTo>
                  <a:cubicBezTo>
                    <a:pt x="217" y="106"/>
                    <a:pt x="216" y="104"/>
                    <a:pt x="216" y="102"/>
                  </a:cubicBezTo>
                  <a:cubicBezTo>
                    <a:pt x="215" y="99"/>
                    <a:pt x="215" y="96"/>
                    <a:pt x="215" y="96"/>
                  </a:cubicBezTo>
                  <a:cubicBezTo>
                    <a:pt x="215" y="96"/>
                    <a:pt x="214" y="93"/>
                    <a:pt x="213" y="90"/>
                  </a:cubicBezTo>
                  <a:cubicBezTo>
                    <a:pt x="212" y="88"/>
                    <a:pt x="212" y="87"/>
                    <a:pt x="211" y="86"/>
                  </a:cubicBezTo>
                  <a:cubicBezTo>
                    <a:pt x="211" y="84"/>
                    <a:pt x="211" y="84"/>
                    <a:pt x="211" y="84"/>
                  </a:cubicBezTo>
                  <a:cubicBezTo>
                    <a:pt x="210" y="82"/>
                    <a:pt x="210" y="80"/>
                    <a:pt x="211" y="78"/>
                  </a:cubicBezTo>
                  <a:cubicBezTo>
                    <a:pt x="211" y="78"/>
                    <a:pt x="212" y="77"/>
                    <a:pt x="213" y="76"/>
                  </a:cubicBezTo>
                  <a:cubicBezTo>
                    <a:pt x="214" y="74"/>
                    <a:pt x="216" y="72"/>
                    <a:pt x="217" y="70"/>
                  </a:cubicBezTo>
                  <a:cubicBezTo>
                    <a:pt x="220" y="66"/>
                    <a:pt x="222" y="62"/>
                    <a:pt x="222" y="62"/>
                  </a:cubicBezTo>
                  <a:cubicBezTo>
                    <a:pt x="222" y="61"/>
                    <a:pt x="223" y="60"/>
                    <a:pt x="223" y="59"/>
                  </a:cubicBezTo>
                  <a:cubicBezTo>
                    <a:pt x="222" y="58"/>
                    <a:pt x="222" y="56"/>
                    <a:pt x="221" y="55"/>
                  </a:cubicBezTo>
                  <a:cubicBezTo>
                    <a:pt x="221" y="55"/>
                    <a:pt x="221" y="54"/>
                    <a:pt x="220" y="53"/>
                  </a:cubicBezTo>
                  <a:cubicBezTo>
                    <a:pt x="219" y="52"/>
                    <a:pt x="218" y="50"/>
                    <a:pt x="216" y="48"/>
                  </a:cubicBezTo>
                  <a:cubicBezTo>
                    <a:pt x="214" y="45"/>
                    <a:pt x="211" y="41"/>
                    <a:pt x="211" y="41"/>
                  </a:cubicBezTo>
                  <a:cubicBezTo>
                    <a:pt x="209" y="39"/>
                    <a:pt x="207" y="39"/>
                    <a:pt x="205" y="39"/>
                  </a:cubicBezTo>
                  <a:cubicBezTo>
                    <a:pt x="205" y="39"/>
                    <a:pt x="200" y="40"/>
                    <a:pt x="195" y="41"/>
                  </a:cubicBezTo>
                  <a:cubicBezTo>
                    <a:pt x="191" y="43"/>
                    <a:pt x="186" y="44"/>
                    <a:pt x="186" y="44"/>
                  </a:cubicBezTo>
                  <a:cubicBezTo>
                    <a:pt x="184" y="45"/>
                    <a:pt x="182" y="45"/>
                    <a:pt x="181" y="44"/>
                  </a:cubicBezTo>
                  <a:cubicBezTo>
                    <a:pt x="181" y="44"/>
                    <a:pt x="178" y="41"/>
                    <a:pt x="175" y="40"/>
                  </a:cubicBezTo>
                  <a:cubicBezTo>
                    <a:pt x="173" y="38"/>
                    <a:pt x="170" y="36"/>
                    <a:pt x="170" y="36"/>
                  </a:cubicBezTo>
                  <a:cubicBezTo>
                    <a:pt x="170" y="36"/>
                    <a:pt x="167" y="35"/>
                    <a:pt x="164" y="33"/>
                  </a:cubicBezTo>
                  <a:cubicBezTo>
                    <a:pt x="161" y="31"/>
                    <a:pt x="158" y="30"/>
                    <a:pt x="158" y="30"/>
                  </a:cubicBezTo>
                  <a:cubicBezTo>
                    <a:pt x="156" y="30"/>
                    <a:pt x="155" y="28"/>
                    <a:pt x="155" y="26"/>
                  </a:cubicBezTo>
                  <a:cubicBezTo>
                    <a:pt x="155" y="26"/>
                    <a:pt x="154" y="21"/>
                    <a:pt x="153" y="16"/>
                  </a:cubicBezTo>
                  <a:cubicBezTo>
                    <a:pt x="152" y="12"/>
                    <a:pt x="151" y="7"/>
                    <a:pt x="151" y="7"/>
                  </a:cubicBezTo>
                  <a:cubicBezTo>
                    <a:pt x="150" y="5"/>
                    <a:pt x="148" y="3"/>
                    <a:pt x="146" y="3"/>
                  </a:cubicBezTo>
                  <a:cubicBezTo>
                    <a:pt x="146" y="3"/>
                    <a:pt x="142" y="2"/>
                    <a:pt x="137" y="1"/>
                  </a:cubicBezTo>
                  <a:cubicBezTo>
                    <a:pt x="135" y="1"/>
                    <a:pt x="133" y="1"/>
                    <a:pt x="131" y="0"/>
                  </a:cubicBezTo>
                  <a:cubicBezTo>
                    <a:pt x="129" y="0"/>
                    <a:pt x="128" y="0"/>
                    <a:pt x="128" y="0"/>
                  </a:cubicBezTo>
                  <a:cubicBezTo>
                    <a:pt x="127" y="0"/>
                    <a:pt x="126" y="0"/>
                    <a:pt x="125" y="1"/>
                  </a:cubicBezTo>
                  <a:cubicBezTo>
                    <a:pt x="124" y="1"/>
                    <a:pt x="123" y="2"/>
                    <a:pt x="123" y="3"/>
                  </a:cubicBezTo>
                  <a:cubicBezTo>
                    <a:pt x="123" y="3"/>
                    <a:pt x="120" y="7"/>
                    <a:pt x="117" y="11"/>
                  </a:cubicBezTo>
                  <a:cubicBezTo>
                    <a:pt x="116" y="13"/>
                    <a:pt x="115" y="16"/>
                    <a:pt x="114" y="17"/>
                  </a:cubicBezTo>
                  <a:cubicBezTo>
                    <a:pt x="114" y="19"/>
                    <a:pt x="113" y="20"/>
                    <a:pt x="113" y="20"/>
                  </a:cubicBezTo>
                  <a:cubicBezTo>
                    <a:pt x="112" y="22"/>
                    <a:pt x="111" y="23"/>
                    <a:pt x="109" y="23"/>
                  </a:cubicBezTo>
                  <a:cubicBezTo>
                    <a:pt x="109" y="23"/>
                    <a:pt x="108" y="23"/>
                    <a:pt x="107" y="23"/>
                  </a:cubicBezTo>
                  <a:cubicBezTo>
                    <a:pt x="105" y="23"/>
                    <a:pt x="104" y="24"/>
                    <a:pt x="102" y="24"/>
                  </a:cubicBezTo>
                  <a:cubicBezTo>
                    <a:pt x="99" y="25"/>
                    <a:pt x="96" y="25"/>
                    <a:pt x="96" y="25"/>
                  </a:cubicBezTo>
                  <a:cubicBezTo>
                    <a:pt x="96" y="25"/>
                    <a:pt x="93" y="26"/>
                    <a:pt x="90" y="27"/>
                  </a:cubicBezTo>
                  <a:cubicBezTo>
                    <a:pt x="88" y="28"/>
                    <a:pt x="87" y="28"/>
                    <a:pt x="85" y="29"/>
                  </a:cubicBezTo>
                  <a:cubicBezTo>
                    <a:pt x="84" y="29"/>
                    <a:pt x="84" y="30"/>
                    <a:pt x="84" y="30"/>
                  </a:cubicBezTo>
                  <a:cubicBezTo>
                    <a:pt x="82" y="30"/>
                    <a:pt x="80" y="30"/>
                    <a:pt x="78" y="29"/>
                  </a:cubicBezTo>
                  <a:cubicBezTo>
                    <a:pt x="78" y="29"/>
                    <a:pt x="77" y="28"/>
                    <a:pt x="76" y="27"/>
                  </a:cubicBezTo>
                  <a:cubicBezTo>
                    <a:pt x="74" y="26"/>
                    <a:pt x="72" y="25"/>
                    <a:pt x="70" y="23"/>
                  </a:cubicBezTo>
                  <a:cubicBezTo>
                    <a:pt x="66" y="21"/>
                    <a:pt x="61" y="18"/>
                    <a:pt x="61" y="18"/>
                  </a:cubicBezTo>
                  <a:cubicBezTo>
                    <a:pt x="61" y="18"/>
                    <a:pt x="60" y="18"/>
                    <a:pt x="58" y="18"/>
                  </a:cubicBezTo>
                  <a:cubicBezTo>
                    <a:pt x="57" y="18"/>
                    <a:pt x="56" y="18"/>
                    <a:pt x="55" y="19"/>
                  </a:cubicBezTo>
                  <a:cubicBezTo>
                    <a:pt x="55" y="19"/>
                    <a:pt x="54" y="19"/>
                    <a:pt x="53" y="20"/>
                  </a:cubicBezTo>
                  <a:cubicBezTo>
                    <a:pt x="52" y="21"/>
                    <a:pt x="50" y="23"/>
                    <a:pt x="48" y="24"/>
                  </a:cubicBezTo>
                  <a:cubicBezTo>
                    <a:pt x="45" y="27"/>
                    <a:pt x="41" y="29"/>
                    <a:pt x="41" y="29"/>
                  </a:cubicBezTo>
                  <a:cubicBezTo>
                    <a:pt x="39" y="31"/>
                    <a:pt x="38" y="33"/>
                    <a:pt x="39" y="35"/>
                  </a:cubicBezTo>
                  <a:cubicBezTo>
                    <a:pt x="39" y="35"/>
                    <a:pt x="40" y="40"/>
                    <a:pt x="41" y="45"/>
                  </a:cubicBezTo>
                  <a:cubicBezTo>
                    <a:pt x="42" y="50"/>
                    <a:pt x="44" y="54"/>
                    <a:pt x="44" y="54"/>
                  </a:cubicBezTo>
                  <a:cubicBezTo>
                    <a:pt x="45" y="56"/>
                    <a:pt x="45" y="58"/>
                    <a:pt x="43" y="60"/>
                  </a:cubicBezTo>
                  <a:cubicBezTo>
                    <a:pt x="43" y="60"/>
                    <a:pt x="41" y="62"/>
                    <a:pt x="40" y="65"/>
                  </a:cubicBezTo>
                  <a:cubicBezTo>
                    <a:pt x="38" y="68"/>
                    <a:pt x="36" y="70"/>
                    <a:pt x="36" y="70"/>
                  </a:cubicBezTo>
                  <a:cubicBezTo>
                    <a:pt x="36" y="70"/>
                    <a:pt x="34" y="73"/>
                    <a:pt x="33" y="76"/>
                  </a:cubicBezTo>
                  <a:cubicBezTo>
                    <a:pt x="31" y="79"/>
                    <a:pt x="30" y="82"/>
                    <a:pt x="30" y="82"/>
                  </a:cubicBezTo>
                  <a:cubicBezTo>
                    <a:pt x="29" y="84"/>
                    <a:pt x="28" y="85"/>
                    <a:pt x="26" y="85"/>
                  </a:cubicBezTo>
                  <a:cubicBezTo>
                    <a:pt x="26" y="85"/>
                    <a:pt x="21" y="86"/>
                    <a:pt x="16" y="87"/>
                  </a:cubicBezTo>
                  <a:cubicBezTo>
                    <a:pt x="11" y="88"/>
                    <a:pt x="7" y="90"/>
                    <a:pt x="7" y="90"/>
                  </a:cubicBezTo>
                  <a:cubicBezTo>
                    <a:pt x="5" y="90"/>
                    <a:pt x="3" y="92"/>
                    <a:pt x="3" y="94"/>
                  </a:cubicBezTo>
                  <a:cubicBezTo>
                    <a:pt x="3" y="94"/>
                    <a:pt x="2" y="99"/>
                    <a:pt x="1" y="103"/>
                  </a:cubicBezTo>
                  <a:cubicBezTo>
                    <a:pt x="1" y="105"/>
                    <a:pt x="0" y="107"/>
                    <a:pt x="0" y="109"/>
                  </a:cubicBezTo>
                  <a:cubicBezTo>
                    <a:pt x="0" y="111"/>
                    <a:pt x="0" y="112"/>
                    <a:pt x="0" y="112"/>
                  </a:cubicBezTo>
                  <a:cubicBezTo>
                    <a:pt x="0" y="113"/>
                    <a:pt x="0" y="114"/>
                    <a:pt x="1" y="115"/>
                  </a:cubicBezTo>
                  <a:cubicBezTo>
                    <a:pt x="1" y="116"/>
                    <a:pt x="2" y="117"/>
                    <a:pt x="2" y="118"/>
                  </a:cubicBezTo>
                  <a:cubicBezTo>
                    <a:pt x="2" y="118"/>
                    <a:pt x="7" y="120"/>
                    <a:pt x="11" y="123"/>
                  </a:cubicBezTo>
                  <a:cubicBezTo>
                    <a:pt x="13" y="124"/>
                    <a:pt x="15" y="125"/>
                    <a:pt x="17" y="126"/>
                  </a:cubicBezTo>
                  <a:cubicBezTo>
                    <a:pt x="19" y="127"/>
                    <a:pt x="20" y="127"/>
                    <a:pt x="20" y="127"/>
                  </a:cubicBezTo>
                  <a:cubicBezTo>
                    <a:pt x="22" y="128"/>
                    <a:pt x="23" y="130"/>
                    <a:pt x="23" y="132"/>
                  </a:cubicBezTo>
                  <a:cubicBezTo>
                    <a:pt x="23" y="132"/>
                    <a:pt x="23" y="132"/>
                    <a:pt x="23" y="134"/>
                  </a:cubicBezTo>
                  <a:cubicBezTo>
                    <a:pt x="23" y="135"/>
                    <a:pt x="24" y="136"/>
                    <a:pt x="24" y="138"/>
                  </a:cubicBezTo>
                  <a:cubicBezTo>
                    <a:pt x="25" y="141"/>
                    <a:pt x="25" y="144"/>
                    <a:pt x="25" y="144"/>
                  </a:cubicBezTo>
                  <a:cubicBezTo>
                    <a:pt x="25" y="144"/>
                    <a:pt x="26" y="148"/>
                    <a:pt x="27" y="151"/>
                  </a:cubicBezTo>
                  <a:cubicBezTo>
                    <a:pt x="28" y="152"/>
                    <a:pt x="28" y="154"/>
                    <a:pt x="29" y="155"/>
                  </a:cubicBezTo>
                  <a:cubicBezTo>
                    <a:pt x="29" y="156"/>
                    <a:pt x="29" y="157"/>
                    <a:pt x="29" y="157"/>
                  </a:cubicBezTo>
                  <a:cubicBezTo>
                    <a:pt x="30" y="159"/>
                    <a:pt x="30" y="161"/>
                    <a:pt x="29" y="162"/>
                  </a:cubicBezTo>
                  <a:cubicBezTo>
                    <a:pt x="29" y="162"/>
                    <a:pt x="28" y="163"/>
                    <a:pt x="27" y="165"/>
                  </a:cubicBezTo>
                  <a:cubicBezTo>
                    <a:pt x="26" y="166"/>
                    <a:pt x="25" y="168"/>
                    <a:pt x="23" y="170"/>
                  </a:cubicBezTo>
                  <a:cubicBezTo>
                    <a:pt x="21" y="174"/>
                    <a:pt x="18" y="179"/>
                    <a:pt x="18" y="179"/>
                  </a:cubicBezTo>
                  <a:cubicBezTo>
                    <a:pt x="18" y="180"/>
                    <a:pt x="17" y="181"/>
                    <a:pt x="18" y="182"/>
                  </a:cubicBezTo>
                  <a:cubicBezTo>
                    <a:pt x="18" y="183"/>
                    <a:pt x="18" y="184"/>
                    <a:pt x="19" y="185"/>
                  </a:cubicBezTo>
                  <a:cubicBezTo>
                    <a:pt x="19" y="185"/>
                    <a:pt x="19" y="186"/>
                    <a:pt x="20" y="187"/>
                  </a:cubicBezTo>
                  <a:cubicBezTo>
                    <a:pt x="21" y="189"/>
                    <a:pt x="22" y="191"/>
                    <a:pt x="24" y="192"/>
                  </a:cubicBezTo>
                  <a:cubicBezTo>
                    <a:pt x="27" y="196"/>
                    <a:pt x="29" y="199"/>
                    <a:pt x="29" y="199"/>
                  </a:cubicBezTo>
                  <a:cubicBezTo>
                    <a:pt x="31" y="201"/>
                    <a:pt x="33" y="202"/>
                    <a:pt x="35" y="202"/>
                  </a:cubicBezTo>
                  <a:cubicBezTo>
                    <a:pt x="35" y="202"/>
                    <a:pt x="40" y="200"/>
                    <a:pt x="45" y="199"/>
                  </a:cubicBezTo>
                  <a:cubicBezTo>
                    <a:pt x="50" y="198"/>
                    <a:pt x="54" y="196"/>
                    <a:pt x="54" y="196"/>
                  </a:cubicBezTo>
                  <a:cubicBezTo>
                    <a:pt x="56" y="195"/>
                    <a:pt x="58" y="196"/>
                    <a:pt x="59" y="197"/>
                  </a:cubicBezTo>
                  <a:cubicBezTo>
                    <a:pt x="59" y="197"/>
                    <a:pt x="62" y="199"/>
                    <a:pt x="65" y="201"/>
                  </a:cubicBezTo>
                  <a:cubicBezTo>
                    <a:pt x="67" y="203"/>
                    <a:pt x="70" y="204"/>
                    <a:pt x="70" y="204"/>
                  </a:cubicBezTo>
                  <a:cubicBezTo>
                    <a:pt x="70" y="204"/>
                    <a:pt x="73" y="206"/>
                    <a:pt x="76" y="207"/>
                  </a:cubicBezTo>
                  <a:cubicBezTo>
                    <a:pt x="79" y="209"/>
                    <a:pt x="82" y="210"/>
                    <a:pt x="82" y="210"/>
                  </a:cubicBezTo>
                  <a:cubicBezTo>
                    <a:pt x="84" y="211"/>
                    <a:pt x="85" y="213"/>
                    <a:pt x="85" y="214"/>
                  </a:cubicBezTo>
                  <a:cubicBezTo>
                    <a:pt x="85" y="214"/>
                    <a:pt x="86" y="219"/>
                    <a:pt x="87" y="224"/>
                  </a:cubicBezTo>
                  <a:cubicBezTo>
                    <a:pt x="88" y="229"/>
                    <a:pt x="89" y="234"/>
                    <a:pt x="89" y="234"/>
                  </a:cubicBezTo>
                  <a:cubicBezTo>
                    <a:pt x="90" y="236"/>
                    <a:pt x="92" y="237"/>
                    <a:pt x="94" y="238"/>
                  </a:cubicBezTo>
                  <a:cubicBezTo>
                    <a:pt x="94" y="238"/>
                    <a:pt x="99" y="239"/>
                    <a:pt x="103" y="239"/>
                  </a:cubicBezTo>
                  <a:cubicBezTo>
                    <a:pt x="105" y="240"/>
                    <a:pt x="107" y="240"/>
                    <a:pt x="109" y="240"/>
                  </a:cubicBezTo>
                  <a:cubicBezTo>
                    <a:pt x="111" y="240"/>
                    <a:pt x="112" y="240"/>
                    <a:pt x="112" y="240"/>
                  </a:cubicBezTo>
                  <a:cubicBezTo>
                    <a:pt x="113" y="240"/>
                    <a:pt x="114" y="240"/>
                    <a:pt x="115" y="240"/>
                  </a:cubicBezTo>
                  <a:close/>
                  <a:moveTo>
                    <a:pt x="115" y="188"/>
                  </a:moveTo>
                  <a:cubicBezTo>
                    <a:pt x="114" y="188"/>
                    <a:pt x="112" y="188"/>
                    <a:pt x="110" y="188"/>
                  </a:cubicBezTo>
                  <a:cubicBezTo>
                    <a:pt x="109" y="188"/>
                    <a:pt x="107" y="187"/>
                    <a:pt x="105" y="187"/>
                  </a:cubicBezTo>
                  <a:cubicBezTo>
                    <a:pt x="104" y="187"/>
                    <a:pt x="104" y="187"/>
                    <a:pt x="104" y="187"/>
                  </a:cubicBezTo>
                  <a:cubicBezTo>
                    <a:pt x="103" y="187"/>
                    <a:pt x="103" y="187"/>
                    <a:pt x="103" y="187"/>
                  </a:cubicBezTo>
                  <a:cubicBezTo>
                    <a:pt x="102" y="186"/>
                    <a:pt x="101" y="186"/>
                    <a:pt x="101" y="186"/>
                  </a:cubicBezTo>
                  <a:cubicBezTo>
                    <a:pt x="98" y="185"/>
                    <a:pt x="95" y="184"/>
                    <a:pt x="93" y="183"/>
                  </a:cubicBezTo>
                  <a:cubicBezTo>
                    <a:pt x="91" y="183"/>
                    <a:pt x="90" y="182"/>
                    <a:pt x="90" y="181"/>
                  </a:cubicBezTo>
                  <a:cubicBezTo>
                    <a:pt x="89" y="181"/>
                    <a:pt x="88" y="181"/>
                    <a:pt x="87" y="180"/>
                  </a:cubicBezTo>
                  <a:cubicBezTo>
                    <a:pt x="86" y="180"/>
                    <a:pt x="85" y="179"/>
                    <a:pt x="85" y="179"/>
                  </a:cubicBezTo>
                  <a:cubicBezTo>
                    <a:pt x="85" y="179"/>
                    <a:pt x="84" y="179"/>
                    <a:pt x="83" y="178"/>
                  </a:cubicBezTo>
                  <a:cubicBezTo>
                    <a:pt x="83" y="177"/>
                    <a:pt x="82" y="177"/>
                    <a:pt x="81" y="176"/>
                  </a:cubicBezTo>
                  <a:cubicBezTo>
                    <a:pt x="80" y="176"/>
                    <a:pt x="79" y="175"/>
                    <a:pt x="78" y="174"/>
                  </a:cubicBezTo>
                  <a:cubicBezTo>
                    <a:pt x="76" y="173"/>
                    <a:pt x="74" y="171"/>
                    <a:pt x="72" y="169"/>
                  </a:cubicBezTo>
                  <a:cubicBezTo>
                    <a:pt x="71" y="168"/>
                    <a:pt x="71" y="168"/>
                    <a:pt x="70" y="167"/>
                  </a:cubicBezTo>
                  <a:cubicBezTo>
                    <a:pt x="69" y="166"/>
                    <a:pt x="69" y="166"/>
                    <a:pt x="69" y="166"/>
                  </a:cubicBezTo>
                  <a:cubicBezTo>
                    <a:pt x="68" y="165"/>
                    <a:pt x="68" y="165"/>
                    <a:pt x="68" y="165"/>
                  </a:cubicBezTo>
                  <a:cubicBezTo>
                    <a:pt x="67" y="164"/>
                    <a:pt x="66" y="163"/>
                    <a:pt x="65" y="161"/>
                  </a:cubicBezTo>
                  <a:cubicBezTo>
                    <a:pt x="64" y="160"/>
                    <a:pt x="63" y="158"/>
                    <a:pt x="62" y="157"/>
                  </a:cubicBezTo>
                  <a:cubicBezTo>
                    <a:pt x="62" y="156"/>
                    <a:pt x="61" y="156"/>
                    <a:pt x="61" y="155"/>
                  </a:cubicBezTo>
                  <a:cubicBezTo>
                    <a:pt x="61" y="154"/>
                    <a:pt x="60" y="154"/>
                    <a:pt x="60" y="153"/>
                  </a:cubicBezTo>
                  <a:cubicBezTo>
                    <a:pt x="59" y="152"/>
                    <a:pt x="58" y="150"/>
                    <a:pt x="58" y="149"/>
                  </a:cubicBezTo>
                  <a:cubicBezTo>
                    <a:pt x="57" y="148"/>
                    <a:pt x="57" y="146"/>
                    <a:pt x="56" y="145"/>
                  </a:cubicBezTo>
                  <a:cubicBezTo>
                    <a:pt x="56" y="145"/>
                    <a:pt x="56" y="144"/>
                    <a:pt x="56" y="143"/>
                  </a:cubicBezTo>
                  <a:cubicBezTo>
                    <a:pt x="55" y="143"/>
                    <a:pt x="55" y="142"/>
                    <a:pt x="55" y="142"/>
                  </a:cubicBezTo>
                  <a:cubicBezTo>
                    <a:pt x="55" y="141"/>
                    <a:pt x="55" y="140"/>
                    <a:pt x="54" y="139"/>
                  </a:cubicBezTo>
                  <a:cubicBezTo>
                    <a:pt x="54" y="138"/>
                    <a:pt x="54" y="137"/>
                    <a:pt x="54" y="137"/>
                  </a:cubicBezTo>
                  <a:cubicBezTo>
                    <a:pt x="54" y="137"/>
                    <a:pt x="54" y="136"/>
                    <a:pt x="53" y="135"/>
                  </a:cubicBezTo>
                  <a:cubicBezTo>
                    <a:pt x="53" y="134"/>
                    <a:pt x="53" y="133"/>
                    <a:pt x="53" y="132"/>
                  </a:cubicBezTo>
                  <a:cubicBezTo>
                    <a:pt x="53" y="132"/>
                    <a:pt x="52" y="131"/>
                    <a:pt x="52" y="131"/>
                  </a:cubicBezTo>
                  <a:cubicBezTo>
                    <a:pt x="52" y="130"/>
                    <a:pt x="52" y="130"/>
                    <a:pt x="52" y="129"/>
                  </a:cubicBezTo>
                  <a:cubicBezTo>
                    <a:pt x="52" y="128"/>
                    <a:pt x="52" y="126"/>
                    <a:pt x="52" y="125"/>
                  </a:cubicBezTo>
                  <a:cubicBezTo>
                    <a:pt x="52" y="123"/>
                    <a:pt x="52" y="122"/>
                    <a:pt x="52" y="120"/>
                  </a:cubicBezTo>
                  <a:cubicBezTo>
                    <a:pt x="52" y="119"/>
                    <a:pt x="52" y="119"/>
                    <a:pt x="52" y="118"/>
                  </a:cubicBezTo>
                  <a:cubicBezTo>
                    <a:pt x="52" y="117"/>
                    <a:pt x="52" y="116"/>
                    <a:pt x="52" y="115"/>
                  </a:cubicBezTo>
                  <a:cubicBezTo>
                    <a:pt x="52" y="114"/>
                    <a:pt x="52" y="112"/>
                    <a:pt x="52" y="110"/>
                  </a:cubicBezTo>
                  <a:cubicBezTo>
                    <a:pt x="53" y="109"/>
                    <a:pt x="53" y="107"/>
                    <a:pt x="53" y="106"/>
                  </a:cubicBezTo>
                  <a:cubicBezTo>
                    <a:pt x="53" y="104"/>
                    <a:pt x="53" y="104"/>
                    <a:pt x="53" y="104"/>
                  </a:cubicBezTo>
                  <a:cubicBezTo>
                    <a:pt x="54" y="103"/>
                    <a:pt x="54" y="103"/>
                    <a:pt x="54" y="103"/>
                  </a:cubicBezTo>
                  <a:cubicBezTo>
                    <a:pt x="54" y="102"/>
                    <a:pt x="54" y="102"/>
                    <a:pt x="54" y="101"/>
                  </a:cubicBezTo>
                  <a:cubicBezTo>
                    <a:pt x="55" y="98"/>
                    <a:pt x="56" y="95"/>
                    <a:pt x="57" y="93"/>
                  </a:cubicBezTo>
                  <a:cubicBezTo>
                    <a:pt x="58" y="92"/>
                    <a:pt x="58" y="91"/>
                    <a:pt x="59" y="90"/>
                  </a:cubicBezTo>
                  <a:cubicBezTo>
                    <a:pt x="59" y="89"/>
                    <a:pt x="60" y="88"/>
                    <a:pt x="60" y="87"/>
                  </a:cubicBezTo>
                  <a:cubicBezTo>
                    <a:pt x="61" y="86"/>
                    <a:pt x="61" y="85"/>
                    <a:pt x="61" y="85"/>
                  </a:cubicBezTo>
                  <a:cubicBezTo>
                    <a:pt x="61" y="85"/>
                    <a:pt x="62" y="85"/>
                    <a:pt x="62" y="83"/>
                  </a:cubicBezTo>
                  <a:cubicBezTo>
                    <a:pt x="63" y="83"/>
                    <a:pt x="63" y="82"/>
                    <a:pt x="64" y="81"/>
                  </a:cubicBezTo>
                  <a:cubicBezTo>
                    <a:pt x="64" y="80"/>
                    <a:pt x="65" y="79"/>
                    <a:pt x="66" y="78"/>
                  </a:cubicBezTo>
                  <a:cubicBezTo>
                    <a:pt x="68" y="76"/>
                    <a:pt x="69" y="74"/>
                    <a:pt x="72" y="72"/>
                  </a:cubicBezTo>
                  <a:cubicBezTo>
                    <a:pt x="72" y="71"/>
                    <a:pt x="73" y="71"/>
                    <a:pt x="73" y="70"/>
                  </a:cubicBezTo>
                  <a:cubicBezTo>
                    <a:pt x="74" y="69"/>
                    <a:pt x="74" y="69"/>
                    <a:pt x="74" y="69"/>
                  </a:cubicBezTo>
                  <a:cubicBezTo>
                    <a:pt x="75" y="69"/>
                    <a:pt x="75" y="69"/>
                    <a:pt x="75" y="69"/>
                  </a:cubicBezTo>
                  <a:cubicBezTo>
                    <a:pt x="76" y="68"/>
                    <a:pt x="78" y="66"/>
                    <a:pt x="79" y="65"/>
                  </a:cubicBezTo>
                  <a:cubicBezTo>
                    <a:pt x="80" y="64"/>
                    <a:pt x="82" y="64"/>
                    <a:pt x="83" y="63"/>
                  </a:cubicBezTo>
                  <a:cubicBezTo>
                    <a:pt x="84" y="62"/>
                    <a:pt x="84" y="62"/>
                    <a:pt x="85" y="61"/>
                  </a:cubicBezTo>
                  <a:cubicBezTo>
                    <a:pt x="86" y="61"/>
                    <a:pt x="87" y="60"/>
                    <a:pt x="87" y="60"/>
                  </a:cubicBezTo>
                  <a:cubicBezTo>
                    <a:pt x="89" y="59"/>
                    <a:pt x="90" y="59"/>
                    <a:pt x="91" y="58"/>
                  </a:cubicBezTo>
                  <a:cubicBezTo>
                    <a:pt x="93" y="57"/>
                    <a:pt x="94" y="57"/>
                    <a:pt x="95" y="56"/>
                  </a:cubicBezTo>
                  <a:cubicBezTo>
                    <a:pt x="96" y="56"/>
                    <a:pt x="96" y="56"/>
                    <a:pt x="97" y="56"/>
                  </a:cubicBezTo>
                  <a:cubicBezTo>
                    <a:pt x="97" y="56"/>
                    <a:pt x="98" y="55"/>
                    <a:pt x="98" y="55"/>
                  </a:cubicBezTo>
                  <a:cubicBezTo>
                    <a:pt x="99" y="55"/>
                    <a:pt x="100" y="55"/>
                    <a:pt x="101" y="55"/>
                  </a:cubicBezTo>
                  <a:cubicBezTo>
                    <a:pt x="102" y="54"/>
                    <a:pt x="103" y="54"/>
                    <a:pt x="103" y="54"/>
                  </a:cubicBezTo>
                  <a:cubicBezTo>
                    <a:pt x="103" y="54"/>
                    <a:pt x="104" y="54"/>
                    <a:pt x="105" y="53"/>
                  </a:cubicBezTo>
                  <a:cubicBezTo>
                    <a:pt x="106" y="53"/>
                    <a:pt x="107" y="53"/>
                    <a:pt x="108" y="53"/>
                  </a:cubicBezTo>
                  <a:cubicBezTo>
                    <a:pt x="108" y="53"/>
                    <a:pt x="109" y="53"/>
                    <a:pt x="110" y="53"/>
                  </a:cubicBezTo>
                  <a:cubicBezTo>
                    <a:pt x="110" y="52"/>
                    <a:pt x="111" y="52"/>
                    <a:pt x="111" y="52"/>
                  </a:cubicBezTo>
                  <a:cubicBezTo>
                    <a:pt x="113" y="52"/>
                    <a:pt x="114" y="52"/>
                    <a:pt x="115" y="52"/>
                  </a:cubicBezTo>
                  <a:cubicBezTo>
                    <a:pt x="117" y="52"/>
                    <a:pt x="118" y="52"/>
                    <a:pt x="120" y="52"/>
                  </a:cubicBezTo>
                  <a:cubicBezTo>
                    <a:pt x="121" y="52"/>
                    <a:pt x="122" y="52"/>
                    <a:pt x="122" y="52"/>
                  </a:cubicBezTo>
                  <a:cubicBezTo>
                    <a:pt x="123" y="52"/>
                    <a:pt x="124" y="52"/>
                    <a:pt x="125" y="52"/>
                  </a:cubicBezTo>
                  <a:cubicBezTo>
                    <a:pt x="126" y="52"/>
                    <a:pt x="128" y="52"/>
                    <a:pt x="130" y="52"/>
                  </a:cubicBezTo>
                  <a:cubicBezTo>
                    <a:pt x="131" y="53"/>
                    <a:pt x="133" y="53"/>
                    <a:pt x="135" y="53"/>
                  </a:cubicBezTo>
                  <a:cubicBezTo>
                    <a:pt x="136" y="54"/>
                    <a:pt x="136" y="54"/>
                    <a:pt x="136" y="54"/>
                  </a:cubicBezTo>
                  <a:cubicBezTo>
                    <a:pt x="137" y="54"/>
                    <a:pt x="137" y="54"/>
                    <a:pt x="137" y="54"/>
                  </a:cubicBezTo>
                  <a:cubicBezTo>
                    <a:pt x="138" y="54"/>
                    <a:pt x="139" y="54"/>
                    <a:pt x="139" y="55"/>
                  </a:cubicBezTo>
                  <a:cubicBezTo>
                    <a:pt x="142" y="55"/>
                    <a:pt x="145" y="57"/>
                    <a:pt x="147" y="58"/>
                  </a:cubicBezTo>
                  <a:cubicBezTo>
                    <a:pt x="149" y="58"/>
                    <a:pt x="150" y="59"/>
                    <a:pt x="151" y="59"/>
                  </a:cubicBezTo>
                  <a:cubicBezTo>
                    <a:pt x="152" y="59"/>
                    <a:pt x="152" y="60"/>
                    <a:pt x="153" y="60"/>
                  </a:cubicBezTo>
                  <a:cubicBezTo>
                    <a:pt x="154" y="61"/>
                    <a:pt x="155" y="61"/>
                    <a:pt x="155" y="61"/>
                  </a:cubicBezTo>
                  <a:cubicBezTo>
                    <a:pt x="155" y="61"/>
                    <a:pt x="156" y="62"/>
                    <a:pt x="157" y="63"/>
                  </a:cubicBezTo>
                  <a:cubicBezTo>
                    <a:pt x="158" y="63"/>
                    <a:pt x="158" y="64"/>
                    <a:pt x="159" y="64"/>
                  </a:cubicBezTo>
                  <a:cubicBezTo>
                    <a:pt x="160" y="65"/>
                    <a:pt x="161" y="65"/>
                    <a:pt x="162" y="66"/>
                  </a:cubicBezTo>
                  <a:cubicBezTo>
                    <a:pt x="164" y="68"/>
                    <a:pt x="166" y="69"/>
                    <a:pt x="168" y="72"/>
                  </a:cubicBezTo>
                  <a:cubicBezTo>
                    <a:pt x="169" y="72"/>
                    <a:pt x="170" y="73"/>
                    <a:pt x="170" y="73"/>
                  </a:cubicBezTo>
                  <a:cubicBezTo>
                    <a:pt x="171" y="74"/>
                    <a:pt x="171" y="74"/>
                    <a:pt x="171" y="74"/>
                  </a:cubicBezTo>
                  <a:cubicBezTo>
                    <a:pt x="172" y="75"/>
                    <a:pt x="172" y="75"/>
                    <a:pt x="172" y="75"/>
                  </a:cubicBezTo>
                  <a:cubicBezTo>
                    <a:pt x="173" y="77"/>
                    <a:pt x="174" y="78"/>
                    <a:pt x="175" y="79"/>
                  </a:cubicBezTo>
                  <a:cubicBezTo>
                    <a:pt x="176" y="80"/>
                    <a:pt x="177" y="82"/>
                    <a:pt x="178" y="83"/>
                  </a:cubicBezTo>
                  <a:cubicBezTo>
                    <a:pt x="178" y="84"/>
                    <a:pt x="179" y="85"/>
                    <a:pt x="179" y="85"/>
                  </a:cubicBezTo>
                  <a:cubicBezTo>
                    <a:pt x="179" y="86"/>
                    <a:pt x="180" y="87"/>
                    <a:pt x="180" y="87"/>
                  </a:cubicBezTo>
                  <a:cubicBezTo>
                    <a:pt x="181" y="89"/>
                    <a:pt x="182" y="90"/>
                    <a:pt x="182" y="92"/>
                  </a:cubicBezTo>
                  <a:cubicBezTo>
                    <a:pt x="183" y="93"/>
                    <a:pt x="183" y="94"/>
                    <a:pt x="184" y="95"/>
                  </a:cubicBezTo>
                  <a:cubicBezTo>
                    <a:pt x="184" y="96"/>
                    <a:pt x="184" y="96"/>
                    <a:pt x="185" y="97"/>
                  </a:cubicBezTo>
                  <a:cubicBezTo>
                    <a:pt x="185" y="97"/>
                    <a:pt x="185" y="98"/>
                    <a:pt x="185" y="99"/>
                  </a:cubicBezTo>
                  <a:cubicBezTo>
                    <a:pt x="185" y="99"/>
                    <a:pt x="186" y="100"/>
                    <a:pt x="186" y="101"/>
                  </a:cubicBezTo>
                  <a:cubicBezTo>
                    <a:pt x="186" y="102"/>
                    <a:pt x="186" y="103"/>
                    <a:pt x="186" y="103"/>
                  </a:cubicBezTo>
                  <a:cubicBezTo>
                    <a:pt x="186" y="103"/>
                    <a:pt x="187" y="104"/>
                    <a:pt x="187" y="106"/>
                  </a:cubicBezTo>
                  <a:cubicBezTo>
                    <a:pt x="187" y="106"/>
                    <a:pt x="187" y="107"/>
                    <a:pt x="187" y="108"/>
                  </a:cubicBezTo>
                  <a:cubicBezTo>
                    <a:pt x="188" y="109"/>
                    <a:pt x="188" y="109"/>
                    <a:pt x="188" y="110"/>
                  </a:cubicBezTo>
                  <a:cubicBezTo>
                    <a:pt x="188" y="110"/>
                    <a:pt x="188" y="111"/>
                    <a:pt x="188" y="112"/>
                  </a:cubicBezTo>
                  <a:cubicBezTo>
                    <a:pt x="188" y="113"/>
                    <a:pt x="188" y="114"/>
                    <a:pt x="188" y="116"/>
                  </a:cubicBezTo>
                  <a:cubicBezTo>
                    <a:pt x="189" y="117"/>
                    <a:pt x="188" y="119"/>
                    <a:pt x="188" y="120"/>
                  </a:cubicBezTo>
                  <a:cubicBezTo>
                    <a:pt x="188" y="121"/>
                    <a:pt x="189" y="122"/>
                    <a:pt x="189" y="123"/>
                  </a:cubicBezTo>
                  <a:cubicBezTo>
                    <a:pt x="189" y="123"/>
                    <a:pt x="188" y="124"/>
                    <a:pt x="188" y="125"/>
                  </a:cubicBezTo>
                  <a:cubicBezTo>
                    <a:pt x="188" y="127"/>
                    <a:pt x="188" y="128"/>
                    <a:pt x="188" y="130"/>
                  </a:cubicBezTo>
                  <a:cubicBezTo>
                    <a:pt x="188" y="132"/>
                    <a:pt x="187" y="133"/>
                    <a:pt x="187" y="135"/>
                  </a:cubicBezTo>
                  <a:cubicBezTo>
                    <a:pt x="187" y="136"/>
                    <a:pt x="187" y="136"/>
                    <a:pt x="187" y="136"/>
                  </a:cubicBezTo>
                  <a:cubicBezTo>
                    <a:pt x="186" y="137"/>
                    <a:pt x="186" y="137"/>
                    <a:pt x="186" y="137"/>
                  </a:cubicBezTo>
                  <a:cubicBezTo>
                    <a:pt x="186" y="138"/>
                    <a:pt x="186" y="139"/>
                    <a:pt x="186" y="140"/>
                  </a:cubicBezTo>
                  <a:cubicBezTo>
                    <a:pt x="185" y="143"/>
                    <a:pt x="184" y="145"/>
                    <a:pt x="183" y="148"/>
                  </a:cubicBezTo>
                  <a:cubicBezTo>
                    <a:pt x="182" y="149"/>
                    <a:pt x="182" y="150"/>
                    <a:pt x="181" y="151"/>
                  </a:cubicBezTo>
                  <a:cubicBezTo>
                    <a:pt x="181" y="152"/>
                    <a:pt x="180" y="152"/>
                    <a:pt x="180" y="153"/>
                  </a:cubicBezTo>
                  <a:cubicBezTo>
                    <a:pt x="179" y="154"/>
                    <a:pt x="179" y="155"/>
                    <a:pt x="179" y="155"/>
                  </a:cubicBezTo>
                  <a:cubicBezTo>
                    <a:pt x="179" y="155"/>
                    <a:pt x="179" y="156"/>
                    <a:pt x="178" y="157"/>
                  </a:cubicBezTo>
                  <a:cubicBezTo>
                    <a:pt x="177" y="158"/>
                    <a:pt x="177" y="158"/>
                    <a:pt x="176" y="159"/>
                  </a:cubicBezTo>
                  <a:cubicBezTo>
                    <a:pt x="176" y="160"/>
                    <a:pt x="175" y="161"/>
                    <a:pt x="174" y="162"/>
                  </a:cubicBezTo>
                  <a:cubicBezTo>
                    <a:pt x="173" y="164"/>
                    <a:pt x="171" y="166"/>
                    <a:pt x="168" y="169"/>
                  </a:cubicBezTo>
                  <a:cubicBezTo>
                    <a:pt x="168" y="169"/>
                    <a:pt x="167" y="170"/>
                    <a:pt x="167" y="170"/>
                  </a:cubicBezTo>
                  <a:cubicBezTo>
                    <a:pt x="166" y="171"/>
                    <a:pt x="166" y="171"/>
                    <a:pt x="166" y="171"/>
                  </a:cubicBezTo>
                  <a:cubicBezTo>
                    <a:pt x="165" y="172"/>
                    <a:pt x="165" y="172"/>
                    <a:pt x="165" y="172"/>
                  </a:cubicBezTo>
                  <a:cubicBezTo>
                    <a:pt x="164" y="173"/>
                    <a:pt x="162" y="174"/>
                    <a:pt x="161" y="175"/>
                  </a:cubicBezTo>
                  <a:cubicBezTo>
                    <a:pt x="160" y="176"/>
                    <a:pt x="158" y="177"/>
                    <a:pt x="157" y="178"/>
                  </a:cubicBezTo>
                  <a:cubicBezTo>
                    <a:pt x="156" y="178"/>
                    <a:pt x="156" y="179"/>
                    <a:pt x="155" y="179"/>
                  </a:cubicBezTo>
                  <a:cubicBezTo>
                    <a:pt x="154" y="180"/>
                    <a:pt x="153" y="180"/>
                    <a:pt x="153" y="180"/>
                  </a:cubicBezTo>
                  <a:cubicBezTo>
                    <a:pt x="151" y="181"/>
                    <a:pt x="150" y="182"/>
                    <a:pt x="149" y="182"/>
                  </a:cubicBezTo>
                  <a:cubicBezTo>
                    <a:pt x="147" y="183"/>
                    <a:pt x="146" y="183"/>
                    <a:pt x="145" y="184"/>
                  </a:cubicBezTo>
                  <a:cubicBezTo>
                    <a:pt x="144" y="184"/>
                    <a:pt x="144" y="184"/>
                    <a:pt x="143" y="185"/>
                  </a:cubicBezTo>
                  <a:cubicBezTo>
                    <a:pt x="143" y="185"/>
                    <a:pt x="142" y="185"/>
                    <a:pt x="142" y="185"/>
                  </a:cubicBezTo>
                  <a:cubicBezTo>
                    <a:pt x="141" y="185"/>
                    <a:pt x="140" y="186"/>
                    <a:pt x="139" y="186"/>
                  </a:cubicBezTo>
                  <a:cubicBezTo>
                    <a:pt x="138" y="186"/>
                    <a:pt x="137" y="187"/>
                    <a:pt x="137" y="187"/>
                  </a:cubicBezTo>
                  <a:cubicBezTo>
                    <a:pt x="137" y="187"/>
                    <a:pt x="136" y="187"/>
                    <a:pt x="135" y="187"/>
                  </a:cubicBezTo>
                  <a:cubicBezTo>
                    <a:pt x="134" y="187"/>
                    <a:pt x="133" y="187"/>
                    <a:pt x="132" y="188"/>
                  </a:cubicBezTo>
                  <a:cubicBezTo>
                    <a:pt x="132" y="188"/>
                    <a:pt x="131" y="188"/>
                    <a:pt x="131" y="188"/>
                  </a:cubicBezTo>
                  <a:cubicBezTo>
                    <a:pt x="130" y="188"/>
                    <a:pt x="129" y="188"/>
                    <a:pt x="129" y="188"/>
                  </a:cubicBezTo>
                  <a:cubicBezTo>
                    <a:pt x="127" y="188"/>
                    <a:pt x="126" y="188"/>
                    <a:pt x="125" y="189"/>
                  </a:cubicBezTo>
                  <a:cubicBezTo>
                    <a:pt x="123" y="189"/>
                    <a:pt x="122" y="189"/>
                    <a:pt x="120" y="189"/>
                  </a:cubicBezTo>
                  <a:cubicBezTo>
                    <a:pt x="119" y="189"/>
                    <a:pt x="119" y="189"/>
                    <a:pt x="118" y="189"/>
                  </a:cubicBezTo>
                  <a:cubicBezTo>
                    <a:pt x="117" y="189"/>
                    <a:pt x="116" y="189"/>
                    <a:pt x="115" y="188"/>
                  </a:cubicBezTo>
                  <a:close/>
                </a:path>
              </a:pathLst>
            </a:custGeom>
            <a:grpFill/>
            <a:ln>
              <a:noFill/>
            </a:ln>
          </p:spPr>
          <p:txBody>
            <a:bodyPr vert="horz" wrap="square" lIns="91440" tIns="45720" rIns="91440" bIns="45720" numCol="1" anchor="t" anchorCtr="0" compatLnSpc="1"/>
            <a:lstStyle/>
            <a:p>
              <a:endParaRPr lang="en-US"/>
            </a:p>
          </p:txBody>
        </p:sp>
        <p:sp>
          <p:nvSpPr>
            <p:cNvPr id="60" name="Oval 131"/>
            <p:cNvSpPr>
              <a:spLocks noChangeArrowheads="1"/>
            </p:cNvSpPr>
            <p:nvPr/>
          </p:nvSpPr>
          <p:spPr bwMode="auto">
            <a:xfrm>
              <a:off x="5755481" y="3040185"/>
              <a:ext cx="195350" cy="195350"/>
            </a:xfrm>
            <a:prstGeom prst="ellipse">
              <a:avLst/>
            </a:prstGeom>
            <a:grpFill/>
            <a:ln>
              <a:noFill/>
            </a:ln>
          </p:spPr>
          <p:txBody>
            <a:bodyPr vert="horz" wrap="square" lIns="91440" tIns="45720" rIns="91440" bIns="45720" numCol="1" anchor="t" anchorCtr="0" compatLnSpc="1"/>
            <a:lstStyle/>
            <a:p>
              <a:endParaRPr lang="en-US"/>
            </a:p>
          </p:txBody>
        </p:sp>
      </p:grpSp>
      <p:grpSp>
        <p:nvGrpSpPr>
          <p:cNvPr id="61" name="组合 60"/>
          <p:cNvGrpSpPr/>
          <p:nvPr/>
        </p:nvGrpSpPr>
        <p:grpSpPr>
          <a:xfrm>
            <a:off x="4664028" y="4151352"/>
            <a:ext cx="493753" cy="491960"/>
            <a:chOff x="4664028" y="4151352"/>
            <a:chExt cx="493753" cy="491960"/>
          </a:xfrm>
          <a:solidFill>
            <a:srgbClr val="DA3218"/>
          </a:solidFill>
        </p:grpSpPr>
        <p:sp>
          <p:nvSpPr>
            <p:cNvPr id="62" name="Freeform 67"/>
            <p:cNvSpPr>
              <a:spLocks noEditPoints="1"/>
            </p:cNvSpPr>
            <p:nvPr/>
          </p:nvSpPr>
          <p:spPr bwMode="auto">
            <a:xfrm>
              <a:off x="4664028" y="4151352"/>
              <a:ext cx="493753" cy="491960"/>
            </a:xfrm>
            <a:custGeom>
              <a:avLst/>
              <a:gdLst>
                <a:gd name="T0" fmla="*/ 169 w 233"/>
                <a:gd name="T1" fmla="*/ 221 h 232"/>
                <a:gd name="T2" fmla="*/ 182 w 233"/>
                <a:gd name="T3" fmla="*/ 189 h 232"/>
                <a:gd name="T4" fmla="*/ 216 w 233"/>
                <a:gd name="T5" fmla="*/ 179 h 232"/>
                <a:gd name="T6" fmla="*/ 229 w 233"/>
                <a:gd name="T7" fmla="*/ 156 h 232"/>
                <a:gd name="T8" fmla="*/ 213 w 233"/>
                <a:gd name="T9" fmla="*/ 134 h 232"/>
                <a:gd name="T10" fmla="*/ 214 w 233"/>
                <a:gd name="T11" fmla="*/ 110 h 232"/>
                <a:gd name="T12" fmla="*/ 231 w 233"/>
                <a:gd name="T13" fmla="*/ 90 h 232"/>
                <a:gd name="T14" fmla="*/ 227 w 233"/>
                <a:gd name="T15" fmla="*/ 68 h 232"/>
                <a:gd name="T16" fmla="*/ 193 w 233"/>
                <a:gd name="T17" fmla="*/ 56 h 232"/>
                <a:gd name="T18" fmla="*/ 179 w 233"/>
                <a:gd name="T19" fmla="*/ 27 h 232"/>
                <a:gd name="T20" fmla="*/ 160 w 233"/>
                <a:gd name="T21" fmla="*/ 4 h 232"/>
                <a:gd name="T22" fmla="*/ 140 w 233"/>
                <a:gd name="T23" fmla="*/ 18 h 232"/>
                <a:gd name="T24" fmla="*/ 115 w 233"/>
                <a:gd name="T25" fmla="*/ 18 h 232"/>
                <a:gd name="T26" fmla="*/ 98 w 233"/>
                <a:gd name="T27" fmla="*/ 9 h 232"/>
                <a:gd name="T28" fmla="*/ 76 w 233"/>
                <a:gd name="T29" fmla="*/ 3 h 232"/>
                <a:gd name="T30" fmla="*/ 61 w 233"/>
                <a:gd name="T31" fmla="*/ 35 h 232"/>
                <a:gd name="T32" fmla="*/ 37 w 233"/>
                <a:gd name="T33" fmla="*/ 55 h 232"/>
                <a:gd name="T34" fmla="*/ 5 w 233"/>
                <a:gd name="T35" fmla="*/ 70 h 232"/>
                <a:gd name="T36" fmla="*/ 16 w 233"/>
                <a:gd name="T37" fmla="*/ 91 h 232"/>
                <a:gd name="T38" fmla="*/ 19 w 233"/>
                <a:gd name="T39" fmla="*/ 111 h 232"/>
                <a:gd name="T40" fmla="*/ 14 w 233"/>
                <a:gd name="T41" fmla="*/ 131 h 232"/>
                <a:gd name="T42" fmla="*/ 1 w 233"/>
                <a:gd name="T43" fmla="*/ 150 h 232"/>
                <a:gd name="T44" fmla="*/ 31 w 233"/>
                <a:gd name="T45" fmla="*/ 169 h 232"/>
                <a:gd name="T46" fmla="*/ 53 w 233"/>
                <a:gd name="T47" fmla="*/ 191 h 232"/>
                <a:gd name="T48" fmla="*/ 65 w 233"/>
                <a:gd name="T49" fmla="*/ 225 h 232"/>
                <a:gd name="T50" fmla="*/ 87 w 233"/>
                <a:gd name="T51" fmla="*/ 221 h 232"/>
                <a:gd name="T52" fmla="*/ 105 w 233"/>
                <a:gd name="T53" fmla="*/ 213 h 232"/>
                <a:gd name="T54" fmla="*/ 129 w 233"/>
                <a:gd name="T55" fmla="*/ 216 h 232"/>
                <a:gd name="T56" fmla="*/ 148 w 233"/>
                <a:gd name="T57" fmla="*/ 232 h 232"/>
                <a:gd name="T58" fmla="*/ 105 w 233"/>
                <a:gd name="T59" fmla="*/ 183 h 232"/>
                <a:gd name="T60" fmla="*/ 87 w 233"/>
                <a:gd name="T61" fmla="*/ 178 h 232"/>
                <a:gd name="T62" fmla="*/ 72 w 233"/>
                <a:gd name="T63" fmla="*/ 168 h 232"/>
                <a:gd name="T64" fmla="*/ 63 w 233"/>
                <a:gd name="T65" fmla="*/ 158 h 232"/>
                <a:gd name="T66" fmla="*/ 54 w 233"/>
                <a:gd name="T67" fmla="*/ 144 h 232"/>
                <a:gd name="T68" fmla="*/ 49 w 233"/>
                <a:gd name="T69" fmla="*/ 125 h 232"/>
                <a:gd name="T70" fmla="*/ 48 w 233"/>
                <a:gd name="T71" fmla="*/ 112 h 232"/>
                <a:gd name="T72" fmla="*/ 50 w 233"/>
                <a:gd name="T73" fmla="*/ 100 h 232"/>
                <a:gd name="T74" fmla="*/ 57 w 233"/>
                <a:gd name="T75" fmla="*/ 82 h 232"/>
                <a:gd name="T76" fmla="*/ 67 w 233"/>
                <a:gd name="T77" fmla="*/ 69 h 232"/>
                <a:gd name="T78" fmla="*/ 77 w 233"/>
                <a:gd name="T79" fmla="*/ 60 h 232"/>
                <a:gd name="T80" fmla="*/ 94 w 233"/>
                <a:gd name="T81" fmla="*/ 51 h 232"/>
                <a:gd name="T82" fmla="*/ 112 w 233"/>
                <a:gd name="T83" fmla="*/ 48 h 232"/>
                <a:gd name="T84" fmla="*/ 122 w 233"/>
                <a:gd name="T85" fmla="*/ 48 h 232"/>
                <a:gd name="T86" fmla="*/ 137 w 233"/>
                <a:gd name="T87" fmla="*/ 51 h 232"/>
                <a:gd name="T88" fmla="*/ 152 w 233"/>
                <a:gd name="T89" fmla="*/ 57 h 232"/>
                <a:gd name="T90" fmla="*/ 166 w 233"/>
                <a:gd name="T91" fmla="*/ 69 h 232"/>
                <a:gd name="T92" fmla="*/ 177 w 233"/>
                <a:gd name="T93" fmla="*/ 84 h 232"/>
                <a:gd name="T94" fmla="*/ 183 w 233"/>
                <a:gd name="T95" fmla="*/ 98 h 232"/>
                <a:gd name="T96" fmla="*/ 185 w 233"/>
                <a:gd name="T97" fmla="*/ 113 h 232"/>
                <a:gd name="T98" fmla="*/ 184 w 233"/>
                <a:gd name="T99" fmla="*/ 125 h 232"/>
                <a:gd name="T100" fmla="*/ 181 w 233"/>
                <a:gd name="T101" fmla="*/ 139 h 232"/>
                <a:gd name="T102" fmla="*/ 175 w 233"/>
                <a:gd name="T103" fmla="*/ 152 h 232"/>
                <a:gd name="T104" fmla="*/ 162 w 233"/>
                <a:gd name="T105" fmla="*/ 167 h 232"/>
                <a:gd name="T106" fmla="*/ 146 w 233"/>
                <a:gd name="T107" fmla="*/ 178 h 232"/>
                <a:gd name="T108" fmla="*/ 132 w 233"/>
                <a:gd name="T109" fmla="*/ 183 h 232"/>
                <a:gd name="T110" fmla="*/ 118 w 233"/>
                <a:gd name="T111" fmla="*/ 18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3" h="232">
                  <a:moveTo>
                    <a:pt x="148" y="232"/>
                  </a:moveTo>
                  <a:cubicBezTo>
                    <a:pt x="148" y="232"/>
                    <a:pt x="149" y="232"/>
                    <a:pt x="151" y="231"/>
                  </a:cubicBezTo>
                  <a:cubicBezTo>
                    <a:pt x="153" y="231"/>
                    <a:pt x="155" y="230"/>
                    <a:pt x="157" y="229"/>
                  </a:cubicBezTo>
                  <a:cubicBezTo>
                    <a:pt x="161" y="228"/>
                    <a:pt x="165" y="226"/>
                    <a:pt x="165" y="226"/>
                  </a:cubicBezTo>
                  <a:cubicBezTo>
                    <a:pt x="167" y="225"/>
                    <a:pt x="169" y="223"/>
                    <a:pt x="169" y="221"/>
                  </a:cubicBezTo>
                  <a:cubicBezTo>
                    <a:pt x="169" y="221"/>
                    <a:pt x="169" y="216"/>
                    <a:pt x="169" y="211"/>
                  </a:cubicBezTo>
                  <a:cubicBezTo>
                    <a:pt x="170" y="206"/>
                    <a:pt x="169" y="201"/>
                    <a:pt x="169" y="201"/>
                  </a:cubicBezTo>
                  <a:cubicBezTo>
                    <a:pt x="169" y="200"/>
                    <a:pt x="170" y="198"/>
                    <a:pt x="172" y="197"/>
                  </a:cubicBezTo>
                  <a:cubicBezTo>
                    <a:pt x="172" y="197"/>
                    <a:pt x="174" y="195"/>
                    <a:pt x="177" y="193"/>
                  </a:cubicBezTo>
                  <a:cubicBezTo>
                    <a:pt x="179" y="191"/>
                    <a:pt x="182" y="189"/>
                    <a:pt x="182" y="189"/>
                  </a:cubicBezTo>
                  <a:cubicBezTo>
                    <a:pt x="182" y="189"/>
                    <a:pt x="184" y="186"/>
                    <a:pt x="187" y="184"/>
                  </a:cubicBezTo>
                  <a:cubicBezTo>
                    <a:pt x="189" y="182"/>
                    <a:pt x="191" y="179"/>
                    <a:pt x="191" y="179"/>
                  </a:cubicBezTo>
                  <a:cubicBezTo>
                    <a:pt x="192" y="178"/>
                    <a:pt x="194" y="177"/>
                    <a:pt x="196" y="177"/>
                  </a:cubicBezTo>
                  <a:cubicBezTo>
                    <a:pt x="196" y="177"/>
                    <a:pt x="201" y="178"/>
                    <a:pt x="206" y="179"/>
                  </a:cubicBezTo>
                  <a:cubicBezTo>
                    <a:pt x="211" y="179"/>
                    <a:pt x="216" y="179"/>
                    <a:pt x="216" y="179"/>
                  </a:cubicBezTo>
                  <a:cubicBezTo>
                    <a:pt x="218" y="179"/>
                    <a:pt x="220" y="178"/>
                    <a:pt x="221" y="176"/>
                  </a:cubicBezTo>
                  <a:cubicBezTo>
                    <a:pt x="221" y="176"/>
                    <a:pt x="223" y="172"/>
                    <a:pt x="225" y="168"/>
                  </a:cubicBezTo>
                  <a:cubicBezTo>
                    <a:pt x="226" y="166"/>
                    <a:pt x="227" y="164"/>
                    <a:pt x="228" y="162"/>
                  </a:cubicBezTo>
                  <a:cubicBezTo>
                    <a:pt x="228" y="161"/>
                    <a:pt x="229" y="160"/>
                    <a:pt x="229" y="160"/>
                  </a:cubicBezTo>
                  <a:cubicBezTo>
                    <a:pt x="229" y="158"/>
                    <a:pt x="229" y="157"/>
                    <a:pt x="229" y="156"/>
                  </a:cubicBezTo>
                  <a:cubicBezTo>
                    <a:pt x="229" y="155"/>
                    <a:pt x="229" y="154"/>
                    <a:pt x="228" y="153"/>
                  </a:cubicBezTo>
                  <a:cubicBezTo>
                    <a:pt x="228" y="153"/>
                    <a:pt x="225" y="149"/>
                    <a:pt x="221" y="146"/>
                  </a:cubicBezTo>
                  <a:cubicBezTo>
                    <a:pt x="220" y="144"/>
                    <a:pt x="218" y="142"/>
                    <a:pt x="217" y="141"/>
                  </a:cubicBezTo>
                  <a:cubicBezTo>
                    <a:pt x="215" y="140"/>
                    <a:pt x="214" y="139"/>
                    <a:pt x="214" y="139"/>
                  </a:cubicBezTo>
                  <a:cubicBezTo>
                    <a:pt x="213" y="138"/>
                    <a:pt x="212" y="136"/>
                    <a:pt x="213" y="134"/>
                  </a:cubicBezTo>
                  <a:cubicBezTo>
                    <a:pt x="213" y="134"/>
                    <a:pt x="213" y="133"/>
                    <a:pt x="213" y="132"/>
                  </a:cubicBezTo>
                  <a:cubicBezTo>
                    <a:pt x="213" y="131"/>
                    <a:pt x="213" y="129"/>
                    <a:pt x="214" y="128"/>
                  </a:cubicBezTo>
                  <a:cubicBezTo>
                    <a:pt x="214" y="124"/>
                    <a:pt x="214" y="121"/>
                    <a:pt x="214" y="121"/>
                  </a:cubicBezTo>
                  <a:cubicBezTo>
                    <a:pt x="214" y="121"/>
                    <a:pt x="214" y="118"/>
                    <a:pt x="214" y="115"/>
                  </a:cubicBezTo>
                  <a:cubicBezTo>
                    <a:pt x="214" y="113"/>
                    <a:pt x="214" y="111"/>
                    <a:pt x="214" y="110"/>
                  </a:cubicBezTo>
                  <a:cubicBezTo>
                    <a:pt x="214" y="109"/>
                    <a:pt x="214" y="108"/>
                    <a:pt x="214" y="108"/>
                  </a:cubicBezTo>
                  <a:cubicBezTo>
                    <a:pt x="214" y="106"/>
                    <a:pt x="215" y="104"/>
                    <a:pt x="216" y="103"/>
                  </a:cubicBezTo>
                  <a:cubicBezTo>
                    <a:pt x="216" y="103"/>
                    <a:pt x="217" y="102"/>
                    <a:pt x="219" y="101"/>
                  </a:cubicBezTo>
                  <a:cubicBezTo>
                    <a:pt x="220" y="100"/>
                    <a:pt x="222" y="99"/>
                    <a:pt x="224" y="97"/>
                  </a:cubicBezTo>
                  <a:cubicBezTo>
                    <a:pt x="228" y="94"/>
                    <a:pt x="231" y="90"/>
                    <a:pt x="231" y="90"/>
                  </a:cubicBezTo>
                  <a:cubicBezTo>
                    <a:pt x="232" y="90"/>
                    <a:pt x="233" y="89"/>
                    <a:pt x="233" y="88"/>
                  </a:cubicBezTo>
                  <a:cubicBezTo>
                    <a:pt x="233" y="87"/>
                    <a:pt x="233" y="85"/>
                    <a:pt x="233" y="84"/>
                  </a:cubicBezTo>
                  <a:cubicBezTo>
                    <a:pt x="233" y="84"/>
                    <a:pt x="232" y="83"/>
                    <a:pt x="232" y="82"/>
                  </a:cubicBezTo>
                  <a:cubicBezTo>
                    <a:pt x="231" y="80"/>
                    <a:pt x="231" y="78"/>
                    <a:pt x="230" y="76"/>
                  </a:cubicBezTo>
                  <a:cubicBezTo>
                    <a:pt x="228" y="72"/>
                    <a:pt x="227" y="68"/>
                    <a:pt x="227" y="68"/>
                  </a:cubicBezTo>
                  <a:cubicBezTo>
                    <a:pt x="226" y="65"/>
                    <a:pt x="224" y="64"/>
                    <a:pt x="222" y="64"/>
                  </a:cubicBezTo>
                  <a:cubicBezTo>
                    <a:pt x="222" y="64"/>
                    <a:pt x="217" y="63"/>
                    <a:pt x="212" y="63"/>
                  </a:cubicBezTo>
                  <a:cubicBezTo>
                    <a:pt x="207" y="63"/>
                    <a:pt x="202" y="63"/>
                    <a:pt x="202" y="63"/>
                  </a:cubicBezTo>
                  <a:cubicBezTo>
                    <a:pt x="200" y="63"/>
                    <a:pt x="198" y="62"/>
                    <a:pt x="197" y="61"/>
                  </a:cubicBezTo>
                  <a:cubicBezTo>
                    <a:pt x="197" y="61"/>
                    <a:pt x="195" y="58"/>
                    <a:pt x="193" y="56"/>
                  </a:cubicBezTo>
                  <a:cubicBezTo>
                    <a:pt x="191" y="53"/>
                    <a:pt x="189" y="51"/>
                    <a:pt x="189" y="51"/>
                  </a:cubicBezTo>
                  <a:cubicBezTo>
                    <a:pt x="189" y="51"/>
                    <a:pt x="187" y="48"/>
                    <a:pt x="185" y="46"/>
                  </a:cubicBezTo>
                  <a:cubicBezTo>
                    <a:pt x="182" y="44"/>
                    <a:pt x="180" y="42"/>
                    <a:pt x="180" y="42"/>
                  </a:cubicBezTo>
                  <a:cubicBezTo>
                    <a:pt x="178" y="40"/>
                    <a:pt x="178" y="38"/>
                    <a:pt x="178" y="36"/>
                  </a:cubicBezTo>
                  <a:cubicBezTo>
                    <a:pt x="178" y="36"/>
                    <a:pt x="179" y="32"/>
                    <a:pt x="179" y="27"/>
                  </a:cubicBezTo>
                  <a:cubicBezTo>
                    <a:pt x="179" y="22"/>
                    <a:pt x="180" y="17"/>
                    <a:pt x="180" y="17"/>
                  </a:cubicBezTo>
                  <a:cubicBezTo>
                    <a:pt x="180" y="15"/>
                    <a:pt x="178" y="13"/>
                    <a:pt x="176" y="11"/>
                  </a:cubicBezTo>
                  <a:cubicBezTo>
                    <a:pt x="176" y="11"/>
                    <a:pt x="172" y="9"/>
                    <a:pt x="168" y="7"/>
                  </a:cubicBezTo>
                  <a:cubicBezTo>
                    <a:pt x="166" y="6"/>
                    <a:pt x="164" y="6"/>
                    <a:pt x="163" y="5"/>
                  </a:cubicBezTo>
                  <a:cubicBezTo>
                    <a:pt x="161" y="4"/>
                    <a:pt x="160" y="4"/>
                    <a:pt x="160" y="4"/>
                  </a:cubicBezTo>
                  <a:cubicBezTo>
                    <a:pt x="159" y="3"/>
                    <a:pt x="158" y="3"/>
                    <a:pt x="157" y="3"/>
                  </a:cubicBezTo>
                  <a:cubicBezTo>
                    <a:pt x="156" y="3"/>
                    <a:pt x="155" y="4"/>
                    <a:pt x="154" y="5"/>
                  </a:cubicBezTo>
                  <a:cubicBezTo>
                    <a:pt x="154" y="5"/>
                    <a:pt x="150" y="8"/>
                    <a:pt x="146" y="11"/>
                  </a:cubicBezTo>
                  <a:cubicBezTo>
                    <a:pt x="145" y="13"/>
                    <a:pt x="143" y="15"/>
                    <a:pt x="142" y="16"/>
                  </a:cubicBezTo>
                  <a:cubicBezTo>
                    <a:pt x="140" y="17"/>
                    <a:pt x="140" y="18"/>
                    <a:pt x="140" y="18"/>
                  </a:cubicBezTo>
                  <a:cubicBezTo>
                    <a:pt x="138" y="20"/>
                    <a:pt x="136" y="20"/>
                    <a:pt x="135" y="20"/>
                  </a:cubicBezTo>
                  <a:cubicBezTo>
                    <a:pt x="135" y="20"/>
                    <a:pt x="134" y="20"/>
                    <a:pt x="133" y="20"/>
                  </a:cubicBezTo>
                  <a:cubicBezTo>
                    <a:pt x="131" y="19"/>
                    <a:pt x="130" y="19"/>
                    <a:pt x="128" y="19"/>
                  </a:cubicBezTo>
                  <a:cubicBezTo>
                    <a:pt x="125" y="19"/>
                    <a:pt x="122" y="18"/>
                    <a:pt x="122" y="18"/>
                  </a:cubicBezTo>
                  <a:cubicBezTo>
                    <a:pt x="122" y="18"/>
                    <a:pt x="118" y="18"/>
                    <a:pt x="115" y="18"/>
                  </a:cubicBezTo>
                  <a:cubicBezTo>
                    <a:pt x="113" y="18"/>
                    <a:pt x="112" y="18"/>
                    <a:pt x="111" y="18"/>
                  </a:cubicBezTo>
                  <a:cubicBezTo>
                    <a:pt x="109" y="19"/>
                    <a:pt x="109" y="19"/>
                    <a:pt x="109" y="19"/>
                  </a:cubicBezTo>
                  <a:cubicBezTo>
                    <a:pt x="107" y="19"/>
                    <a:pt x="105" y="18"/>
                    <a:pt x="104" y="16"/>
                  </a:cubicBezTo>
                  <a:cubicBezTo>
                    <a:pt x="104" y="16"/>
                    <a:pt x="103" y="15"/>
                    <a:pt x="102" y="14"/>
                  </a:cubicBezTo>
                  <a:cubicBezTo>
                    <a:pt x="101" y="12"/>
                    <a:pt x="99" y="11"/>
                    <a:pt x="98" y="9"/>
                  </a:cubicBezTo>
                  <a:cubicBezTo>
                    <a:pt x="94" y="5"/>
                    <a:pt x="91" y="1"/>
                    <a:pt x="91" y="1"/>
                  </a:cubicBezTo>
                  <a:cubicBezTo>
                    <a:pt x="90" y="1"/>
                    <a:pt x="89" y="0"/>
                    <a:pt x="88" y="0"/>
                  </a:cubicBezTo>
                  <a:cubicBezTo>
                    <a:pt x="87" y="0"/>
                    <a:pt x="86" y="0"/>
                    <a:pt x="85" y="0"/>
                  </a:cubicBezTo>
                  <a:cubicBezTo>
                    <a:pt x="85" y="0"/>
                    <a:pt x="84" y="0"/>
                    <a:pt x="82" y="1"/>
                  </a:cubicBezTo>
                  <a:cubicBezTo>
                    <a:pt x="81" y="1"/>
                    <a:pt x="78" y="2"/>
                    <a:pt x="76" y="3"/>
                  </a:cubicBezTo>
                  <a:cubicBezTo>
                    <a:pt x="72" y="4"/>
                    <a:pt x="68" y="6"/>
                    <a:pt x="68" y="6"/>
                  </a:cubicBezTo>
                  <a:cubicBezTo>
                    <a:pt x="66" y="7"/>
                    <a:pt x="64" y="9"/>
                    <a:pt x="64" y="11"/>
                  </a:cubicBezTo>
                  <a:cubicBezTo>
                    <a:pt x="64" y="11"/>
                    <a:pt x="64" y="16"/>
                    <a:pt x="64" y="21"/>
                  </a:cubicBezTo>
                  <a:cubicBezTo>
                    <a:pt x="63" y="26"/>
                    <a:pt x="64" y="31"/>
                    <a:pt x="64" y="31"/>
                  </a:cubicBezTo>
                  <a:cubicBezTo>
                    <a:pt x="64" y="32"/>
                    <a:pt x="63" y="34"/>
                    <a:pt x="61" y="35"/>
                  </a:cubicBezTo>
                  <a:cubicBezTo>
                    <a:pt x="61" y="35"/>
                    <a:pt x="59" y="37"/>
                    <a:pt x="56" y="39"/>
                  </a:cubicBezTo>
                  <a:cubicBezTo>
                    <a:pt x="54" y="41"/>
                    <a:pt x="51" y="43"/>
                    <a:pt x="51" y="43"/>
                  </a:cubicBezTo>
                  <a:cubicBezTo>
                    <a:pt x="51" y="43"/>
                    <a:pt x="49" y="46"/>
                    <a:pt x="46" y="48"/>
                  </a:cubicBezTo>
                  <a:cubicBezTo>
                    <a:pt x="44" y="50"/>
                    <a:pt x="42" y="53"/>
                    <a:pt x="42" y="53"/>
                  </a:cubicBezTo>
                  <a:cubicBezTo>
                    <a:pt x="41" y="54"/>
                    <a:pt x="39" y="55"/>
                    <a:pt x="37" y="55"/>
                  </a:cubicBezTo>
                  <a:cubicBezTo>
                    <a:pt x="37" y="55"/>
                    <a:pt x="32" y="54"/>
                    <a:pt x="27" y="53"/>
                  </a:cubicBezTo>
                  <a:cubicBezTo>
                    <a:pt x="22" y="53"/>
                    <a:pt x="17" y="53"/>
                    <a:pt x="17" y="53"/>
                  </a:cubicBezTo>
                  <a:cubicBezTo>
                    <a:pt x="15" y="53"/>
                    <a:pt x="13" y="54"/>
                    <a:pt x="12" y="56"/>
                  </a:cubicBezTo>
                  <a:cubicBezTo>
                    <a:pt x="12" y="56"/>
                    <a:pt x="10" y="60"/>
                    <a:pt x="8" y="64"/>
                  </a:cubicBezTo>
                  <a:cubicBezTo>
                    <a:pt x="7" y="66"/>
                    <a:pt x="6" y="68"/>
                    <a:pt x="5" y="70"/>
                  </a:cubicBezTo>
                  <a:cubicBezTo>
                    <a:pt x="5" y="71"/>
                    <a:pt x="4" y="72"/>
                    <a:pt x="4" y="72"/>
                  </a:cubicBezTo>
                  <a:cubicBezTo>
                    <a:pt x="4" y="74"/>
                    <a:pt x="4" y="75"/>
                    <a:pt x="4" y="76"/>
                  </a:cubicBezTo>
                  <a:cubicBezTo>
                    <a:pt x="4" y="77"/>
                    <a:pt x="4" y="78"/>
                    <a:pt x="5" y="79"/>
                  </a:cubicBezTo>
                  <a:cubicBezTo>
                    <a:pt x="5" y="79"/>
                    <a:pt x="8" y="83"/>
                    <a:pt x="12" y="86"/>
                  </a:cubicBezTo>
                  <a:cubicBezTo>
                    <a:pt x="13" y="88"/>
                    <a:pt x="15" y="90"/>
                    <a:pt x="16" y="91"/>
                  </a:cubicBezTo>
                  <a:cubicBezTo>
                    <a:pt x="18" y="92"/>
                    <a:pt x="19" y="93"/>
                    <a:pt x="19" y="93"/>
                  </a:cubicBezTo>
                  <a:cubicBezTo>
                    <a:pt x="20" y="94"/>
                    <a:pt x="21" y="96"/>
                    <a:pt x="20" y="98"/>
                  </a:cubicBezTo>
                  <a:cubicBezTo>
                    <a:pt x="20" y="98"/>
                    <a:pt x="20" y="99"/>
                    <a:pt x="20" y="100"/>
                  </a:cubicBezTo>
                  <a:cubicBezTo>
                    <a:pt x="20" y="101"/>
                    <a:pt x="20" y="103"/>
                    <a:pt x="20" y="104"/>
                  </a:cubicBezTo>
                  <a:cubicBezTo>
                    <a:pt x="19" y="108"/>
                    <a:pt x="19" y="111"/>
                    <a:pt x="19" y="111"/>
                  </a:cubicBezTo>
                  <a:cubicBezTo>
                    <a:pt x="19" y="111"/>
                    <a:pt x="19" y="114"/>
                    <a:pt x="19" y="117"/>
                  </a:cubicBezTo>
                  <a:cubicBezTo>
                    <a:pt x="19" y="119"/>
                    <a:pt x="19" y="121"/>
                    <a:pt x="19" y="122"/>
                  </a:cubicBezTo>
                  <a:cubicBezTo>
                    <a:pt x="19" y="123"/>
                    <a:pt x="19" y="124"/>
                    <a:pt x="19" y="124"/>
                  </a:cubicBezTo>
                  <a:cubicBezTo>
                    <a:pt x="19" y="126"/>
                    <a:pt x="18" y="128"/>
                    <a:pt x="17" y="129"/>
                  </a:cubicBezTo>
                  <a:cubicBezTo>
                    <a:pt x="17" y="129"/>
                    <a:pt x="16" y="130"/>
                    <a:pt x="14" y="131"/>
                  </a:cubicBezTo>
                  <a:cubicBezTo>
                    <a:pt x="13" y="132"/>
                    <a:pt x="11" y="133"/>
                    <a:pt x="9" y="135"/>
                  </a:cubicBezTo>
                  <a:cubicBezTo>
                    <a:pt x="5" y="138"/>
                    <a:pt x="2" y="142"/>
                    <a:pt x="2" y="142"/>
                  </a:cubicBezTo>
                  <a:cubicBezTo>
                    <a:pt x="1" y="142"/>
                    <a:pt x="1" y="143"/>
                    <a:pt x="0" y="144"/>
                  </a:cubicBezTo>
                  <a:cubicBezTo>
                    <a:pt x="0" y="145"/>
                    <a:pt x="0" y="147"/>
                    <a:pt x="1" y="148"/>
                  </a:cubicBezTo>
                  <a:cubicBezTo>
                    <a:pt x="1" y="148"/>
                    <a:pt x="1" y="149"/>
                    <a:pt x="1" y="150"/>
                  </a:cubicBezTo>
                  <a:cubicBezTo>
                    <a:pt x="2" y="152"/>
                    <a:pt x="2" y="154"/>
                    <a:pt x="3" y="156"/>
                  </a:cubicBezTo>
                  <a:cubicBezTo>
                    <a:pt x="5" y="160"/>
                    <a:pt x="6" y="164"/>
                    <a:pt x="6" y="164"/>
                  </a:cubicBezTo>
                  <a:cubicBezTo>
                    <a:pt x="7" y="167"/>
                    <a:pt x="9" y="168"/>
                    <a:pt x="11" y="168"/>
                  </a:cubicBezTo>
                  <a:cubicBezTo>
                    <a:pt x="11" y="168"/>
                    <a:pt x="16" y="169"/>
                    <a:pt x="21" y="169"/>
                  </a:cubicBezTo>
                  <a:cubicBezTo>
                    <a:pt x="26" y="169"/>
                    <a:pt x="31" y="169"/>
                    <a:pt x="31" y="169"/>
                  </a:cubicBezTo>
                  <a:cubicBezTo>
                    <a:pt x="33" y="169"/>
                    <a:pt x="35" y="170"/>
                    <a:pt x="36" y="171"/>
                  </a:cubicBezTo>
                  <a:cubicBezTo>
                    <a:pt x="36" y="171"/>
                    <a:pt x="38" y="174"/>
                    <a:pt x="40" y="176"/>
                  </a:cubicBezTo>
                  <a:cubicBezTo>
                    <a:pt x="42" y="179"/>
                    <a:pt x="44" y="181"/>
                    <a:pt x="44" y="181"/>
                  </a:cubicBezTo>
                  <a:cubicBezTo>
                    <a:pt x="44" y="181"/>
                    <a:pt x="46" y="184"/>
                    <a:pt x="48" y="186"/>
                  </a:cubicBezTo>
                  <a:cubicBezTo>
                    <a:pt x="51" y="189"/>
                    <a:pt x="53" y="191"/>
                    <a:pt x="53" y="191"/>
                  </a:cubicBezTo>
                  <a:cubicBezTo>
                    <a:pt x="55" y="192"/>
                    <a:pt x="56" y="194"/>
                    <a:pt x="55" y="196"/>
                  </a:cubicBezTo>
                  <a:cubicBezTo>
                    <a:pt x="55" y="196"/>
                    <a:pt x="54" y="200"/>
                    <a:pt x="54" y="205"/>
                  </a:cubicBezTo>
                  <a:cubicBezTo>
                    <a:pt x="54" y="210"/>
                    <a:pt x="54" y="215"/>
                    <a:pt x="54" y="215"/>
                  </a:cubicBezTo>
                  <a:cubicBezTo>
                    <a:pt x="54" y="217"/>
                    <a:pt x="55" y="219"/>
                    <a:pt x="57" y="221"/>
                  </a:cubicBezTo>
                  <a:cubicBezTo>
                    <a:pt x="57" y="221"/>
                    <a:pt x="61" y="223"/>
                    <a:pt x="65" y="225"/>
                  </a:cubicBezTo>
                  <a:cubicBezTo>
                    <a:pt x="67" y="226"/>
                    <a:pt x="69" y="226"/>
                    <a:pt x="70" y="227"/>
                  </a:cubicBezTo>
                  <a:cubicBezTo>
                    <a:pt x="72" y="228"/>
                    <a:pt x="73" y="228"/>
                    <a:pt x="73" y="228"/>
                  </a:cubicBezTo>
                  <a:cubicBezTo>
                    <a:pt x="74" y="229"/>
                    <a:pt x="75" y="229"/>
                    <a:pt x="76" y="229"/>
                  </a:cubicBezTo>
                  <a:cubicBezTo>
                    <a:pt x="77" y="229"/>
                    <a:pt x="78" y="228"/>
                    <a:pt x="79" y="228"/>
                  </a:cubicBezTo>
                  <a:cubicBezTo>
                    <a:pt x="79" y="228"/>
                    <a:pt x="83" y="224"/>
                    <a:pt x="87" y="221"/>
                  </a:cubicBezTo>
                  <a:cubicBezTo>
                    <a:pt x="88" y="219"/>
                    <a:pt x="90" y="217"/>
                    <a:pt x="91" y="216"/>
                  </a:cubicBezTo>
                  <a:cubicBezTo>
                    <a:pt x="93" y="215"/>
                    <a:pt x="93" y="214"/>
                    <a:pt x="93" y="214"/>
                  </a:cubicBezTo>
                  <a:cubicBezTo>
                    <a:pt x="95" y="212"/>
                    <a:pt x="97" y="212"/>
                    <a:pt x="99" y="212"/>
                  </a:cubicBezTo>
                  <a:cubicBezTo>
                    <a:pt x="99" y="212"/>
                    <a:pt x="99" y="212"/>
                    <a:pt x="101" y="212"/>
                  </a:cubicBezTo>
                  <a:cubicBezTo>
                    <a:pt x="102" y="213"/>
                    <a:pt x="103" y="213"/>
                    <a:pt x="105" y="213"/>
                  </a:cubicBezTo>
                  <a:cubicBezTo>
                    <a:pt x="108" y="213"/>
                    <a:pt x="111" y="214"/>
                    <a:pt x="111" y="214"/>
                  </a:cubicBezTo>
                  <a:cubicBezTo>
                    <a:pt x="111" y="214"/>
                    <a:pt x="115" y="214"/>
                    <a:pt x="118" y="214"/>
                  </a:cubicBezTo>
                  <a:cubicBezTo>
                    <a:pt x="120" y="214"/>
                    <a:pt x="121" y="214"/>
                    <a:pt x="122" y="214"/>
                  </a:cubicBezTo>
                  <a:cubicBezTo>
                    <a:pt x="124" y="213"/>
                    <a:pt x="124" y="213"/>
                    <a:pt x="124" y="213"/>
                  </a:cubicBezTo>
                  <a:cubicBezTo>
                    <a:pt x="126" y="213"/>
                    <a:pt x="128" y="214"/>
                    <a:pt x="129" y="216"/>
                  </a:cubicBezTo>
                  <a:cubicBezTo>
                    <a:pt x="129" y="216"/>
                    <a:pt x="130" y="217"/>
                    <a:pt x="131" y="218"/>
                  </a:cubicBezTo>
                  <a:cubicBezTo>
                    <a:pt x="132" y="220"/>
                    <a:pt x="134" y="221"/>
                    <a:pt x="135" y="223"/>
                  </a:cubicBezTo>
                  <a:cubicBezTo>
                    <a:pt x="139" y="227"/>
                    <a:pt x="142" y="231"/>
                    <a:pt x="142" y="231"/>
                  </a:cubicBezTo>
                  <a:cubicBezTo>
                    <a:pt x="143" y="231"/>
                    <a:pt x="144" y="232"/>
                    <a:pt x="145" y="232"/>
                  </a:cubicBezTo>
                  <a:cubicBezTo>
                    <a:pt x="146" y="232"/>
                    <a:pt x="147" y="232"/>
                    <a:pt x="148" y="232"/>
                  </a:cubicBezTo>
                  <a:close/>
                  <a:moveTo>
                    <a:pt x="113" y="184"/>
                  </a:moveTo>
                  <a:cubicBezTo>
                    <a:pt x="113" y="184"/>
                    <a:pt x="112" y="184"/>
                    <a:pt x="111" y="184"/>
                  </a:cubicBezTo>
                  <a:cubicBezTo>
                    <a:pt x="110" y="184"/>
                    <a:pt x="109" y="184"/>
                    <a:pt x="108" y="184"/>
                  </a:cubicBezTo>
                  <a:cubicBezTo>
                    <a:pt x="108" y="184"/>
                    <a:pt x="107" y="184"/>
                    <a:pt x="106" y="184"/>
                  </a:cubicBezTo>
                  <a:cubicBezTo>
                    <a:pt x="106" y="184"/>
                    <a:pt x="105" y="184"/>
                    <a:pt x="105" y="183"/>
                  </a:cubicBezTo>
                  <a:cubicBezTo>
                    <a:pt x="103" y="183"/>
                    <a:pt x="102" y="183"/>
                    <a:pt x="101" y="183"/>
                  </a:cubicBezTo>
                  <a:cubicBezTo>
                    <a:pt x="99" y="182"/>
                    <a:pt x="98" y="182"/>
                    <a:pt x="96" y="181"/>
                  </a:cubicBezTo>
                  <a:cubicBezTo>
                    <a:pt x="96" y="181"/>
                    <a:pt x="95" y="181"/>
                    <a:pt x="94" y="181"/>
                  </a:cubicBezTo>
                  <a:cubicBezTo>
                    <a:pt x="93" y="180"/>
                    <a:pt x="92" y="180"/>
                    <a:pt x="92" y="180"/>
                  </a:cubicBezTo>
                  <a:cubicBezTo>
                    <a:pt x="90" y="179"/>
                    <a:pt x="89" y="179"/>
                    <a:pt x="87" y="178"/>
                  </a:cubicBezTo>
                  <a:cubicBezTo>
                    <a:pt x="86" y="177"/>
                    <a:pt x="84" y="176"/>
                    <a:pt x="83" y="176"/>
                  </a:cubicBezTo>
                  <a:cubicBezTo>
                    <a:pt x="82" y="175"/>
                    <a:pt x="82" y="175"/>
                    <a:pt x="82" y="175"/>
                  </a:cubicBezTo>
                  <a:cubicBezTo>
                    <a:pt x="81" y="174"/>
                    <a:pt x="81" y="174"/>
                    <a:pt x="81" y="174"/>
                  </a:cubicBezTo>
                  <a:cubicBezTo>
                    <a:pt x="80" y="174"/>
                    <a:pt x="79" y="173"/>
                    <a:pt x="79" y="173"/>
                  </a:cubicBezTo>
                  <a:cubicBezTo>
                    <a:pt x="76" y="171"/>
                    <a:pt x="74" y="169"/>
                    <a:pt x="72" y="168"/>
                  </a:cubicBezTo>
                  <a:cubicBezTo>
                    <a:pt x="71" y="167"/>
                    <a:pt x="70" y="166"/>
                    <a:pt x="69" y="165"/>
                  </a:cubicBezTo>
                  <a:cubicBezTo>
                    <a:pt x="68" y="165"/>
                    <a:pt x="68" y="164"/>
                    <a:pt x="67" y="164"/>
                  </a:cubicBezTo>
                  <a:cubicBezTo>
                    <a:pt x="66" y="162"/>
                    <a:pt x="66" y="162"/>
                    <a:pt x="66" y="162"/>
                  </a:cubicBezTo>
                  <a:cubicBezTo>
                    <a:pt x="66" y="162"/>
                    <a:pt x="65" y="161"/>
                    <a:pt x="64" y="160"/>
                  </a:cubicBezTo>
                  <a:cubicBezTo>
                    <a:pt x="64" y="159"/>
                    <a:pt x="63" y="159"/>
                    <a:pt x="63" y="158"/>
                  </a:cubicBezTo>
                  <a:cubicBezTo>
                    <a:pt x="62" y="157"/>
                    <a:pt x="61" y="156"/>
                    <a:pt x="60" y="155"/>
                  </a:cubicBezTo>
                  <a:cubicBezTo>
                    <a:pt x="59" y="153"/>
                    <a:pt x="57" y="151"/>
                    <a:pt x="56" y="148"/>
                  </a:cubicBezTo>
                  <a:cubicBezTo>
                    <a:pt x="56" y="147"/>
                    <a:pt x="55" y="146"/>
                    <a:pt x="55" y="146"/>
                  </a:cubicBezTo>
                  <a:cubicBezTo>
                    <a:pt x="54" y="145"/>
                    <a:pt x="54" y="145"/>
                    <a:pt x="54" y="145"/>
                  </a:cubicBezTo>
                  <a:cubicBezTo>
                    <a:pt x="54" y="144"/>
                    <a:pt x="54" y="144"/>
                    <a:pt x="54" y="144"/>
                  </a:cubicBezTo>
                  <a:cubicBezTo>
                    <a:pt x="53" y="142"/>
                    <a:pt x="53" y="140"/>
                    <a:pt x="52" y="139"/>
                  </a:cubicBezTo>
                  <a:cubicBezTo>
                    <a:pt x="51" y="137"/>
                    <a:pt x="51" y="136"/>
                    <a:pt x="51" y="134"/>
                  </a:cubicBezTo>
                  <a:cubicBezTo>
                    <a:pt x="50" y="133"/>
                    <a:pt x="50" y="133"/>
                    <a:pt x="50" y="132"/>
                  </a:cubicBezTo>
                  <a:cubicBezTo>
                    <a:pt x="50" y="131"/>
                    <a:pt x="50" y="130"/>
                    <a:pt x="49" y="129"/>
                  </a:cubicBezTo>
                  <a:cubicBezTo>
                    <a:pt x="49" y="128"/>
                    <a:pt x="49" y="126"/>
                    <a:pt x="49" y="125"/>
                  </a:cubicBezTo>
                  <a:cubicBezTo>
                    <a:pt x="49" y="123"/>
                    <a:pt x="48" y="122"/>
                    <a:pt x="48" y="121"/>
                  </a:cubicBezTo>
                  <a:cubicBezTo>
                    <a:pt x="48" y="120"/>
                    <a:pt x="48" y="120"/>
                    <a:pt x="48" y="119"/>
                  </a:cubicBezTo>
                  <a:cubicBezTo>
                    <a:pt x="48" y="118"/>
                    <a:pt x="48" y="118"/>
                    <a:pt x="48" y="117"/>
                  </a:cubicBezTo>
                  <a:cubicBezTo>
                    <a:pt x="48" y="116"/>
                    <a:pt x="48" y="116"/>
                    <a:pt x="48" y="115"/>
                  </a:cubicBezTo>
                  <a:cubicBezTo>
                    <a:pt x="48" y="113"/>
                    <a:pt x="48" y="112"/>
                    <a:pt x="48" y="112"/>
                  </a:cubicBezTo>
                  <a:cubicBezTo>
                    <a:pt x="48" y="112"/>
                    <a:pt x="48" y="112"/>
                    <a:pt x="48" y="110"/>
                  </a:cubicBezTo>
                  <a:cubicBezTo>
                    <a:pt x="48" y="109"/>
                    <a:pt x="49" y="109"/>
                    <a:pt x="49" y="108"/>
                  </a:cubicBezTo>
                  <a:cubicBezTo>
                    <a:pt x="49" y="107"/>
                    <a:pt x="49" y="106"/>
                    <a:pt x="49" y="106"/>
                  </a:cubicBezTo>
                  <a:cubicBezTo>
                    <a:pt x="49" y="105"/>
                    <a:pt x="49" y="105"/>
                    <a:pt x="49" y="104"/>
                  </a:cubicBezTo>
                  <a:cubicBezTo>
                    <a:pt x="49" y="103"/>
                    <a:pt x="50" y="102"/>
                    <a:pt x="50" y="100"/>
                  </a:cubicBezTo>
                  <a:cubicBezTo>
                    <a:pt x="50" y="99"/>
                    <a:pt x="51" y="97"/>
                    <a:pt x="51" y="96"/>
                  </a:cubicBezTo>
                  <a:cubicBezTo>
                    <a:pt x="51" y="95"/>
                    <a:pt x="52" y="94"/>
                    <a:pt x="52" y="93"/>
                  </a:cubicBezTo>
                  <a:cubicBezTo>
                    <a:pt x="52" y="93"/>
                    <a:pt x="52" y="92"/>
                    <a:pt x="53" y="91"/>
                  </a:cubicBezTo>
                  <a:cubicBezTo>
                    <a:pt x="53" y="90"/>
                    <a:pt x="54" y="88"/>
                    <a:pt x="55" y="87"/>
                  </a:cubicBezTo>
                  <a:cubicBezTo>
                    <a:pt x="55" y="85"/>
                    <a:pt x="56" y="84"/>
                    <a:pt x="57" y="82"/>
                  </a:cubicBezTo>
                  <a:cubicBezTo>
                    <a:pt x="58" y="81"/>
                    <a:pt x="58" y="81"/>
                    <a:pt x="58" y="81"/>
                  </a:cubicBezTo>
                  <a:cubicBezTo>
                    <a:pt x="58" y="80"/>
                    <a:pt x="58" y="80"/>
                    <a:pt x="58" y="80"/>
                  </a:cubicBezTo>
                  <a:cubicBezTo>
                    <a:pt x="59" y="79"/>
                    <a:pt x="59" y="79"/>
                    <a:pt x="60" y="78"/>
                  </a:cubicBezTo>
                  <a:cubicBezTo>
                    <a:pt x="61" y="75"/>
                    <a:pt x="63" y="73"/>
                    <a:pt x="65" y="71"/>
                  </a:cubicBezTo>
                  <a:cubicBezTo>
                    <a:pt x="66" y="70"/>
                    <a:pt x="66" y="69"/>
                    <a:pt x="67" y="69"/>
                  </a:cubicBezTo>
                  <a:cubicBezTo>
                    <a:pt x="68" y="68"/>
                    <a:pt x="69" y="67"/>
                    <a:pt x="69" y="67"/>
                  </a:cubicBezTo>
                  <a:cubicBezTo>
                    <a:pt x="70" y="66"/>
                    <a:pt x="71" y="65"/>
                    <a:pt x="71" y="65"/>
                  </a:cubicBezTo>
                  <a:cubicBezTo>
                    <a:pt x="71" y="65"/>
                    <a:pt x="71" y="65"/>
                    <a:pt x="72" y="64"/>
                  </a:cubicBezTo>
                  <a:cubicBezTo>
                    <a:pt x="73" y="63"/>
                    <a:pt x="74" y="63"/>
                    <a:pt x="75" y="62"/>
                  </a:cubicBezTo>
                  <a:cubicBezTo>
                    <a:pt x="75" y="61"/>
                    <a:pt x="76" y="61"/>
                    <a:pt x="77" y="60"/>
                  </a:cubicBezTo>
                  <a:cubicBezTo>
                    <a:pt x="79" y="59"/>
                    <a:pt x="82" y="57"/>
                    <a:pt x="85" y="55"/>
                  </a:cubicBezTo>
                  <a:cubicBezTo>
                    <a:pt x="85" y="55"/>
                    <a:pt x="86" y="55"/>
                    <a:pt x="87" y="54"/>
                  </a:cubicBezTo>
                  <a:cubicBezTo>
                    <a:pt x="88" y="54"/>
                    <a:pt x="88" y="54"/>
                    <a:pt x="88" y="54"/>
                  </a:cubicBezTo>
                  <a:cubicBezTo>
                    <a:pt x="89" y="53"/>
                    <a:pt x="89" y="53"/>
                    <a:pt x="89" y="53"/>
                  </a:cubicBezTo>
                  <a:cubicBezTo>
                    <a:pt x="91" y="53"/>
                    <a:pt x="92" y="52"/>
                    <a:pt x="94" y="51"/>
                  </a:cubicBezTo>
                  <a:cubicBezTo>
                    <a:pt x="95" y="51"/>
                    <a:pt x="97" y="51"/>
                    <a:pt x="98" y="50"/>
                  </a:cubicBezTo>
                  <a:cubicBezTo>
                    <a:pt x="99" y="50"/>
                    <a:pt x="100" y="49"/>
                    <a:pt x="101" y="49"/>
                  </a:cubicBezTo>
                  <a:cubicBezTo>
                    <a:pt x="102" y="49"/>
                    <a:pt x="102" y="49"/>
                    <a:pt x="103" y="49"/>
                  </a:cubicBezTo>
                  <a:cubicBezTo>
                    <a:pt x="105" y="49"/>
                    <a:pt x="106" y="48"/>
                    <a:pt x="108" y="48"/>
                  </a:cubicBezTo>
                  <a:cubicBezTo>
                    <a:pt x="109" y="48"/>
                    <a:pt x="110" y="48"/>
                    <a:pt x="112" y="48"/>
                  </a:cubicBezTo>
                  <a:cubicBezTo>
                    <a:pt x="112" y="48"/>
                    <a:pt x="113" y="48"/>
                    <a:pt x="113" y="48"/>
                  </a:cubicBezTo>
                  <a:cubicBezTo>
                    <a:pt x="114" y="48"/>
                    <a:pt x="115" y="48"/>
                    <a:pt x="115" y="48"/>
                  </a:cubicBezTo>
                  <a:cubicBezTo>
                    <a:pt x="116" y="48"/>
                    <a:pt x="117" y="48"/>
                    <a:pt x="118" y="48"/>
                  </a:cubicBezTo>
                  <a:cubicBezTo>
                    <a:pt x="119" y="48"/>
                    <a:pt x="120" y="48"/>
                    <a:pt x="120" y="48"/>
                  </a:cubicBezTo>
                  <a:cubicBezTo>
                    <a:pt x="120" y="48"/>
                    <a:pt x="121" y="48"/>
                    <a:pt x="122" y="48"/>
                  </a:cubicBezTo>
                  <a:cubicBezTo>
                    <a:pt x="123" y="48"/>
                    <a:pt x="124" y="48"/>
                    <a:pt x="125" y="48"/>
                  </a:cubicBezTo>
                  <a:cubicBezTo>
                    <a:pt x="126" y="48"/>
                    <a:pt x="126" y="48"/>
                    <a:pt x="127" y="48"/>
                  </a:cubicBezTo>
                  <a:cubicBezTo>
                    <a:pt x="127" y="48"/>
                    <a:pt x="128" y="49"/>
                    <a:pt x="128" y="49"/>
                  </a:cubicBezTo>
                  <a:cubicBezTo>
                    <a:pt x="130" y="49"/>
                    <a:pt x="131" y="49"/>
                    <a:pt x="132" y="49"/>
                  </a:cubicBezTo>
                  <a:cubicBezTo>
                    <a:pt x="134" y="50"/>
                    <a:pt x="135" y="50"/>
                    <a:pt x="137" y="51"/>
                  </a:cubicBezTo>
                  <a:cubicBezTo>
                    <a:pt x="138" y="51"/>
                    <a:pt x="138" y="51"/>
                    <a:pt x="139" y="51"/>
                  </a:cubicBezTo>
                  <a:cubicBezTo>
                    <a:pt x="140" y="52"/>
                    <a:pt x="141" y="52"/>
                    <a:pt x="141" y="52"/>
                  </a:cubicBezTo>
                  <a:cubicBezTo>
                    <a:pt x="143" y="53"/>
                    <a:pt x="144" y="53"/>
                    <a:pt x="146" y="54"/>
                  </a:cubicBezTo>
                  <a:cubicBezTo>
                    <a:pt x="147" y="55"/>
                    <a:pt x="149" y="56"/>
                    <a:pt x="150" y="57"/>
                  </a:cubicBezTo>
                  <a:cubicBezTo>
                    <a:pt x="152" y="57"/>
                    <a:pt x="152" y="57"/>
                    <a:pt x="152" y="57"/>
                  </a:cubicBezTo>
                  <a:cubicBezTo>
                    <a:pt x="153" y="58"/>
                    <a:pt x="153" y="58"/>
                    <a:pt x="153" y="58"/>
                  </a:cubicBezTo>
                  <a:cubicBezTo>
                    <a:pt x="153" y="58"/>
                    <a:pt x="154" y="59"/>
                    <a:pt x="155" y="59"/>
                  </a:cubicBezTo>
                  <a:cubicBezTo>
                    <a:pt x="157" y="61"/>
                    <a:pt x="159" y="63"/>
                    <a:pt x="161" y="64"/>
                  </a:cubicBezTo>
                  <a:cubicBezTo>
                    <a:pt x="162" y="65"/>
                    <a:pt x="163" y="66"/>
                    <a:pt x="164" y="67"/>
                  </a:cubicBezTo>
                  <a:cubicBezTo>
                    <a:pt x="165" y="67"/>
                    <a:pt x="165" y="68"/>
                    <a:pt x="166" y="69"/>
                  </a:cubicBezTo>
                  <a:cubicBezTo>
                    <a:pt x="167" y="70"/>
                    <a:pt x="167" y="70"/>
                    <a:pt x="167" y="70"/>
                  </a:cubicBezTo>
                  <a:cubicBezTo>
                    <a:pt x="167" y="70"/>
                    <a:pt x="168" y="71"/>
                    <a:pt x="169" y="72"/>
                  </a:cubicBezTo>
                  <a:cubicBezTo>
                    <a:pt x="169" y="73"/>
                    <a:pt x="170" y="73"/>
                    <a:pt x="171" y="74"/>
                  </a:cubicBezTo>
                  <a:cubicBezTo>
                    <a:pt x="171" y="75"/>
                    <a:pt x="172" y="76"/>
                    <a:pt x="173" y="77"/>
                  </a:cubicBezTo>
                  <a:cubicBezTo>
                    <a:pt x="174" y="79"/>
                    <a:pt x="176" y="81"/>
                    <a:pt x="177" y="84"/>
                  </a:cubicBezTo>
                  <a:cubicBezTo>
                    <a:pt x="177" y="85"/>
                    <a:pt x="178" y="86"/>
                    <a:pt x="178" y="86"/>
                  </a:cubicBezTo>
                  <a:cubicBezTo>
                    <a:pt x="179" y="87"/>
                    <a:pt x="179" y="87"/>
                    <a:pt x="179" y="87"/>
                  </a:cubicBezTo>
                  <a:cubicBezTo>
                    <a:pt x="179" y="88"/>
                    <a:pt x="179" y="88"/>
                    <a:pt x="179" y="88"/>
                  </a:cubicBezTo>
                  <a:cubicBezTo>
                    <a:pt x="180" y="90"/>
                    <a:pt x="180" y="92"/>
                    <a:pt x="181" y="93"/>
                  </a:cubicBezTo>
                  <a:cubicBezTo>
                    <a:pt x="182" y="95"/>
                    <a:pt x="182" y="96"/>
                    <a:pt x="183" y="98"/>
                  </a:cubicBezTo>
                  <a:cubicBezTo>
                    <a:pt x="183" y="99"/>
                    <a:pt x="183" y="99"/>
                    <a:pt x="183" y="100"/>
                  </a:cubicBezTo>
                  <a:cubicBezTo>
                    <a:pt x="183" y="101"/>
                    <a:pt x="183" y="102"/>
                    <a:pt x="184" y="103"/>
                  </a:cubicBezTo>
                  <a:cubicBezTo>
                    <a:pt x="184" y="104"/>
                    <a:pt x="184" y="106"/>
                    <a:pt x="184" y="107"/>
                  </a:cubicBezTo>
                  <a:cubicBezTo>
                    <a:pt x="185" y="109"/>
                    <a:pt x="185" y="110"/>
                    <a:pt x="185" y="111"/>
                  </a:cubicBezTo>
                  <a:cubicBezTo>
                    <a:pt x="185" y="112"/>
                    <a:pt x="185" y="112"/>
                    <a:pt x="185" y="113"/>
                  </a:cubicBezTo>
                  <a:cubicBezTo>
                    <a:pt x="185" y="114"/>
                    <a:pt x="185" y="114"/>
                    <a:pt x="185" y="115"/>
                  </a:cubicBezTo>
                  <a:cubicBezTo>
                    <a:pt x="185" y="116"/>
                    <a:pt x="185" y="117"/>
                    <a:pt x="185" y="117"/>
                  </a:cubicBezTo>
                  <a:cubicBezTo>
                    <a:pt x="185" y="119"/>
                    <a:pt x="185" y="120"/>
                    <a:pt x="185" y="120"/>
                  </a:cubicBezTo>
                  <a:cubicBezTo>
                    <a:pt x="185" y="120"/>
                    <a:pt x="185" y="120"/>
                    <a:pt x="185" y="122"/>
                  </a:cubicBezTo>
                  <a:cubicBezTo>
                    <a:pt x="185" y="123"/>
                    <a:pt x="185" y="123"/>
                    <a:pt x="184" y="125"/>
                  </a:cubicBezTo>
                  <a:cubicBezTo>
                    <a:pt x="184" y="125"/>
                    <a:pt x="184" y="126"/>
                    <a:pt x="184" y="126"/>
                  </a:cubicBezTo>
                  <a:cubicBezTo>
                    <a:pt x="184" y="127"/>
                    <a:pt x="184" y="127"/>
                    <a:pt x="184" y="128"/>
                  </a:cubicBezTo>
                  <a:cubicBezTo>
                    <a:pt x="184" y="129"/>
                    <a:pt x="183" y="130"/>
                    <a:pt x="183" y="132"/>
                  </a:cubicBezTo>
                  <a:cubicBezTo>
                    <a:pt x="183" y="133"/>
                    <a:pt x="182" y="135"/>
                    <a:pt x="182" y="136"/>
                  </a:cubicBezTo>
                  <a:cubicBezTo>
                    <a:pt x="182" y="137"/>
                    <a:pt x="181" y="138"/>
                    <a:pt x="181" y="139"/>
                  </a:cubicBezTo>
                  <a:cubicBezTo>
                    <a:pt x="181" y="139"/>
                    <a:pt x="181" y="140"/>
                    <a:pt x="180" y="141"/>
                  </a:cubicBezTo>
                  <a:cubicBezTo>
                    <a:pt x="180" y="142"/>
                    <a:pt x="179" y="144"/>
                    <a:pt x="178" y="145"/>
                  </a:cubicBezTo>
                  <a:cubicBezTo>
                    <a:pt x="178" y="147"/>
                    <a:pt x="177" y="148"/>
                    <a:pt x="176" y="150"/>
                  </a:cubicBezTo>
                  <a:cubicBezTo>
                    <a:pt x="175" y="151"/>
                    <a:pt x="175" y="151"/>
                    <a:pt x="175" y="151"/>
                  </a:cubicBezTo>
                  <a:cubicBezTo>
                    <a:pt x="175" y="152"/>
                    <a:pt x="175" y="152"/>
                    <a:pt x="175" y="152"/>
                  </a:cubicBezTo>
                  <a:cubicBezTo>
                    <a:pt x="174" y="153"/>
                    <a:pt x="174" y="153"/>
                    <a:pt x="173" y="154"/>
                  </a:cubicBezTo>
                  <a:cubicBezTo>
                    <a:pt x="172" y="157"/>
                    <a:pt x="170" y="159"/>
                    <a:pt x="168" y="161"/>
                  </a:cubicBezTo>
                  <a:cubicBezTo>
                    <a:pt x="168" y="162"/>
                    <a:pt x="167" y="163"/>
                    <a:pt x="166" y="163"/>
                  </a:cubicBezTo>
                  <a:cubicBezTo>
                    <a:pt x="165" y="164"/>
                    <a:pt x="165" y="165"/>
                    <a:pt x="164" y="165"/>
                  </a:cubicBezTo>
                  <a:cubicBezTo>
                    <a:pt x="163" y="166"/>
                    <a:pt x="162" y="167"/>
                    <a:pt x="162" y="167"/>
                  </a:cubicBezTo>
                  <a:cubicBezTo>
                    <a:pt x="162" y="167"/>
                    <a:pt x="162" y="167"/>
                    <a:pt x="161" y="168"/>
                  </a:cubicBezTo>
                  <a:cubicBezTo>
                    <a:pt x="160" y="169"/>
                    <a:pt x="159" y="169"/>
                    <a:pt x="159" y="170"/>
                  </a:cubicBezTo>
                  <a:cubicBezTo>
                    <a:pt x="158" y="171"/>
                    <a:pt x="157" y="171"/>
                    <a:pt x="156" y="172"/>
                  </a:cubicBezTo>
                  <a:cubicBezTo>
                    <a:pt x="154" y="173"/>
                    <a:pt x="151" y="175"/>
                    <a:pt x="148" y="177"/>
                  </a:cubicBezTo>
                  <a:cubicBezTo>
                    <a:pt x="148" y="177"/>
                    <a:pt x="147" y="177"/>
                    <a:pt x="146" y="178"/>
                  </a:cubicBezTo>
                  <a:cubicBezTo>
                    <a:pt x="145" y="178"/>
                    <a:pt x="145" y="178"/>
                    <a:pt x="145" y="178"/>
                  </a:cubicBezTo>
                  <a:cubicBezTo>
                    <a:pt x="144" y="179"/>
                    <a:pt x="144" y="179"/>
                    <a:pt x="144" y="179"/>
                  </a:cubicBezTo>
                  <a:cubicBezTo>
                    <a:pt x="143" y="179"/>
                    <a:pt x="141" y="180"/>
                    <a:pt x="139" y="181"/>
                  </a:cubicBezTo>
                  <a:cubicBezTo>
                    <a:pt x="138" y="181"/>
                    <a:pt x="136" y="182"/>
                    <a:pt x="135" y="182"/>
                  </a:cubicBezTo>
                  <a:cubicBezTo>
                    <a:pt x="134" y="182"/>
                    <a:pt x="133" y="183"/>
                    <a:pt x="132" y="183"/>
                  </a:cubicBezTo>
                  <a:cubicBezTo>
                    <a:pt x="131" y="183"/>
                    <a:pt x="131" y="183"/>
                    <a:pt x="130" y="183"/>
                  </a:cubicBezTo>
                  <a:cubicBezTo>
                    <a:pt x="128" y="183"/>
                    <a:pt x="127" y="184"/>
                    <a:pt x="125" y="184"/>
                  </a:cubicBezTo>
                  <a:cubicBezTo>
                    <a:pt x="124" y="184"/>
                    <a:pt x="123" y="184"/>
                    <a:pt x="121" y="184"/>
                  </a:cubicBezTo>
                  <a:cubicBezTo>
                    <a:pt x="121" y="184"/>
                    <a:pt x="120" y="184"/>
                    <a:pt x="120" y="184"/>
                  </a:cubicBezTo>
                  <a:cubicBezTo>
                    <a:pt x="119" y="184"/>
                    <a:pt x="118" y="184"/>
                    <a:pt x="118" y="184"/>
                  </a:cubicBezTo>
                  <a:cubicBezTo>
                    <a:pt x="117" y="184"/>
                    <a:pt x="116" y="184"/>
                    <a:pt x="115" y="184"/>
                  </a:cubicBezTo>
                  <a:cubicBezTo>
                    <a:pt x="114" y="184"/>
                    <a:pt x="113" y="184"/>
                    <a:pt x="113" y="184"/>
                  </a:cubicBezTo>
                  <a:close/>
                </a:path>
              </a:pathLst>
            </a:custGeom>
            <a:grpFill/>
            <a:ln>
              <a:noFill/>
            </a:ln>
          </p:spPr>
          <p:txBody>
            <a:bodyPr vert="horz" wrap="square" lIns="91440" tIns="45720" rIns="91440" bIns="45720" numCol="1" anchor="t" anchorCtr="0" compatLnSpc="1"/>
            <a:lstStyle/>
            <a:p>
              <a:endParaRPr lang="en-US"/>
            </a:p>
          </p:txBody>
        </p:sp>
        <p:sp>
          <p:nvSpPr>
            <p:cNvPr id="63" name="Oval 132"/>
            <p:cNvSpPr>
              <a:spLocks noChangeArrowheads="1"/>
            </p:cNvSpPr>
            <p:nvPr/>
          </p:nvSpPr>
          <p:spPr bwMode="auto">
            <a:xfrm>
              <a:off x="4814573" y="4300105"/>
              <a:ext cx="192662" cy="194454"/>
            </a:xfrm>
            <a:prstGeom prst="ellipse">
              <a:avLst/>
            </a:prstGeom>
            <a:grpFill/>
            <a:ln>
              <a:noFill/>
            </a:ln>
          </p:spPr>
          <p:txBody>
            <a:bodyPr vert="horz" wrap="square" lIns="91440" tIns="45720" rIns="91440" bIns="45720" numCol="1" anchor="t" anchorCtr="0" compatLnSpc="1"/>
            <a:lstStyle/>
            <a:p>
              <a:endParaRPr lang="en-US"/>
            </a:p>
          </p:txBody>
        </p:sp>
      </p:grpSp>
      <p:grpSp>
        <p:nvGrpSpPr>
          <p:cNvPr id="64" name="组合 63"/>
          <p:cNvGrpSpPr/>
          <p:nvPr/>
        </p:nvGrpSpPr>
        <p:grpSpPr>
          <a:xfrm>
            <a:off x="3619172" y="3818002"/>
            <a:ext cx="468662" cy="469558"/>
            <a:chOff x="3619172" y="3818002"/>
            <a:chExt cx="468662" cy="469558"/>
          </a:xfrm>
          <a:solidFill>
            <a:srgbClr val="DA3218"/>
          </a:solidFill>
        </p:grpSpPr>
        <p:sp>
          <p:nvSpPr>
            <p:cNvPr id="65" name="Freeform 133"/>
            <p:cNvSpPr>
              <a:spLocks noEditPoints="1"/>
            </p:cNvSpPr>
            <p:nvPr/>
          </p:nvSpPr>
          <p:spPr bwMode="auto">
            <a:xfrm>
              <a:off x="3619172" y="3818002"/>
              <a:ext cx="468662" cy="469558"/>
            </a:xfrm>
            <a:custGeom>
              <a:avLst/>
              <a:gdLst>
                <a:gd name="T0" fmla="*/ 151 w 221"/>
                <a:gd name="T1" fmla="*/ 212 h 221"/>
                <a:gd name="T2" fmla="*/ 166 w 221"/>
                <a:gd name="T3" fmla="*/ 183 h 221"/>
                <a:gd name="T4" fmla="*/ 198 w 221"/>
                <a:gd name="T5" fmla="*/ 176 h 221"/>
                <a:gd name="T6" fmla="*/ 212 w 221"/>
                <a:gd name="T7" fmla="*/ 156 h 221"/>
                <a:gd name="T8" fmla="*/ 198 w 221"/>
                <a:gd name="T9" fmla="*/ 134 h 221"/>
                <a:gd name="T10" fmla="*/ 202 w 221"/>
                <a:gd name="T11" fmla="*/ 112 h 221"/>
                <a:gd name="T12" fmla="*/ 219 w 221"/>
                <a:gd name="T13" fmla="*/ 95 h 221"/>
                <a:gd name="T14" fmla="*/ 216 w 221"/>
                <a:gd name="T15" fmla="*/ 74 h 221"/>
                <a:gd name="T16" fmla="*/ 186 w 221"/>
                <a:gd name="T17" fmla="*/ 60 h 221"/>
                <a:gd name="T18" fmla="*/ 175 w 221"/>
                <a:gd name="T19" fmla="*/ 32 h 221"/>
                <a:gd name="T20" fmla="*/ 159 w 221"/>
                <a:gd name="T21" fmla="*/ 10 h 221"/>
                <a:gd name="T22" fmla="*/ 139 w 221"/>
                <a:gd name="T23" fmla="*/ 22 h 221"/>
                <a:gd name="T24" fmla="*/ 116 w 221"/>
                <a:gd name="T25" fmla="*/ 20 h 221"/>
                <a:gd name="T26" fmla="*/ 101 w 221"/>
                <a:gd name="T27" fmla="*/ 10 h 221"/>
                <a:gd name="T28" fmla="*/ 82 w 221"/>
                <a:gd name="T29" fmla="*/ 2 h 221"/>
                <a:gd name="T30" fmla="*/ 65 w 221"/>
                <a:gd name="T31" fmla="*/ 32 h 221"/>
                <a:gd name="T32" fmla="*/ 41 w 221"/>
                <a:gd name="T33" fmla="*/ 48 h 221"/>
                <a:gd name="T34" fmla="*/ 11 w 221"/>
                <a:gd name="T35" fmla="*/ 60 h 221"/>
                <a:gd name="T36" fmla="*/ 20 w 221"/>
                <a:gd name="T37" fmla="*/ 80 h 221"/>
                <a:gd name="T38" fmla="*/ 20 w 221"/>
                <a:gd name="T39" fmla="*/ 99 h 221"/>
                <a:gd name="T40" fmla="*/ 15 w 221"/>
                <a:gd name="T41" fmla="*/ 117 h 221"/>
                <a:gd name="T42" fmla="*/ 1 w 221"/>
                <a:gd name="T43" fmla="*/ 134 h 221"/>
                <a:gd name="T44" fmla="*/ 27 w 221"/>
                <a:gd name="T45" fmla="*/ 153 h 221"/>
                <a:gd name="T46" fmla="*/ 46 w 221"/>
                <a:gd name="T47" fmla="*/ 175 h 221"/>
                <a:gd name="T48" fmla="*/ 55 w 221"/>
                <a:gd name="T49" fmla="*/ 208 h 221"/>
                <a:gd name="T50" fmla="*/ 75 w 221"/>
                <a:gd name="T51" fmla="*/ 206 h 221"/>
                <a:gd name="T52" fmla="*/ 93 w 221"/>
                <a:gd name="T53" fmla="*/ 200 h 221"/>
                <a:gd name="T54" fmla="*/ 115 w 221"/>
                <a:gd name="T55" fmla="*/ 204 h 221"/>
                <a:gd name="T56" fmla="*/ 132 w 221"/>
                <a:gd name="T57" fmla="*/ 221 h 221"/>
                <a:gd name="T58" fmla="*/ 98 w 221"/>
                <a:gd name="T59" fmla="*/ 173 h 221"/>
                <a:gd name="T60" fmla="*/ 85 w 221"/>
                <a:gd name="T61" fmla="*/ 169 h 221"/>
                <a:gd name="T62" fmla="*/ 73 w 221"/>
                <a:gd name="T63" fmla="*/ 162 h 221"/>
                <a:gd name="T64" fmla="*/ 60 w 221"/>
                <a:gd name="T65" fmla="*/ 150 h 221"/>
                <a:gd name="T66" fmla="*/ 51 w 221"/>
                <a:gd name="T67" fmla="*/ 134 h 221"/>
                <a:gd name="T68" fmla="*/ 48 w 221"/>
                <a:gd name="T69" fmla="*/ 120 h 221"/>
                <a:gd name="T70" fmla="*/ 47 w 221"/>
                <a:gd name="T71" fmla="*/ 107 h 221"/>
                <a:gd name="T72" fmla="*/ 48 w 221"/>
                <a:gd name="T73" fmla="*/ 96 h 221"/>
                <a:gd name="T74" fmla="*/ 53 w 221"/>
                <a:gd name="T75" fmla="*/ 83 h 221"/>
                <a:gd name="T76" fmla="*/ 61 w 221"/>
                <a:gd name="T77" fmla="*/ 71 h 221"/>
                <a:gd name="T78" fmla="*/ 73 w 221"/>
                <a:gd name="T79" fmla="*/ 59 h 221"/>
                <a:gd name="T80" fmla="*/ 88 w 221"/>
                <a:gd name="T81" fmla="*/ 51 h 221"/>
                <a:gd name="T82" fmla="*/ 103 w 221"/>
                <a:gd name="T83" fmla="*/ 47 h 221"/>
                <a:gd name="T84" fmla="*/ 117 w 221"/>
                <a:gd name="T85" fmla="*/ 47 h 221"/>
                <a:gd name="T86" fmla="*/ 127 w 221"/>
                <a:gd name="T87" fmla="*/ 49 h 221"/>
                <a:gd name="T88" fmla="*/ 142 w 221"/>
                <a:gd name="T89" fmla="*/ 55 h 221"/>
                <a:gd name="T90" fmla="*/ 156 w 221"/>
                <a:gd name="T91" fmla="*/ 66 h 221"/>
                <a:gd name="T92" fmla="*/ 164 w 221"/>
                <a:gd name="T93" fmla="*/ 76 h 221"/>
                <a:gd name="T94" fmla="*/ 171 w 221"/>
                <a:gd name="T95" fmla="*/ 90 h 221"/>
                <a:gd name="T96" fmla="*/ 174 w 221"/>
                <a:gd name="T97" fmla="*/ 107 h 221"/>
                <a:gd name="T98" fmla="*/ 174 w 221"/>
                <a:gd name="T99" fmla="*/ 119 h 221"/>
                <a:gd name="T100" fmla="*/ 171 w 221"/>
                <a:gd name="T101" fmla="*/ 130 h 221"/>
                <a:gd name="T102" fmla="*/ 163 w 221"/>
                <a:gd name="T103" fmla="*/ 146 h 221"/>
                <a:gd name="T104" fmla="*/ 153 w 221"/>
                <a:gd name="T105" fmla="*/ 158 h 221"/>
                <a:gd name="T106" fmla="*/ 143 w 221"/>
                <a:gd name="T107" fmla="*/ 166 h 221"/>
                <a:gd name="T108" fmla="*/ 127 w 221"/>
                <a:gd name="T109" fmla="*/ 172 h 221"/>
                <a:gd name="T110" fmla="*/ 110 w 221"/>
                <a:gd name="T111" fmla="*/ 17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 h="221">
                  <a:moveTo>
                    <a:pt x="132" y="221"/>
                  </a:moveTo>
                  <a:cubicBezTo>
                    <a:pt x="132" y="221"/>
                    <a:pt x="133" y="220"/>
                    <a:pt x="134" y="220"/>
                  </a:cubicBezTo>
                  <a:cubicBezTo>
                    <a:pt x="136" y="220"/>
                    <a:pt x="138" y="219"/>
                    <a:pt x="140" y="219"/>
                  </a:cubicBezTo>
                  <a:cubicBezTo>
                    <a:pt x="144" y="218"/>
                    <a:pt x="147" y="216"/>
                    <a:pt x="147" y="216"/>
                  </a:cubicBezTo>
                  <a:cubicBezTo>
                    <a:pt x="150" y="216"/>
                    <a:pt x="151" y="214"/>
                    <a:pt x="151" y="212"/>
                  </a:cubicBezTo>
                  <a:cubicBezTo>
                    <a:pt x="151" y="212"/>
                    <a:pt x="152" y="207"/>
                    <a:pt x="153" y="203"/>
                  </a:cubicBezTo>
                  <a:cubicBezTo>
                    <a:pt x="153" y="198"/>
                    <a:pt x="153" y="194"/>
                    <a:pt x="153" y="194"/>
                  </a:cubicBezTo>
                  <a:cubicBezTo>
                    <a:pt x="153" y="192"/>
                    <a:pt x="154" y="190"/>
                    <a:pt x="156" y="190"/>
                  </a:cubicBezTo>
                  <a:cubicBezTo>
                    <a:pt x="156" y="190"/>
                    <a:pt x="159" y="188"/>
                    <a:pt x="161" y="186"/>
                  </a:cubicBezTo>
                  <a:cubicBezTo>
                    <a:pt x="164" y="185"/>
                    <a:pt x="166" y="183"/>
                    <a:pt x="166" y="183"/>
                  </a:cubicBezTo>
                  <a:cubicBezTo>
                    <a:pt x="166" y="183"/>
                    <a:pt x="168" y="181"/>
                    <a:pt x="171" y="179"/>
                  </a:cubicBezTo>
                  <a:cubicBezTo>
                    <a:pt x="173" y="177"/>
                    <a:pt x="175" y="175"/>
                    <a:pt x="175" y="175"/>
                  </a:cubicBezTo>
                  <a:cubicBezTo>
                    <a:pt x="176" y="173"/>
                    <a:pt x="178" y="173"/>
                    <a:pt x="180" y="173"/>
                  </a:cubicBezTo>
                  <a:cubicBezTo>
                    <a:pt x="180" y="173"/>
                    <a:pt x="184" y="175"/>
                    <a:pt x="189" y="175"/>
                  </a:cubicBezTo>
                  <a:cubicBezTo>
                    <a:pt x="193" y="176"/>
                    <a:pt x="198" y="176"/>
                    <a:pt x="198" y="176"/>
                  </a:cubicBezTo>
                  <a:cubicBezTo>
                    <a:pt x="200" y="177"/>
                    <a:pt x="202" y="176"/>
                    <a:pt x="203" y="174"/>
                  </a:cubicBezTo>
                  <a:cubicBezTo>
                    <a:pt x="203" y="174"/>
                    <a:pt x="205" y="170"/>
                    <a:pt x="208" y="167"/>
                  </a:cubicBezTo>
                  <a:cubicBezTo>
                    <a:pt x="209" y="165"/>
                    <a:pt x="210" y="163"/>
                    <a:pt x="210" y="162"/>
                  </a:cubicBezTo>
                  <a:cubicBezTo>
                    <a:pt x="211" y="160"/>
                    <a:pt x="211" y="159"/>
                    <a:pt x="211" y="159"/>
                  </a:cubicBezTo>
                  <a:cubicBezTo>
                    <a:pt x="212" y="158"/>
                    <a:pt x="212" y="157"/>
                    <a:pt x="212" y="156"/>
                  </a:cubicBezTo>
                  <a:cubicBezTo>
                    <a:pt x="212" y="155"/>
                    <a:pt x="212" y="154"/>
                    <a:pt x="211" y="154"/>
                  </a:cubicBezTo>
                  <a:cubicBezTo>
                    <a:pt x="211" y="154"/>
                    <a:pt x="209" y="150"/>
                    <a:pt x="206" y="146"/>
                  </a:cubicBezTo>
                  <a:cubicBezTo>
                    <a:pt x="204" y="144"/>
                    <a:pt x="203" y="143"/>
                    <a:pt x="202" y="141"/>
                  </a:cubicBezTo>
                  <a:cubicBezTo>
                    <a:pt x="200" y="140"/>
                    <a:pt x="200" y="139"/>
                    <a:pt x="200" y="139"/>
                  </a:cubicBezTo>
                  <a:cubicBezTo>
                    <a:pt x="198" y="138"/>
                    <a:pt x="198" y="136"/>
                    <a:pt x="198" y="134"/>
                  </a:cubicBezTo>
                  <a:cubicBezTo>
                    <a:pt x="198" y="134"/>
                    <a:pt x="199" y="134"/>
                    <a:pt x="199" y="133"/>
                  </a:cubicBezTo>
                  <a:cubicBezTo>
                    <a:pt x="199" y="131"/>
                    <a:pt x="199" y="130"/>
                    <a:pt x="200" y="128"/>
                  </a:cubicBezTo>
                  <a:cubicBezTo>
                    <a:pt x="200" y="125"/>
                    <a:pt x="201" y="122"/>
                    <a:pt x="201" y="122"/>
                  </a:cubicBezTo>
                  <a:cubicBezTo>
                    <a:pt x="201" y="122"/>
                    <a:pt x="201" y="119"/>
                    <a:pt x="201" y="116"/>
                  </a:cubicBezTo>
                  <a:cubicBezTo>
                    <a:pt x="201" y="115"/>
                    <a:pt x="202" y="113"/>
                    <a:pt x="202" y="112"/>
                  </a:cubicBezTo>
                  <a:cubicBezTo>
                    <a:pt x="201" y="111"/>
                    <a:pt x="201" y="110"/>
                    <a:pt x="201" y="110"/>
                  </a:cubicBezTo>
                  <a:cubicBezTo>
                    <a:pt x="201" y="109"/>
                    <a:pt x="202" y="107"/>
                    <a:pt x="204" y="106"/>
                  </a:cubicBezTo>
                  <a:cubicBezTo>
                    <a:pt x="204" y="106"/>
                    <a:pt x="205" y="105"/>
                    <a:pt x="206" y="104"/>
                  </a:cubicBezTo>
                  <a:cubicBezTo>
                    <a:pt x="208" y="104"/>
                    <a:pt x="210" y="102"/>
                    <a:pt x="212" y="101"/>
                  </a:cubicBezTo>
                  <a:cubicBezTo>
                    <a:pt x="215" y="98"/>
                    <a:pt x="219" y="95"/>
                    <a:pt x="219" y="95"/>
                  </a:cubicBezTo>
                  <a:cubicBezTo>
                    <a:pt x="220" y="95"/>
                    <a:pt x="220" y="94"/>
                    <a:pt x="220" y="93"/>
                  </a:cubicBezTo>
                  <a:cubicBezTo>
                    <a:pt x="221" y="92"/>
                    <a:pt x="221" y="91"/>
                    <a:pt x="221" y="90"/>
                  </a:cubicBezTo>
                  <a:cubicBezTo>
                    <a:pt x="221" y="90"/>
                    <a:pt x="220" y="89"/>
                    <a:pt x="220" y="87"/>
                  </a:cubicBezTo>
                  <a:cubicBezTo>
                    <a:pt x="220" y="86"/>
                    <a:pt x="219" y="84"/>
                    <a:pt x="219" y="82"/>
                  </a:cubicBezTo>
                  <a:cubicBezTo>
                    <a:pt x="218" y="78"/>
                    <a:pt x="216" y="74"/>
                    <a:pt x="216" y="74"/>
                  </a:cubicBezTo>
                  <a:cubicBezTo>
                    <a:pt x="216" y="72"/>
                    <a:pt x="214" y="70"/>
                    <a:pt x="212" y="70"/>
                  </a:cubicBezTo>
                  <a:cubicBezTo>
                    <a:pt x="212" y="70"/>
                    <a:pt x="207" y="69"/>
                    <a:pt x="203" y="68"/>
                  </a:cubicBezTo>
                  <a:cubicBezTo>
                    <a:pt x="198" y="68"/>
                    <a:pt x="194" y="68"/>
                    <a:pt x="194" y="68"/>
                  </a:cubicBezTo>
                  <a:cubicBezTo>
                    <a:pt x="192" y="68"/>
                    <a:pt x="190" y="67"/>
                    <a:pt x="189" y="65"/>
                  </a:cubicBezTo>
                  <a:cubicBezTo>
                    <a:pt x="189" y="65"/>
                    <a:pt x="188" y="63"/>
                    <a:pt x="186" y="60"/>
                  </a:cubicBezTo>
                  <a:cubicBezTo>
                    <a:pt x="184" y="58"/>
                    <a:pt x="183" y="55"/>
                    <a:pt x="183" y="55"/>
                  </a:cubicBezTo>
                  <a:cubicBezTo>
                    <a:pt x="183" y="55"/>
                    <a:pt x="181" y="53"/>
                    <a:pt x="179" y="51"/>
                  </a:cubicBezTo>
                  <a:cubicBezTo>
                    <a:pt x="177" y="48"/>
                    <a:pt x="175" y="46"/>
                    <a:pt x="175" y="46"/>
                  </a:cubicBezTo>
                  <a:cubicBezTo>
                    <a:pt x="173" y="45"/>
                    <a:pt x="173" y="43"/>
                    <a:pt x="173" y="41"/>
                  </a:cubicBezTo>
                  <a:cubicBezTo>
                    <a:pt x="173" y="41"/>
                    <a:pt x="174" y="37"/>
                    <a:pt x="175" y="32"/>
                  </a:cubicBezTo>
                  <a:cubicBezTo>
                    <a:pt x="176" y="28"/>
                    <a:pt x="176" y="23"/>
                    <a:pt x="176" y="23"/>
                  </a:cubicBezTo>
                  <a:cubicBezTo>
                    <a:pt x="176" y="21"/>
                    <a:pt x="175" y="19"/>
                    <a:pt x="173" y="18"/>
                  </a:cubicBezTo>
                  <a:cubicBezTo>
                    <a:pt x="173" y="18"/>
                    <a:pt x="170" y="16"/>
                    <a:pt x="167" y="14"/>
                  </a:cubicBezTo>
                  <a:cubicBezTo>
                    <a:pt x="165" y="13"/>
                    <a:pt x="163" y="12"/>
                    <a:pt x="161" y="11"/>
                  </a:cubicBezTo>
                  <a:cubicBezTo>
                    <a:pt x="160" y="10"/>
                    <a:pt x="159" y="10"/>
                    <a:pt x="159" y="10"/>
                  </a:cubicBezTo>
                  <a:cubicBezTo>
                    <a:pt x="158" y="9"/>
                    <a:pt x="157" y="9"/>
                    <a:pt x="156" y="9"/>
                  </a:cubicBezTo>
                  <a:cubicBezTo>
                    <a:pt x="155" y="9"/>
                    <a:pt x="154" y="9"/>
                    <a:pt x="153" y="10"/>
                  </a:cubicBezTo>
                  <a:cubicBezTo>
                    <a:pt x="153" y="10"/>
                    <a:pt x="149" y="13"/>
                    <a:pt x="146" y="16"/>
                  </a:cubicBezTo>
                  <a:cubicBezTo>
                    <a:pt x="144" y="17"/>
                    <a:pt x="142" y="19"/>
                    <a:pt x="141" y="20"/>
                  </a:cubicBezTo>
                  <a:cubicBezTo>
                    <a:pt x="140" y="21"/>
                    <a:pt x="139" y="22"/>
                    <a:pt x="139" y="22"/>
                  </a:cubicBezTo>
                  <a:cubicBezTo>
                    <a:pt x="138" y="23"/>
                    <a:pt x="136" y="23"/>
                    <a:pt x="134" y="23"/>
                  </a:cubicBezTo>
                  <a:cubicBezTo>
                    <a:pt x="134" y="23"/>
                    <a:pt x="134" y="23"/>
                    <a:pt x="132" y="22"/>
                  </a:cubicBezTo>
                  <a:cubicBezTo>
                    <a:pt x="131" y="22"/>
                    <a:pt x="130" y="22"/>
                    <a:pt x="128" y="21"/>
                  </a:cubicBezTo>
                  <a:cubicBezTo>
                    <a:pt x="125" y="21"/>
                    <a:pt x="122" y="20"/>
                    <a:pt x="122" y="20"/>
                  </a:cubicBezTo>
                  <a:cubicBezTo>
                    <a:pt x="122" y="20"/>
                    <a:pt x="119" y="20"/>
                    <a:pt x="116" y="20"/>
                  </a:cubicBezTo>
                  <a:cubicBezTo>
                    <a:pt x="115" y="20"/>
                    <a:pt x="113" y="20"/>
                    <a:pt x="112" y="20"/>
                  </a:cubicBezTo>
                  <a:cubicBezTo>
                    <a:pt x="111" y="20"/>
                    <a:pt x="110" y="20"/>
                    <a:pt x="110" y="20"/>
                  </a:cubicBezTo>
                  <a:cubicBezTo>
                    <a:pt x="108" y="20"/>
                    <a:pt x="107" y="19"/>
                    <a:pt x="106" y="17"/>
                  </a:cubicBezTo>
                  <a:cubicBezTo>
                    <a:pt x="106" y="17"/>
                    <a:pt x="105" y="16"/>
                    <a:pt x="104" y="15"/>
                  </a:cubicBezTo>
                  <a:cubicBezTo>
                    <a:pt x="103" y="13"/>
                    <a:pt x="102" y="12"/>
                    <a:pt x="101" y="10"/>
                  </a:cubicBezTo>
                  <a:cubicBezTo>
                    <a:pt x="98" y="6"/>
                    <a:pt x="95" y="2"/>
                    <a:pt x="95" y="2"/>
                  </a:cubicBezTo>
                  <a:cubicBezTo>
                    <a:pt x="95" y="2"/>
                    <a:pt x="94" y="1"/>
                    <a:pt x="93" y="1"/>
                  </a:cubicBezTo>
                  <a:cubicBezTo>
                    <a:pt x="92" y="0"/>
                    <a:pt x="91" y="0"/>
                    <a:pt x="90" y="1"/>
                  </a:cubicBezTo>
                  <a:cubicBezTo>
                    <a:pt x="90" y="1"/>
                    <a:pt x="89" y="1"/>
                    <a:pt x="87" y="1"/>
                  </a:cubicBezTo>
                  <a:cubicBezTo>
                    <a:pt x="86" y="2"/>
                    <a:pt x="83" y="2"/>
                    <a:pt x="82" y="2"/>
                  </a:cubicBezTo>
                  <a:cubicBezTo>
                    <a:pt x="78" y="4"/>
                    <a:pt x="74" y="5"/>
                    <a:pt x="74" y="5"/>
                  </a:cubicBezTo>
                  <a:cubicBezTo>
                    <a:pt x="71" y="6"/>
                    <a:pt x="70" y="7"/>
                    <a:pt x="70" y="9"/>
                  </a:cubicBezTo>
                  <a:cubicBezTo>
                    <a:pt x="70" y="9"/>
                    <a:pt x="69" y="14"/>
                    <a:pt x="68" y="18"/>
                  </a:cubicBezTo>
                  <a:cubicBezTo>
                    <a:pt x="68" y="23"/>
                    <a:pt x="68" y="27"/>
                    <a:pt x="68" y="27"/>
                  </a:cubicBezTo>
                  <a:cubicBezTo>
                    <a:pt x="68" y="29"/>
                    <a:pt x="67" y="31"/>
                    <a:pt x="65" y="32"/>
                  </a:cubicBezTo>
                  <a:cubicBezTo>
                    <a:pt x="65" y="32"/>
                    <a:pt x="63" y="33"/>
                    <a:pt x="60" y="35"/>
                  </a:cubicBezTo>
                  <a:cubicBezTo>
                    <a:pt x="58" y="37"/>
                    <a:pt x="55" y="38"/>
                    <a:pt x="55" y="38"/>
                  </a:cubicBezTo>
                  <a:cubicBezTo>
                    <a:pt x="55" y="38"/>
                    <a:pt x="53" y="40"/>
                    <a:pt x="50" y="42"/>
                  </a:cubicBezTo>
                  <a:cubicBezTo>
                    <a:pt x="48" y="44"/>
                    <a:pt x="46" y="47"/>
                    <a:pt x="46" y="47"/>
                  </a:cubicBezTo>
                  <a:cubicBezTo>
                    <a:pt x="45" y="48"/>
                    <a:pt x="43" y="48"/>
                    <a:pt x="41" y="48"/>
                  </a:cubicBezTo>
                  <a:cubicBezTo>
                    <a:pt x="41" y="48"/>
                    <a:pt x="37" y="47"/>
                    <a:pt x="32" y="46"/>
                  </a:cubicBezTo>
                  <a:cubicBezTo>
                    <a:pt x="28" y="45"/>
                    <a:pt x="23" y="45"/>
                    <a:pt x="23" y="45"/>
                  </a:cubicBezTo>
                  <a:cubicBezTo>
                    <a:pt x="21" y="45"/>
                    <a:pt x="19" y="46"/>
                    <a:pt x="18" y="48"/>
                  </a:cubicBezTo>
                  <a:cubicBezTo>
                    <a:pt x="18" y="48"/>
                    <a:pt x="16" y="51"/>
                    <a:pt x="13" y="55"/>
                  </a:cubicBezTo>
                  <a:cubicBezTo>
                    <a:pt x="12" y="56"/>
                    <a:pt x="12" y="58"/>
                    <a:pt x="11" y="60"/>
                  </a:cubicBezTo>
                  <a:cubicBezTo>
                    <a:pt x="10" y="61"/>
                    <a:pt x="10" y="62"/>
                    <a:pt x="10" y="62"/>
                  </a:cubicBezTo>
                  <a:cubicBezTo>
                    <a:pt x="9" y="63"/>
                    <a:pt x="9" y="64"/>
                    <a:pt x="9" y="65"/>
                  </a:cubicBezTo>
                  <a:cubicBezTo>
                    <a:pt x="9" y="66"/>
                    <a:pt x="9" y="67"/>
                    <a:pt x="10" y="68"/>
                  </a:cubicBezTo>
                  <a:cubicBezTo>
                    <a:pt x="10" y="68"/>
                    <a:pt x="13" y="72"/>
                    <a:pt x="15" y="75"/>
                  </a:cubicBezTo>
                  <a:cubicBezTo>
                    <a:pt x="17" y="77"/>
                    <a:pt x="18" y="79"/>
                    <a:pt x="20" y="80"/>
                  </a:cubicBezTo>
                  <a:cubicBezTo>
                    <a:pt x="21" y="81"/>
                    <a:pt x="22" y="82"/>
                    <a:pt x="22" y="82"/>
                  </a:cubicBezTo>
                  <a:cubicBezTo>
                    <a:pt x="23" y="83"/>
                    <a:pt x="23" y="85"/>
                    <a:pt x="23" y="87"/>
                  </a:cubicBezTo>
                  <a:cubicBezTo>
                    <a:pt x="23" y="87"/>
                    <a:pt x="23" y="88"/>
                    <a:pt x="22" y="89"/>
                  </a:cubicBezTo>
                  <a:cubicBezTo>
                    <a:pt x="22" y="90"/>
                    <a:pt x="22" y="91"/>
                    <a:pt x="21" y="93"/>
                  </a:cubicBezTo>
                  <a:cubicBezTo>
                    <a:pt x="21" y="96"/>
                    <a:pt x="20" y="99"/>
                    <a:pt x="20" y="99"/>
                  </a:cubicBezTo>
                  <a:cubicBezTo>
                    <a:pt x="20" y="99"/>
                    <a:pt x="20" y="102"/>
                    <a:pt x="20" y="105"/>
                  </a:cubicBezTo>
                  <a:cubicBezTo>
                    <a:pt x="20" y="106"/>
                    <a:pt x="20" y="108"/>
                    <a:pt x="20" y="109"/>
                  </a:cubicBezTo>
                  <a:cubicBezTo>
                    <a:pt x="20" y="110"/>
                    <a:pt x="20" y="111"/>
                    <a:pt x="20" y="111"/>
                  </a:cubicBezTo>
                  <a:cubicBezTo>
                    <a:pt x="20" y="113"/>
                    <a:pt x="19" y="114"/>
                    <a:pt x="17" y="115"/>
                  </a:cubicBezTo>
                  <a:cubicBezTo>
                    <a:pt x="17" y="115"/>
                    <a:pt x="16" y="116"/>
                    <a:pt x="15" y="117"/>
                  </a:cubicBezTo>
                  <a:cubicBezTo>
                    <a:pt x="13" y="118"/>
                    <a:pt x="11" y="119"/>
                    <a:pt x="10" y="120"/>
                  </a:cubicBezTo>
                  <a:cubicBezTo>
                    <a:pt x="6" y="123"/>
                    <a:pt x="2" y="126"/>
                    <a:pt x="2" y="126"/>
                  </a:cubicBezTo>
                  <a:cubicBezTo>
                    <a:pt x="1" y="127"/>
                    <a:pt x="1" y="128"/>
                    <a:pt x="1" y="128"/>
                  </a:cubicBezTo>
                  <a:cubicBezTo>
                    <a:pt x="0" y="129"/>
                    <a:pt x="0" y="131"/>
                    <a:pt x="1" y="132"/>
                  </a:cubicBezTo>
                  <a:cubicBezTo>
                    <a:pt x="1" y="132"/>
                    <a:pt x="1" y="133"/>
                    <a:pt x="1" y="134"/>
                  </a:cubicBezTo>
                  <a:cubicBezTo>
                    <a:pt x="1" y="136"/>
                    <a:pt x="2" y="138"/>
                    <a:pt x="2" y="140"/>
                  </a:cubicBezTo>
                  <a:cubicBezTo>
                    <a:pt x="4" y="144"/>
                    <a:pt x="5" y="148"/>
                    <a:pt x="5" y="148"/>
                  </a:cubicBezTo>
                  <a:cubicBezTo>
                    <a:pt x="5" y="150"/>
                    <a:pt x="7" y="151"/>
                    <a:pt x="9" y="152"/>
                  </a:cubicBezTo>
                  <a:cubicBezTo>
                    <a:pt x="9" y="152"/>
                    <a:pt x="14" y="152"/>
                    <a:pt x="18" y="153"/>
                  </a:cubicBezTo>
                  <a:cubicBezTo>
                    <a:pt x="23" y="153"/>
                    <a:pt x="27" y="153"/>
                    <a:pt x="27" y="153"/>
                  </a:cubicBezTo>
                  <a:cubicBezTo>
                    <a:pt x="29" y="153"/>
                    <a:pt x="31" y="154"/>
                    <a:pt x="32" y="156"/>
                  </a:cubicBezTo>
                  <a:cubicBezTo>
                    <a:pt x="32" y="156"/>
                    <a:pt x="33" y="159"/>
                    <a:pt x="35" y="161"/>
                  </a:cubicBezTo>
                  <a:cubicBezTo>
                    <a:pt x="37" y="164"/>
                    <a:pt x="38" y="166"/>
                    <a:pt x="38" y="166"/>
                  </a:cubicBezTo>
                  <a:cubicBezTo>
                    <a:pt x="38" y="166"/>
                    <a:pt x="40" y="168"/>
                    <a:pt x="42" y="171"/>
                  </a:cubicBezTo>
                  <a:cubicBezTo>
                    <a:pt x="44" y="173"/>
                    <a:pt x="46" y="175"/>
                    <a:pt x="46" y="175"/>
                  </a:cubicBezTo>
                  <a:cubicBezTo>
                    <a:pt x="48" y="176"/>
                    <a:pt x="48" y="178"/>
                    <a:pt x="48" y="180"/>
                  </a:cubicBezTo>
                  <a:cubicBezTo>
                    <a:pt x="48" y="180"/>
                    <a:pt x="47" y="184"/>
                    <a:pt x="46" y="189"/>
                  </a:cubicBezTo>
                  <a:cubicBezTo>
                    <a:pt x="45" y="193"/>
                    <a:pt x="45" y="198"/>
                    <a:pt x="45" y="198"/>
                  </a:cubicBezTo>
                  <a:cubicBezTo>
                    <a:pt x="45" y="200"/>
                    <a:pt x="46" y="202"/>
                    <a:pt x="48" y="203"/>
                  </a:cubicBezTo>
                  <a:cubicBezTo>
                    <a:pt x="48" y="203"/>
                    <a:pt x="51" y="206"/>
                    <a:pt x="55" y="208"/>
                  </a:cubicBezTo>
                  <a:cubicBezTo>
                    <a:pt x="56" y="209"/>
                    <a:pt x="58" y="210"/>
                    <a:pt x="60" y="210"/>
                  </a:cubicBezTo>
                  <a:cubicBezTo>
                    <a:pt x="61" y="211"/>
                    <a:pt x="62" y="211"/>
                    <a:pt x="62" y="211"/>
                  </a:cubicBezTo>
                  <a:cubicBezTo>
                    <a:pt x="63" y="212"/>
                    <a:pt x="64" y="212"/>
                    <a:pt x="65" y="212"/>
                  </a:cubicBezTo>
                  <a:cubicBezTo>
                    <a:pt x="66" y="212"/>
                    <a:pt x="67" y="212"/>
                    <a:pt x="68" y="211"/>
                  </a:cubicBezTo>
                  <a:cubicBezTo>
                    <a:pt x="68" y="211"/>
                    <a:pt x="72" y="209"/>
                    <a:pt x="75" y="206"/>
                  </a:cubicBezTo>
                  <a:cubicBezTo>
                    <a:pt x="77" y="204"/>
                    <a:pt x="79" y="203"/>
                    <a:pt x="80" y="202"/>
                  </a:cubicBezTo>
                  <a:cubicBezTo>
                    <a:pt x="81" y="201"/>
                    <a:pt x="82" y="200"/>
                    <a:pt x="82" y="200"/>
                  </a:cubicBezTo>
                  <a:cubicBezTo>
                    <a:pt x="83" y="198"/>
                    <a:pt x="85" y="198"/>
                    <a:pt x="87" y="198"/>
                  </a:cubicBezTo>
                  <a:cubicBezTo>
                    <a:pt x="87" y="198"/>
                    <a:pt x="88" y="199"/>
                    <a:pt x="89" y="199"/>
                  </a:cubicBezTo>
                  <a:cubicBezTo>
                    <a:pt x="90" y="199"/>
                    <a:pt x="91" y="200"/>
                    <a:pt x="93" y="200"/>
                  </a:cubicBezTo>
                  <a:cubicBezTo>
                    <a:pt x="96" y="200"/>
                    <a:pt x="99" y="201"/>
                    <a:pt x="99" y="201"/>
                  </a:cubicBezTo>
                  <a:cubicBezTo>
                    <a:pt x="99" y="201"/>
                    <a:pt x="102" y="201"/>
                    <a:pt x="105" y="201"/>
                  </a:cubicBezTo>
                  <a:cubicBezTo>
                    <a:pt x="106" y="202"/>
                    <a:pt x="108" y="202"/>
                    <a:pt x="109" y="202"/>
                  </a:cubicBezTo>
                  <a:cubicBezTo>
                    <a:pt x="110" y="202"/>
                    <a:pt x="111" y="202"/>
                    <a:pt x="111" y="202"/>
                  </a:cubicBezTo>
                  <a:cubicBezTo>
                    <a:pt x="113" y="202"/>
                    <a:pt x="114" y="203"/>
                    <a:pt x="115" y="204"/>
                  </a:cubicBezTo>
                  <a:cubicBezTo>
                    <a:pt x="115" y="204"/>
                    <a:pt x="116" y="205"/>
                    <a:pt x="117" y="207"/>
                  </a:cubicBezTo>
                  <a:cubicBezTo>
                    <a:pt x="118" y="208"/>
                    <a:pt x="119" y="210"/>
                    <a:pt x="120" y="212"/>
                  </a:cubicBezTo>
                  <a:cubicBezTo>
                    <a:pt x="123" y="215"/>
                    <a:pt x="126" y="219"/>
                    <a:pt x="126" y="219"/>
                  </a:cubicBezTo>
                  <a:cubicBezTo>
                    <a:pt x="127" y="220"/>
                    <a:pt x="127" y="220"/>
                    <a:pt x="128" y="221"/>
                  </a:cubicBezTo>
                  <a:cubicBezTo>
                    <a:pt x="129" y="221"/>
                    <a:pt x="130" y="221"/>
                    <a:pt x="132" y="221"/>
                  </a:cubicBezTo>
                  <a:close/>
                  <a:moveTo>
                    <a:pt x="107" y="174"/>
                  </a:moveTo>
                  <a:cubicBezTo>
                    <a:pt x="106" y="174"/>
                    <a:pt x="105" y="174"/>
                    <a:pt x="104" y="174"/>
                  </a:cubicBezTo>
                  <a:cubicBezTo>
                    <a:pt x="103" y="174"/>
                    <a:pt x="102" y="174"/>
                    <a:pt x="102" y="174"/>
                  </a:cubicBezTo>
                  <a:cubicBezTo>
                    <a:pt x="102" y="174"/>
                    <a:pt x="101" y="174"/>
                    <a:pt x="100" y="173"/>
                  </a:cubicBezTo>
                  <a:cubicBezTo>
                    <a:pt x="99" y="173"/>
                    <a:pt x="99" y="173"/>
                    <a:pt x="98" y="173"/>
                  </a:cubicBezTo>
                  <a:cubicBezTo>
                    <a:pt x="97" y="173"/>
                    <a:pt x="97" y="173"/>
                    <a:pt x="96" y="173"/>
                  </a:cubicBezTo>
                  <a:cubicBezTo>
                    <a:pt x="96" y="173"/>
                    <a:pt x="95" y="172"/>
                    <a:pt x="95" y="172"/>
                  </a:cubicBezTo>
                  <a:cubicBezTo>
                    <a:pt x="93" y="172"/>
                    <a:pt x="92" y="172"/>
                    <a:pt x="91" y="171"/>
                  </a:cubicBezTo>
                  <a:cubicBezTo>
                    <a:pt x="90" y="171"/>
                    <a:pt x="88" y="170"/>
                    <a:pt x="87" y="170"/>
                  </a:cubicBezTo>
                  <a:cubicBezTo>
                    <a:pt x="86" y="170"/>
                    <a:pt x="86" y="169"/>
                    <a:pt x="85" y="169"/>
                  </a:cubicBezTo>
                  <a:cubicBezTo>
                    <a:pt x="84" y="169"/>
                    <a:pt x="84" y="168"/>
                    <a:pt x="83" y="168"/>
                  </a:cubicBezTo>
                  <a:cubicBezTo>
                    <a:pt x="81" y="167"/>
                    <a:pt x="80" y="167"/>
                    <a:pt x="79" y="166"/>
                  </a:cubicBezTo>
                  <a:cubicBezTo>
                    <a:pt x="77" y="165"/>
                    <a:pt x="76" y="164"/>
                    <a:pt x="75" y="163"/>
                  </a:cubicBezTo>
                  <a:cubicBezTo>
                    <a:pt x="74" y="163"/>
                    <a:pt x="74" y="163"/>
                    <a:pt x="74" y="163"/>
                  </a:cubicBezTo>
                  <a:cubicBezTo>
                    <a:pt x="73" y="162"/>
                    <a:pt x="73" y="162"/>
                    <a:pt x="73" y="162"/>
                  </a:cubicBezTo>
                  <a:cubicBezTo>
                    <a:pt x="72" y="162"/>
                    <a:pt x="72" y="161"/>
                    <a:pt x="71" y="161"/>
                  </a:cubicBezTo>
                  <a:cubicBezTo>
                    <a:pt x="69" y="159"/>
                    <a:pt x="67" y="157"/>
                    <a:pt x="65" y="155"/>
                  </a:cubicBezTo>
                  <a:cubicBezTo>
                    <a:pt x="64" y="155"/>
                    <a:pt x="64" y="154"/>
                    <a:pt x="63" y="153"/>
                  </a:cubicBezTo>
                  <a:cubicBezTo>
                    <a:pt x="62" y="152"/>
                    <a:pt x="62" y="152"/>
                    <a:pt x="61" y="151"/>
                  </a:cubicBezTo>
                  <a:cubicBezTo>
                    <a:pt x="60" y="150"/>
                    <a:pt x="60" y="150"/>
                    <a:pt x="60" y="150"/>
                  </a:cubicBezTo>
                  <a:cubicBezTo>
                    <a:pt x="60" y="150"/>
                    <a:pt x="60" y="149"/>
                    <a:pt x="59" y="148"/>
                  </a:cubicBezTo>
                  <a:cubicBezTo>
                    <a:pt x="58" y="147"/>
                    <a:pt x="58" y="146"/>
                    <a:pt x="57" y="146"/>
                  </a:cubicBezTo>
                  <a:cubicBezTo>
                    <a:pt x="57" y="145"/>
                    <a:pt x="56" y="144"/>
                    <a:pt x="56" y="143"/>
                  </a:cubicBezTo>
                  <a:cubicBezTo>
                    <a:pt x="55" y="141"/>
                    <a:pt x="53" y="139"/>
                    <a:pt x="52" y="136"/>
                  </a:cubicBezTo>
                  <a:cubicBezTo>
                    <a:pt x="52" y="135"/>
                    <a:pt x="51" y="134"/>
                    <a:pt x="51" y="134"/>
                  </a:cubicBezTo>
                  <a:cubicBezTo>
                    <a:pt x="51" y="133"/>
                    <a:pt x="51" y="133"/>
                    <a:pt x="51" y="133"/>
                  </a:cubicBezTo>
                  <a:cubicBezTo>
                    <a:pt x="50" y="132"/>
                    <a:pt x="50" y="132"/>
                    <a:pt x="50" y="132"/>
                  </a:cubicBezTo>
                  <a:cubicBezTo>
                    <a:pt x="50" y="130"/>
                    <a:pt x="49" y="129"/>
                    <a:pt x="49" y="127"/>
                  </a:cubicBezTo>
                  <a:cubicBezTo>
                    <a:pt x="49" y="126"/>
                    <a:pt x="48" y="124"/>
                    <a:pt x="48" y="123"/>
                  </a:cubicBezTo>
                  <a:cubicBezTo>
                    <a:pt x="48" y="122"/>
                    <a:pt x="48" y="121"/>
                    <a:pt x="48" y="120"/>
                  </a:cubicBezTo>
                  <a:cubicBezTo>
                    <a:pt x="47" y="120"/>
                    <a:pt x="47" y="119"/>
                    <a:pt x="47" y="118"/>
                  </a:cubicBezTo>
                  <a:cubicBezTo>
                    <a:pt x="47" y="117"/>
                    <a:pt x="47" y="115"/>
                    <a:pt x="47" y="114"/>
                  </a:cubicBezTo>
                  <a:cubicBezTo>
                    <a:pt x="47" y="113"/>
                    <a:pt x="47" y="111"/>
                    <a:pt x="47" y="110"/>
                  </a:cubicBezTo>
                  <a:cubicBezTo>
                    <a:pt x="47" y="110"/>
                    <a:pt x="47" y="109"/>
                    <a:pt x="47" y="108"/>
                  </a:cubicBezTo>
                  <a:cubicBezTo>
                    <a:pt x="47" y="108"/>
                    <a:pt x="47" y="107"/>
                    <a:pt x="47" y="107"/>
                  </a:cubicBezTo>
                  <a:cubicBezTo>
                    <a:pt x="47" y="106"/>
                    <a:pt x="47" y="105"/>
                    <a:pt x="47" y="105"/>
                  </a:cubicBezTo>
                  <a:cubicBezTo>
                    <a:pt x="47" y="103"/>
                    <a:pt x="47" y="102"/>
                    <a:pt x="47" y="102"/>
                  </a:cubicBezTo>
                  <a:cubicBezTo>
                    <a:pt x="47" y="102"/>
                    <a:pt x="47" y="102"/>
                    <a:pt x="48" y="100"/>
                  </a:cubicBezTo>
                  <a:cubicBezTo>
                    <a:pt x="48" y="100"/>
                    <a:pt x="48" y="99"/>
                    <a:pt x="48" y="98"/>
                  </a:cubicBezTo>
                  <a:cubicBezTo>
                    <a:pt x="48" y="97"/>
                    <a:pt x="48" y="97"/>
                    <a:pt x="48" y="96"/>
                  </a:cubicBezTo>
                  <a:cubicBezTo>
                    <a:pt x="49" y="96"/>
                    <a:pt x="49" y="95"/>
                    <a:pt x="49" y="95"/>
                  </a:cubicBezTo>
                  <a:cubicBezTo>
                    <a:pt x="49" y="94"/>
                    <a:pt x="50" y="92"/>
                    <a:pt x="50" y="91"/>
                  </a:cubicBezTo>
                  <a:cubicBezTo>
                    <a:pt x="50" y="90"/>
                    <a:pt x="51" y="88"/>
                    <a:pt x="51" y="87"/>
                  </a:cubicBezTo>
                  <a:cubicBezTo>
                    <a:pt x="52" y="86"/>
                    <a:pt x="52" y="86"/>
                    <a:pt x="52" y="85"/>
                  </a:cubicBezTo>
                  <a:cubicBezTo>
                    <a:pt x="52" y="84"/>
                    <a:pt x="53" y="84"/>
                    <a:pt x="53" y="83"/>
                  </a:cubicBezTo>
                  <a:cubicBezTo>
                    <a:pt x="54" y="82"/>
                    <a:pt x="55" y="80"/>
                    <a:pt x="55" y="79"/>
                  </a:cubicBezTo>
                  <a:cubicBezTo>
                    <a:pt x="56" y="77"/>
                    <a:pt x="57" y="76"/>
                    <a:pt x="58" y="75"/>
                  </a:cubicBezTo>
                  <a:cubicBezTo>
                    <a:pt x="58" y="74"/>
                    <a:pt x="58" y="74"/>
                    <a:pt x="58" y="74"/>
                  </a:cubicBezTo>
                  <a:cubicBezTo>
                    <a:pt x="59" y="73"/>
                    <a:pt x="59" y="73"/>
                    <a:pt x="59" y="73"/>
                  </a:cubicBezTo>
                  <a:cubicBezTo>
                    <a:pt x="60" y="72"/>
                    <a:pt x="60" y="72"/>
                    <a:pt x="61" y="71"/>
                  </a:cubicBezTo>
                  <a:cubicBezTo>
                    <a:pt x="62" y="69"/>
                    <a:pt x="64" y="67"/>
                    <a:pt x="66" y="65"/>
                  </a:cubicBezTo>
                  <a:cubicBezTo>
                    <a:pt x="67" y="64"/>
                    <a:pt x="67" y="64"/>
                    <a:pt x="68" y="63"/>
                  </a:cubicBezTo>
                  <a:cubicBezTo>
                    <a:pt x="69" y="62"/>
                    <a:pt x="70" y="62"/>
                    <a:pt x="70" y="62"/>
                  </a:cubicBezTo>
                  <a:cubicBezTo>
                    <a:pt x="71" y="61"/>
                    <a:pt x="72" y="60"/>
                    <a:pt x="72" y="60"/>
                  </a:cubicBezTo>
                  <a:cubicBezTo>
                    <a:pt x="72" y="60"/>
                    <a:pt x="72" y="60"/>
                    <a:pt x="73" y="59"/>
                  </a:cubicBezTo>
                  <a:cubicBezTo>
                    <a:pt x="74" y="58"/>
                    <a:pt x="75" y="58"/>
                    <a:pt x="76" y="57"/>
                  </a:cubicBezTo>
                  <a:cubicBezTo>
                    <a:pt x="76" y="57"/>
                    <a:pt x="77" y="56"/>
                    <a:pt x="78" y="56"/>
                  </a:cubicBezTo>
                  <a:cubicBezTo>
                    <a:pt x="80" y="55"/>
                    <a:pt x="83" y="53"/>
                    <a:pt x="85" y="52"/>
                  </a:cubicBezTo>
                  <a:cubicBezTo>
                    <a:pt x="86" y="52"/>
                    <a:pt x="87" y="52"/>
                    <a:pt x="87" y="51"/>
                  </a:cubicBezTo>
                  <a:cubicBezTo>
                    <a:pt x="88" y="51"/>
                    <a:pt x="88" y="51"/>
                    <a:pt x="88" y="51"/>
                  </a:cubicBezTo>
                  <a:cubicBezTo>
                    <a:pt x="90" y="50"/>
                    <a:pt x="90" y="50"/>
                    <a:pt x="90" y="50"/>
                  </a:cubicBezTo>
                  <a:cubicBezTo>
                    <a:pt x="91" y="50"/>
                    <a:pt x="93" y="50"/>
                    <a:pt x="94" y="49"/>
                  </a:cubicBezTo>
                  <a:cubicBezTo>
                    <a:pt x="96" y="49"/>
                    <a:pt x="97" y="48"/>
                    <a:pt x="99" y="48"/>
                  </a:cubicBezTo>
                  <a:cubicBezTo>
                    <a:pt x="99" y="48"/>
                    <a:pt x="100" y="48"/>
                    <a:pt x="101" y="48"/>
                  </a:cubicBezTo>
                  <a:cubicBezTo>
                    <a:pt x="102" y="48"/>
                    <a:pt x="102" y="47"/>
                    <a:pt x="103" y="47"/>
                  </a:cubicBezTo>
                  <a:cubicBezTo>
                    <a:pt x="104" y="47"/>
                    <a:pt x="106" y="47"/>
                    <a:pt x="107" y="47"/>
                  </a:cubicBezTo>
                  <a:cubicBezTo>
                    <a:pt x="109" y="47"/>
                    <a:pt x="110" y="47"/>
                    <a:pt x="111" y="47"/>
                  </a:cubicBezTo>
                  <a:cubicBezTo>
                    <a:pt x="112" y="47"/>
                    <a:pt x="112" y="47"/>
                    <a:pt x="113" y="47"/>
                  </a:cubicBezTo>
                  <a:cubicBezTo>
                    <a:pt x="113" y="47"/>
                    <a:pt x="114" y="47"/>
                    <a:pt x="114" y="47"/>
                  </a:cubicBezTo>
                  <a:cubicBezTo>
                    <a:pt x="115" y="47"/>
                    <a:pt x="116" y="47"/>
                    <a:pt x="117" y="47"/>
                  </a:cubicBezTo>
                  <a:cubicBezTo>
                    <a:pt x="118" y="47"/>
                    <a:pt x="119" y="47"/>
                    <a:pt x="119" y="47"/>
                  </a:cubicBezTo>
                  <a:cubicBezTo>
                    <a:pt x="119" y="47"/>
                    <a:pt x="120" y="48"/>
                    <a:pt x="121" y="48"/>
                  </a:cubicBezTo>
                  <a:cubicBezTo>
                    <a:pt x="122" y="48"/>
                    <a:pt x="122" y="48"/>
                    <a:pt x="123" y="48"/>
                  </a:cubicBezTo>
                  <a:cubicBezTo>
                    <a:pt x="124" y="48"/>
                    <a:pt x="124" y="48"/>
                    <a:pt x="125" y="49"/>
                  </a:cubicBezTo>
                  <a:cubicBezTo>
                    <a:pt x="125" y="49"/>
                    <a:pt x="126" y="49"/>
                    <a:pt x="127" y="49"/>
                  </a:cubicBezTo>
                  <a:cubicBezTo>
                    <a:pt x="128" y="49"/>
                    <a:pt x="129" y="50"/>
                    <a:pt x="130" y="50"/>
                  </a:cubicBezTo>
                  <a:cubicBezTo>
                    <a:pt x="131" y="50"/>
                    <a:pt x="133" y="51"/>
                    <a:pt x="134" y="51"/>
                  </a:cubicBezTo>
                  <a:cubicBezTo>
                    <a:pt x="135" y="52"/>
                    <a:pt x="136" y="52"/>
                    <a:pt x="136" y="52"/>
                  </a:cubicBezTo>
                  <a:cubicBezTo>
                    <a:pt x="137" y="53"/>
                    <a:pt x="138" y="53"/>
                    <a:pt x="138" y="53"/>
                  </a:cubicBezTo>
                  <a:cubicBezTo>
                    <a:pt x="140" y="54"/>
                    <a:pt x="141" y="55"/>
                    <a:pt x="142" y="55"/>
                  </a:cubicBezTo>
                  <a:cubicBezTo>
                    <a:pt x="144" y="56"/>
                    <a:pt x="145" y="57"/>
                    <a:pt x="146" y="58"/>
                  </a:cubicBezTo>
                  <a:cubicBezTo>
                    <a:pt x="147" y="59"/>
                    <a:pt x="147" y="59"/>
                    <a:pt x="147" y="59"/>
                  </a:cubicBezTo>
                  <a:cubicBezTo>
                    <a:pt x="148" y="59"/>
                    <a:pt x="148" y="59"/>
                    <a:pt x="148" y="59"/>
                  </a:cubicBezTo>
                  <a:cubicBezTo>
                    <a:pt x="149" y="60"/>
                    <a:pt x="149" y="60"/>
                    <a:pt x="150" y="61"/>
                  </a:cubicBezTo>
                  <a:cubicBezTo>
                    <a:pt x="152" y="62"/>
                    <a:pt x="154" y="64"/>
                    <a:pt x="156" y="66"/>
                  </a:cubicBezTo>
                  <a:cubicBezTo>
                    <a:pt x="157" y="67"/>
                    <a:pt x="157" y="68"/>
                    <a:pt x="158" y="68"/>
                  </a:cubicBezTo>
                  <a:cubicBezTo>
                    <a:pt x="159" y="69"/>
                    <a:pt x="159" y="70"/>
                    <a:pt x="160" y="70"/>
                  </a:cubicBezTo>
                  <a:cubicBezTo>
                    <a:pt x="161" y="71"/>
                    <a:pt x="161" y="72"/>
                    <a:pt x="161" y="72"/>
                  </a:cubicBezTo>
                  <a:cubicBezTo>
                    <a:pt x="161" y="72"/>
                    <a:pt x="162" y="72"/>
                    <a:pt x="162" y="74"/>
                  </a:cubicBezTo>
                  <a:cubicBezTo>
                    <a:pt x="163" y="74"/>
                    <a:pt x="163" y="75"/>
                    <a:pt x="164" y="76"/>
                  </a:cubicBezTo>
                  <a:cubicBezTo>
                    <a:pt x="164" y="76"/>
                    <a:pt x="165" y="77"/>
                    <a:pt x="165" y="78"/>
                  </a:cubicBezTo>
                  <a:cubicBezTo>
                    <a:pt x="167" y="80"/>
                    <a:pt x="168" y="83"/>
                    <a:pt x="169" y="85"/>
                  </a:cubicBezTo>
                  <a:cubicBezTo>
                    <a:pt x="169" y="86"/>
                    <a:pt x="170" y="87"/>
                    <a:pt x="170" y="88"/>
                  </a:cubicBezTo>
                  <a:cubicBezTo>
                    <a:pt x="170" y="89"/>
                    <a:pt x="170" y="89"/>
                    <a:pt x="170" y="89"/>
                  </a:cubicBezTo>
                  <a:cubicBezTo>
                    <a:pt x="171" y="90"/>
                    <a:pt x="171" y="90"/>
                    <a:pt x="171" y="90"/>
                  </a:cubicBezTo>
                  <a:cubicBezTo>
                    <a:pt x="171" y="91"/>
                    <a:pt x="172" y="93"/>
                    <a:pt x="172" y="94"/>
                  </a:cubicBezTo>
                  <a:cubicBezTo>
                    <a:pt x="173" y="96"/>
                    <a:pt x="173" y="97"/>
                    <a:pt x="173" y="99"/>
                  </a:cubicBezTo>
                  <a:cubicBezTo>
                    <a:pt x="173" y="99"/>
                    <a:pt x="173" y="100"/>
                    <a:pt x="174" y="101"/>
                  </a:cubicBezTo>
                  <a:cubicBezTo>
                    <a:pt x="174" y="102"/>
                    <a:pt x="174" y="102"/>
                    <a:pt x="174" y="103"/>
                  </a:cubicBezTo>
                  <a:cubicBezTo>
                    <a:pt x="174" y="105"/>
                    <a:pt x="174" y="106"/>
                    <a:pt x="174" y="107"/>
                  </a:cubicBezTo>
                  <a:cubicBezTo>
                    <a:pt x="174" y="109"/>
                    <a:pt x="174" y="110"/>
                    <a:pt x="174" y="111"/>
                  </a:cubicBezTo>
                  <a:cubicBezTo>
                    <a:pt x="174" y="112"/>
                    <a:pt x="174" y="112"/>
                    <a:pt x="174" y="113"/>
                  </a:cubicBezTo>
                  <a:cubicBezTo>
                    <a:pt x="174" y="113"/>
                    <a:pt x="174" y="114"/>
                    <a:pt x="174" y="114"/>
                  </a:cubicBezTo>
                  <a:cubicBezTo>
                    <a:pt x="174" y="115"/>
                    <a:pt x="174" y="116"/>
                    <a:pt x="174" y="117"/>
                  </a:cubicBezTo>
                  <a:cubicBezTo>
                    <a:pt x="174" y="118"/>
                    <a:pt x="174" y="119"/>
                    <a:pt x="174" y="119"/>
                  </a:cubicBezTo>
                  <a:cubicBezTo>
                    <a:pt x="174" y="119"/>
                    <a:pt x="174" y="120"/>
                    <a:pt x="173" y="121"/>
                  </a:cubicBezTo>
                  <a:cubicBezTo>
                    <a:pt x="173" y="122"/>
                    <a:pt x="173" y="123"/>
                    <a:pt x="173" y="124"/>
                  </a:cubicBezTo>
                  <a:cubicBezTo>
                    <a:pt x="173" y="124"/>
                    <a:pt x="173" y="124"/>
                    <a:pt x="173" y="125"/>
                  </a:cubicBezTo>
                  <a:cubicBezTo>
                    <a:pt x="173" y="126"/>
                    <a:pt x="172" y="126"/>
                    <a:pt x="172" y="127"/>
                  </a:cubicBezTo>
                  <a:cubicBezTo>
                    <a:pt x="172" y="128"/>
                    <a:pt x="172" y="129"/>
                    <a:pt x="171" y="130"/>
                  </a:cubicBezTo>
                  <a:cubicBezTo>
                    <a:pt x="171" y="132"/>
                    <a:pt x="170" y="133"/>
                    <a:pt x="170" y="134"/>
                  </a:cubicBezTo>
                  <a:cubicBezTo>
                    <a:pt x="169" y="135"/>
                    <a:pt x="169" y="136"/>
                    <a:pt x="169" y="136"/>
                  </a:cubicBezTo>
                  <a:cubicBezTo>
                    <a:pt x="169" y="137"/>
                    <a:pt x="168" y="138"/>
                    <a:pt x="168" y="138"/>
                  </a:cubicBezTo>
                  <a:cubicBezTo>
                    <a:pt x="167" y="140"/>
                    <a:pt x="167" y="141"/>
                    <a:pt x="166" y="143"/>
                  </a:cubicBezTo>
                  <a:cubicBezTo>
                    <a:pt x="165" y="144"/>
                    <a:pt x="164" y="145"/>
                    <a:pt x="163" y="146"/>
                  </a:cubicBezTo>
                  <a:cubicBezTo>
                    <a:pt x="163" y="147"/>
                    <a:pt x="163" y="147"/>
                    <a:pt x="163" y="147"/>
                  </a:cubicBezTo>
                  <a:cubicBezTo>
                    <a:pt x="162" y="148"/>
                    <a:pt x="162" y="148"/>
                    <a:pt x="162" y="148"/>
                  </a:cubicBezTo>
                  <a:cubicBezTo>
                    <a:pt x="161" y="149"/>
                    <a:pt x="161" y="149"/>
                    <a:pt x="161" y="150"/>
                  </a:cubicBezTo>
                  <a:cubicBezTo>
                    <a:pt x="159" y="152"/>
                    <a:pt x="157" y="154"/>
                    <a:pt x="155" y="156"/>
                  </a:cubicBezTo>
                  <a:cubicBezTo>
                    <a:pt x="155" y="157"/>
                    <a:pt x="154" y="158"/>
                    <a:pt x="153" y="158"/>
                  </a:cubicBezTo>
                  <a:cubicBezTo>
                    <a:pt x="152" y="159"/>
                    <a:pt x="152" y="159"/>
                    <a:pt x="151" y="160"/>
                  </a:cubicBezTo>
                  <a:cubicBezTo>
                    <a:pt x="150" y="161"/>
                    <a:pt x="149" y="161"/>
                    <a:pt x="149" y="161"/>
                  </a:cubicBezTo>
                  <a:cubicBezTo>
                    <a:pt x="149" y="161"/>
                    <a:pt x="149" y="162"/>
                    <a:pt x="148" y="162"/>
                  </a:cubicBezTo>
                  <a:cubicBezTo>
                    <a:pt x="147" y="163"/>
                    <a:pt x="146" y="163"/>
                    <a:pt x="146" y="164"/>
                  </a:cubicBezTo>
                  <a:cubicBezTo>
                    <a:pt x="145" y="164"/>
                    <a:pt x="144" y="165"/>
                    <a:pt x="143" y="166"/>
                  </a:cubicBezTo>
                  <a:cubicBezTo>
                    <a:pt x="141" y="167"/>
                    <a:pt x="138" y="168"/>
                    <a:pt x="136" y="169"/>
                  </a:cubicBezTo>
                  <a:cubicBezTo>
                    <a:pt x="135" y="169"/>
                    <a:pt x="134" y="170"/>
                    <a:pt x="134" y="170"/>
                  </a:cubicBezTo>
                  <a:cubicBezTo>
                    <a:pt x="133" y="171"/>
                    <a:pt x="133" y="171"/>
                    <a:pt x="133" y="171"/>
                  </a:cubicBezTo>
                  <a:cubicBezTo>
                    <a:pt x="132" y="171"/>
                    <a:pt x="132" y="171"/>
                    <a:pt x="132" y="171"/>
                  </a:cubicBezTo>
                  <a:cubicBezTo>
                    <a:pt x="130" y="171"/>
                    <a:pt x="129" y="172"/>
                    <a:pt x="127" y="172"/>
                  </a:cubicBezTo>
                  <a:cubicBezTo>
                    <a:pt x="126" y="173"/>
                    <a:pt x="124" y="173"/>
                    <a:pt x="123" y="173"/>
                  </a:cubicBezTo>
                  <a:cubicBezTo>
                    <a:pt x="122" y="173"/>
                    <a:pt x="121" y="174"/>
                    <a:pt x="120" y="174"/>
                  </a:cubicBezTo>
                  <a:cubicBezTo>
                    <a:pt x="120" y="174"/>
                    <a:pt x="119" y="174"/>
                    <a:pt x="118" y="174"/>
                  </a:cubicBezTo>
                  <a:cubicBezTo>
                    <a:pt x="117" y="174"/>
                    <a:pt x="115" y="174"/>
                    <a:pt x="114" y="174"/>
                  </a:cubicBezTo>
                  <a:cubicBezTo>
                    <a:pt x="113" y="174"/>
                    <a:pt x="111" y="174"/>
                    <a:pt x="110" y="174"/>
                  </a:cubicBezTo>
                  <a:cubicBezTo>
                    <a:pt x="109" y="174"/>
                    <a:pt x="109" y="174"/>
                    <a:pt x="108" y="174"/>
                  </a:cubicBezTo>
                  <a:cubicBezTo>
                    <a:pt x="108" y="174"/>
                    <a:pt x="107" y="174"/>
                    <a:pt x="107" y="174"/>
                  </a:cubicBezTo>
                  <a:close/>
                </a:path>
              </a:pathLst>
            </a:custGeom>
            <a:grpFill/>
            <a:ln>
              <a:noFill/>
            </a:ln>
          </p:spPr>
          <p:txBody>
            <a:bodyPr vert="horz" wrap="square" lIns="91440" tIns="45720" rIns="91440" bIns="45720" numCol="1" anchor="t" anchorCtr="0" compatLnSpc="1"/>
            <a:lstStyle/>
            <a:p>
              <a:endParaRPr lang="en-US"/>
            </a:p>
          </p:txBody>
        </p:sp>
        <p:sp>
          <p:nvSpPr>
            <p:cNvPr id="66" name="Oval 134"/>
            <p:cNvSpPr>
              <a:spLocks noChangeArrowheads="1"/>
            </p:cNvSpPr>
            <p:nvPr/>
          </p:nvSpPr>
          <p:spPr bwMode="auto">
            <a:xfrm>
              <a:off x="3757172" y="3956002"/>
              <a:ext cx="192662" cy="195350"/>
            </a:xfrm>
            <a:prstGeom prst="ellipse">
              <a:avLst/>
            </a:prstGeom>
            <a:grpFill/>
            <a:ln>
              <a:noFill/>
            </a:ln>
          </p:spPr>
          <p:txBody>
            <a:bodyPr vert="horz" wrap="square" lIns="91440" tIns="45720" rIns="91440" bIns="45720" numCol="1" anchor="t" anchorCtr="0" compatLnSpc="1"/>
            <a:lstStyle/>
            <a:p>
              <a:endParaRPr lang="en-US"/>
            </a:p>
          </p:txBody>
        </p:sp>
      </p:grpSp>
      <p:sp>
        <p:nvSpPr>
          <p:cNvPr id="67" name="Freeform 82"/>
          <p:cNvSpPr>
            <a:spLocks noEditPoints="1"/>
          </p:cNvSpPr>
          <p:nvPr/>
        </p:nvSpPr>
        <p:spPr bwMode="auto">
          <a:xfrm>
            <a:off x="4988417" y="4197949"/>
            <a:ext cx="1513517" cy="1514413"/>
          </a:xfrm>
          <a:custGeom>
            <a:avLst/>
            <a:gdLst>
              <a:gd name="T0" fmla="*/ 413 w 714"/>
              <a:gd name="T1" fmla="*/ 709 h 714"/>
              <a:gd name="T2" fmla="*/ 455 w 714"/>
              <a:gd name="T3" fmla="*/ 706 h 714"/>
              <a:gd name="T4" fmla="*/ 482 w 714"/>
              <a:gd name="T5" fmla="*/ 644 h 714"/>
              <a:gd name="T6" fmla="*/ 528 w 714"/>
              <a:gd name="T7" fmla="*/ 619 h 714"/>
              <a:gd name="T8" fmla="*/ 594 w 714"/>
              <a:gd name="T9" fmla="*/ 631 h 714"/>
              <a:gd name="T10" fmla="*/ 620 w 714"/>
              <a:gd name="T11" fmla="*/ 606 h 714"/>
              <a:gd name="T12" fmla="*/ 608 w 714"/>
              <a:gd name="T13" fmla="*/ 554 h 714"/>
              <a:gd name="T14" fmla="*/ 625 w 714"/>
              <a:gd name="T15" fmla="*/ 519 h 714"/>
              <a:gd name="T16" fmla="*/ 690 w 714"/>
              <a:gd name="T17" fmla="*/ 484 h 714"/>
              <a:gd name="T18" fmla="*/ 690 w 714"/>
              <a:gd name="T19" fmla="*/ 415 h 714"/>
              <a:gd name="T20" fmla="*/ 670 w 714"/>
              <a:gd name="T21" fmla="*/ 360 h 714"/>
              <a:gd name="T22" fmla="*/ 680 w 714"/>
              <a:gd name="T23" fmla="*/ 322 h 714"/>
              <a:gd name="T24" fmla="*/ 713 w 714"/>
              <a:gd name="T25" fmla="*/ 287 h 714"/>
              <a:gd name="T26" fmla="*/ 696 w 714"/>
              <a:gd name="T27" fmla="*/ 245 h 714"/>
              <a:gd name="T28" fmla="*/ 638 w 714"/>
              <a:gd name="T29" fmla="*/ 219 h 714"/>
              <a:gd name="T30" fmla="*/ 617 w 714"/>
              <a:gd name="T31" fmla="*/ 171 h 714"/>
              <a:gd name="T32" fmla="*/ 619 w 714"/>
              <a:gd name="T33" fmla="*/ 106 h 714"/>
              <a:gd name="T34" fmla="*/ 588 w 714"/>
              <a:gd name="T35" fmla="*/ 92 h 714"/>
              <a:gd name="T36" fmla="*/ 540 w 714"/>
              <a:gd name="T37" fmla="*/ 102 h 714"/>
              <a:gd name="T38" fmla="*/ 495 w 714"/>
              <a:gd name="T39" fmla="*/ 76 h 714"/>
              <a:gd name="T40" fmla="*/ 459 w 714"/>
              <a:gd name="T41" fmla="*/ 9 h 714"/>
              <a:gd name="T42" fmla="*/ 392 w 714"/>
              <a:gd name="T43" fmla="*/ 45 h 714"/>
              <a:gd name="T44" fmla="*/ 341 w 714"/>
              <a:gd name="T45" fmla="*/ 44 h 714"/>
              <a:gd name="T46" fmla="*/ 305 w 714"/>
              <a:gd name="T47" fmla="*/ 10 h 714"/>
              <a:gd name="T48" fmla="*/ 271 w 714"/>
              <a:gd name="T49" fmla="*/ 4 h 714"/>
              <a:gd name="T50" fmla="*/ 239 w 714"/>
              <a:gd name="T51" fmla="*/ 60 h 714"/>
              <a:gd name="T52" fmla="*/ 195 w 714"/>
              <a:gd name="T53" fmla="*/ 89 h 714"/>
              <a:gd name="T54" fmla="*/ 132 w 714"/>
              <a:gd name="T55" fmla="*/ 80 h 714"/>
              <a:gd name="T56" fmla="*/ 95 w 714"/>
              <a:gd name="T57" fmla="*/ 106 h 714"/>
              <a:gd name="T58" fmla="*/ 104 w 714"/>
              <a:gd name="T59" fmla="*/ 153 h 714"/>
              <a:gd name="T60" fmla="*/ 92 w 714"/>
              <a:gd name="T61" fmla="*/ 190 h 714"/>
              <a:gd name="T62" fmla="*/ 45 w 714"/>
              <a:gd name="T63" fmla="*/ 226 h 714"/>
              <a:gd name="T64" fmla="*/ 8 w 714"/>
              <a:gd name="T65" fmla="*/ 284 h 714"/>
              <a:gd name="T66" fmla="*/ 44 w 714"/>
              <a:gd name="T67" fmla="*/ 349 h 714"/>
              <a:gd name="T68" fmla="*/ 39 w 714"/>
              <a:gd name="T69" fmla="*/ 388 h 714"/>
              <a:gd name="T70" fmla="*/ 1 w 714"/>
              <a:gd name="T71" fmla="*/ 425 h 714"/>
              <a:gd name="T72" fmla="*/ 9 w 714"/>
              <a:gd name="T73" fmla="*/ 460 h 714"/>
              <a:gd name="T74" fmla="*/ 72 w 714"/>
              <a:gd name="T75" fmla="*/ 486 h 714"/>
              <a:gd name="T76" fmla="*/ 97 w 714"/>
              <a:gd name="T77" fmla="*/ 531 h 714"/>
              <a:gd name="T78" fmla="*/ 86 w 714"/>
              <a:gd name="T79" fmla="*/ 598 h 714"/>
              <a:gd name="T80" fmla="*/ 120 w 714"/>
              <a:gd name="T81" fmla="*/ 623 h 714"/>
              <a:gd name="T82" fmla="*/ 171 w 714"/>
              <a:gd name="T83" fmla="*/ 609 h 714"/>
              <a:gd name="T84" fmla="*/ 206 w 714"/>
              <a:gd name="T85" fmla="*/ 631 h 714"/>
              <a:gd name="T86" fmla="*/ 238 w 714"/>
              <a:gd name="T87" fmla="*/ 699 h 714"/>
              <a:gd name="T88" fmla="*/ 311 w 714"/>
              <a:gd name="T89" fmla="*/ 673 h 714"/>
              <a:gd name="T90" fmla="*/ 364 w 714"/>
              <a:gd name="T91" fmla="*/ 670 h 714"/>
              <a:gd name="T92" fmla="*/ 346 w 714"/>
              <a:gd name="T93" fmla="*/ 606 h 714"/>
              <a:gd name="T94" fmla="*/ 227 w 714"/>
              <a:gd name="T95" fmla="*/ 569 h 714"/>
              <a:gd name="T96" fmla="*/ 144 w 714"/>
              <a:gd name="T97" fmla="*/ 487 h 714"/>
              <a:gd name="T98" fmla="*/ 129 w 714"/>
              <a:gd name="T99" fmla="*/ 458 h 714"/>
              <a:gd name="T100" fmla="*/ 108 w 714"/>
              <a:gd name="T101" fmla="*/ 345 h 714"/>
              <a:gd name="T102" fmla="*/ 144 w 714"/>
              <a:gd name="T103" fmla="*/ 227 h 714"/>
              <a:gd name="T104" fmla="*/ 227 w 714"/>
              <a:gd name="T105" fmla="*/ 144 h 714"/>
              <a:gd name="T106" fmla="*/ 256 w 714"/>
              <a:gd name="T107" fmla="*/ 129 h 714"/>
              <a:gd name="T108" fmla="*/ 368 w 714"/>
              <a:gd name="T109" fmla="*/ 108 h 714"/>
              <a:gd name="T110" fmla="*/ 487 w 714"/>
              <a:gd name="T111" fmla="*/ 144 h 714"/>
              <a:gd name="T112" fmla="*/ 570 w 714"/>
              <a:gd name="T113" fmla="*/ 227 h 714"/>
              <a:gd name="T114" fmla="*/ 585 w 714"/>
              <a:gd name="T115" fmla="*/ 255 h 714"/>
              <a:gd name="T116" fmla="*/ 606 w 714"/>
              <a:gd name="T117" fmla="*/ 368 h 714"/>
              <a:gd name="T118" fmla="*/ 570 w 714"/>
              <a:gd name="T119" fmla="*/ 486 h 714"/>
              <a:gd name="T120" fmla="*/ 487 w 714"/>
              <a:gd name="T121" fmla="*/ 569 h 714"/>
              <a:gd name="T122" fmla="*/ 458 w 714"/>
              <a:gd name="T123" fmla="*/ 58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714">
                <a:moveTo>
                  <a:pt x="388" y="674"/>
                </a:moveTo>
                <a:cubicBezTo>
                  <a:pt x="388" y="674"/>
                  <a:pt x="390" y="677"/>
                  <a:pt x="392" y="680"/>
                </a:cubicBezTo>
                <a:cubicBezTo>
                  <a:pt x="394" y="683"/>
                  <a:pt x="397" y="687"/>
                  <a:pt x="400" y="692"/>
                </a:cubicBezTo>
                <a:cubicBezTo>
                  <a:pt x="403" y="696"/>
                  <a:pt x="407" y="700"/>
                  <a:pt x="409" y="704"/>
                </a:cubicBezTo>
                <a:cubicBezTo>
                  <a:pt x="412" y="707"/>
                  <a:pt x="413" y="709"/>
                  <a:pt x="413" y="709"/>
                </a:cubicBezTo>
                <a:cubicBezTo>
                  <a:pt x="416" y="712"/>
                  <a:pt x="421" y="714"/>
                  <a:pt x="425" y="713"/>
                </a:cubicBezTo>
                <a:cubicBezTo>
                  <a:pt x="425" y="713"/>
                  <a:pt x="426" y="713"/>
                  <a:pt x="427" y="712"/>
                </a:cubicBezTo>
                <a:cubicBezTo>
                  <a:pt x="428" y="712"/>
                  <a:pt x="429" y="712"/>
                  <a:pt x="431" y="712"/>
                </a:cubicBezTo>
                <a:cubicBezTo>
                  <a:pt x="434" y="711"/>
                  <a:pt x="438" y="710"/>
                  <a:pt x="443" y="709"/>
                </a:cubicBezTo>
                <a:cubicBezTo>
                  <a:pt x="447" y="708"/>
                  <a:pt x="451" y="707"/>
                  <a:pt x="455" y="706"/>
                </a:cubicBezTo>
                <a:cubicBezTo>
                  <a:pt x="458" y="705"/>
                  <a:pt x="460" y="704"/>
                  <a:pt x="460" y="704"/>
                </a:cubicBezTo>
                <a:cubicBezTo>
                  <a:pt x="465" y="703"/>
                  <a:pt x="468" y="699"/>
                  <a:pt x="469" y="695"/>
                </a:cubicBezTo>
                <a:cubicBezTo>
                  <a:pt x="469" y="695"/>
                  <a:pt x="471" y="685"/>
                  <a:pt x="473" y="674"/>
                </a:cubicBezTo>
                <a:cubicBezTo>
                  <a:pt x="474" y="663"/>
                  <a:pt x="475" y="653"/>
                  <a:pt x="475" y="653"/>
                </a:cubicBezTo>
                <a:cubicBezTo>
                  <a:pt x="476" y="649"/>
                  <a:pt x="479" y="646"/>
                  <a:pt x="482" y="644"/>
                </a:cubicBezTo>
                <a:cubicBezTo>
                  <a:pt x="482" y="644"/>
                  <a:pt x="484" y="643"/>
                  <a:pt x="486" y="642"/>
                </a:cubicBezTo>
                <a:cubicBezTo>
                  <a:pt x="489" y="641"/>
                  <a:pt x="492" y="640"/>
                  <a:pt x="495" y="638"/>
                </a:cubicBezTo>
                <a:cubicBezTo>
                  <a:pt x="501" y="635"/>
                  <a:pt x="507" y="632"/>
                  <a:pt x="507" y="632"/>
                </a:cubicBezTo>
                <a:cubicBezTo>
                  <a:pt x="507" y="632"/>
                  <a:pt x="513" y="628"/>
                  <a:pt x="519" y="625"/>
                </a:cubicBezTo>
                <a:cubicBezTo>
                  <a:pt x="522" y="623"/>
                  <a:pt x="525" y="621"/>
                  <a:pt x="528" y="619"/>
                </a:cubicBezTo>
                <a:cubicBezTo>
                  <a:pt x="530" y="618"/>
                  <a:pt x="531" y="617"/>
                  <a:pt x="531" y="617"/>
                </a:cubicBezTo>
                <a:cubicBezTo>
                  <a:pt x="535" y="615"/>
                  <a:pt x="539" y="614"/>
                  <a:pt x="543" y="616"/>
                </a:cubicBezTo>
                <a:cubicBezTo>
                  <a:pt x="543" y="616"/>
                  <a:pt x="552" y="621"/>
                  <a:pt x="562" y="625"/>
                </a:cubicBezTo>
                <a:cubicBezTo>
                  <a:pt x="572" y="630"/>
                  <a:pt x="582" y="634"/>
                  <a:pt x="582" y="634"/>
                </a:cubicBezTo>
                <a:cubicBezTo>
                  <a:pt x="586" y="635"/>
                  <a:pt x="591" y="634"/>
                  <a:pt x="594" y="631"/>
                </a:cubicBezTo>
                <a:cubicBezTo>
                  <a:pt x="594" y="631"/>
                  <a:pt x="596" y="629"/>
                  <a:pt x="598" y="627"/>
                </a:cubicBezTo>
                <a:cubicBezTo>
                  <a:pt x="601" y="625"/>
                  <a:pt x="604" y="622"/>
                  <a:pt x="607" y="619"/>
                </a:cubicBezTo>
                <a:cubicBezTo>
                  <a:pt x="611" y="616"/>
                  <a:pt x="614" y="613"/>
                  <a:pt x="616" y="610"/>
                </a:cubicBezTo>
                <a:cubicBezTo>
                  <a:pt x="617" y="609"/>
                  <a:pt x="618" y="608"/>
                  <a:pt x="619" y="607"/>
                </a:cubicBezTo>
                <a:cubicBezTo>
                  <a:pt x="620" y="607"/>
                  <a:pt x="620" y="606"/>
                  <a:pt x="620" y="606"/>
                </a:cubicBezTo>
                <a:cubicBezTo>
                  <a:pt x="623" y="603"/>
                  <a:pt x="625" y="598"/>
                  <a:pt x="623" y="594"/>
                </a:cubicBezTo>
                <a:cubicBezTo>
                  <a:pt x="623" y="594"/>
                  <a:pt x="623" y="591"/>
                  <a:pt x="621" y="588"/>
                </a:cubicBezTo>
                <a:cubicBezTo>
                  <a:pt x="620" y="584"/>
                  <a:pt x="618" y="579"/>
                  <a:pt x="616" y="574"/>
                </a:cubicBezTo>
                <a:cubicBezTo>
                  <a:pt x="614" y="569"/>
                  <a:pt x="612" y="564"/>
                  <a:pt x="611" y="560"/>
                </a:cubicBezTo>
                <a:cubicBezTo>
                  <a:pt x="609" y="557"/>
                  <a:pt x="608" y="554"/>
                  <a:pt x="608" y="554"/>
                </a:cubicBezTo>
                <a:cubicBezTo>
                  <a:pt x="606" y="550"/>
                  <a:pt x="607" y="546"/>
                  <a:pt x="609" y="543"/>
                </a:cubicBezTo>
                <a:cubicBezTo>
                  <a:pt x="609" y="543"/>
                  <a:pt x="610" y="541"/>
                  <a:pt x="612" y="539"/>
                </a:cubicBezTo>
                <a:cubicBezTo>
                  <a:pt x="613" y="537"/>
                  <a:pt x="615" y="534"/>
                  <a:pt x="617" y="531"/>
                </a:cubicBezTo>
                <a:cubicBezTo>
                  <a:pt x="619" y="528"/>
                  <a:pt x="621" y="525"/>
                  <a:pt x="622" y="523"/>
                </a:cubicBezTo>
                <a:cubicBezTo>
                  <a:pt x="624" y="521"/>
                  <a:pt x="625" y="519"/>
                  <a:pt x="625" y="519"/>
                </a:cubicBezTo>
                <a:cubicBezTo>
                  <a:pt x="625" y="519"/>
                  <a:pt x="628" y="514"/>
                  <a:pt x="632" y="507"/>
                </a:cubicBezTo>
                <a:cubicBezTo>
                  <a:pt x="635" y="501"/>
                  <a:pt x="638" y="495"/>
                  <a:pt x="638" y="495"/>
                </a:cubicBezTo>
                <a:cubicBezTo>
                  <a:pt x="640" y="491"/>
                  <a:pt x="644" y="489"/>
                  <a:pt x="648" y="489"/>
                </a:cubicBezTo>
                <a:cubicBezTo>
                  <a:pt x="648" y="489"/>
                  <a:pt x="658" y="488"/>
                  <a:pt x="669" y="487"/>
                </a:cubicBezTo>
                <a:cubicBezTo>
                  <a:pt x="680" y="486"/>
                  <a:pt x="690" y="484"/>
                  <a:pt x="690" y="484"/>
                </a:cubicBezTo>
                <a:cubicBezTo>
                  <a:pt x="694" y="483"/>
                  <a:pt x="698" y="480"/>
                  <a:pt x="700" y="475"/>
                </a:cubicBezTo>
                <a:cubicBezTo>
                  <a:pt x="700" y="475"/>
                  <a:pt x="702" y="467"/>
                  <a:pt x="705" y="459"/>
                </a:cubicBezTo>
                <a:cubicBezTo>
                  <a:pt x="707" y="450"/>
                  <a:pt x="710" y="441"/>
                  <a:pt x="710" y="441"/>
                </a:cubicBezTo>
                <a:cubicBezTo>
                  <a:pt x="711" y="437"/>
                  <a:pt x="709" y="432"/>
                  <a:pt x="706" y="429"/>
                </a:cubicBezTo>
                <a:cubicBezTo>
                  <a:pt x="706" y="429"/>
                  <a:pt x="698" y="422"/>
                  <a:pt x="690" y="415"/>
                </a:cubicBezTo>
                <a:cubicBezTo>
                  <a:pt x="681" y="408"/>
                  <a:pt x="673" y="402"/>
                  <a:pt x="673" y="402"/>
                </a:cubicBezTo>
                <a:cubicBezTo>
                  <a:pt x="670" y="400"/>
                  <a:pt x="668" y="396"/>
                  <a:pt x="668" y="392"/>
                </a:cubicBezTo>
                <a:cubicBezTo>
                  <a:pt x="668" y="392"/>
                  <a:pt x="669" y="385"/>
                  <a:pt x="670" y="378"/>
                </a:cubicBezTo>
                <a:cubicBezTo>
                  <a:pt x="670" y="371"/>
                  <a:pt x="670" y="364"/>
                  <a:pt x="670" y="364"/>
                </a:cubicBezTo>
                <a:cubicBezTo>
                  <a:pt x="670" y="364"/>
                  <a:pt x="670" y="362"/>
                  <a:pt x="670" y="360"/>
                </a:cubicBezTo>
                <a:cubicBezTo>
                  <a:pt x="670" y="357"/>
                  <a:pt x="670" y="353"/>
                  <a:pt x="670" y="350"/>
                </a:cubicBezTo>
                <a:cubicBezTo>
                  <a:pt x="670" y="346"/>
                  <a:pt x="670" y="343"/>
                  <a:pt x="670" y="340"/>
                </a:cubicBezTo>
                <a:cubicBezTo>
                  <a:pt x="670" y="338"/>
                  <a:pt x="670" y="336"/>
                  <a:pt x="670" y="336"/>
                </a:cubicBezTo>
                <a:cubicBezTo>
                  <a:pt x="669" y="332"/>
                  <a:pt x="671" y="328"/>
                  <a:pt x="675" y="326"/>
                </a:cubicBezTo>
                <a:cubicBezTo>
                  <a:pt x="675" y="326"/>
                  <a:pt x="677" y="324"/>
                  <a:pt x="680" y="322"/>
                </a:cubicBezTo>
                <a:cubicBezTo>
                  <a:pt x="684" y="320"/>
                  <a:pt x="688" y="317"/>
                  <a:pt x="692" y="314"/>
                </a:cubicBezTo>
                <a:cubicBezTo>
                  <a:pt x="697" y="310"/>
                  <a:pt x="701" y="307"/>
                  <a:pt x="704" y="305"/>
                </a:cubicBezTo>
                <a:cubicBezTo>
                  <a:pt x="707" y="302"/>
                  <a:pt x="709" y="300"/>
                  <a:pt x="709" y="300"/>
                </a:cubicBezTo>
                <a:cubicBezTo>
                  <a:pt x="713" y="298"/>
                  <a:pt x="714" y="293"/>
                  <a:pt x="713" y="288"/>
                </a:cubicBezTo>
                <a:cubicBezTo>
                  <a:pt x="713" y="288"/>
                  <a:pt x="713" y="288"/>
                  <a:pt x="713" y="287"/>
                </a:cubicBezTo>
                <a:cubicBezTo>
                  <a:pt x="713" y="286"/>
                  <a:pt x="712" y="284"/>
                  <a:pt x="712" y="283"/>
                </a:cubicBezTo>
                <a:cubicBezTo>
                  <a:pt x="711" y="280"/>
                  <a:pt x="710" y="275"/>
                  <a:pt x="709" y="271"/>
                </a:cubicBezTo>
                <a:cubicBezTo>
                  <a:pt x="708" y="266"/>
                  <a:pt x="707" y="262"/>
                  <a:pt x="706" y="259"/>
                </a:cubicBezTo>
                <a:cubicBezTo>
                  <a:pt x="705" y="256"/>
                  <a:pt x="705" y="254"/>
                  <a:pt x="705" y="254"/>
                </a:cubicBezTo>
                <a:cubicBezTo>
                  <a:pt x="704" y="249"/>
                  <a:pt x="700" y="246"/>
                  <a:pt x="696" y="245"/>
                </a:cubicBezTo>
                <a:cubicBezTo>
                  <a:pt x="696" y="245"/>
                  <a:pt x="685" y="242"/>
                  <a:pt x="675" y="241"/>
                </a:cubicBezTo>
                <a:cubicBezTo>
                  <a:pt x="664" y="239"/>
                  <a:pt x="653" y="238"/>
                  <a:pt x="653" y="238"/>
                </a:cubicBezTo>
                <a:cubicBezTo>
                  <a:pt x="649" y="238"/>
                  <a:pt x="646" y="235"/>
                  <a:pt x="644" y="231"/>
                </a:cubicBezTo>
                <a:cubicBezTo>
                  <a:pt x="644" y="231"/>
                  <a:pt x="643" y="230"/>
                  <a:pt x="642" y="227"/>
                </a:cubicBezTo>
                <a:cubicBezTo>
                  <a:pt x="641" y="225"/>
                  <a:pt x="640" y="222"/>
                  <a:pt x="638" y="219"/>
                </a:cubicBezTo>
                <a:cubicBezTo>
                  <a:pt x="635" y="212"/>
                  <a:pt x="632" y="206"/>
                  <a:pt x="632" y="206"/>
                </a:cubicBezTo>
                <a:cubicBezTo>
                  <a:pt x="632" y="206"/>
                  <a:pt x="628" y="200"/>
                  <a:pt x="625" y="194"/>
                </a:cubicBezTo>
                <a:cubicBezTo>
                  <a:pt x="623" y="191"/>
                  <a:pt x="621" y="188"/>
                  <a:pt x="620" y="186"/>
                </a:cubicBezTo>
                <a:cubicBezTo>
                  <a:pt x="618" y="184"/>
                  <a:pt x="617" y="182"/>
                  <a:pt x="617" y="182"/>
                </a:cubicBezTo>
                <a:cubicBezTo>
                  <a:pt x="615" y="179"/>
                  <a:pt x="615" y="175"/>
                  <a:pt x="617" y="171"/>
                </a:cubicBezTo>
                <a:cubicBezTo>
                  <a:pt x="617" y="171"/>
                  <a:pt x="621" y="162"/>
                  <a:pt x="626" y="152"/>
                </a:cubicBezTo>
                <a:cubicBezTo>
                  <a:pt x="630" y="142"/>
                  <a:pt x="634" y="132"/>
                  <a:pt x="634" y="132"/>
                </a:cubicBezTo>
                <a:cubicBezTo>
                  <a:pt x="635" y="128"/>
                  <a:pt x="635" y="123"/>
                  <a:pt x="631" y="119"/>
                </a:cubicBezTo>
                <a:cubicBezTo>
                  <a:pt x="631" y="119"/>
                  <a:pt x="630" y="118"/>
                  <a:pt x="628" y="115"/>
                </a:cubicBezTo>
                <a:cubicBezTo>
                  <a:pt x="625" y="113"/>
                  <a:pt x="623" y="109"/>
                  <a:pt x="619" y="106"/>
                </a:cubicBezTo>
                <a:cubicBezTo>
                  <a:pt x="616" y="103"/>
                  <a:pt x="613" y="100"/>
                  <a:pt x="611" y="97"/>
                </a:cubicBezTo>
                <a:cubicBezTo>
                  <a:pt x="610" y="96"/>
                  <a:pt x="609" y="95"/>
                  <a:pt x="608" y="95"/>
                </a:cubicBezTo>
                <a:cubicBezTo>
                  <a:pt x="607" y="94"/>
                  <a:pt x="607" y="94"/>
                  <a:pt x="607" y="94"/>
                </a:cubicBezTo>
                <a:cubicBezTo>
                  <a:pt x="603" y="90"/>
                  <a:pt x="598" y="89"/>
                  <a:pt x="594" y="90"/>
                </a:cubicBezTo>
                <a:cubicBezTo>
                  <a:pt x="594" y="90"/>
                  <a:pt x="592" y="91"/>
                  <a:pt x="588" y="92"/>
                </a:cubicBezTo>
                <a:cubicBezTo>
                  <a:pt x="584" y="94"/>
                  <a:pt x="579" y="96"/>
                  <a:pt x="574" y="98"/>
                </a:cubicBezTo>
                <a:cubicBezTo>
                  <a:pt x="569" y="100"/>
                  <a:pt x="564" y="102"/>
                  <a:pt x="561" y="103"/>
                </a:cubicBezTo>
                <a:cubicBezTo>
                  <a:pt x="557" y="105"/>
                  <a:pt x="555" y="106"/>
                  <a:pt x="555" y="106"/>
                </a:cubicBezTo>
                <a:cubicBezTo>
                  <a:pt x="551" y="108"/>
                  <a:pt x="546" y="107"/>
                  <a:pt x="543" y="105"/>
                </a:cubicBezTo>
                <a:cubicBezTo>
                  <a:pt x="543" y="105"/>
                  <a:pt x="542" y="103"/>
                  <a:pt x="540" y="102"/>
                </a:cubicBezTo>
                <a:cubicBezTo>
                  <a:pt x="537" y="100"/>
                  <a:pt x="535" y="98"/>
                  <a:pt x="532" y="96"/>
                </a:cubicBezTo>
                <a:cubicBezTo>
                  <a:pt x="529" y="95"/>
                  <a:pt x="526" y="93"/>
                  <a:pt x="524" y="91"/>
                </a:cubicBezTo>
                <a:cubicBezTo>
                  <a:pt x="521" y="90"/>
                  <a:pt x="520" y="89"/>
                  <a:pt x="520" y="89"/>
                </a:cubicBezTo>
                <a:cubicBezTo>
                  <a:pt x="520" y="89"/>
                  <a:pt x="514" y="85"/>
                  <a:pt x="508" y="82"/>
                </a:cubicBezTo>
                <a:cubicBezTo>
                  <a:pt x="502" y="79"/>
                  <a:pt x="495" y="76"/>
                  <a:pt x="495" y="76"/>
                </a:cubicBezTo>
                <a:cubicBezTo>
                  <a:pt x="492" y="74"/>
                  <a:pt x="489" y="70"/>
                  <a:pt x="489" y="66"/>
                </a:cubicBezTo>
                <a:cubicBezTo>
                  <a:pt x="489" y="66"/>
                  <a:pt x="488" y="56"/>
                  <a:pt x="487" y="45"/>
                </a:cubicBezTo>
                <a:cubicBezTo>
                  <a:pt x="486" y="34"/>
                  <a:pt x="484" y="24"/>
                  <a:pt x="484" y="24"/>
                </a:cubicBezTo>
                <a:cubicBezTo>
                  <a:pt x="484" y="19"/>
                  <a:pt x="480" y="16"/>
                  <a:pt x="476" y="14"/>
                </a:cubicBezTo>
                <a:cubicBezTo>
                  <a:pt x="476" y="14"/>
                  <a:pt x="467" y="11"/>
                  <a:pt x="459" y="9"/>
                </a:cubicBezTo>
                <a:cubicBezTo>
                  <a:pt x="450" y="6"/>
                  <a:pt x="442" y="4"/>
                  <a:pt x="442" y="4"/>
                </a:cubicBezTo>
                <a:cubicBezTo>
                  <a:pt x="437" y="3"/>
                  <a:pt x="432" y="4"/>
                  <a:pt x="429" y="7"/>
                </a:cubicBezTo>
                <a:cubicBezTo>
                  <a:pt x="429" y="7"/>
                  <a:pt x="422" y="15"/>
                  <a:pt x="416" y="24"/>
                </a:cubicBezTo>
                <a:cubicBezTo>
                  <a:pt x="409" y="32"/>
                  <a:pt x="403" y="41"/>
                  <a:pt x="403" y="41"/>
                </a:cubicBezTo>
                <a:cubicBezTo>
                  <a:pt x="400" y="44"/>
                  <a:pt x="396" y="46"/>
                  <a:pt x="392" y="45"/>
                </a:cubicBezTo>
                <a:cubicBezTo>
                  <a:pt x="392" y="45"/>
                  <a:pt x="385" y="44"/>
                  <a:pt x="378" y="44"/>
                </a:cubicBezTo>
                <a:cubicBezTo>
                  <a:pt x="371" y="43"/>
                  <a:pt x="364" y="43"/>
                  <a:pt x="364" y="43"/>
                </a:cubicBezTo>
                <a:cubicBezTo>
                  <a:pt x="364" y="43"/>
                  <a:pt x="363" y="43"/>
                  <a:pt x="360" y="43"/>
                </a:cubicBezTo>
                <a:cubicBezTo>
                  <a:pt x="357" y="43"/>
                  <a:pt x="354" y="43"/>
                  <a:pt x="350" y="43"/>
                </a:cubicBezTo>
                <a:cubicBezTo>
                  <a:pt x="347" y="43"/>
                  <a:pt x="343" y="44"/>
                  <a:pt x="341" y="44"/>
                </a:cubicBezTo>
                <a:cubicBezTo>
                  <a:pt x="338" y="44"/>
                  <a:pt x="336" y="44"/>
                  <a:pt x="336" y="44"/>
                </a:cubicBezTo>
                <a:cubicBezTo>
                  <a:pt x="332" y="44"/>
                  <a:pt x="328" y="42"/>
                  <a:pt x="326" y="39"/>
                </a:cubicBezTo>
                <a:cubicBezTo>
                  <a:pt x="326" y="39"/>
                  <a:pt x="325" y="37"/>
                  <a:pt x="322" y="33"/>
                </a:cubicBezTo>
                <a:cubicBezTo>
                  <a:pt x="320" y="30"/>
                  <a:pt x="317" y="26"/>
                  <a:pt x="314" y="21"/>
                </a:cubicBezTo>
                <a:cubicBezTo>
                  <a:pt x="311" y="17"/>
                  <a:pt x="308" y="13"/>
                  <a:pt x="305" y="10"/>
                </a:cubicBezTo>
                <a:cubicBezTo>
                  <a:pt x="303" y="6"/>
                  <a:pt x="301" y="4"/>
                  <a:pt x="301" y="4"/>
                </a:cubicBezTo>
                <a:cubicBezTo>
                  <a:pt x="298" y="1"/>
                  <a:pt x="293" y="0"/>
                  <a:pt x="289" y="0"/>
                </a:cubicBezTo>
                <a:cubicBezTo>
                  <a:pt x="289" y="0"/>
                  <a:pt x="288" y="1"/>
                  <a:pt x="287" y="1"/>
                </a:cubicBezTo>
                <a:cubicBezTo>
                  <a:pt x="286" y="1"/>
                  <a:pt x="285" y="1"/>
                  <a:pt x="283" y="2"/>
                </a:cubicBezTo>
                <a:cubicBezTo>
                  <a:pt x="280" y="2"/>
                  <a:pt x="276" y="3"/>
                  <a:pt x="271" y="4"/>
                </a:cubicBezTo>
                <a:cubicBezTo>
                  <a:pt x="267" y="5"/>
                  <a:pt x="263" y="7"/>
                  <a:pt x="259" y="7"/>
                </a:cubicBezTo>
                <a:cubicBezTo>
                  <a:pt x="256" y="8"/>
                  <a:pt x="254" y="9"/>
                  <a:pt x="254" y="9"/>
                </a:cubicBezTo>
                <a:cubicBezTo>
                  <a:pt x="249" y="10"/>
                  <a:pt x="246" y="14"/>
                  <a:pt x="245" y="18"/>
                </a:cubicBezTo>
                <a:cubicBezTo>
                  <a:pt x="245" y="18"/>
                  <a:pt x="243" y="29"/>
                  <a:pt x="241" y="39"/>
                </a:cubicBezTo>
                <a:cubicBezTo>
                  <a:pt x="240" y="50"/>
                  <a:pt x="239" y="60"/>
                  <a:pt x="239" y="60"/>
                </a:cubicBezTo>
                <a:cubicBezTo>
                  <a:pt x="238" y="64"/>
                  <a:pt x="236" y="68"/>
                  <a:pt x="232" y="70"/>
                </a:cubicBezTo>
                <a:cubicBezTo>
                  <a:pt x="232" y="70"/>
                  <a:pt x="230" y="70"/>
                  <a:pt x="228" y="71"/>
                </a:cubicBezTo>
                <a:cubicBezTo>
                  <a:pt x="225" y="72"/>
                  <a:pt x="222" y="74"/>
                  <a:pt x="219" y="75"/>
                </a:cubicBezTo>
                <a:cubicBezTo>
                  <a:pt x="213" y="79"/>
                  <a:pt x="207" y="82"/>
                  <a:pt x="207" y="82"/>
                </a:cubicBezTo>
                <a:cubicBezTo>
                  <a:pt x="207" y="82"/>
                  <a:pt x="201" y="85"/>
                  <a:pt x="195" y="89"/>
                </a:cubicBezTo>
                <a:cubicBezTo>
                  <a:pt x="192" y="90"/>
                  <a:pt x="189" y="92"/>
                  <a:pt x="187" y="94"/>
                </a:cubicBezTo>
                <a:cubicBezTo>
                  <a:pt x="184" y="95"/>
                  <a:pt x="183" y="96"/>
                  <a:pt x="183" y="96"/>
                </a:cubicBezTo>
                <a:cubicBezTo>
                  <a:pt x="179" y="98"/>
                  <a:pt x="175" y="99"/>
                  <a:pt x="171" y="97"/>
                </a:cubicBezTo>
                <a:cubicBezTo>
                  <a:pt x="171" y="97"/>
                  <a:pt x="162" y="92"/>
                  <a:pt x="152" y="88"/>
                </a:cubicBezTo>
                <a:cubicBezTo>
                  <a:pt x="142" y="83"/>
                  <a:pt x="132" y="80"/>
                  <a:pt x="132" y="80"/>
                </a:cubicBezTo>
                <a:cubicBezTo>
                  <a:pt x="128" y="78"/>
                  <a:pt x="123" y="79"/>
                  <a:pt x="120" y="82"/>
                </a:cubicBezTo>
                <a:cubicBezTo>
                  <a:pt x="120" y="82"/>
                  <a:pt x="118" y="84"/>
                  <a:pt x="116" y="86"/>
                </a:cubicBezTo>
                <a:cubicBezTo>
                  <a:pt x="113" y="88"/>
                  <a:pt x="110" y="91"/>
                  <a:pt x="107" y="94"/>
                </a:cubicBezTo>
                <a:cubicBezTo>
                  <a:pt x="103" y="97"/>
                  <a:pt x="100" y="101"/>
                  <a:pt x="98" y="103"/>
                </a:cubicBezTo>
                <a:cubicBezTo>
                  <a:pt x="97" y="104"/>
                  <a:pt x="96" y="105"/>
                  <a:pt x="95" y="106"/>
                </a:cubicBezTo>
                <a:cubicBezTo>
                  <a:pt x="94" y="106"/>
                  <a:pt x="94" y="107"/>
                  <a:pt x="94" y="107"/>
                </a:cubicBezTo>
                <a:cubicBezTo>
                  <a:pt x="91" y="110"/>
                  <a:pt x="89" y="115"/>
                  <a:pt x="91" y="119"/>
                </a:cubicBezTo>
                <a:cubicBezTo>
                  <a:pt x="91" y="119"/>
                  <a:pt x="92" y="122"/>
                  <a:pt x="93" y="126"/>
                </a:cubicBezTo>
                <a:cubicBezTo>
                  <a:pt x="94" y="129"/>
                  <a:pt x="96" y="135"/>
                  <a:pt x="98" y="140"/>
                </a:cubicBezTo>
                <a:cubicBezTo>
                  <a:pt x="100" y="145"/>
                  <a:pt x="102" y="149"/>
                  <a:pt x="104" y="153"/>
                </a:cubicBezTo>
                <a:cubicBezTo>
                  <a:pt x="105" y="157"/>
                  <a:pt x="106" y="159"/>
                  <a:pt x="106" y="159"/>
                </a:cubicBezTo>
                <a:cubicBezTo>
                  <a:pt x="108" y="163"/>
                  <a:pt x="107" y="167"/>
                  <a:pt x="105" y="171"/>
                </a:cubicBezTo>
                <a:cubicBezTo>
                  <a:pt x="105" y="171"/>
                  <a:pt x="104" y="172"/>
                  <a:pt x="102" y="174"/>
                </a:cubicBezTo>
                <a:cubicBezTo>
                  <a:pt x="101" y="176"/>
                  <a:pt x="99" y="179"/>
                  <a:pt x="97" y="182"/>
                </a:cubicBezTo>
                <a:cubicBezTo>
                  <a:pt x="95" y="185"/>
                  <a:pt x="93" y="188"/>
                  <a:pt x="92" y="190"/>
                </a:cubicBezTo>
                <a:cubicBezTo>
                  <a:pt x="90" y="192"/>
                  <a:pt x="89" y="194"/>
                  <a:pt x="89" y="194"/>
                </a:cubicBezTo>
                <a:cubicBezTo>
                  <a:pt x="89" y="194"/>
                  <a:pt x="86" y="200"/>
                  <a:pt x="82" y="206"/>
                </a:cubicBezTo>
                <a:cubicBezTo>
                  <a:pt x="79" y="212"/>
                  <a:pt x="76" y="218"/>
                  <a:pt x="76" y="218"/>
                </a:cubicBezTo>
                <a:cubicBezTo>
                  <a:pt x="74" y="222"/>
                  <a:pt x="70" y="224"/>
                  <a:pt x="66" y="225"/>
                </a:cubicBezTo>
                <a:cubicBezTo>
                  <a:pt x="66" y="225"/>
                  <a:pt x="56" y="225"/>
                  <a:pt x="45" y="226"/>
                </a:cubicBezTo>
                <a:cubicBezTo>
                  <a:pt x="35" y="227"/>
                  <a:pt x="24" y="229"/>
                  <a:pt x="24" y="229"/>
                </a:cubicBezTo>
                <a:cubicBezTo>
                  <a:pt x="20" y="230"/>
                  <a:pt x="16" y="233"/>
                  <a:pt x="14" y="238"/>
                </a:cubicBezTo>
                <a:cubicBezTo>
                  <a:pt x="14" y="238"/>
                  <a:pt x="12" y="246"/>
                  <a:pt x="9" y="255"/>
                </a:cubicBezTo>
                <a:cubicBezTo>
                  <a:pt x="7" y="263"/>
                  <a:pt x="4" y="272"/>
                  <a:pt x="4" y="272"/>
                </a:cubicBezTo>
                <a:cubicBezTo>
                  <a:pt x="3" y="277"/>
                  <a:pt x="5" y="281"/>
                  <a:pt x="8" y="284"/>
                </a:cubicBezTo>
                <a:cubicBezTo>
                  <a:pt x="8" y="284"/>
                  <a:pt x="16" y="291"/>
                  <a:pt x="24" y="298"/>
                </a:cubicBezTo>
                <a:cubicBezTo>
                  <a:pt x="33" y="305"/>
                  <a:pt x="41" y="311"/>
                  <a:pt x="41" y="311"/>
                </a:cubicBezTo>
                <a:cubicBezTo>
                  <a:pt x="44" y="313"/>
                  <a:pt x="46" y="317"/>
                  <a:pt x="46" y="322"/>
                </a:cubicBezTo>
                <a:cubicBezTo>
                  <a:pt x="46" y="322"/>
                  <a:pt x="45" y="328"/>
                  <a:pt x="44" y="335"/>
                </a:cubicBezTo>
                <a:cubicBezTo>
                  <a:pt x="44" y="342"/>
                  <a:pt x="44" y="349"/>
                  <a:pt x="44" y="349"/>
                </a:cubicBezTo>
                <a:cubicBezTo>
                  <a:pt x="44" y="349"/>
                  <a:pt x="44" y="351"/>
                  <a:pt x="44" y="354"/>
                </a:cubicBezTo>
                <a:cubicBezTo>
                  <a:pt x="44" y="356"/>
                  <a:pt x="44" y="360"/>
                  <a:pt x="44" y="363"/>
                </a:cubicBezTo>
                <a:cubicBezTo>
                  <a:pt x="44" y="367"/>
                  <a:pt x="44" y="370"/>
                  <a:pt x="44" y="373"/>
                </a:cubicBezTo>
                <a:cubicBezTo>
                  <a:pt x="44" y="375"/>
                  <a:pt x="44" y="377"/>
                  <a:pt x="44" y="377"/>
                </a:cubicBezTo>
                <a:cubicBezTo>
                  <a:pt x="45" y="381"/>
                  <a:pt x="43" y="385"/>
                  <a:pt x="39" y="388"/>
                </a:cubicBezTo>
                <a:cubicBezTo>
                  <a:pt x="39" y="388"/>
                  <a:pt x="37" y="389"/>
                  <a:pt x="34" y="391"/>
                </a:cubicBezTo>
                <a:cubicBezTo>
                  <a:pt x="31" y="394"/>
                  <a:pt x="26" y="397"/>
                  <a:pt x="22" y="400"/>
                </a:cubicBezTo>
                <a:cubicBezTo>
                  <a:pt x="18" y="403"/>
                  <a:pt x="13" y="406"/>
                  <a:pt x="10" y="409"/>
                </a:cubicBezTo>
                <a:cubicBezTo>
                  <a:pt x="7" y="411"/>
                  <a:pt x="5" y="413"/>
                  <a:pt x="5" y="413"/>
                </a:cubicBezTo>
                <a:cubicBezTo>
                  <a:pt x="2" y="415"/>
                  <a:pt x="0" y="420"/>
                  <a:pt x="1" y="425"/>
                </a:cubicBezTo>
                <a:cubicBezTo>
                  <a:pt x="1" y="425"/>
                  <a:pt x="1" y="426"/>
                  <a:pt x="1" y="427"/>
                </a:cubicBezTo>
                <a:cubicBezTo>
                  <a:pt x="1" y="427"/>
                  <a:pt x="2" y="429"/>
                  <a:pt x="2" y="430"/>
                </a:cubicBezTo>
                <a:cubicBezTo>
                  <a:pt x="3" y="434"/>
                  <a:pt x="4" y="438"/>
                  <a:pt x="5" y="442"/>
                </a:cubicBezTo>
                <a:cubicBezTo>
                  <a:pt x="6" y="447"/>
                  <a:pt x="7" y="451"/>
                  <a:pt x="8" y="454"/>
                </a:cubicBezTo>
                <a:cubicBezTo>
                  <a:pt x="9" y="457"/>
                  <a:pt x="9" y="460"/>
                  <a:pt x="9" y="460"/>
                </a:cubicBezTo>
                <a:cubicBezTo>
                  <a:pt x="11" y="464"/>
                  <a:pt x="14" y="468"/>
                  <a:pt x="18" y="469"/>
                </a:cubicBezTo>
                <a:cubicBezTo>
                  <a:pt x="18" y="469"/>
                  <a:pt x="29" y="471"/>
                  <a:pt x="40" y="472"/>
                </a:cubicBezTo>
                <a:cubicBezTo>
                  <a:pt x="50" y="474"/>
                  <a:pt x="61" y="475"/>
                  <a:pt x="61" y="475"/>
                </a:cubicBezTo>
                <a:cubicBezTo>
                  <a:pt x="65" y="475"/>
                  <a:pt x="68" y="478"/>
                  <a:pt x="70" y="482"/>
                </a:cubicBezTo>
                <a:cubicBezTo>
                  <a:pt x="70" y="482"/>
                  <a:pt x="71" y="484"/>
                  <a:pt x="72" y="486"/>
                </a:cubicBezTo>
                <a:cubicBezTo>
                  <a:pt x="73" y="488"/>
                  <a:pt x="74" y="491"/>
                  <a:pt x="76" y="495"/>
                </a:cubicBezTo>
                <a:cubicBezTo>
                  <a:pt x="79" y="501"/>
                  <a:pt x="82" y="507"/>
                  <a:pt x="82" y="507"/>
                </a:cubicBezTo>
                <a:cubicBezTo>
                  <a:pt x="82" y="507"/>
                  <a:pt x="86" y="513"/>
                  <a:pt x="89" y="519"/>
                </a:cubicBezTo>
                <a:cubicBezTo>
                  <a:pt x="91" y="522"/>
                  <a:pt x="93" y="525"/>
                  <a:pt x="94" y="527"/>
                </a:cubicBezTo>
                <a:cubicBezTo>
                  <a:pt x="96" y="529"/>
                  <a:pt x="97" y="531"/>
                  <a:pt x="97" y="531"/>
                </a:cubicBezTo>
                <a:cubicBezTo>
                  <a:pt x="99" y="534"/>
                  <a:pt x="99" y="539"/>
                  <a:pt x="97" y="542"/>
                </a:cubicBezTo>
                <a:cubicBezTo>
                  <a:pt x="97" y="542"/>
                  <a:pt x="93" y="552"/>
                  <a:pt x="88" y="562"/>
                </a:cubicBezTo>
                <a:cubicBezTo>
                  <a:pt x="84" y="571"/>
                  <a:pt x="80" y="581"/>
                  <a:pt x="80" y="581"/>
                </a:cubicBezTo>
                <a:cubicBezTo>
                  <a:pt x="79" y="585"/>
                  <a:pt x="79" y="590"/>
                  <a:pt x="83" y="594"/>
                </a:cubicBezTo>
                <a:cubicBezTo>
                  <a:pt x="83" y="594"/>
                  <a:pt x="84" y="596"/>
                  <a:pt x="86" y="598"/>
                </a:cubicBezTo>
                <a:cubicBezTo>
                  <a:pt x="89" y="600"/>
                  <a:pt x="92" y="604"/>
                  <a:pt x="95" y="607"/>
                </a:cubicBezTo>
                <a:cubicBezTo>
                  <a:pt x="98" y="610"/>
                  <a:pt x="101" y="613"/>
                  <a:pt x="103" y="616"/>
                </a:cubicBezTo>
                <a:cubicBezTo>
                  <a:pt x="104" y="617"/>
                  <a:pt x="105" y="618"/>
                  <a:pt x="106" y="619"/>
                </a:cubicBezTo>
                <a:cubicBezTo>
                  <a:pt x="107" y="619"/>
                  <a:pt x="107" y="620"/>
                  <a:pt x="107" y="620"/>
                </a:cubicBezTo>
                <a:cubicBezTo>
                  <a:pt x="111" y="623"/>
                  <a:pt x="116" y="624"/>
                  <a:pt x="120" y="623"/>
                </a:cubicBezTo>
                <a:cubicBezTo>
                  <a:pt x="120" y="623"/>
                  <a:pt x="122" y="622"/>
                  <a:pt x="126" y="621"/>
                </a:cubicBezTo>
                <a:cubicBezTo>
                  <a:pt x="130" y="619"/>
                  <a:pt x="135" y="618"/>
                  <a:pt x="140" y="616"/>
                </a:cubicBezTo>
                <a:cubicBezTo>
                  <a:pt x="145" y="614"/>
                  <a:pt x="150" y="612"/>
                  <a:pt x="153" y="610"/>
                </a:cubicBezTo>
                <a:cubicBezTo>
                  <a:pt x="157" y="609"/>
                  <a:pt x="159" y="607"/>
                  <a:pt x="159" y="607"/>
                </a:cubicBezTo>
                <a:cubicBezTo>
                  <a:pt x="163" y="606"/>
                  <a:pt x="168" y="606"/>
                  <a:pt x="171" y="609"/>
                </a:cubicBezTo>
                <a:cubicBezTo>
                  <a:pt x="171" y="609"/>
                  <a:pt x="172" y="610"/>
                  <a:pt x="175" y="611"/>
                </a:cubicBezTo>
                <a:cubicBezTo>
                  <a:pt x="177" y="613"/>
                  <a:pt x="180" y="615"/>
                  <a:pt x="182" y="617"/>
                </a:cubicBezTo>
                <a:cubicBezTo>
                  <a:pt x="185" y="619"/>
                  <a:pt x="188" y="621"/>
                  <a:pt x="190" y="622"/>
                </a:cubicBezTo>
                <a:cubicBezTo>
                  <a:pt x="193" y="623"/>
                  <a:pt x="194" y="624"/>
                  <a:pt x="194" y="624"/>
                </a:cubicBezTo>
                <a:cubicBezTo>
                  <a:pt x="194" y="624"/>
                  <a:pt x="200" y="628"/>
                  <a:pt x="206" y="631"/>
                </a:cubicBezTo>
                <a:cubicBezTo>
                  <a:pt x="212" y="635"/>
                  <a:pt x="219" y="638"/>
                  <a:pt x="219" y="638"/>
                </a:cubicBezTo>
                <a:cubicBezTo>
                  <a:pt x="222" y="639"/>
                  <a:pt x="225" y="643"/>
                  <a:pt x="225" y="647"/>
                </a:cubicBezTo>
                <a:cubicBezTo>
                  <a:pt x="225" y="647"/>
                  <a:pt x="226" y="658"/>
                  <a:pt x="227" y="668"/>
                </a:cubicBezTo>
                <a:cubicBezTo>
                  <a:pt x="228" y="679"/>
                  <a:pt x="230" y="690"/>
                  <a:pt x="230" y="690"/>
                </a:cubicBezTo>
                <a:cubicBezTo>
                  <a:pt x="230" y="694"/>
                  <a:pt x="234" y="698"/>
                  <a:pt x="238" y="699"/>
                </a:cubicBezTo>
                <a:cubicBezTo>
                  <a:pt x="238" y="699"/>
                  <a:pt x="247" y="702"/>
                  <a:pt x="255" y="705"/>
                </a:cubicBezTo>
                <a:cubicBezTo>
                  <a:pt x="264" y="707"/>
                  <a:pt x="272" y="709"/>
                  <a:pt x="272" y="709"/>
                </a:cubicBezTo>
                <a:cubicBezTo>
                  <a:pt x="277" y="710"/>
                  <a:pt x="282" y="709"/>
                  <a:pt x="285" y="706"/>
                </a:cubicBezTo>
                <a:cubicBezTo>
                  <a:pt x="285" y="706"/>
                  <a:pt x="292" y="698"/>
                  <a:pt x="299" y="689"/>
                </a:cubicBezTo>
                <a:cubicBezTo>
                  <a:pt x="305" y="681"/>
                  <a:pt x="311" y="673"/>
                  <a:pt x="311" y="673"/>
                </a:cubicBezTo>
                <a:cubicBezTo>
                  <a:pt x="314" y="669"/>
                  <a:pt x="318" y="667"/>
                  <a:pt x="322" y="668"/>
                </a:cubicBezTo>
                <a:cubicBezTo>
                  <a:pt x="322" y="668"/>
                  <a:pt x="329" y="669"/>
                  <a:pt x="336" y="669"/>
                </a:cubicBezTo>
                <a:cubicBezTo>
                  <a:pt x="343" y="670"/>
                  <a:pt x="350" y="670"/>
                  <a:pt x="350" y="670"/>
                </a:cubicBezTo>
                <a:cubicBezTo>
                  <a:pt x="350" y="670"/>
                  <a:pt x="352" y="670"/>
                  <a:pt x="354" y="670"/>
                </a:cubicBezTo>
                <a:cubicBezTo>
                  <a:pt x="357" y="670"/>
                  <a:pt x="360" y="670"/>
                  <a:pt x="364" y="670"/>
                </a:cubicBezTo>
                <a:cubicBezTo>
                  <a:pt x="367" y="670"/>
                  <a:pt x="371" y="670"/>
                  <a:pt x="373" y="670"/>
                </a:cubicBezTo>
                <a:cubicBezTo>
                  <a:pt x="376" y="669"/>
                  <a:pt x="378" y="669"/>
                  <a:pt x="378" y="669"/>
                </a:cubicBezTo>
                <a:cubicBezTo>
                  <a:pt x="382" y="669"/>
                  <a:pt x="386" y="671"/>
                  <a:pt x="388" y="674"/>
                </a:cubicBezTo>
                <a:close/>
                <a:moveTo>
                  <a:pt x="351" y="606"/>
                </a:moveTo>
                <a:cubicBezTo>
                  <a:pt x="351" y="606"/>
                  <a:pt x="349" y="606"/>
                  <a:pt x="346" y="606"/>
                </a:cubicBezTo>
                <a:cubicBezTo>
                  <a:pt x="342" y="605"/>
                  <a:pt x="337" y="605"/>
                  <a:pt x="331" y="604"/>
                </a:cubicBezTo>
                <a:cubicBezTo>
                  <a:pt x="319" y="603"/>
                  <a:pt x="303" y="600"/>
                  <a:pt x="287" y="596"/>
                </a:cubicBezTo>
                <a:cubicBezTo>
                  <a:pt x="271" y="591"/>
                  <a:pt x="256" y="585"/>
                  <a:pt x="245" y="579"/>
                </a:cubicBezTo>
                <a:cubicBezTo>
                  <a:pt x="240" y="577"/>
                  <a:pt x="235" y="574"/>
                  <a:pt x="232" y="572"/>
                </a:cubicBezTo>
                <a:cubicBezTo>
                  <a:pt x="229" y="571"/>
                  <a:pt x="227" y="569"/>
                  <a:pt x="227" y="569"/>
                </a:cubicBezTo>
                <a:cubicBezTo>
                  <a:pt x="227" y="569"/>
                  <a:pt x="226" y="568"/>
                  <a:pt x="223" y="567"/>
                </a:cubicBezTo>
                <a:cubicBezTo>
                  <a:pt x="220" y="565"/>
                  <a:pt x="215" y="562"/>
                  <a:pt x="210" y="558"/>
                </a:cubicBezTo>
                <a:cubicBezTo>
                  <a:pt x="200" y="551"/>
                  <a:pt x="188" y="541"/>
                  <a:pt x="177" y="529"/>
                </a:cubicBezTo>
                <a:cubicBezTo>
                  <a:pt x="165" y="517"/>
                  <a:pt x="156" y="504"/>
                  <a:pt x="149" y="494"/>
                </a:cubicBezTo>
                <a:cubicBezTo>
                  <a:pt x="147" y="491"/>
                  <a:pt x="146" y="489"/>
                  <a:pt x="144" y="487"/>
                </a:cubicBezTo>
                <a:cubicBezTo>
                  <a:pt x="143" y="485"/>
                  <a:pt x="142" y="483"/>
                  <a:pt x="141" y="481"/>
                </a:cubicBezTo>
                <a:cubicBezTo>
                  <a:pt x="139" y="478"/>
                  <a:pt x="138" y="476"/>
                  <a:pt x="138" y="476"/>
                </a:cubicBezTo>
                <a:cubicBezTo>
                  <a:pt x="138" y="476"/>
                  <a:pt x="137" y="474"/>
                  <a:pt x="136" y="471"/>
                </a:cubicBezTo>
                <a:cubicBezTo>
                  <a:pt x="135" y="470"/>
                  <a:pt x="134" y="468"/>
                  <a:pt x="133" y="465"/>
                </a:cubicBezTo>
                <a:cubicBezTo>
                  <a:pt x="132" y="463"/>
                  <a:pt x="131" y="461"/>
                  <a:pt x="129" y="458"/>
                </a:cubicBezTo>
                <a:cubicBezTo>
                  <a:pt x="124" y="447"/>
                  <a:pt x="119" y="431"/>
                  <a:pt x="115" y="416"/>
                </a:cubicBezTo>
                <a:cubicBezTo>
                  <a:pt x="111" y="400"/>
                  <a:pt x="109" y="383"/>
                  <a:pt x="108" y="371"/>
                </a:cubicBezTo>
                <a:cubicBezTo>
                  <a:pt x="108" y="365"/>
                  <a:pt x="108" y="360"/>
                  <a:pt x="108" y="357"/>
                </a:cubicBezTo>
                <a:cubicBezTo>
                  <a:pt x="108" y="353"/>
                  <a:pt x="108" y="351"/>
                  <a:pt x="108" y="351"/>
                </a:cubicBezTo>
                <a:cubicBezTo>
                  <a:pt x="108" y="351"/>
                  <a:pt x="108" y="349"/>
                  <a:pt x="108" y="345"/>
                </a:cubicBezTo>
                <a:cubicBezTo>
                  <a:pt x="108" y="342"/>
                  <a:pt x="108" y="337"/>
                  <a:pt x="109" y="331"/>
                </a:cubicBezTo>
                <a:cubicBezTo>
                  <a:pt x="110" y="318"/>
                  <a:pt x="113" y="302"/>
                  <a:pt x="118" y="287"/>
                </a:cubicBezTo>
                <a:cubicBezTo>
                  <a:pt x="122" y="271"/>
                  <a:pt x="129" y="256"/>
                  <a:pt x="134" y="245"/>
                </a:cubicBezTo>
                <a:cubicBezTo>
                  <a:pt x="137" y="239"/>
                  <a:pt x="140" y="235"/>
                  <a:pt x="141" y="232"/>
                </a:cubicBezTo>
                <a:cubicBezTo>
                  <a:pt x="143" y="229"/>
                  <a:pt x="144" y="227"/>
                  <a:pt x="144" y="227"/>
                </a:cubicBezTo>
                <a:cubicBezTo>
                  <a:pt x="144" y="227"/>
                  <a:pt x="145" y="225"/>
                  <a:pt x="147" y="222"/>
                </a:cubicBezTo>
                <a:cubicBezTo>
                  <a:pt x="149" y="219"/>
                  <a:pt x="152" y="215"/>
                  <a:pt x="155" y="210"/>
                </a:cubicBezTo>
                <a:cubicBezTo>
                  <a:pt x="163" y="200"/>
                  <a:pt x="173" y="188"/>
                  <a:pt x="185" y="176"/>
                </a:cubicBezTo>
                <a:cubicBezTo>
                  <a:pt x="197" y="165"/>
                  <a:pt x="210" y="155"/>
                  <a:pt x="220" y="149"/>
                </a:cubicBezTo>
                <a:cubicBezTo>
                  <a:pt x="223" y="147"/>
                  <a:pt x="225" y="145"/>
                  <a:pt x="227" y="144"/>
                </a:cubicBezTo>
                <a:cubicBezTo>
                  <a:pt x="229" y="143"/>
                  <a:pt x="231" y="142"/>
                  <a:pt x="233" y="141"/>
                </a:cubicBezTo>
                <a:cubicBezTo>
                  <a:pt x="236" y="139"/>
                  <a:pt x="237" y="138"/>
                  <a:pt x="237" y="138"/>
                </a:cubicBezTo>
                <a:cubicBezTo>
                  <a:pt x="237" y="138"/>
                  <a:pt x="239" y="137"/>
                  <a:pt x="242" y="135"/>
                </a:cubicBezTo>
                <a:cubicBezTo>
                  <a:pt x="244" y="135"/>
                  <a:pt x="246" y="134"/>
                  <a:pt x="248" y="132"/>
                </a:cubicBezTo>
                <a:cubicBezTo>
                  <a:pt x="250" y="131"/>
                  <a:pt x="253" y="130"/>
                  <a:pt x="256" y="129"/>
                </a:cubicBezTo>
                <a:cubicBezTo>
                  <a:pt x="267" y="124"/>
                  <a:pt x="282" y="118"/>
                  <a:pt x="298" y="114"/>
                </a:cubicBezTo>
                <a:cubicBezTo>
                  <a:pt x="314" y="111"/>
                  <a:pt x="330" y="108"/>
                  <a:pt x="342" y="108"/>
                </a:cubicBezTo>
                <a:cubicBezTo>
                  <a:pt x="348" y="107"/>
                  <a:pt x="354" y="107"/>
                  <a:pt x="357" y="107"/>
                </a:cubicBezTo>
                <a:cubicBezTo>
                  <a:pt x="361" y="107"/>
                  <a:pt x="363" y="107"/>
                  <a:pt x="363" y="107"/>
                </a:cubicBezTo>
                <a:cubicBezTo>
                  <a:pt x="363" y="107"/>
                  <a:pt x="365" y="108"/>
                  <a:pt x="368" y="108"/>
                </a:cubicBezTo>
                <a:cubicBezTo>
                  <a:pt x="372" y="108"/>
                  <a:pt x="377" y="108"/>
                  <a:pt x="383" y="109"/>
                </a:cubicBezTo>
                <a:cubicBezTo>
                  <a:pt x="395" y="110"/>
                  <a:pt x="411" y="113"/>
                  <a:pt x="427" y="117"/>
                </a:cubicBezTo>
                <a:cubicBezTo>
                  <a:pt x="443" y="122"/>
                  <a:pt x="458" y="128"/>
                  <a:pt x="469" y="134"/>
                </a:cubicBezTo>
                <a:cubicBezTo>
                  <a:pt x="474" y="137"/>
                  <a:pt x="479" y="139"/>
                  <a:pt x="482" y="141"/>
                </a:cubicBezTo>
                <a:cubicBezTo>
                  <a:pt x="485" y="143"/>
                  <a:pt x="487" y="144"/>
                  <a:pt x="487" y="144"/>
                </a:cubicBezTo>
                <a:cubicBezTo>
                  <a:pt x="487" y="144"/>
                  <a:pt x="488" y="145"/>
                  <a:pt x="491" y="147"/>
                </a:cubicBezTo>
                <a:cubicBezTo>
                  <a:pt x="494" y="149"/>
                  <a:pt x="499" y="151"/>
                  <a:pt x="504" y="155"/>
                </a:cubicBezTo>
                <a:cubicBezTo>
                  <a:pt x="514" y="162"/>
                  <a:pt x="526" y="173"/>
                  <a:pt x="537" y="184"/>
                </a:cubicBezTo>
                <a:cubicBezTo>
                  <a:pt x="549" y="196"/>
                  <a:pt x="558" y="209"/>
                  <a:pt x="565" y="220"/>
                </a:cubicBezTo>
                <a:cubicBezTo>
                  <a:pt x="567" y="222"/>
                  <a:pt x="568" y="224"/>
                  <a:pt x="570" y="227"/>
                </a:cubicBezTo>
                <a:cubicBezTo>
                  <a:pt x="571" y="229"/>
                  <a:pt x="572" y="231"/>
                  <a:pt x="573" y="232"/>
                </a:cubicBezTo>
                <a:cubicBezTo>
                  <a:pt x="575" y="235"/>
                  <a:pt x="576" y="237"/>
                  <a:pt x="576" y="237"/>
                </a:cubicBezTo>
                <a:cubicBezTo>
                  <a:pt x="576" y="237"/>
                  <a:pt x="577" y="239"/>
                  <a:pt x="578" y="242"/>
                </a:cubicBezTo>
                <a:cubicBezTo>
                  <a:pt x="579" y="244"/>
                  <a:pt x="580" y="246"/>
                  <a:pt x="581" y="248"/>
                </a:cubicBezTo>
                <a:cubicBezTo>
                  <a:pt x="582" y="250"/>
                  <a:pt x="583" y="253"/>
                  <a:pt x="585" y="255"/>
                </a:cubicBezTo>
                <a:cubicBezTo>
                  <a:pt x="590" y="267"/>
                  <a:pt x="595" y="282"/>
                  <a:pt x="599" y="298"/>
                </a:cubicBezTo>
                <a:cubicBezTo>
                  <a:pt x="603" y="314"/>
                  <a:pt x="605" y="330"/>
                  <a:pt x="606" y="342"/>
                </a:cubicBezTo>
                <a:cubicBezTo>
                  <a:pt x="606" y="348"/>
                  <a:pt x="606" y="353"/>
                  <a:pt x="606" y="357"/>
                </a:cubicBezTo>
                <a:cubicBezTo>
                  <a:pt x="606" y="360"/>
                  <a:pt x="606" y="362"/>
                  <a:pt x="606" y="362"/>
                </a:cubicBezTo>
                <a:cubicBezTo>
                  <a:pt x="606" y="362"/>
                  <a:pt x="606" y="364"/>
                  <a:pt x="606" y="368"/>
                </a:cubicBezTo>
                <a:cubicBezTo>
                  <a:pt x="606" y="371"/>
                  <a:pt x="606" y="377"/>
                  <a:pt x="605" y="383"/>
                </a:cubicBezTo>
                <a:cubicBezTo>
                  <a:pt x="604" y="395"/>
                  <a:pt x="601" y="411"/>
                  <a:pt x="596" y="427"/>
                </a:cubicBezTo>
                <a:cubicBezTo>
                  <a:pt x="592" y="442"/>
                  <a:pt x="585" y="458"/>
                  <a:pt x="580" y="468"/>
                </a:cubicBezTo>
                <a:cubicBezTo>
                  <a:pt x="577" y="474"/>
                  <a:pt x="574" y="478"/>
                  <a:pt x="573" y="481"/>
                </a:cubicBezTo>
                <a:cubicBezTo>
                  <a:pt x="571" y="484"/>
                  <a:pt x="570" y="486"/>
                  <a:pt x="570" y="486"/>
                </a:cubicBezTo>
                <a:cubicBezTo>
                  <a:pt x="570" y="486"/>
                  <a:pt x="569" y="488"/>
                  <a:pt x="567" y="491"/>
                </a:cubicBezTo>
                <a:cubicBezTo>
                  <a:pt x="565" y="494"/>
                  <a:pt x="562" y="498"/>
                  <a:pt x="559" y="503"/>
                </a:cubicBezTo>
                <a:cubicBezTo>
                  <a:pt x="552" y="513"/>
                  <a:pt x="541" y="526"/>
                  <a:pt x="529" y="537"/>
                </a:cubicBezTo>
                <a:cubicBezTo>
                  <a:pt x="517" y="548"/>
                  <a:pt x="504" y="558"/>
                  <a:pt x="494" y="565"/>
                </a:cubicBezTo>
                <a:cubicBezTo>
                  <a:pt x="492" y="566"/>
                  <a:pt x="489" y="568"/>
                  <a:pt x="487" y="569"/>
                </a:cubicBezTo>
                <a:cubicBezTo>
                  <a:pt x="485" y="570"/>
                  <a:pt x="483" y="572"/>
                  <a:pt x="482" y="572"/>
                </a:cubicBezTo>
                <a:cubicBezTo>
                  <a:pt x="478" y="574"/>
                  <a:pt x="477" y="575"/>
                  <a:pt x="477" y="575"/>
                </a:cubicBezTo>
                <a:cubicBezTo>
                  <a:pt x="477" y="575"/>
                  <a:pt x="475" y="576"/>
                  <a:pt x="472" y="578"/>
                </a:cubicBezTo>
                <a:cubicBezTo>
                  <a:pt x="470" y="579"/>
                  <a:pt x="468" y="580"/>
                  <a:pt x="466" y="581"/>
                </a:cubicBezTo>
                <a:cubicBezTo>
                  <a:pt x="464" y="582"/>
                  <a:pt x="461" y="583"/>
                  <a:pt x="458" y="584"/>
                </a:cubicBezTo>
                <a:cubicBezTo>
                  <a:pt x="447" y="589"/>
                  <a:pt x="432" y="595"/>
                  <a:pt x="416" y="599"/>
                </a:cubicBezTo>
                <a:cubicBezTo>
                  <a:pt x="400" y="603"/>
                  <a:pt x="384" y="605"/>
                  <a:pt x="372" y="605"/>
                </a:cubicBezTo>
                <a:cubicBezTo>
                  <a:pt x="366" y="606"/>
                  <a:pt x="361" y="606"/>
                  <a:pt x="357" y="606"/>
                </a:cubicBezTo>
                <a:cubicBezTo>
                  <a:pt x="353" y="606"/>
                  <a:pt x="351" y="606"/>
                  <a:pt x="351" y="606"/>
                </a:cubicBezTo>
                <a:close/>
              </a:path>
            </a:pathLst>
          </a:custGeom>
          <a:solidFill>
            <a:srgbClr val="DA3218"/>
          </a:solidFill>
          <a:ln>
            <a:noFill/>
          </a:ln>
        </p:spPr>
        <p:txBody>
          <a:bodyPr vert="horz" wrap="square" lIns="91440" tIns="45720" rIns="91440" bIns="45720" numCol="1" anchor="t" anchorCtr="0" compatLnSpc="1"/>
          <a:lstStyle/>
          <a:p>
            <a:endParaRPr lang="en-US"/>
          </a:p>
        </p:txBody>
      </p:sp>
      <p:grpSp>
        <p:nvGrpSpPr>
          <p:cNvPr id="68" name="Group 84"/>
          <p:cNvGrpSpPr/>
          <p:nvPr/>
        </p:nvGrpSpPr>
        <p:grpSpPr>
          <a:xfrm>
            <a:off x="5567232" y="4751740"/>
            <a:ext cx="422131" cy="409864"/>
            <a:chOff x="8216107" y="4449763"/>
            <a:chExt cx="464344" cy="450850"/>
          </a:xfrm>
          <a:solidFill>
            <a:srgbClr val="DA3218"/>
          </a:solidFill>
        </p:grpSpPr>
        <p:sp>
          <p:nvSpPr>
            <p:cNvPr id="6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1" name="Group 103"/>
          <p:cNvGrpSpPr/>
          <p:nvPr/>
        </p:nvGrpSpPr>
        <p:grpSpPr>
          <a:xfrm>
            <a:off x="897773" y="2224282"/>
            <a:ext cx="2384237" cy="660780"/>
            <a:chOff x="897773" y="2284672"/>
            <a:chExt cx="2384237" cy="660780"/>
          </a:xfrm>
        </p:grpSpPr>
        <p:sp>
          <p:nvSpPr>
            <p:cNvPr id="72" name="TextBox 104"/>
            <p:cNvSpPr txBox="1"/>
            <p:nvPr/>
          </p:nvSpPr>
          <p:spPr>
            <a:xfrm>
              <a:off x="1587191" y="2284672"/>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单击编辑</a:t>
              </a:r>
              <a:endParaRPr lang="en-GB" sz="1600" b="1" dirty="0">
                <a:latin typeface="微软雅黑" panose="020B0503020204020204" charset="-122"/>
                <a:ea typeface="微软雅黑" panose="020B0503020204020204" charset="-122"/>
              </a:endParaRPr>
            </a:p>
          </p:txBody>
        </p:sp>
        <p:sp>
          <p:nvSpPr>
            <p:cNvPr id="73" name="Rectangle 105"/>
            <p:cNvSpPr/>
            <p:nvPr/>
          </p:nvSpPr>
          <p:spPr>
            <a:xfrm>
              <a:off x="897773" y="2637675"/>
              <a:ext cx="2384237" cy="307777"/>
            </a:xfrm>
            <a:prstGeom prst="rect">
              <a:avLst/>
            </a:prstGeom>
          </p:spPr>
          <p:txBody>
            <a:bodyPr wrap="square">
              <a:spAutoFit/>
            </a:bodyPr>
            <a:lstStyle/>
            <a:p>
              <a:pPr algn="ct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r>
                <a:rPr lang="en-GB" sz="1200" dirty="0">
                  <a:solidFill>
                    <a:schemeClr val="bg1">
                      <a:lumMod val="65000"/>
                    </a:schemeClr>
                  </a:solidFill>
                </a:rPr>
                <a:t>. </a:t>
              </a:r>
              <a:endParaRPr lang="en-GB" sz="1200" dirty="0">
                <a:solidFill>
                  <a:schemeClr val="bg1">
                    <a:lumMod val="65000"/>
                  </a:schemeClr>
                </a:solidFill>
              </a:endParaRPr>
            </a:p>
          </p:txBody>
        </p:sp>
      </p:grpSp>
      <p:grpSp>
        <p:nvGrpSpPr>
          <p:cNvPr id="74" name="Group 106"/>
          <p:cNvGrpSpPr/>
          <p:nvPr/>
        </p:nvGrpSpPr>
        <p:grpSpPr>
          <a:xfrm>
            <a:off x="1951067" y="1849359"/>
            <a:ext cx="277647" cy="276819"/>
            <a:chOff x="2138511" y="2464802"/>
            <a:chExt cx="354012" cy="352956"/>
          </a:xfrm>
          <a:solidFill>
            <a:srgbClr val="DA3218"/>
          </a:solidFill>
        </p:grpSpPr>
        <p:sp>
          <p:nvSpPr>
            <p:cNvPr id="75" name="Oval 10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76" name="Freeform 10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77" name="Group 109"/>
          <p:cNvGrpSpPr/>
          <p:nvPr/>
        </p:nvGrpSpPr>
        <p:grpSpPr>
          <a:xfrm>
            <a:off x="897773" y="3768320"/>
            <a:ext cx="2384237" cy="660780"/>
            <a:chOff x="897773" y="3828710"/>
            <a:chExt cx="2384237" cy="660780"/>
          </a:xfrm>
        </p:grpSpPr>
        <p:sp>
          <p:nvSpPr>
            <p:cNvPr id="78" name="TextBox 110"/>
            <p:cNvSpPr txBox="1"/>
            <p:nvPr/>
          </p:nvSpPr>
          <p:spPr>
            <a:xfrm>
              <a:off x="1587192" y="3828710"/>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单击编辑</a:t>
              </a:r>
              <a:endParaRPr lang="en-GB" altLang="zh-CN" sz="1600" b="1" dirty="0">
                <a:latin typeface="微软雅黑" panose="020B0503020204020204" charset="-122"/>
                <a:ea typeface="微软雅黑" panose="020B0503020204020204" charset="-122"/>
              </a:endParaRPr>
            </a:p>
          </p:txBody>
        </p:sp>
        <p:sp>
          <p:nvSpPr>
            <p:cNvPr id="79" name="Rectangle 111"/>
            <p:cNvSpPr/>
            <p:nvPr/>
          </p:nvSpPr>
          <p:spPr>
            <a:xfrm>
              <a:off x="897773" y="4181713"/>
              <a:ext cx="2384237" cy="307777"/>
            </a:xfrm>
            <a:prstGeom prst="rect">
              <a:avLst/>
            </a:prstGeom>
          </p:spPr>
          <p:txBody>
            <a:bodyPr wrap="square">
              <a:spAutoFit/>
            </a:bodyPr>
            <a:lstStyle/>
            <a:p>
              <a:pPr algn="ct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r>
                <a:rPr lang="en-GB" altLang="zh-CN" sz="1400" dirty="0">
                  <a:solidFill>
                    <a:schemeClr val="tx1">
                      <a:lumMod val="85000"/>
                      <a:lumOff val="15000"/>
                    </a:schemeClr>
                  </a:solidFill>
                  <a:latin typeface="微软雅黑" panose="020B0503020204020204" charset="-122"/>
                  <a:ea typeface="微软雅黑" panose="020B0503020204020204" charset="-122"/>
                </a:rPr>
                <a:t>. </a:t>
              </a:r>
              <a:endParaRPr lang="en-GB" altLang="zh-CN" sz="14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80" name="Group 112"/>
          <p:cNvGrpSpPr/>
          <p:nvPr/>
        </p:nvGrpSpPr>
        <p:grpSpPr>
          <a:xfrm>
            <a:off x="1951067" y="3393397"/>
            <a:ext cx="277647" cy="276819"/>
            <a:chOff x="2138511" y="2464802"/>
            <a:chExt cx="354012" cy="352956"/>
          </a:xfrm>
          <a:solidFill>
            <a:srgbClr val="F6AF48"/>
          </a:solidFill>
        </p:grpSpPr>
        <p:sp>
          <p:nvSpPr>
            <p:cNvPr id="81" name="Oval 113"/>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82" name="Freeform 11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83" name="Group 115"/>
          <p:cNvGrpSpPr/>
          <p:nvPr/>
        </p:nvGrpSpPr>
        <p:grpSpPr>
          <a:xfrm>
            <a:off x="897773" y="5310914"/>
            <a:ext cx="2384237" cy="660780"/>
            <a:chOff x="897773" y="5371304"/>
            <a:chExt cx="2384237" cy="660780"/>
          </a:xfrm>
        </p:grpSpPr>
        <p:sp>
          <p:nvSpPr>
            <p:cNvPr id="84" name="TextBox 116"/>
            <p:cNvSpPr txBox="1"/>
            <p:nvPr/>
          </p:nvSpPr>
          <p:spPr>
            <a:xfrm>
              <a:off x="1587193" y="5371304"/>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单击编辑</a:t>
              </a:r>
              <a:endParaRPr lang="en-GB" altLang="zh-CN" sz="1600" b="1" dirty="0">
                <a:latin typeface="微软雅黑" panose="020B0503020204020204" charset="-122"/>
                <a:ea typeface="微软雅黑" panose="020B0503020204020204" charset="-122"/>
              </a:endParaRPr>
            </a:p>
          </p:txBody>
        </p:sp>
        <p:sp>
          <p:nvSpPr>
            <p:cNvPr id="85" name="Rectangle 117"/>
            <p:cNvSpPr/>
            <p:nvPr/>
          </p:nvSpPr>
          <p:spPr>
            <a:xfrm>
              <a:off x="897773" y="5724307"/>
              <a:ext cx="2384237" cy="307777"/>
            </a:xfrm>
            <a:prstGeom prst="rect">
              <a:avLst/>
            </a:prstGeom>
          </p:spPr>
          <p:txBody>
            <a:bodyPr wrap="square">
              <a:spAutoFit/>
            </a:bodyPr>
            <a:lstStyle/>
            <a:p>
              <a:pPr algn="ct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r>
                <a:rPr lang="en-GB" altLang="zh-CN" sz="1400" dirty="0">
                  <a:solidFill>
                    <a:schemeClr val="tx1">
                      <a:lumMod val="85000"/>
                      <a:lumOff val="15000"/>
                    </a:schemeClr>
                  </a:solidFill>
                  <a:latin typeface="微软雅黑" panose="020B0503020204020204" charset="-122"/>
                  <a:ea typeface="微软雅黑" panose="020B0503020204020204" charset="-122"/>
                </a:rPr>
                <a:t>. </a:t>
              </a:r>
              <a:endParaRPr lang="en-GB" altLang="zh-CN" sz="14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86" name="Group 118"/>
          <p:cNvGrpSpPr/>
          <p:nvPr/>
        </p:nvGrpSpPr>
        <p:grpSpPr>
          <a:xfrm>
            <a:off x="1951067" y="4935991"/>
            <a:ext cx="277647" cy="276819"/>
            <a:chOff x="2138511" y="2464802"/>
            <a:chExt cx="354012" cy="352956"/>
          </a:xfrm>
          <a:solidFill>
            <a:srgbClr val="DA3218"/>
          </a:solidFill>
        </p:grpSpPr>
        <p:sp>
          <p:nvSpPr>
            <p:cNvPr id="87" name="Oval 119"/>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88" name="Freeform 12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89" name="Group 121"/>
          <p:cNvGrpSpPr/>
          <p:nvPr/>
        </p:nvGrpSpPr>
        <p:grpSpPr>
          <a:xfrm>
            <a:off x="8854418" y="2224282"/>
            <a:ext cx="2384237" cy="660780"/>
            <a:chOff x="8854418" y="2284672"/>
            <a:chExt cx="2384237" cy="660780"/>
          </a:xfrm>
        </p:grpSpPr>
        <p:sp>
          <p:nvSpPr>
            <p:cNvPr id="90" name="TextBox 122"/>
            <p:cNvSpPr txBox="1"/>
            <p:nvPr/>
          </p:nvSpPr>
          <p:spPr>
            <a:xfrm>
              <a:off x="9543837" y="2284672"/>
              <a:ext cx="1005403" cy="615553"/>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单击编辑</a:t>
              </a:r>
              <a:endParaRPr lang="en-GB" altLang="zh-CN" sz="1600" b="1" dirty="0">
                <a:latin typeface="微软雅黑" panose="020B0503020204020204" charset="-122"/>
                <a:ea typeface="微软雅黑" panose="020B0503020204020204" charset="-122"/>
              </a:endParaRPr>
            </a:p>
            <a:p>
              <a:pPr algn="ctr"/>
              <a:endParaRPr lang="en-GB" b="1" dirty="0">
                <a:solidFill>
                  <a:schemeClr val="bg1">
                    <a:lumMod val="50000"/>
                  </a:schemeClr>
                </a:solidFill>
              </a:endParaRPr>
            </a:p>
          </p:txBody>
        </p:sp>
        <p:sp>
          <p:nvSpPr>
            <p:cNvPr id="91" name="Rectangle 123"/>
            <p:cNvSpPr/>
            <p:nvPr/>
          </p:nvSpPr>
          <p:spPr>
            <a:xfrm>
              <a:off x="8854418" y="2637675"/>
              <a:ext cx="2384237" cy="307777"/>
            </a:xfrm>
            <a:prstGeom prst="rect">
              <a:avLst/>
            </a:prstGeom>
          </p:spPr>
          <p:txBody>
            <a:bodyPr wrap="square">
              <a:spAutoFit/>
            </a:bodyPr>
            <a:lstStyle/>
            <a:p>
              <a:pPr algn="ct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r>
                <a:rPr lang="en-GB" sz="1400" dirty="0">
                  <a:solidFill>
                    <a:schemeClr val="tx1">
                      <a:lumMod val="85000"/>
                      <a:lumOff val="15000"/>
                    </a:schemeClr>
                  </a:solidFill>
                  <a:latin typeface="微软雅黑" panose="020B0503020204020204" charset="-122"/>
                  <a:ea typeface="微软雅黑" panose="020B0503020204020204" charset="-122"/>
                </a:rPr>
                <a:t>. </a:t>
              </a:r>
              <a:endParaRPr lang="en-GB" sz="14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92" name="Group 124"/>
          <p:cNvGrpSpPr/>
          <p:nvPr/>
        </p:nvGrpSpPr>
        <p:grpSpPr>
          <a:xfrm>
            <a:off x="9907712" y="1849359"/>
            <a:ext cx="277647" cy="276819"/>
            <a:chOff x="2138511" y="2464802"/>
            <a:chExt cx="354012" cy="352956"/>
          </a:xfrm>
          <a:solidFill>
            <a:srgbClr val="DA3218"/>
          </a:solidFill>
        </p:grpSpPr>
        <p:sp>
          <p:nvSpPr>
            <p:cNvPr id="93" name="Oval 125"/>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94" name="Freeform 126"/>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95" name="Group 127"/>
          <p:cNvGrpSpPr/>
          <p:nvPr/>
        </p:nvGrpSpPr>
        <p:grpSpPr>
          <a:xfrm>
            <a:off x="8854418" y="3768320"/>
            <a:ext cx="2384237" cy="660780"/>
            <a:chOff x="8854418" y="3828710"/>
            <a:chExt cx="2384237" cy="660780"/>
          </a:xfrm>
        </p:grpSpPr>
        <p:sp>
          <p:nvSpPr>
            <p:cNvPr id="96" name="TextBox 128"/>
            <p:cNvSpPr txBox="1"/>
            <p:nvPr/>
          </p:nvSpPr>
          <p:spPr>
            <a:xfrm>
              <a:off x="9543838" y="3828710"/>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单击编辑</a:t>
              </a:r>
              <a:endParaRPr lang="en-GB" altLang="zh-CN" sz="1600" b="1" dirty="0">
                <a:latin typeface="微软雅黑" panose="020B0503020204020204" charset="-122"/>
                <a:ea typeface="微软雅黑" panose="020B0503020204020204" charset="-122"/>
              </a:endParaRPr>
            </a:p>
          </p:txBody>
        </p:sp>
        <p:sp>
          <p:nvSpPr>
            <p:cNvPr id="97" name="Rectangle 129"/>
            <p:cNvSpPr/>
            <p:nvPr/>
          </p:nvSpPr>
          <p:spPr>
            <a:xfrm>
              <a:off x="8854418" y="4181713"/>
              <a:ext cx="2384237" cy="307777"/>
            </a:xfrm>
            <a:prstGeom prst="rect">
              <a:avLst/>
            </a:prstGeom>
          </p:spPr>
          <p:txBody>
            <a:bodyPr wrap="square">
              <a:spAutoFit/>
            </a:bodyPr>
            <a:lstStyle/>
            <a:p>
              <a:pPr algn="ct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r>
                <a:rPr lang="en-GB" altLang="zh-CN" sz="1400" dirty="0">
                  <a:solidFill>
                    <a:schemeClr val="tx1">
                      <a:lumMod val="85000"/>
                      <a:lumOff val="15000"/>
                    </a:schemeClr>
                  </a:solidFill>
                  <a:latin typeface="微软雅黑" panose="020B0503020204020204" charset="-122"/>
                  <a:ea typeface="微软雅黑" panose="020B0503020204020204" charset="-122"/>
                </a:rPr>
                <a:t> </a:t>
              </a:r>
              <a:r>
                <a:rPr lang="en-GB" sz="1400" dirty="0">
                  <a:solidFill>
                    <a:schemeClr val="tx1">
                      <a:lumMod val="85000"/>
                      <a:lumOff val="15000"/>
                    </a:schemeClr>
                  </a:solidFill>
                  <a:latin typeface="微软雅黑" panose="020B0503020204020204" charset="-122"/>
                  <a:ea typeface="微软雅黑" panose="020B0503020204020204" charset="-122"/>
                </a:rPr>
                <a:t>. </a:t>
              </a:r>
              <a:endParaRPr lang="en-GB" sz="14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98" name="Group 130"/>
          <p:cNvGrpSpPr/>
          <p:nvPr/>
        </p:nvGrpSpPr>
        <p:grpSpPr>
          <a:xfrm>
            <a:off x="9907712" y="3393397"/>
            <a:ext cx="277647" cy="276819"/>
            <a:chOff x="2138511" y="2464802"/>
            <a:chExt cx="354012" cy="352956"/>
          </a:xfrm>
          <a:solidFill>
            <a:srgbClr val="F6AF48"/>
          </a:solidFill>
        </p:grpSpPr>
        <p:sp>
          <p:nvSpPr>
            <p:cNvPr id="99" name="Oval 131"/>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100" name="Freeform 132"/>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101" name="Group 133"/>
          <p:cNvGrpSpPr/>
          <p:nvPr/>
        </p:nvGrpSpPr>
        <p:grpSpPr>
          <a:xfrm>
            <a:off x="8854418" y="5310914"/>
            <a:ext cx="2384237" cy="660780"/>
            <a:chOff x="8854418" y="3828710"/>
            <a:chExt cx="2384237" cy="660780"/>
          </a:xfrm>
        </p:grpSpPr>
        <p:sp>
          <p:nvSpPr>
            <p:cNvPr id="102" name="TextBox 134"/>
            <p:cNvSpPr txBox="1"/>
            <p:nvPr/>
          </p:nvSpPr>
          <p:spPr>
            <a:xfrm>
              <a:off x="9543837" y="3828710"/>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单击编辑</a:t>
              </a:r>
              <a:endParaRPr lang="en-GB" altLang="zh-CN" sz="1600" b="1" dirty="0">
                <a:latin typeface="微软雅黑" panose="020B0503020204020204" charset="-122"/>
                <a:ea typeface="微软雅黑" panose="020B0503020204020204" charset="-122"/>
              </a:endParaRPr>
            </a:p>
          </p:txBody>
        </p:sp>
        <p:sp>
          <p:nvSpPr>
            <p:cNvPr id="103" name="Rectangle 135"/>
            <p:cNvSpPr/>
            <p:nvPr/>
          </p:nvSpPr>
          <p:spPr>
            <a:xfrm>
              <a:off x="8854418" y="4181713"/>
              <a:ext cx="2384237" cy="307777"/>
            </a:xfrm>
            <a:prstGeom prst="rect">
              <a:avLst/>
            </a:prstGeom>
          </p:spPr>
          <p:txBody>
            <a:bodyPr wrap="square">
              <a:spAutoFit/>
            </a:bodyPr>
            <a:lstStyle/>
            <a:p>
              <a:pPr algn="ct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r>
                <a:rPr lang="en-GB" altLang="zh-CN" sz="1400" dirty="0">
                  <a:solidFill>
                    <a:schemeClr val="tx1">
                      <a:lumMod val="85000"/>
                      <a:lumOff val="15000"/>
                    </a:schemeClr>
                  </a:solidFill>
                  <a:latin typeface="微软雅黑" panose="020B0503020204020204" charset="-122"/>
                  <a:ea typeface="微软雅黑" panose="020B0503020204020204" charset="-122"/>
                </a:rPr>
                <a:t>. </a:t>
              </a:r>
              <a:endParaRPr lang="en-GB" altLang="zh-CN" sz="14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104" name="Group 136"/>
          <p:cNvGrpSpPr/>
          <p:nvPr/>
        </p:nvGrpSpPr>
        <p:grpSpPr>
          <a:xfrm>
            <a:off x="9907712" y="4935991"/>
            <a:ext cx="277647" cy="276819"/>
            <a:chOff x="2138511" y="2464802"/>
            <a:chExt cx="354012" cy="352956"/>
          </a:xfrm>
          <a:solidFill>
            <a:srgbClr val="DA3218"/>
          </a:solidFill>
        </p:grpSpPr>
        <p:sp>
          <p:nvSpPr>
            <p:cNvPr id="105" name="Oval 13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106" name="Freeform 13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sp>
        <p:nvSpPr>
          <p:cNvPr id="107" name="矩形 106"/>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457198" y="298938"/>
            <a:ext cx="70338" cy="465993"/>
          </a:xfrm>
          <a:prstGeom prst="rect">
            <a:avLst/>
          </a:prstGeom>
          <a:solidFill>
            <a:srgbClr val="4C7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grpSp>
        <p:nvGrpSpPr>
          <p:cNvPr id="6" name="组合 5"/>
          <p:cNvGrpSpPr/>
          <p:nvPr/>
        </p:nvGrpSpPr>
        <p:grpSpPr>
          <a:xfrm>
            <a:off x="5748439" y="1785470"/>
            <a:ext cx="2773030" cy="962903"/>
            <a:chOff x="5748439" y="1785470"/>
            <a:chExt cx="2773030" cy="962903"/>
          </a:xfrm>
          <a:solidFill>
            <a:srgbClr val="DA3218"/>
          </a:solidFill>
        </p:grpSpPr>
        <p:sp>
          <p:nvSpPr>
            <p:cNvPr id="8" name="Freeform 5"/>
            <p:cNvSpPr>
              <a:spLocks noEditPoints="1"/>
            </p:cNvSpPr>
            <p:nvPr/>
          </p:nvSpPr>
          <p:spPr bwMode="auto">
            <a:xfrm>
              <a:off x="7641659" y="1785470"/>
              <a:ext cx="879810" cy="962903"/>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4" y="500"/>
                    <a:pt x="457" y="388"/>
                    <a:pt x="457" y="250"/>
                  </a:cubicBezTo>
                  <a:cubicBezTo>
                    <a:pt x="457" y="112"/>
                    <a:pt x="354"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p:spPr>
          <p:txBody>
            <a:bodyPr vert="horz" wrap="square" lIns="91440" tIns="45720" rIns="91440" bIns="45720" numCol="1" anchor="t" anchorCtr="0" compatLnSpc="1"/>
            <a:lstStyle/>
            <a:p>
              <a:endParaRPr lang="en-US" dirty="0"/>
            </a:p>
          </p:txBody>
        </p:sp>
        <p:sp>
          <p:nvSpPr>
            <p:cNvPr id="9" name="Freeform 6"/>
            <p:cNvSpPr/>
            <p:nvPr/>
          </p:nvSpPr>
          <p:spPr bwMode="auto">
            <a:xfrm>
              <a:off x="7366311" y="2056744"/>
              <a:ext cx="369846" cy="424427"/>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p:spPr>
          <p:txBody>
            <a:bodyPr vert="horz" wrap="square" lIns="91440" tIns="45720" rIns="91440" bIns="45720" numCol="1" anchor="t" anchorCtr="0" compatLnSpc="1"/>
            <a:lstStyle/>
            <a:p>
              <a:endParaRPr lang="en-US" dirty="0"/>
            </a:p>
          </p:txBody>
        </p:sp>
        <p:sp>
          <p:nvSpPr>
            <p:cNvPr id="10" name="Freeform 7"/>
            <p:cNvSpPr/>
            <p:nvPr/>
          </p:nvSpPr>
          <p:spPr bwMode="auto">
            <a:xfrm>
              <a:off x="5748439" y="2203379"/>
              <a:ext cx="1756361" cy="146635"/>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p:spPr>
          <p:txBody>
            <a:bodyPr vert="horz" wrap="square" lIns="91440" tIns="45720" rIns="91440" bIns="45720" numCol="1" anchor="t" anchorCtr="0" compatLnSpc="1"/>
            <a:lstStyle/>
            <a:p>
              <a:endParaRPr lang="en-US" dirty="0"/>
            </a:p>
          </p:txBody>
        </p:sp>
        <p:sp>
          <p:nvSpPr>
            <p:cNvPr id="11" name="Freeform 8"/>
            <p:cNvSpPr/>
            <p:nvPr/>
          </p:nvSpPr>
          <p:spPr bwMode="auto">
            <a:xfrm>
              <a:off x="6326018" y="2156945"/>
              <a:ext cx="92054" cy="262314"/>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p:spPr>
          <p:txBody>
            <a:bodyPr vert="horz" wrap="square" lIns="91440" tIns="45720" rIns="91440" bIns="45720" numCol="1" anchor="t" anchorCtr="0" compatLnSpc="1"/>
            <a:lstStyle/>
            <a:p>
              <a:endParaRPr lang="en-US" dirty="0"/>
            </a:p>
          </p:txBody>
        </p:sp>
        <p:sp>
          <p:nvSpPr>
            <p:cNvPr id="12" name="Freeform 9"/>
            <p:cNvSpPr/>
            <p:nvPr/>
          </p:nvSpPr>
          <p:spPr bwMode="auto">
            <a:xfrm>
              <a:off x="5863303" y="2319058"/>
              <a:ext cx="331558" cy="323411"/>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5"/>
                    <a:pt x="0" y="139"/>
                    <a:pt x="0" y="121"/>
                  </a:cubicBezTo>
                  <a:cubicBezTo>
                    <a:pt x="0" y="42"/>
                    <a:pt x="0" y="42"/>
                    <a:pt x="0" y="42"/>
                  </a:cubicBezTo>
                  <a:cubicBezTo>
                    <a:pt x="0" y="17"/>
                    <a:pt x="20" y="0"/>
                    <a:pt x="45" y="0"/>
                  </a:cubicBezTo>
                  <a:close/>
                </a:path>
              </a:pathLst>
            </a:custGeom>
            <a:grpFill/>
            <a:ln>
              <a:noFill/>
            </a:ln>
          </p:spPr>
          <p:txBody>
            <a:bodyPr vert="horz" wrap="square" lIns="91440" tIns="45720" rIns="91440" bIns="45720" numCol="1" anchor="t" anchorCtr="0" compatLnSpc="1"/>
            <a:lstStyle/>
            <a:p>
              <a:endParaRPr lang="en-US" dirty="0"/>
            </a:p>
          </p:txBody>
        </p:sp>
      </p:grpSp>
      <p:sp>
        <p:nvSpPr>
          <p:cNvPr id="13" name="TextBox 25"/>
          <p:cNvSpPr txBox="1"/>
          <p:nvPr/>
        </p:nvSpPr>
        <p:spPr>
          <a:xfrm>
            <a:off x="5803562" y="1748101"/>
            <a:ext cx="1011815"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此处编辑</a:t>
            </a:r>
            <a:endParaRPr lang="en-US" sz="1600" b="1" dirty="0">
              <a:solidFill>
                <a:srgbClr val="DA3218"/>
              </a:solidFill>
              <a:latin typeface="微软雅黑" panose="020B0503020204020204" charset="-122"/>
              <a:ea typeface="微软雅黑" panose="020B0503020204020204" charset="-122"/>
            </a:endParaRPr>
          </a:p>
        </p:txBody>
      </p:sp>
      <p:grpSp>
        <p:nvGrpSpPr>
          <p:cNvPr id="14" name="组合 13"/>
          <p:cNvGrpSpPr/>
          <p:nvPr/>
        </p:nvGrpSpPr>
        <p:grpSpPr>
          <a:xfrm>
            <a:off x="7411931" y="2371195"/>
            <a:ext cx="3619440" cy="3717195"/>
            <a:chOff x="7411931" y="2371195"/>
            <a:chExt cx="3619440" cy="3717195"/>
          </a:xfrm>
        </p:grpSpPr>
        <p:sp>
          <p:nvSpPr>
            <p:cNvPr id="15" name="Freeform 10"/>
            <p:cNvSpPr/>
            <p:nvPr/>
          </p:nvSpPr>
          <p:spPr bwMode="auto">
            <a:xfrm>
              <a:off x="7411931" y="3151618"/>
              <a:ext cx="1186929" cy="2936772"/>
            </a:xfrm>
            <a:custGeom>
              <a:avLst/>
              <a:gdLst>
                <a:gd name="T0" fmla="*/ 191 w 616"/>
                <a:gd name="T1" fmla="*/ 76 h 1524"/>
                <a:gd name="T2" fmla="*/ 287 w 616"/>
                <a:gd name="T3" fmla="*/ 7 h 1524"/>
                <a:gd name="T4" fmla="*/ 538 w 616"/>
                <a:gd name="T5" fmla="*/ 42 h 1524"/>
                <a:gd name="T6" fmla="*/ 610 w 616"/>
                <a:gd name="T7" fmla="*/ 135 h 1524"/>
                <a:gd name="T8" fmla="*/ 425 w 616"/>
                <a:gd name="T9" fmla="*/ 1445 h 1524"/>
                <a:gd name="T10" fmla="*/ 329 w 616"/>
                <a:gd name="T11" fmla="*/ 1517 h 1524"/>
                <a:gd name="T12" fmla="*/ 79 w 616"/>
                <a:gd name="T13" fmla="*/ 1482 h 1524"/>
                <a:gd name="T14" fmla="*/ 6 w 616"/>
                <a:gd name="T15" fmla="*/ 1386 h 1524"/>
                <a:gd name="T16" fmla="*/ 191 w 616"/>
                <a:gd name="T17" fmla="*/ 76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6" h="1524">
                  <a:moveTo>
                    <a:pt x="191" y="76"/>
                  </a:moveTo>
                  <a:cubicBezTo>
                    <a:pt x="198" y="30"/>
                    <a:pt x="240" y="0"/>
                    <a:pt x="287" y="7"/>
                  </a:cubicBezTo>
                  <a:cubicBezTo>
                    <a:pt x="538" y="42"/>
                    <a:pt x="538" y="42"/>
                    <a:pt x="538" y="42"/>
                  </a:cubicBezTo>
                  <a:cubicBezTo>
                    <a:pt x="584" y="49"/>
                    <a:pt x="616" y="89"/>
                    <a:pt x="610" y="135"/>
                  </a:cubicBezTo>
                  <a:cubicBezTo>
                    <a:pt x="425" y="1445"/>
                    <a:pt x="425" y="1445"/>
                    <a:pt x="425" y="1445"/>
                  </a:cubicBezTo>
                  <a:cubicBezTo>
                    <a:pt x="419" y="1492"/>
                    <a:pt x="376" y="1524"/>
                    <a:pt x="329" y="1517"/>
                  </a:cubicBezTo>
                  <a:cubicBezTo>
                    <a:pt x="79" y="1482"/>
                    <a:pt x="79" y="1482"/>
                    <a:pt x="79" y="1482"/>
                  </a:cubicBezTo>
                  <a:cubicBezTo>
                    <a:pt x="32" y="1475"/>
                    <a:pt x="0" y="1433"/>
                    <a:pt x="6" y="1386"/>
                  </a:cubicBezTo>
                  <a:lnTo>
                    <a:pt x="191" y="76"/>
                  </a:lnTo>
                  <a:close/>
                </a:path>
              </a:pathLst>
            </a:custGeom>
            <a:solidFill>
              <a:srgbClr val="DA3218"/>
            </a:solidFill>
            <a:ln>
              <a:noFill/>
            </a:ln>
          </p:spPr>
          <p:txBody>
            <a:bodyPr vert="horz" wrap="square" lIns="91440" tIns="45720" rIns="91440" bIns="45720" numCol="1" anchor="t" anchorCtr="0" compatLnSpc="1"/>
            <a:lstStyle/>
            <a:p>
              <a:endParaRPr lang="en-US" dirty="0"/>
            </a:p>
          </p:txBody>
        </p:sp>
        <p:sp>
          <p:nvSpPr>
            <p:cNvPr id="16" name="Freeform 11"/>
            <p:cNvSpPr/>
            <p:nvPr/>
          </p:nvSpPr>
          <p:spPr bwMode="auto">
            <a:xfrm>
              <a:off x="7987881" y="3294180"/>
              <a:ext cx="250909" cy="250094"/>
            </a:xfrm>
            <a:custGeom>
              <a:avLst/>
              <a:gdLst>
                <a:gd name="T0" fmla="*/ 118 w 130"/>
                <a:gd name="T1" fmla="*/ 43 h 130"/>
                <a:gd name="T2" fmla="*/ 43 w 130"/>
                <a:gd name="T3" fmla="*/ 12 h 130"/>
                <a:gd name="T4" fmla="*/ 12 w 130"/>
                <a:gd name="T5" fmla="*/ 86 h 130"/>
                <a:gd name="T6" fmla="*/ 86 w 130"/>
                <a:gd name="T7" fmla="*/ 118 h 130"/>
                <a:gd name="T8" fmla="*/ 118 w 130"/>
                <a:gd name="T9" fmla="*/ 43 h 130"/>
              </a:gdLst>
              <a:ahLst/>
              <a:cxnLst>
                <a:cxn ang="0">
                  <a:pos x="T0" y="T1"/>
                </a:cxn>
                <a:cxn ang="0">
                  <a:pos x="T2" y="T3"/>
                </a:cxn>
                <a:cxn ang="0">
                  <a:pos x="T4" y="T5"/>
                </a:cxn>
                <a:cxn ang="0">
                  <a:pos x="T6" y="T7"/>
                </a:cxn>
                <a:cxn ang="0">
                  <a:pos x="T8" y="T9"/>
                </a:cxn>
              </a:cxnLst>
              <a:rect l="0" t="0" r="r" b="b"/>
              <a:pathLst>
                <a:path w="130" h="130">
                  <a:moveTo>
                    <a:pt x="118" y="43"/>
                  </a:moveTo>
                  <a:cubicBezTo>
                    <a:pt x="106" y="14"/>
                    <a:pt x="73" y="0"/>
                    <a:pt x="43" y="12"/>
                  </a:cubicBezTo>
                  <a:cubicBezTo>
                    <a:pt x="14" y="24"/>
                    <a:pt x="0" y="57"/>
                    <a:pt x="12" y="86"/>
                  </a:cubicBezTo>
                  <a:cubicBezTo>
                    <a:pt x="24" y="116"/>
                    <a:pt x="57" y="130"/>
                    <a:pt x="86" y="118"/>
                  </a:cubicBezTo>
                  <a:cubicBezTo>
                    <a:pt x="116" y="106"/>
                    <a:pt x="130" y="73"/>
                    <a:pt x="118" y="43"/>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7" name="Freeform 12"/>
            <p:cNvSpPr/>
            <p:nvPr/>
          </p:nvSpPr>
          <p:spPr bwMode="auto">
            <a:xfrm>
              <a:off x="7987881" y="3301512"/>
              <a:ext cx="188996" cy="225655"/>
            </a:xfrm>
            <a:custGeom>
              <a:avLst/>
              <a:gdLst>
                <a:gd name="T0" fmla="*/ 66 w 98"/>
                <a:gd name="T1" fmla="*/ 17 h 117"/>
                <a:gd name="T2" fmla="*/ 98 w 98"/>
                <a:gd name="T3" fmla="*/ 14 h 117"/>
                <a:gd name="T4" fmla="*/ 43 w 98"/>
                <a:gd name="T5" fmla="*/ 8 h 117"/>
                <a:gd name="T6" fmla="*/ 12 w 98"/>
                <a:gd name="T7" fmla="*/ 82 h 117"/>
                <a:gd name="T8" fmla="*/ 54 w 98"/>
                <a:gd name="T9" fmla="*/ 117 h 117"/>
                <a:gd name="T10" fmla="*/ 35 w 98"/>
                <a:gd name="T11" fmla="*/ 92 h 117"/>
                <a:gd name="T12" fmla="*/ 66 w 98"/>
                <a:gd name="T13" fmla="*/ 17 h 117"/>
              </a:gdLst>
              <a:ahLst/>
              <a:cxnLst>
                <a:cxn ang="0">
                  <a:pos x="T0" y="T1"/>
                </a:cxn>
                <a:cxn ang="0">
                  <a:pos x="T2" y="T3"/>
                </a:cxn>
                <a:cxn ang="0">
                  <a:pos x="T4" y="T5"/>
                </a:cxn>
                <a:cxn ang="0">
                  <a:pos x="T6" y="T7"/>
                </a:cxn>
                <a:cxn ang="0">
                  <a:pos x="T8" y="T9"/>
                </a:cxn>
                <a:cxn ang="0">
                  <a:pos x="T10" y="T11"/>
                </a:cxn>
                <a:cxn ang="0">
                  <a:pos x="T12" y="T13"/>
                </a:cxn>
              </a:cxnLst>
              <a:rect l="0" t="0" r="r" b="b"/>
              <a:pathLst>
                <a:path w="98" h="117">
                  <a:moveTo>
                    <a:pt x="66" y="17"/>
                  </a:moveTo>
                  <a:cubicBezTo>
                    <a:pt x="77" y="13"/>
                    <a:pt x="88" y="12"/>
                    <a:pt x="98" y="14"/>
                  </a:cubicBezTo>
                  <a:cubicBezTo>
                    <a:pt x="83" y="3"/>
                    <a:pt x="62" y="0"/>
                    <a:pt x="43" y="8"/>
                  </a:cubicBezTo>
                  <a:cubicBezTo>
                    <a:pt x="14" y="20"/>
                    <a:pt x="0" y="53"/>
                    <a:pt x="12" y="82"/>
                  </a:cubicBezTo>
                  <a:cubicBezTo>
                    <a:pt x="19" y="101"/>
                    <a:pt x="36" y="114"/>
                    <a:pt x="54" y="117"/>
                  </a:cubicBezTo>
                  <a:cubicBezTo>
                    <a:pt x="46" y="111"/>
                    <a:pt x="39" y="102"/>
                    <a:pt x="35" y="92"/>
                  </a:cubicBezTo>
                  <a:cubicBezTo>
                    <a:pt x="23" y="63"/>
                    <a:pt x="37" y="29"/>
                    <a:pt x="66" y="17"/>
                  </a:cubicBezTo>
                  <a:close/>
                </a:path>
              </a:pathLst>
            </a:custGeom>
            <a:solidFill>
              <a:srgbClr val="1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3"/>
            <p:cNvSpPr/>
            <p:nvPr/>
          </p:nvSpPr>
          <p:spPr bwMode="auto">
            <a:xfrm>
              <a:off x="8267302" y="3062823"/>
              <a:ext cx="1466350" cy="2946547"/>
            </a:xfrm>
            <a:custGeom>
              <a:avLst/>
              <a:gdLst>
                <a:gd name="T0" fmla="*/ 12 w 761"/>
                <a:gd name="T1" fmla="*/ 175 h 1529"/>
                <a:gd name="T2" fmla="*/ 73 w 761"/>
                <a:gd name="T3" fmla="*/ 75 h 1529"/>
                <a:gd name="T4" fmla="*/ 319 w 761"/>
                <a:gd name="T5" fmla="*/ 12 h 1529"/>
                <a:gd name="T6" fmla="*/ 421 w 761"/>
                <a:gd name="T7" fmla="*/ 70 h 1529"/>
                <a:gd name="T8" fmla="*/ 750 w 761"/>
                <a:gd name="T9" fmla="*/ 1352 h 1529"/>
                <a:gd name="T10" fmla="*/ 689 w 761"/>
                <a:gd name="T11" fmla="*/ 1455 h 1529"/>
                <a:gd name="T12" fmla="*/ 443 w 761"/>
                <a:gd name="T13" fmla="*/ 1518 h 1529"/>
                <a:gd name="T14" fmla="*/ 340 w 761"/>
                <a:gd name="T15" fmla="*/ 1457 h 1529"/>
                <a:gd name="T16" fmla="*/ 12 w 761"/>
                <a:gd name="T17" fmla="*/ 175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5"/>
                  </a:cubicBezTo>
                  <a:cubicBezTo>
                    <a:pt x="443" y="1518"/>
                    <a:pt x="443" y="1518"/>
                    <a:pt x="443" y="1518"/>
                  </a:cubicBezTo>
                  <a:cubicBezTo>
                    <a:pt x="398" y="1529"/>
                    <a:pt x="352" y="1502"/>
                    <a:pt x="340" y="1457"/>
                  </a:cubicBezTo>
                  <a:lnTo>
                    <a:pt x="12" y="175"/>
                  </a:lnTo>
                  <a:close/>
                </a:path>
              </a:pathLst>
            </a:custGeom>
            <a:solidFill>
              <a:srgbClr val="F6AF48"/>
            </a:solidFill>
            <a:ln>
              <a:noFill/>
            </a:ln>
          </p:spPr>
          <p:txBody>
            <a:bodyPr vert="horz" wrap="square" lIns="91440" tIns="45720" rIns="91440" bIns="45720" numCol="1" anchor="t" anchorCtr="0" compatLnSpc="1"/>
            <a:lstStyle/>
            <a:p>
              <a:endParaRPr lang="en-US" dirty="0"/>
            </a:p>
          </p:txBody>
        </p:sp>
        <p:sp>
          <p:nvSpPr>
            <p:cNvPr id="19" name="Freeform 14"/>
            <p:cNvSpPr/>
            <p:nvPr/>
          </p:nvSpPr>
          <p:spPr bwMode="auto">
            <a:xfrm>
              <a:off x="8521469" y="3263224"/>
              <a:ext cx="242762" cy="242762"/>
            </a:xfrm>
            <a:custGeom>
              <a:avLst/>
              <a:gdLst>
                <a:gd name="T0" fmla="*/ 104 w 126"/>
                <a:gd name="T1" fmla="*/ 23 h 126"/>
                <a:gd name="T2" fmla="*/ 23 w 126"/>
                <a:gd name="T3" fmla="*/ 22 h 126"/>
                <a:gd name="T4" fmla="*/ 22 w 126"/>
                <a:gd name="T5" fmla="*/ 103 h 126"/>
                <a:gd name="T6" fmla="*/ 103 w 126"/>
                <a:gd name="T7" fmla="*/ 104 h 126"/>
                <a:gd name="T8" fmla="*/ 104 w 126"/>
                <a:gd name="T9" fmla="*/ 23 h 126"/>
              </a:gdLst>
              <a:ahLst/>
              <a:cxnLst>
                <a:cxn ang="0">
                  <a:pos x="T0" y="T1"/>
                </a:cxn>
                <a:cxn ang="0">
                  <a:pos x="T2" y="T3"/>
                </a:cxn>
                <a:cxn ang="0">
                  <a:pos x="T4" y="T5"/>
                </a:cxn>
                <a:cxn ang="0">
                  <a:pos x="T6" y="T7"/>
                </a:cxn>
                <a:cxn ang="0">
                  <a:pos x="T8" y="T9"/>
                </a:cxn>
              </a:cxnLst>
              <a:rect l="0" t="0" r="r" b="b"/>
              <a:pathLst>
                <a:path w="126" h="126">
                  <a:moveTo>
                    <a:pt x="104" y="23"/>
                  </a:moveTo>
                  <a:cubicBezTo>
                    <a:pt x="82" y="1"/>
                    <a:pt x="45" y="0"/>
                    <a:pt x="23" y="22"/>
                  </a:cubicBezTo>
                  <a:cubicBezTo>
                    <a:pt x="0" y="44"/>
                    <a:pt x="0" y="81"/>
                    <a:pt x="22" y="103"/>
                  </a:cubicBezTo>
                  <a:cubicBezTo>
                    <a:pt x="44" y="126"/>
                    <a:pt x="80" y="126"/>
                    <a:pt x="103" y="104"/>
                  </a:cubicBezTo>
                  <a:cubicBezTo>
                    <a:pt x="126" y="82"/>
                    <a:pt x="126" y="46"/>
                    <a:pt x="104" y="23"/>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0" name="Freeform 15"/>
            <p:cNvSpPr/>
            <p:nvPr/>
          </p:nvSpPr>
          <p:spPr bwMode="auto">
            <a:xfrm>
              <a:off x="8521469" y="3268926"/>
              <a:ext cx="146635" cy="231357"/>
            </a:xfrm>
            <a:custGeom>
              <a:avLst/>
              <a:gdLst>
                <a:gd name="T0" fmla="*/ 48 w 76"/>
                <a:gd name="T1" fmla="*/ 20 h 120"/>
                <a:gd name="T2" fmla="*/ 76 w 76"/>
                <a:gd name="T3" fmla="*/ 4 h 120"/>
                <a:gd name="T4" fmla="*/ 23 w 76"/>
                <a:gd name="T5" fmla="*/ 19 h 120"/>
                <a:gd name="T6" fmla="*/ 22 w 76"/>
                <a:gd name="T7" fmla="*/ 100 h 120"/>
                <a:gd name="T8" fmla="*/ 75 w 76"/>
                <a:gd name="T9" fmla="*/ 116 h 120"/>
                <a:gd name="T10" fmla="*/ 47 w 76"/>
                <a:gd name="T11" fmla="*/ 100 h 120"/>
                <a:gd name="T12" fmla="*/ 48 w 76"/>
                <a:gd name="T13" fmla="*/ 20 h 120"/>
              </a:gdLst>
              <a:ahLst/>
              <a:cxnLst>
                <a:cxn ang="0">
                  <a:pos x="T0" y="T1"/>
                </a:cxn>
                <a:cxn ang="0">
                  <a:pos x="T2" y="T3"/>
                </a:cxn>
                <a:cxn ang="0">
                  <a:pos x="T4" y="T5"/>
                </a:cxn>
                <a:cxn ang="0">
                  <a:pos x="T6" y="T7"/>
                </a:cxn>
                <a:cxn ang="0">
                  <a:pos x="T8" y="T9"/>
                </a:cxn>
                <a:cxn ang="0">
                  <a:pos x="T10" y="T11"/>
                </a:cxn>
                <a:cxn ang="0">
                  <a:pos x="T12" y="T13"/>
                </a:cxn>
              </a:cxnLst>
              <a:rect l="0" t="0" r="r" b="b"/>
              <a:pathLst>
                <a:path w="76" h="120">
                  <a:moveTo>
                    <a:pt x="48" y="20"/>
                  </a:moveTo>
                  <a:cubicBezTo>
                    <a:pt x="56" y="12"/>
                    <a:pt x="66" y="7"/>
                    <a:pt x="76" y="4"/>
                  </a:cubicBezTo>
                  <a:cubicBezTo>
                    <a:pt x="58" y="0"/>
                    <a:pt x="37" y="5"/>
                    <a:pt x="23" y="19"/>
                  </a:cubicBezTo>
                  <a:cubicBezTo>
                    <a:pt x="0" y="41"/>
                    <a:pt x="0" y="78"/>
                    <a:pt x="22" y="100"/>
                  </a:cubicBezTo>
                  <a:cubicBezTo>
                    <a:pt x="36" y="115"/>
                    <a:pt x="56" y="120"/>
                    <a:pt x="75" y="116"/>
                  </a:cubicBezTo>
                  <a:cubicBezTo>
                    <a:pt x="65" y="114"/>
                    <a:pt x="55" y="109"/>
                    <a:pt x="47" y="100"/>
                  </a:cubicBezTo>
                  <a:cubicBezTo>
                    <a:pt x="25" y="78"/>
                    <a:pt x="25" y="42"/>
                    <a:pt x="48" y="20"/>
                  </a:cubicBezTo>
                  <a:close/>
                </a:path>
              </a:pathLst>
            </a:custGeom>
            <a:solidFill>
              <a:srgbClr val="1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6"/>
            <p:cNvSpPr/>
            <p:nvPr/>
          </p:nvSpPr>
          <p:spPr bwMode="auto">
            <a:xfrm>
              <a:off x="8745495" y="2729636"/>
              <a:ext cx="2285876" cy="2699712"/>
            </a:xfrm>
            <a:custGeom>
              <a:avLst/>
              <a:gdLst>
                <a:gd name="T0" fmla="*/ 28 w 1187"/>
                <a:gd name="T1" fmla="*/ 296 h 1401"/>
                <a:gd name="T2" fmla="*/ 47 w 1187"/>
                <a:gd name="T3" fmla="*/ 180 h 1401"/>
                <a:gd name="T4" fmla="*/ 250 w 1187"/>
                <a:gd name="T5" fmla="*/ 28 h 1401"/>
                <a:gd name="T6" fmla="*/ 367 w 1187"/>
                <a:gd name="T7" fmla="*/ 43 h 1401"/>
                <a:gd name="T8" fmla="*/ 1159 w 1187"/>
                <a:gd name="T9" fmla="*/ 1103 h 1401"/>
                <a:gd name="T10" fmla="*/ 1142 w 1187"/>
                <a:gd name="T11" fmla="*/ 1221 h 1401"/>
                <a:gd name="T12" fmla="*/ 939 w 1187"/>
                <a:gd name="T13" fmla="*/ 1373 h 1401"/>
                <a:gd name="T14" fmla="*/ 821 w 1187"/>
                <a:gd name="T15" fmla="*/ 1356 h 1401"/>
                <a:gd name="T16" fmla="*/ 28 w 1187"/>
                <a:gd name="T17" fmla="*/ 296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7" h="1401">
                  <a:moveTo>
                    <a:pt x="28" y="296"/>
                  </a:moveTo>
                  <a:cubicBezTo>
                    <a:pt x="0" y="259"/>
                    <a:pt x="10" y="208"/>
                    <a:pt x="47" y="180"/>
                  </a:cubicBezTo>
                  <a:cubicBezTo>
                    <a:pt x="250" y="28"/>
                    <a:pt x="250" y="28"/>
                    <a:pt x="250" y="28"/>
                  </a:cubicBezTo>
                  <a:cubicBezTo>
                    <a:pt x="287" y="0"/>
                    <a:pt x="339" y="6"/>
                    <a:pt x="367" y="43"/>
                  </a:cubicBezTo>
                  <a:cubicBezTo>
                    <a:pt x="1159" y="1103"/>
                    <a:pt x="1159" y="1103"/>
                    <a:pt x="1159" y="1103"/>
                  </a:cubicBezTo>
                  <a:cubicBezTo>
                    <a:pt x="1187" y="1140"/>
                    <a:pt x="1179" y="1193"/>
                    <a:pt x="1142" y="1221"/>
                  </a:cubicBezTo>
                  <a:cubicBezTo>
                    <a:pt x="939" y="1373"/>
                    <a:pt x="939" y="1373"/>
                    <a:pt x="939" y="1373"/>
                  </a:cubicBezTo>
                  <a:cubicBezTo>
                    <a:pt x="902" y="1401"/>
                    <a:pt x="848" y="1393"/>
                    <a:pt x="821" y="1356"/>
                  </a:cubicBezTo>
                  <a:lnTo>
                    <a:pt x="28" y="296"/>
                  </a:lnTo>
                  <a:close/>
                </a:path>
              </a:pathLst>
            </a:custGeom>
            <a:solidFill>
              <a:srgbClr val="DA3218"/>
            </a:solidFill>
            <a:ln>
              <a:noFill/>
            </a:ln>
          </p:spPr>
          <p:txBody>
            <a:bodyPr vert="horz" wrap="square" lIns="91440" tIns="45720" rIns="91440" bIns="45720" numCol="1" anchor="t" anchorCtr="0" compatLnSpc="1"/>
            <a:lstStyle/>
            <a:p>
              <a:endParaRPr lang="en-US" dirty="0"/>
            </a:p>
          </p:txBody>
        </p:sp>
        <p:sp>
          <p:nvSpPr>
            <p:cNvPr id="22" name="Freeform 17"/>
            <p:cNvSpPr/>
            <p:nvPr/>
          </p:nvSpPr>
          <p:spPr bwMode="auto">
            <a:xfrm>
              <a:off x="8995589" y="3026164"/>
              <a:ext cx="250094" cy="250909"/>
            </a:xfrm>
            <a:custGeom>
              <a:avLst/>
              <a:gdLst>
                <a:gd name="T0" fmla="*/ 87 w 130"/>
                <a:gd name="T1" fmla="*/ 12 h 130"/>
                <a:gd name="T2" fmla="*/ 12 w 130"/>
                <a:gd name="T3" fmla="*/ 42 h 130"/>
                <a:gd name="T4" fmla="*/ 42 w 130"/>
                <a:gd name="T5" fmla="*/ 118 h 130"/>
                <a:gd name="T6" fmla="*/ 117 w 130"/>
                <a:gd name="T7" fmla="*/ 88 h 130"/>
                <a:gd name="T8" fmla="*/ 87 w 130"/>
                <a:gd name="T9" fmla="*/ 12 h 130"/>
              </a:gdLst>
              <a:ahLst/>
              <a:cxnLst>
                <a:cxn ang="0">
                  <a:pos x="T0" y="T1"/>
                </a:cxn>
                <a:cxn ang="0">
                  <a:pos x="T2" y="T3"/>
                </a:cxn>
                <a:cxn ang="0">
                  <a:pos x="T4" y="T5"/>
                </a:cxn>
                <a:cxn ang="0">
                  <a:pos x="T6" y="T7"/>
                </a:cxn>
                <a:cxn ang="0">
                  <a:pos x="T8" y="T9"/>
                </a:cxn>
              </a:cxnLst>
              <a:rect l="0" t="0" r="r" b="b"/>
              <a:pathLst>
                <a:path w="130" h="130">
                  <a:moveTo>
                    <a:pt x="87" y="12"/>
                  </a:moveTo>
                  <a:cubicBezTo>
                    <a:pt x="58" y="0"/>
                    <a:pt x="24" y="13"/>
                    <a:pt x="12" y="42"/>
                  </a:cubicBezTo>
                  <a:cubicBezTo>
                    <a:pt x="0" y="71"/>
                    <a:pt x="13" y="105"/>
                    <a:pt x="42" y="118"/>
                  </a:cubicBezTo>
                  <a:cubicBezTo>
                    <a:pt x="71" y="130"/>
                    <a:pt x="105" y="117"/>
                    <a:pt x="117" y="88"/>
                  </a:cubicBezTo>
                  <a:cubicBezTo>
                    <a:pt x="130" y="58"/>
                    <a:pt x="116" y="25"/>
                    <a:pt x="87" y="12"/>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3" name="Freeform 18"/>
            <p:cNvSpPr/>
            <p:nvPr/>
          </p:nvSpPr>
          <p:spPr bwMode="auto">
            <a:xfrm>
              <a:off x="8995589" y="3043271"/>
              <a:ext cx="186552" cy="225655"/>
            </a:xfrm>
            <a:custGeom>
              <a:avLst/>
              <a:gdLst>
                <a:gd name="T0" fmla="*/ 35 w 97"/>
                <a:gd name="T1" fmla="*/ 24 h 117"/>
                <a:gd name="T2" fmla="*/ 55 w 97"/>
                <a:gd name="T3" fmla="*/ 0 h 117"/>
                <a:gd name="T4" fmla="*/ 12 w 97"/>
                <a:gd name="T5" fmla="*/ 33 h 117"/>
                <a:gd name="T6" fmla="*/ 42 w 97"/>
                <a:gd name="T7" fmla="*/ 109 h 117"/>
                <a:gd name="T8" fmla="*/ 97 w 97"/>
                <a:gd name="T9" fmla="*/ 103 h 117"/>
                <a:gd name="T10" fmla="*/ 65 w 97"/>
                <a:gd name="T11" fmla="*/ 99 h 117"/>
                <a:gd name="T12" fmla="*/ 35 w 97"/>
                <a:gd name="T13" fmla="*/ 24 h 117"/>
              </a:gdLst>
              <a:ahLst/>
              <a:cxnLst>
                <a:cxn ang="0">
                  <a:pos x="T0" y="T1"/>
                </a:cxn>
                <a:cxn ang="0">
                  <a:pos x="T2" y="T3"/>
                </a:cxn>
                <a:cxn ang="0">
                  <a:pos x="T4" y="T5"/>
                </a:cxn>
                <a:cxn ang="0">
                  <a:pos x="T6" y="T7"/>
                </a:cxn>
                <a:cxn ang="0">
                  <a:pos x="T8" y="T9"/>
                </a:cxn>
                <a:cxn ang="0">
                  <a:pos x="T10" y="T11"/>
                </a:cxn>
                <a:cxn ang="0">
                  <a:pos x="T12" y="T13"/>
                </a:cxn>
              </a:cxnLst>
              <a:rect l="0" t="0" r="r" b="b"/>
              <a:pathLst>
                <a:path w="97" h="117">
                  <a:moveTo>
                    <a:pt x="35" y="24"/>
                  </a:moveTo>
                  <a:cubicBezTo>
                    <a:pt x="40" y="14"/>
                    <a:pt x="47" y="5"/>
                    <a:pt x="55" y="0"/>
                  </a:cubicBezTo>
                  <a:cubicBezTo>
                    <a:pt x="37" y="3"/>
                    <a:pt x="20" y="15"/>
                    <a:pt x="12" y="33"/>
                  </a:cubicBezTo>
                  <a:cubicBezTo>
                    <a:pt x="0" y="62"/>
                    <a:pt x="13" y="96"/>
                    <a:pt x="42" y="109"/>
                  </a:cubicBezTo>
                  <a:cubicBezTo>
                    <a:pt x="61" y="117"/>
                    <a:pt x="81" y="114"/>
                    <a:pt x="97" y="103"/>
                  </a:cubicBezTo>
                  <a:cubicBezTo>
                    <a:pt x="87" y="105"/>
                    <a:pt x="76" y="104"/>
                    <a:pt x="65" y="99"/>
                  </a:cubicBezTo>
                  <a:cubicBezTo>
                    <a:pt x="36" y="87"/>
                    <a:pt x="23" y="53"/>
                    <a:pt x="35" y="24"/>
                  </a:cubicBezTo>
                  <a:close/>
                </a:path>
              </a:pathLst>
            </a:custGeom>
            <a:solidFill>
              <a:srgbClr val="1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9"/>
            <p:cNvSpPr/>
            <p:nvPr/>
          </p:nvSpPr>
          <p:spPr bwMode="auto">
            <a:xfrm>
              <a:off x="8038388" y="2539010"/>
              <a:ext cx="132786" cy="801604"/>
            </a:xfrm>
            <a:custGeom>
              <a:avLst/>
              <a:gdLst>
                <a:gd name="T0" fmla="*/ 45 w 69"/>
                <a:gd name="T1" fmla="*/ 416 h 416"/>
                <a:gd name="T2" fmla="*/ 31 w 69"/>
                <a:gd name="T3" fmla="*/ 410 h 416"/>
                <a:gd name="T4" fmla="*/ 9 w 69"/>
                <a:gd name="T5" fmla="*/ 306 h 416"/>
                <a:gd name="T6" fmla="*/ 6 w 69"/>
                <a:gd name="T7" fmla="*/ 207 h 416"/>
                <a:gd name="T8" fmla="*/ 32 w 69"/>
                <a:gd name="T9" fmla="*/ 4 h 416"/>
                <a:gd name="T10" fmla="*/ 57 w 69"/>
                <a:gd name="T11" fmla="*/ 6 h 416"/>
                <a:gd name="T12" fmla="*/ 69 w 69"/>
                <a:gd name="T13" fmla="*/ 33 h 416"/>
                <a:gd name="T14" fmla="*/ 63 w 69"/>
                <a:gd name="T15" fmla="*/ 39 h 416"/>
                <a:gd name="T16" fmla="*/ 57 w 69"/>
                <a:gd name="T17" fmla="*/ 33 h 416"/>
                <a:gd name="T18" fmla="*/ 50 w 69"/>
                <a:gd name="T19" fmla="*/ 15 h 416"/>
                <a:gd name="T20" fmla="*/ 35 w 69"/>
                <a:gd name="T21" fmla="*/ 16 h 416"/>
                <a:gd name="T22" fmla="*/ 35 w 69"/>
                <a:gd name="T23" fmla="*/ 16 h 416"/>
                <a:gd name="T24" fmla="*/ 18 w 69"/>
                <a:gd name="T25" fmla="*/ 207 h 416"/>
                <a:gd name="T26" fmla="*/ 21 w 69"/>
                <a:gd name="T27" fmla="*/ 306 h 416"/>
                <a:gd name="T28" fmla="*/ 39 w 69"/>
                <a:gd name="T29" fmla="*/ 401 h 416"/>
                <a:gd name="T30" fmla="*/ 45 w 69"/>
                <a:gd name="T31" fmla="*/ 404 h 416"/>
                <a:gd name="T32" fmla="*/ 45 w 69"/>
                <a:gd name="T33" fmla="*/ 404 h 416"/>
                <a:gd name="T34" fmla="*/ 52 w 69"/>
                <a:gd name="T35" fmla="*/ 410 h 416"/>
                <a:gd name="T36" fmla="*/ 46 w 69"/>
                <a:gd name="T37" fmla="*/ 416 h 416"/>
                <a:gd name="T38" fmla="*/ 45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5" y="416"/>
                  </a:moveTo>
                  <a:cubicBezTo>
                    <a:pt x="43" y="416"/>
                    <a:pt x="38" y="415"/>
                    <a:pt x="31" y="410"/>
                  </a:cubicBezTo>
                  <a:cubicBezTo>
                    <a:pt x="16" y="395"/>
                    <a:pt x="8" y="359"/>
                    <a:pt x="9" y="306"/>
                  </a:cubicBezTo>
                  <a:cubicBezTo>
                    <a:pt x="9" y="277"/>
                    <a:pt x="8" y="243"/>
                    <a:pt x="6" y="207"/>
                  </a:cubicBezTo>
                  <a:cubicBezTo>
                    <a:pt x="1" y="87"/>
                    <a:pt x="0" y="13"/>
                    <a:pt x="32" y="4"/>
                  </a:cubicBezTo>
                  <a:cubicBezTo>
                    <a:pt x="42" y="0"/>
                    <a:pt x="50" y="1"/>
                    <a:pt x="57" y="6"/>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5" y="16"/>
                  </a:cubicBezTo>
                  <a:cubicBezTo>
                    <a:pt x="35" y="16"/>
                    <a:pt x="35" y="16"/>
                    <a:pt x="35" y="16"/>
                  </a:cubicBezTo>
                  <a:cubicBezTo>
                    <a:pt x="11" y="22"/>
                    <a:pt x="15" y="125"/>
                    <a:pt x="18" y="207"/>
                  </a:cubicBezTo>
                  <a:cubicBezTo>
                    <a:pt x="20" y="243"/>
                    <a:pt x="21" y="277"/>
                    <a:pt x="21" y="306"/>
                  </a:cubicBezTo>
                  <a:cubicBezTo>
                    <a:pt x="20" y="372"/>
                    <a:pt x="32" y="394"/>
                    <a:pt x="39" y="401"/>
                  </a:cubicBezTo>
                  <a:cubicBezTo>
                    <a:pt x="43" y="404"/>
                    <a:pt x="45" y="404"/>
                    <a:pt x="45" y="404"/>
                  </a:cubicBezTo>
                  <a:cubicBezTo>
                    <a:pt x="45" y="404"/>
                    <a:pt x="45" y="404"/>
                    <a:pt x="45" y="404"/>
                  </a:cubicBezTo>
                  <a:cubicBezTo>
                    <a:pt x="49" y="404"/>
                    <a:pt x="51" y="406"/>
                    <a:pt x="52" y="410"/>
                  </a:cubicBezTo>
                  <a:cubicBezTo>
                    <a:pt x="52" y="413"/>
                    <a:pt x="49" y="416"/>
                    <a:pt x="46" y="416"/>
                  </a:cubicBezTo>
                  <a:cubicBezTo>
                    <a:pt x="46" y="416"/>
                    <a:pt x="46" y="416"/>
                    <a:pt x="45" y="416"/>
                  </a:cubicBez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en-US" dirty="0"/>
            </a:p>
          </p:txBody>
        </p:sp>
        <p:sp>
          <p:nvSpPr>
            <p:cNvPr id="25" name="Freeform 20"/>
            <p:cNvSpPr/>
            <p:nvPr/>
          </p:nvSpPr>
          <p:spPr bwMode="auto">
            <a:xfrm>
              <a:off x="8159769" y="2735338"/>
              <a:ext cx="53766" cy="470046"/>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1" y="244"/>
                    <a:pt x="11" y="244"/>
                    <a:pt x="11" y="244"/>
                  </a:cubicBezTo>
                  <a:cubicBezTo>
                    <a:pt x="8" y="244"/>
                    <a:pt x="5" y="241"/>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en-US" dirty="0"/>
            </a:p>
          </p:txBody>
        </p:sp>
        <p:sp>
          <p:nvSpPr>
            <p:cNvPr id="26" name="Freeform 21"/>
            <p:cNvSpPr/>
            <p:nvPr/>
          </p:nvSpPr>
          <p:spPr bwMode="auto">
            <a:xfrm>
              <a:off x="8151623" y="2486873"/>
              <a:ext cx="468417" cy="834190"/>
            </a:xfrm>
            <a:custGeom>
              <a:avLst/>
              <a:gdLst>
                <a:gd name="T0" fmla="*/ 238 w 243"/>
                <a:gd name="T1" fmla="*/ 431 h 433"/>
                <a:gd name="T2" fmla="*/ 222 w 243"/>
                <a:gd name="T3" fmla="*/ 430 h 433"/>
                <a:gd name="T4" fmla="*/ 151 w 243"/>
                <a:gd name="T5" fmla="*/ 333 h 433"/>
                <a:gd name="T6" fmla="*/ 100 w 243"/>
                <a:gd name="T7" fmla="*/ 232 h 433"/>
                <a:gd name="T8" fmla="*/ 23 w 243"/>
                <a:gd name="T9" fmla="*/ 11 h 433"/>
                <a:gd name="T10" fmla="*/ 47 w 243"/>
                <a:gd name="T11" fmla="*/ 1 h 433"/>
                <a:gd name="T12" fmla="*/ 72 w 243"/>
                <a:gd name="T13" fmla="*/ 25 h 433"/>
                <a:gd name="T14" fmla="*/ 69 w 243"/>
                <a:gd name="T15" fmla="*/ 34 h 433"/>
                <a:gd name="T16" fmla="*/ 61 w 243"/>
                <a:gd name="T17" fmla="*/ 30 h 433"/>
                <a:gd name="T18" fmla="*/ 46 w 243"/>
                <a:gd name="T19" fmla="*/ 15 h 433"/>
                <a:gd name="T20" fmla="*/ 33 w 243"/>
                <a:gd name="T21" fmla="*/ 21 h 433"/>
                <a:gd name="T22" fmla="*/ 32 w 243"/>
                <a:gd name="T23" fmla="*/ 22 h 433"/>
                <a:gd name="T24" fmla="*/ 111 w 243"/>
                <a:gd name="T25" fmla="*/ 226 h 433"/>
                <a:gd name="T26" fmla="*/ 162 w 243"/>
                <a:gd name="T27" fmla="*/ 328 h 433"/>
                <a:gd name="T28" fmla="*/ 225 w 243"/>
                <a:gd name="T29" fmla="*/ 417 h 433"/>
                <a:gd name="T30" fmla="*/ 232 w 243"/>
                <a:gd name="T31" fmla="*/ 418 h 433"/>
                <a:gd name="T32" fmla="*/ 232 w 243"/>
                <a:gd name="T33" fmla="*/ 418 h 433"/>
                <a:gd name="T34" fmla="*/ 241 w 243"/>
                <a:gd name="T35" fmla="*/ 421 h 433"/>
                <a:gd name="T36" fmla="*/ 239 w 243"/>
                <a:gd name="T37" fmla="*/ 430 h 433"/>
                <a:gd name="T38" fmla="*/ 238 w 243"/>
                <a:gd name="T39" fmla="*/ 43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3">
                  <a:moveTo>
                    <a:pt x="238" y="431"/>
                  </a:moveTo>
                  <a:cubicBezTo>
                    <a:pt x="236" y="432"/>
                    <a:pt x="231" y="433"/>
                    <a:pt x="222" y="430"/>
                  </a:cubicBezTo>
                  <a:cubicBezTo>
                    <a:pt x="201" y="422"/>
                    <a:pt x="177" y="388"/>
                    <a:pt x="151" y="333"/>
                  </a:cubicBezTo>
                  <a:cubicBezTo>
                    <a:pt x="137" y="302"/>
                    <a:pt x="119" y="268"/>
                    <a:pt x="100" y="232"/>
                  </a:cubicBezTo>
                  <a:cubicBezTo>
                    <a:pt x="37" y="110"/>
                    <a:pt x="0" y="34"/>
                    <a:pt x="23" y="11"/>
                  </a:cubicBezTo>
                  <a:cubicBezTo>
                    <a:pt x="31" y="3"/>
                    <a:pt x="39" y="0"/>
                    <a:pt x="47" y="1"/>
                  </a:cubicBezTo>
                  <a:cubicBezTo>
                    <a:pt x="62" y="5"/>
                    <a:pt x="71" y="23"/>
                    <a:pt x="72" y="25"/>
                  </a:cubicBezTo>
                  <a:cubicBezTo>
                    <a:pt x="73" y="28"/>
                    <a:pt x="72" y="32"/>
                    <a:pt x="69" y="34"/>
                  </a:cubicBezTo>
                  <a:cubicBezTo>
                    <a:pt x="66" y="35"/>
                    <a:pt x="63" y="34"/>
                    <a:pt x="61" y="30"/>
                  </a:cubicBezTo>
                  <a:cubicBezTo>
                    <a:pt x="59" y="26"/>
                    <a:pt x="53" y="16"/>
                    <a:pt x="46" y="15"/>
                  </a:cubicBezTo>
                  <a:cubicBezTo>
                    <a:pt x="42" y="14"/>
                    <a:pt x="37" y="16"/>
                    <a:pt x="33" y="21"/>
                  </a:cubicBezTo>
                  <a:cubicBezTo>
                    <a:pt x="32" y="21"/>
                    <a:pt x="32" y="21"/>
                    <a:pt x="32" y="22"/>
                  </a:cubicBezTo>
                  <a:cubicBezTo>
                    <a:pt x="13" y="39"/>
                    <a:pt x="67" y="143"/>
                    <a:pt x="111" y="226"/>
                  </a:cubicBezTo>
                  <a:cubicBezTo>
                    <a:pt x="130" y="263"/>
                    <a:pt x="148" y="297"/>
                    <a:pt x="162" y="328"/>
                  </a:cubicBezTo>
                  <a:cubicBezTo>
                    <a:pt x="194" y="397"/>
                    <a:pt x="215" y="413"/>
                    <a:pt x="225" y="417"/>
                  </a:cubicBezTo>
                  <a:cubicBezTo>
                    <a:pt x="230" y="419"/>
                    <a:pt x="232" y="418"/>
                    <a:pt x="232" y="418"/>
                  </a:cubicBezTo>
                  <a:cubicBezTo>
                    <a:pt x="232" y="418"/>
                    <a:pt x="232" y="418"/>
                    <a:pt x="232" y="418"/>
                  </a:cubicBezTo>
                  <a:cubicBezTo>
                    <a:pt x="235" y="417"/>
                    <a:pt x="239" y="418"/>
                    <a:pt x="241" y="421"/>
                  </a:cubicBezTo>
                  <a:cubicBezTo>
                    <a:pt x="243" y="425"/>
                    <a:pt x="242" y="429"/>
                    <a:pt x="239" y="430"/>
                  </a:cubicBezTo>
                  <a:cubicBezTo>
                    <a:pt x="239" y="430"/>
                    <a:pt x="239" y="430"/>
                    <a:pt x="238" y="431"/>
                  </a:cubicBez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en-US" dirty="0"/>
            </a:p>
          </p:txBody>
        </p:sp>
        <p:sp>
          <p:nvSpPr>
            <p:cNvPr id="27" name="Freeform 22"/>
            <p:cNvSpPr/>
            <p:nvPr/>
          </p:nvSpPr>
          <p:spPr bwMode="auto">
            <a:xfrm>
              <a:off x="8604970" y="2673426"/>
              <a:ext cx="265572" cy="509149"/>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3" y="263"/>
                    <a:pt x="133" y="263"/>
                    <a:pt x="133" y="263"/>
                  </a:cubicBezTo>
                  <a:cubicBezTo>
                    <a:pt x="130" y="264"/>
                    <a:pt x="126" y="262"/>
                    <a:pt x="125" y="258"/>
                  </a:cubicBezTo>
                  <a:cubicBezTo>
                    <a:pt x="94" y="171"/>
                    <a:pt x="3" y="12"/>
                    <a:pt x="2" y="11"/>
                  </a:cubicBezTo>
                  <a:cubicBezTo>
                    <a:pt x="0" y="7"/>
                    <a:pt x="0" y="3"/>
                    <a:pt x="3" y="1"/>
                  </a:cubicBezTo>
                  <a:cubicBezTo>
                    <a:pt x="6" y="0"/>
                    <a:pt x="10" y="1"/>
                    <a:pt x="12" y="4"/>
                  </a:cubicBezTo>
                  <a:cubicBezTo>
                    <a:pt x="16" y="11"/>
                    <a:pt x="105" y="166"/>
                    <a:pt x="136" y="254"/>
                  </a:cubicBezTo>
                  <a:cubicBezTo>
                    <a:pt x="138" y="258"/>
                    <a:pt x="136" y="261"/>
                    <a:pt x="134" y="263"/>
                  </a:cubicBez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en-US" dirty="0"/>
            </a:p>
          </p:txBody>
        </p:sp>
        <p:sp>
          <p:nvSpPr>
            <p:cNvPr id="28" name="Freeform 23"/>
            <p:cNvSpPr/>
            <p:nvPr/>
          </p:nvSpPr>
          <p:spPr bwMode="auto">
            <a:xfrm>
              <a:off x="8234716" y="2371195"/>
              <a:ext cx="859444" cy="745394"/>
            </a:xfrm>
            <a:custGeom>
              <a:avLst/>
              <a:gdLst>
                <a:gd name="T0" fmla="*/ 444 w 446"/>
                <a:gd name="T1" fmla="*/ 382 h 387"/>
                <a:gd name="T2" fmla="*/ 428 w 446"/>
                <a:gd name="T3" fmla="*/ 386 h 387"/>
                <a:gd name="T4" fmla="*/ 306 w 446"/>
                <a:gd name="T5" fmla="*/ 310 h 387"/>
                <a:gd name="T6" fmla="*/ 204 w 446"/>
                <a:gd name="T7" fmla="*/ 222 h 387"/>
                <a:gd name="T8" fmla="*/ 12 w 446"/>
                <a:gd name="T9" fmla="*/ 19 h 387"/>
                <a:gd name="T10" fmla="*/ 30 w 446"/>
                <a:gd name="T11" fmla="*/ 1 h 387"/>
                <a:gd name="T12" fmla="*/ 67 w 446"/>
                <a:gd name="T13" fmla="*/ 17 h 387"/>
                <a:gd name="T14" fmla="*/ 69 w 446"/>
                <a:gd name="T15" fmla="*/ 27 h 387"/>
                <a:gd name="T16" fmla="*/ 59 w 446"/>
                <a:gd name="T17" fmla="*/ 26 h 387"/>
                <a:gd name="T18" fmla="*/ 36 w 446"/>
                <a:gd name="T19" fmla="*/ 15 h 387"/>
                <a:gd name="T20" fmla="*/ 26 w 446"/>
                <a:gd name="T21" fmla="*/ 27 h 387"/>
                <a:gd name="T22" fmla="*/ 26 w 446"/>
                <a:gd name="T23" fmla="*/ 27 h 387"/>
                <a:gd name="T24" fmla="*/ 211 w 446"/>
                <a:gd name="T25" fmla="*/ 213 h 387"/>
                <a:gd name="T26" fmla="*/ 315 w 446"/>
                <a:gd name="T27" fmla="*/ 301 h 387"/>
                <a:gd name="T28" fmla="*/ 424 w 446"/>
                <a:gd name="T29" fmla="*/ 372 h 387"/>
                <a:gd name="T30" fmla="*/ 431 w 446"/>
                <a:gd name="T31" fmla="*/ 371 h 387"/>
                <a:gd name="T32" fmla="*/ 431 w 446"/>
                <a:gd name="T33" fmla="*/ 371 h 387"/>
                <a:gd name="T34" fmla="*/ 441 w 446"/>
                <a:gd name="T35" fmla="*/ 371 h 387"/>
                <a:gd name="T36" fmla="*/ 444 w 446"/>
                <a:gd name="T37" fmla="*/ 381 h 387"/>
                <a:gd name="T38" fmla="*/ 444 w 446"/>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6" h="387">
                  <a:moveTo>
                    <a:pt x="444" y="382"/>
                  </a:moveTo>
                  <a:cubicBezTo>
                    <a:pt x="442" y="383"/>
                    <a:pt x="438" y="387"/>
                    <a:pt x="428" y="386"/>
                  </a:cubicBezTo>
                  <a:cubicBezTo>
                    <a:pt x="403" y="385"/>
                    <a:pt x="361" y="358"/>
                    <a:pt x="306" y="310"/>
                  </a:cubicBezTo>
                  <a:cubicBezTo>
                    <a:pt x="277" y="283"/>
                    <a:pt x="241" y="254"/>
                    <a:pt x="204" y="222"/>
                  </a:cubicBezTo>
                  <a:cubicBezTo>
                    <a:pt x="77" y="117"/>
                    <a:pt x="0" y="51"/>
                    <a:pt x="12" y="19"/>
                  </a:cubicBezTo>
                  <a:cubicBezTo>
                    <a:pt x="15" y="8"/>
                    <a:pt x="21" y="2"/>
                    <a:pt x="30" y="1"/>
                  </a:cubicBezTo>
                  <a:cubicBezTo>
                    <a:pt x="47" y="0"/>
                    <a:pt x="65" y="16"/>
                    <a:pt x="67" y="17"/>
                  </a:cubicBezTo>
                  <a:cubicBezTo>
                    <a:pt x="70" y="20"/>
                    <a:pt x="71" y="25"/>
                    <a:pt x="69" y="27"/>
                  </a:cubicBezTo>
                  <a:cubicBezTo>
                    <a:pt x="67" y="30"/>
                    <a:pt x="62" y="29"/>
                    <a:pt x="59" y="26"/>
                  </a:cubicBezTo>
                  <a:cubicBezTo>
                    <a:pt x="55" y="23"/>
                    <a:pt x="44" y="15"/>
                    <a:pt x="36" y="15"/>
                  </a:cubicBezTo>
                  <a:cubicBezTo>
                    <a:pt x="31" y="16"/>
                    <a:pt x="28" y="20"/>
                    <a:pt x="26" y="27"/>
                  </a:cubicBezTo>
                  <a:cubicBezTo>
                    <a:pt x="26" y="27"/>
                    <a:pt x="26" y="27"/>
                    <a:pt x="26" y="27"/>
                  </a:cubicBezTo>
                  <a:cubicBezTo>
                    <a:pt x="17" y="51"/>
                    <a:pt x="124" y="141"/>
                    <a:pt x="211" y="213"/>
                  </a:cubicBezTo>
                  <a:cubicBezTo>
                    <a:pt x="249" y="244"/>
                    <a:pt x="285" y="274"/>
                    <a:pt x="315" y="301"/>
                  </a:cubicBezTo>
                  <a:cubicBezTo>
                    <a:pt x="382" y="361"/>
                    <a:pt x="412" y="372"/>
                    <a:pt x="424" y="372"/>
                  </a:cubicBezTo>
                  <a:cubicBezTo>
                    <a:pt x="429" y="373"/>
                    <a:pt x="431" y="371"/>
                    <a:pt x="431" y="371"/>
                  </a:cubicBezTo>
                  <a:cubicBezTo>
                    <a:pt x="431" y="371"/>
                    <a:pt x="431" y="371"/>
                    <a:pt x="431" y="371"/>
                  </a:cubicBezTo>
                  <a:cubicBezTo>
                    <a:pt x="433" y="368"/>
                    <a:pt x="438" y="368"/>
                    <a:pt x="441" y="371"/>
                  </a:cubicBezTo>
                  <a:cubicBezTo>
                    <a:pt x="445" y="374"/>
                    <a:pt x="446" y="378"/>
                    <a:pt x="444" y="381"/>
                  </a:cubicBezTo>
                  <a:cubicBezTo>
                    <a:pt x="444" y="381"/>
                    <a:pt x="444" y="381"/>
                    <a:pt x="444" y="382"/>
                  </a:cubicBez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en-US" dirty="0"/>
            </a:p>
          </p:txBody>
        </p:sp>
        <p:sp>
          <p:nvSpPr>
            <p:cNvPr id="29" name="Freeform 24"/>
            <p:cNvSpPr/>
            <p:nvPr/>
          </p:nvSpPr>
          <p:spPr bwMode="auto">
            <a:xfrm>
              <a:off x="8456298" y="2492576"/>
              <a:ext cx="549066" cy="468417"/>
            </a:xfrm>
            <a:custGeom>
              <a:avLst/>
              <a:gdLst>
                <a:gd name="T0" fmla="*/ 283 w 285"/>
                <a:gd name="T1" fmla="*/ 241 h 243"/>
                <a:gd name="T2" fmla="*/ 283 w 285"/>
                <a:gd name="T3" fmla="*/ 241 h 243"/>
                <a:gd name="T4" fmla="*/ 272 w 285"/>
                <a:gd name="T5" fmla="*/ 238 h 243"/>
                <a:gd name="T6" fmla="*/ 6 w 285"/>
                <a:gd name="T7" fmla="*/ 14 h 243"/>
                <a:gd name="T8" fmla="*/ 2 w 285"/>
                <a:gd name="T9" fmla="*/ 3 h 243"/>
                <a:gd name="T10" fmla="*/ 13 w 285"/>
                <a:gd name="T11" fmla="*/ 3 h 243"/>
                <a:gd name="T12" fmla="*/ 281 w 285"/>
                <a:gd name="T13" fmla="*/ 231 h 243"/>
                <a:gd name="T14" fmla="*/ 283 w 285"/>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243">
                  <a:moveTo>
                    <a:pt x="283" y="241"/>
                  </a:moveTo>
                  <a:cubicBezTo>
                    <a:pt x="283" y="241"/>
                    <a:pt x="283" y="241"/>
                    <a:pt x="283" y="241"/>
                  </a:cubicBezTo>
                  <a:cubicBezTo>
                    <a:pt x="280" y="243"/>
                    <a:pt x="275" y="242"/>
                    <a:pt x="272" y="238"/>
                  </a:cubicBezTo>
                  <a:cubicBezTo>
                    <a:pt x="191" y="155"/>
                    <a:pt x="8" y="15"/>
                    <a:pt x="6" y="14"/>
                  </a:cubicBezTo>
                  <a:cubicBezTo>
                    <a:pt x="2" y="11"/>
                    <a:pt x="0" y="6"/>
                    <a:pt x="2" y="3"/>
                  </a:cubicBezTo>
                  <a:cubicBezTo>
                    <a:pt x="4" y="0"/>
                    <a:pt x="9" y="0"/>
                    <a:pt x="13" y="3"/>
                  </a:cubicBezTo>
                  <a:cubicBezTo>
                    <a:pt x="20" y="9"/>
                    <a:pt x="199" y="146"/>
                    <a:pt x="281" y="231"/>
                  </a:cubicBezTo>
                  <a:cubicBezTo>
                    <a:pt x="285" y="234"/>
                    <a:pt x="285" y="238"/>
                    <a:pt x="283" y="241"/>
                  </a:cubicBez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en-US" dirty="0"/>
            </a:p>
          </p:txBody>
        </p:sp>
        <p:sp>
          <p:nvSpPr>
            <p:cNvPr id="30" name="TextBox 26"/>
            <p:cNvSpPr txBox="1"/>
            <p:nvPr/>
          </p:nvSpPr>
          <p:spPr>
            <a:xfrm rot="5960285">
              <a:off x="7470911" y="4779101"/>
              <a:ext cx="1005403"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此处编辑</a:t>
              </a:r>
              <a:endParaRPr lang="en-US" sz="1600" b="1" dirty="0">
                <a:solidFill>
                  <a:schemeClr val="bg1"/>
                </a:solidFill>
                <a:latin typeface="微软雅黑" panose="020B0503020204020204" charset="-122"/>
                <a:ea typeface="微软雅黑" panose="020B0503020204020204" charset="-122"/>
              </a:endParaRPr>
            </a:p>
          </p:txBody>
        </p:sp>
        <p:sp>
          <p:nvSpPr>
            <p:cNvPr id="31" name="TextBox 27"/>
            <p:cNvSpPr txBox="1"/>
            <p:nvPr/>
          </p:nvSpPr>
          <p:spPr>
            <a:xfrm rot="4520413">
              <a:off x="8571966" y="4620865"/>
              <a:ext cx="1005403"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此处编辑</a:t>
              </a:r>
              <a:endParaRPr lang="en-US" sz="1600" b="1" dirty="0">
                <a:solidFill>
                  <a:schemeClr val="bg1"/>
                </a:solidFill>
                <a:latin typeface="微软雅黑" panose="020B0503020204020204" charset="-122"/>
                <a:ea typeface="微软雅黑" panose="020B0503020204020204" charset="-122"/>
              </a:endParaRPr>
            </a:p>
          </p:txBody>
        </p:sp>
        <p:sp>
          <p:nvSpPr>
            <p:cNvPr id="32" name="TextBox 28"/>
            <p:cNvSpPr txBox="1"/>
            <p:nvPr/>
          </p:nvSpPr>
          <p:spPr>
            <a:xfrm rot="3201610">
              <a:off x="9481041" y="4047924"/>
              <a:ext cx="1005403"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此处编辑</a:t>
              </a:r>
              <a:endParaRPr lang="en-US" sz="1600" b="1" dirty="0">
                <a:solidFill>
                  <a:schemeClr val="bg1"/>
                </a:solidFill>
                <a:latin typeface="微软雅黑" panose="020B0503020204020204" charset="-122"/>
                <a:ea typeface="微软雅黑" panose="020B0503020204020204" charset="-122"/>
              </a:endParaRPr>
            </a:p>
          </p:txBody>
        </p:sp>
      </p:grpSp>
      <p:sp>
        <p:nvSpPr>
          <p:cNvPr id="33" name="Oval 43"/>
          <p:cNvSpPr/>
          <p:nvPr/>
        </p:nvSpPr>
        <p:spPr>
          <a:xfrm>
            <a:off x="1090404" y="1741704"/>
            <a:ext cx="755703" cy="755703"/>
          </a:xfrm>
          <a:prstGeom prst="ellipse">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34" name="Freeform 44"/>
          <p:cNvSpPr>
            <a:spLocks noEditPoints="1"/>
          </p:cNvSpPr>
          <p:nvPr/>
        </p:nvSpPr>
        <p:spPr bwMode="auto">
          <a:xfrm>
            <a:off x="1300185" y="1977972"/>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u="sng">
              <a:solidFill>
                <a:prstClr val="black"/>
              </a:solidFill>
            </a:endParaRPr>
          </a:p>
        </p:txBody>
      </p:sp>
      <p:grpSp>
        <p:nvGrpSpPr>
          <p:cNvPr id="35" name="Group 47"/>
          <p:cNvGrpSpPr/>
          <p:nvPr/>
        </p:nvGrpSpPr>
        <p:grpSpPr>
          <a:xfrm>
            <a:off x="1990598" y="1637884"/>
            <a:ext cx="2701256" cy="840230"/>
            <a:chOff x="3025737" y="4369170"/>
            <a:chExt cx="2701256" cy="840230"/>
          </a:xfrm>
        </p:grpSpPr>
        <p:sp>
          <p:nvSpPr>
            <p:cNvPr id="36" name="Rectangle 29"/>
            <p:cNvSpPr/>
            <p:nvPr/>
          </p:nvSpPr>
          <p:spPr>
            <a:xfrm>
              <a:off x="3025737" y="4686180"/>
              <a:ext cx="2701256" cy="523220"/>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GB" altLang="zh-CN" sz="1400" dirty="0">
                <a:solidFill>
                  <a:schemeClr val="bg1">
                    <a:lumMod val="65000"/>
                  </a:schemeClr>
                </a:solidFill>
              </a:endParaRPr>
            </a:p>
          </p:txBody>
        </p:sp>
        <p:sp>
          <p:nvSpPr>
            <p:cNvPr id="37" name="TextBox 45"/>
            <p:cNvSpPr txBox="1"/>
            <p:nvPr/>
          </p:nvSpPr>
          <p:spPr>
            <a:xfrm>
              <a:off x="3031232" y="4369170"/>
              <a:ext cx="1005403"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此处编辑</a:t>
              </a:r>
              <a:endParaRPr lang="en-US" sz="1600" b="1" dirty="0">
                <a:solidFill>
                  <a:srgbClr val="DA3218"/>
                </a:solidFill>
                <a:latin typeface="微软雅黑" panose="020B0503020204020204" charset="-122"/>
                <a:ea typeface="微软雅黑" panose="020B0503020204020204" charset="-122"/>
              </a:endParaRPr>
            </a:p>
          </p:txBody>
        </p:sp>
      </p:grpSp>
      <p:sp>
        <p:nvSpPr>
          <p:cNvPr id="38" name="Oval 34"/>
          <p:cNvSpPr/>
          <p:nvPr/>
        </p:nvSpPr>
        <p:spPr>
          <a:xfrm>
            <a:off x="1090404" y="4789554"/>
            <a:ext cx="755703" cy="755703"/>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39" name="Freeform 35"/>
          <p:cNvSpPr>
            <a:spLocks noEditPoints="1"/>
          </p:cNvSpPr>
          <p:nvPr/>
        </p:nvSpPr>
        <p:spPr bwMode="auto">
          <a:xfrm>
            <a:off x="1272655" y="5010924"/>
            <a:ext cx="391200" cy="312961"/>
          </a:xfrm>
          <a:custGeom>
            <a:avLst/>
            <a:gdLst>
              <a:gd name="T0" fmla="*/ 0 w 205"/>
              <a:gd name="T1" fmla="*/ 24 h 164"/>
              <a:gd name="T2" fmla="*/ 22 w 205"/>
              <a:gd name="T3" fmla="*/ 24 h 164"/>
              <a:gd name="T4" fmla="*/ 28 w 205"/>
              <a:gd name="T5" fmla="*/ 0 h 164"/>
              <a:gd name="T6" fmla="*/ 52 w 205"/>
              <a:gd name="T7" fmla="*/ 0 h 164"/>
              <a:gd name="T8" fmla="*/ 61 w 205"/>
              <a:gd name="T9" fmla="*/ 24 h 164"/>
              <a:gd name="T10" fmla="*/ 143 w 205"/>
              <a:gd name="T11" fmla="*/ 24 h 164"/>
              <a:gd name="T12" fmla="*/ 151 w 205"/>
              <a:gd name="T13" fmla="*/ 0 h 164"/>
              <a:gd name="T14" fmla="*/ 175 w 205"/>
              <a:gd name="T15" fmla="*/ 0 h 164"/>
              <a:gd name="T16" fmla="*/ 184 w 205"/>
              <a:gd name="T17" fmla="*/ 24 h 164"/>
              <a:gd name="T18" fmla="*/ 203 w 205"/>
              <a:gd name="T19" fmla="*/ 24 h 164"/>
              <a:gd name="T20" fmla="*/ 203 w 205"/>
              <a:gd name="T21" fmla="*/ 54 h 164"/>
              <a:gd name="T22" fmla="*/ 0 w 205"/>
              <a:gd name="T23" fmla="*/ 54 h 164"/>
              <a:gd name="T24" fmla="*/ 0 w 205"/>
              <a:gd name="T25" fmla="*/ 24 h 164"/>
              <a:gd name="T26" fmla="*/ 0 w 205"/>
              <a:gd name="T27" fmla="*/ 24 h 164"/>
              <a:gd name="T28" fmla="*/ 80 w 205"/>
              <a:gd name="T29" fmla="*/ 74 h 164"/>
              <a:gd name="T30" fmla="*/ 123 w 205"/>
              <a:gd name="T31" fmla="*/ 74 h 164"/>
              <a:gd name="T32" fmla="*/ 110 w 205"/>
              <a:gd name="T33" fmla="*/ 108 h 164"/>
              <a:gd name="T34" fmla="*/ 132 w 205"/>
              <a:gd name="T35" fmla="*/ 108 h 164"/>
              <a:gd name="T36" fmla="*/ 91 w 205"/>
              <a:gd name="T37" fmla="*/ 149 h 164"/>
              <a:gd name="T38" fmla="*/ 97 w 205"/>
              <a:gd name="T39" fmla="*/ 128 h 164"/>
              <a:gd name="T40" fmla="*/ 76 w 205"/>
              <a:gd name="T41" fmla="*/ 115 h 164"/>
              <a:gd name="T42" fmla="*/ 80 w 205"/>
              <a:gd name="T43" fmla="*/ 74 h 164"/>
              <a:gd name="T44" fmla="*/ 80 w 205"/>
              <a:gd name="T45" fmla="*/ 74 h 164"/>
              <a:gd name="T46" fmla="*/ 0 w 205"/>
              <a:gd name="T47" fmla="*/ 138 h 164"/>
              <a:gd name="T48" fmla="*/ 0 w 205"/>
              <a:gd name="T49" fmla="*/ 164 h 164"/>
              <a:gd name="T50" fmla="*/ 205 w 205"/>
              <a:gd name="T51" fmla="*/ 164 h 164"/>
              <a:gd name="T52" fmla="*/ 205 w 205"/>
              <a:gd name="T53" fmla="*/ 138 h 164"/>
              <a:gd name="T54" fmla="*/ 188 w 205"/>
              <a:gd name="T55" fmla="*/ 138 h 164"/>
              <a:gd name="T56" fmla="*/ 188 w 205"/>
              <a:gd name="T57" fmla="*/ 63 h 164"/>
              <a:gd name="T58" fmla="*/ 15 w 205"/>
              <a:gd name="T59" fmla="*/ 63 h 164"/>
              <a:gd name="T60" fmla="*/ 15 w 205"/>
              <a:gd name="T61" fmla="*/ 138 h 164"/>
              <a:gd name="T62" fmla="*/ 0 w 205"/>
              <a:gd name="T63" fmla="*/ 13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64">
                <a:moveTo>
                  <a:pt x="0" y="24"/>
                </a:moveTo>
                <a:lnTo>
                  <a:pt x="22" y="24"/>
                </a:lnTo>
                <a:lnTo>
                  <a:pt x="28" y="0"/>
                </a:lnTo>
                <a:lnTo>
                  <a:pt x="52" y="0"/>
                </a:lnTo>
                <a:lnTo>
                  <a:pt x="61" y="24"/>
                </a:lnTo>
                <a:lnTo>
                  <a:pt x="143" y="24"/>
                </a:lnTo>
                <a:lnTo>
                  <a:pt x="151" y="0"/>
                </a:lnTo>
                <a:lnTo>
                  <a:pt x="175" y="0"/>
                </a:lnTo>
                <a:lnTo>
                  <a:pt x="184" y="24"/>
                </a:lnTo>
                <a:lnTo>
                  <a:pt x="203" y="24"/>
                </a:lnTo>
                <a:lnTo>
                  <a:pt x="203" y="54"/>
                </a:lnTo>
                <a:lnTo>
                  <a:pt x="0" y="54"/>
                </a:lnTo>
                <a:lnTo>
                  <a:pt x="0" y="24"/>
                </a:lnTo>
                <a:lnTo>
                  <a:pt x="0" y="24"/>
                </a:lnTo>
                <a:close/>
                <a:moveTo>
                  <a:pt x="80" y="74"/>
                </a:moveTo>
                <a:lnTo>
                  <a:pt x="123" y="74"/>
                </a:lnTo>
                <a:lnTo>
                  <a:pt x="110" y="108"/>
                </a:lnTo>
                <a:lnTo>
                  <a:pt x="132" y="108"/>
                </a:lnTo>
                <a:lnTo>
                  <a:pt x="91" y="149"/>
                </a:lnTo>
                <a:lnTo>
                  <a:pt x="97" y="128"/>
                </a:lnTo>
                <a:lnTo>
                  <a:pt x="76" y="115"/>
                </a:lnTo>
                <a:lnTo>
                  <a:pt x="80" y="74"/>
                </a:lnTo>
                <a:lnTo>
                  <a:pt x="80" y="74"/>
                </a:lnTo>
                <a:close/>
                <a:moveTo>
                  <a:pt x="0" y="138"/>
                </a:moveTo>
                <a:lnTo>
                  <a:pt x="0" y="164"/>
                </a:lnTo>
                <a:lnTo>
                  <a:pt x="205" y="164"/>
                </a:lnTo>
                <a:lnTo>
                  <a:pt x="205" y="138"/>
                </a:lnTo>
                <a:lnTo>
                  <a:pt x="188" y="138"/>
                </a:lnTo>
                <a:lnTo>
                  <a:pt x="188" y="63"/>
                </a:lnTo>
                <a:lnTo>
                  <a:pt x="15" y="63"/>
                </a:lnTo>
                <a:lnTo>
                  <a:pt x="15" y="138"/>
                </a:lnTo>
                <a:lnTo>
                  <a:pt x="0" y="13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u="sng">
              <a:solidFill>
                <a:prstClr val="black"/>
              </a:solidFill>
            </a:endParaRPr>
          </a:p>
        </p:txBody>
      </p:sp>
      <p:grpSp>
        <p:nvGrpSpPr>
          <p:cNvPr id="40" name="Group 49"/>
          <p:cNvGrpSpPr/>
          <p:nvPr/>
        </p:nvGrpSpPr>
        <p:grpSpPr>
          <a:xfrm>
            <a:off x="1990597" y="4685733"/>
            <a:ext cx="2701257" cy="840230"/>
            <a:chOff x="3025736" y="4369170"/>
            <a:chExt cx="2701257" cy="840230"/>
          </a:xfrm>
        </p:grpSpPr>
        <p:sp>
          <p:nvSpPr>
            <p:cNvPr id="41" name="Rectangle 50"/>
            <p:cNvSpPr/>
            <p:nvPr/>
          </p:nvSpPr>
          <p:spPr>
            <a:xfrm>
              <a:off x="3025736" y="4686180"/>
              <a:ext cx="2701257" cy="523220"/>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GB" altLang="zh-CN" sz="1400" dirty="0">
                <a:solidFill>
                  <a:schemeClr val="bg1">
                    <a:lumMod val="65000"/>
                  </a:schemeClr>
                </a:solidFill>
              </a:endParaRPr>
            </a:p>
          </p:txBody>
        </p:sp>
        <p:sp>
          <p:nvSpPr>
            <p:cNvPr id="42" name="TextBox 51"/>
            <p:cNvSpPr txBox="1"/>
            <p:nvPr/>
          </p:nvSpPr>
          <p:spPr>
            <a:xfrm>
              <a:off x="3031232" y="4369170"/>
              <a:ext cx="1005403" cy="338554"/>
            </a:xfrm>
            <a:prstGeom prst="rect">
              <a:avLst/>
            </a:prstGeom>
            <a:noFill/>
          </p:spPr>
          <p:txBody>
            <a:bodyPr wrap="none" rtlCol="0">
              <a:spAutoFit/>
            </a:bodyPr>
            <a:lstStyle/>
            <a:p>
              <a:r>
                <a:rPr lang="zh-CN" altLang="en-US" sz="1600" b="1" dirty="0">
                  <a:solidFill>
                    <a:srgbClr val="F6AF48"/>
                  </a:solidFill>
                  <a:latin typeface="微软雅黑" panose="020B0503020204020204" charset="-122"/>
                  <a:ea typeface="微软雅黑" panose="020B0503020204020204" charset="-122"/>
                </a:rPr>
                <a:t>此处编辑</a:t>
              </a:r>
              <a:endParaRPr lang="en-US" sz="1600" b="1" dirty="0">
                <a:solidFill>
                  <a:srgbClr val="F6AF48"/>
                </a:solidFill>
                <a:latin typeface="微软雅黑" panose="020B0503020204020204" charset="-122"/>
                <a:ea typeface="微软雅黑" panose="020B0503020204020204" charset="-122"/>
              </a:endParaRPr>
            </a:p>
          </p:txBody>
        </p:sp>
      </p:grpSp>
      <p:sp>
        <p:nvSpPr>
          <p:cNvPr id="43" name="Oval 37"/>
          <p:cNvSpPr/>
          <p:nvPr/>
        </p:nvSpPr>
        <p:spPr>
          <a:xfrm>
            <a:off x="1090404" y="2757654"/>
            <a:ext cx="755703" cy="755703"/>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44" name="Freeform 38"/>
          <p:cNvSpPr>
            <a:spLocks noEditPoints="1"/>
          </p:cNvSpPr>
          <p:nvPr/>
        </p:nvSpPr>
        <p:spPr bwMode="auto">
          <a:xfrm>
            <a:off x="1275263" y="2944998"/>
            <a:ext cx="374026" cy="374026"/>
          </a:xfrm>
          <a:custGeom>
            <a:avLst/>
            <a:gdLst>
              <a:gd name="T0" fmla="*/ 46 w 91"/>
              <a:gd name="T1" fmla="*/ 0 h 91"/>
              <a:gd name="T2" fmla="*/ 78 w 91"/>
              <a:gd name="T3" fmla="*/ 14 h 91"/>
              <a:gd name="T4" fmla="*/ 91 w 91"/>
              <a:gd name="T5" fmla="*/ 46 h 91"/>
              <a:gd name="T6" fmla="*/ 78 w 91"/>
              <a:gd name="T7" fmla="*/ 78 h 91"/>
              <a:gd name="T8" fmla="*/ 46 w 91"/>
              <a:gd name="T9" fmla="*/ 91 h 91"/>
              <a:gd name="T10" fmla="*/ 13 w 91"/>
              <a:gd name="T11" fmla="*/ 78 h 91"/>
              <a:gd name="T12" fmla="*/ 0 w 91"/>
              <a:gd name="T13" fmla="*/ 46 h 91"/>
              <a:gd name="T14" fmla="*/ 13 w 91"/>
              <a:gd name="T15" fmla="*/ 14 h 91"/>
              <a:gd name="T16" fmla="*/ 46 w 91"/>
              <a:gd name="T17" fmla="*/ 0 h 91"/>
              <a:gd name="T18" fmla="*/ 63 w 91"/>
              <a:gd name="T19" fmla="*/ 51 h 91"/>
              <a:gd name="T20" fmla="*/ 64 w 91"/>
              <a:gd name="T21" fmla="*/ 41 h 91"/>
              <a:gd name="T22" fmla="*/ 52 w 91"/>
              <a:gd name="T23" fmla="*/ 34 h 91"/>
              <a:gd name="T24" fmla="*/ 41 w 91"/>
              <a:gd name="T25" fmla="*/ 27 h 91"/>
              <a:gd name="T26" fmla="*/ 32 w 91"/>
              <a:gd name="T27" fmla="*/ 32 h 91"/>
              <a:gd name="T28" fmla="*/ 32 w 91"/>
              <a:gd name="T29" fmla="*/ 46 h 91"/>
              <a:gd name="T30" fmla="*/ 32 w 91"/>
              <a:gd name="T31" fmla="*/ 59 h 91"/>
              <a:gd name="T32" fmla="*/ 40 w 91"/>
              <a:gd name="T33" fmla="*/ 65 h 91"/>
              <a:gd name="T34" fmla="*/ 52 w 91"/>
              <a:gd name="T35" fmla="*/ 58 h 91"/>
              <a:gd name="T36" fmla="*/ 63 w 91"/>
              <a:gd name="T37" fmla="*/ 51 h 91"/>
              <a:gd name="T38" fmla="*/ 66 w 91"/>
              <a:gd name="T39" fmla="*/ 25 h 91"/>
              <a:gd name="T40" fmla="*/ 46 w 91"/>
              <a:gd name="T41" fmla="*/ 16 h 91"/>
              <a:gd name="T42" fmla="*/ 25 w 91"/>
              <a:gd name="T43" fmla="*/ 25 h 91"/>
              <a:gd name="T44" fmla="*/ 16 w 91"/>
              <a:gd name="T45" fmla="*/ 46 h 91"/>
              <a:gd name="T46" fmla="*/ 25 w 91"/>
              <a:gd name="T47" fmla="*/ 67 h 91"/>
              <a:gd name="T48" fmla="*/ 46 w 91"/>
              <a:gd name="T49" fmla="*/ 75 h 91"/>
              <a:gd name="T50" fmla="*/ 66 w 91"/>
              <a:gd name="T51" fmla="*/ 67 h 91"/>
              <a:gd name="T52" fmla="*/ 75 w 91"/>
              <a:gd name="T53" fmla="*/ 46 h 91"/>
              <a:gd name="T54" fmla="*/ 66 w 91"/>
              <a:gd name="T55"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91">
                <a:moveTo>
                  <a:pt x="46" y="0"/>
                </a:moveTo>
                <a:cubicBezTo>
                  <a:pt x="58" y="0"/>
                  <a:pt x="70" y="5"/>
                  <a:pt x="78" y="14"/>
                </a:cubicBezTo>
                <a:cubicBezTo>
                  <a:pt x="86" y="22"/>
                  <a:pt x="91" y="33"/>
                  <a:pt x="91" y="46"/>
                </a:cubicBezTo>
                <a:cubicBezTo>
                  <a:pt x="91" y="58"/>
                  <a:pt x="86" y="70"/>
                  <a:pt x="78" y="78"/>
                </a:cubicBezTo>
                <a:cubicBezTo>
                  <a:pt x="70" y="86"/>
                  <a:pt x="58" y="91"/>
                  <a:pt x="46" y="91"/>
                </a:cubicBezTo>
                <a:cubicBezTo>
                  <a:pt x="33" y="91"/>
                  <a:pt x="22" y="86"/>
                  <a:pt x="13" y="78"/>
                </a:cubicBezTo>
                <a:cubicBezTo>
                  <a:pt x="5" y="70"/>
                  <a:pt x="0" y="58"/>
                  <a:pt x="0" y="46"/>
                </a:cubicBezTo>
                <a:cubicBezTo>
                  <a:pt x="0" y="33"/>
                  <a:pt x="5" y="22"/>
                  <a:pt x="13" y="14"/>
                </a:cubicBezTo>
                <a:cubicBezTo>
                  <a:pt x="22" y="5"/>
                  <a:pt x="33" y="0"/>
                  <a:pt x="46" y="0"/>
                </a:cubicBezTo>
                <a:close/>
                <a:moveTo>
                  <a:pt x="63" y="51"/>
                </a:moveTo>
                <a:cubicBezTo>
                  <a:pt x="68" y="48"/>
                  <a:pt x="69" y="44"/>
                  <a:pt x="64" y="41"/>
                </a:cubicBezTo>
                <a:cubicBezTo>
                  <a:pt x="60" y="39"/>
                  <a:pt x="56" y="36"/>
                  <a:pt x="52" y="34"/>
                </a:cubicBezTo>
                <a:cubicBezTo>
                  <a:pt x="48" y="32"/>
                  <a:pt x="44" y="30"/>
                  <a:pt x="41" y="27"/>
                </a:cubicBezTo>
                <a:cubicBezTo>
                  <a:pt x="36" y="25"/>
                  <a:pt x="32" y="26"/>
                  <a:pt x="32" y="32"/>
                </a:cubicBezTo>
                <a:cubicBezTo>
                  <a:pt x="32" y="36"/>
                  <a:pt x="32" y="41"/>
                  <a:pt x="32" y="46"/>
                </a:cubicBezTo>
                <a:cubicBezTo>
                  <a:pt x="32" y="50"/>
                  <a:pt x="32" y="55"/>
                  <a:pt x="32" y="59"/>
                </a:cubicBezTo>
                <a:cubicBezTo>
                  <a:pt x="32" y="64"/>
                  <a:pt x="35" y="67"/>
                  <a:pt x="40" y="65"/>
                </a:cubicBezTo>
                <a:cubicBezTo>
                  <a:pt x="44" y="62"/>
                  <a:pt x="48" y="60"/>
                  <a:pt x="52" y="58"/>
                </a:cubicBezTo>
                <a:cubicBezTo>
                  <a:pt x="56" y="55"/>
                  <a:pt x="60" y="53"/>
                  <a:pt x="63" y="51"/>
                </a:cubicBezTo>
                <a:close/>
                <a:moveTo>
                  <a:pt x="66" y="25"/>
                </a:moveTo>
                <a:cubicBezTo>
                  <a:pt x="61" y="20"/>
                  <a:pt x="54" y="16"/>
                  <a:pt x="46" y="16"/>
                </a:cubicBezTo>
                <a:cubicBezTo>
                  <a:pt x="38" y="16"/>
                  <a:pt x="30" y="20"/>
                  <a:pt x="25" y="25"/>
                </a:cubicBezTo>
                <a:cubicBezTo>
                  <a:pt x="20" y="30"/>
                  <a:pt x="16" y="38"/>
                  <a:pt x="16" y="46"/>
                </a:cubicBezTo>
                <a:cubicBezTo>
                  <a:pt x="16" y="54"/>
                  <a:pt x="20" y="61"/>
                  <a:pt x="25" y="67"/>
                </a:cubicBezTo>
                <a:cubicBezTo>
                  <a:pt x="30" y="72"/>
                  <a:pt x="38" y="75"/>
                  <a:pt x="46" y="75"/>
                </a:cubicBezTo>
                <a:cubicBezTo>
                  <a:pt x="54" y="75"/>
                  <a:pt x="61" y="72"/>
                  <a:pt x="66" y="67"/>
                </a:cubicBezTo>
                <a:cubicBezTo>
                  <a:pt x="72" y="61"/>
                  <a:pt x="75" y="54"/>
                  <a:pt x="75" y="46"/>
                </a:cubicBezTo>
                <a:cubicBezTo>
                  <a:pt x="75" y="38"/>
                  <a:pt x="72" y="30"/>
                  <a:pt x="66" y="25"/>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u="sng">
              <a:solidFill>
                <a:prstClr val="black"/>
              </a:solidFill>
            </a:endParaRPr>
          </a:p>
        </p:txBody>
      </p:sp>
      <p:grpSp>
        <p:nvGrpSpPr>
          <p:cNvPr id="45" name="Group 52"/>
          <p:cNvGrpSpPr/>
          <p:nvPr/>
        </p:nvGrpSpPr>
        <p:grpSpPr>
          <a:xfrm>
            <a:off x="1990597" y="2652994"/>
            <a:ext cx="2701257" cy="840230"/>
            <a:chOff x="3025736" y="4369170"/>
            <a:chExt cx="2701257" cy="840230"/>
          </a:xfrm>
        </p:grpSpPr>
        <p:sp>
          <p:nvSpPr>
            <p:cNvPr id="46" name="Rectangle 53"/>
            <p:cNvSpPr/>
            <p:nvPr/>
          </p:nvSpPr>
          <p:spPr>
            <a:xfrm>
              <a:off x="3025736" y="4686180"/>
              <a:ext cx="2701257" cy="523220"/>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GB" altLang="zh-CN" sz="1400" dirty="0">
                <a:solidFill>
                  <a:schemeClr val="bg1">
                    <a:lumMod val="65000"/>
                  </a:schemeClr>
                </a:solidFill>
              </a:endParaRPr>
            </a:p>
          </p:txBody>
        </p:sp>
        <p:sp>
          <p:nvSpPr>
            <p:cNvPr id="47" name="TextBox 54"/>
            <p:cNvSpPr txBox="1"/>
            <p:nvPr/>
          </p:nvSpPr>
          <p:spPr>
            <a:xfrm>
              <a:off x="3031232" y="4369170"/>
              <a:ext cx="1005403" cy="338554"/>
            </a:xfrm>
            <a:prstGeom prst="rect">
              <a:avLst/>
            </a:prstGeom>
            <a:noFill/>
          </p:spPr>
          <p:txBody>
            <a:bodyPr wrap="none" rtlCol="0">
              <a:spAutoFit/>
            </a:bodyPr>
            <a:lstStyle/>
            <a:p>
              <a:r>
                <a:rPr lang="zh-CN" altLang="en-US" sz="1600" b="1" dirty="0">
                  <a:solidFill>
                    <a:srgbClr val="F6AF48"/>
                  </a:solidFill>
                  <a:latin typeface="微软雅黑" panose="020B0503020204020204" charset="-122"/>
                  <a:ea typeface="微软雅黑" panose="020B0503020204020204" charset="-122"/>
                </a:rPr>
                <a:t>此处编辑</a:t>
              </a:r>
              <a:endParaRPr lang="en-US" sz="1600" b="1" dirty="0">
                <a:solidFill>
                  <a:srgbClr val="F6AF48"/>
                </a:solidFill>
                <a:latin typeface="微软雅黑" panose="020B0503020204020204" charset="-122"/>
                <a:ea typeface="微软雅黑" panose="020B0503020204020204" charset="-122"/>
              </a:endParaRPr>
            </a:p>
          </p:txBody>
        </p:sp>
      </p:grpSp>
      <p:sp>
        <p:nvSpPr>
          <p:cNvPr id="48" name="Oval 40"/>
          <p:cNvSpPr/>
          <p:nvPr/>
        </p:nvSpPr>
        <p:spPr>
          <a:xfrm>
            <a:off x="1090404" y="3773604"/>
            <a:ext cx="755703" cy="755703"/>
          </a:xfrm>
          <a:prstGeom prst="ellipse">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49" name="Freeform 41"/>
          <p:cNvSpPr>
            <a:spLocks noEditPoints="1"/>
          </p:cNvSpPr>
          <p:nvPr/>
        </p:nvSpPr>
        <p:spPr bwMode="auto">
          <a:xfrm>
            <a:off x="1261205" y="3996505"/>
            <a:ext cx="402650" cy="366393"/>
          </a:xfrm>
          <a:custGeom>
            <a:avLst/>
            <a:gdLst>
              <a:gd name="T0" fmla="*/ 78 w 98"/>
              <a:gd name="T1" fmla="*/ 37 h 89"/>
              <a:gd name="T2" fmla="*/ 70 w 98"/>
              <a:gd name="T3" fmla="*/ 21 h 89"/>
              <a:gd name="T4" fmla="*/ 49 w 98"/>
              <a:gd name="T5" fmla="*/ 13 h 89"/>
              <a:gd name="T6" fmla="*/ 28 w 98"/>
              <a:gd name="T7" fmla="*/ 21 h 89"/>
              <a:gd name="T8" fmla="*/ 20 w 98"/>
              <a:gd name="T9" fmla="*/ 37 h 89"/>
              <a:gd name="T10" fmla="*/ 29 w 98"/>
              <a:gd name="T11" fmla="*/ 45 h 89"/>
              <a:gd name="T12" fmla="*/ 37 w 98"/>
              <a:gd name="T13" fmla="*/ 68 h 89"/>
              <a:gd name="T14" fmla="*/ 29 w 98"/>
              <a:gd name="T15" fmla="*/ 85 h 89"/>
              <a:gd name="T16" fmla="*/ 18 w 98"/>
              <a:gd name="T17" fmla="*/ 89 h 89"/>
              <a:gd name="T18" fmla="*/ 17 w 98"/>
              <a:gd name="T19" fmla="*/ 88 h 89"/>
              <a:gd name="T20" fmla="*/ 1 w 98"/>
              <a:gd name="T21" fmla="*/ 42 h 89"/>
              <a:gd name="T22" fmla="*/ 1 w 98"/>
              <a:gd name="T23" fmla="*/ 41 h 89"/>
              <a:gd name="T24" fmla="*/ 7 w 98"/>
              <a:gd name="T25" fmla="*/ 38 h 89"/>
              <a:gd name="T26" fmla="*/ 19 w 98"/>
              <a:gd name="T27" fmla="*/ 12 h 89"/>
              <a:gd name="T28" fmla="*/ 49 w 98"/>
              <a:gd name="T29" fmla="*/ 0 h 89"/>
              <a:gd name="T30" fmla="*/ 79 w 98"/>
              <a:gd name="T31" fmla="*/ 12 h 89"/>
              <a:gd name="T32" fmla="*/ 92 w 98"/>
              <a:gd name="T33" fmla="*/ 39 h 89"/>
              <a:gd name="T34" fmla="*/ 97 w 98"/>
              <a:gd name="T35" fmla="*/ 41 h 89"/>
              <a:gd name="T36" fmla="*/ 97 w 98"/>
              <a:gd name="T37" fmla="*/ 42 h 89"/>
              <a:gd name="T38" fmla="*/ 81 w 98"/>
              <a:gd name="T39" fmla="*/ 88 h 89"/>
              <a:gd name="T40" fmla="*/ 80 w 98"/>
              <a:gd name="T41" fmla="*/ 89 h 89"/>
              <a:gd name="T42" fmla="*/ 69 w 98"/>
              <a:gd name="T43" fmla="*/ 85 h 89"/>
              <a:gd name="T44" fmla="*/ 61 w 98"/>
              <a:gd name="T45" fmla="*/ 68 h 89"/>
              <a:gd name="T46" fmla="*/ 69 w 98"/>
              <a:gd name="T47" fmla="*/ 45 h 89"/>
              <a:gd name="T48" fmla="*/ 78 w 98"/>
              <a:gd name="T49" fmla="*/ 37 h 89"/>
              <a:gd name="T50" fmla="*/ 9 w 98"/>
              <a:gd name="T51" fmla="*/ 49 h 89"/>
              <a:gd name="T52" fmla="*/ 19 w 98"/>
              <a:gd name="T53" fmla="*/ 77 h 89"/>
              <a:gd name="T54" fmla="*/ 23 w 98"/>
              <a:gd name="T55" fmla="*/ 75 h 89"/>
              <a:gd name="T56" fmla="*/ 13 w 98"/>
              <a:gd name="T57" fmla="*/ 48 h 89"/>
              <a:gd name="T58" fmla="*/ 9 w 98"/>
              <a:gd name="T59" fmla="*/ 49 h 89"/>
              <a:gd name="T60" fmla="*/ 89 w 98"/>
              <a:gd name="T61" fmla="*/ 49 h 89"/>
              <a:gd name="T62" fmla="*/ 85 w 98"/>
              <a:gd name="T63" fmla="*/ 48 h 89"/>
              <a:gd name="T64" fmla="*/ 75 w 98"/>
              <a:gd name="T65" fmla="*/ 75 h 89"/>
              <a:gd name="T66" fmla="*/ 79 w 98"/>
              <a:gd name="T67" fmla="*/ 77 h 89"/>
              <a:gd name="T68" fmla="*/ 89 w 98"/>
              <a:gd name="T69" fmla="*/ 4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89">
                <a:moveTo>
                  <a:pt x="78" y="37"/>
                </a:moveTo>
                <a:cubicBezTo>
                  <a:pt x="77" y="31"/>
                  <a:pt x="74" y="26"/>
                  <a:pt x="70" y="21"/>
                </a:cubicBezTo>
                <a:cubicBezTo>
                  <a:pt x="65" y="16"/>
                  <a:pt x="57" y="13"/>
                  <a:pt x="49" y="13"/>
                </a:cubicBezTo>
                <a:cubicBezTo>
                  <a:pt x="41" y="13"/>
                  <a:pt x="34" y="16"/>
                  <a:pt x="28" y="21"/>
                </a:cubicBezTo>
                <a:cubicBezTo>
                  <a:pt x="24" y="26"/>
                  <a:pt x="21" y="31"/>
                  <a:pt x="20" y="37"/>
                </a:cubicBezTo>
                <a:cubicBezTo>
                  <a:pt x="24" y="38"/>
                  <a:pt x="27" y="40"/>
                  <a:pt x="29" y="45"/>
                </a:cubicBezTo>
                <a:cubicBezTo>
                  <a:pt x="37" y="68"/>
                  <a:pt x="37" y="68"/>
                  <a:pt x="37" y="68"/>
                </a:cubicBezTo>
                <a:cubicBezTo>
                  <a:pt x="39" y="75"/>
                  <a:pt x="36" y="82"/>
                  <a:pt x="29" y="85"/>
                </a:cubicBezTo>
                <a:cubicBezTo>
                  <a:pt x="18" y="89"/>
                  <a:pt x="18" y="89"/>
                  <a:pt x="18" y="89"/>
                </a:cubicBezTo>
                <a:cubicBezTo>
                  <a:pt x="17" y="88"/>
                  <a:pt x="17" y="88"/>
                  <a:pt x="17" y="88"/>
                </a:cubicBezTo>
                <a:cubicBezTo>
                  <a:pt x="4" y="75"/>
                  <a:pt x="0" y="59"/>
                  <a:pt x="1" y="42"/>
                </a:cubicBezTo>
                <a:cubicBezTo>
                  <a:pt x="1" y="41"/>
                  <a:pt x="1" y="41"/>
                  <a:pt x="1" y="41"/>
                </a:cubicBezTo>
                <a:cubicBezTo>
                  <a:pt x="3" y="40"/>
                  <a:pt x="5" y="39"/>
                  <a:pt x="7" y="38"/>
                </a:cubicBezTo>
                <a:cubicBezTo>
                  <a:pt x="8" y="28"/>
                  <a:pt x="12" y="19"/>
                  <a:pt x="19" y="12"/>
                </a:cubicBezTo>
                <a:cubicBezTo>
                  <a:pt x="27" y="4"/>
                  <a:pt x="38" y="0"/>
                  <a:pt x="49" y="0"/>
                </a:cubicBezTo>
                <a:cubicBezTo>
                  <a:pt x="61" y="0"/>
                  <a:pt x="71" y="4"/>
                  <a:pt x="79" y="12"/>
                </a:cubicBezTo>
                <a:cubicBezTo>
                  <a:pt x="86" y="19"/>
                  <a:pt x="91" y="29"/>
                  <a:pt x="92" y="39"/>
                </a:cubicBezTo>
                <a:cubicBezTo>
                  <a:pt x="94" y="39"/>
                  <a:pt x="95" y="40"/>
                  <a:pt x="97" y="41"/>
                </a:cubicBezTo>
                <a:cubicBezTo>
                  <a:pt x="97" y="42"/>
                  <a:pt x="97" y="42"/>
                  <a:pt x="97" y="42"/>
                </a:cubicBezTo>
                <a:cubicBezTo>
                  <a:pt x="98" y="59"/>
                  <a:pt x="94" y="75"/>
                  <a:pt x="81" y="88"/>
                </a:cubicBezTo>
                <a:cubicBezTo>
                  <a:pt x="80" y="89"/>
                  <a:pt x="80" y="89"/>
                  <a:pt x="80" y="89"/>
                </a:cubicBezTo>
                <a:cubicBezTo>
                  <a:pt x="69" y="85"/>
                  <a:pt x="69" y="85"/>
                  <a:pt x="69" y="85"/>
                </a:cubicBezTo>
                <a:cubicBezTo>
                  <a:pt x="62" y="82"/>
                  <a:pt x="58" y="75"/>
                  <a:pt x="61" y="68"/>
                </a:cubicBezTo>
                <a:cubicBezTo>
                  <a:pt x="69" y="45"/>
                  <a:pt x="69" y="45"/>
                  <a:pt x="69" y="45"/>
                </a:cubicBezTo>
                <a:cubicBezTo>
                  <a:pt x="71" y="40"/>
                  <a:pt x="74" y="38"/>
                  <a:pt x="78" y="37"/>
                </a:cubicBezTo>
                <a:close/>
                <a:moveTo>
                  <a:pt x="9" y="49"/>
                </a:moveTo>
                <a:cubicBezTo>
                  <a:pt x="9" y="60"/>
                  <a:pt x="12" y="70"/>
                  <a:pt x="19" y="77"/>
                </a:cubicBezTo>
                <a:cubicBezTo>
                  <a:pt x="20" y="76"/>
                  <a:pt x="21" y="76"/>
                  <a:pt x="23" y="75"/>
                </a:cubicBezTo>
                <a:cubicBezTo>
                  <a:pt x="20" y="66"/>
                  <a:pt x="16" y="57"/>
                  <a:pt x="13" y="48"/>
                </a:cubicBezTo>
                <a:cubicBezTo>
                  <a:pt x="12" y="49"/>
                  <a:pt x="10" y="49"/>
                  <a:pt x="9" y="49"/>
                </a:cubicBezTo>
                <a:close/>
                <a:moveTo>
                  <a:pt x="89" y="49"/>
                </a:moveTo>
                <a:cubicBezTo>
                  <a:pt x="88" y="49"/>
                  <a:pt x="86" y="49"/>
                  <a:pt x="85" y="48"/>
                </a:cubicBezTo>
                <a:cubicBezTo>
                  <a:pt x="81" y="57"/>
                  <a:pt x="78" y="66"/>
                  <a:pt x="75" y="75"/>
                </a:cubicBezTo>
                <a:cubicBezTo>
                  <a:pt x="77" y="76"/>
                  <a:pt x="78" y="76"/>
                  <a:pt x="79" y="77"/>
                </a:cubicBezTo>
                <a:cubicBezTo>
                  <a:pt x="86" y="70"/>
                  <a:pt x="89" y="60"/>
                  <a:pt x="89" y="49"/>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u="sng">
              <a:solidFill>
                <a:prstClr val="black"/>
              </a:solidFill>
            </a:endParaRPr>
          </a:p>
        </p:txBody>
      </p:sp>
      <p:grpSp>
        <p:nvGrpSpPr>
          <p:cNvPr id="50" name="Group 61"/>
          <p:cNvGrpSpPr/>
          <p:nvPr/>
        </p:nvGrpSpPr>
        <p:grpSpPr>
          <a:xfrm>
            <a:off x="1990597" y="3669784"/>
            <a:ext cx="2701257" cy="840230"/>
            <a:chOff x="3025736" y="4369170"/>
            <a:chExt cx="2701257" cy="840230"/>
          </a:xfrm>
        </p:grpSpPr>
        <p:sp>
          <p:nvSpPr>
            <p:cNvPr id="51" name="Rectangle 62"/>
            <p:cNvSpPr/>
            <p:nvPr/>
          </p:nvSpPr>
          <p:spPr>
            <a:xfrm>
              <a:off x="3025736" y="4686180"/>
              <a:ext cx="2701257" cy="523220"/>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GB" altLang="zh-CN" sz="1400" dirty="0">
                <a:solidFill>
                  <a:schemeClr val="bg1">
                    <a:lumMod val="65000"/>
                  </a:schemeClr>
                </a:solidFill>
              </a:endParaRPr>
            </a:p>
          </p:txBody>
        </p:sp>
        <p:sp>
          <p:nvSpPr>
            <p:cNvPr id="52" name="TextBox 63"/>
            <p:cNvSpPr txBox="1"/>
            <p:nvPr/>
          </p:nvSpPr>
          <p:spPr>
            <a:xfrm>
              <a:off x="3031232" y="4369170"/>
              <a:ext cx="1005403" cy="338554"/>
            </a:xfrm>
            <a:prstGeom prst="rect">
              <a:avLst/>
            </a:prstGeom>
            <a:noFill/>
          </p:spPr>
          <p:txBody>
            <a:bodyPr wrap="none" rtlCol="0">
              <a:spAutoFit/>
            </a:bodyPr>
            <a:lstStyle/>
            <a:p>
              <a:r>
                <a:rPr lang="zh-CN" altLang="en-US" sz="1600" b="1" dirty="0">
                  <a:solidFill>
                    <a:srgbClr val="DA3218"/>
                  </a:solidFill>
                  <a:latin typeface="微软雅黑" panose="020B0503020204020204" charset="-122"/>
                  <a:ea typeface="微软雅黑" panose="020B0503020204020204" charset="-122"/>
                </a:rPr>
                <a:t>此处编辑</a:t>
              </a:r>
              <a:endParaRPr lang="en-US" sz="1600" b="1" dirty="0">
                <a:solidFill>
                  <a:srgbClr val="DA3218"/>
                </a:solidFill>
                <a:latin typeface="微软雅黑" panose="020B0503020204020204" charset="-122"/>
                <a:ea typeface="微软雅黑" panose="020B0503020204020204" charset="-122"/>
              </a:endParaRPr>
            </a:p>
          </p:txBody>
        </p:sp>
      </p:grpSp>
      <p:sp>
        <p:nvSpPr>
          <p:cNvPr id="53" name="矩形 52"/>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Rectangle 5"/>
          <p:cNvSpPr/>
          <p:nvPr/>
        </p:nvSpPr>
        <p:spPr>
          <a:xfrm>
            <a:off x="646901" y="4149968"/>
            <a:ext cx="2724550" cy="650630"/>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Rectangle 6"/>
          <p:cNvSpPr/>
          <p:nvPr/>
        </p:nvSpPr>
        <p:spPr>
          <a:xfrm>
            <a:off x="646901" y="4149968"/>
            <a:ext cx="598585" cy="650630"/>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9" name="Freeform 7"/>
          <p:cNvSpPr>
            <a:spLocks noEditPoints="1"/>
          </p:cNvSpPr>
          <p:nvPr/>
        </p:nvSpPr>
        <p:spPr bwMode="auto">
          <a:xfrm>
            <a:off x="755930" y="4239664"/>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10" name="TextBox 8"/>
          <p:cNvSpPr txBox="1"/>
          <p:nvPr/>
        </p:nvSpPr>
        <p:spPr>
          <a:xfrm>
            <a:off x="1328378" y="4290617"/>
            <a:ext cx="1415772"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单击此处编辑</a:t>
            </a:r>
            <a:endParaRPr lang="en-GB" sz="1600" b="1" dirty="0">
              <a:solidFill>
                <a:schemeClr val="bg1"/>
              </a:solidFill>
              <a:latin typeface="微软雅黑" panose="020B0503020204020204" charset="-122"/>
              <a:ea typeface="微软雅黑" panose="020B0503020204020204" charset="-122"/>
            </a:endParaRPr>
          </a:p>
        </p:txBody>
      </p:sp>
      <p:grpSp>
        <p:nvGrpSpPr>
          <p:cNvPr id="11" name="组合 10"/>
          <p:cNvGrpSpPr/>
          <p:nvPr/>
        </p:nvGrpSpPr>
        <p:grpSpPr>
          <a:xfrm>
            <a:off x="1540440" y="2960336"/>
            <a:ext cx="937472" cy="1131886"/>
            <a:chOff x="1540440" y="2977921"/>
            <a:chExt cx="937472" cy="1131886"/>
          </a:xfrm>
        </p:grpSpPr>
        <p:sp>
          <p:nvSpPr>
            <p:cNvPr id="12" name="Freeform 5"/>
            <p:cNvSpPr>
              <a:spLocks noEditPoints="1"/>
            </p:cNvSpPr>
            <p:nvPr/>
          </p:nvSpPr>
          <p:spPr bwMode="auto">
            <a:xfrm>
              <a:off x="2072390" y="2977921"/>
              <a:ext cx="255240" cy="252855"/>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solidFill>
              <a:schemeClr val="bg1">
                <a:lumMod val="50000"/>
              </a:schemeClr>
            </a:solidFill>
            <a:ln>
              <a:noFill/>
            </a:ln>
          </p:spPr>
          <p:txBody>
            <a:bodyPr vert="horz" wrap="square" lIns="91440" tIns="45720" rIns="91440" bIns="45720" numCol="1" anchor="t" anchorCtr="0" compatLnSpc="1"/>
            <a:lstStyle/>
            <a:p>
              <a:endParaRPr lang="en-GB"/>
            </a:p>
          </p:txBody>
        </p:sp>
        <p:sp>
          <p:nvSpPr>
            <p:cNvPr id="13" name="Freeform 6"/>
            <p:cNvSpPr>
              <a:spLocks noEditPoints="1"/>
            </p:cNvSpPr>
            <p:nvPr/>
          </p:nvSpPr>
          <p:spPr bwMode="auto">
            <a:xfrm>
              <a:off x="1540440" y="3214079"/>
              <a:ext cx="937472" cy="895728"/>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solidFill>
              <a:schemeClr val="bg1">
                <a:lumMod val="50000"/>
              </a:schemeClr>
            </a:solidFill>
            <a:ln>
              <a:noFill/>
            </a:ln>
          </p:spPr>
          <p:txBody>
            <a:bodyPr vert="horz" wrap="square" lIns="91440" tIns="45720" rIns="91440" bIns="45720" numCol="1" anchor="t" anchorCtr="0" compatLnSpc="1"/>
            <a:lstStyle/>
            <a:p>
              <a:endParaRPr lang="en-GB"/>
            </a:p>
          </p:txBody>
        </p:sp>
      </p:grpSp>
      <p:sp>
        <p:nvSpPr>
          <p:cNvPr id="14" name="Arc 12"/>
          <p:cNvSpPr/>
          <p:nvPr/>
        </p:nvSpPr>
        <p:spPr>
          <a:xfrm rot="13265014">
            <a:off x="7897599" y="1715238"/>
            <a:ext cx="1217066" cy="1217066"/>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3"/>
          <p:cNvSpPr/>
          <p:nvPr/>
        </p:nvSpPr>
        <p:spPr>
          <a:xfrm rot="13265014">
            <a:off x="5173050" y="2360210"/>
            <a:ext cx="1217066" cy="1217066"/>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Rectangle 15"/>
          <p:cNvSpPr/>
          <p:nvPr/>
        </p:nvSpPr>
        <p:spPr>
          <a:xfrm>
            <a:off x="3371451" y="3499338"/>
            <a:ext cx="2724550" cy="650630"/>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Rectangle 16"/>
          <p:cNvSpPr/>
          <p:nvPr/>
        </p:nvSpPr>
        <p:spPr>
          <a:xfrm>
            <a:off x="3371451" y="3499338"/>
            <a:ext cx="598585" cy="650630"/>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8" name="TextBox 17"/>
          <p:cNvSpPr txBox="1"/>
          <p:nvPr/>
        </p:nvSpPr>
        <p:spPr>
          <a:xfrm>
            <a:off x="4029458" y="3639987"/>
            <a:ext cx="1415772"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单击此处编辑</a:t>
            </a:r>
            <a:endParaRPr lang="en-GB" altLang="zh-CN" sz="1600" b="1" dirty="0">
              <a:solidFill>
                <a:schemeClr val="bg1"/>
              </a:solidFill>
              <a:latin typeface="微软雅黑" panose="020B0503020204020204" charset="-122"/>
              <a:ea typeface="微软雅黑" panose="020B0503020204020204" charset="-122"/>
            </a:endParaRPr>
          </a:p>
        </p:txBody>
      </p:sp>
      <p:sp>
        <p:nvSpPr>
          <p:cNvPr id="19" name="Freeform 18"/>
          <p:cNvSpPr>
            <a:spLocks noEditPoints="1"/>
          </p:cNvSpPr>
          <p:nvPr/>
        </p:nvSpPr>
        <p:spPr bwMode="auto">
          <a:xfrm>
            <a:off x="3498042" y="3627144"/>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20" name="Rectangle 20"/>
          <p:cNvSpPr/>
          <p:nvPr/>
        </p:nvSpPr>
        <p:spPr>
          <a:xfrm>
            <a:off x="6096000" y="2848708"/>
            <a:ext cx="2724550" cy="650630"/>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1"/>
          <p:cNvSpPr/>
          <p:nvPr/>
        </p:nvSpPr>
        <p:spPr>
          <a:xfrm>
            <a:off x="6096000" y="2848708"/>
            <a:ext cx="598585" cy="650630"/>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TextBox 22"/>
          <p:cNvSpPr txBox="1"/>
          <p:nvPr/>
        </p:nvSpPr>
        <p:spPr>
          <a:xfrm>
            <a:off x="6796493" y="2989357"/>
            <a:ext cx="1415772"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单击此处编辑</a:t>
            </a:r>
            <a:endParaRPr lang="en-GB" altLang="zh-CN" sz="1600" b="1" dirty="0">
              <a:solidFill>
                <a:schemeClr val="bg1"/>
              </a:solidFill>
              <a:latin typeface="微软雅黑" panose="020B0503020204020204" charset="-122"/>
              <a:ea typeface="微软雅黑" panose="020B0503020204020204" charset="-122"/>
            </a:endParaRPr>
          </a:p>
        </p:txBody>
      </p:sp>
      <p:sp>
        <p:nvSpPr>
          <p:cNvPr id="23" name="Freeform 23"/>
          <p:cNvSpPr>
            <a:spLocks noEditPoints="1"/>
          </p:cNvSpPr>
          <p:nvPr/>
        </p:nvSpPr>
        <p:spPr bwMode="auto">
          <a:xfrm>
            <a:off x="6252324" y="2977993"/>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24" name="Rectangle 25"/>
          <p:cNvSpPr/>
          <p:nvPr/>
        </p:nvSpPr>
        <p:spPr>
          <a:xfrm>
            <a:off x="8820550" y="2198078"/>
            <a:ext cx="2724550" cy="650630"/>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Rectangle 26"/>
          <p:cNvSpPr/>
          <p:nvPr/>
        </p:nvSpPr>
        <p:spPr>
          <a:xfrm>
            <a:off x="8820550" y="2198078"/>
            <a:ext cx="598585" cy="650630"/>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TextBox 27"/>
          <p:cNvSpPr txBox="1"/>
          <p:nvPr/>
        </p:nvSpPr>
        <p:spPr>
          <a:xfrm>
            <a:off x="9495338" y="2338727"/>
            <a:ext cx="1415772"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单击此处编辑</a:t>
            </a:r>
            <a:endParaRPr lang="en-GB" altLang="zh-CN" sz="1600" b="1" dirty="0">
              <a:solidFill>
                <a:schemeClr val="bg1"/>
              </a:solidFill>
              <a:latin typeface="微软雅黑" panose="020B0503020204020204" charset="-122"/>
              <a:ea typeface="微软雅黑" panose="020B0503020204020204" charset="-122"/>
            </a:endParaRPr>
          </a:p>
        </p:txBody>
      </p:sp>
      <p:sp>
        <p:nvSpPr>
          <p:cNvPr id="27" name="Freeform 28"/>
          <p:cNvSpPr>
            <a:spLocks noEditPoints="1"/>
          </p:cNvSpPr>
          <p:nvPr/>
        </p:nvSpPr>
        <p:spPr bwMode="auto">
          <a:xfrm>
            <a:off x="8987680" y="2331609"/>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28" name="Rectangle 29"/>
          <p:cNvSpPr/>
          <p:nvPr/>
        </p:nvSpPr>
        <p:spPr>
          <a:xfrm>
            <a:off x="646901" y="4943396"/>
            <a:ext cx="2419164" cy="738664"/>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US" altLang="zh-CN" sz="1400" dirty="0">
              <a:solidFill>
                <a:schemeClr val="bg2">
                  <a:lumMod val="50000"/>
                </a:schemeClr>
              </a:solidFill>
            </a:endParaRPr>
          </a:p>
        </p:txBody>
      </p:sp>
      <p:sp>
        <p:nvSpPr>
          <p:cNvPr id="29" name="Rectangle 30"/>
          <p:cNvSpPr/>
          <p:nvPr/>
        </p:nvSpPr>
        <p:spPr>
          <a:xfrm>
            <a:off x="3642216" y="4300215"/>
            <a:ext cx="2419164" cy="738664"/>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US" altLang="zh-CN" sz="1400" dirty="0">
              <a:latin typeface="微软雅黑" panose="020B0503020204020204" charset="-122"/>
              <a:ea typeface="微软雅黑" panose="020B0503020204020204" charset="-122"/>
            </a:endParaRPr>
          </a:p>
        </p:txBody>
      </p:sp>
      <p:sp>
        <p:nvSpPr>
          <p:cNvPr id="30" name="Rectangle 31"/>
          <p:cNvSpPr/>
          <p:nvPr/>
        </p:nvSpPr>
        <p:spPr>
          <a:xfrm>
            <a:off x="6326855" y="3686430"/>
            <a:ext cx="2419164" cy="738664"/>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US" altLang="zh-CN" sz="1400" dirty="0">
              <a:latin typeface="微软雅黑" panose="020B0503020204020204" charset="-122"/>
              <a:ea typeface="微软雅黑" panose="020B0503020204020204" charset="-122"/>
            </a:endParaRPr>
          </a:p>
        </p:txBody>
      </p:sp>
      <p:sp>
        <p:nvSpPr>
          <p:cNvPr id="31" name="Rectangle 32"/>
          <p:cNvSpPr/>
          <p:nvPr/>
        </p:nvSpPr>
        <p:spPr>
          <a:xfrm>
            <a:off x="8976874" y="2966488"/>
            <a:ext cx="2419164" cy="738664"/>
          </a:xfrm>
          <a:prstGeom prst="rect">
            <a:avLst/>
          </a:prstGeom>
        </p:spPr>
        <p:txBody>
          <a:bodyPr wrap="square">
            <a:spAutoFit/>
          </a:bodyPr>
          <a:lstStyle/>
          <a:p>
            <a:r>
              <a:rPr lang="zh-CN" altLang="en-US" sz="1400">
                <a:latin typeface="微软雅黑" panose="020B0503020204020204" charset="-122"/>
                <a:ea typeface="微软雅黑" panose="020B0503020204020204" charset="-122"/>
                <a:sym typeface="Arial" panose="020B0604020202020204" pitchFamily="34" charset="0"/>
              </a:rPr>
              <a:t>我们工作室致力于专业</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模板的发布，课件及汇报</a:t>
            </a:r>
            <a:r>
              <a:rPr lang="en-US" altLang="zh-CN" sz="1400">
                <a:latin typeface="微软雅黑" panose="020B0503020204020204" charset="-122"/>
                <a:ea typeface="微软雅黑" panose="020B0503020204020204" charset="-122"/>
                <a:sym typeface="Arial" panose="020B0604020202020204" pitchFamily="34" charset="0"/>
              </a:rPr>
              <a:t>PPT</a:t>
            </a:r>
            <a:r>
              <a:rPr lang="zh-CN" altLang="en-US" sz="1400">
                <a:latin typeface="微软雅黑" panose="020B0503020204020204" charset="-122"/>
                <a:ea typeface="微软雅黑" panose="020B0503020204020204" charset="-122"/>
                <a:sym typeface="Arial" panose="020B0604020202020204" pitchFamily="34" charset="0"/>
              </a:rPr>
              <a:t>的美化。</a:t>
            </a:r>
            <a:endParaRPr lang="en-US" altLang="zh-CN" sz="1400" dirty="0">
              <a:latin typeface="微软雅黑" panose="020B0503020204020204" charset="-122"/>
              <a:ea typeface="微软雅黑" panose="020B0503020204020204" charset="-122"/>
            </a:endParaRPr>
          </a:p>
        </p:txBody>
      </p:sp>
      <p:sp>
        <p:nvSpPr>
          <p:cNvPr id="32" name="矩形 31"/>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文本框 3"/>
          <p:cNvSpPr txBox="1"/>
          <p:nvPr/>
        </p:nvSpPr>
        <p:spPr>
          <a:xfrm>
            <a:off x="4763200" y="3075057"/>
            <a:ext cx="2665602" cy="707886"/>
          </a:xfrm>
          <a:prstGeom prst="rect">
            <a:avLst/>
          </a:prstGeom>
          <a:no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rPr>
              <a:t>PART ONE</a:t>
            </a:r>
            <a:endParaRPr kumimoji="0" lang="zh-CN" altLang="en-US"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文本框 3"/>
          <p:cNvSpPr txBox="1"/>
          <p:nvPr/>
        </p:nvSpPr>
        <p:spPr>
          <a:xfrm>
            <a:off x="4616525" y="3075057"/>
            <a:ext cx="2958952" cy="707886"/>
          </a:xfrm>
          <a:prstGeom prst="rect">
            <a:avLst/>
          </a:prstGeom>
          <a:no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rPr>
              <a:t>PART FOUR</a:t>
            </a:r>
            <a:endParaRPr kumimoji="0" lang="zh-CN" altLang="en-US"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Line 4"/>
          <p:cNvSpPr>
            <a:spLocks noChangeShapeType="1"/>
          </p:cNvSpPr>
          <p:nvPr/>
        </p:nvSpPr>
        <p:spPr bwMode="auto">
          <a:xfrm rot="10800000" flipH="1">
            <a:off x="6942682" y="1749583"/>
            <a:ext cx="2668141" cy="1919288"/>
          </a:xfrm>
          <a:prstGeom prst="line">
            <a:avLst/>
          </a:prstGeom>
          <a:noFill/>
          <a:ln w="3175" cmpd="sng">
            <a:solidFill>
              <a:schemeClr val="bg1">
                <a:lumMod val="85000"/>
              </a:schemeClr>
            </a:solidFill>
            <a:miter lim="800000"/>
          </a:ln>
        </p:spPr>
        <p:txBody>
          <a:bodyPr lIns="0" tIns="0" rIns="0" bIns="0"/>
          <a:lstStyle/>
          <a:p>
            <a:endParaRPr lang="en-US" sz="900"/>
          </a:p>
        </p:txBody>
      </p:sp>
      <p:sp>
        <p:nvSpPr>
          <p:cNvPr id="8" name="Line 5"/>
          <p:cNvSpPr>
            <a:spLocks noChangeShapeType="1"/>
          </p:cNvSpPr>
          <p:nvPr/>
        </p:nvSpPr>
        <p:spPr bwMode="auto">
          <a:xfrm rot="10800000" flipH="1">
            <a:off x="6934743" y="2918776"/>
            <a:ext cx="3078564" cy="746125"/>
          </a:xfrm>
          <a:prstGeom prst="line">
            <a:avLst/>
          </a:prstGeom>
          <a:noFill/>
          <a:ln w="3175" cmpd="sng">
            <a:solidFill>
              <a:schemeClr val="bg1">
                <a:lumMod val="85000"/>
              </a:schemeClr>
            </a:solidFill>
            <a:miter lim="800000"/>
          </a:ln>
        </p:spPr>
        <p:txBody>
          <a:bodyPr lIns="0" tIns="0" rIns="0" bIns="0"/>
          <a:lstStyle/>
          <a:p>
            <a:endParaRPr lang="en-US" sz="900"/>
          </a:p>
        </p:txBody>
      </p:sp>
      <p:sp>
        <p:nvSpPr>
          <p:cNvPr id="9" name="Line 6"/>
          <p:cNvSpPr>
            <a:spLocks noChangeShapeType="1"/>
          </p:cNvSpPr>
          <p:nvPr/>
        </p:nvSpPr>
        <p:spPr bwMode="auto">
          <a:xfrm>
            <a:off x="6932361" y="3713320"/>
            <a:ext cx="3081739" cy="404813"/>
          </a:xfrm>
          <a:prstGeom prst="line">
            <a:avLst/>
          </a:prstGeom>
          <a:noFill/>
          <a:ln w="3175" cmpd="sng">
            <a:solidFill>
              <a:schemeClr val="bg1">
                <a:lumMod val="85000"/>
              </a:schemeClr>
            </a:solidFill>
            <a:miter lim="800000"/>
          </a:ln>
        </p:spPr>
        <p:txBody>
          <a:bodyPr lIns="0" tIns="0" rIns="0" bIns="0"/>
          <a:lstStyle/>
          <a:p>
            <a:endParaRPr lang="en-US" sz="900"/>
          </a:p>
        </p:txBody>
      </p:sp>
      <p:sp>
        <p:nvSpPr>
          <p:cNvPr id="10" name="Line 7"/>
          <p:cNvSpPr>
            <a:spLocks noChangeShapeType="1"/>
          </p:cNvSpPr>
          <p:nvPr/>
        </p:nvSpPr>
        <p:spPr bwMode="auto">
          <a:xfrm>
            <a:off x="6941094" y="3709351"/>
            <a:ext cx="2664966" cy="1600200"/>
          </a:xfrm>
          <a:prstGeom prst="line">
            <a:avLst/>
          </a:prstGeom>
          <a:noFill/>
          <a:ln w="3175" cmpd="sng">
            <a:solidFill>
              <a:schemeClr val="bg1">
                <a:lumMod val="85000"/>
              </a:schemeClr>
            </a:solidFill>
            <a:miter lim="800000"/>
          </a:ln>
        </p:spPr>
        <p:txBody>
          <a:bodyPr lIns="0" tIns="0" rIns="0" bIns="0"/>
          <a:lstStyle/>
          <a:p>
            <a:endParaRPr lang="en-US" sz="900"/>
          </a:p>
        </p:txBody>
      </p:sp>
      <p:sp>
        <p:nvSpPr>
          <p:cNvPr id="11" name="Oval 8"/>
          <p:cNvSpPr/>
          <p:nvPr/>
        </p:nvSpPr>
        <p:spPr bwMode="auto">
          <a:xfrm>
            <a:off x="6053566" y="2814001"/>
            <a:ext cx="1744890" cy="1744663"/>
          </a:xfrm>
          <a:prstGeom prst="ellipse">
            <a:avLst/>
          </a:prstGeom>
          <a:solidFill>
            <a:srgbClr val="DA3218"/>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defRPr/>
            </a:pPr>
            <a:endParaRPr lang="en-US" dirty="0">
              <a:solidFill>
                <a:srgbClr val="1A1A1A"/>
              </a:solidFill>
              <a:latin typeface="Lato Light"/>
              <a:ea typeface="Lato Light"/>
              <a:cs typeface="Lato Light"/>
              <a:sym typeface="Source Sans Pro Semibold" panose="020B0603030403020204" charset="0"/>
            </a:endParaRPr>
          </a:p>
        </p:txBody>
      </p:sp>
      <p:sp>
        <p:nvSpPr>
          <p:cNvPr id="12" name="Oval 9"/>
          <p:cNvSpPr/>
          <p:nvPr/>
        </p:nvSpPr>
        <p:spPr bwMode="auto">
          <a:xfrm>
            <a:off x="9033691" y="1139188"/>
            <a:ext cx="1166965" cy="1166019"/>
          </a:xfrm>
          <a:prstGeom prst="ellipse">
            <a:avLst/>
          </a:prstGeom>
          <a:solidFill>
            <a:srgbClr val="DA3218"/>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defRPr/>
            </a:pPr>
            <a:endParaRPr lang="en-US" sz="1350" dirty="0">
              <a:solidFill>
                <a:srgbClr val="FFFFFF"/>
              </a:solidFill>
              <a:latin typeface="Lato Light"/>
              <a:ea typeface="Lato Light"/>
              <a:cs typeface="Lato Light"/>
              <a:sym typeface="Source Sans Pro Semibold" panose="020B0603030403020204" charset="0"/>
            </a:endParaRPr>
          </a:p>
        </p:txBody>
      </p:sp>
      <p:sp>
        <p:nvSpPr>
          <p:cNvPr id="13" name="Oval 10"/>
          <p:cNvSpPr/>
          <p:nvPr/>
        </p:nvSpPr>
        <p:spPr bwMode="auto">
          <a:xfrm>
            <a:off x="9434587" y="2311558"/>
            <a:ext cx="1166965" cy="1166813"/>
          </a:xfrm>
          <a:prstGeom prst="ellipse">
            <a:avLst/>
          </a:prstGeom>
          <a:solidFill>
            <a:srgbClr val="F6AF48"/>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defRPr/>
            </a:pPr>
            <a:endParaRPr lang="en-US" sz="1350" dirty="0">
              <a:solidFill>
                <a:srgbClr val="FFFFFF"/>
              </a:solidFill>
              <a:latin typeface="Lato Light"/>
              <a:ea typeface="Lato Light"/>
              <a:cs typeface="Lato Light"/>
              <a:sym typeface="Source Sans Pro Semibold" panose="020B0603030403020204" charset="0"/>
            </a:endParaRPr>
          </a:p>
        </p:txBody>
      </p:sp>
      <p:sp>
        <p:nvSpPr>
          <p:cNvPr id="14" name="Oval 11"/>
          <p:cNvSpPr/>
          <p:nvPr/>
        </p:nvSpPr>
        <p:spPr bwMode="auto">
          <a:xfrm>
            <a:off x="9434587" y="3559333"/>
            <a:ext cx="1166965" cy="1166813"/>
          </a:xfrm>
          <a:prstGeom prst="ellipse">
            <a:avLst/>
          </a:prstGeom>
          <a:solidFill>
            <a:srgbClr val="DA3218"/>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defRPr/>
            </a:pPr>
            <a:endParaRPr lang="en-US" sz="1350" dirty="0">
              <a:solidFill>
                <a:srgbClr val="FFFFFF"/>
              </a:solidFill>
              <a:latin typeface="Lato Light"/>
              <a:ea typeface="Lato Light"/>
              <a:cs typeface="Lato Light"/>
              <a:sym typeface="Source Sans Pro Semibold" panose="020B0603030403020204" charset="0"/>
            </a:endParaRPr>
          </a:p>
        </p:txBody>
      </p:sp>
      <p:sp>
        <p:nvSpPr>
          <p:cNvPr id="15" name="Oval 12"/>
          <p:cNvSpPr/>
          <p:nvPr/>
        </p:nvSpPr>
        <p:spPr bwMode="auto">
          <a:xfrm>
            <a:off x="9035279" y="4747576"/>
            <a:ext cx="1166171" cy="1166813"/>
          </a:xfrm>
          <a:prstGeom prst="ellipse">
            <a:avLst/>
          </a:prstGeom>
          <a:solidFill>
            <a:srgbClr val="F6AF48"/>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defRPr/>
            </a:pPr>
            <a:endParaRPr lang="en-US" sz="1350" dirty="0">
              <a:solidFill>
                <a:srgbClr val="FFFFFF"/>
              </a:solidFill>
              <a:latin typeface="Lato Light"/>
              <a:ea typeface="Lato Light"/>
              <a:cs typeface="Lato Light"/>
              <a:sym typeface="Source Sans Pro Semibold" panose="020B0603030403020204" charset="0"/>
            </a:endParaRPr>
          </a:p>
        </p:txBody>
      </p:sp>
      <p:sp>
        <p:nvSpPr>
          <p:cNvPr id="16" name="AutoShape 18"/>
          <p:cNvSpPr/>
          <p:nvPr/>
        </p:nvSpPr>
        <p:spPr bwMode="auto">
          <a:xfrm>
            <a:off x="6593198" y="3294417"/>
            <a:ext cx="706548" cy="7039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7" name="AutoShape 49"/>
          <p:cNvSpPr/>
          <p:nvPr/>
        </p:nvSpPr>
        <p:spPr bwMode="auto">
          <a:xfrm>
            <a:off x="9373470" y="1482254"/>
            <a:ext cx="436958" cy="438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8" name="AutoShape 32"/>
          <p:cNvSpPr/>
          <p:nvPr/>
        </p:nvSpPr>
        <p:spPr bwMode="auto">
          <a:xfrm>
            <a:off x="9773773" y="2655178"/>
            <a:ext cx="480654" cy="4827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9" name="AutoShape 37"/>
          <p:cNvSpPr/>
          <p:nvPr/>
        </p:nvSpPr>
        <p:spPr bwMode="auto">
          <a:xfrm>
            <a:off x="9794828" y="3903841"/>
            <a:ext cx="436958" cy="4807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0" name="AutoShape 12"/>
          <p:cNvSpPr/>
          <p:nvPr/>
        </p:nvSpPr>
        <p:spPr bwMode="auto">
          <a:xfrm>
            <a:off x="9420476" y="5119237"/>
            <a:ext cx="397234" cy="437072"/>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1" name="TextBox 56"/>
          <p:cNvSpPr txBox="1"/>
          <p:nvPr/>
        </p:nvSpPr>
        <p:spPr>
          <a:xfrm>
            <a:off x="2382589" y="1631197"/>
            <a:ext cx="1415782" cy="289316"/>
          </a:xfrm>
          <a:prstGeom prst="rect">
            <a:avLst/>
          </a:prstGeom>
          <a:noFill/>
        </p:spPr>
        <p:txBody>
          <a:bodyPr wrap="none" lIns="91445" tIns="45723" rIns="91445" bIns="45723" rtlCol="0">
            <a:spAutoFit/>
          </a:bodyPr>
          <a:lstStyle/>
          <a:p>
            <a:pPr>
              <a:lnSpc>
                <a:spcPct val="80000"/>
              </a:lnSpc>
            </a:pPr>
            <a:r>
              <a:rPr lang="zh-CN" altLang="en-US" sz="1600" dirty="0">
                <a:latin typeface="微软雅黑" panose="020B0503020204020204" charset="-122"/>
                <a:ea typeface="微软雅黑" panose="020B0503020204020204" charset="-122"/>
                <a:sym typeface="Arial" panose="020B0604020202020204" pitchFamily="34" charset="0"/>
              </a:rPr>
              <a:t>单击此处编辑</a:t>
            </a:r>
            <a:endParaRPr lang="en-US" altLang="zh-CN" sz="1600" dirty="0">
              <a:latin typeface="Bebas Neue Bold"/>
              <a:cs typeface="Bebas Neue Bold"/>
            </a:endParaRPr>
          </a:p>
        </p:txBody>
      </p:sp>
      <p:sp>
        <p:nvSpPr>
          <p:cNvPr id="22" name="Rectangle 57"/>
          <p:cNvSpPr/>
          <p:nvPr/>
        </p:nvSpPr>
        <p:spPr>
          <a:xfrm>
            <a:off x="2369904" y="1897369"/>
            <a:ext cx="2142135" cy="307783"/>
          </a:xfrm>
          <a:prstGeom prst="rect">
            <a:avLst/>
          </a:prstGeom>
        </p:spPr>
        <p:txBody>
          <a:bodyPr wrap="square" lIns="91445" tIns="45723" rIns="91445" bIns="45723">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a:t>
            </a:r>
            <a:endParaRPr lang="en-US" sz="1400" dirty="0">
              <a:cs typeface="Lato Light"/>
            </a:endParaRPr>
          </a:p>
        </p:txBody>
      </p:sp>
      <p:sp>
        <p:nvSpPr>
          <p:cNvPr id="23" name="Oval 55"/>
          <p:cNvSpPr/>
          <p:nvPr/>
        </p:nvSpPr>
        <p:spPr>
          <a:xfrm>
            <a:off x="1458623" y="1506592"/>
            <a:ext cx="763295" cy="763493"/>
          </a:xfrm>
          <a:prstGeom prst="ellipse">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a:endParaRPr lang="id-ID" sz="900" dirty="0">
              <a:latin typeface="Lato Light"/>
              <a:cs typeface="Lato Light"/>
            </a:endParaRPr>
          </a:p>
        </p:txBody>
      </p:sp>
      <p:sp>
        <p:nvSpPr>
          <p:cNvPr id="24" name="Oval 62"/>
          <p:cNvSpPr/>
          <p:nvPr/>
        </p:nvSpPr>
        <p:spPr>
          <a:xfrm>
            <a:off x="1458623" y="2559473"/>
            <a:ext cx="763295" cy="763493"/>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a:endParaRPr lang="id-ID" sz="900" dirty="0">
              <a:latin typeface="Lato Light"/>
              <a:cs typeface="Lato Light"/>
            </a:endParaRPr>
          </a:p>
        </p:txBody>
      </p:sp>
      <p:sp>
        <p:nvSpPr>
          <p:cNvPr id="25" name="Oval 67"/>
          <p:cNvSpPr/>
          <p:nvPr/>
        </p:nvSpPr>
        <p:spPr>
          <a:xfrm>
            <a:off x="1458623" y="3523637"/>
            <a:ext cx="763295" cy="763493"/>
          </a:xfrm>
          <a:prstGeom prst="ellipse">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a:endParaRPr lang="id-ID" sz="900" dirty="0">
              <a:latin typeface="Lato Light"/>
              <a:cs typeface="Lato Light"/>
            </a:endParaRPr>
          </a:p>
        </p:txBody>
      </p:sp>
      <p:sp>
        <p:nvSpPr>
          <p:cNvPr id="26" name="Oval 72"/>
          <p:cNvSpPr/>
          <p:nvPr/>
        </p:nvSpPr>
        <p:spPr>
          <a:xfrm>
            <a:off x="1458623" y="4576517"/>
            <a:ext cx="763295" cy="763493"/>
          </a:xfrm>
          <a:prstGeom prst="ellipse">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a:endParaRPr lang="id-ID" sz="900" dirty="0">
              <a:latin typeface="Lato Light"/>
              <a:cs typeface="Lato Light"/>
            </a:endParaRPr>
          </a:p>
        </p:txBody>
      </p:sp>
      <p:sp>
        <p:nvSpPr>
          <p:cNvPr id="27" name="AutoShape 49"/>
          <p:cNvSpPr/>
          <p:nvPr/>
        </p:nvSpPr>
        <p:spPr bwMode="auto">
          <a:xfrm>
            <a:off x="1648534" y="1687450"/>
            <a:ext cx="328293" cy="3296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8" name="AutoShape 32"/>
          <p:cNvSpPr/>
          <p:nvPr/>
        </p:nvSpPr>
        <p:spPr bwMode="auto">
          <a:xfrm>
            <a:off x="1663387" y="2752512"/>
            <a:ext cx="361122" cy="362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9" name="AutoShape 37"/>
          <p:cNvSpPr/>
          <p:nvPr/>
        </p:nvSpPr>
        <p:spPr bwMode="auto">
          <a:xfrm>
            <a:off x="1656404" y="3725983"/>
            <a:ext cx="328293" cy="3612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30" name="AutoShape 12"/>
          <p:cNvSpPr/>
          <p:nvPr/>
        </p:nvSpPr>
        <p:spPr bwMode="auto">
          <a:xfrm>
            <a:off x="1696006" y="4779792"/>
            <a:ext cx="271316" cy="328378"/>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p:spPr>
        <p:txBody>
          <a:bodyPr lIns="50789" tIns="50789" rIns="50789" bIns="50789" anchor="ctr"/>
          <a:lstStyle/>
          <a:p>
            <a:pPr defTabSz="457200">
              <a:defRPr/>
            </a:pPr>
            <a:endParaRPr lang="es-ES" sz="29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31" name="TextBox 56"/>
          <p:cNvSpPr txBox="1"/>
          <p:nvPr/>
        </p:nvSpPr>
        <p:spPr>
          <a:xfrm>
            <a:off x="2382589" y="2677693"/>
            <a:ext cx="1415782" cy="289316"/>
          </a:xfrm>
          <a:prstGeom prst="rect">
            <a:avLst/>
          </a:prstGeom>
          <a:noFill/>
        </p:spPr>
        <p:txBody>
          <a:bodyPr wrap="none" lIns="91445" tIns="45723" rIns="91445" bIns="45723" rtlCol="0">
            <a:spAutoFit/>
          </a:bodyPr>
          <a:lstStyle/>
          <a:p>
            <a:pPr>
              <a:lnSpc>
                <a:spcPct val="80000"/>
              </a:lnSpc>
            </a:pPr>
            <a:r>
              <a:rPr lang="zh-CN" altLang="en-US" sz="1600" dirty="0">
                <a:latin typeface="微软雅黑" panose="020B0503020204020204" charset="-122"/>
                <a:ea typeface="微软雅黑" panose="020B0503020204020204" charset="-122"/>
                <a:sym typeface="Arial" panose="020B0604020202020204" pitchFamily="34" charset="0"/>
              </a:rPr>
              <a:t>单击此处编辑</a:t>
            </a:r>
            <a:endParaRPr lang="en-US" altLang="zh-CN" sz="1600" dirty="0">
              <a:latin typeface="Bebas Neue Bold"/>
              <a:cs typeface="Bebas Neue Bold"/>
            </a:endParaRPr>
          </a:p>
        </p:txBody>
      </p:sp>
      <p:sp>
        <p:nvSpPr>
          <p:cNvPr id="32" name="Rectangle 57"/>
          <p:cNvSpPr/>
          <p:nvPr/>
        </p:nvSpPr>
        <p:spPr>
          <a:xfrm>
            <a:off x="2369904" y="2943865"/>
            <a:ext cx="2142135" cy="307783"/>
          </a:xfrm>
          <a:prstGeom prst="rect">
            <a:avLst/>
          </a:prstGeom>
        </p:spPr>
        <p:txBody>
          <a:bodyPr wrap="square" lIns="91445" tIns="45723" rIns="91445" bIns="45723">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a:t>
            </a:r>
            <a:endParaRPr lang="en-US" sz="1400" dirty="0">
              <a:latin typeface="微软雅黑" panose="020B0503020204020204" charset="-122"/>
              <a:ea typeface="微软雅黑" panose="020B0503020204020204" charset="-122"/>
            </a:endParaRPr>
          </a:p>
        </p:txBody>
      </p:sp>
      <p:sp>
        <p:nvSpPr>
          <p:cNvPr id="33" name="TextBox 56"/>
          <p:cNvSpPr txBox="1"/>
          <p:nvPr/>
        </p:nvSpPr>
        <p:spPr>
          <a:xfrm>
            <a:off x="2382589" y="3638764"/>
            <a:ext cx="1415782" cy="289316"/>
          </a:xfrm>
          <a:prstGeom prst="rect">
            <a:avLst/>
          </a:prstGeom>
          <a:noFill/>
        </p:spPr>
        <p:txBody>
          <a:bodyPr wrap="none" lIns="91445" tIns="45723" rIns="91445" bIns="45723" rtlCol="0">
            <a:spAutoFit/>
          </a:bodyPr>
          <a:lstStyle/>
          <a:p>
            <a:pPr>
              <a:lnSpc>
                <a:spcPct val="80000"/>
              </a:lnSpc>
            </a:pPr>
            <a:r>
              <a:rPr lang="zh-CN" altLang="en-US" sz="1600" dirty="0">
                <a:latin typeface="微软雅黑" panose="020B0503020204020204" charset="-122"/>
                <a:ea typeface="微软雅黑" panose="020B0503020204020204" charset="-122"/>
                <a:sym typeface="Arial" panose="020B0604020202020204" pitchFamily="34" charset="0"/>
              </a:rPr>
              <a:t>单击此处编辑</a:t>
            </a:r>
            <a:endParaRPr lang="en-US" altLang="zh-CN" sz="1600" dirty="0">
              <a:latin typeface="Bebas Neue Bold"/>
              <a:cs typeface="Bebas Neue Bold"/>
            </a:endParaRPr>
          </a:p>
        </p:txBody>
      </p:sp>
      <p:sp>
        <p:nvSpPr>
          <p:cNvPr id="34" name="Rectangle 57"/>
          <p:cNvSpPr/>
          <p:nvPr/>
        </p:nvSpPr>
        <p:spPr>
          <a:xfrm>
            <a:off x="2369904" y="3904936"/>
            <a:ext cx="2142135" cy="307783"/>
          </a:xfrm>
          <a:prstGeom prst="rect">
            <a:avLst/>
          </a:prstGeom>
        </p:spPr>
        <p:txBody>
          <a:bodyPr wrap="square" lIns="91445" tIns="45723" rIns="91445" bIns="45723">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a:t>
            </a:r>
            <a:endParaRPr lang="en-US" sz="1400" dirty="0">
              <a:latin typeface="微软雅黑" panose="020B0503020204020204" charset="-122"/>
              <a:ea typeface="微软雅黑" panose="020B0503020204020204" charset="-122"/>
            </a:endParaRPr>
          </a:p>
        </p:txBody>
      </p:sp>
      <p:sp>
        <p:nvSpPr>
          <p:cNvPr id="35" name="TextBox 56"/>
          <p:cNvSpPr txBox="1"/>
          <p:nvPr/>
        </p:nvSpPr>
        <p:spPr>
          <a:xfrm>
            <a:off x="2382589" y="4698210"/>
            <a:ext cx="1415782" cy="289316"/>
          </a:xfrm>
          <a:prstGeom prst="rect">
            <a:avLst/>
          </a:prstGeom>
          <a:noFill/>
        </p:spPr>
        <p:txBody>
          <a:bodyPr wrap="none" lIns="91445" tIns="45723" rIns="91445" bIns="45723" rtlCol="0">
            <a:spAutoFit/>
          </a:bodyPr>
          <a:lstStyle/>
          <a:p>
            <a:pPr>
              <a:lnSpc>
                <a:spcPct val="80000"/>
              </a:lnSpc>
            </a:pPr>
            <a:r>
              <a:rPr lang="zh-CN" altLang="en-US" sz="1600" dirty="0">
                <a:latin typeface="微软雅黑" panose="020B0503020204020204" charset="-122"/>
                <a:ea typeface="微软雅黑" panose="020B0503020204020204" charset="-122"/>
                <a:sym typeface="Arial" panose="020B0604020202020204" pitchFamily="34" charset="0"/>
              </a:rPr>
              <a:t>单击此处编辑</a:t>
            </a:r>
            <a:endParaRPr lang="en-US" altLang="zh-CN" sz="1600" dirty="0">
              <a:latin typeface="Bebas Neue Bold"/>
              <a:cs typeface="Bebas Neue Bold"/>
            </a:endParaRPr>
          </a:p>
        </p:txBody>
      </p:sp>
      <p:sp>
        <p:nvSpPr>
          <p:cNvPr id="36" name="Rectangle 57"/>
          <p:cNvSpPr/>
          <p:nvPr/>
        </p:nvSpPr>
        <p:spPr>
          <a:xfrm>
            <a:off x="2369904" y="4964382"/>
            <a:ext cx="2142135" cy="307783"/>
          </a:xfrm>
          <a:prstGeom prst="rect">
            <a:avLst/>
          </a:prstGeom>
        </p:spPr>
        <p:txBody>
          <a:bodyPr wrap="square" lIns="91445" tIns="45723" rIns="91445" bIns="45723">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a:t>
            </a:r>
            <a:endParaRPr lang="en-US" sz="1400" dirty="0">
              <a:latin typeface="微软雅黑" panose="020B0503020204020204" charset="-122"/>
              <a:ea typeface="微软雅黑" panose="020B0503020204020204" charset="-122"/>
            </a:endParaRPr>
          </a:p>
        </p:txBody>
      </p:sp>
      <p:sp>
        <p:nvSpPr>
          <p:cNvPr id="37" name="矩形 36"/>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Rectangle 86"/>
          <p:cNvSpPr/>
          <p:nvPr/>
        </p:nvSpPr>
        <p:spPr>
          <a:xfrm>
            <a:off x="8578335" y="1081717"/>
            <a:ext cx="1005367" cy="335971"/>
          </a:xfrm>
          <a:prstGeom prst="rect">
            <a:avLst/>
          </a:prstGeom>
        </p:spPr>
        <p:txBody>
          <a:bodyPr wrap="none" lIns="91422" tIns="45711" rIns="91422" bIns="45711">
            <a:spAutoFit/>
          </a:bodyPr>
          <a:lstStyle/>
          <a:p>
            <a:pPr algn="ctr">
              <a:lnSpc>
                <a:spcPts val="1865"/>
              </a:lnSpc>
              <a:spcAft>
                <a:spcPts val="1600"/>
              </a:spcAft>
            </a:pPr>
            <a:r>
              <a:rPr lang="zh-CN" altLang="en-US" sz="16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此处编辑</a:t>
            </a:r>
            <a:endParaRPr lang="en-US" altLang="zh-CN" sz="16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Rectangle 88"/>
          <p:cNvSpPr/>
          <p:nvPr/>
        </p:nvSpPr>
        <p:spPr>
          <a:xfrm>
            <a:off x="9550826" y="5521232"/>
            <a:ext cx="1292269" cy="561418"/>
          </a:xfrm>
          <a:prstGeom prst="rect">
            <a:avLst/>
          </a:prstGeom>
        </p:spPr>
        <p:txBody>
          <a:bodyPr wrap="square" lIns="91422" tIns="45711" rIns="91422" bIns="45711">
            <a:spAutoFit/>
          </a:bodyPr>
          <a:lstStyle/>
          <a:p>
            <a:pPr>
              <a:lnSpc>
                <a:spcPts val="1865"/>
              </a:lnSpc>
              <a:defRPr/>
            </a:pP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endParaRPr lang="en-US" sz="1400" dirty="0">
              <a:solidFill>
                <a:schemeClr val="tx1">
                  <a:lumMod val="85000"/>
                  <a:lumOff val="15000"/>
                </a:schemeClr>
              </a:solidFill>
              <a:latin typeface="微软雅黑" panose="020B0503020204020204" charset="-122"/>
              <a:ea typeface="微软雅黑" panose="020B0503020204020204" charset="-122"/>
            </a:endParaRPr>
          </a:p>
        </p:txBody>
      </p:sp>
      <p:sp>
        <p:nvSpPr>
          <p:cNvPr id="9" name="Rectangle 89"/>
          <p:cNvSpPr/>
          <p:nvPr/>
        </p:nvSpPr>
        <p:spPr>
          <a:xfrm>
            <a:off x="9694276" y="5223970"/>
            <a:ext cx="1005367" cy="335971"/>
          </a:xfrm>
          <a:prstGeom prst="rect">
            <a:avLst/>
          </a:prstGeom>
        </p:spPr>
        <p:txBody>
          <a:bodyPr wrap="none" lIns="91422" tIns="45711" rIns="91422" bIns="45711">
            <a:spAutoFit/>
          </a:bodyPr>
          <a:lstStyle/>
          <a:p>
            <a:pPr algn="ctr">
              <a:lnSpc>
                <a:spcPts val="1865"/>
              </a:lnSpc>
              <a:spcAft>
                <a:spcPts val="1600"/>
              </a:spcAft>
            </a:pPr>
            <a:r>
              <a:rPr lang="zh-CN" altLang="en-US" sz="16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此处编辑</a:t>
            </a:r>
            <a:endParaRPr lang="en-US" altLang="zh-CN" sz="16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Rectangle 91"/>
          <p:cNvSpPr/>
          <p:nvPr/>
        </p:nvSpPr>
        <p:spPr>
          <a:xfrm>
            <a:off x="7300515" y="5534855"/>
            <a:ext cx="1292269" cy="561418"/>
          </a:xfrm>
          <a:prstGeom prst="rect">
            <a:avLst/>
          </a:prstGeom>
        </p:spPr>
        <p:txBody>
          <a:bodyPr wrap="square" lIns="91422" tIns="45711" rIns="91422" bIns="45711">
            <a:spAutoFit/>
          </a:bodyPr>
          <a:lstStyle/>
          <a:p>
            <a:pPr>
              <a:lnSpc>
                <a:spcPts val="1865"/>
              </a:lnSpc>
              <a:defRPr/>
            </a:pP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endParaRPr lang="en-US" sz="1400" dirty="0">
              <a:solidFill>
                <a:schemeClr val="tx1">
                  <a:lumMod val="85000"/>
                  <a:lumOff val="15000"/>
                </a:schemeClr>
              </a:solidFill>
              <a:latin typeface="微软雅黑" panose="020B0503020204020204" charset="-122"/>
              <a:ea typeface="微软雅黑" panose="020B0503020204020204" charset="-122"/>
            </a:endParaRPr>
          </a:p>
        </p:txBody>
      </p:sp>
      <p:sp>
        <p:nvSpPr>
          <p:cNvPr id="11" name="Rectangle 92"/>
          <p:cNvSpPr/>
          <p:nvPr/>
        </p:nvSpPr>
        <p:spPr>
          <a:xfrm>
            <a:off x="7443965" y="5237593"/>
            <a:ext cx="1005367" cy="335971"/>
          </a:xfrm>
          <a:prstGeom prst="rect">
            <a:avLst/>
          </a:prstGeom>
        </p:spPr>
        <p:txBody>
          <a:bodyPr wrap="none" lIns="91422" tIns="45711" rIns="91422" bIns="45711">
            <a:spAutoFit/>
          </a:bodyPr>
          <a:lstStyle/>
          <a:p>
            <a:pPr algn="ctr">
              <a:lnSpc>
                <a:spcPts val="1865"/>
              </a:lnSpc>
              <a:spcAft>
                <a:spcPts val="1600"/>
              </a:spcAft>
            </a:pPr>
            <a:r>
              <a:rPr lang="zh-CN" altLang="en-US" sz="16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此处编辑</a:t>
            </a:r>
            <a:endParaRPr lang="en-US" altLang="zh-CN" sz="1600" b="1" dirty="0">
              <a:solidFill>
                <a:schemeClr val="tx1">
                  <a:lumMod val="85000"/>
                  <a:lumOff val="15000"/>
                </a:schemeClr>
              </a:solidFill>
              <a:latin typeface="微软雅黑" panose="020B0503020204020204" charset="-122"/>
              <a:ea typeface="微软雅黑" panose="020B0503020204020204" charset="-122"/>
            </a:endParaRPr>
          </a:p>
        </p:txBody>
      </p:sp>
      <p:sp>
        <p:nvSpPr>
          <p:cNvPr id="12" name="Rectangle 97"/>
          <p:cNvSpPr/>
          <p:nvPr/>
        </p:nvSpPr>
        <p:spPr>
          <a:xfrm>
            <a:off x="8434885" y="1378979"/>
            <a:ext cx="1292269" cy="561418"/>
          </a:xfrm>
          <a:prstGeom prst="rect">
            <a:avLst/>
          </a:prstGeom>
        </p:spPr>
        <p:txBody>
          <a:bodyPr wrap="square" lIns="91422" tIns="45711" rIns="91422" bIns="45711">
            <a:spAutoFit/>
          </a:bodyPr>
          <a:lstStyle/>
          <a:p>
            <a:pPr>
              <a:lnSpc>
                <a:spcPts val="1865"/>
              </a:lnSpc>
              <a:defRPr/>
            </a:pP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a:t>
            </a:r>
            <a:endParaRPr lang="en-US" sz="1400" dirty="0">
              <a:solidFill>
                <a:schemeClr val="tx1">
                  <a:lumMod val="85000"/>
                  <a:lumOff val="15000"/>
                </a:schemeClr>
              </a:solidFill>
              <a:latin typeface="微软雅黑" panose="020B0503020204020204" charset="-122"/>
              <a:ea typeface="微软雅黑" panose="020B0503020204020204" charset="-122"/>
            </a:endParaRPr>
          </a:p>
        </p:txBody>
      </p:sp>
      <p:sp>
        <p:nvSpPr>
          <p:cNvPr id="13" name="Shape 1485"/>
          <p:cNvSpPr/>
          <p:nvPr/>
        </p:nvSpPr>
        <p:spPr>
          <a:xfrm>
            <a:off x="7832029" y="2581010"/>
            <a:ext cx="2485280" cy="19524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noFill/>
          <a:ln w="63500" cap="flat">
            <a:solidFill>
              <a:srgbClr val="E5E5E5"/>
            </a:solidFill>
            <a:prstDash val="solid"/>
            <a:miter lim="400000"/>
          </a:ln>
          <a:effectLst/>
        </p:spPr>
        <p:txBody>
          <a:bodyPr wrap="square" lIns="0" tIns="0" rIns="0" bIns="0" numCol="1" anchor="ctr">
            <a:noAutofit/>
          </a:bodyPr>
          <a:lstStyle/>
          <a:p>
            <a:endParaRPr sz="900"/>
          </a:p>
        </p:txBody>
      </p:sp>
      <p:sp>
        <p:nvSpPr>
          <p:cNvPr id="14" name="Shape 1486"/>
          <p:cNvSpPr/>
          <p:nvPr/>
        </p:nvSpPr>
        <p:spPr>
          <a:xfrm>
            <a:off x="7335959" y="3889262"/>
            <a:ext cx="1249587" cy="1249587"/>
          </a:xfrm>
          <a:prstGeom prst="ellipse">
            <a:avLst/>
          </a:prstGeom>
          <a:solidFill>
            <a:srgbClr val="F6AF48"/>
          </a:solidFill>
          <a:ln w="12700" cap="flat">
            <a:noFill/>
            <a:miter lim="400000"/>
          </a:ln>
          <a:effec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1250"/>
          </a:p>
        </p:txBody>
      </p:sp>
      <p:sp>
        <p:nvSpPr>
          <p:cNvPr id="15" name="Shape 1487"/>
          <p:cNvSpPr/>
          <p:nvPr/>
        </p:nvSpPr>
        <p:spPr>
          <a:xfrm>
            <a:off x="9563793" y="3889262"/>
            <a:ext cx="1249587" cy="1249587"/>
          </a:xfrm>
          <a:prstGeom prst="ellipse">
            <a:avLst/>
          </a:prstGeom>
          <a:solidFill>
            <a:srgbClr val="F6AF48"/>
          </a:solidFill>
          <a:ln w="12700" cap="flat">
            <a:noFill/>
            <a:miter lim="400000"/>
          </a:ln>
          <a:effec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1250"/>
          </a:p>
        </p:txBody>
      </p:sp>
      <p:sp>
        <p:nvSpPr>
          <p:cNvPr id="16" name="Shape 1488"/>
          <p:cNvSpPr/>
          <p:nvPr/>
        </p:nvSpPr>
        <p:spPr>
          <a:xfrm>
            <a:off x="8449876" y="2047015"/>
            <a:ext cx="1249587" cy="1249587"/>
          </a:xfrm>
          <a:prstGeom prst="ellipse">
            <a:avLst/>
          </a:prstGeom>
          <a:solidFill>
            <a:srgbClr val="DA3218"/>
          </a:solidFill>
          <a:ln w="12700" cap="flat">
            <a:noFill/>
            <a:miter lim="400000"/>
          </a:ln>
          <a:effec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1250"/>
          </a:p>
        </p:txBody>
      </p:sp>
      <p:sp>
        <p:nvSpPr>
          <p:cNvPr id="17" name="TextBox 78"/>
          <p:cNvSpPr txBox="1"/>
          <p:nvPr/>
        </p:nvSpPr>
        <p:spPr>
          <a:xfrm>
            <a:off x="1219255" y="2154733"/>
            <a:ext cx="5222875" cy="487313"/>
          </a:xfrm>
          <a:prstGeom prst="rect">
            <a:avLst/>
          </a:prstGeom>
          <a:noFill/>
        </p:spPr>
        <p:txBody>
          <a:bodyPr wrap="square" lIns="0" tIns="0" rIns="0" bIns="0" rtlCol="0">
            <a:spAutoFit/>
          </a:bodyPr>
          <a:lstStyle/>
          <a:p>
            <a:pPr>
              <a:lnSpc>
                <a:spcPts val="1865"/>
              </a:lnSpc>
              <a:defRPr/>
            </a:pP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本模版所有图形线条及其相应素材均可自由编辑、改色、替换。</a:t>
            </a:r>
            <a:endParaRPr lang="en-US" sz="1400" dirty="0">
              <a:latin typeface="Lato Light"/>
              <a:cs typeface="Lato Light"/>
            </a:endParaRPr>
          </a:p>
        </p:txBody>
      </p:sp>
      <p:sp>
        <p:nvSpPr>
          <p:cNvPr id="18" name="TextBox 79"/>
          <p:cNvSpPr txBox="1"/>
          <p:nvPr/>
        </p:nvSpPr>
        <p:spPr>
          <a:xfrm>
            <a:off x="1219255" y="4753092"/>
            <a:ext cx="5222875" cy="487313"/>
          </a:xfrm>
          <a:prstGeom prst="rect">
            <a:avLst/>
          </a:prstGeom>
          <a:noFill/>
        </p:spPr>
        <p:txBody>
          <a:bodyPr wrap="square" lIns="0" tIns="0" rIns="0" bIns="0" rtlCol="0">
            <a:spAutoFit/>
          </a:bodyPr>
          <a:lstStyle/>
          <a:p>
            <a:pPr>
              <a:lnSpc>
                <a:spcPts val="1865"/>
              </a:lnSpc>
              <a:defRPr/>
            </a:pP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本模版所有图形线条及其相应素材均可自由编辑、改色、替换。</a:t>
            </a:r>
            <a:endParaRPr lang="en-US" altLang="zh-CN" sz="1600" dirty="0">
              <a:latin typeface="Lato Light"/>
              <a:cs typeface="Lato Light"/>
            </a:endParaRPr>
          </a:p>
        </p:txBody>
      </p:sp>
      <p:sp>
        <p:nvSpPr>
          <p:cNvPr id="19" name="Oval 80"/>
          <p:cNvSpPr/>
          <p:nvPr/>
        </p:nvSpPr>
        <p:spPr>
          <a:xfrm>
            <a:off x="2021262" y="3459331"/>
            <a:ext cx="576679" cy="576830"/>
          </a:xfrm>
          <a:prstGeom prst="ellipse">
            <a:avLst/>
          </a:prstGeom>
          <a:solidFill>
            <a:srgbClr val="DA321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0" name="TextBox 81"/>
          <p:cNvSpPr txBox="1"/>
          <p:nvPr/>
        </p:nvSpPr>
        <p:spPr>
          <a:xfrm>
            <a:off x="1899228" y="4147202"/>
            <a:ext cx="820738" cy="243656"/>
          </a:xfrm>
          <a:prstGeom prst="rect">
            <a:avLst/>
          </a:prstGeom>
          <a:noFill/>
        </p:spPr>
        <p:txBody>
          <a:bodyPr wrap="none" lIns="0" tIns="0" rIns="0" bIns="0" rtlCol="0">
            <a:spAutoFit/>
          </a:bodyPr>
          <a:lstStyle/>
          <a:p>
            <a:pPr algn="ctr">
              <a:lnSpc>
                <a:spcPts val="1865"/>
              </a:lnSpc>
              <a:spcAft>
                <a:spcPts val="1600"/>
              </a:spcAft>
            </a:pPr>
            <a:r>
              <a:rPr lang="zh-CN" altLang="en-US" sz="16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此处编辑</a:t>
            </a:r>
            <a:endParaRPr lang="en-US" sz="1600" b="1" dirty="0">
              <a:latin typeface="Lato Light"/>
              <a:cs typeface="Lato Light"/>
            </a:endParaRPr>
          </a:p>
        </p:txBody>
      </p:sp>
      <p:sp>
        <p:nvSpPr>
          <p:cNvPr id="21" name="Oval 101"/>
          <p:cNvSpPr/>
          <p:nvPr/>
        </p:nvSpPr>
        <p:spPr>
          <a:xfrm>
            <a:off x="3216612" y="3459331"/>
            <a:ext cx="576679" cy="576830"/>
          </a:xfrm>
          <a:prstGeom prst="ellipse">
            <a:avLst/>
          </a:prstGeom>
          <a:solidFill>
            <a:srgbClr val="F6AF4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2" name="TextBox 102"/>
          <p:cNvSpPr txBox="1"/>
          <p:nvPr/>
        </p:nvSpPr>
        <p:spPr>
          <a:xfrm>
            <a:off x="3124172" y="4147202"/>
            <a:ext cx="820738" cy="243656"/>
          </a:xfrm>
          <a:prstGeom prst="rect">
            <a:avLst/>
          </a:prstGeom>
          <a:noFill/>
        </p:spPr>
        <p:txBody>
          <a:bodyPr wrap="none" lIns="0" tIns="0" rIns="0" bIns="0" rtlCol="0">
            <a:spAutoFit/>
          </a:bodyPr>
          <a:lstStyle/>
          <a:p>
            <a:pPr algn="ctr">
              <a:lnSpc>
                <a:spcPts val="1865"/>
              </a:lnSpc>
              <a:spcAft>
                <a:spcPts val="1600"/>
              </a:spcAft>
            </a:pPr>
            <a:r>
              <a:rPr lang="zh-CN" altLang="en-US" sz="16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此处编辑</a:t>
            </a:r>
            <a:endParaRPr lang="en-US" altLang="zh-CN" sz="16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TextBox 105"/>
          <p:cNvSpPr txBox="1"/>
          <p:nvPr/>
        </p:nvSpPr>
        <p:spPr>
          <a:xfrm>
            <a:off x="1212643" y="1806556"/>
            <a:ext cx="1846659" cy="243656"/>
          </a:xfrm>
          <a:prstGeom prst="rect">
            <a:avLst/>
          </a:prstGeom>
          <a:noFill/>
        </p:spPr>
        <p:txBody>
          <a:bodyPr wrap="none" lIns="0" tIns="0" rIns="0" bIns="0" rtlCol="0">
            <a:spAutoFit/>
          </a:bodyPr>
          <a:lstStyle/>
          <a:p>
            <a:pPr>
              <a:lnSpc>
                <a:spcPts val="1865"/>
              </a:lnSpc>
              <a:spcAft>
                <a:spcPts val="1600"/>
              </a:spcAft>
            </a:pPr>
            <a:r>
              <a:rPr lang="zh-CN" altLang="en-US" sz="24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a:t>
            </a:r>
            <a:endParaRPr lang="en-US" sz="2400" b="1" dirty="0">
              <a:latin typeface="Lato Regular"/>
              <a:cs typeface="Lato Regular"/>
            </a:endParaRPr>
          </a:p>
        </p:txBody>
      </p:sp>
      <p:sp>
        <p:nvSpPr>
          <p:cNvPr id="24" name="Oval 121"/>
          <p:cNvSpPr/>
          <p:nvPr/>
        </p:nvSpPr>
        <p:spPr>
          <a:xfrm>
            <a:off x="4423894" y="3459331"/>
            <a:ext cx="576679" cy="576830"/>
          </a:xfrm>
          <a:prstGeom prst="ellipse">
            <a:avLst/>
          </a:prstGeom>
          <a:solidFill>
            <a:srgbClr val="DA321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5" name="TextBox 122"/>
          <p:cNvSpPr txBox="1"/>
          <p:nvPr/>
        </p:nvSpPr>
        <p:spPr>
          <a:xfrm>
            <a:off x="4301868" y="4147202"/>
            <a:ext cx="820738" cy="243656"/>
          </a:xfrm>
          <a:prstGeom prst="rect">
            <a:avLst/>
          </a:prstGeom>
          <a:noFill/>
        </p:spPr>
        <p:txBody>
          <a:bodyPr wrap="none" lIns="0" tIns="0" rIns="0" bIns="0" rtlCol="0">
            <a:spAutoFit/>
          </a:bodyPr>
          <a:lstStyle/>
          <a:p>
            <a:pPr algn="ctr">
              <a:lnSpc>
                <a:spcPts val="1865"/>
              </a:lnSpc>
              <a:spcAft>
                <a:spcPts val="1600"/>
              </a:spcAft>
            </a:pPr>
            <a:r>
              <a:rPr lang="zh-CN" altLang="en-US" sz="16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此处编辑</a:t>
            </a:r>
            <a:endParaRPr lang="en-US" altLang="zh-CN" sz="16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26" name="组合 25"/>
          <p:cNvGrpSpPr/>
          <p:nvPr/>
        </p:nvGrpSpPr>
        <p:grpSpPr>
          <a:xfrm>
            <a:off x="8772268" y="2369924"/>
            <a:ext cx="604802" cy="603768"/>
            <a:chOff x="8772268" y="2369924"/>
            <a:chExt cx="604802" cy="603768"/>
          </a:xfrm>
        </p:grpSpPr>
        <p:sp>
          <p:nvSpPr>
            <p:cNvPr id="27" name="AutoShape 128"/>
            <p:cNvSpPr/>
            <p:nvPr/>
          </p:nvSpPr>
          <p:spPr bwMode="auto">
            <a:xfrm>
              <a:off x="8772268" y="2369924"/>
              <a:ext cx="604802" cy="6037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28" name="AutoShape 129"/>
            <p:cNvSpPr/>
            <p:nvPr/>
          </p:nvSpPr>
          <p:spPr bwMode="auto">
            <a:xfrm>
              <a:off x="9150011" y="2445266"/>
              <a:ext cx="150685" cy="150684"/>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29" name="组合 28"/>
          <p:cNvGrpSpPr/>
          <p:nvPr/>
        </p:nvGrpSpPr>
        <p:grpSpPr>
          <a:xfrm>
            <a:off x="7675887" y="4229190"/>
            <a:ext cx="569730" cy="569730"/>
            <a:chOff x="7675887" y="4229190"/>
            <a:chExt cx="569730" cy="569730"/>
          </a:xfrm>
        </p:grpSpPr>
        <p:sp>
          <p:nvSpPr>
            <p:cNvPr id="30" name="AutoShape 126"/>
            <p:cNvSpPr/>
            <p:nvPr/>
          </p:nvSpPr>
          <p:spPr bwMode="auto">
            <a:xfrm>
              <a:off x="7675887" y="4229190"/>
              <a:ext cx="569730" cy="5697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1" name="AutoShape 127"/>
            <p:cNvSpPr/>
            <p:nvPr/>
          </p:nvSpPr>
          <p:spPr bwMode="auto">
            <a:xfrm>
              <a:off x="7906701" y="4317814"/>
              <a:ext cx="134398" cy="133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32" name="组合 31"/>
          <p:cNvGrpSpPr/>
          <p:nvPr/>
        </p:nvGrpSpPr>
        <p:grpSpPr>
          <a:xfrm>
            <a:off x="9946636" y="4191088"/>
            <a:ext cx="483901" cy="645935"/>
            <a:chOff x="9946636" y="4191088"/>
            <a:chExt cx="483901" cy="645935"/>
          </a:xfrm>
        </p:grpSpPr>
        <p:sp>
          <p:nvSpPr>
            <p:cNvPr id="33" name="AutoShape 108"/>
            <p:cNvSpPr/>
            <p:nvPr/>
          </p:nvSpPr>
          <p:spPr bwMode="auto">
            <a:xfrm>
              <a:off x="10066784" y="4312338"/>
              <a:ext cx="242502" cy="2425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4" name="AutoShape 109"/>
            <p:cNvSpPr/>
            <p:nvPr/>
          </p:nvSpPr>
          <p:spPr bwMode="auto">
            <a:xfrm>
              <a:off x="9946636" y="4191088"/>
              <a:ext cx="483901" cy="645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35" name="组合 34"/>
          <p:cNvGrpSpPr/>
          <p:nvPr/>
        </p:nvGrpSpPr>
        <p:grpSpPr>
          <a:xfrm>
            <a:off x="2140824" y="3579257"/>
            <a:ext cx="337555" cy="336978"/>
            <a:chOff x="2140824" y="3579257"/>
            <a:chExt cx="337555" cy="336978"/>
          </a:xfrm>
        </p:grpSpPr>
        <p:sp>
          <p:nvSpPr>
            <p:cNvPr id="36" name="AutoShape 128"/>
            <p:cNvSpPr/>
            <p:nvPr/>
          </p:nvSpPr>
          <p:spPr bwMode="auto">
            <a:xfrm>
              <a:off x="2140824" y="3579257"/>
              <a:ext cx="337555" cy="3369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7" name="AutoShape 129"/>
            <p:cNvSpPr/>
            <p:nvPr/>
          </p:nvSpPr>
          <p:spPr bwMode="auto">
            <a:xfrm>
              <a:off x="2351652" y="3621307"/>
              <a:ext cx="84101" cy="84101"/>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38" name="组合 37"/>
          <p:cNvGrpSpPr/>
          <p:nvPr/>
        </p:nvGrpSpPr>
        <p:grpSpPr>
          <a:xfrm>
            <a:off x="3345961" y="3588756"/>
            <a:ext cx="317980" cy="317980"/>
            <a:chOff x="3345961" y="3588756"/>
            <a:chExt cx="317980" cy="317980"/>
          </a:xfrm>
        </p:grpSpPr>
        <p:sp>
          <p:nvSpPr>
            <p:cNvPr id="39" name="AutoShape 126"/>
            <p:cNvSpPr/>
            <p:nvPr/>
          </p:nvSpPr>
          <p:spPr bwMode="auto">
            <a:xfrm>
              <a:off x="3345961" y="3588756"/>
              <a:ext cx="317980" cy="3179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0" name="AutoShape 127"/>
            <p:cNvSpPr/>
            <p:nvPr/>
          </p:nvSpPr>
          <p:spPr bwMode="auto">
            <a:xfrm>
              <a:off x="3474784" y="3638219"/>
              <a:ext cx="75011" cy="7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1" name="组合 40"/>
          <p:cNvGrpSpPr/>
          <p:nvPr/>
        </p:nvGrpSpPr>
        <p:grpSpPr>
          <a:xfrm>
            <a:off x="4577195" y="3567490"/>
            <a:ext cx="270077" cy="360512"/>
            <a:chOff x="4577195" y="3567490"/>
            <a:chExt cx="270077" cy="360512"/>
          </a:xfrm>
        </p:grpSpPr>
        <p:sp>
          <p:nvSpPr>
            <p:cNvPr id="42" name="AutoShape 108"/>
            <p:cNvSpPr/>
            <p:nvPr/>
          </p:nvSpPr>
          <p:spPr bwMode="auto">
            <a:xfrm>
              <a:off x="4644252" y="3635163"/>
              <a:ext cx="135346" cy="1353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3" name="AutoShape 109"/>
            <p:cNvSpPr/>
            <p:nvPr/>
          </p:nvSpPr>
          <p:spPr bwMode="auto">
            <a:xfrm>
              <a:off x="4577195" y="3567490"/>
              <a:ext cx="270077" cy="360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sp>
        <p:nvSpPr>
          <p:cNvPr id="44" name="矩形 43"/>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100"/>
          <p:cNvSpPr txBox="1"/>
          <p:nvPr/>
        </p:nvSpPr>
        <p:spPr>
          <a:xfrm>
            <a:off x="6407745" y="3010573"/>
            <a:ext cx="5117316" cy="775597"/>
          </a:xfrm>
          <a:prstGeom prst="rect">
            <a:avLst/>
          </a:prstGeom>
          <a:noFill/>
        </p:spPr>
        <p:txBody>
          <a:bodyPr wrap="square" lIns="0" tIns="0" rIns="0" bIns="0" rtlCol="0">
            <a:spAutoFit/>
          </a:bodyPr>
          <a:lstStyle/>
          <a:p>
            <a:pPr defTabSz="1216660">
              <a:lnSpc>
                <a:spcPct val="120000"/>
              </a:lnSpc>
              <a:spcBef>
                <a:spcPct val="20000"/>
              </a:spcBef>
            </a:pP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的美化，</a:t>
            </a: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本模版所有图形线条及其相应素材均可自由编辑、改色、替换。更多使用说明和作品请详阅模版最末的使用手册。</a:t>
            </a:r>
            <a:endParaRPr lang="en-US" altLang="zh-CN"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endParaRPr>
          </a:p>
        </p:txBody>
      </p:sp>
      <p:sp>
        <p:nvSpPr>
          <p:cNvPr id="23" name="TextBox 101"/>
          <p:cNvSpPr txBox="1"/>
          <p:nvPr/>
        </p:nvSpPr>
        <p:spPr>
          <a:xfrm>
            <a:off x="6407895" y="1952002"/>
            <a:ext cx="1846659" cy="294953"/>
          </a:xfrm>
          <a:prstGeom prst="rect">
            <a:avLst/>
          </a:prstGeom>
          <a:noFill/>
        </p:spPr>
        <p:txBody>
          <a:bodyPr wrap="none" lIns="0" tIns="0" rIns="0" bIns="0" rtlCol="0">
            <a:spAutoFit/>
          </a:bodyPr>
          <a:lstStyle/>
          <a:p>
            <a:pPr>
              <a:lnSpc>
                <a:spcPts val="2265"/>
              </a:lnSpc>
              <a:spcAft>
                <a:spcPts val="800"/>
              </a:spcAft>
            </a:pPr>
            <a:r>
              <a:rPr lang="zh-CN" altLang="en-US" sz="2400"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a:t>
            </a:r>
            <a:endParaRPr lang="en-US" sz="2400" b="1" cap="all" spc="27" dirty="0">
              <a:latin typeface="Lato Regular"/>
              <a:cs typeface="Lato Regular"/>
            </a:endParaRPr>
          </a:p>
        </p:txBody>
      </p:sp>
      <p:sp>
        <p:nvSpPr>
          <p:cNvPr id="24" name="TextBox 102"/>
          <p:cNvSpPr txBox="1"/>
          <p:nvPr/>
        </p:nvSpPr>
        <p:spPr>
          <a:xfrm>
            <a:off x="6407895" y="4010907"/>
            <a:ext cx="1384995" cy="218008"/>
          </a:xfrm>
          <a:prstGeom prst="rect">
            <a:avLst/>
          </a:prstGeom>
          <a:noFill/>
        </p:spPr>
        <p:txBody>
          <a:bodyPr wrap="none" lIns="0" tIns="0" rIns="0" bIns="0" rtlCol="0">
            <a:spAutoFit/>
          </a:bodyPr>
          <a:lstStyle/>
          <a:p>
            <a:pPr>
              <a:lnSpc>
                <a:spcPts val="1735"/>
              </a:lnSpc>
              <a:spcAft>
                <a:spcPts val="800"/>
              </a:spcAft>
            </a:pPr>
            <a:r>
              <a:rPr lang="zh-CN" altLang="en-US" b="1"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a:t>
            </a:r>
            <a:endParaRPr lang="en-US" b="1" dirty="0">
              <a:latin typeface="Lato Regular"/>
              <a:cs typeface="Lato Regular"/>
            </a:endParaRPr>
          </a:p>
        </p:txBody>
      </p:sp>
      <p:sp>
        <p:nvSpPr>
          <p:cNvPr id="25" name="TextBox 103"/>
          <p:cNvSpPr txBox="1"/>
          <p:nvPr/>
        </p:nvSpPr>
        <p:spPr>
          <a:xfrm>
            <a:off x="6407745" y="2418671"/>
            <a:ext cx="5117316" cy="517065"/>
          </a:xfrm>
          <a:prstGeom prst="rect">
            <a:avLst/>
          </a:prstGeom>
          <a:noFill/>
        </p:spPr>
        <p:txBody>
          <a:bodyPr wrap="square" lIns="0" tIns="0" rIns="0" bIns="0" rtlCol="0">
            <a:spAutoFit/>
          </a:bodyPr>
          <a:lstStyle/>
          <a:p>
            <a:pPr defTabSz="1216660">
              <a:lnSpc>
                <a:spcPct val="120000"/>
              </a:lnSpc>
              <a:spcBef>
                <a:spcPct val="20000"/>
              </a:spcBef>
            </a:pPr>
            <a:r>
              <a:rPr lang="zh-CN" altLang="en-US"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单击此处编辑您要的内容，建议您在展示时、改色、替换。采用微软雅黑字体，本模版所有图形线条及其相应素材均可自由编辑。</a:t>
            </a:r>
            <a:endParaRPr lang="en-US" altLang="zh-CN" sz="14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endParaRPr>
          </a:p>
        </p:txBody>
      </p:sp>
      <p:sp>
        <p:nvSpPr>
          <p:cNvPr id="17" name="Rounded Rectangle 95"/>
          <p:cNvSpPr/>
          <p:nvPr/>
        </p:nvSpPr>
        <p:spPr>
          <a:xfrm>
            <a:off x="6376923" y="4394084"/>
            <a:ext cx="719813" cy="720000"/>
          </a:xfrm>
          <a:prstGeom prst="roundRect">
            <a:avLst>
              <a:gd name="adj" fmla="val 50000"/>
            </a:avLst>
          </a:prstGeom>
          <a:solidFill>
            <a:srgbClr val="DA3218"/>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solidFill>
                <a:srgbClr val="7F7F7F"/>
              </a:solidFill>
            </a:endParaRPr>
          </a:p>
        </p:txBody>
      </p:sp>
      <p:sp>
        <p:nvSpPr>
          <p:cNvPr id="18" name="Rounded Rectangle 96"/>
          <p:cNvSpPr/>
          <p:nvPr/>
        </p:nvSpPr>
        <p:spPr>
          <a:xfrm>
            <a:off x="7494522" y="4394084"/>
            <a:ext cx="719813" cy="720000"/>
          </a:xfrm>
          <a:prstGeom prst="roundRect">
            <a:avLst>
              <a:gd name="adj" fmla="val 50000"/>
            </a:avLst>
          </a:prstGeom>
          <a:solidFill>
            <a:srgbClr val="F6AF48"/>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solidFill>
                <a:srgbClr val="7F7F7F"/>
              </a:solidFill>
            </a:endParaRPr>
          </a:p>
        </p:txBody>
      </p:sp>
      <p:sp>
        <p:nvSpPr>
          <p:cNvPr id="19" name="Rounded Rectangle 97"/>
          <p:cNvSpPr/>
          <p:nvPr/>
        </p:nvSpPr>
        <p:spPr>
          <a:xfrm>
            <a:off x="8548622" y="4394084"/>
            <a:ext cx="719813" cy="720000"/>
          </a:xfrm>
          <a:prstGeom prst="roundRect">
            <a:avLst>
              <a:gd name="adj" fmla="val 50000"/>
            </a:avLst>
          </a:prstGeom>
          <a:solidFill>
            <a:srgbClr val="DA3218"/>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solidFill>
                <a:srgbClr val="7F7F7F"/>
              </a:solidFill>
            </a:endParaRPr>
          </a:p>
        </p:txBody>
      </p:sp>
      <p:sp>
        <p:nvSpPr>
          <p:cNvPr id="20" name="Rounded Rectangle 98"/>
          <p:cNvSpPr/>
          <p:nvPr/>
        </p:nvSpPr>
        <p:spPr>
          <a:xfrm>
            <a:off x="9665399" y="4394084"/>
            <a:ext cx="719813" cy="720000"/>
          </a:xfrm>
          <a:prstGeom prst="roundRect">
            <a:avLst>
              <a:gd name="adj" fmla="val 50000"/>
            </a:avLst>
          </a:prstGeom>
          <a:solidFill>
            <a:srgbClr val="F6AF48"/>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solidFill>
                <a:srgbClr val="7F7F7F"/>
              </a:solidFill>
            </a:endParaRPr>
          </a:p>
        </p:txBody>
      </p:sp>
      <p:sp>
        <p:nvSpPr>
          <p:cNvPr id="21" name="Rounded Rectangle 99"/>
          <p:cNvSpPr/>
          <p:nvPr/>
        </p:nvSpPr>
        <p:spPr>
          <a:xfrm>
            <a:off x="10644242" y="4394084"/>
            <a:ext cx="719813" cy="720000"/>
          </a:xfrm>
          <a:prstGeom prst="roundRect">
            <a:avLst>
              <a:gd name="adj" fmla="val 50000"/>
            </a:avLst>
          </a:prstGeom>
          <a:solidFill>
            <a:srgbClr val="DA3218"/>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solidFill>
                <a:srgbClr val="7F7F7F"/>
              </a:solidFill>
            </a:endParaRPr>
          </a:p>
        </p:txBody>
      </p:sp>
      <p:sp>
        <p:nvSpPr>
          <p:cNvPr id="26" name="Freeform 24"/>
          <p:cNvSpPr>
            <a:spLocks noChangeArrowheads="1"/>
          </p:cNvSpPr>
          <p:nvPr/>
        </p:nvSpPr>
        <p:spPr bwMode="auto">
          <a:xfrm>
            <a:off x="7681500" y="4609244"/>
            <a:ext cx="362608" cy="288103"/>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bg1"/>
          </a:solidFill>
          <a:ln>
            <a:noFill/>
          </a:ln>
          <a:effectLst/>
        </p:spPr>
        <p:txBody>
          <a:bodyPr wrap="none" lIns="45712" tIns="22856" rIns="45712" bIns="22856" anchor="ctr"/>
          <a:lstStyle/>
          <a:p>
            <a:pPr>
              <a:defRPr/>
            </a:pPr>
            <a:endParaRPr lang="en-US" sz="900" dirty="0"/>
          </a:p>
        </p:txBody>
      </p:sp>
      <p:sp>
        <p:nvSpPr>
          <p:cNvPr id="27" name="Freeform 39"/>
          <p:cNvSpPr>
            <a:spLocks noChangeArrowheads="1"/>
          </p:cNvSpPr>
          <p:nvPr/>
        </p:nvSpPr>
        <p:spPr bwMode="auto">
          <a:xfrm>
            <a:off x="9871937" y="4584371"/>
            <a:ext cx="324032" cy="32411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45712" tIns="22856" rIns="45712" bIns="22856" anchor="ctr"/>
          <a:lstStyle/>
          <a:p>
            <a:pPr>
              <a:defRPr/>
            </a:pPr>
            <a:endParaRPr lang="en-US" sz="900" dirty="0"/>
          </a:p>
        </p:txBody>
      </p:sp>
      <p:sp>
        <p:nvSpPr>
          <p:cNvPr id="28" name="Freeform 51"/>
          <p:cNvSpPr>
            <a:spLocks noChangeArrowheads="1"/>
          </p:cNvSpPr>
          <p:nvPr/>
        </p:nvSpPr>
        <p:spPr bwMode="auto">
          <a:xfrm>
            <a:off x="6566872" y="4660255"/>
            <a:ext cx="336891" cy="208361"/>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bg1"/>
          </a:solidFill>
          <a:ln>
            <a:noFill/>
          </a:ln>
          <a:effectLst/>
        </p:spPr>
        <p:txBody>
          <a:bodyPr wrap="none" lIns="45712" tIns="22856" rIns="45712" bIns="22856" anchor="ctr"/>
          <a:lstStyle/>
          <a:p>
            <a:pPr>
              <a:defRPr/>
            </a:pPr>
            <a:endParaRPr lang="en-US" sz="900" dirty="0"/>
          </a:p>
        </p:txBody>
      </p:sp>
      <p:sp>
        <p:nvSpPr>
          <p:cNvPr id="29" name="Freeform 90"/>
          <p:cNvSpPr>
            <a:spLocks noChangeArrowheads="1"/>
          </p:cNvSpPr>
          <p:nvPr/>
        </p:nvSpPr>
        <p:spPr bwMode="auto">
          <a:xfrm>
            <a:off x="8736596" y="4660255"/>
            <a:ext cx="360035" cy="177493"/>
          </a:xfrm>
          <a:custGeom>
            <a:avLst/>
            <a:gdLst>
              <a:gd name="T0" fmla="*/ 444 w 498"/>
              <a:gd name="T1" fmla="*/ 0 h 248"/>
              <a:gd name="T2" fmla="*/ 444 w 498"/>
              <a:gd name="T3" fmla="*/ 0 h 248"/>
              <a:gd name="T4" fmla="*/ 53 w 498"/>
              <a:gd name="T5" fmla="*/ 0 h 248"/>
              <a:gd name="T6" fmla="*/ 0 w 498"/>
              <a:gd name="T7" fmla="*/ 53 h 248"/>
              <a:gd name="T8" fmla="*/ 0 w 498"/>
              <a:gd name="T9" fmla="*/ 203 h 248"/>
              <a:gd name="T10" fmla="*/ 53 w 498"/>
              <a:gd name="T11" fmla="*/ 247 h 248"/>
              <a:gd name="T12" fmla="*/ 444 w 498"/>
              <a:gd name="T13" fmla="*/ 247 h 248"/>
              <a:gd name="T14" fmla="*/ 497 w 498"/>
              <a:gd name="T15" fmla="*/ 203 h 248"/>
              <a:gd name="T16" fmla="*/ 497 w 498"/>
              <a:gd name="T17" fmla="*/ 53 h 248"/>
              <a:gd name="T18" fmla="*/ 444 w 498"/>
              <a:gd name="T19" fmla="*/ 0 h 248"/>
              <a:gd name="T20" fmla="*/ 444 w 498"/>
              <a:gd name="T21" fmla="*/ 203 h 248"/>
              <a:gd name="T22" fmla="*/ 444 w 498"/>
              <a:gd name="T23" fmla="*/ 203 h 248"/>
              <a:gd name="T24" fmla="*/ 53 w 498"/>
              <a:gd name="T25" fmla="*/ 203 h 248"/>
              <a:gd name="T26" fmla="*/ 53 w 498"/>
              <a:gd name="T27" fmla="*/ 53 h 248"/>
              <a:gd name="T28" fmla="*/ 444 w 498"/>
              <a:gd name="T29" fmla="*/ 53 h 248"/>
              <a:gd name="T30" fmla="*/ 444 w 498"/>
              <a:gd name="T31" fmla="*/ 203 h 248"/>
              <a:gd name="T32" fmla="*/ 426 w 498"/>
              <a:gd name="T33" fmla="*/ 79 h 248"/>
              <a:gd name="T34" fmla="*/ 426 w 498"/>
              <a:gd name="T35" fmla="*/ 79 h 248"/>
              <a:gd name="T36" fmla="*/ 319 w 498"/>
              <a:gd name="T37" fmla="*/ 79 h 248"/>
              <a:gd name="T38" fmla="*/ 319 w 498"/>
              <a:gd name="T39" fmla="*/ 177 h 248"/>
              <a:gd name="T40" fmla="*/ 426 w 498"/>
              <a:gd name="T41" fmla="*/ 177 h 248"/>
              <a:gd name="T42" fmla="*/ 426 w 498"/>
              <a:gd name="T43" fmla="*/ 79 h 248"/>
              <a:gd name="T44" fmla="*/ 178 w 498"/>
              <a:gd name="T45" fmla="*/ 79 h 248"/>
              <a:gd name="T46" fmla="*/ 178 w 498"/>
              <a:gd name="T47" fmla="*/ 79 h 248"/>
              <a:gd name="T48" fmla="*/ 72 w 498"/>
              <a:gd name="T49" fmla="*/ 79 h 248"/>
              <a:gd name="T50" fmla="*/ 72 w 498"/>
              <a:gd name="T51" fmla="*/ 177 h 248"/>
              <a:gd name="T52" fmla="*/ 178 w 498"/>
              <a:gd name="T53" fmla="*/ 177 h 248"/>
              <a:gd name="T54" fmla="*/ 178 w 498"/>
              <a:gd name="T55" fmla="*/ 79 h 248"/>
              <a:gd name="T56" fmla="*/ 301 w 498"/>
              <a:gd name="T57" fmla="*/ 79 h 248"/>
              <a:gd name="T58" fmla="*/ 301 w 498"/>
              <a:gd name="T59" fmla="*/ 79 h 248"/>
              <a:gd name="T60" fmla="*/ 195 w 498"/>
              <a:gd name="T61" fmla="*/ 79 h 248"/>
              <a:gd name="T62" fmla="*/ 195 w 498"/>
              <a:gd name="T63" fmla="*/ 177 h 248"/>
              <a:gd name="T64" fmla="*/ 301 w 498"/>
              <a:gd name="T65" fmla="*/ 177 h 248"/>
              <a:gd name="T66" fmla="*/ 301 w 498"/>
              <a:gd name="T67"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8" h="248">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bg1"/>
          </a:solidFill>
          <a:ln>
            <a:noFill/>
          </a:ln>
          <a:effectLst/>
        </p:spPr>
        <p:txBody>
          <a:bodyPr wrap="none" lIns="45712" tIns="22856" rIns="45712" bIns="22856" anchor="ctr"/>
          <a:lstStyle/>
          <a:p>
            <a:pPr>
              <a:defRPr/>
            </a:pPr>
            <a:endParaRPr lang="en-US" sz="900" dirty="0"/>
          </a:p>
        </p:txBody>
      </p:sp>
      <p:sp>
        <p:nvSpPr>
          <p:cNvPr id="30" name="Freeform 38"/>
          <p:cNvSpPr>
            <a:spLocks noChangeArrowheads="1"/>
          </p:cNvSpPr>
          <p:nvPr/>
        </p:nvSpPr>
        <p:spPr bwMode="auto">
          <a:xfrm>
            <a:off x="10923414" y="4573231"/>
            <a:ext cx="146585" cy="331833"/>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chemeClr val="bg1"/>
          </a:solidFill>
          <a:ln>
            <a:noFill/>
          </a:ln>
          <a:effectLst/>
        </p:spPr>
        <p:txBody>
          <a:bodyPr wrap="none" lIns="45712" tIns="22856" rIns="45712" bIns="22856" anchor="ctr"/>
          <a:lstStyle/>
          <a:p>
            <a:pPr>
              <a:defRPr/>
            </a:pPr>
            <a:endParaRPr lang="en-US" sz="900" dirty="0"/>
          </a:p>
        </p:txBody>
      </p:sp>
      <p:pic>
        <p:nvPicPr>
          <p:cNvPr id="54" name="Picture 59" descr="New Macbook Silver.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981" y="1927994"/>
            <a:ext cx="5394067" cy="3159955"/>
          </a:xfrm>
          <a:prstGeom prst="rect">
            <a:avLst/>
          </a:prstGeom>
          <a:noFill/>
          <a:ln>
            <a:noFill/>
          </a:ln>
        </p:spPr>
      </p:pic>
      <p:sp>
        <p:nvSpPr>
          <p:cNvPr id="31" name="文本框 30"/>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32" name="矩形 31"/>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06" y="2186805"/>
            <a:ext cx="4137321" cy="257662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Round Same Side Corner Rectangle 29"/>
          <p:cNvSpPr/>
          <p:nvPr/>
        </p:nvSpPr>
        <p:spPr>
          <a:xfrm rot="10800000" flipH="1">
            <a:off x="5778502" y="1531938"/>
            <a:ext cx="66675" cy="685800"/>
          </a:xfrm>
          <a:prstGeom prst="round2SameRect">
            <a:avLst>
              <a:gd name="adj1" fmla="val 50000"/>
              <a:gd name="adj2" fmla="val 50000"/>
            </a:avLst>
          </a:prstGeom>
          <a:solidFill>
            <a:srgbClr val="00417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algn="ctr" defTabSz="914400">
              <a:defRPr/>
            </a:pPr>
            <a:endParaRPr lang="bg-BG" sz="900" dirty="0">
              <a:sym typeface="Century Gothic" panose="020B0502020202020204" pitchFamily="34" charset="0"/>
            </a:endParaRPr>
          </a:p>
        </p:txBody>
      </p:sp>
      <p:sp>
        <p:nvSpPr>
          <p:cNvPr id="8" name="Round Same Side Corner Rectangle 30"/>
          <p:cNvSpPr/>
          <p:nvPr/>
        </p:nvSpPr>
        <p:spPr>
          <a:xfrm rot="10800000" flipH="1">
            <a:off x="5776914" y="2573338"/>
            <a:ext cx="66675" cy="685800"/>
          </a:xfrm>
          <a:prstGeom prst="round2SameRect">
            <a:avLst>
              <a:gd name="adj1" fmla="val 50000"/>
              <a:gd name="adj2" fmla="val 50000"/>
            </a:avLst>
          </a:prstGeom>
          <a:solidFill>
            <a:srgbClr val="4C7FAF"/>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algn="ctr" defTabSz="914400">
              <a:defRPr/>
            </a:pPr>
            <a:endParaRPr lang="bg-BG" sz="900" dirty="0">
              <a:sym typeface="Century Gothic" panose="020B0502020202020204" pitchFamily="34" charset="0"/>
            </a:endParaRPr>
          </a:p>
        </p:txBody>
      </p:sp>
      <p:sp>
        <p:nvSpPr>
          <p:cNvPr id="9" name="Round Same Side Corner Rectangle 31"/>
          <p:cNvSpPr/>
          <p:nvPr/>
        </p:nvSpPr>
        <p:spPr>
          <a:xfrm rot="10800000" flipH="1">
            <a:off x="5778502" y="3521076"/>
            <a:ext cx="66675" cy="684213"/>
          </a:xfrm>
          <a:prstGeom prst="round2SameRect">
            <a:avLst>
              <a:gd name="adj1" fmla="val 50000"/>
              <a:gd name="adj2" fmla="val 50000"/>
            </a:avLst>
          </a:prstGeom>
          <a:solidFill>
            <a:srgbClr val="00417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algn="ctr" defTabSz="914400">
              <a:defRPr/>
            </a:pPr>
            <a:endParaRPr lang="bg-BG" sz="900" dirty="0">
              <a:sym typeface="Century Gothic" panose="020B0502020202020204" pitchFamily="34" charset="0"/>
            </a:endParaRPr>
          </a:p>
        </p:txBody>
      </p:sp>
      <p:sp>
        <p:nvSpPr>
          <p:cNvPr id="10" name="Rectangle 59"/>
          <p:cNvSpPr/>
          <p:nvPr/>
        </p:nvSpPr>
        <p:spPr>
          <a:xfrm>
            <a:off x="5776913" y="4587876"/>
            <a:ext cx="6934200" cy="860425"/>
          </a:xfrm>
          <a:prstGeom prst="rect">
            <a:avLst/>
          </a:prstGeom>
          <a:solidFill>
            <a:schemeClr val="bg1">
              <a:lumMod val="85000"/>
              <a:alpha val="4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900">
              <a:sym typeface="Century Gothic" panose="020B0502020202020204" pitchFamily="34" charset="0"/>
            </a:endParaRPr>
          </a:p>
        </p:txBody>
      </p:sp>
      <p:sp>
        <p:nvSpPr>
          <p:cNvPr id="11" name="Shape 1471"/>
          <p:cNvSpPr/>
          <p:nvPr/>
        </p:nvSpPr>
        <p:spPr bwMode="auto">
          <a:xfrm>
            <a:off x="1555752" y="2117726"/>
            <a:ext cx="3235325" cy="2543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21600" y="21600"/>
                </a:lnTo>
                <a:lnTo>
                  <a:pt x="10800" y="0"/>
                </a:lnTo>
                <a:lnTo>
                  <a:pt x="0" y="21600"/>
                </a:lnTo>
                <a:close/>
              </a:path>
            </a:pathLst>
          </a:custGeom>
          <a:noFill/>
          <a:ln w="28575" cap="flat" cmpd="sng">
            <a:solidFill>
              <a:schemeClr val="tx1"/>
            </a:solidFill>
            <a:prstDash val="solid"/>
            <a:miter lim="400000"/>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sp>
        <p:nvSpPr>
          <p:cNvPr id="12" name="Shape 1472"/>
          <p:cNvSpPr/>
          <p:nvPr/>
        </p:nvSpPr>
        <p:spPr bwMode="auto">
          <a:xfrm>
            <a:off x="909638" y="3821114"/>
            <a:ext cx="1627188" cy="1627187"/>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AF48"/>
          </a:solidFill>
          <a:ln>
            <a:noFill/>
          </a:ln>
        </p:spPr>
        <p:txBody>
          <a:bodyPr lIns="0" tIns="0" rIns="0" bIns="0" anchor="ctr"/>
          <a:lstStyle/>
          <a:p>
            <a:pPr algn="ctr" eaLnBrk="1" hangingPunct="1"/>
            <a:r>
              <a:rPr lang="zh-CN" altLang="en-US" sz="20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第二点</a:t>
            </a:r>
            <a:endParaRPr lang="zh-CN" altLang="zh-CN" sz="20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3" name="Shape 1473"/>
          <p:cNvSpPr/>
          <p:nvPr/>
        </p:nvSpPr>
        <p:spPr bwMode="auto">
          <a:xfrm>
            <a:off x="3810002" y="3821114"/>
            <a:ext cx="1627187" cy="1627187"/>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AF48"/>
          </a:solidFill>
          <a:ln>
            <a:noFill/>
          </a:ln>
        </p:spPr>
        <p:txBody>
          <a:bodyPr lIns="0" tIns="0" rIns="0" bIns="0" anchor="ct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zh-CN" altLang="en-US" sz="2000">
                <a:solidFill>
                  <a:srgbClr val="FFFFFF"/>
                </a:solidFill>
                <a:latin typeface="Century Gothic" panose="020B0502020202020204" pitchFamily="34" charset="0"/>
                <a:ea typeface="微软雅黑" panose="020B0503020204020204" charset="-122"/>
                <a:sym typeface="Century Gothic" panose="020B0502020202020204" pitchFamily="34" charset="0"/>
              </a:rPr>
              <a:t>第三点</a:t>
            </a:r>
            <a:endParaRPr lang="en-US" altLang="zh-CN" sz="2000">
              <a:solidFill>
                <a:srgbClr val="FFFFFF"/>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4" name="Shape 1474"/>
          <p:cNvSpPr/>
          <p:nvPr/>
        </p:nvSpPr>
        <p:spPr bwMode="auto">
          <a:xfrm>
            <a:off x="2360613" y="1422400"/>
            <a:ext cx="1625600" cy="1627188"/>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3218"/>
          </a:solidFill>
          <a:ln>
            <a:noFill/>
          </a:ln>
        </p:spPr>
        <p:txBody>
          <a:bodyPr lIns="0" tIns="0" rIns="0" bIns="0" anchor="ct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zh-CN" altLang="en-US" sz="2000">
                <a:solidFill>
                  <a:srgbClr val="FFFFFF"/>
                </a:solidFill>
                <a:latin typeface="Century Gothic" panose="020B0502020202020204" pitchFamily="34" charset="0"/>
                <a:ea typeface="微软雅黑" panose="020B0503020204020204" charset="-122"/>
                <a:sym typeface="Century Gothic" panose="020B0502020202020204" pitchFamily="34" charset="0"/>
              </a:rPr>
              <a:t>第一点</a:t>
            </a:r>
            <a:endParaRPr lang="en-US" altLang="zh-CN" sz="2000">
              <a:solidFill>
                <a:srgbClr val="FFFFFF"/>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5" name="Shape 1475"/>
          <p:cNvSpPr>
            <a:spLocks noChangeArrowheads="1"/>
          </p:cNvSpPr>
          <p:nvPr/>
        </p:nvSpPr>
        <p:spPr bwMode="auto">
          <a:xfrm>
            <a:off x="2517777" y="3483838"/>
            <a:ext cx="131127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spAutoFit/>
          </a:bodyP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a:lnSpc>
                <a:spcPct val="110000"/>
              </a:lnSpc>
              <a:spcBef>
                <a:spcPts val="1500"/>
              </a:spcBef>
            </a:pPr>
            <a:r>
              <a:rPr lang="zh-CN" altLang="en-US" sz="2400" b="1">
                <a:solidFill>
                  <a:srgbClr val="46556A"/>
                </a:solidFill>
                <a:latin typeface="Century Gothic" panose="020B0502020202020204" pitchFamily="34" charset="0"/>
                <a:ea typeface="微软雅黑" panose="020B0503020204020204" charset="-122"/>
                <a:sym typeface="Century Gothic" panose="020B0502020202020204" pitchFamily="34" charset="0"/>
              </a:rPr>
              <a:t>总体分析</a:t>
            </a:r>
            <a:endParaRPr lang="en-US" altLang="zh-CN" sz="24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6" name="Title 20"/>
          <p:cNvSpPr txBox="1"/>
          <p:nvPr/>
        </p:nvSpPr>
        <p:spPr bwMode="auto">
          <a:xfrm>
            <a:off x="5845177" y="1474789"/>
            <a:ext cx="2554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anose="020B0600070205080204" pitchFamily="34" charset="-128"/>
              </a:defRPr>
            </a:lvl1pPr>
            <a:lvl2pPr marL="742950" indent="-285750" defTabSz="457200">
              <a:defRPr sz="3600">
                <a:solidFill>
                  <a:schemeClr val="tx1"/>
                </a:solidFill>
                <a:latin typeface="Lato Light" charset="0"/>
                <a:ea typeface="MS PGothic" panose="020B0600070205080204" pitchFamily="34" charset="-128"/>
              </a:defRPr>
            </a:lvl2pPr>
            <a:lvl3pPr marL="1143000" indent="-228600" defTabSz="457200">
              <a:defRPr sz="3600">
                <a:solidFill>
                  <a:schemeClr val="tx1"/>
                </a:solidFill>
                <a:latin typeface="Lato Light" charset="0"/>
                <a:ea typeface="MS PGothic" panose="020B0600070205080204" pitchFamily="34" charset="-128"/>
              </a:defRPr>
            </a:lvl3pPr>
            <a:lvl4pPr marL="1600200" indent="-228600" defTabSz="457200">
              <a:defRPr sz="3600">
                <a:solidFill>
                  <a:schemeClr val="tx1"/>
                </a:solidFill>
                <a:latin typeface="Lato Light" charset="0"/>
                <a:ea typeface="MS PGothic" panose="020B0600070205080204" pitchFamily="34" charset="-128"/>
              </a:defRPr>
            </a:lvl4pPr>
            <a:lvl5pPr marL="2057400" indent="-228600" defTabSz="457200">
              <a:defRPr sz="3600">
                <a:solidFill>
                  <a:schemeClr val="tx1"/>
                </a:solidFill>
                <a:latin typeface="Lato Light"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charset="0"/>
                <a:ea typeface="MS PGothic" panose="020B0600070205080204" pitchFamily="34" charset="-128"/>
              </a:defRPr>
            </a:lvl9pPr>
          </a:lstStyle>
          <a:p>
            <a:pPr>
              <a:defRPr/>
            </a:pPr>
            <a:r>
              <a:rPr lang="zh-CN" altLang="en-US" sz="1600" b="1" dirty="0">
                <a:solidFill>
                  <a:srgbClr val="46556A"/>
                </a:solidFill>
                <a:latin typeface="+mn-ea"/>
                <a:ea typeface="+mn-ea"/>
                <a:sym typeface="Century Gothic" panose="020B0502020202020204" pitchFamily="34" charset="0"/>
              </a:rPr>
              <a:t>单击此处编辑您要的内容</a:t>
            </a:r>
            <a:endParaRPr lang="zh-CN" altLang="en-US" sz="1600" b="1" dirty="0">
              <a:solidFill>
                <a:srgbClr val="46556A"/>
              </a:solidFill>
              <a:latin typeface="+mn-ea"/>
              <a:ea typeface="+mn-ea"/>
              <a:sym typeface="Century Gothic" panose="020B0502020202020204" pitchFamily="34" charset="0"/>
            </a:endParaRPr>
          </a:p>
        </p:txBody>
      </p:sp>
      <p:sp>
        <p:nvSpPr>
          <p:cNvPr id="17" name="TextBox 30"/>
          <p:cNvSpPr txBox="1">
            <a:spLocks noChangeArrowheads="1"/>
          </p:cNvSpPr>
          <p:nvPr/>
        </p:nvSpPr>
        <p:spPr bwMode="auto">
          <a:xfrm>
            <a:off x="5845175" y="1771650"/>
            <a:ext cx="4896806" cy="55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单击此处添加文本，本模版所有图形线条及其相应素材均可自由编辑、改色、替换，建议您在展示时字体选择微软雅黑。</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8" name="TextBox 30"/>
          <p:cNvSpPr txBox="1">
            <a:spLocks noChangeArrowheads="1"/>
          </p:cNvSpPr>
          <p:nvPr/>
        </p:nvSpPr>
        <p:spPr bwMode="auto">
          <a:xfrm>
            <a:off x="5927727" y="4772025"/>
            <a:ext cx="53816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的美化，本模版所有图形线条及其相应素材均可自由编辑、改色、替换。</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9" name="Title 20"/>
          <p:cNvSpPr txBox="1"/>
          <p:nvPr/>
        </p:nvSpPr>
        <p:spPr bwMode="auto">
          <a:xfrm>
            <a:off x="5845177" y="2484439"/>
            <a:ext cx="2554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anose="020B0600070205080204" pitchFamily="34" charset="-128"/>
              </a:defRPr>
            </a:lvl1pPr>
            <a:lvl2pPr marL="742950" indent="-285750" defTabSz="457200">
              <a:defRPr sz="3600">
                <a:solidFill>
                  <a:schemeClr val="tx1"/>
                </a:solidFill>
                <a:latin typeface="Lato Light" charset="0"/>
                <a:ea typeface="MS PGothic" panose="020B0600070205080204" pitchFamily="34" charset="-128"/>
              </a:defRPr>
            </a:lvl2pPr>
            <a:lvl3pPr marL="1143000" indent="-228600" defTabSz="457200">
              <a:defRPr sz="3600">
                <a:solidFill>
                  <a:schemeClr val="tx1"/>
                </a:solidFill>
                <a:latin typeface="Lato Light" charset="0"/>
                <a:ea typeface="MS PGothic" panose="020B0600070205080204" pitchFamily="34" charset="-128"/>
              </a:defRPr>
            </a:lvl3pPr>
            <a:lvl4pPr marL="1600200" indent="-228600" defTabSz="457200">
              <a:defRPr sz="3600">
                <a:solidFill>
                  <a:schemeClr val="tx1"/>
                </a:solidFill>
                <a:latin typeface="Lato Light" charset="0"/>
                <a:ea typeface="MS PGothic" panose="020B0600070205080204" pitchFamily="34" charset="-128"/>
              </a:defRPr>
            </a:lvl4pPr>
            <a:lvl5pPr marL="2057400" indent="-228600" defTabSz="457200">
              <a:defRPr sz="3600">
                <a:solidFill>
                  <a:schemeClr val="tx1"/>
                </a:solidFill>
                <a:latin typeface="Lato Light"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charset="0"/>
                <a:ea typeface="MS PGothic" panose="020B0600070205080204" pitchFamily="34" charset="-128"/>
              </a:defRPr>
            </a:lvl9pPr>
          </a:lstStyle>
          <a:p>
            <a:pPr>
              <a:defRPr/>
            </a:pPr>
            <a:r>
              <a:rPr lang="zh-CN" altLang="en-US" sz="1600" b="1" dirty="0">
                <a:solidFill>
                  <a:srgbClr val="46556A"/>
                </a:solidFill>
                <a:latin typeface="+mn-ea"/>
                <a:ea typeface="+mn-ea"/>
                <a:sym typeface="Century Gothic" panose="020B0502020202020204" pitchFamily="34" charset="0"/>
              </a:rPr>
              <a:t>单击此处编辑您要的内容</a:t>
            </a:r>
            <a:endParaRPr lang="zh-CN" altLang="en-US" sz="1600" b="1" dirty="0">
              <a:solidFill>
                <a:srgbClr val="46556A"/>
              </a:solidFill>
              <a:latin typeface="+mn-ea"/>
              <a:ea typeface="+mn-ea"/>
              <a:sym typeface="Century Gothic" panose="020B0502020202020204" pitchFamily="34" charset="0"/>
            </a:endParaRPr>
          </a:p>
        </p:txBody>
      </p:sp>
      <p:sp>
        <p:nvSpPr>
          <p:cNvPr id="20" name="TextBox 30"/>
          <p:cNvSpPr txBox="1">
            <a:spLocks noChangeArrowheads="1"/>
          </p:cNvSpPr>
          <p:nvPr/>
        </p:nvSpPr>
        <p:spPr bwMode="auto">
          <a:xfrm>
            <a:off x="5845175" y="2781300"/>
            <a:ext cx="4896805" cy="55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单击此处添加文本，本模版所有图形线条及其相应素材均可自由编辑、改色、替换，建议您在展示时字体选择微软雅黑。</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1" name="Title 20"/>
          <p:cNvSpPr txBox="1"/>
          <p:nvPr/>
        </p:nvSpPr>
        <p:spPr bwMode="auto">
          <a:xfrm>
            <a:off x="5845177" y="3413125"/>
            <a:ext cx="2554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anose="020B0600070205080204" pitchFamily="34" charset="-128"/>
              </a:defRPr>
            </a:lvl1pPr>
            <a:lvl2pPr marL="742950" indent="-285750" defTabSz="457200">
              <a:defRPr sz="3600">
                <a:solidFill>
                  <a:schemeClr val="tx1"/>
                </a:solidFill>
                <a:latin typeface="Lato Light" charset="0"/>
                <a:ea typeface="MS PGothic" panose="020B0600070205080204" pitchFamily="34" charset="-128"/>
              </a:defRPr>
            </a:lvl2pPr>
            <a:lvl3pPr marL="1143000" indent="-228600" defTabSz="457200">
              <a:defRPr sz="3600">
                <a:solidFill>
                  <a:schemeClr val="tx1"/>
                </a:solidFill>
                <a:latin typeface="Lato Light" charset="0"/>
                <a:ea typeface="MS PGothic" panose="020B0600070205080204" pitchFamily="34" charset="-128"/>
              </a:defRPr>
            </a:lvl3pPr>
            <a:lvl4pPr marL="1600200" indent="-228600" defTabSz="457200">
              <a:defRPr sz="3600">
                <a:solidFill>
                  <a:schemeClr val="tx1"/>
                </a:solidFill>
                <a:latin typeface="Lato Light" charset="0"/>
                <a:ea typeface="MS PGothic" panose="020B0600070205080204" pitchFamily="34" charset="-128"/>
              </a:defRPr>
            </a:lvl4pPr>
            <a:lvl5pPr marL="2057400" indent="-228600" defTabSz="457200">
              <a:defRPr sz="3600">
                <a:solidFill>
                  <a:schemeClr val="tx1"/>
                </a:solidFill>
                <a:latin typeface="Lato Light"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charset="0"/>
                <a:ea typeface="MS PGothic" panose="020B0600070205080204" pitchFamily="34" charset="-128"/>
              </a:defRPr>
            </a:lvl9pPr>
          </a:lstStyle>
          <a:p>
            <a:pPr>
              <a:defRPr/>
            </a:pPr>
            <a:r>
              <a:rPr lang="zh-CN" altLang="en-US" sz="1600" b="1" dirty="0">
                <a:solidFill>
                  <a:srgbClr val="46556A"/>
                </a:solidFill>
                <a:latin typeface="+mn-ea"/>
                <a:ea typeface="+mn-ea"/>
                <a:sym typeface="Century Gothic" panose="020B0502020202020204" pitchFamily="34" charset="0"/>
              </a:rPr>
              <a:t>单击此处编辑您要的内容</a:t>
            </a:r>
            <a:endParaRPr lang="zh-CN" altLang="en-US" sz="1600" b="1" dirty="0">
              <a:solidFill>
                <a:srgbClr val="46556A"/>
              </a:solidFill>
              <a:latin typeface="+mn-ea"/>
              <a:ea typeface="+mn-ea"/>
              <a:sym typeface="Century Gothic" panose="020B0502020202020204" pitchFamily="34" charset="0"/>
            </a:endParaRPr>
          </a:p>
        </p:txBody>
      </p:sp>
      <p:sp>
        <p:nvSpPr>
          <p:cNvPr id="22" name="TextBox 30"/>
          <p:cNvSpPr txBox="1">
            <a:spLocks noChangeArrowheads="1"/>
          </p:cNvSpPr>
          <p:nvPr/>
        </p:nvSpPr>
        <p:spPr bwMode="auto">
          <a:xfrm>
            <a:off x="5845176" y="3711575"/>
            <a:ext cx="4896804" cy="55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单击此处添加文本，本模版所有图形线条及其相应素材均可自由编辑、改色、替换，建议您在展示时字体选择微软雅黑。</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3" name="矩形 22"/>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Shape 1301"/>
          <p:cNvSpPr>
            <a:spLocks noChangeArrowheads="1"/>
          </p:cNvSpPr>
          <p:nvPr/>
        </p:nvSpPr>
        <p:spPr bwMode="auto">
          <a:xfrm>
            <a:off x="5056188" y="2632441"/>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Six Steps</a:t>
            </a:r>
            <a:endPar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Process</a:t>
            </a:r>
            <a:endPar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8" name="Shape 1302"/>
          <p:cNvSpPr/>
          <p:nvPr/>
        </p:nvSpPr>
        <p:spPr bwMode="auto">
          <a:xfrm>
            <a:off x="6580188" y="1548178"/>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AF48"/>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0</a:t>
            </a:r>
            <a:r>
              <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2</a:t>
            </a:r>
            <a:endPar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grpSp>
        <p:nvGrpSpPr>
          <p:cNvPr id="9" name="Group 1311"/>
          <p:cNvGrpSpPr/>
          <p:nvPr/>
        </p:nvGrpSpPr>
        <p:grpSpPr bwMode="auto">
          <a:xfrm>
            <a:off x="4260852" y="1749791"/>
            <a:ext cx="3686175" cy="3860800"/>
            <a:chOff x="0" y="0"/>
            <a:chExt cx="6699936" cy="7019889"/>
          </a:xfrm>
        </p:grpSpPr>
        <p:sp>
          <p:nvSpPr>
            <p:cNvPr id="10" name="Shape 1305"/>
            <p:cNvSpPr/>
            <p:nvPr/>
          </p:nvSpPr>
          <p:spPr>
            <a:xfrm>
              <a:off x="2746916" y="0"/>
              <a:ext cx="1220530" cy="5484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1" name="Shape 1306"/>
            <p:cNvSpPr/>
            <p:nvPr/>
          </p:nvSpPr>
          <p:spPr>
            <a:xfrm rot="7172730">
              <a:off x="5764839" y="5207197"/>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2" name="Shape 1307"/>
            <p:cNvSpPr/>
            <p:nvPr/>
          </p:nvSpPr>
          <p:spPr>
            <a:xfrm rot="3600000">
              <a:off x="5759068" y="1749209"/>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3" name="Shape 1308"/>
            <p:cNvSpPr/>
            <p:nvPr/>
          </p:nvSpPr>
          <p:spPr>
            <a:xfrm rot="10800000">
              <a:off x="2729604" y="6965045"/>
              <a:ext cx="1223416" cy="5484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4" name="Shape 1309"/>
            <p:cNvSpPr/>
            <p:nvPr/>
          </p:nvSpPr>
          <p:spPr>
            <a:xfrm rot="18000000">
              <a:off x="-274337" y="1734776"/>
              <a:ext cx="1223862" cy="51937"/>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5" name="Shape 1310"/>
            <p:cNvSpPr/>
            <p:nvPr/>
          </p:nvSpPr>
          <p:spPr>
            <a:xfrm rot="14400000">
              <a:off x="-280109" y="5215856"/>
              <a:ext cx="1220977" cy="5482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grpSp>
      <p:sp>
        <p:nvSpPr>
          <p:cNvPr id="16" name="Shape 1312"/>
          <p:cNvSpPr/>
          <p:nvPr/>
        </p:nvSpPr>
        <p:spPr bwMode="auto">
          <a:xfrm>
            <a:off x="7535863" y="3192829"/>
            <a:ext cx="952500"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3218"/>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0</a:t>
            </a:r>
            <a:r>
              <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3</a:t>
            </a:r>
            <a:endPar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7" name="Shape 1315"/>
          <p:cNvSpPr/>
          <p:nvPr/>
        </p:nvSpPr>
        <p:spPr bwMode="auto">
          <a:xfrm>
            <a:off x="3721101" y="3192829"/>
            <a:ext cx="950912"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AF48"/>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0</a:t>
            </a:r>
            <a:r>
              <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6</a:t>
            </a:r>
            <a:endPar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8" name="Shape 1318"/>
          <p:cNvSpPr/>
          <p:nvPr/>
        </p:nvSpPr>
        <p:spPr bwMode="auto">
          <a:xfrm>
            <a:off x="4673601" y="1548178"/>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3218"/>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01</a:t>
            </a:r>
            <a:endPar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19" name="Shape 1321"/>
          <p:cNvSpPr/>
          <p:nvPr/>
        </p:nvSpPr>
        <p:spPr bwMode="auto">
          <a:xfrm>
            <a:off x="4673601" y="4845416"/>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A3218"/>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0</a:t>
            </a:r>
            <a:r>
              <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5</a:t>
            </a:r>
            <a:endPar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20" name="Shape 1324"/>
          <p:cNvSpPr/>
          <p:nvPr/>
        </p:nvSpPr>
        <p:spPr bwMode="auto">
          <a:xfrm>
            <a:off x="6581776" y="4845416"/>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AF48"/>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0</a:t>
            </a:r>
            <a:r>
              <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rPr>
              <a:t>4</a:t>
            </a:r>
            <a:endParaRPr lang="zh-CN" altLang="zh-CN" sz="2400">
              <a:solidFill>
                <a:schemeClr val="bg1"/>
              </a:solidFill>
              <a:latin typeface="Century Gothic" panose="020B0502020202020204" pitchFamily="34" charset="0"/>
              <a:ea typeface="微软雅黑" panose="020B0503020204020204" charset="-122"/>
              <a:cs typeface="Lato Light"/>
              <a:sym typeface="Century Gothic" panose="020B0502020202020204" pitchFamily="34" charset="0"/>
            </a:endParaRPr>
          </a:p>
        </p:txBody>
      </p:sp>
      <p:sp>
        <p:nvSpPr>
          <p:cNvPr id="21" name="Subtitle 2"/>
          <p:cNvSpPr txBox="1"/>
          <p:nvPr/>
        </p:nvSpPr>
        <p:spPr bwMode="auto">
          <a:xfrm>
            <a:off x="7708902" y="1889492"/>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2" name="TextBox 46"/>
          <p:cNvSpPr txBox="1">
            <a:spLocks noChangeArrowheads="1"/>
          </p:cNvSpPr>
          <p:nvPr/>
        </p:nvSpPr>
        <p:spPr bwMode="auto">
          <a:xfrm>
            <a:off x="7713663" y="1552941"/>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3" name="Subtitle 2"/>
          <p:cNvSpPr txBox="1"/>
          <p:nvPr/>
        </p:nvSpPr>
        <p:spPr bwMode="auto">
          <a:xfrm>
            <a:off x="8599489" y="3559542"/>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4" name="TextBox 46"/>
          <p:cNvSpPr txBox="1">
            <a:spLocks noChangeArrowheads="1"/>
          </p:cNvSpPr>
          <p:nvPr/>
        </p:nvSpPr>
        <p:spPr bwMode="auto">
          <a:xfrm>
            <a:off x="8604251" y="3222991"/>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5" name="Subtitle 2"/>
          <p:cNvSpPr txBox="1"/>
          <p:nvPr/>
        </p:nvSpPr>
        <p:spPr bwMode="auto">
          <a:xfrm>
            <a:off x="7680327" y="5315317"/>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6" name="TextBox 46"/>
          <p:cNvSpPr txBox="1">
            <a:spLocks noChangeArrowheads="1"/>
          </p:cNvSpPr>
          <p:nvPr/>
        </p:nvSpPr>
        <p:spPr bwMode="auto">
          <a:xfrm>
            <a:off x="7685088" y="4978766"/>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7" name="Subtitle 2"/>
          <p:cNvSpPr txBox="1"/>
          <p:nvPr/>
        </p:nvSpPr>
        <p:spPr bwMode="auto">
          <a:xfrm>
            <a:off x="1365252" y="1779953"/>
            <a:ext cx="312737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8" name="TextBox 46"/>
          <p:cNvSpPr txBox="1">
            <a:spLocks noChangeArrowheads="1"/>
          </p:cNvSpPr>
          <p:nvPr/>
        </p:nvSpPr>
        <p:spPr bwMode="auto">
          <a:xfrm>
            <a:off x="2151063" y="144340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29" name="Subtitle 2"/>
          <p:cNvSpPr txBox="1"/>
          <p:nvPr/>
        </p:nvSpPr>
        <p:spPr bwMode="auto">
          <a:xfrm>
            <a:off x="463552" y="3619867"/>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30" name="TextBox 46"/>
          <p:cNvSpPr txBox="1">
            <a:spLocks noChangeArrowheads="1"/>
          </p:cNvSpPr>
          <p:nvPr/>
        </p:nvSpPr>
        <p:spPr bwMode="auto">
          <a:xfrm>
            <a:off x="1249363" y="3283316"/>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31" name="Subtitle 2"/>
          <p:cNvSpPr txBox="1"/>
          <p:nvPr/>
        </p:nvSpPr>
        <p:spPr bwMode="auto">
          <a:xfrm>
            <a:off x="1365252" y="5315317"/>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ts val="1700"/>
              </a:lnSpc>
            </a:pP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rgbClr val="46556A"/>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rPr>
              <a:t>的美化</a:t>
            </a:r>
            <a:endParaRPr lang="zh-CN" altLang="en-US" sz="1400">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32" name="TextBox 46"/>
          <p:cNvSpPr txBox="1">
            <a:spLocks noChangeArrowheads="1"/>
          </p:cNvSpPr>
          <p:nvPr/>
        </p:nvSpPr>
        <p:spPr bwMode="auto">
          <a:xfrm>
            <a:off x="2151063" y="4978766"/>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eaLnBrk="1" hangingPunct="1">
              <a:lnSpc>
                <a:spcPct val="110000"/>
              </a:lnSpc>
            </a:pPr>
            <a:r>
              <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rPr>
              <a:t>单击此处编辑</a:t>
            </a:r>
            <a:endParaRPr lang="zh-CN" altLang="en-US" sz="1600" b="1">
              <a:solidFill>
                <a:srgbClr val="46556A"/>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35" name="矩形 34"/>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2281895" y="2156102"/>
            <a:ext cx="7541124" cy="1200329"/>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defRPr/>
            </a:pPr>
            <a:r>
              <a:rPr lang="en-US" altLang="zh-CN" sz="7200" b="1">
                <a:solidFill>
                  <a:prstClr val="white"/>
                </a:solidFill>
                <a:effectLst>
                  <a:outerShdw blurRad="38100" dist="38100" dir="2700000" algn="tl">
                    <a:srgbClr val="000000">
                      <a:alpha val="20000"/>
                    </a:srgbClr>
                  </a:outerShdw>
                </a:effectLst>
                <a:latin typeface="Segoe UI" panose="020B0502040204020203"/>
                <a:ea typeface="微软雅黑" panose="020B0503020204020204" charset="-122"/>
              </a:rPr>
              <a:t>THANK YOU</a:t>
            </a:r>
            <a:endParaRPr lang="en-US" altLang="zh-CN" sz="7200" b="1">
              <a:solidFill>
                <a:prstClr val="white"/>
              </a:solidFill>
              <a:effectLst>
                <a:outerShdw blurRad="38100" dist="38100" dir="2700000" algn="tl">
                  <a:srgbClr val="000000">
                    <a:alpha val="20000"/>
                  </a:srgbClr>
                </a:outerShdw>
              </a:effectLst>
              <a:latin typeface="Segoe UI" panose="020B0502040204020203"/>
              <a:ea typeface="微软雅黑" panose="020B0503020204020204" charset="-122"/>
            </a:endParaRPr>
          </a:p>
        </p:txBody>
      </p:sp>
      <p:sp>
        <p:nvSpPr>
          <p:cNvPr id="5" name="文本框 4"/>
          <p:cNvSpPr txBox="1"/>
          <p:nvPr/>
        </p:nvSpPr>
        <p:spPr>
          <a:xfrm>
            <a:off x="5023848" y="3541605"/>
            <a:ext cx="1824988" cy="461665"/>
          </a:xfrm>
          <a:prstGeom prst="rect">
            <a:avLst/>
          </a:prstGeom>
          <a:no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rPr>
              <a:t>JASON PPT</a:t>
            </a:r>
            <a:endParaRPr kumimoji="0" lang="zh-CN" altLang="en-US" sz="24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6" name="文本框 5"/>
          <p:cNvSpPr txBox="1"/>
          <p:nvPr/>
        </p:nvSpPr>
        <p:spPr>
          <a:xfrm>
            <a:off x="2532093" y="4896233"/>
            <a:ext cx="7127813" cy="1015663"/>
          </a:xfrm>
          <a:prstGeom prst="rect">
            <a:avLst/>
          </a:prstGeom>
          <a:noFill/>
        </p:spPr>
        <p:txBody>
          <a:bodyPr wrap="square" rtlCol="0">
            <a:spAutoFit/>
          </a:bodyPr>
          <a:lstStyle/>
          <a:p>
            <a:pPr algn="ctr"/>
            <a:r>
              <a:rPr lang="en-US" altLang="zh-CN" sz="1200">
                <a:solidFill>
                  <a:schemeClr val="bg1"/>
                </a:solidFill>
              </a:rPr>
              <a:t>Click here to add text, all graphics and corresponding materials in this template are free to edit, color, and replace, it is recommended that you choose Microsoft black font when displayedClick here to add text, all graphics and corresponding materials in this template are free to edit, color, and replace, it is recommended that you choose Microsoft black font when displayed</a:t>
            </a:r>
            <a:endParaRPr lang="en-US" altLang="zh-CN" sz="1200">
              <a:solidFill>
                <a:schemeClr val="bg1"/>
              </a:solidFill>
            </a:endParaRPr>
          </a:p>
          <a:p>
            <a:pPr algn="ctr"/>
            <a:endParaRPr lang="en-US" altLang="zh-CN"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8" name="Shape 854"/>
          <p:cNvSpPr/>
          <p:nvPr/>
        </p:nvSpPr>
        <p:spPr>
          <a:xfrm rot="18900000">
            <a:off x="4620967" y="941959"/>
            <a:ext cx="2961612" cy="2962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33"/>
                  <a:pt x="21600" y="21517"/>
                </a:cubicBezTo>
                <a:cubicBezTo>
                  <a:pt x="21600" y="21544"/>
                  <a:pt x="21599" y="21572"/>
                  <a:pt x="21599" y="21600"/>
                </a:cubicBezTo>
                <a:lnTo>
                  <a:pt x="1" y="21517"/>
                </a:lnTo>
                <a:close/>
              </a:path>
            </a:pathLst>
          </a:custGeom>
          <a:solidFill>
            <a:srgbClr val="DA3218"/>
          </a:solidFill>
          <a:ln w="12700">
            <a:miter lim="400000"/>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9" name="Shape 854"/>
          <p:cNvSpPr/>
          <p:nvPr/>
        </p:nvSpPr>
        <p:spPr>
          <a:xfrm rot="18900000">
            <a:off x="5152351" y="2224984"/>
            <a:ext cx="1898845" cy="1899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33"/>
                  <a:pt x="21600" y="21517"/>
                </a:cubicBezTo>
                <a:cubicBezTo>
                  <a:pt x="21600" y="21544"/>
                  <a:pt x="21599" y="21572"/>
                  <a:pt x="21599" y="21600"/>
                </a:cubicBezTo>
                <a:lnTo>
                  <a:pt x="1" y="21517"/>
                </a:lnTo>
                <a:close/>
              </a:path>
            </a:pathLst>
          </a:custGeom>
          <a:solidFill>
            <a:srgbClr val="F6AF48"/>
          </a:solidFill>
          <a:ln w="12700">
            <a:miter lim="400000"/>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0" name="Shape 855"/>
          <p:cNvSpPr/>
          <p:nvPr/>
        </p:nvSpPr>
        <p:spPr>
          <a:xfrm rot="18900000">
            <a:off x="5627721" y="3372767"/>
            <a:ext cx="948104" cy="9482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33"/>
                  <a:pt x="21600" y="21517"/>
                </a:cubicBezTo>
                <a:cubicBezTo>
                  <a:pt x="21600" y="21544"/>
                  <a:pt x="21599" y="21572"/>
                  <a:pt x="21599" y="21600"/>
                </a:cubicBezTo>
                <a:lnTo>
                  <a:pt x="1" y="21517"/>
                </a:lnTo>
                <a:close/>
              </a:path>
            </a:pathLst>
          </a:custGeom>
          <a:solidFill>
            <a:srgbClr val="DA3218"/>
          </a:solidFill>
          <a:ln w="12700">
            <a:miter lim="400000"/>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1" name="Shape 856"/>
          <p:cNvSpPr/>
          <p:nvPr/>
        </p:nvSpPr>
        <p:spPr>
          <a:xfrm>
            <a:off x="6456576" y="4695103"/>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3218"/>
          </a:solidFill>
          <a:ln w="38100">
            <a:noFill/>
            <a:round/>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2" name="Shape 857"/>
          <p:cNvSpPr/>
          <p:nvPr/>
        </p:nvSpPr>
        <p:spPr>
          <a:xfrm>
            <a:off x="3214410" y="2724637"/>
            <a:ext cx="575166" cy="5753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3218"/>
          </a:solidFill>
          <a:ln w="38100">
            <a:noFill/>
            <a:round/>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3" name="Shape 858"/>
          <p:cNvSpPr/>
          <p:nvPr/>
        </p:nvSpPr>
        <p:spPr>
          <a:xfrm>
            <a:off x="5083785" y="4695103"/>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3218"/>
          </a:solidFill>
          <a:ln w="38100">
            <a:noFill/>
            <a:round/>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4" name="Shape 859"/>
          <p:cNvSpPr/>
          <p:nvPr/>
        </p:nvSpPr>
        <p:spPr>
          <a:xfrm>
            <a:off x="4173111" y="3738031"/>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AF48"/>
          </a:solidFill>
          <a:ln w="38100">
            <a:noFill/>
            <a:round/>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5" name="Shape 862"/>
          <p:cNvSpPr/>
          <p:nvPr/>
        </p:nvSpPr>
        <p:spPr>
          <a:xfrm>
            <a:off x="7371831" y="3738031"/>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AF48"/>
          </a:solidFill>
          <a:ln w="38100">
            <a:noFill/>
            <a:round/>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6" name="Shape 863"/>
          <p:cNvSpPr/>
          <p:nvPr/>
        </p:nvSpPr>
        <p:spPr>
          <a:xfrm>
            <a:off x="8285376" y="2724259"/>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3218"/>
          </a:solidFill>
          <a:ln w="38100">
            <a:noFill/>
            <a:round/>
          </a:ln>
        </p:spPr>
        <p:txBody>
          <a:bodyPr lIns="45711" tIns="45710" rIns="45711" bIns="45710"/>
          <a:lstStyle/>
          <a:p>
            <a:pPr defTabSz="457200">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p>
        </p:txBody>
      </p:sp>
      <p:sp>
        <p:nvSpPr>
          <p:cNvPr id="17" name="Shape 4401"/>
          <p:cNvSpPr/>
          <p:nvPr/>
        </p:nvSpPr>
        <p:spPr>
          <a:xfrm>
            <a:off x="3394461" y="2891286"/>
            <a:ext cx="215064" cy="242018"/>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p>
        </p:txBody>
      </p:sp>
      <p:sp>
        <p:nvSpPr>
          <p:cNvPr id="18" name="Shape 4401"/>
          <p:cNvSpPr/>
          <p:nvPr/>
        </p:nvSpPr>
        <p:spPr>
          <a:xfrm>
            <a:off x="4361393" y="3913809"/>
            <a:ext cx="199511" cy="2245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p>
        </p:txBody>
      </p:sp>
      <p:sp>
        <p:nvSpPr>
          <p:cNvPr id="19" name="Shape 4401"/>
          <p:cNvSpPr/>
          <p:nvPr/>
        </p:nvSpPr>
        <p:spPr>
          <a:xfrm>
            <a:off x="5273807" y="4872841"/>
            <a:ext cx="196028" cy="22059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p>
        </p:txBody>
      </p:sp>
      <p:sp>
        <p:nvSpPr>
          <p:cNvPr id="20" name="Shape 4401"/>
          <p:cNvSpPr/>
          <p:nvPr/>
        </p:nvSpPr>
        <p:spPr>
          <a:xfrm>
            <a:off x="6635080" y="4859879"/>
            <a:ext cx="219067" cy="246523"/>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p>
        </p:txBody>
      </p:sp>
      <p:sp>
        <p:nvSpPr>
          <p:cNvPr id="21" name="Shape 4401"/>
          <p:cNvSpPr/>
          <p:nvPr/>
        </p:nvSpPr>
        <p:spPr>
          <a:xfrm>
            <a:off x="7550761" y="3903287"/>
            <a:ext cx="218212" cy="24556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p>
        </p:txBody>
      </p:sp>
      <p:sp>
        <p:nvSpPr>
          <p:cNvPr id="22" name="Shape 4401"/>
          <p:cNvSpPr/>
          <p:nvPr/>
        </p:nvSpPr>
        <p:spPr>
          <a:xfrm>
            <a:off x="8463880" y="2889035"/>
            <a:ext cx="219067" cy="246523"/>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p>
        </p:txBody>
      </p:sp>
      <p:sp>
        <p:nvSpPr>
          <p:cNvPr id="23" name="Rectangle 11"/>
          <p:cNvSpPr/>
          <p:nvPr/>
        </p:nvSpPr>
        <p:spPr>
          <a:xfrm>
            <a:off x="9246199" y="3034083"/>
            <a:ext cx="1696059"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solidFill>
                  <a:schemeClr val="bg1">
                    <a:lumMod val="65000"/>
                  </a:schemeClr>
                </a:solidFill>
              </a:rPr>
              <a:t> </a:t>
            </a:r>
            <a:endParaRPr lang="en-GB" sz="1400" dirty="0">
              <a:solidFill>
                <a:schemeClr val="bg1">
                  <a:lumMod val="65000"/>
                </a:schemeClr>
              </a:solidFill>
            </a:endParaRPr>
          </a:p>
        </p:txBody>
      </p:sp>
      <p:sp>
        <p:nvSpPr>
          <p:cNvPr id="24" name="Content Placeholder 4"/>
          <p:cNvSpPr txBox="1"/>
          <p:nvPr/>
        </p:nvSpPr>
        <p:spPr>
          <a:xfrm>
            <a:off x="9246200" y="2722463"/>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25" name="Rectangle 11"/>
          <p:cNvSpPr/>
          <p:nvPr/>
        </p:nvSpPr>
        <p:spPr>
          <a:xfrm>
            <a:off x="8413969" y="4049651"/>
            <a:ext cx="1696059"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solidFill>
                  <a:schemeClr val="bg1">
                    <a:lumMod val="65000"/>
                  </a:schemeClr>
                </a:solidFill>
              </a:rPr>
              <a:t> </a:t>
            </a:r>
            <a:endParaRPr lang="en-GB" sz="1400" dirty="0">
              <a:solidFill>
                <a:schemeClr val="bg1">
                  <a:lumMod val="65000"/>
                </a:schemeClr>
              </a:solidFill>
            </a:endParaRPr>
          </a:p>
        </p:txBody>
      </p:sp>
      <p:sp>
        <p:nvSpPr>
          <p:cNvPr id="26" name="Content Placeholder 4"/>
          <p:cNvSpPr txBox="1"/>
          <p:nvPr/>
        </p:nvSpPr>
        <p:spPr>
          <a:xfrm>
            <a:off x="8413970" y="3738031"/>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27" name="Rectangle 11"/>
          <p:cNvSpPr/>
          <p:nvPr/>
        </p:nvSpPr>
        <p:spPr>
          <a:xfrm>
            <a:off x="7550761" y="5006723"/>
            <a:ext cx="1695438"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solidFill>
                  <a:schemeClr val="bg1">
                    <a:lumMod val="65000"/>
                  </a:schemeClr>
                </a:solidFill>
              </a:rPr>
              <a:t> </a:t>
            </a:r>
            <a:endParaRPr lang="en-GB" sz="1400" dirty="0">
              <a:solidFill>
                <a:schemeClr val="bg1">
                  <a:lumMod val="65000"/>
                </a:schemeClr>
              </a:solidFill>
            </a:endParaRPr>
          </a:p>
        </p:txBody>
      </p:sp>
      <p:sp>
        <p:nvSpPr>
          <p:cNvPr id="28" name="Content Placeholder 4"/>
          <p:cNvSpPr txBox="1"/>
          <p:nvPr/>
        </p:nvSpPr>
        <p:spPr>
          <a:xfrm>
            <a:off x="7550761" y="4695103"/>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29" name="Rectangle 11"/>
          <p:cNvSpPr/>
          <p:nvPr/>
        </p:nvSpPr>
        <p:spPr>
          <a:xfrm>
            <a:off x="1115802" y="3034083"/>
            <a:ext cx="1679068"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solidFill>
                  <a:schemeClr val="bg1">
                    <a:lumMod val="65000"/>
                  </a:schemeClr>
                </a:solidFill>
              </a:rPr>
              <a:t> </a:t>
            </a:r>
            <a:endParaRPr lang="en-GB" sz="1400" dirty="0">
              <a:solidFill>
                <a:schemeClr val="bg1">
                  <a:lumMod val="65000"/>
                </a:schemeClr>
              </a:solidFill>
            </a:endParaRPr>
          </a:p>
        </p:txBody>
      </p:sp>
      <p:sp>
        <p:nvSpPr>
          <p:cNvPr id="30" name="Content Placeholder 4"/>
          <p:cNvSpPr txBox="1"/>
          <p:nvPr/>
        </p:nvSpPr>
        <p:spPr>
          <a:xfrm>
            <a:off x="1316656" y="2722463"/>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1" name="Rectangle 11"/>
          <p:cNvSpPr/>
          <p:nvPr/>
        </p:nvSpPr>
        <p:spPr>
          <a:xfrm>
            <a:off x="1947335" y="4049651"/>
            <a:ext cx="1629024"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32" name="Content Placeholder 4"/>
          <p:cNvSpPr txBox="1"/>
          <p:nvPr/>
        </p:nvSpPr>
        <p:spPr>
          <a:xfrm>
            <a:off x="2165877" y="3738031"/>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3" name="Rectangle 11"/>
          <p:cNvSpPr/>
          <p:nvPr/>
        </p:nvSpPr>
        <p:spPr>
          <a:xfrm>
            <a:off x="2794870" y="5006723"/>
            <a:ext cx="1733813"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34" name="Content Placeholder 4"/>
          <p:cNvSpPr txBox="1"/>
          <p:nvPr/>
        </p:nvSpPr>
        <p:spPr>
          <a:xfrm>
            <a:off x="3050469" y="4695103"/>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Flowchart: Decision 7"/>
          <p:cNvSpPr/>
          <p:nvPr/>
        </p:nvSpPr>
        <p:spPr>
          <a:xfrm flipV="1">
            <a:off x="7069075" y="2972719"/>
            <a:ext cx="1457668" cy="1453896"/>
          </a:xfrm>
          <a:prstGeom prst="flowChartDecision">
            <a:avLst/>
          </a:prstGeom>
          <a:solidFill>
            <a:srgbClr val="F6AF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Decision 8"/>
          <p:cNvSpPr/>
          <p:nvPr/>
        </p:nvSpPr>
        <p:spPr>
          <a:xfrm flipV="1">
            <a:off x="7069075" y="2836456"/>
            <a:ext cx="1457668" cy="1453896"/>
          </a:xfrm>
          <a:prstGeom prst="flowChartDecision">
            <a:avLst/>
          </a:prstGeom>
          <a:solidFill>
            <a:srgbClr val="DCDEE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Decision 19"/>
          <p:cNvSpPr/>
          <p:nvPr/>
        </p:nvSpPr>
        <p:spPr>
          <a:xfrm flipV="1">
            <a:off x="3601071" y="2972719"/>
            <a:ext cx="1457668" cy="1453896"/>
          </a:xfrm>
          <a:prstGeom prst="flowChartDecision">
            <a:avLst/>
          </a:prstGeom>
          <a:solidFill>
            <a:srgbClr val="F6AF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Decision 20"/>
          <p:cNvSpPr/>
          <p:nvPr/>
        </p:nvSpPr>
        <p:spPr>
          <a:xfrm flipV="1">
            <a:off x="3601071" y="2836456"/>
            <a:ext cx="1457668" cy="1453896"/>
          </a:xfrm>
          <a:prstGeom prst="flowChartDecision">
            <a:avLst/>
          </a:prstGeom>
          <a:solidFill>
            <a:srgbClr val="DCDEE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Decision 24"/>
          <p:cNvSpPr/>
          <p:nvPr/>
        </p:nvSpPr>
        <p:spPr>
          <a:xfrm>
            <a:off x="1820240" y="2707208"/>
            <a:ext cx="1457668" cy="1453896"/>
          </a:xfrm>
          <a:prstGeom prst="flowChartDecision">
            <a:avLst/>
          </a:prstGeom>
          <a:solidFill>
            <a:srgbClr val="DA32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Decision 25"/>
          <p:cNvSpPr/>
          <p:nvPr/>
        </p:nvSpPr>
        <p:spPr>
          <a:xfrm>
            <a:off x="1820240" y="2860160"/>
            <a:ext cx="1457668" cy="1453896"/>
          </a:xfrm>
          <a:prstGeom prst="flowChartDecision">
            <a:avLst/>
          </a:prstGeom>
          <a:solidFill>
            <a:srgbClr val="DCDEE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Decision 29"/>
          <p:cNvSpPr/>
          <p:nvPr/>
        </p:nvSpPr>
        <p:spPr>
          <a:xfrm>
            <a:off x="5353669" y="2707208"/>
            <a:ext cx="1457668" cy="1453896"/>
          </a:xfrm>
          <a:prstGeom prst="flowChartDecision">
            <a:avLst/>
          </a:prstGeom>
          <a:solidFill>
            <a:srgbClr val="DA32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Decision 30"/>
          <p:cNvSpPr/>
          <p:nvPr/>
        </p:nvSpPr>
        <p:spPr>
          <a:xfrm>
            <a:off x="5353669" y="2860160"/>
            <a:ext cx="1457668" cy="1453896"/>
          </a:xfrm>
          <a:prstGeom prst="flowChartDecision">
            <a:avLst/>
          </a:prstGeom>
          <a:solidFill>
            <a:srgbClr val="DCDEE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Decision 35"/>
          <p:cNvSpPr/>
          <p:nvPr/>
        </p:nvSpPr>
        <p:spPr>
          <a:xfrm>
            <a:off x="8755342" y="2707208"/>
            <a:ext cx="1457668" cy="1453896"/>
          </a:xfrm>
          <a:prstGeom prst="flowChartDecision">
            <a:avLst/>
          </a:prstGeom>
          <a:solidFill>
            <a:srgbClr val="DA32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Decision 36"/>
          <p:cNvSpPr/>
          <p:nvPr/>
        </p:nvSpPr>
        <p:spPr>
          <a:xfrm>
            <a:off x="8755342" y="2860160"/>
            <a:ext cx="1457668" cy="1453896"/>
          </a:xfrm>
          <a:prstGeom prst="flowChartDecision">
            <a:avLst/>
          </a:prstGeom>
          <a:solidFill>
            <a:srgbClr val="DCDEE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hape 4487"/>
          <p:cNvSpPr/>
          <p:nvPr/>
        </p:nvSpPr>
        <p:spPr>
          <a:xfrm>
            <a:off x="2404705" y="3411761"/>
            <a:ext cx="288741" cy="350694"/>
          </a:xfrm>
          <a:custGeom>
            <a:avLst/>
            <a:gdLst/>
            <a:ahLst/>
            <a:cxnLst>
              <a:cxn ang="0">
                <a:pos x="wd2" y="hd2"/>
              </a:cxn>
              <a:cxn ang="5400000">
                <a:pos x="wd2" y="hd2"/>
              </a:cxn>
              <a:cxn ang="10800000">
                <a:pos x="wd2" y="hd2"/>
              </a:cxn>
              <a:cxn ang="16200000">
                <a:pos x="wd2" y="hd2"/>
              </a:cxn>
            </a:cxnLst>
            <a:rect l="0" t="0" r="r" b="b"/>
            <a:pathLst>
              <a:path w="21600" h="21600" extrusionOk="0">
                <a:moveTo>
                  <a:pt x="7715" y="5337"/>
                </a:moveTo>
                <a:cubicBezTo>
                  <a:pt x="7715" y="3501"/>
                  <a:pt x="8945" y="2541"/>
                  <a:pt x="10801" y="2541"/>
                </a:cubicBezTo>
                <a:cubicBezTo>
                  <a:pt x="12655" y="2541"/>
                  <a:pt x="13887" y="3501"/>
                  <a:pt x="13887" y="5337"/>
                </a:cubicBezTo>
                <a:lnTo>
                  <a:pt x="13887" y="7624"/>
                </a:lnTo>
                <a:lnTo>
                  <a:pt x="7715" y="7624"/>
                </a:lnTo>
                <a:cubicBezTo>
                  <a:pt x="7715" y="7624"/>
                  <a:pt x="7715" y="5337"/>
                  <a:pt x="7715" y="5337"/>
                </a:cubicBezTo>
                <a:close/>
                <a:moveTo>
                  <a:pt x="19748" y="7624"/>
                </a:moveTo>
                <a:lnTo>
                  <a:pt x="16972" y="7624"/>
                </a:lnTo>
                <a:lnTo>
                  <a:pt x="16972" y="5844"/>
                </a:lnTo>
                <a:cubicBezTo>
                  <a:pt x="16972" y="2163"/>
                  <a:pt x="14912" y="0"/>
                  <a:pt x="10801" y="0"/>
                </a:cubicBezTo>
                <a:cubicBezTo>
                  <a:pt x="6688" y="0"/>
                  <a:pt x="4630" y="2163"/>
                  <a:pt x="4630" y="5844"/>
                </a:cubicBezTo>
                <a:lnTo>
                  <a:pt x="4630" y="7624"/>
                </a:lnTo>
                <a:lnTo>
                  <a:pt x="1544" y="7624"/>
                </a:lnTo>
                <a:cubicBezTo>
                  <a:pt x="691" y="7624"/>
                  <a:pt x="0" y="8447"/>
                  <a:pt x="0" y="9148"/>
                </a:cubicBezTo>
                <a:lnTo>
                  <a:pt x="0" y="19059"/>
                </a:lnTo>
                <a:cubicBezTo>
                  <a:pt x="0" y="19758"/>
                  <a:pt x="661" y="20505"/>
                  <a:pt x="1469" y="20719"/>
                </a:cubicBezTo>
                <a:lnTo>
                  <a:pt x="3314" y="21210"/>
                </a:lnTo>
                <a:cubicBezTo>
                  <a:pt x="4122" y="21424"/>
                  <a:pt x="5478" y="21600"/>
                  <a:pt x="6326" y="21600"/>
                </a:cubicBezTo>
                <a:lnTo>
                  <a:pt x="15274" y="21600"/>
                </a:lnTo>
                <a:cubicBezTo>
                  <a:pt x="16123" y="21600"/>
                  <a:pt x="17478" y="21424"/>
                  <a:pt x="18286" y="21210"/>
                </a:cubicBezTo>
                <a:lnTo>
                  <a:pt x="20132" y="20719"/>
                </a:lnTo>
                <a:cubicBezTo>
                  <a:pt x="20939" y="20505"/>
                  <a:pt x="21600" y="19758"/>
                  <a:pt x="21600" y="19059"/>
                </a:cubicBezTo>
                <a:lnTo>
                  <a:pt x="21600" y="9148"/>
                </a:lnTo>
                <a:cubicBezTo>
                  <a:pt x="21600" y="8447"/>
                  <a:pt x="20601" y="7624"/>
                  <a:pt x="19748" y="7624"/>
                </a:cubicBezTo>
                <a:close/>
              </a:path>
            </a:pathLst>
          </a:custGeom>
          <a:solidFill>
            <a:srgbClr val="DA3218"/>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grpSp>
        <p:nvGrpSpPr>
          <p:cNvPr id="18" name="组合 17"/>
          <p:cNvGrpSpPr/>
          <p:nvPr/>
        </p:nvGrpSpPr>
        <p:grpSpPr>
          <a:xfrm>
            <a:off x="4194952" y="3368982"/>
            <a:ext cx="269909" cy="388844"/>
            <a:chOff x="4194952" y="3430526"/>
            <a:chExt cx="269909" cy="388844"/>
          </a:xfrm>
          <a:solidFill>
            <a:srgbClr val="F6AF48"/>
          </a:solidFill>
        </p:grpSpPr>
        <p:sp>
          <p:nvSpPr>
            <p:cNvPr id="19" name="Shape 4474"/>
            <p:cNvSpPr/>
            <p:nvPr/>
          </p:nvSpPr>
          <p:spPr>
            <a:xfrm>
              <a:off x="4275132" y="3763444"/>
              <a:ext cx="108537" cy="55926"/>
            </a:xfrm>
            <a:custGeom>
              <a:avLst/>
              <a:gdLst/>
              <a:ahLst/>
              <a:cxnLst>
                <a:cxn ang="0">
                  <a:pos x="wd2" y="hd2"/>
                </a:cxn>
                <a:cxn ang="5400000">
                  <a:pos x="wd2" y="hd2"/>
                </a:cxn>
                <a:cxn ang="10800000">
                  <a:pos x="wd2" y="hd2"/>
                </a:cxn>
                <a:cxn ang="16200000">
                  <a:pos x="wd2" y="hd2"/>
                </a:cxn>
              </a:cxnLst>
              <a:rect l="0" t="0" r="r" b="b"/>
              <a:pathLst>
                <a:path w="21600" h="21407" extrusionOk="0">
                  <a:moveTo>
                    <a:pt x="0" y="15280"/>
                  </a:moveTo>
                  <a:cubicBezTo>
                    <a:pt x="3026" y="19049"/>
                    <a:pt x="6533" y="21600"/>
                    <a:pt x="10798" y="21396"/>
                  </a:cubicBezTo>
                  <a:cubicBezTo>
                    <a:pt x="15067" y="21600"/>
                    <a:pt x="18574" y="19049"/>
                    <a:pt x="21600" y="15280"/>
                  </a:cubicBezTo>
                  <a:lnTo>
                    <a:pt x="21600" y="0"/>
                  </a:lnTo>
                  <a:lnTo>
                    <a:pt x="0" y="0"/>
                  </a:lnTo>
                  <a:cubicBezTo>
                    <a:pt x="0" y="0"/>
                    <a:pt x="0" y="15280"/>
                    <a:pt x="0" y="15280"/>
                  </a:cubicBezTo>
                  <a:close/>
                </a:path>
              </a:pathLst>
            </a:custGeom>
            <a:grp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20" name="Shape 4475"/>
            <p:cNvSpPr/>
            <p:nvPr/>
          </p:nvSpPr>
          <p:spPr>
            <a:xfrm>
              <a:off x="4194952" y="3430526"/>
              <a:ext cx="269909" cy="306653"/>
            </a:xfrm>
            <a:custGeom>
              <a:avLst/>
              <a:gdLst/>
              <a:ahLst/>
              <a:cxnLst>
                <a:cxn ang="0">
                  <a:pos x="wd2" y="hd2"/>
                </a:cxn>
                <a:cxn ang="5400000">
                  <a:pos x="wd2" y="hd2"/>
                </a:cxn>
                <a:cxn ang="10800000">
                  <a:pos x="wd2" y="hd2"/>
                </a:cxn>
                <a:cxn ang="16200000">
                  <a:pos x="wd2" y="hd2"/>
                </a:cxn>
              </a:cxnLst>
              <a:rect l="0" t="0" r="r" b="b"/>
              <a:pathLst>
                <a:path w="20632" h="21600" extrusionOk="0">
                  <a:moveTo>
                    <a:pt x="14290" y="21600"/>
                  </a:moveTo>
                  <a:cubicBezTo>
                    <a:pt x="14290" y="15680"/>
                    <a:pt x="21116" y="13789"/>
                    <a:pt x="20605" y="7894"/>
                  </a:cubicBezTo>
                  <a:cubicBezTo>
                    <a:pt x="20282" y="4174"/>
                    <a:pt x="17549" y="0"/>
                    <a:pt x="10315" y="0"/>
                  </a:cubicBezTo>
                  <a:cubicBezTo>
                    <a:pt x="3083" y="0"/>
                    <a:pt x="350" y="4174"/>
                    <a:pt x="27" y="7894"/>
                  </a:cubicBezTo>
                  <a:cubicBezTo>
                    <a:pt x="-484" y="13789"/>
                    <a:pt x="6342" y="15680"/>
                    <a:pt x="6342" y="21600"/>
                  </a:cubicBezTo>
                  <a:cubicBezTo>
                    <a:pt x="6342" y="21600"/>
                    <a:pt x="14290" y="21600"/>
                    <a:pt x="14290" y="21600"/>
                  </a:cubicBezTo>
                  <a:close/>
                </a:path>
              </a:pathLst>
            </a:custGeom>
            <a:grp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grpSp>
      <p:sp>
        <p:nvSpPr>
          <p:cNvPr id="21" name="Shape 4417"/>
          <p:cNvSpPr/>
          <p:nvPr/>
        </p:nvSpPr>
        <p:spPr>
          <a:xfrm>
            <a:off x="5903891" y="3408461"/>
            <a:ext cx="357227" cy="357294"/>
          </a:xfrm>
          <a:custGeom>
            <a:avLst/>
            <a:gdLst/>
            <a:ahLst/>
            <a:cxnLst>
              <a:cxn ang="0">
                <a:pos x="wd2" y="hd2"/>
              </a:cxn>
              <a:cxn ang="5400000">
                <a:pos x="wd2" y="hd2"/>
              </a:cxn>
              <a:cxn ang="10800000">
                <a:pos x="wd2" y="hd2"/>
              </a:cxn>
              <a:cxn ang="16200000">
                <a:pos x="wd2" y="hd2"/>
              </a:cxn>
            </a:cxnLst>
            <a:rect l="0" t="0" r="r" b="b"/>
            <a:pathLst>
              <a:path w="21600" h="21600" extrusionOk="0">
                <a:moveTo>
                  <a:pt x="10800" y="15497"/>
                </a:moveTo>
                <a:cubicBezTo>
                  <a:pt x="8207" y="15497"/>
                  <a:pt x="6104" y="13394"/>
                  <a:pt x="6104" y="10801"/>
                </a:cubicBezTo>
                <a:cubicBezTo>
                  <a:pt x="6104" y="8206"/>
                  <a:pt x="8207" y="6103"/>
                  <a:pt x="10800" y="6103"/>
                </a:cubicBezTo>
                <a:cubicBezTo>
                  <a:pt x="13395" y="6103"/>
                  <a:pt x="15497" y="8206"/>
                  <a:pt x="15497" y="10801"/>
                </a:cubicBezTo>
                <a:cubicBezTo>
                  <a:pt x="15497" y="13394"/>
                  <a:pt x="13395" y="15497"/>
                  <a:pt x="10800" y="15497"/>
                </a:cubicBezTo>
                <a:close/>
                <a:moveTo>
                  <a:pt x="19522" y="10801"/>
                </a:moveTo>
                <a:cubicBezTo>
                  <a:pt x="19522" y="9454"/>
                  <a:pt x="20352" y="8390"/>
                  <a:pt x="21600" y="7659"/>
                </a:cubicBezTo>
                <a:cubicBezTo>
                  <a:pt x="21376" y="6908"/>
                  <a:pt x="21077" y="6187"/>
                  <a:pt x="20711" y="5509"/>
                </a:cubicBezTo>
                <a:cubicBezTo>
                  <a:pt x="19310" y="5876"/>
                  <a:pt x="18177" y="5328"/>
                  <a:pt x="17225" y="4375"/>
                </a:cubicBezTo>
                <a:cubicBezTo>
                  <a:pt x="16273" y="3423"/>
                  <a:pt x="15982" y="2288"/>
                  <a:pt x="16347" y="889"/>
                </a:cubicBezTo>
                <a:cubicBezTo>
                  <a:pt x="15671" y="522"/>
                  <a:pt x="14951" y="224"/>
                  <a:pt x="14198" y="0"/>
                </a:cubicBezTo>
                <a:cubicBezTo>
                  <a:pt x="13467" y="1248"/>
                  <a:pt x="12147" y="2078"/>
                  <a:pt x="10800" y="2078"/>
                </a:cubicBezTo>
                <a:cubicBezTo>
                  <a:pt x="9453" y="2078"/>
                  <a:pt x="8134" y="1248"/>
                  <a:pt x="7403" y="0"/>
                </a:cubicBezTo>
                <a:cubicBezTo>
                  <a:pt x="6651" y="224"/>
                  <a:pt x="5931" y="522"/>
                  <a:pt x="5253" y="889"/>
                </a:cubicBezTo>
                <a:cubicBezTo>
                  <a:pt x="5620" y="2288"/>
                  <a:pt x="5329" y="3422"/>
                  <a:pt x="4375" y="4375"/>
                </a:cubicBezTo>
                <a:cubicBezTo>
                  <a:pt x="3423" y="5328"/>
                  <a:pt x="2290" y="5876"/>
                  <a:pt x="890" y="5510"/>
                </a:cubicBezTo>
                <a:cubicBezTo>
                  <a:pt x="523" y="6187"/>
                  <a:pt x="224" y="6908"/>
                  <a:pt x="0" y="7659"/>
                </a:cubicBezTo>
                <a:cubicBezTo>
                  <a:pt x="1249" y="8390"/>
                  <a:pt x="2078" y="9454"/>
                  <a:pt x="2078" y="10801"/>
                </a:cubicBezTo>
                <a:cubicBezTo>
                  <a:pt x="2078" y="12146"/>
                  <a:pt x="1249" y="13467"/>
                  <a:pt x="0" y="14198"/>
                </a:cubicBezTo>
                <a:cubicBezTo>
                  <a:pt x="224" y="14950"/>
                  <a:pt x="523" y="15670"/>
                  <a:pt x="890" y="16348"/>
                </a:cubicBezTo>
                <a:cubicBezTo>
                  <a:pt x="2290" y="15981"/>
                  <a:pt x="3423" y="16272"/>
                  <a:pt x="4375" y="17226"/>
                </a:cubicBezTo>
                <a:cubicBezTo>
                  <a:pt x="5327" y="18178"/>
                  <a:pt x="5620" y="19312"/>
                  <a:pt x="5253" y="20711"/>
                </a:cubicBezTo>
                <a:cubicBezTo>
                  <a:pt x="5931" y="21078"/>
                  <a:pt x="6651" y="21377"/>
                  <a:pt x="7403" y="21600"/>
                </a:cubicBezTo>
                <a:cubicBezTo>
                  <a:pt x="8134" y="20352"/>
                  <a:pt x="9453" y="19524"/>
                  <a:pt x="10800" y="19524"/>
                </a:cubicBezTo>
                <a:cubicBezTo>
                  <a:pt x="12147" y="19524"/>
                  <a:pt x="13467" y="20352"/>
                  <a:pt x="14198" y="21600"/>
                </a:cubicBezTo>
                <a:cubicBezTo>
                  <a:pt x="14951" y="21376"/>
                  <a:pt x="15671" y="21078"/>
                  <a:pt x="16349" y="20711"/>
                </a:cubicBezTo>
                <a:cubicBezTo>
                  <a:pt x="15982" y="19312"/>
                  <a:pt x="16273" y="18178"/>
                  <a:pt x="17225" y="17226"/>
                </a:cubicBezTo>
                <a:cubicBezTo>
                  <a:pt x="18177" y="16272"/>
                  <a:pt x="19310" y="15724"/>
                  <a:pt x="20711" y="16091"/>
                </a:cubicBezTo>
                <a:cubicBezTo>
                  <a:pt x="21077" y="15413"/>
                  <a:pt x="21376" y="14693"/>
                  <a:pt x="21600" y="13941"/>
                </a:cubicBezTo>
                <a:cubicBezTo>
                  <a:pt x="20352" y="13210"/>
                  <a:pt x="19522" y="12146"/>
                  <a:pt x="19522" y="10801"/>
                </a:cubicBezTo>
                <a:close/>
              </a:path>
            </a:pathLst>
          </a:custGeom>
          <a:solidFill>
            <a:srgbClr val="DA3218"/>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22" name="Shape 4440"/>
          <p:cNvSpPr/>
          <p:nvPr/>
        </p:nvSpPr>
        <p:spPr>
          <a:xfrm>
            <a:off x="7623156" y="3388606"/>
            <a:ext cx="349509" cy="349599"/>
          </a:xfrm>
          <a:custGeom>
            <a:avLst/>
            <a:gdLst/>
            <a:ahLst/>
            <a:cxnLst>
              <a:cxn ang="0">
                <a:pos x="wd2" y="hd2"/>
              </a:cxn>
              <a:cxn ang="5400000">
                <a:pos x="wd2" y="hd2"/>
              </a:cxn>
              <a:cxn ang="10800000">
                <a:pos x="wd2" y="hd2"/>
              </a:cxn>
              <a:cxn ang="16200000">
                <a:pos x="wd2" y="hd2"/>
              </a:cxn>
            </a:cxnLst>
            <a:rect l="0" t="0" r="r" b="b"/>
            <a:pathLst>
              <a:path w="21600" h="21600" extrusionOk="0">
                <a:moveTo>
                  <a:pt x="10800" y="14321"/>
                </a:moveTo>
                <a:cubicBezTo>
                  <a:pt x="8855" y="14321"/>
                  <a:pt x="7279" y="12745"/>
                  <a:pt x="7279" y="10800"/>
                </a:cubicBezTo>
                <a:cubicBezTo>
                  <a:pt x="7279" y="8855"/>
                  <a:pt x="8855" y="7279"/>
                  <a:pt x="10800" y="7279"/>
                </a:cubicBezTo>
                <a:cubicBezTo>
                  <a:pt x="12745" y="7279"/>
                  <a:pt x="14321" y="8855"/>
                  <a:pt x="14321" y="10800"/>
                </a:cubicBezTo>
                <a:cubicBezTo>
                  <a:pt x="14321" y="12745"/>
                  <a:pt x="12745" y="14321"/>
                  <a:pt x="10800" y="14321"/>
                </a:cubicBezTo>
                <a:close/>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close/>
              </a:path>
            </a:pathLst>
          </a:custGeom>
          <a:solidFill>
            <a:srgbClr val="F6AF48"/>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grpSp>
        <p:nvGrpSpPr>
          <p:cNvPr id="23" name="组合 22"/>
          <p:cNvGrpSpPr/>
          <p:nvPr/>
        </p:nvGrpSpPr>
        <p:grpSpPr>
          <a:xfrm>
            <a:off x="9299810" y="3401577"/>
            <a:ext cx="368732" cy="371062"/>
            <a:chOff x="9299810" y="3463121"/>
            <a:chExt cx="368732" cy="371062"/>
          </a:xfrm>
          <a:solidFill>
            <a:srgbClr val="DA3218"/>
          </a:solidFill>
        </p:grpSpPr>
        <p:sp>
          <p:nvSpPr>
            <p:cNvPr id="24" name="Shape 4571"/>
            <p:cNvSpPr/>
            <p:nvPr/>
          </p:nvSpPr>
          <p:spPr>
            <a:xfrm>
              <a:off x="9299810" y="3538841"/>
              <a:ext cx="295259" cy="295342"/>
            </a:xfrm>
            <a:custGeom>
              <a:avLst/>
              <a:gdLst/>
              <a:ahLst/>
              <a:cxnLst>
                <a:cxn ang="0">
                  <a:pos x="wd2" y="hd2"/>
                </a:cxn>
                <a:cxn ang="5400000">
                  <a:pos x="wd2" y="hd2"/>
                </a:cxn>
                <a:cxn ang="10800000">
                  <a:pos x="wd2" y="hd2"/>
                </a:cxn>
                <a:cxn ang="16200000">
                  <a:pos x="wd2" y="hd2"/>
                </a:cxn>
              </a:cxnLst>
              <a:rect l="0" t="0" r="r" b="b"/>
              <a:pathLst>
                <a:path w="17593" h="17592" extrusionOk="0">
                  <a:moveTo>
                    <a:pt x="4249" y="463"/>
                  </a:moveTo>
                  <a:cubicBezTo>
                    <a:pt x="2881" y="1829"/>
                    <a:pt x="-3101" y="10356"/>
                    <a:pt x="2067" y="15524"/>
                  </a:cubicBezTo>
                  <a:cubicBezTo>
                    <a:pt x="7233" y="20692"/>
                    <a:pt x="15762" y="14711"/>
                    <a:pt x="17131" y="13342"/>
                  </a:cubicBezTo>
                  <a:cubicBezTo>
                    <a:pt x="18499" y="11977"/>
                    <a:pt x="16722" y="7983"/>
                    <a:pt x="13165" y="4424"/>
                  </a:cubicBezTo>
                  <a:cubicBezTo>
                    <a:pt x="9607" y="866"/>
                    <a:pt x="5618" y="-908"/>
                    <a:pt x="4249" y="463"/>
                  </a:cubicBezTo>
                  <a:close/>
                </a:path>
              </a:pathLst>
            </a:custGeom>
            <a:grp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25" name="Shape 4572"/>
            <p:cNvSpPr/>
            <p:nvPr/>
          </p:nvSpPr>
          <p:spPr>
            <a:xfrm>
              <a:off x="9476443" y="3463121"/>
              <a:ext cx="192099" cy="192162"/>
            </a:xfrm>
            <a:custGeom>
              <a:avLst/>
              <a:gdLst/>
              <a:ahLst/>
              <a:cxnLst>
                <a:cxn ang="0">
                  <a:pos x="wd2" y="hd2"/>
                </a:cxn>
                <a:cxn ang="5400000">
                  <a:pos x="wd2" y="hd2"/>
                </a:cxn>
                <a:cxn ang="10800000">
                  <a:pos x="wd2" y="hd2"/>
                </a:cxn>
                <a:cxn ang="16200000">
                  <a:pos x="wd2" y="hd2"/>
                </a:cxn>
              </a:cxnLst>
              <a:rect l="0" t="0" r="r" b="b"/>
              <a:pathLst>
                <a:path w="20964" h="21278" extrusionOk="0">
                  <a:moveTo>
                    <a:pt x="20680" y="15454"/>
                  </a:moveTo>
                  <a:cubicBezTo>
                    <a:pt x="20077" y="14362"/>
                    <a:pt x="18716" y="13974"/>
                    <a:pt x="17641" y="14580"/>
                  </a:cubicBezTo>
                  <a:lnTo>
                    <a:pt x="13330" y="17031"/>
                  </a:lnTo>
                  <a:cubicBezTo>
                    <a:pt x="12254" y="17643"/>
                    <a:pt x="11870" y="19029"/>
                    <a:pt x="12472" y="20115"/>
                  </a:cubicBezTo>
                  <a:cubicBezTo>
                    <a:pt x="12883" y="20858"/>
                    <a:pt x="13642" y="21278"/>
                    <a:pt x="14424" y="21278"/>
                  </a:cubicBezTo>
                  <a:cubicBezTo>
                    <a:pt x="14793" y="21278"/>
                    <a:pt x="15167" y="21185"/>
                    <a:pt x="15514" y="20989"/>
                  </a:cubicBezTo>
                  <a:lnTo>
                    <a:pt x="19822" y="18538"/>
                  </a:lnTo>
                  <a:cubicBezTo>
                    <a:pt x="20897" y="17926"/>
                    <a:pt x="21282" y="16545"/>
                    <a:pt x="20680" y="15454"/>
                  </a:cubicBezTo>
                  <a:close/>
                  <a:moveTo>
                    <a:pt x="1142" y="8619"/>
                  </a:moveTo>
                  <a:cubicBezTo>
                    <a:pt x="1489" y="8816"/>
                    <a:pt x="1863" y="8909"/>
                    <a:pt x="2231" y="8909"/>
                  </a:cubicBezTo>
                  <a:cubicBezTo>
                    <a:pt x="3014" y="8909"/>
                    <a:pt x="3772" y="8494"/>
                    <a:pt x="4184" y="7751"/>
                  </a:cubicBezTo>
                  <a:lnTo>
                    <a:pt x="6596" y="3374"/>
                  </a:lnTo>
                  <a:cubicBezTo>
                    <a:pt x="7201" y="2282"/>
                    <a:pt x="6817" y="901"/>
                    <a:pt x="5741" y="289"/>
                  </a:cubicBezTo>
                  <a:cubicBezTo>
                    <a:pt x="4665" y="-322"/>
                    <a:pt x="3304" y="66"/>
                    <a:pt x="2699" y="1163"/>
                  </a:cubicBezTo>
                  <a:lnTo>
                    <a:pt x="287" y="5535"/>
                  </a:lnTo>
                  <a:cubicBezTo>
                    <a:pt x="-318" y="6627"/>
                    <a:pt x="67" y="8008"/>
                    <a:pt x="1142" y="8619"/>
                  </a:cubicBezTo>
                  <a:close/>
                  <a:moveTo>
                    <a:pt x="9183" y="14225"/>
                  </a:moveTo>
                  <a:cubicBezTo>
                    <a:pt x="9753" y="14225"/>
                    <a:pt x="10326" y="14007"/>
                    <a:pt x="10762" y="13559"/>
                  </a:cubicBezTo>
                  <a:lnTo>
                    <a:pt x="15016" y="9242"/>
                  </a:lnTo>
                  <a:cubicBezTo>
                    <a:pt x="15890" y="8357"/>
                    <a:pt x="15890" y="6922"/>
                    <a:pt x="15016" y="6037"/>
                  </a:cubicBezTo>
                  <a:cubicBezTo>
                    <a:pt x="14145" y="5153"/>
                    <a:pt x="12730" y="5153"/>
                    <a:pt x="11859" y="6037"/>
                  </a:cubicBezTo>
                  <a:lnTo>
                    <a:pt x="7605" y="10355"/>
                  </a:lnTo>
                  <a:cubicBezTo>
                    <a:pt x="6731" y="11239"/>
                    <a:pt x="6731" y="12675"/>
                    <a:pt x="7605" y="13559"/>
                  </a:cubicBezTo>
                  <a:cubicBezTo>
                    <a:pt x="8040" y="14007"/>
                    <a:pt x="8610" y="14225"/>
                    <a:pt x="9183" y="14225"/>
                  </a:cubicBezTo>
                  <a:close/>
                </a:path>
              </a:pathLst>
            </a:custGeom>
            <a:grp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grpSp>
      <p:sp>
        <p:nvSpPr>
          <p:cNvPr id="26" name="Rectangle 11"/>
          <p:cNvSpPr/>
          <p:nvPr/>
        </p:nvSpPr>
        <p:spPr>
          <a:xfrm>
            <a:off x="1820240" y="5177277"/>
            <a:ext cx="1609970"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solidFill>
                  <a:schemeClr val="bg1">
                    <a:lumMod val="65000"/>
                  </a:schemeClr>
                </a:solidFill>
              </a:rPr>
              <a:t> </a:t>
            </a:r>
            <a:endParaRPr lang="en-GB" sz="1400" dirty="0">
              <a:solidFill>
                <a:schemeClr val="bg1">
                  <a:lumMod val="65000"/>
                </a:schemeClr>
              </a:solidFill>
            </a:endParaRPr>
          </a:p>
        </p:txBody>
      </p:sp>
      <p:sp>
        <p:nvSpPr>
          <p:cNvPr id="27" name="Content Placeholder 4"/>
          <p:cNvSpPr txBox="1"/>
          <p:nvPr/>
        </p:nvSpPr>
        <p:spPr>
          <a:xfrm>
            <a:off x="1820240" y="4865657"/>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28" name="Rectangle 11"/>
          <p:cNvSpPr/>
          <p:nvPr/>
        </p:nvSpPr>
        <p:spPr>
          <a:xfrm>
            <a:off x="3601071" y="1896337"/>
            <a:ext cx="1752598"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29" name="Content Placeholder 4"/>
          <p:cNvSpPr txBox="1"/>
          <p:nvPr/>
        </p:nvSpPr>
        <p:spPr>
          <a:xfrm>
            <a:off x="3601071" y="1584717"/>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0" name="Rectangle 11"/>
          <p:cNvSpPr/>
          <p:nvPr/>
        </p:nvSpPr>
        <p:spPr>
          <a:xfrm>
            <a:off x="7048528" y="1896337"/>
            <a:ext cx="1706813"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31" name="Content Placeholder 4"/>
          <p:cNvSpPr txBox="1"/>
          <p:nvPr/>
        </p:nvSpPr>
        <p:spPr>
          <a:xfrm>
            <a:off x="7048529" y="1584717"/>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2" name="Rectangle 11"/>
          <p:cNvSpPr/>
          <p:nvPr/>
        </p:nvSpPr>
        <p:spPr>
          <a:xfrm>
            <a:off x="5353669" y="5177277"/>
            <a:ext cx="1694860"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33" name="Content Placeholder 4"/>
          <p:cNvSpPr txBox="1"/>
          <p:nvPr/>
        </p:nvSpPr>
        <p:spPr>
          <a:xfrm>
            <a:off x="5353669" y="4865657"/>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4" name="Rectangle 11"/>
          <p:cNvSpPr/>
          <p:nvPr/>
        </p:nvSpPr>
        <p:spPr>
          <a:xfrm>
            <a:off x="8755342" y="5177277"/>
            <a:ext cx="1658658"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35" name="Content Placeholder 4"/>
          <p:cNvSpPr txBox="1"/>
          <p:nvPr/>
        </p:nvSpPr>
        <p:spPr>
          <a:xfrm>
            <a:off x="8755342" y="4865657"/>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6" name="矩形 35"/>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Content Placeholder 4"/>
          <p:cNvSpPr txBox="1"/>
          <p:nvPr/>
        </p:nvSpPr>
        <p:spPr>
          <a:xfrm>
            <a:off x="8527636" y="4784736"/>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8" name="Shape 584"/>
          <p:cNvSpPr/>
          <p:nvPr/>
        </p:nvSpPr>
        <p:spPr>
          <a:xfrm>
            <a:off x="5645368" y="2983381"/>
            <a:ext cx="1352991" cy="1353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lnTo>
                  <a:pt x="10711" y="18083"/>
                </a:lnTo>
                <a:cubicBezTo>
                  <a:pt x="14734" y="18083"/>
                  <a:pt x="17995" y="14822"/>
                  <a:pt x="17995" y="10799"/>
                </a:cubicBezTo>
                <a:cubicBezTo>
                  <a:pt x="17995" y="6777"/>
                  <a:pt x="14734" y="3516"/>
                  <a:pt x="10711" y="3516"/>
                </a:cubicBezTo>
                <a:cubicBezTo>
                  <a:pt x="6688" y="3516"/>
                  <a:pt x="3427" y="6777"/>
                  <a:pt x="3427" y="10799"/>
                </a:cubicBezTo>
                <a:close/>
              </a:path>
            </a:pathLst>
          </a:custGeom>
          <a:solidFill>
            <a:srgbClr val="DA3218"/>
          </a:solidFill>
          <a:ln w="12700" cap="flat">
            <a:noFill/>
            <a:miter lim="400000"/>
          </a:ln>
          <a:effectLst/>
        </p:spPr>
        <p:txBody>
          <a:bodyPr wrap="square" lIns="91439" tIns="91439" rIns="91439" bIns="91439" numCol="1" anchor="ctr">
            <a:noAutofit/>
          </a:bodyPr>
          <a:lstStyle/>
          <a:p>
            <a:pPr defTabSz="457200">
              <a:defRPr sz="3600">
                <a:latin typeface="Calibri" panose="020F0502020204030204"/>
                <a:ea typeface="Calibri" panose="020F0502020204030204"/>
                <a:cs typeface="Calibri" panose="020F0502020204030204"/>
                <a:sym typeface="Calibri" panose="020F0502020204030204"/>
              </a:defRPr>
            </a:pPr>
            <a:endParaRPr sz="3600"/>
          </a:p>
        </p:txBody>
      </p:sp>
      <p:sp>
        <p:nvSpPr>
          <p:cNvPr id="9" name="Shape 583"/>
          <p:cNvSpPr/>
          <p:nvPr/>
        </p:nvSpPr>
        <p:spPr>
          <a:xfrm rot="10800000">
            <a:off x="4502914" y="2977218"/>
            <a:ext cx="1352991" cy="1353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lnTo>
                  <a:pt x="10711" y="18083"/>
                </a:lnTo>
                <a:cubicBezTo>
                  <a:pt x="14734" y="18083"/>
                  <a:pt x="17995" y="14822"/>
                  <a:pt x="17995" y="10799"/>
                </a:cubicBezTo>
                <a:cubicBezTo>
                  <a:pt x="17995" y="6777"/>
                  <a:pt x="14734" y="3516"/>
                  <a:pt x="10711" y="3516"/>
                </a:cubicBezTo>
                <a:cubicBezTo>
                  <a:pt x="6688" y="3516"/>
                  <a:pt x="3427" y="6777"/>
                  <a:pt x="3427" y="10799"/>
                </a:cubicBezTo>
                <a:close/>
              </a:path>
            </a:pathLst>
          </a:custGeom>
          <a:solidFill>
            <a:srgbClr val="F6AF48"/>
          </a:solidFill>
          <a:ln w="12700" cap="flat">
            <a:noFill/>
            <a:miter lim="400000"/>
          </a:ln>
          <a:effectLst/>
        </p:spPr>
        <p:txBody>
          <a:bodyPr wrap="square" lIns="91439" tIns="91439" rIns="91439" bIns="91439" numCol="1" anchor="ctr">
            <a:noAutofit/>
          </a:bodyPr>
          <a:lstStyle/>
          <a:p>
            <a:pPr defTabSz="457200">
              <a:defRPr sz="3600">
                <a:latin typeface="Calibri" panose="020F0502020204030204"/>
                <a:ea typeface="Calibri" panose="020F0502020204030204"/>
                <a:cs typeface="Calibri" panose="020F0502020204030204"/>
                <a:sym typeface="Calibri" panose="020F0502020204030204"/>
              </a:defRPr>
            </a:pPr>
            <a:endParaRPr sz="3600"/>
          </a:p>
        </p:txBody>
      </p:sp>
      <p:sp>
        <p:nvSpPr>
          <p:cNvPr id="10" name="Shape 585"/>
          <p:cNvSpPr/>
          <p:nvPr/>
        </p:nvSpPr>
        <p:spPr>
          <a:xfrm rot="10800000">
            <a:off x="5645368" y="4108065"/>
            <a:ext cx="1352991" cy="1353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lnTo>
                  <a:pt x="10711" y="18083"/>
                </a:lnTo>
                <a:cubicBezTo>
                  <a:pt x="14734" y="18083"/>
                  <a:pt x="17995" y="14822"/>
                  <a:pt x="17995" y="10799"/>
                </a:cubicBezTo>
                <a:cubicBezTo>
                  <a:pt x="17995" y="6777"/>
                  <a:pt x="14734" y="3516"/>
                  <a:pt x="10711" y="3516"/>
                </a:cubicBezTo>
                <a:cubicBezTo>
                  <a:pt x="6688" y="3516"/>
                  <a:pt x="3427" y="6777"/>
                  <a:pt x="3427" y="10799"/>
                </a:cubicBezTo>
                <a:close/>
              </a:path>
            </a:pathLst>
          </a:custGeom>
          <a:solidFill>
            <a:srgbClr val="F6AF48"/>
          </a:solidFill>
          <a:ln w="12700" cap="flat">
            <a:noFill/>
            <a:miter lim="400000"/>
          </a:ln>
          <a:effectLst/>
        </p:spPr>
        <p:txBody>
          <a:bodyPr wrap="square" lIns="91439" tIns="91439" rIns="91439" bIns="91439" numCol="1" anchor="ctr">
            <a:noAutofit/>
          </a:bodyPr>
          <a:lstStyle/>
          <a:p>
            <a:pPr defTabSz="457200">
              <a:defRPr sz="3600">
                <a:latin typeface="Calibri" panose="020F0502020204030204"/>
                <a:ea typeface="Calibri" panose="020F0502020204030204"/>
                <a:cs typeface="Calibri" panose="020F0502020204030204"/>
                <a:sym typeface="Calibri" panose="020F0502020204030204"/>
              </a:defRPr>
            </a:pPr>
            <a:endParaRPr sz="3600"/>
          </a:p>
        </p:txBody>
      </p:sp>
      <p:sp>
        <p:nvSpPr>
          <p:cNvPr id="11" name="Shape 586"/>
          <p:cNvSpPr/>
          <p:nvPr/>
        </p:nvSpPr>
        <p:spPr>
          <a:xfrm>
            <a:off x="6779560" y="4127114"/>
            <a:ext cx="1352991" cy="1353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lnTo>
                  <a:pt x="10711" y="18083"/>
                </a:lnTo>
                <a:cubicBezTo>
                  <a:pt x="14734" y="18083"/>
                  <a:pt x="17995" y="14822"/>
                  <a:pt x="17995" y="10799"/>
                </a:cubicBezTo>
                <a:cubicBezTo>
                  <a:pt x="17995" y="6777"/>
                  <a:pt x="14734" y="3516"/>
                  <a:pt x="10711" y="3516"/>
                </a:cubicBezTo>
                <a:cubicBezTo>
                  <a:pt x="6688" y="3516"/>
                  <a:pt x="3427" y="6777"/>
                  <a:pt x="3427" y="10799"/>
                </a:cubicBezTo>
                <a:close/>
              </a:path>
            </a:pathLst>
          </a:custGeom>
          <a:solidFill>
            <a:srgbClr val="DA3218"/>
          </a:solidFill>
          <a:ln w="12700" cap="flat">
            <a:noFill/>
            <a:miter lim="400000"/>
          </a:ln>
          <a:effectLst/>
        </p:spPr>
        <p:txBody>
          <a:bodyPr wrap="square" lIns="91439" tIns="91439" rIns="91439" bIns="91439" numCol="1" anchor="ctr">
            <a:noAutofit/>
          </a:bodyPr>
          <a:lstStyle/>
          <a:p>
            <a:pPr defTabSz="457200">
              <a:defRPr sz="3600">
                <a:latin typeface="Calibri" panose="020F0502020204030204"/>
                <a:ea typeface="Calibri" panose="020F0502020204030204"/>
                <a:cs typeface="Calibri" panose="020F0502020204030204"/>
                <a:sym typeface="Calibri" panose="020F0502020204030204"/>
              </a:defRPr>
            </a:pPr>
            <a:endParaRPr sz="3600"/>
          </a:p>
        </p:txBody>
      </p:sp>
      <p:sp>
        <p:nvSpPr>
          <p:cNvPr id="12" name="Shape 591"/>
          <p:cNvSpPr/>
          <p:nvPr/>
        </p:nvSpPr>
        <p:spPr>
          <a:xfrm>
            <a:off x="4863817" y="2205263"/>
            <a:ext cx="631182" cy="6313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3218"/>
          </a:solidFill>
          <a:ln w="12700" cap="flat">
            <a:noFill/>
            <a:miter lim="400000"/>
          </a:ln>
          <a:effectLst/>
        </p:spPr>
        <p:txBody>
          <a:bodyPr wrap="square" lIns="91439" tIns="91439" rIns="91439" bIns="91439" numCol="1" anchor="ctr">
            <a:noAutofit/>
          </a:bodyPr>
          <a:lstStyle/>
          <a:p>
            <a:pPr defTabSz="457200">
              <a:defRPr sz="3600">
                <a:solidFill>
                  <a:srgbClr val="FFFFFF"/>
                </a:solidFill>
                <a:latin typeface="Calibri" panose="020F0502020204030204"/>
                <a:ea typeface="Calibri" panose="020F0502020204030204"/>
                <a:cs typeface="Calibri" panose="020F0502020204030204"/>
                <a:sym typeface="Calibri" panose="020F0502020204030204"/>
              </a:defRPr>
            </a:pPr>
            <a:endParaRPr sz="3600"/>
          </a:p>
        </p:txBody>
      </p:sp>
      <p:sp>
        <p:nvSpPr>
          <p:cNvPr id="13" name="Shape 4401"/>
          <p:cNvSpPr/>
          <p:nvPr/>
        </p:nvSpPr>
        <p:spPr>
          <a:xfrm>
            <a:off x="5064103" y="2391178"/>
            <a:ext cx="230613" cy="2595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p>
        </p:txBody>
      </p:sp>
      <p:sp>
        <p:nvSpPr>
          <p:cNvPr id="14" name="Shape 596"/>
          <p:cNvSpPr/>
          <p:nvPr/>
        </p:nvSpPr>
        <p:spPr>
          <a:xfrm>
            <a:off x="7140463" y="4488111"/>
            <a:ext cx="631182" cy="6313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3218"/>
          </a:solidFill>
          <a:ln w="12700" cap="flat">
            <a:noFill/>
            <a:miter lim="400000"/>
          </a:ln>
          <a:effectLst/>
        </p:spPr>
        <p:txBody>
          <a:bodyPr wrap="square" lIns="91439" tIns="91439" rIns="91439" bIns="91439" numCol="1" anchor="ctr">
            <a:noAutofit/>
          </a:bodyPr>
          <a:lstStyle/>
          <a:p>
            <a:pPr defTabSz="457200">
              <a:defRPr sz="3600">
                <a:solidFill>
                  <a:srgbClr val="FFFFFF"/>
                </a:solidFill>
                <a:latin typeface="Calibri" panose="020F0502020204030204"/>
                <a:ea typeface="Calibri" panose="020F0502020204030204"/>
                <a:cs typeface="Calibri" panose="020F0502020204030204"/>
                <a:sym typeface="Calibri" panose="020F0502020204030204"/>
              </a:defRPr>
            </a:pPr>
            <a:endParaRPr sz="3600"/>
          </a:p>
        </p:txBody>
      </p:sp>
      <p:sp>
        <p:nvSpPr>
          <p:cNvPr id="15" name="Shape 4471"/>
          <p:cNvSpPr/>
          <p:nvPr/>
        </p:nvSpPr>
        <p:spPr>
          <a:xfrm>
            <a:off x="7332682" y="4695187"/>
            <a:ext cx="246747" cy="217194"/>
          </a:xfrm>
          <a:custGeom>
            <a:avLst/>
            <a:gdLst/>
            <a:ahLst/>
            <a:cxnLst>
              <a:cxn ang="0">
                <a:pos x="wd2" y="hd2"/>
              </a:cxn>
              <a:cxn ang="5400000">
                <a:pos x="wd2" y="hd2"/>
              </a:cxn>
              <a:cxn ang="10800000">
                <a:pos x="wd2" y="hd2"/>
              </a:cxn>
              <a:cxn ang="16200000">
                <a:pos x="wd2" y="hd2"/>
              </a:cxn>
            </a:cxnLst>
            <a:rect l="0" t="0" r="r" b="b"/>
            <a:pathLst>
              <a:path w="21600" h="21600" extrusionOk="0">
                <a:moveTo>
                  <a:pt x="19440" y="15832"/>
                </a:moveTo>
                <a:lnTo>
                  <a:pt x="2160" y="15832"/>
                </a:lnTo>
                <a:lnTo>
                  <a:pt x="2160" y="2209"/>
                </a:lnTo>
                <a:lnTo>
                  <a:pt x="19440" y="2209"/>
                </a:lnTo>
                <a:cubicBezTo>
                  <a:pt x="19440" y="2209"/>
                  <a:pt x="19440" y="15832"/>
                  <a:pt x="19440" y="15832"/>
                </a:cubicBezTo>
                <a:close/>
                <a:moveTo>
                  <a:pt x="19440" y="0"/>
                </a:moveTo>
                <a:lnTo>
                  <a:pt x="2160" y="0"/>
                </a:lnTo>
                <a:cubicBezTo>
                  <a:pt x="971" y="0"/>
                  <a:pt x="0" y="1104"/>
                  <a:pt x="0" y="2455"/>
                </a:cubicBezTo>
                <a:lnTo>
                  <a:pt x="0" y="15955"/>
                </a:lnTo>
                <a:cubicBezTo>
                  <a:pt x="0" y="17304"/>
                  <a:pt x="953" y="18627"/>
                  <a:pt x="2119" y="18891"/>
                </a:cubicBezTo>
                <a:lnTo>
                  <a:pt x="6839" y="19964"/>
                </a:lnTo>
                <a:cubicBezTo>
                  <a:pt x="6839" y="19964"/>
                  <a:pt x="2775" y="21600"/>
                  <a:pt x="5400" y="21600"/>
                </a:cubicBezTo>
                <a:lnTo>
                  <a:pt x="16200" y="21600"/>
                </a:lnTo>
                <a:cubicBezTo>
                  <a:pt x="18825" y="21600"/>
                  <a:pt x="14761" y="19964"/>
                  <a:pt x="14761" y="19964"/>
                </a:cubicBezTo>
                <a:lnTo>
                  <a:pt x="19483" y="18891"/>
                </a:lnTo>
                <a:cubicBezTo>
                  <a:pt x="20647" y="18627"/>
                  <a:pt x="21600" y="17304"/>
                  <a:pt x="21600" y="15955"/>
                </a:cubicBezTo>
                <a:lnTo>
                  <a:pt x="21600" y="2455"/>
                </a:lnTo>
                <a:cubicBezTo>
                  <a:pt x="21600" y="1104"/>
                  <a:pt x="20629" y="0"/>
                  <a:pt x="19440" y="0"/>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16" name="Shape 604"/>
          <p:cNvSpPr/>
          <p:nvPr/>
        </p:nvSpPr>
        <p:spPr>
          <a:xfrm>
            <a:off x="6006271" y="3344378"/>
            <a:ext cx="631182" cy="6313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3218"/>
          </a:solidFill>
          <a:ln w="12700" cap="flat">
            <a:noFill/>
            <a:miter lim="400000"/>
          </a:ln>
          <a:effectLst/>
        </p:spPr>
        <p:txBody>
          <a:bodyPr wrap="square" lIns="91439" tIns="91439" rIns="91439" bIns="91439" numCol="1" anchor="ctr">
            <a:noAutofit/>
          </a:bodyPr>
          <a:lstStyle/>
          <a:p>
            <a:pPr defTabSz="457200">
              <a:defRPr sz="3600">
                <a:solidFill>
                  <a:srgbClr val="FFFFFF"/>
                </a:solidFill>
                <a:latin typeface="Calibri" panose="020F0502020204030204"/>
                <a:ea typeface="Calibri" panose="020F0502020204030204"/>
                <a:cs typeface="Calibri" panose="020F0502020204030204"/>
                <a:sym typeface="Calibri" panose="020F0502020204030204"/>
              </a:defRPr>
            </a:pPr>
            <a:endParaRPr sz="3600"/>
          </a:p>
        </p:txBody>
      </p:sp>
      <p:sp>
        <p:nvSpPr>
          <p:cNvPr id="17" name="Shape 4398"/>
          <p:cNvSpPr/>
          <p:nvPr/>
        </p:nvSpPr>
        <p:spPr>
          <a:xfrm>
            <a:off x="6176625" y="3514785"/>
            <a:ext cx="290477" cy="290532"/>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13730" y="8251"/>
                </a:lnTo>
                <a:lnTo>
                  <a:pt x="21600" y="8251"/>
                </a:lnTo>
                <a:lnTo>
                  <a:pt x="15179" y="13096"/>
                </a:lnTo>
                <a:lnTo>
                  <a:pt x="17474" y="21600"/>
                </a:lnTo>
                <a:lnTo>
                  <a:pt x="10799" y="16501"/>
                </a:lnTo>
                <a:lnTo>
                  <a:pt x="4126" y="21600"/>
                </a:lnTo>
                <a:lnTo>
                  <a:pt x="6421" y="13096"/>
                </a:lnTo>
                <a:lnTo>
                  <a:pt x="0" y="8251"/>
                </a:lnTo>
                <a:lnTo>
                  <a:pt x="7869" y="8251"/>
                </a:lnTo>
                <a:cubicBezTo>
                  <a:pt x="7869" y="8251"/>
                  <a:pt x="10799" y="0"/>
                  <a:pt x="10799" y="0"/>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18" name="Shape 601"/>
          <p:cNvSpPr/>
          <p:nvPr/>
        </p:nvSpPr>
        <p:spPr>
          <a:xfrm>
            <a:off x="4863817" y="3340597"/>
            <a:ext cx="631182" cy="6313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AF48"/>
          </a:solidFill>
          <a:ln w="12700" cap="flat">
            <a:noFill/>
            <a:miter lim="400000"/>
          </a:ln>
          <a:effectLst/>
        </p:spPr>
        <p:txBody>
          <a:bodyPr wrap="square" lIns="91439" tIns="91439" rIns="91439" bIns="91439" numCol="1" anchor="ctr">
            <a:noAutofit/>
          </a:bodyPr>
          <a:lstStyle/>
          <a:p>
            <a:pPr defTabSz="457200">
              <a:defRPr sz="3600">
                <a:solidFill>
                  <a:srgbClr val="FFFFFF"/>
                </a:solidFill>
                <a:latin typeface="Calibri" panose="020F0502020204030204"/>
                <a:ea typeface="Calibri" panose="020F0502020204030204"/>
                <a:cs typeface="Calibri" panose="020F0502020204030204"/>
                <a:sym typeface="Calibri" panose="020F0502020204030204"/>
              </a:defRPr>
            </a:pPr>
            <a:endParaRPr sz="3600"/>
          </a:p>
        </p:txBody>
      </p:sp>
      <p:sp>
        <p:nvSpPr>
          <p:cNvPr id="19" name="Shape 4451"/>
          <p:cNvSpPr/>
          <p:nvPr/>
        </p:nvSpPr>
        <p:spPr>
          <a:xfrm>
            <a:off x="5083620" y="3563072"/>
            <a:ext cx="191578" cy="240761"/>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20" name="Shape 588"/>
          <p:cNvSpPr/>
          <p:nvPr/>
        </p:nvSpPr>
        <p:spPr>
          <a:xfrm>
            <a:off x="6006271" y="4469063"/>
            <a:ext cx="631182" cy="6313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AF48"/>
          </a:solidFill>
          <a:ln w="12700" cap="flat">
            <a:noFill/>
            <a:miter lim="400000"/>
          </a:ln>
          <a:effectLst/>
        </p:spPr>
        <p:txBody>
          <a:bodyPr wrap="square" lIns="91439" tIns="91439" rIns="91439" bIns="91439" numCol="1" anchor="ctr">
            <a:noAutofit/>
          </a:bodyPr>
          <a:lstStyle/>
          <a:p>
            <a:pPr defTabSz="457200">
              <a:defRPr sz="3600">
                <a:solidFill>
                  <a:srgbClr val="FFFFFF"/>
                </a:solidFill>
                <a:latin typeface="Calibri" panose="020F0502020204030204"/>
                <a:ea typeface="Calibri" panose="020F0502020204030204"/>
                <a:cs typeface="Calibri" panose="020F0502020204030204"/>
                <a:sym typeface="Calibri" panose="020F0502020204030204"/>
              </a:defRPr>
            </a:pPr>
            <a:endParaRPr sz="3600"/>
          </a:p>
        </p:txBody>
      </p:sp>
      <p:sp>
        <p:nvSpPr>
          <p:cNvPr id="21" name="Shape 4443"/>
          <p:cNvSpPr/>
          <p:nvPr/>
        </p:nvSpPr>
        <p:spPr>
          <a:xfrm>
            <a:off x="6201513" y="4664357"/>
            <a:ext cx="240698" cy="240761"/>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p>
        </p:txBody>
      </p:sp>
      <p:sp>
        <p:nvSpPr>
          <p:cNvPr id="22" name="Shape 582"/>
          <p:cNvSpPr/>
          <p:nvPr/>
        </p:nvSpPr>
        <p:spPr>
          <a:xfrm>
            <a:off x="4502914" y="1844266"/>
            <a:ext cx="1352991" cy="1353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lnTo>
                  <a:pt x="10711" y="18083"/>
                </a:lnTo>
                <a:cubicBezTo>
                  <a:pt x="14734" y="18083"/>
                  <a:pt x="17995" y="14822"/>
                  <a:pt x="17995" y="10799"/>
                </a:cubicBezTo>
                <a:cubicBezTo>
                  <a:pt x="17995" y="6777"/>
                  <a:pt x="14734" y="3516"/>
                  <a:pt x="10711" y="3516"/>
                </a:cubicBezTo>
                <a:cubicBezTo>
                  <a:pt x="6688" y="3516"/>
                  <a:pt x="3427" y="6777"/>
                  <a:pt x="3427" y="10799"/>
                </a:cubicBezTo>
                <a:close/>
              </a:path>
            </a:pathLst>
          </a:custGeom>
          <a:solidFill>
            <a:srgbClr val="DA3218"/>
          </a:solidFill>
          <a:ln w="12700" cap="flat">
            <a:noFill/>
            <a:miter lim="400000"/>
          </a:ln>
          <a:effectLst/>
        </p:spPr>
        <p:txBody>
          <a:bodyPr wrap="square" lIns="91439" tIns="91439" rIns="91439" bIns="91439" numCol="1" anchor="ctr">
            <a:noAutofit/>
          </a:bodyPr>
          <a:lstStyle/>
          <a:p>
            <a:pPr defTabSz="457200">
              <a:defRPr sz="3600">
                <a:latin typeface="Calibri" panose="020F0502020204030204"/>
                <a:ea typeface="Calibri" panose="020F0502020204030204"/>
                <a:cs typeface="Calibri" panose="020F0502020204030204"/>
                <a:sym typeface="Calibri" panose="020F0502020204030204"/>
              </a:defRPr>
            </a:pPr>
            <a:endParaRPr sz="3600"/>
          </a:p>
        </p:txBody>
      </p:sp>
      <p:sp>
        <p:nvSpPr>
          <p:cNvPr id="23" name="Rectangle 11"/>
          <p:cNvSpPr/>
          <p:nvPr/>
        </p:nvSpPr>
        <p:spPr>
          <a:xfrm>
            <a:off x="2313037" y="3273915"/>
            <a:ext cx="1920590"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solidFill>
                  <a:schemeClr val="bg1">
                    <a:lumMod val="65000"/>
                  </a:schemeClr>
                </a:solidFill>
              </a:rPr>
              <a:t> </a:t>
            </a:r>
            <a:endParaRPr lang="en-GB" sz="1400" dirty="0">
              <a:solidFill>
                <a:schemeClr val="bg1">
                  <a:lumMod val="65000"/>
                </a:schemeClr>
              </a:solidFill>
            </a:endParaRPr>
          </a:p>
        </p:txBody>
      </p:sp>
      <p:sp>
        <p:nvSpPr>
          <p:cNvPr id="24" name="Rectangle 11"/>
          <p:cNvSpPr/>
          <p:nvPr/>
        </p:nvSpPr>
        <p:spPr>
          <a:xfrm>
            <a:off x="2352830" y="4921698"/>
            <a:ext cx="1920590"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25" name="Rectangle 11"/>
          <p:cNvSpPr/>
          <p:nvPr/>
        </p:nvSpPr>
        <p:spPr>
          <a:xfrm>
            <a:off x="6393932" y="2242302"/>
            <a:ext cx="1920590"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26" name="Rectangle 11"/>
          <p:cNvSpPr/>
          <p:nvPr/>
        </p:nvSpPr>
        <p:spPr>
          <a:xfrm>
            <a:off x="7579429" y="3423057"/>
            <a:ext cx="1920590"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27" name="Rectangle 11"/>
          <p:cNvSpPr/>
          <p:nvPr/>
        </p:nvSpPr>
        <p:spPr>
          <a:xfrm>
            <a:off x="8527636" y="5119457"/>
            <a:ext cx="1920590"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建议您在展示时采用微软雅黑字体</a:t>
            </a:r>
            <a:r>
              <a:rPr lang="en-GB" sz="1400" dirty="0">
                <a:latin typeface="微软雅黑" panose="020B0503020204020204" charset="-122"/>
                <a:ea typeface="微软雅黑" panose="020B0503020204020204" charset="-122"/>
              </a:rPr>
              <a:t> </a:t>
            </a:r>
            <a:endParaRPr lang="en-GB" sz="1400" dirty="0">
              <a:latin typeface="微软雅黑" panose="020B0503020204020204" charset="-122"/>
              <a:ea typeface="微软雅黑" panose="020B0503020204020204" charset="-122"/>
            </a:endParaRPr>
          </a:p>
        </p:txBody>
      </p:sp>
      <p:sp>
        <p:nvSpPr>
          <p:cNvPr id="28" name="Content Placeholder 4"/>
          <p:cNvSpPr txBox="1"/>
          <p:nvPr/>
        </p:nvSpPr>
        <p:spPr>
          <a:xfrm>
            <a:off x="7579429" y="3111437"/>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29" name="Content Placeholder 4"/>
          <p:cNvSpPr txBox="1"/>
          <p:nvPr/>
        </p:nvSpPr>
        <p:spPr>
          <a:xfrm>
            <a:off x="6393932" y="1899884"/>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0" name="Content Placeholder 4"/>
          <p:cNvSpPr txBox="1"/>
          <p:nvPr/>
        </p:nvSpPr>
        <p:spPr>
          <a:xfrm>
            <a:off x="2352830" y="4592995"/>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1" name="Content Placeholder 4"/>
          <p:cNvSpPr txBox="1"/>
          <p:nvPr/>
        </p:nvSpPr>
        <p:spPr>
          <a:xfrm>
            <a:off x="2313037" y="2962295"/>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latin typeface="微软雅黑" panose="020B0503020204020204" charset="-122"/>
                <a:ea typeface="微软雅黑" panose="020B0503020204020204" charset="-122"/>
              </a:rPr>
              <a:t>单击此处编辑</a:t>
            </a:r>
            <a:endParaRPr lang="en-US" sz="1600" b="1" dirty="0">
              <a:latin typeface="微软雅黑" panose="020B0503020204020204" charset="-122"/>
              <a:ea typeface="微软雅黑" panose="020B0503020204020204" charset="-122"/>
            </a:endParaRPr>
          </a:p>
        </p:txBody>
      </p:sp>
      <p:sp>
        <p:nvSpPr>
          <p:cNvPr id="32" name="矩形 31"/>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43521" y="221972"/>
            <a:ext cx="4070838"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pic>
        <p:nvPicPr>
          <p:cNvPr id="9" name="图片占位符 1"/>
          <p:cNvPicPr>
            <a:picLocks noChangeAspect="1"/>
          </p:cNvPicPr>
          <p:nvPr/>
        </p:nvPicPr>
        <p:blipFill>
          <a:blip r:embed="rId1">
            <a:extLst>
              <a:ext uri="{28A0092B-C50C-407E-A947-70E740481C1C}">
                <a14:useLocalDpi xmlns:a14="http://schemas.microsoft.com/office/drawing/2010/main" val="0"/>
              </a:ext>
            </a:extLst>
          </a:blip>
          <a:srcRect t="35027" b="35027"/>
          <a:stretch>
            <a:fillRect/>
          </a:stretch>
        </p:blipFill>
        <p:spPr>
          <a:xfrm>
            <a:off x="1589" y="2028825"/>
            <a:ext cx="11426825" cy="2281238"/>
          </a:xfrm>
          <a:prstGeom prst="rect">
            <a:avLst/>
          </a:prstGeom>
        </p:spPr>
      </p:pic>
      <p:sp>
        <p:nvSpPr>
          <p:cNvPr id="10" name="Rectangle 58"/>
          <p:cNvSpPr/>
          <p:nvPr/>
        </p:nvSpPr>
        <p:spPr>
          <a:xfrm>
            <a:off x="4721226" y="2028825"/>
            <a:ext cx="6705600" cy="2281238"/>
          </a:xfrm>
          <a:prstGeom prst="rect">
            <a:avLst/>
          </a:prstGeom>
          <a:solidFill>
            <a:srgbClr val="F6AF48">
              <a:alpha val="80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900">
              <a:sym typeface="Century Gothic" panose="020B0502020202020204" pitchFamily="34" charset="0"/>
            </a:endParaRPr>
          </a:p>
        </p:txBody>
      </p:sp>
      <p:sp>
        <p:nvSpPr>
          <p:cNvPr id="11" name="Title 20"/>
          <p:cNvSpPr txBox="1"/>
          <p:nvPr/>
        </p:nvSpPr>
        <p:spPr bwMode="auto">
          <a:xfrm>
            <a:off x="5168902" y="2397125"/>
            <a:ext cx="5888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defTabSz="457200">
              <a:defRPr>
                <a:solidFill>
                  <a:schemeClr val="tx1"/>
                </a:solidFill>
                <a:latin typeface="Lato Light"/>
                <a:ea typeface="MS PGothic" panose="020B0600070205080204" pitchFamily="34" charset="-128"/>
              </a:defRPr>
            </a:lvl1pPr>
            <a:lvl2pPr marL="742950" indent="-285750" defTabSz="457200">
              <a:defRPr>
                <a:solidFill>
                  <a:schemeClr val="tx1"/>
                </a:solidFill>
                <a:latin typeface="Lato Light"/>
                <a:ea typeface="MS PGothic" panose="020B0600070205080204" pitchFamily="34" charset="-128"/>
              </a:defRPr>
            </a:lvl2pPr>
            <a:lvl3pPr marL="1143000" indent="-228600" defTabSz="457200">
              <a:defRPr>
                <a:solidFill>
                  <a:schemeClr val="tx1"/>
                </a:solidFill>
                <a:latin typeface="Lato Light"/>
                <a:ea typeface="MS PGothic" panose="020B0600070205080204" pitchFamily="34" charset="-128"/>
              </a:defRPr>
            </a:lvl3pPr>
            <a:lvl4pPr marL="1600200" indent="-228600" defTabSz="457200">
              <a:defRPr>
                <a:solidFill>
                  <a:schemeClr val="tx1"/>
                </a:solidFill>
                <a:latin typeface="Lato Light"/>
                <a:ea typeface="MS PGothic" panose="020B0600070205080204" pitchFamily="34" charset="-128"/>
              </a:defRPr>
            </a:lvl4pPr>
            <a:lvl5pPr marL="2057400" indent="-228600" defTabSz="457200">
              <a:defRPr>
                <a:solidFill>
                  <a:schemeClr val="tx1"/>
                </a:solidFill>
                <a:latin typeface="Lato Light"/>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r>
              <a:rPr lang="zh-CN" altLang="en-US" sz="2400" b="1">
                <a:solidFill>
                  <a:srgbClr val="FFFFFF"/>
                </a:solidFill>
                <a:latin typeface="Century Gothic" panose="020B0502020202020204" pitchFamily="34" charset="0"/>
                <a:ea typeface="微软雅黑" panose="020B0503020204020204" charset="-122"/>
                <a:sym typeface="Century Gothic" panose="020B0502020202020204" pitchFamily="34" charset="0"/>
              </a:rPr>
              <a:t>单击此处编辑您要的内容</a:t>
            </a:r>
            <a:endParaRPr lang="zh-CN" altLang="en-US" sz="2400" b="1">
              <a:solidFill>
                <a:srgbClr val="FFFFFF"/>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2" name="TextBox 69"/>
          <p:cNvSpPr txBox="1">
            <a:spLocks noChangeArrowheads="1"/>
          </p:cNvSpPr>
          <p:nvPr/>
        </p:nvSpPr>
        <p:spPr bwMode="auto">
          <a:xfrm>
            <a:off x="863602" y="5160964"/>
            <a:ext cx="10467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400">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latin typeface="Century Gothic" panose="020B0502020202020204" pitchFamily="34" charset="0"/>
                <a:ea typeface="微软雅黑" panose="020B0503020204020204" charset="-122"/>
                <a:sym typeface="Century Gothic" panose="020B0502020202020204" pitchFamily="34" charset="0"/>
              </a:rPr>
              <a:t>PPT</a:t>
            </a:r>
            <a:r>
              <a:rPr lang="zh-CN" altLang="en-US" sz="1400">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latin typeface="Century Gothic" panose="020B0502020202020204" pitchFamily="34" charset="0"/>
                <a:ea typeface="微软雅黑" panose="020B0503020204020204" charset="-122"/>
                <a:sym typeface="Century Gothic" panose="020B0502020202020204" pitchFamily="34" charset="0"/>
              </a:rPr>
              <a:t>PPT</a:t>
            </a:r>
            <a:r>
              <a:rPr lang="zh-CN" altLang="en-US" sz="1400">
                <a:latin typeface="Century Gothic" panose="020B0502020202020204" pitchFamily="34" charset="0"/>
                <a:ea typeface="微软雅黑" panose="020B0503020204020204" charset="-122"/>
                <a:sym typeface="Century Gothic" panose="020B0502020202020204" pitchFamily="34" charset="0"/>
              </a:rPr>
              <a:t>的美化，本模版所有图形线条及其相应素材均可自由编辑、改色、替换。更多使用说明和作品请详阅模版最末的使用手册。我们工作室致力于专业</a:t>
            </a:r>
            <a:r>
              <a:rPr lang="en-US" altLang="zh-CN" sz="1400">
                <a:latin typeface="Century Gothic" panose="020B0502020202020204" pitchFamily="34" charset="0"/>
                <a:ea typeface="微软雅黑" panose="020B0503020204020204" charset="-122"/>
                <a:sym typeface="Century Gothic" panose="020B0502020202020204" pitchFamily="34" charset="0"/>
              </a:rPr>
              <a:t>PPT</a:t>
            </a:r>
            <a:r>
              <a:rPr lang="zh-CN" altLang="en-US" sz="1400">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latin typeface="Century Gothic" panose="020B0502020202020204" pitchFamily="34" charset="0"/>
                <a:ea typeface="微软雅黑" panose="020B0503020204020204" charset="-122"/>
                <a:sym typeface="Century Gothic" panose="020B0502020202020204" pitchFamily="34" charset="0"/>
              </a:rPr>
              <a:t>PPT</a:t>
            </a:r>
            <a:r>
              <a:rPr lang="zh-CN" altLang="en-US" sz="1400">
                <a:latin typeface="Century Gothic" panose="020B0502020202020204" pitchFamily="34" charset="0"/>
                <a:ea typeface="微软雅黑" panose="020B0503020204020204" charset="-122"/>
                <a:sym typeface="Century Gothic" panose="020B0502020202020204" pitchFamily="34" charset="0"/>
              </a:rPr>
              <a:t>的美化，本模版所有图形线条及其相应素材均可自由编辑、改色、替换。更多使用说明和作品请详阅模版最末的使用手册。</a:t>
            </a:r>
            <a:endParaRPr lang="zh-CN" altLang="en-US" sz="1400">
              <a:latin typeface="Century Gothic" panose="020B0502020202020204" pitchFamily="34" charset="0"/>
              <a:ea typeface="微软雅黑" panose="020B0503020204020204" charset="-122"/>
              <a:sym typeface="Century Gothic" panose="020B0502020202020204" pitchFamily="34" charset="0"/>
            </a:endParaRPr>
          </a:p>
        </p:txBody>
      </p:sp>
      <p:sp>
        <p:nvSpPr>
          <p:cNvPr id="13" name="Title 20"/>
          <p:cNvSpPr txBox="1"/>
          <p:nvPr/>
        </p:nvSpPr>
        <p:spPr bwMode="auto">
          <a:xfrm>
            <a:off x="5168902" y="2954339"/>
            <a:ext cx="58880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457200">
              <a:defRPr>
                <a:solidFill>
                  <a:schemeClr val="tx1"/>
                </a:solidFill>
                <a:latin typeface="Lato Light"/>
                <a:ea typeface="MS PGothic" panose="020B0600070205080204" pitchFamily="34" charset="-128"/>
              </a:defRPr>
            </a:lvl1pPr>
            <a:lvl2pPr marL="742950" indent="-285750" defTabSz="457200">
              <a:defRPr>
                <a:solidFill>
                  <a:schemeClr val="tx1"/>
                </a:solidFill>
                <a:latin typeface="Lato Light"/>
                <a:ea typeface="MS PGothic" panose="020B0600070205080204" pitchFamily="34" charset="-128"/>
              </a:defRPr>
            </a:lvl2pPr>
            <a:lvl3pPr marL="1143000" indent="-228600" defTabSz="457200">
              <a:defRPr>
                <a:solidFill>
                  <a:schemeClr val="tx1"/>
                </a:solidFill>
                <a:latin typeface="Lato Light"/>
                <a:ea typeface="MS PGothic" panose="020B0600070205080204" pitchFamily="34" charset="-128"/>
              </a:defRPr>
            </a:lvl3pPr>
            <a:lvl4pPr marL="1600200" indent="-228600" defTabSz="457200">
              <a:defRPr>
                <a:solidFill>
                  <a:schemeClr val="tx1"/>
                </a:solidFill>
                <a:latin typeface="Lato Light"/>
                <a:ea typeface="MS PGothic" panose="020B0600070205080204" pitchFamily="34" charset="-128"/>
              </a:defRPr>
            </a:lvl4pPr>
            <a:lvl5pPr marL="2057400" indent="-228600" defTabSz="457200">
              <a:defRPr>
                <a:solidFill>
                  <a:schemeClr val="tx1"/>
                </a:solidFill>
                <a:latin typeface="Lato Light"/>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400">
                <a:solidFill>
                  <a:schemeClr val="bg1"/>
                </a:solidFill>
                <a:latin typeface="Century Gothic" panose="020B0502020202020204" pitchFamily="34" charset="0"/>
                <a:ea typeface="微软雅黑" panose="020B0503020204020204" charset="-122"/>
                <a:sym typeface="Century Gothic" panose="020B0502020202020204" pitchFamily="34" charset="0"/>
              </a:rPr>
              <a:t>我们工作室致力于专业</a:t>
            </a:r>
            <a:r>
              <a:rPr lang="en-US" altLang="zh-CN" sz="1400">
                <a:solidFill>
                  <a:schemeClr val="bg1"/>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chemeClr val="bg1"/>
                </a:solidFill>
                <a:latin typeface="Century Gothic" panose="020B0502020202020204" pitchFamily="34" charset="0"/>
                <a:ea typeface="微软雅黑" panose="020B0503020204020204" charset="-122"/>
                <a:sym typeface="Century Gothic" panose="020B0502020202020204" pitchFamily="34" charset="0"/>
              </a:rPr>
              <a:t>模板的发布，课件及汇报</a:t>
            </a:r>
            <a:r>
              <a:rPr lang="en-US" altLang="zh-CN" sz="1400">
                <a:solidFill>
                  <a:schemeClr val="bg1"/>
                </a:solidFill>
                <a:latin typeface="Century Gothic" panose="020B0502020202020204" pitchFamily="34" charset="0"/>
                <a:ea typeface="微软雅黑" panose="020B0503020204020204" charset="-122"/>
                <a:sym typeface="Century Gothic" panose="020B0502020202020204" pitchFamily="34" charset="0"/>
              </a:rPr>
              <a:t>PPT</a:t>
            </a:r>
            <a:r>
              <a:rPr lang="zh-CN" altLang="en-US" sz="1400">
                <a:solidFill>
                  <a:schemeClr val="bg1"/>
                </a:solidFill>
                <a:latin typeface="Century Gothic" panose="020B0502020202020204" pitchFamily="34" charset="0"/>
                <a:ea typeface="微软雅黑" panose="020B0503020204020204" charset="-122"/>
                <a:sym typeface="Century Gothic" panose="020B0502020202020204" pitchFamily="34" charset="0"/>
              </a:rPr>
              <a:t>的美化，本模版所有图形线条及其相应素材均可自由编辑、改色、替换。更多使用说明和作品请详阅模版最末的使用手册。</a:t>
            </a:r>
            <a:endParaRPr lang="zh-CN" altLang="en-US" sz="1400">
              <a:solidFill>
                <a:schemeClr val="bg1"/>
              </a:solidFill>
              <a:latin typeface="Century Gothic" panose="020B0502020202020204" pitchFamily="34" charset="0"/>
              <a:ea typeface="微软雅黑" panose="020B0503020204020204" charset="-122"/>
              <a:sym typeface="Century Gothic" panose="020B0502020202020204" pitchFamily="34" charset="0"/>
            </a:endParaRPr>
          </a:p>
        </p:txBody>
      </p:sp>
      <p:sp>
        <p:nvSpPr>
          <p:cNvPr id="14" name="矩形 13"/>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graphicFrame>
        <p:nvGraphicFramePr>
          <p:cNvPr id="6" name="Chart 23"/>
          <p:cNvGraphicFramePr/>
          <p:nvPr/>
        </p:nvGraphicFramePr>
        <p:xfrm>
          <a:off x="680959" y="3270809"/>
          <a:ext cx="5549245" cy="1927726"/>
        </p:xfrm>
        <a:graphic>
          <a:graphicData uri="http://schemas.openxmlformats.org/drawingml/2006/chart">
            <c:chart xmlns:c="http://schemas.openxmlformats.org/drawingml/2006/chart" xmlns:r="http://schemas.openxmlformats.org/officeDocument/2006/relationships" r:id="rId1"/>
          </a:graphicData>
        </a:graphic>
      </p:graphicFrame>
      <p:sp>
        <p:nvSpPr>
          <p:cNvPr id="8" name="TextBox 24"/>
          <p:cNvSpPr txBox="1"/>
          <p:nvPr/>
        </p:nvSpPr>
        <p:spPr>
          <a:xfrm>
            <a:off x="4722826" y="5153139"/>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此处编辑</a:t>
            </a:r>
            <a:endParaRPr lang="en-GB" sz="1600" b="1" dirty="0">
              <a:latin typeface="微软雅黑" panose="020B0503020204020204" charset="-122"/>
              <a:ea typeface="微软雅黑" panose="020B0503020204020204" charset="-122"/>
            </a:endParaRPr>
          </a:p>
        </p:txBody>
      </p:sp>
      <p:sp>
        <p:nvSpPr>
          <p:cNvPr id="9" name="TextBox 25"/>
          <p:cNvSpPr txBox="1"/>
          <p:nvPr/>
        </p:nvSpPr>
        <p:spPr>
          <a:xfrm>
            <a:off x="2916464" y="5153139"/>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此处编辑</a:t>
            </a:r>
            <a:endParaRPr lang="en-GB" sz="1600" b="1" dirty="0">
              <a:latin typeface="微软雅黑" panose="020B0503020204020204" charset="-122"/>
              <a:ea typeface="微软雅黑" panose="020B0503020204020204" charset="-122"/>
            </a:endParaRPr>
          </a:p>
        </p:txBody>
      </p:sp>
      <p:sp>
        <p:nvSpPr>
          <p:cNvPr id="10" name="TextBox 26"/>
          <p:cNvSpPr txBox="1"/>
          <p:nvPr/>
        </p:nvSpPr>
        <p:spPr>
          <a:xfrm>
            <a:off x="1192953" y="5153139"/>
            <a:ext cx="1005403" cy="338554"/>
          </a:xfrm>
          <a:prstGeom prst="rect">
            <a:avLst/>
          </a:prstGeom>
          <a:noFill/>
        </p:spPr>
        <p:txBody>
          <a:bodyPr wrap="none" rtlCol="0">
            <a:spAutoFit/>
          </a:bodyPr>
          <a:lstStyle/>
          <a:p>
            <a:pPr algn="ctr"/>
            <a:r>
              <a:rPr lang="zh-CN" altLang="en-US" sz="1600" b="1" dirty="0">
                <a:latin typeface="微软雅黑" panose="020B0503020204020204" charset="-122"/>
                <a:ea typeface="微软雅黑" panose="020B0503020204020204" charset="-122"/>
              </a:rPr>
              <a:t>此处编辑</a:t>
            </a:r>
            <a:endParaRPr lang="en-GB" sz="1600" b="1" dirty="0">
              <a:latin typeface="微软雅黑" panose="020B0503020204020204" charset="-122"/>
              <a:ea typeface="微软雅黑" panose="020B0503020204020204" charset="-122"/>
            </a:endParaRPr>
          </a:p>
        </p:txBody>
      </p:sp>
      <p:sp>
        <p:nvSpPr>
          <p:cNvPr id="11" name="TextBox 27"/>
          <p:cNvSpPr txBox="1"/>
          <p:nvPr/>
        </p:nvSpPr>
        <p:spPr>
          <a:xfrm>
            <a:off x="1033360" y="1624979"/>
            <a:ext cx="1760418" cy="923330"/>
          </a:xfrm>
          <a:prstGeom prst="rect">
            <a:avLst/>
          </a:prstGeom>
          <a:noFill/>
        </p:spPr>
        <p:txBody>
          <a:bodyPr wrap="none" rtlCol="0">
            <a:spAutoFit/>
          </a:bodyPr>
          <a:lstStyle/>
          <a:p>
            <a:r>
              <a:rPr lang="en-US" sz="5400" b="1" dirty="0">
                <a:solidFill>
                  <a:srgbClr val="DA3218"/>
                </a:solidFill>
              </a:rPr>
              <a:t>3.5M</a:t>
            </a:r>
            <a:endParaRPr lang="en-GB" sz="6000" b="1" dirty="0">
              <a:solidFill>
                <a:srgbClr val="DA3218"/>
              </a:solidFill>
            </a:endParaRPr>
          </a:p>
        </p:txBody>
      </p:sp>
      <p:cxnSp>
        <p:nvCxnSpPr>
          <p:cNvPr id="12" name="Straight Connector 30"/>
          <p:cNvCxnSpPr/>
          <p:nvPr/>
        </p:nvCxnSpPr>
        <p:spPr>
          <a:xfrm>
            <a:off x="1149957" y="5100131"/>
            <a:ext cx="45985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Freeform 34"/>
          <p:cNvSpPr/>
          <p:nvPr/>
        </p:nvSpPr>
        <p:spPr bwMode="auto">
          <a:xfrm flipH="1">
            <a:off x="8522330" y="3279785"/>
            <a:ext cx="1190179" cy="1911771"/>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solidFill>
            <a:srgbClr val="DA3218"/>
          </a:solidFill>
          <a:ln>
            <a:noFill/>
          </a:ln>
        </p:spPr>
        <p:txBody>
          <a:bodyPr vert="horz" wrap="square" lIns="91440" tIns="45720" rIns="91440" bIns="45720" numCol="1" anchor="t" anchorCtr="0" compatLnSpc="1">
            <a:noAutofit/>
          </a:bodyPr>
          <a:lstStyle/>
          <a:p>
            <a:endParaRPr lang="id-ID"/>
          </a:p>
        </p:txBody>
      </p:sp>
      <p:sp>
        <p:nvSpPr>
          <p:cNvPr id="14" name="Freeform 67"/>
          <p:cNvSpPr/>
          <p:nvPr/>
        </p:nvSpPr>
        <p:spPr bwMode="auto">
          <a:xfrm rot="1883109">
            <a:off x="6884524" y="2351188"/>
            <a:ext cx="1682972" cy="1677745"/>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DA3218"/>
          </a:solidFill>
          <a:ln>
            <a:noFill/>
          </a:ln>
        </p:spPr>
        <p:txBody>
          <a:bodyPr vert="horz" wrap="square" lIns="91440" tIns="45720" rIns="91440" bIns="45720" numCol="1" anchor="t" anchorCtr="0" compatLnSpc="1"/>
          <a:lstStyle/>
          <a:p>
            <a:endParaRPr lang="en-US"/>
          </a:p>
        </p:txBody>
      </p:sp>
      <p:sp>
        <p:nvSpPr>
          <p:cNvPr id="15" name="Freeform 67"/>
          <p:cNvSpPr/>
          <p:nvPr/>
        </p:nvSpPr>
        <p:spPr bwMode="auto">
          <a:xfrm rot="4961872">
            <a:off x="7623180" y="1469512"/>
            <a:ext cx="2042119" cy="203577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16" name="Freeform 67"/>
          <p:cNvSpPr/>
          <p:nvPr/>
        </p:nvSpPr>
        <p:spPr bwMode="auto">
          <a:xfrm rot="10345882">
            <a:off x="9717322" y="2512404"/>
            <a:ext cx="1636478" cy="163139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DA3218"/>
          </a:solidFill>
          <a:ln>
            <a:noFill/>
          </a:ln>
        </p:spPr>
        <p:txBody>
          <a:bodyPr vert="horz" wrap="square" lIns="91440" tIns="45720" rIns="91440" bIns="45720" numCol="1" anchor="t" anchorCtr="0" compatLnSpc="1"/>
          <a:lstStyle/>
          <a:p>
            <a:endParaRPr lang="en-US"/>
          </a:p>
        </p:txBody>
      </p:sp>
      <p:sp>
        <p:nvSpPr>
          <p:cNvPr id="17" name="Freeform 67"/>
          <p:cNvSpPr/>
          <p:nvPr/>
        </p:nvSpPr>
        <p:spPr bwMode="auto">
          <a:xfrm rot="12440007">
            <a:off x="9768594" y="3645019"/>
            <a:ext cx="1213376" cy="120960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18" name="Freeform 67"/>
          <p:cNvSpPr/>
          <p:nvPr/>
        </p:nvSpPr>
        <p:spPr bwMode="auto">
          <a:xfrm rot="20954305">
            <a:off x="7302566" y="3503205"/>
            <a:ext cx="1213376" cy="120960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19" name="Freeform 67"/>
          <p:cNvSpPr/>
          <p:nvPr/>
        </p:nvSpPr>
        <p:spPr bwMode="auto">
          <a:xfrm rot="2241606">
            <a:off x="6899154" y="1779422"/>
            <a:ext cx="1011790" cy="100864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F6AF48"/>
          </a:solidFill>
          <a:ln>
            <a:noFill/>
          </a:ln>
        </p:spPr>
        <p:txBody>
          <a:bodyPr vert="horz" wrap="square" lIns="91440" tIns="45720" rIns="91440" bIns="45720" numCol="1" anchor="t" anchorCtr="0" compatLnSpc="1"/>
          <a:lstStyle/>
          <a:p>
            <a:endParaRPr lang="en-US"/>
          </a:p>
        </p:txBody>
      </p:sp>
      <p:sp>
        <p:nvSpPr>
          <p:cNvPr id="20" name="Freeform 67"/>
          <p:cNvSpPr/>
          <p:nvPr/>
        </p:nvSpPr>
        <p:spPr bwMode="auto">
          <a:xfrm rot="6355571">
            <a:off x="8743236" y="1172813"/>
            <a:ext cx="1011790" cy="100864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DA3218"/>
          </a:solidFill>
          <a:ln>
            <a:noFill/>
          </a:ln>
        </p:spPr>
        <p:txBody>
          <a:bodyPr vert="horz" wrap="square" lIns="91440" tIns="45720" rIns="91440" bIns="45720" numCol="1" anchor="t" anchorCtr="0" compatLnSpc="1"/>
          <a:lstStyle/>
          <a:p>
            <a:endParaRPr lang="en-US"/>
          </a:p>
        </p:txBody>
      </p:sp>
      <p:sp>
        <p:nvSpPr>
          <p:cNvPr id="21" name="Freeform 67"/>
          <p:cNvSpPr/>
          <p:nvPr/>
        </p:nvSpPr>
        <p:spPr bwMode="auto">
          <a:xfrm rot="9774375">
            <a:off x="10211813" y="1988727"/>
            <a:ext cx="1011790" cy="100864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DA3218"/>
          </a:solidFill>
          <a:ln>
            <a:noFill/>
          </a:ln>
        </p:spPr>
        <p:txBody>
          <a:bodyPr vert="horz" wrap="square" lIns="91440" tIns="45720" rIns="91440" bIns="45720" numCol="1" anchor="t" anchorCtr="0" compatLnSpc="1"/>
          <a:lstStyle/>
          <a:p>
            <a:endParaRPr lang="en-US"/>
          </a:p>
        </p:txBody>
      </p:sp>
      <p:sp>
        <p:nvSpPr>
          <p:cNvPr id="22" name="Freeform 33"/>
          <p:cNvSpPr/>
          <p:nvPr/>
        </p:nvSpPr>
        <p:spPr>
          <a:xfrm>
            <a:off x="6948934" y="5135284"/>
            <a:ext cx="4139963" cy="721117"/>
          </a:xfrm>
          <a:custGeom>
            <a:avLst/>
            <a:gdLst>
              <a:gd name="connsiteX0" fmla="*/ 2069981 w 4139963"/>
              <a:gd name="connsiteY0" fmla="*/ 0 h 721117"/>
              <a:gd name="connsiteX1" fmla="*/ 4041693 w 4139963"/>
              <a:gd name="connsiteY1" fmla="*/ 631822 h 721117"/>
              <a:gd name="connsiteX2" fmla="*/ 4139963 w 4139963"/>
              <a:gd name="connsiteY2" fmla="*/ 721117 h 721117"/>
              <a:gd name="connsiteX3" fmla="*/ 4029024 w 4139963"/>
              <a:gd name="connsiteY3" fmla="*/ 677936 h 721117"/>
              <a:gd name="connsiteX4" fmla="*/ 2069980 w 4139963"/>
              <a:gd name="connsiteY4" fmla="*/ 366464 h 721117"/>
              <a:gd name="connsiteX5" fmla="*/ 110936 w 4139963"/>
              <a:gd name="connsiteY5" fmla="*/ 677936 h 721117"/>
              <a:gd name="connsiteX6" fmla="*/ 0 w 4139963"/>
              <a:gd name="connsiteY6" fmla="*/ 721115 h 721117"/>
              <a:gd name="connsiteX7" fmla="*/ 98269 w 4139963"/>
              <a:gd name="connsiteY7" fmla="*/ 631822 h 721117"/>
              <a:gd name="connsiteX8" fmla="*/ 2069981 w 4139963"/>
              <a:gd name="connsiteY8" fmla="*/ 0 h 72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9963" h="721117">
                <a:moveTo>
                  <a:pt x="2069981" y="0"/>
                </a:moveTo>
                <a:cubicBezTo>
                  <a:pt x="2863778" y="0"/>
                  <a:pt x="3573033" y="245952"/>
                  <a:pt x="4041693" y="631822"/>
                </a:cubicBezTo>
                <a:lnTo>
                  <a:pt x="4139963" y="721117"/>
                </a:lnTo>
                <a:lnTo>
                  <a:pt x="4029024" y="677936"/>
                </a:lnTo>
                <a:cubicBezTo>
                  <a:pt x="3469804" y="481289"/>
                  <a:pt x="2795654" y="366464"/>
                  <a:pt x="2069980" y="366464"/>
                </a:cubicBezTo>
                <a:cubicBezTo>
                  <a:pt x="1344306" y="366464"/>
                  <a:pt x="670157" y="481289"/>
                  <a:pt x="110936" y="677936"/>
                </a:cubicBezTo>
                <a:lnTo>
                  <a:pt x="0" y="721115"/>
                </a:lnTo>
                <a:lnTo>
                  <a:pt x="98269" y="631822"/>
                </a:lnTo>
                <a:cubicBezTo>
                  <a:pt x="566929" y="245952"/>
                  <a:pt x="1276184" y="0"/>
                  <a:pt x="2069981" y="0"/>
                </a:cubicBezTo>
                <a:close/>
              </a:path>
            </a:pathLst>
          </a:cu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49"/>
          <p:cNvSpPr/>
          <p:nvPr/>
        </p:nvSpPr>
        <p:spPr>
          <a:xfrm>
            <a:off x="2639241" y="1812355"/>
            <a:ext cx="1990074" cy="584775"/>
          </a:xfrm>
          <a:prstGeom prst="rect">
            <a:avLst/>
          </a:prstGeom>
        </p:spPr>
        <p:txBody>
          <a:bodyPr wrap="square">
            <a:spAutoFit/>
          </a:bodyPr>
          <a:lstStyle/>
          <a:p>
            <a:r>
              <a:rPr lang="zh-CN" altLang="en-US" sz="1600" b="1" dirty="0">
                <a:latin typeface="微软雅黑" panose="020B0503020204020204" charset="-122"/>
                <a:ea typeface="微软雅黑" panose="020B0503020204020204" charset="-122"/>
                <a:sym typeface="Arial" panose="020B0604020202020204" pitchFamily="34" charset="0"/>
              </a:rPr>
              <a:t>建议您在展示时采用微软雅黑字体。</a:t>
            </a:r>
            <a:endParaRPr lang="en-GB" altLang="zh-CN" sz="1600" b="1" dirty="0">
              <a:solidFill>
                <a:schemeClr val="bg1">
                  <a:lumMod val="65000"/>
                </a:schemeClr>
              </a:solidFill>
            </a:endParaRPr>
          </a:p>
        </p:txBody>
      </p:sp>
      <p:sp>
        <p:nvSpPr>
          <p:cNvPr id="24" name="Rectangle 50"/>
          <p:cNvSpPr/>
          <p:nvPr/>
        </p:nvSpPr>
        <p:spPr>
          <a:xfrm>
            <a:off x="1033360" y="2438276"/>
            <a:ext cx="3486332" cy="523220"/>
          </a:xfrm>
          <a:prstGeom prst="rect">
            <a:avLst/>
          </a:prstGeom>
        </p:spPr>
        <p:txBody>
          <a:bodyPr wrap="square">
            <a:spAutoFit/>
          </a:bodyPr>
          <a:lstStyle/>
          <a:p>
            <a:r>
              <a:rPr lang="zh-CN" altLang="en-US" sz="1400" dirty="0">
                <a:latin typeface="微软雅黑" panose="020B0503020204020204" charset="-122"/>
                <a:ea typeface="微软雅黑" panose="020B0503020204020204" charset="-122"/>
                <a:sym typeface="Arial" panose="020B0604020202020204" pitchFamily="34" charset="0"/>
              </a:rPr>
              <a:t>本模版所有图形线条及其相应素材均可自由编辑、改色、替换。</a:t>
            </a:r>
            <a:endParaRPr lang="en-GB" altLang="zh-CN" sz="1400" dirty="0">
              <a:solidFill>
                <a:schemeClr val="bg1">
                  <a:lumMod val="65000"/>
                </a:schemeClr>
              </a:solidFill>
            </a:endParaRPr>
          </a:p>
        </p:txBody>
      </p:sp>
      <p:sp>
        <p:nvSpPr>
          <p:cNvPr id="25" name="矩形 24"/>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文本框 3"/>
          <p:cNvSpPr txBox="1"/>
          <p:nvPr/>
        </p:nvSpPr>
        <p:spPr>
          <a:xfrm>
            <a:off x="4688341" y="3075057"/>
            <a:ext cx="2815322" cy="707886"/>
          </a:xfrm>
          <a:prstGeom prst="rect">
            <a:avLst/>
          </a:prstGeom>
          <a:no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rPr>
              <a:t>PART TWO</a:t>
            </a:r>
            <a:endParaRPr kumimoji="0" lang="zh-CN" altLang="en-US" sz="4000" b="1"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7536" y="276890"/>
            <a:ext cx="3042141" cy="523220"/>
          </a:xfrm>
          <a:prstGeom prst="rect">
            <a:avLst/>
          </a:prstGeom>
          <a:noFill/>
        </p:spPr>
        <p:txBody>
          <a:bodyPr wrap="square" rtlCol="0">
            <a:spAutoFit/>
          </a:bodyPr>
          <a:lstStyle/>
          <a:p>
            <a:r>
              <a:rPr lang="zh-CN" altLang="en-US" sz="2800" b="1">
                <a:latin typeface="微软雅黑" panose="020B0503020204020204" charset="-122"/>
                <a:ea typeface="微软雅黑" panose="020B0503020204020204" charset="-122"/>
              </a:rPr>
              <a:t>单击此处添加标题</a:t>
            </a:r>
            <a:endParaRPr lang="zh-CN" altLang="en-US" sz="2800" b="1">
              <a:latin typeface="微软雅黑" panose="020B0503020204020204" charset="-122"/>
              <a:ea typeface="微软雅黑" panose="020B0503020204020204" charset="-122"/>
            </a:endParaRPr>
          </a:p>
        </p:txBody>
      </p:sp>
      <p:sp>
        <p:nvSpPr>
          <p:cNvPr id="6" name="Rectangle 11"/>
          <p:cNvSpPr/>
          <p:nvPr/>
        </p:nvSpPr>
        <p:spPr>
          <a:xfrm>
            <a:off x="0" y="2840583"/>
            <a:ext cx="3846466" cy="1525228"/>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12"/>
          <p:cNvSpPr/>
          <p:nvPr/>
        </p:nvSpPr>
        <p:spPr>
          <a:xfrm>
            <a:off x="3106650" y="2840583"/>
            <a:ext cx="1525228" cy="1525228"/>
          </a:xfrm>
          <a:prstGeom prst="ellipse">
            <a:avLst/>
          </a:prstGeom>
          <a:solidFill>
            <a:srgbClr val="DA3218"/>
          </a:solidFill>
          <a:ln>
            <a:solidFill>
              <a:srgbClr val="DA32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6"/>
          <p:cNvSpPr/>
          <p:nvPr/>
        </p:nvSpPr>
        <p:spPr>
          <a:xfrm>
            <a:off x="3239005" y="2972938"/>
            <a:ext cx="1260519" cy="12605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utoShape 117"/>
          <p:cNvSpPr/>
          <p:nvPr/>
        </p:nvSpPr>
        <p:spPr bwMode="auto">
          <a:xfrm>
            <a:off x="3580076" y="3363020"/>
            <a:ext cx="581916" cy="480354"/>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DA3218"/>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 name="TextBox 9"/>
          <p:cNvSpPr txBox="1"/>
          <p:nvPr/>
        </p:nvSpPr>
        <p:spPr>
          <a:xfrm>
            <a:off x="399390" y="3004769"/>
            <a:ext cx="1425390" cy="338554"/>
          </a:xfrm>
          <a:prstGeom prst="rect">
            <a:avLst/>
          </a:prstGeom>
          <a:noFill/>
        </p:spPr>
        <p:txBody>
          <a:bodyPr wrap="none" rtlCol="0">
            <a:spAutoFit/>
          </a:bodyPr>
          <a:lstStyle/>
          <a:p>
            <a:r>
              <a:rPr lang="zh-CN" altLang="en-US" sz="1600" b="1" dirty="0">
                <a:solidFill>
                  <a:schemeClr val="bg1"/>
                </a:solidFill>
                <a:latin typeface="微软雅黑" panose="020B0503020204020204" charset="-122"/>
                <a:ea typeface="微软雅黑" panose="020B0503020204020204" charset="-122"/>
              </a:rPr>
              <a:t>此处编辑内容</a:t>
            </a:r>
            <a:endParaRPr lang="en-GB" sz="1600" b="1" dirty="0">
              <a:solidFill>
                <a:schemeClr val="bg1"/>
              </a:solidFill>
              <a:latin typeface="微软雅黑" panose="020B0503020204020204" charset="-122"/>
              <a:ea typeface="微软雅黑" panose="020B0503020204020204" charset="-122"/>
            </a:endParaRPr>
          </a:p>
        </p:txBody>
      </p:sp>
      <p:sp>
        <p:nvSpPr>
          <p:cNvPr id="12" name="Rectangle 10"/>
          <p:cNvSpPr/>
          <p:nvPr/>
        </p:nvSpPr>
        <p:spPr>
          <a:xfrm>
            <a:off x="403704" y="3390143"/>
            <a:ext cx="2387420" cy="738664"/>
          </a:xfrm>
          <a:prstGeom prst="rect">
            <a:avLst/>
          </a:prstGeom>
        </p:spPr>
        <p:txBody>
          <a:bodyPr wrap="square">
            <a:spAutoFit/>
          </a:bodyPr>
          <a:lstStyle/>
          <a:p>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的美化。</a:t>
            </a:r>
            <a:endParaRPr lang="en-GB" sz="1400" dirty="0">
              <a:solidFill>
                <a:schemeClr val="bg1"/>
              </a:solidFill>
            </a:endParaRPr>
          </a:p>
        </p:txBody>
      </p:sp>
      <p:sp>
        <p:nvSpPr>
          <p:cNvPr id="13" name="Block Arc 21"/>
          <p:cNvSpPr/>
          <p:nvPr/>
        </p:nvSpPr>
        <p:spPr>
          <a:xfrm>
            <a:off x="0" y="693995"/>
            <a:ext cx="5675346" cy="5675345"/>
          </a:xfrm>
          <a:prstGeom prst="blockArc">
            <a:avLst>
              <a:gd name="adj1" fmla="val 18900000"/>
              <a:gd name="adj2" fmla="val 2700000"/>
              <a:gd name="adj3" fmla="val 296"/>
            </a:avLst>
          </a:prstGeom>
          <a:ln>
            <a:solidFill>
              <a:schemeClr val="bg1">
                <a:lumMod val="75000"/>
              </a:schemeClr>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22"/>
          <p:cNvSpPr/>
          <p:nvPr/>
        </p:nvSpPr>
        <p:spPr>
          <a:xfrm>
            <a:off x="5351483" y="1845077"/>
            <a:ext cx="5681278" cy="843295"/>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F6AF48"/>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GB" sz="5600" kern="1200"/>
          </a:p>
        </p:txBody>
      </p:sp>
      <p:sp>
        <p:nvSpPr>
          <p:cNvPr id="15" name="Oval 23"/>
          <p:cNvSpPr/>
          <p:nvPr/>
        </p:nvSpPr>
        <p:spPr>
          <a:xfrm>
            <a:off x="4824424" y="1739666"/>
            <a:ext cx="1054118" cy="1054118"/>
          </a:xfrm>
          <a:prstGeom prst="ellipse">
            <a:avLst/>
          </a:prstGeom>
          <a:ln>
            <a:solidFill>
              <a:srgbClr val="F6AF48"/>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reeform 24"/>
          <p:cNvSpPr/>
          <p:nvPr/>
        </p:nvSpPr>
        <p:spPr>
          <a:xfrm>
            <a:off x="5658021" y="3110019"/>
            <a:ext cx="5374740" cy="843295"/>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rgbClr val="DA3218"/>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GB" sz="5600" kern="1200"/>
          </a:p>
        </p:txBody>
      </p:sp>
      <p:sp>
        <p:nvSpPr>
          <p:cNvPr id="17" name="Oval 25"/>
          <p:cNvSpPr/>
          <p:nvPr/>
        </p:nvSpPr>
        <p:spPr>
          <a:xfrm>
            <a:off x="5130962" y="3004608"/>
            <a:ext cx="1054118" cy="1054118"/>
          </a:xfrm>
          <a:prstGeom prst="ellipse">
            <a:avLst/>
          </a:prstGeom>
          <a:ln>
            <a:solidFill>
              <a:srgbClr val="DA3218"/>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Freeform 26"/>
          <p:cNvSpPr/>
          <p:nvPr/>
        </p:nvSpPr>
        <p:spPr>
          <a:xfrm>
            <a:off x="5351483" y="4374961"/>
            <a:ext cx="5681278" cy="843295"/>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F6AF48"/>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lvl="0" algn="l" defTabSz="2489200">
              <a:lnSpc>
                <a:spcPct val="90000"/>
              </a:lnSpc>
              <a:spcBef>
                <a:spcPct val="0"/>
              </a:spcBef>
              <a:spcAft>
                <a:spcPct val="35000"/>
              </a:spcAft>
            </a:pPr>
            <a:endParaRPr lang="en-GB" sz="5600" kern="1200"/>
          </a:p>
        </p:txBody>
      </p:sp>
      <p:sp>
        <p:nvSpPr>
          <p:cNvPr id="19" name="Oval 27"/>
          <p:cNvSpPr/>
          <p:nvPr/>
        </p:nvSpPr>
        <p:spPr>
          <a:xfrm>
            <a:off x="4824424" y="4269550"/>
            <a:ext cx="1054118" cy="1054118"/>
          </a:xfrm>
          <a:prstGeom prst="ellipse">
            <a:avLst/>
          </a:prstGeom>
          <a:ln>
            <a:solidFill>
              <a:srgbClr val="F6AF48"/>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TextBox 15"/>
          <p:cNvSpPr txBox="1"/>
          <p:nvPr/>
        </p:nvSpPr>
        <p:spPr>
          <a:xfrm>
            <a:off x="4999298" y="1932021"/>
            <a:ext cx="697627" cy="646331"/>
          </a:xfrm>
          <a:prstGeom prst="rect">
            <a:avLst/>
          </a:prstGeom>
          <a:noFill/>
        </p:spPr>
        <p:txBody>
          <a:bodyPr wrap="none" rtlCol="0">
            <a:spAutoFit/>
          </a:bodyPr>
          <a:lstStyle/>
          <a:p>
            <a:r>
              <a:rPr lang="en-US" sz="3600" b="1" dirty="0">
                <a:solidFill>
                  <a:srgbClr val="F6AF48"/>
                </a:solidFill>
              </a:rPr>
              <a:t>01</a:t>
            </a:r>
            <a:endParaRPr lang="en-GB" sz="3600" b="1" dirty="0">
              <a:solidFill>
                <a:srgbClr val="F6AF48"/>
              </a:solidFill>
            </a:endParaRPr>
          </a:p>
        </p:txBody>
      </p:sp>
      <p:sp>
        <p:nvSpPr>
          <p:cNvPr id="21" name="TextBox 16"/>
          <p:cNvSpPr txBox="1"/>
          <p:nvPr/>
        </p:nvSpPr>
        <p:spPr>
          <a:xfrm>
            <a:off x="5319995" y="3201292"/>
            <a:ext cx="697627" cy="646331"/>
          </a:xfrm>
          <a:prstGeom prst="rect">
            <a:avLst/>
          </a:prstGeom>
          <a:noFill/>
        </p:spPr>
        <p:txBody>
          <a:bodyPr wrap="none" rtlCol="0">
            <a:spAutoFit/>
          </a:bodyPr>
          <a:lstStyle/>
          <a:p>
            <a:r>
              <a:rPr lang="en-US" sz="3600" b="1" dirty="0">
                <a:solidFill>
                  <a:srgbClr val="DA3218"/>
                </a:solidFill>
              </a:rPr>
              <a:t>02</a:t>
            </a:r>
            <a:endParaRPr lang="en-GB" sz="3600" b="1" dirty="0">
              <a:solidFill>
                <a:srgbClr val="DA3218"/>
              </a:solidFill>
            </a:endParaRPr>
          </a:p>
        </p:txBody>
      </p:sp>
      <p:sp>
        <p:nvSpPr>
          <p:cNvPr id="22" name="TextBox 17"/>
          <p:cNvSpPr txBox="1"/>
          <p:nvPr/>
        </p:nvSpPr>
        <p:spPr>
          <a:xfrm>
            <a:off x="5013458" y="4461904"/>
            <a:ext cx="697627" cy="646331"/>
          </a:xfrm>
          <a:prstGeom prst="rect">
            <a:avLst/>
          </a:prstGeom>
          <a:noFill/>
        </p:spPr>
        <p:txBody>
          <a:bodyPr wrap="none" rtlCol="0">
            <a:spAutoFit/>
          </a:bodyPr>
          <a:lstStyle/>
          <a:p>
            <a:r>
              <a:rPr lang="en-US" sz="3600" b="1" dirty="0">
                <a:solidFill>
                  <a:srgbClr val="F6AF48"/>
                </a:solidFill>
              </a:rPr>
              <a:t>03</a:t>
            </a:r>
            <a:endParaRPr lang="en-GB" sz="3600" b="1" dirty="0">
              <a:solidFill>
                <a:srgbClr val="F6AF48"/>
              </a:solidFill>
            </a:endParaRPr>
          </a:p>
        </p:txBody>
      </p:sp>
      <p:sp>
        <p:nvSpPr>
          <p:cNvPr id="23" name="Rectangle 18"/>
          <p:cNvSpPr/>
          <p:nvPr/>
        </p:nvSpPr>
        <p:spPr>
          <a:xfrm>
            <a:off x="6034777" y="2051482"/>
            <a:ext cx="4621227" cy="523220"/>
          </a:xfrm>
          <a:prstGeom prst="rect">
            <a:avLst/>
          </a:prstGeom>
        </p:spPr>
        <p:txBody>
          <a:bodyPr wrap="square">
            <a:spAutoFit/>
          </a:bodyPr>
          <a:lstStyle/>
          <a:p>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的美化。</a:t>
            </a: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本模版所有图形线条素材均可自由编辑。</a:t>
            </a:r>
            <a:endParaRPr lang="en-GB" sz="1400" dirty="0">
              <a:solidFill>
                <a:schemeClr val="bg1"/>
              </a:solidFill>
            </a:endParaRPr>
          </a:p>
        </p:txBody>
      </p:sp>
      <p:sp>
        <p:nvSpPr>
          <p:cNvPr id="24" name="Rectangle 19"/>
          <p:cNvSpPr/>
          <p:nvPr/>
        </p:nvSpPr>
        <p:spPr>
          <a:xfrm>
            <a:off x="6298306" y="3284380"/>
            <a:ext cx="4621227" cy="523220"/>
          </a:xfrm>
          <a:prstGeom prst="rect">
            <a:avLst/>
          </a:prstGeom>
        </p:spPr>
        <p:txBody>
          <a:bodyPr wrap="square">
            <a:spAutoFit/>
          </a:bodyPr>
          <a:lstStyle/>
          <a:p>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的美化。</a:t>
            </a: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本模版所有图形线条素材均可自由编辑。</a:t>
            </a:r>
            <a:endParaRPr lang="en-GB" altLang="zh-CN" sz="1400" dirty="0">
              <a:solidFill>
                <a:schemeClr val="bg1"/>
              </a:solidFill>
              <a:latin typeface="微软雅黑" panose="020B0503020204020204" charset="-122"/>
              <a:ea typeface="微软雅黑" panose="020B0503020204020204" charset="-122"/>
            </a:endParaRPr>
          </a:p>
        </p:txBody>
      </p:sp>
      <p:sp>
        <p:nvSpPr>
          <p:cNvPr id="25" name="Rectangle 20"/>
          <p:cNvSpPr/>
          <p:nvPr/>
        </p:nvSpPr>
        <p:spPr>
          <a:xfrm>
            <a:off x="6034777" y="4581365"/>
            <a:ext cx="4621227" cy="523220"/>
          </a:xfrm>
          <a:prstGeom prst="rect">
            <a:avLst/>
          </a:prstGeom>
        </p:spPr>
        <p:txBody>
          <a:bodyPr wrap="square">
            <a:spAutoFit/>
          </a:bodyPr>
          <a:lstStyle/>
          <a:p>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我们工作室致力于专业</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模板的发布，课件及汇报</a:t>
            </a:r>
            <a:r>
              <a:rPr lang="en-US" altLang="zh-CN" sz="140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a:solidFill>
                  <a:schemeClr val="bg1"/>
                </a:solidFill>
                <a:latin typeface="微软雅黑" panose="020B0503020204020204" charset="-122"/>
                <a:ea typeface="微软雅黑" panose="020B0503020204020204" charset="-122"/>
                <a:sym typeface="Arial" panose="020B0604020202020204" pitchFamily="34" charset="0"/>
              </a:rPr>
              <a:t>的美化。</a:t>
            </a: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本模版所有图形线条素材均可自由编辑。</a:t>
            </a:r>
            <a:endParaRPr lang="en-GB" altLang="zh-CN" sz="1400" dirty="0">
              <a:solidFill>
                <a:schemeClr val="bg1"/>
              </a:solidFill>
              <a:latin typeface="微软雅黑" panose="020B0503020204020204" charset="-122"/>
              <a:ea typeface="微软雅黑" panose="020B0503020204020204" charset="-122"/>
            </a:endParaRPr>
          </a:p>
        </p:txBody>
      </p:sp>
      <p:sp>
        <p:nvSpPr>
          <p:cNvPr id="26" name="矩形 25"/>
          <p:cNvSpPr/>
          <p:nvPr/>
        </p:nvSpPr>
        <p:spPr>
          <a:xfrm>
            <a:off x="0" y="298938"/>
            <a:ext cx="404446" cy="465993"/>
          </a:xfrm>
          <a:prstGeom prst="rect">
            <a:avLst/>
          </a:prstGeom>
          <a:solidFill>
            <a:srgbClr val="DA3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57198" y="298938"/>
            <a:ext cx="70338" cy="465993"/>
          </a:xfrm>
          <a:prstGeom prst="rect">
            <a:avLst/>
          </a:prstGeom>
          <a:solidFill>
            <a:srgbClr val="F6A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4075</Words>
  <Application>WPS 演示</Application>
  <PresentationFormat>宽屏</PresentationFormat>
  <Paragraphs>441</Paragraphs>
  <Slides>26</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26</vt:i4>
      </vt:variant>
    </vt:vector>
  </HeadingPairs>
  <TitlesOfParts>
    <vt:vector size="54" baseType="lpstr">
      <vt:lpstr>Arial</vt:lpstr>
      <vt:lpstr>宋体</vt:lpstr>
      <vt:lpstr>Wingdings</vt:lpstr>
      <vt:lpstr>Segoe UI</vt:lpstr>
      <vt:lpstr>微软雅黑</vt:lpstr>
      <vt:lpstr>微软雅黑 Light</vt:lpstr>
      <vt:lpstr>굴림</vt:lpstr>
      <vt:lpstr>Sinkin Sans 400 Regular</vt:lpstr>
      <vt:lpstr>Calibri</vt:lpstr>
      <vt:lpstr>Century Gothic</vt:lpstr>
      <vt:lpstr>Lato Light</vt:lpstr>
      <vt:lpstr>MS PGothic</vt:lpstr>
      <vt:lpstr>Gill Sans</vt:lpstr>
      <vt:lpstr>等线</vt:lpstr>
      <vt:lpstr>Arial Unicode MS</vt:lpstr>
      <vt:lpstr>等线 Light</vt:lpstr>
      <vt:lpstr>Lato Regular</vt:lpstr>
      <vt:lpstr>Open Sans</vt:lpstr>
      <vt:lpstr>Segoe Print</vt:lpstr>
      <vt:lpstr>Source Sans Pro Semibold</vt:lpstr>
      <vt:lpstr>Bebas Neue Bold</vt:lpstr>
      <vt:lpstr>Bebas Neue</vt:lpstr>
      <vt:lpstr>Helvetica Neue Light</vt:lpstr>
      <vt:lpstr>Lato</vt:lpstr>
      <vt:lpstr>Lato Light</vt:lpstr>
      <vt:lpstr>The Avengers</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FJW</dc:creator>
  <cp:lastModifiedBy>沙皮</cp:lastModifiedBy>
  <cp:revision>8</cp:revision>
  <dcterms:created xsi:type="dcterms:W3CDTF">2018-09-28T03:43:00Z</dcterms:created>
  <dcterms:modified xsi:type="dcterms:W3CDTF">2019-11-22T06:28:16Z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