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82" r:id="rId6"/>
    <p:sldId id="542" r:id="rId7"/>
    <p:sldId id="1440" r:id="rId8"/>
    <p:sldId id="276" r:id="rId9"/>
    <p:sldId id="1445" r:id="rId10"/>
    <p:sldId id="261" r:id="rId11"/>
    <p:sldId id="1442" r:id="rId12"/>
    <p:sldId id="266" r:id="rId13"/>
    <p:sldId id="345" r:id="rId14"/>
    <p:sldId id="1446" r:id="rId15"/>
    <p:sldId id="1444" r:id="rId16"/>
    <p:sldId id="269" r:id="rId17"/>
    <p:sldId id="1443" r:id="rId18"/>
    <p:sldId id="280" r:id="rId19"/>
    <p:sldId id="564" r:id="rId20"/>
    <p:sldId id="26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123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4350616"/>
        <c:axId val="414364064"/>
      </c:barChart>
      <c:catAx>
        <c:axId val="414350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14364064"/>
        <c:crosses val="autoZero"/>
        <c:auto val="1"/>
        <c:lblAlgn val="ctr"/>
        <c:lblOffset val="100"/>
        <c:noMultiLvlLbl val="0"/>
      </c:catAx>
      <c:valAx>
        <c:axId val="414364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14350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matchingName="稻壳儿_刀客儿出品_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matchingName="稻壳儿_刀客儿出品_2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 userDrawn="1"/>
        </p:nvSpPr>
        <p:spPr>
          <a:xfrm>
            <a:off x="323513" y="274095"/>
            <a:ext cx="11544975" cy="6309810"/>
          </a:xfrm>
          <a:prstGeom prst="roundRect">
            <a:avLst>
              <a:gd name="adj" fmla="val 1849"/>
            </a:avLst>
          </a:prstGeom>
          <a:solidFill>
            <a:schemeClr val="bg1"/>
          </a:solidFill>
          <a:ln>
            <a:noFill/>
          </a:ln>
          <a:effectLst>
            <a:outerShdw blurRad="317500" dist="101477" dir="2699999" rotWithShape="0">
              <a:scrgbClr r="0" g="0" b="0">
                <a:alpha val="15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稻壳儿_刀客儿出品_3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 userDrawn="1"/>
        </p:nvSpPr>
        <p:spPr>
          <a:xfrm>
            <a:off x="323513" y="274095"/>
            <a:ext cx="11544975" cy="6309810"/>
          </a:xfrm>
          <a:prstGeom prst="roundRect">
            <a:avLst>
              <a:gd name="adj" fmla="val 1849"/>
            </a:avLst>
          </a:prstGeom>
          <a:solidFill>
            <a:schemeClr val="bg1"/>
          </a:solidFill>
          <a:ln>
            <a:noFill/>
          </a:ln>
          <a:effectLst>
            <a:outerShdw blurRad="317500" dist="101477" dir="2699999" rotWithShape="0">
              <a:scrgbClr r="0" g="0" b="0">
                <a:alpha val="15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0744200" cy="6858000"/>
          </a:xfr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稻壳儿_刀客儿出品_4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/>
          <p:cNvSpPr/>
          <p:nvPr userDrawn="1"/>
        </p:nvSpPr>
        <p:spPr>
          <a:xfrm>
            <a:off x="323513" y="274095"/>
            <a:ext cx="11544975" cy="6309810"/>
          </a:xfrm>
          <a:prstGeom prst="roundRect">
            <a:avLst>
              <a:gd name="adj" fmla="val 1849"/>
            </a:avLst>
          </a:prstGeom>
          <a:solidFill>
            <a:schemeClr val="bg1"/>
          </a:solidFill>
          <a:ln>
            <a:noFill/>
          </a:ln>
          <a:effectLst>
            <a:outerShdw blurRad="317500" dist="101477" dir="2699999" rotWithShape="0">
              <a:scrgbClr r="0" g="0" b="0">
                <a:alpha val="15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573206"/>
            <a:ext cx="3220872" cy="4326339"/>
          </a:xfrm>
        </p:spPr>
        <p:txBody>
          <a:bodyPr/>
          <a:lstStyle/>
          <a:p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220872" y="573205"/>
            <a:ext cx="3220872" cy="4326339"/>
          </a:xfrm>
        </p:spPr>
        <p:txBody>
          <a:bodyPr/>
          <a:lstStyle/>
          <a:p>
            <a:endParaRPr lang="id-ID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61327" y="573205"/>
            <a:ext cx="3220872" cy="4326339"/>
          </a:xfr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稻壳儿_刀客儿出品_5">
  <p:cSld name="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 userDrawn="1"/>
        </p:nvSpPr>
        <p:spPr>
          <a:xfrm>
            <a:off x="323513" y="274095"/>
            <a:ext cx="11544975" cy="6309810"/>
          </a:xfrm>
          <a:prstGeom prst="roundRect">
            <a:avLst>
              <a:gd name="adj" fmla="val 1849"/>
            </a:avLst>
          </a:prstGeom>
          <a:solidFill>
            <a:schemeClr val="bg1"/>
          </a:solidFill>
          <a:ln>
            <a:noFill/>
          </a:ln>
          <a:effectLst>
            <a:outerShdw blurRad="317500" dist="101477" dir="2699999" rotWithShape="0">
              <a:scrgbClr r="0" g="0" b="0">
                <a:alpha val="15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40600" y="540000"/>
            <a:ext cx="5014800" cy="5778000"/>
          </a:xfr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稻壳儿_刀客儿出品_6">
  <p:cSld name="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/>
          <p:cNvSpPr/>
          <p:nvPr userDrawn="1"/>
        </p:nvSpPr>
        <p:spPr>
          <a:xfrm>
            <a:off x="323513" y="274095"/>
            <a:ext cx="11544975" cy="6309810"/>
          </a:xfrm>
          <a:prstGeom prst="roundRect">
            <a:avLst>
              <a:gd name="adj" fmla="val 1849"/>
            </a:avLst>
          </a:prstGeom>
          <a:solidFill>
            <a:schemeClr val="bg1"/>
          </a:solidFill>
          <a:ln>
            <a:noFill/>
          </a:ln>
          <a:effectLst>
            <a:outerShdw blurRad="317500" dist="101477" dir="2699999" rotWithShape="0">
              <a:scrgbClr r="0" g="0" b="0">
                <a:alpha val="15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7085464" y="723331"/>
            <a:ext cx="4038599" cy="5420434"/>
          </a:xfrm>
        </p:spPr>
        <p:txBody>
          <a:bodyPr/>
          <a:lstStyle/>
          <a:p>
            <a:endParaRPr lang="id-ID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3220872" y="4151192"/>
            <a:ext cx="3864589" cy="1992573"/>
          </a:xfr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稻壳儿_刀客儿出品_7">
  <p:cSld name="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/>
          <p:cNvSpPr/>
          <p:nvPr userDrawn="1"/>
        </p:nvSpPr>
        <p:spPr>
          <a:xfrm>
            <a:off x="323513" y="274095"/>
            <a:ext cx="11544975" cy="6309810"/>
          </a:xfrm>
          <a:prstGeom prst="roundRect">
            <a:avLst>
              <a:gd name="adj" fmla="val 1849"/>
            </a:avLst>
          </a:prstGeom>
          <a:solidFill>
            <a:schemeClr val="bg1"/>
          </a:solidFill>
          <a:ln>
            <a:noFill/>
          </a:ln>
          <a:effectLst>
            <a:outerShdw blurRad="317500" dist="101477" dir="2699999" rotWithShape="0">
              <a:scrgbClr r="0" g="0" b="0">
                <a:alpha val="15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3499667" y="1556952"/>
            <a:ext cx="2117126" cy="3768811"/>
          </a:xfrm>
        </p:spPr>
        <p:txBody>
          <a:bodyPr/>
          <a:lstStyle/>
          <a:p>
            <a:endParaRPr lang="id-ID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571187" y="1556952"/>
            <a:ext cx="2117126" cy="3768811"/>
          </a:xfr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稻壳儿_刀客儿出品_8">
  <p:cSld name="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 userDrawn="1"/>
        </p:nvSpPr>
        <p:spPr>
          <a:xfrm>
            <a:off x="323513" y="274095"/>
            <a:ext cx="11544975" cy="6309810"/>
          </a:xfrm>
          <a:prstGeom prst="roundRect">
            <a:avLst>
              <a:gd name="adj" fmla="val 1849"/>
            </a:avLst>
          </a:prstGeom>
          <a:solidFill>
            <a:schemeClr val="bg1"/>
          </a:solidFill>
          <a:ln>
            <a:noFill/>
          </a:ln>
          <a:effectLst>
            <a:outerShdw blurRad="317500" dist="101477" dir="2699999" rotWithShape="0">
              <a:scrgbClr r="0" g="0" b="0">
                <a:alpha val="15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3516072" y="1871016"/>
            <a:ext cx="5159491" cy="3226458"/>
          </a:xfrm>
          <a:custGeom>
            <a:avLst/>
            <a:gdLst>
              <a:gd name="connsiteX0" fmla="*/ 0 w 3970639"/>
              <a:gd name="connsiteY0" fmla="*/ 0 h 2977980"/>
              <a:gd name="connsiteX1" fmla="*/ 3970639 w 3970639"/>
              <a:gd name="connsiteY1" fmla="*/ 0 h 2977980"/>
              <a:gd name="connsiteX2" fmla="*/ 3970639 w 3970639"/>
              <a:gd name="connsiteY2" fmla="*/ 2977980 h 2977980"/>
              <a:gd name="connsiteX3" fmla="*/ 0 w 3970639"/>
              <a:gd name="connsiteY3" fmla="*/ 2977980 h 2977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0639" h="2977980">
                <a:moveTo>
                  <a:pt x="0" y="0"/>
                </a:moveTo>
                <a:lnTo>
                  <a:pt x="3970639" y="0"/>
                </a:lnTo>
                <a:lnTo>
                  <a:pt x="3970639" y="2977980"/>
                </a:lnTo>
                <a:lnTo>
                  <a:pt x="0" y="29779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08D9F-211A-4A75-AB48-EFD000CED83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2E2D4-E5D5-4A7E-AE84-DDCB93086CBC}" type="slidenum">
              <a:rPr lang="en-US" smtClean="0"/>
            </a:fld>
            <a:endParaRPr lang="en-US"/>
          </a:p>
        </p:txBody>
      </p:sp>
      <p:pic>
        <p:nvPicPr>
          <p:cNvPr id="7" name="Picture 6" descr="A picture containing hydrant, outdoor object, orange&#10;&#10;Description automatically generated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b="7834"/>
          <a:stretch>
            <a:fillRect/>
          </a:stretch>
        </p:blipFill>
        <p:spPr>
          <a:xfrm>
            <a:off x="-2" y="0"/>
            <a:ext cx="12192004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jpeg"/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稻壳儿_刀客儿出品_1"/>
          <p:cNvSpPr/>
          <p:nvPr/>
        </p:nvSpPr>
        <p:spPr>
          <a:xfrm>
            <a:off x="2529840" y="1549400"/>
            <a:ext cx="7132320" cy="3759200"/>
          </a:xfrm>
          <a:prstGeom prst="roundRect">
            <a:avLst>
              <a:gd name="adj" fmla="val 5586"/>
            </a:avLst>
          </a:prstGeom>
          <a:solidFill>
            <a:schemeClr val="bg1"/>
          </a:solidFill>
          <a:ln>
            <a:noFill/>
          </a:ln>
          <a:effectLst>
            <a:outerShdw blurRad="317500" dist="101477" dir="2699999" rotWithShape="0">
              <a:scrgbClr r="0" g="0" b="0">
                <a:alpha val="15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稻壳儿_刀客儿出品_2"/>
          <p:cNvSpPr/>
          <p:nvPr/>
        </p:nvSpPr>
        <p:spPr>
          <a:xfrm>
            <a:off x="3060700" y="4132580"/>
            <a:ext cx="777240" cy="777240"/>
          </a:xfrm>
          <a:prstGeom prst="corner">
            <a:avLst>
              <a:gd name="adj1" fmla="val 22549"/>
              <a:gd name="adj2" fmla="val 2098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稻壳儿_刀客儿出品_3"/>
          <p:cNvSpPr/>
          <p:nvPr/>
        </p:nvSpPr>
        <p:spPr>
          <a:xfrm rot="10800000">
            <a:off x="8354060" y="1948180"/>
            <a:ext cx="777240" cy="777240"/>
          </a:xfrm>
          <a:prstGeom prst="corner">
            <a:avLst>
              <a:gd name="adj1" fmla="val 22549"/>
              <a:gd name="adj2" fmla="val 209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稻壳儿_刀客儿出品_4"/>
          <p:cNvSpPr txBox="1"/>
          <p:nvPr/>
        </p:nvSpPr>
        <p:spPr>
          <a:xfrm>
            <a:off x="3801943" y="3013501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1"/>
                </a:solidFill>
                <a:latin typeface="+mj-ea"/>
                <a:ea typeface="+mj-ea"/>
              </a:rPr>
              <a:t>油画</a:t>
            </a:r>
            <a:r>
              <a:rPr lang="en-US" altLang="zh-CN" sz="4800" dirty="0">
                <a:solidFill>
                  <a:schemeClr val="accent1"/>
                </a:solidFill>
                <a:latin typeface="+mj-ea"/>
                <a:ea typeface="+mj-ea"/>
              </a:rPr>
              <a:t>·</a:t>
            </a:r>
            <a:r>
              <a:rPr lang="zh-CN" altLang="en-US" sz="4800" dirty="0">
                <a:solidFill>
                  <a:schemeClr val="accent2"/>
                </a:solidFill>
                <a:latin typeface="+mj-ea"/>
                <a:ea typeface="+mj-ea"/>
              </a:rPr>
              <a:t>年终总结</a:t>
            </a:r>
            <a:endParaRPr lang="en-US" sz="4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6" name="稻壳儿_刀客儿出品_5"/>
          <p:cNvSpPr txBox="1"/>
          <p:nvPr/>
        </p:nvSpPr>
        <p:spPr>
          <a:xfrm>
            <a:off x="4752523" y="2463809"/>
            <a:ext cx="2686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</a:rPr>
              <a:t>Annual </a:t>
            </a:r>
            <a:r>
              <a:rPr lang="en-US" altLang="zh-CN" sz="2800" dirty="0">
                <a:solidFill>
                  <a:schemeClr val="accent2"/>
                </a:solidFill>
              </a:rPr>
              <a:t>Report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" name="稻壳儿_刀客儿出品_6"/>
          <p:cNvSpPr/>
          <p:nvPr/>
        </p:nvSpPr>
        <p:spPr>
          <a:xfrm>
            <a:off x="5409300" y="3901438"/>
            <a:ext cx="1373401" cy="400110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317500" dist="101477" dir="2699999" rotWithShape="0">
              <a:scrgbClr r="0" g="0" b="0">
                <a:alpha val="15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稻壳儿_刀客儿出品_7"/>
          <p:cNvSpPr txBox="1"/>
          <p:nvPr/>
        </p:nvSpPr>
        <p:spPr>
          <a:xfrm>
            <a:off x="5531453" y="3901438"/>
            <a:ext cx="11290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XXX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稻壳儿_刀客儿出品_1"/>
          <p:cNvGrpSpPr/>
          <p:nvPr/>
        </p:nvGrpSpPr>
        <p:grpSpPr>
          <a:xfrm>
            <a:off x="3668477" y="2436356"/>
            <a:ext cx="4855046" cy="2462876"/>
            <a:chOff x="3127375" y="2762251"/>
            <a:chExt cx="5886450" cy="2986088"/>
          </a:xfrm>
        </p:grpSpPr>
        <p:sp>
          <p:nvSpPr>
            <p:cNvPr id="6" name="Freeform 6"/>
            <p:cNvSpPr/>
            <p:nvPr/>
          </p:nvSpPr>
          <p:spPr bwMode="auto">
            <a:xfrm>
              <a:off x="5264150" y="2800351"/>
              <a:ext cx="2733675" cy="947738"/>
            </a:xfrm>
            <a:custGeom>
              <a:avLst/>
              <a:gdLst>
                <a:gd name="T0" fmla="*/ 0 w 1722"/>
                <a:gd name="T1" fmla="*/ 0 h 597"/>
                <a:gd name="T2" fmla="*/ 597 w 1722"/>
                <a:gd name="T3" fmla="*/ 0 h 597"/>
                <a:gd name="T4" fmla="*/ 597 w 1722"/>
                <a:gd name="T5" fmla="*/ 166 h 597"/>
                <a:gd name="T6" fmla="*/ 1230 w 1722"/>
                <a:gd name="T7" fmla="*/ 166 h 597"/>
                <a:gd name="T8" fmla="*/ 1230 w 1722"/>
                <a:gd name="T9" fmla="*/ 25 h 597"/>
                <a:gd name="T10" fmla="*/ 1722 w 1722"/>
                <a:gd name="T11" fmla="*/ 309 h 597"/>
                <a:gd name="T12" fmla="*/ 1230 w 1722"/>
                <a:gd name="T13" fmla="*/ 592 h 597"/>
                <a:gd name="T14" fmla="*/ 1230 w 1722"/>
                <a:gd name="T15" fmla="*/ 451 h 597"/>
                <a:gd name="T16" fmla="*/ 597 w 1722"/>
                <a:gd name="T17" fmla="*/ 451 h 597"/>
                <a:gd name="T18" fmla="*/ 597 w 1722"/>
                <a:gd name="T19" fmla="*/ 597 h 597"/>
                <a:gd name="T20" fmla="*/ 0 w 1722"/>
                <a:gd name="T21" fmla="*/ 597 h 597"/>
                <a:gd name="T22" fmla="*/ 0 w 1722"/>
                <a:gd name="T23" fmla="*/ 0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22" h="597">
                  <a:moveTo>
                    <a:pt x="0" y="0"/>
                  </a:moveTo>
                  <a:lnTo>
                    <a:pt x="597" y="0"/>
                  </a:lnTo>
                  <a:lnTo>
                    <a:pt x="597" y="166"/>
                  </a:lnTo>
                  <a:lnTo>
                    <a:pt x="1230" y="166"/>
                  </a:lnTo>
                  <a:lnTo>
                    <a:pt x="1230" y="25"/>
                  </a:lnTo>
                  <a:lnTo>
                    <a:pt x="1722" y="309"/>
                  </a:lnTo>
                  <a:lnTo>
                    <a:pt x="1230" y="592"/>
                  </a:lnTo>
                  <a:lnTo>
                    <a:pt x="1230" y="451"/>
                  </a:lnTo>
                  <a:lnTo>
                    <a:pt x="597" y="451"/>
                  </a:lnTo>
                  <a:lnTo>
                    <a:pt x="597" y="597"/>
                  </a:lnTo>
                  <a:lnTo>
                    <a:pt x="0" y="5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5359400" y="2895601"/>
              <a:ext cx="760413" cy="757238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472113" y="3074988"/>
              <a:ext cx="493713" cy="392113"/>
              <a:chOff x="5472113" y="3074988"/>
              <a:chExt cx="493713" cy="392113"/>
            </a:xfrm>
            <a:solidFill>
              <a:schemeClr val="bg2"/>
            </a:solidFill>
          </p:grpSpPr>
          <p:sp>
            <p:nvSpPr>
              <p:cNvPr id="24" name="Freeform 8"/>
              <p:cNvSpPr>
                <a:spLocks noEditPoints="1"/>
              </p:cNvSpPr>
              <p:nvPr/>
            </p:nvSpPr>
            <p:spPr bwMode="auto">
              <a:xfrm>
                <a:off x="5472113" y="3074988"/>
                <a:ext cx="258763" cy="392113"/>
              </a:xfrm>
              <a:custGeom>
                <a:avLst/>
                <a:gdLst>
                  <a:gd name="T0" fmla="*/ 81 w 163"/>
                  <a:gd name="T1" fmla="*/ 39 h 247"/>
                  <a:gd name="T2" fmla="*/ 71 w 163"/>
                  <a:gd name="T3" fmla="*/ 40 h 247"/>
                  <a:gd name="T4" fmla="*/ 63 w 163"/>
                  <a:gd name="T5" fmla="*/ 45 h 247"/>
                  <a:gd name="T6" fmla="*/ 56 w 163"/>
                  <a:gd name="T7" fmla="*/ 51 h 247"/>
                  <a:gd name="T8" fmla="*/ 52 w 163"/>
                  <a:gd name="T9" fmla="*/ 62 h 247"/>
                  <a:gd name="T10" fmla="*/ 50 w 163"/>
                  <a:gd name="T11" fmla="*/ 75 h 247"/>
                  <a:gd name="T12" fmla="*/ 49 w 163"/>
                  <a:gd name="T13" fmla="*/ 92 h 247"/>
                  <a:gd name="T14" fmla="*/ 49 w 163"/>
                  <a:gd name="T15" fmla="*/ 150 h 247"/>
                  <a:gd name="T16" fmla="*/ 49 w 163"/>
                  <a:gd name="T17" fmla="*/ 168 h 247"/>
                  <a:gd name="T18" fmla="*/ 52 w 163"/>
                  <a:gd name="T19" fmla="*/ 183 h 247"/>
                  <a:gd name="T20" fmla="*/ 55 w 163"/>
                  <a:gd name="T21" fmla="*/ 194 h 247"/>
                  <a:gd name="T22" fmla="*/ 62 w 163"/>
                  <a:gd name="T23" fmla="*/ 202 h 247"/>
                  <a:gd name="T24" fmla="*/ 71 w 163"/>
                  <a:gd name="T25" fmla="*/ 207 h 247"/>
                  <a:gd name="T26" fmla="*/ 81 w 163"/>
                  <a:gd name="T27" fmla="*/ 208 h 247"/>
                  <a:gd name="T28" fmla="*/ 92 w 163"/>
                  <a:gd name="T29" fmla="*/ 207 h 247"/>
                  <a:gd name="T30" fmla="*/ 100 w 163"/>
                  <a:gd name="T31" fmla="*/ 203 h 247"/>
                  <a:gd name="T32" fmla="*/ 107 w 163"/>
                  <a:gd name="T33" fmla="*/ 195 h 247"/>
                  <a:gd name="T34" fmla="*/ 112 w 163"/>
                  <a:gd name="T35" fmla="*/ 184 h 247"/>
                  <a:gd name="T36" fmla="*/ 114 w 163"/>
                  <a:gd name="T37" fmla="*/ 170 h 247"/>
                  <a:gd name="T38" fmla="*/ 115 w 163"/>
                  <a:gd name="T39" fmla="*/ 152 h 247"/>
                  <a:gd name="T40" fmla="*/ 115 w 163"/>
                  <a:gd name="T41" fmla="*/ 95 h 247"/>
                  <a:gd name="T42" fmla="*/ 114 w 163"/>
                  <a:gd name="T43" fmla="*/ 77 h 247"/>
                  <a:gd name="T44" fmla="*/ 112 w 163"/>
                  <a:gd name="T45" fmla="*/ 63 h 247"/>
                  <a:gd name="T46" fmla="*/ 107 w 163"/>
                  <a:gd name="T47" fmla="*/ 53 h 247"/>
                  <a:gd name="T48" fmla="*/ 100 w 163"/>
                  <a:gd name="T49" fmla="*/ 45 h 247"/>
                  <a:gd name="T50" fmla="*/ 91 w 163"/>
                  <a:gd name="T51" fmla="*/ 40 h 247"/>
                  <a:gd name="T52" fmla="*/ 81 w 163"/>
                  <a:gd name="T53" fmla="*/ 39 h 247"/>
                  <a:gd name="T54" fmla="*/ 81 w 163"/>
                  <a:gd name="T55" fmla="*/ 0 h 247"/>
                  <a:gd name="T56" fmla="*/ 100 w 163"/>
                  <a:gd name="T57" fmla="*/ 2 h 247"/>
                  <a:gd name="T58" fmla="*/ 116 w 163"/>
                  <a:gd name="T59" fmla="*/ 7 h 247"/>
                  <a:gd name="T60" fmla="*/ 130 w 163"/>
                  <a:gd name="T61" fmla="*/ 14 h 247"/>
                  <a:gd name="T62" fmla="*/ 142 w 163"/>
                  <a:gd name="T63" fmla="*/ 26 h 247"/>
                  <a:gd name="T64" fmla="*/ 151 w 163"/>
                  <a:gd name="T65" fmla="*/ 40 h 247"/>
                  <a:gd name="T66" fmla="*/ 158 w 163"/>
                  <a:gd name="T67" fmla="*/ 57 h 247"/>
                  <a:gd name="T68" fmla="*/ 161 w 163"/>
                  <a:gd name="T69" fmla="*/ 77 h 247"/>
                  <a:gd name="T70" fmla="*/ 163 w 163"/>
                  <a:gd name="T71" fmla="*/ 100 h 247"/>
                  <a:gd name="T72" fmla="*/ 163 w 163"/>
                  <a:gd name="T73" fmla="*/ 145 h 247"/>
                  <a:gd name="T74" fmla="*/ 162 w 163"/>
                  <a:gd name="T75" fmla="*/ 168 h 247"/>
                  <a:gd name="T76" fmla="*/ 158 w 163"/>
                  <a:gd name="T77" fmla="*/ 188 h 247"/>
                  <a:gd name="T78" fmla="*/ 151 w 163"/>
                  <a:gd name="T79" fmla="*/ 206 h 247"/>
                  <a:gd name="T80" fmla="*/ 142 w 163"/>
                  <a:gd name="T81" fmla="*/ 221 h 247"/>
                  <a:gd name="T82" fmla="*/ 131 w 163"/>
                  <a:gd name="T83" fmla="*/ 232 h 247"/>
                  <a:gd name="T84" fmla="*/ 117 w 163"/>
                  <a:gd name="T85" fmla="*/ 241 h 247"/>
                  <a:gd name="T86" fmla="*/ 100 w 163"/>
                  <a:gd name="T87" fmla="*/ 245 h 247"/>
                  <a:gd name="T88" fmla="*/ 81 w 163"/>
                  <a:gd name="T89" fmla="*/ 247 h 247"/>
                  <a:gd name="T90" fmla="*/ 63 w 163"/>
                  <a:gd name="T91" fmla="*/ 245 h 247"/>
                  <a:gd name="T92" fmla="*/ 47 w 163"/>
                  <a:gd name="T93" fmla="*/ 241 h 247"/>
                  <a:gd name="T94" fmla="*/ 33 w 163"/>
                  <a:gd name="T95" fmla="*/ 232 h 247"/>
                  <a:gd name="T96" fmla="*/ 22 w 163"/>
                  <a:gd name="T97" fmla="*/ 221 h 247"/>
                  <a:gd name="T98" fmla="*/ 13 w 163"/>
                  <a:gd name="T99" fmla="*/ 206 h 247"/>
                  <a:gd name="T100" fmla="*/ 6 w 163"/>
                  <a:gd name="T101" fmla="*/ 189 h 247"/>
                  <a:gd name="T102" fmla="*/ 1 w 163"/>
                  <a:gd name="T103" fmla="*/ 169 h 247"/>
                  <a:gd name="T104" fmla="*/ 0 w 163"/>
                  <a:gd name="T105" fmla="*/ 147 h 247"/>
                  <a:gd name="T106" fmla="*/ 0 w 163"/>
                  <a:gd name="T107" fmla="*/ 103 h 247"/>
                  <a:gd name="T108" fmla="*/ 1 w 163"/>
                  <a:gd name="T109" fmla="*/ 80 h 247"/>
                  <a:gd name="T110" fmla="*/ 6 w 163"/>
                  <a:gd name="T111" fmla="*/ 58 h 247"/>
                  <a:gd name="T112" fmla="*/ 11 w 163"/>
                  <a:gd name="T113" fmla="*/ 41 h 247"/>
                  <a:gd name="T114" fmla="*/ 20 w 163"/>
                  <a:gd name="T115" fmla="*/ 26 h 247"/>
                  <a:gd name="T116" fmla="*/ 33 w 163"/>
                  <a:gd name="T117" fmla="*/ 14 h 247"/>
                  <a:gd name="T118" fmla="*/ 46 w 163"/>
                  <a:gd name="T119" fmla="*/ 7 h 247"/>
                  <a:gd name="T120" fmla="*/ 63 w 163"/>
                  <a:gd name="T121" fmla="*/ 2 h 247"/>
                  <a:gd name="T122" fmla="*/ 81 w 163"/>
                  <a:gd name="T123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63" h="247">
                    <a:moveTo>
                      <a:pt x="81" y="39"/>
                    </a:moveTo>
                    <a:lnTo>
                      <a:pt x="71" y="40"/>
                    </a:lnTo>
                    <a:lnTo>
                      <a:pt x="63" y="45"/>
                    </a:lnTo>
                    <a:lnTo>
                      <a:pt x="56" y="51"/>
                    </a:lnTo>
                    <a:lnTo>
                      <a:pt x="52" y="62"/>
                    </a:lnTo>
                    <a:lnTo>
                      <a:pt x="50" y="75"/>
                    </a:lnTo>
                    <a:lnTo>
                      <a:pt x="49" y="92"/>
                    </a:lnTo>
                    <a:lnTo>
                      <a:pt x="49" y="150"/>
                    </a:lnTo>
                    <a:lnTo>
                      <a:pt x="49" y="168"/>
                    </a:lnTo>
                    <a:lnTo>
                      <a:pt x="52" y="183"/>
                    </a:lnTo>
                    <a:lnTo>
                      <a:pt x="55" y="194"/>
                    </a:lnTo>
                    <a:lnTo>
                      <a:pt x="62" y="202"/>
                    </a:lnTo>
                    <a:lnTo>
                      <a:pt x="71" y="207"/>
                    </a:lnTo>
                    <a:lnTo>
                      <a:pt x="81" y="208"/>
                    </a:lnTo>
                    <a:lnTo>
                      <a:pt x="92" y="207"/>
                    </a:lnTo>
                    <a:lnTo>
                      <a:pt x="100" y="203"/>
                    </a:lnTo>
                    <a:lnTo>
                      <a:pt x="107" y="195"/>
                    </a:lnTo>
                    <a:lnTo>
                      <a:pt x="112" y="184"/>
                    </a:lnTo>
                    <a:lnTo>
                      <a:pt x="114" y="170"/>
                    </a:lnTo>
                    <a:lnTo>
                      <a:pt x="115" y="152"/>
                    </a:lnTo>
                    <a:lnTo>
                      <a:pt x="115" y="95"/>
                    </a:lnTo>
                    <a:lnTo>
                      <a:pt x="114" y="77"/>
                    </a:lnTo>
                    <a:lnTo>
                      <a:pt x="112" y="63"/>
                    </a:lnTo>
                    <a:lnTo>
                      <a:pt x="107" y="53"/>
                    </a:lnTo>
                    <a:lnTo>
                      <a:pt x="100" y="45"/>
                    </a:lnTo>
                    <a:lnTo>
                      <a:pt x="91" y="40"/>
                    </a:lnTo>
                    <a:lnTo>
                      <a:pt x="81" y="39"/>
                    </a:lnTo>
                    <a:close/>
                    <a:moveTo>
                      <a:pt x="81" y="0"/>
                    </a:moveTo>
                    <a:lnTo>
                      <a:pt x="100" y="2"/>
                    </a:lnTo>
                    <a:lnTo>
                      <a:pt x="116" y="7"/>
                    </a:lnTo>
                    <a:lnTo>
                      <a:pt x="130" y="14"/>
                    </a:lnTo>
                    <a:lnTo>
                      <a:pt x="142" y="26"/>
                    </a:lnTo>
                    <a:lnTo>
                      <a:pt x="151" y="40"/>
                    </a:lnTo>
                    <a:lnTo>
                      <a:pt x="158" y="57"/>
                    </a:lnTo>
                    <a:lnTo>
                      <a:pt x="161" y="77"/>
                    </a:lnTo>
                    <a:lnTo>
                      <a:pt x="163" y="100"/>
                    </a:lnTo>
                    <a:lnTo>
                      <a:pt x="163" y="145"/>
                    </a:lnTo>
                    <a:lnTo>
                      <a:pt x="162" y="168"/>
                    </a:lnTo>
                    <a:lnTo>
                      <a:pt x="158" y="188"/>
                    </a:lnTo>
                    <a:lnTo>
                      <a:pt x="151" y="206"/>
                    </a:lnTo>
                    <a:lnTo>
                      <a:pt x="142" y="221"/>
                    </a:lnTo>
                    <a:lnTo>
                      <a:pt x="131" y="232"/>
                    </a:lnTo>
                    <a:lnTo>
                      <a:pt x="117" y="241"/>
                    </a:lnTo>
                    <a:lnTo>
                      <a:pt x="100" y="245"/>
                    </a:lnTo>
                    <a:lnTo>
                      <a:pt x="81" y="247"/>
                    </a:lnTo>
                    <a:lnTo>
                      <a:pt x="63" y="245"/>
                    </a:lnTo>
                    <a:lnTo>
                      <a:pt x="47" y="241"/>
                    </a:lnTo>
                    <a:lnTo>
                      <a:pt x="33" y="232"/>
                    </a:lnTo>
                    <a:lnTo>
                      <a:pt x="22" y="221"/>
                    </a:lnTo>
                    <a:lnTo>
                      <a:pt x="13" y="206"/>
                    </a:lnTo>
                    <a:lnTo>
                      <a:pt x="6" y="189"/>
                    </a:lnTo>
                    <a:lnTo>
                      <a:pt x="1" y="169"/>
                    </a:lnTo>
                    <a:lnTo>
                      <a:pt x="0" y="147"/>
                    </a:lnTo>
                    <a:lnTo>
                      <a:pt x="0" y="103"/>
                    </a:lnTo>
                    <a:lnTo>
                      <a:pt x="1" y="80"/>
                    </a:lnTo>
                    <a:lnTo>
                      <a:pt x="6" y="58"/>
                    </a:lnTo>
                    <a:lnTo>
                      <a:pt x="11" y="41"/>
                    </a:lnTo>
                    <a:lnTo>
                      <a:pt x="20" y="26"/>
                    </a:lnTo>
                    <a:lnTo>
                      <a:pt x="33" y="14"/>
                    </a:lnTo>
                    <a:lnTo>
                      <a:pt x="46" y="7"/>
                    </a:lnTo>
                    <a:lnTo>
                      <a:pt x="63" y="2"/>
                    </a:lnTo>
                    <a:lnTo>
                      <a:pt x="8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5" name="Freeform 9"/>
              <p:cNvSpPr/>
              <p:nvPr/>
            </p:nvSpPr>
            <p:spPr bwMode="auto">
              <a:xfrm>
                <a:off x="5799138" y="3079751"/>
                <a:ext cx="166688" cy="381000"/>
              </a:xfrm>
              <a:custGeom>
                <a:avLst/>
                <a:gdLst>
                  <a:gd name="T0" fmla="*/ 100 w 105"/>
                  <a:gd name="T1" fmla="*/ 0 h 240"/>
                  <a:gd name="T2" fmla="*/ 105 w 105"/>
                  <a:gd name="T3" fmla="*/ 0 h 240"/>
                  <a:gd name="T4" fmla="*/ 105 w 105"/>
                  <a:gd name="T5" fmla="*/ 240 h 240"/>
                  <a:gd name="T6" fmla="*/ 57 w 105"/>
                  <a:gd name="T7" fmla="*/ 240 h 240"/>
                  <a:gd name="T8" fmla="*/ 57 w 105"/>
                  <a:gd name="T9" fmla="*/ 56 h 240"/>
                  <a:gd name="T10" fmla="*/ 0 w 105"/>
                  <a:gd name="T11" fmla="*/ 74 h 240"/>
                  <a:gd name="T12" fmla="*/ 0 w 105"/>
                  <a:gd name="T13" fmla="*/ 36 h 240"/>
                  <a:gd name="T14" fmla="*/ 100 w 105"/>
                  <a:gd name="T1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5" h="240">
                    <a:moveTo>
                      <a:pt x="100" y="0"/>
                    </a:moveTo>
                    <a:lnTo>
                      <a:pt x="105" y="0"/>
                    </a:lnTo>
                    <a:lnTo>
                      <a:pt x="105" y="240"/>
                    </a:lnTo>
                    <a:lnTo>
                      <a:pt x="57" y="240"/>
                    </a:lnTo>
                    <a:lnTo>
                      <a:pt x="57" y="56"/>
                    </a:lnTo>
                    <a:lnTo>
                      <a:pt x="0" y="74"/>
                    </a:lnTo>
                    <a:lnTo>
                      <a:pt x="0" y="36"/>
                    </a:lnTo>
                    <a:lnTo>
                      <a:pt x="10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9" name="Freeform 10"/>
            <p:cNvSpPr/>
            <p:nvPr/>
          </p:nvSpPr>
          <p:spPr bwMode="auto">
            <a:xfrm>
              <a:off x="6981825" y="2800351"/>
              <a:ext cx="2032000" cy="2938463"/>
            </a:xfrm>
            <a:custGeom>
              <a:avLst/>
              <a:gdLst>
                <a:gd name="T0" fmla="*/ 683 w 1280"/>
                <a:gd name="T1" fmla="*/ 0 h 1851"/>
                <a:gd name="T2" fmla="*/ 1280 w 1280"/>
                <a:gd name="T3" fmla="*/ 0 h 1851"/>
                <a:gd name="T4" fmla="*/ 1280 w 1280"/>
                <a:gd name="T5" fmla="*/ 597 h 1851"/>
                <a:gd name="T6" fmla="*/ 1116 w 1280"/>
                <a:gd name="T7" fmla="*/ 597 h 1851"/>
                <a:gd name="T8" fmla="*/ 1116 w 1280"/>
                <a:gd name="T9" fmla="*/ 1568 h 1851"/>
                <a:gd name="T10" fmla="*/ 1113 w 1280"/>
                <a:gd name="T11" fmla="*/ 1596 h 1851"/>
                <a:gd name="T12" fmla="*/ 1104 w 1280"/>
                <a:gd name="T13" fmla="*/ 1623 h 1851"/>
                <a:gd name="T14" fmla="*/ 1091 w 1280"/>
                <a:gd name="T15" fmla="*/ 1647 h 1851"/>
                <a:gd name="T16" fmla="*/ 1074 w 1280"/>
                <a:gd name="T17" fmla="*/ 1668 h 1851"/>
                <a:gd name="T18" fmla="*/ 1053 w 1280"/>
                <a:gd name="T19" fmla="*/ 1685 h 1851"/>
                <a:gd name="T20" fmla="*/ 1029 w 1280"/>
                <a:gd name="T21" fmla="*/ 1699 h 1851"/>
                <a:gd name="T22" fmla="*/ 1002 w 1280"/>
                <a:gd name="T23" fmla="*/ 1707 h 1851"/>
                <a:gd name="T24" fmla="*/ 973 w 1280"/>
                <a:gd name="T25" fmla="*/ 1710 h 1851"/>
                <a:gd name="T26" fmla="*/ 493 w 1280"/>
                <a:gd name="T27" fmla="*/ 1710 h 1851"/>
                <a:gd name="T28" fmla="*/ 493 w 1280"/>
                <a:gd name="T29" fmla="*/ 1851 h 1851"/>
                <a:gd name="T30" fmla="*/ 0 w 1280"/>
                <a:gd name="T31" fmla="*/ 1568 h 1851"/>
                <a:gd name="T32" fmla="*/ 493 w 1280"/>
                <a:gd name="T33" fmla="*/ 1284 h 1851"/>
                <a:gd name="T34" fmla="*/ 493 w 1280"/>
                <a:gd name="T35" fmla="*/ 1425 h 1851"/>
                <a:gd name="T36" fmla="*/ 830 w 1280"/>
                <a:gd name="T37" fmla="*/ 1425 h 1851"/>
                <a:gd name="T38" fmla="*/ 830 w 1280"/>
                <a:gd name="T39" fmla="*/ 597 h 1851"/>
                <a:gd name="T40" fmla="*/ 683 w 1280"/>
                <a:gd name="T41" fmla="*/ 597 h 1851"/>
                <a:gd name="T42" fmla="*/ 683 w 1280"/>
                <a:gd name="T43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0" h="1851">
                  <a:moveTo>
                    <a:pt x="683" y="0"/>
                  </a:moveTo>
                  <a:lnTo>
                    <a:pt x="1280" y="0"/>
                  </a:lnTo>
                  <a:lnTo>
                    <a:pt x="1280" y="597"/>
                  </a:lnTo>
                  <a:lnTo>
                    <a:pt x="1116" y="597"/>
                  </a:lnTo>
                  <a:lnTo>
                    <a:pt x="1116" y="1568"/>
                  </a:lnTo>
                  <a:lnTo>
                    <a:pt x="1113" y="1596"/>
                  </a:lnTo>
                  <a:lnTo>
                    <a:pt x="1104" y="1623"/>
                  </a:lnTo>
                  <a:lnTo>
                    <a:pt x="1091" y="1647"/>
                  </a:lnTo>
                  <a:lnTo>
                    <a:pt x="1074" y="1668"/>
                  </a:lnTo>
                  <a:lnTo>
                    <a:pt x="1053" y="1685"/>
                  </a:lnTo>
                  <a:lnTo>
                    <a:pt x="1029" y="1699"/>
                  </a:lnTo>
                  <a:lnTo>
                    <a:pt x="1002" y="1707"/>
                  </a:lnTo>
                  <a:lnTo>
                    <a:pt x="973" y="1710"/>
                  </a:lnTo>
                  <a:lnTo>
                    <a:pt x="493" y="1710"/>
                  </a:lnTo>
                  <a:lnTo>
                    <a:pt x="493" y="1851"/>
                  </a:lnTo>
                  <a:lnTo>
                    <a:pt x="0" y="1568"/>
                  </a:lnTo>
                  <a:lnTo>
                    <a:pt x="493" y="1284"/>
                  </a:lnTo>
                  <a:lnTo>
                    <a:pt x="493" y="1425"/>
                  </a:lnTo>
                  <a:lnTo>
                    <a:pt x="830" y="1425"/>
                  </a:lnTo>
                  <a:lnTo>
                    <a:pt x="830" y="597"/>
                  </a:lnTo>
                  <a:lnTo>
                    <a:pt x="683" y="597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8166100" y="2895601"/>
              <a:ext cx="762000" cy="757238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264525" y="3074988"/>
              <a:ext cx="569913" cy="392113"/>
              <a:chOff x="8264525" y="3074988"/>
              <a:chExt cx="569913" cy="392113"/>
            </a:xfrm>
            <a:solidFill>
              <a:schemeClr val="accent2"/>
            </a:solidFill>
          </p:grpSpPr>
          <p:sp>
            <p:nvSpPr>
              <p:cNvPr id="22" name="Freeform 12"/>
              <p:cNvSpPr>
                <a:spLocks noEditPoints="1"/>
              </p:cNvSpPr>
              <p:nvPr/>
            </p:nvSpPr>
            <p:spPr bwMode="auto">
              <a:xfrm>
                <a:off x="8264525" y="3074988"/>
                <a:ext cx="255588" cy="392113"/>
              </a:xfrm>
              <a:custGeom>
                <a:avLst/>
                <a:gdLst>
                  <a:gd name="T0" fmla="*/ 81 w 161"/>
                  <a:gd name="T1" fmla="*/ 39 h 247"/>
                  <a:gd name="T2" fmla="*/ 70 w 161"/>
                  <a:gd name="T3" fmla="*/ 40 h 247"/>
                  <a:gd name="T4" fmla="*/ 63 w 161"/>
                  <a:gd name="T5" fmla="*/ 45 h 247"/>
                  <a:gd name="T6" fmla="*/ 56 w 161"/>
                  <a:gd name="T7" fmla="*/ 51 h 247"/>
                  <a:gd name="T8" fmla="*/ 51 w 161"/>
                  <a:gd name="T9" fmla="*/ 62 h 247"/>
                  <a:gd name="T10" fmla="*/ 48 w 161"/>
                  <a:gd name="T11" fmla="*/ 75 h 247"/>
                  <a:gd name="T12" fmla="*/ 47 w 161"/>
                  <a:gd name="T13" fmla="*/ 92 h 247"/>
                  <a:gd name="T14" fmla="*/ 47 w 161"/>
                  <a:gd name="T15" fmla="*/ 150 h 247"/>
                  <a:gd name="T16" fmla="*/ 48 w 161"/>
                  <a:gd name="T17" fmla="*/ 168 h 247"/>
                  <a:gd name="T18" fmla="*/ 51 w 161"/>
                  <a:gd name="T19" fmla="*/ 183 h 247"/>
                  <a:gd name="T20" fmla="*/ 55 w 161"/>
                  <a:gd name="T21" fmla="*/ 194 h 247"/>
                  <a:gd name="T22" fmla="*/ 61 w 161"/>
                  <a:gd name="T23" fmla="*/ 202 h 247"/>
                  <a:gd name="T24" fmla="*/ 70 w 161"/>
                  <a:gd name="T25" fmla="*/ 207 h 247"/>
                  <a:gd name="T26" fmla="*/ 81 w 161"/>
                  <a:gd name="T27" fmla="*/ 208 h 247"/>
                  <a:gd name="T28" fmla="*/ 92 w 161"/>
                  <a:gd name="T29" fmla="*/ 207 h 247"/>
                  <a:gd name="T30" fmla="*/ 100 w 161"/>
                  <a:gd name="T31" fmla="*/ 203 h 247"/>
                  <a:gd name="T32" fmla="*/ 106 w 161"/>
                  <a:gd name="T33" fmla="*/ 195 h 247"/>
                  <a:gd name="T34" fmla="*/ 111 w 161"/>
                  <a:gd name="T35" fmla="*/ 184 h 247"/>
                  <a:gd name="T36" fmla="*/ 113 w 161"/>
                  <a:gd name="T37" fmla="*/ 170 h 247"/>
                  <a:gd name="T38" fmla="*/ 114 w 161"/>
                  <a:gd name="T39" fmla="*/ 152 h 247"/>
                  <a:gd name="T40" fmla="*/ 114 w 161"/>
                  <a:gd name="T41" fmla="*/ 95 h 247"/>
                  <a:gd name="T42" fmla="*/ 113 w 161"/>
                  <a:gd name="T43" fmla="*/ 77 h 247"/>
                  <a:gd name="T44" fmla="*/ 111 w 161"/>
                  <a:gd name="T45" fmla="*/ 63 h 247"/>
                  <a:gd name="T46" fmla="*/ 106 w 161"/>
                  <a:gd name="T47" fmla="*/ 53 h 247"/>
                  <a:gd name="T48" fmla="*/ 100 w 161"/>
                  <a:gd name="T49" fmla="*/ 45 h 247"/>
                  <a:gd name="T50" fmla="*/ 91 w 161"/>
                  <a:gd name="T51" fmla="*/ 40 h 247"/>
                  <a:gd name="T52" fmla="*/ 81 w 161"/>
                  <a:gd name="T53" fmla="*/ 39 h 247"/>
                  <a:gd name="T54" fmla="*/ 81 w 161"/>
                  <a:gd name="T55" fmla="*/ 0 h 247"/>
                  <a:gd name="T56" fmla="*/ 99 w 161"/>
                  <a:gd name="T57" fmla="*/ 2 h 247"/>
                  <a:gd name="T58" fmla="*/ 115 w 161"/>
                  <a:gd name="T59" fmla="*/ 7 h 247"/>
                  <a:gd name="T60" fmla="*/ 129 w 161"/>
                  <a:gd name="T61" fmla="*/ 14 h 247"/>
                  <a:gd name="T62" fmla="*/ 141 w 161"/>
                  <a:gd name="T63" fmla="*/ 26 h 247"/>
                  <a:gd name="T64" fmla="*/ 150 w 161"/>
                  <a:gd name="T65" fmla="*/ 40 h 247"/>
                  <a:gd name="T66" fmla="*/ 157 w 161"/>
                  <a:gd name="T67" fmla="*/ 57 h 247"/>
                  <a:gd name="T68" fmla="*/ 160 w 161"/>
                  <a:gd name="T69" fmla="*/ 77 h 247"/>
                  <a:gd name="T70" fmla="*/ 161 w 161"/>
                  <a:gd name="T71" fmla="*/ 100 h 247"/>
                  <a:gd name="T72" fmla="*/ 161 w 161"/>
                  <a:gd name="T73" fmla="*/ 145 h 247"/>
                  <a:gd name="T74" fmla="*/ 160 w 161"/>
                  <a:gd name="T75" fmla="*/ 168 h 247"/>
                  <a:gd name="T76" fmla="*/ 157 w 161"/>
                  <a:gd name="T77" fmla="*/ 188 h 247"/>
                  <a:gd name="T78" fmla="*/ 150 w 161"/>
                  <a:gd name="T79" fmla="*/ 206 h 247"/>
                  <a:gd name="T80" fmla="*/ 141 w 161"/>
                  <a:gd name="T81" fmla="*/ 221 h 247"/>
                  <a:gd name="T82" fmla="*/ 130 w 161"/>
                  <a:gd name="T83" fmla="*/ 232 h 247"/>
                  <a:gd name="T84" fmla="*/ 115 w 161"/>
                  <a:gd name="T85" fmla="*/ 241 h 247"/>
                  <a:gd name="T86" fmla="*/ 100 w 161"/>
                  <a:gd name="T87" fmla="*/ 245 h 247"/>
                  <a:gd name="T88" fmla="*/ 81 w 161"/>
                  <a:gd name="T89" fmla="*/ 247 h 247"/>
                  <a:gd name="T90" fmla="*/ 63 w 161"/>
                  <a:gd name="T91" fmla="*/ 245 h 247"/>
                  <a:gd name="T92" fmla="*/ 47 w 161"/>
                  <a:gd name="T93" fmla="*/ 241 h 247"/>
                  <a:gd name="T94" fmla="*/ 32 w 161"/>
                  <a:gd name="T95" fmla="*/ 232 h 247"/>
                  <a:gd name="T96" fmla="*/ 21 w 161"/>
                  <a:gd name="T97" fmla="*/ 221 h 247"/>
                  <a:gd name="T98" fmla="*/ 12 w 161"/>
                  <a:gd name="T99" fmla="*/ 206 h 247"/>
                  <a:gd name="T100" fmla="*/ 5 w 161"/>
                  <a:gd name="T101" fmla="*/ 189 h 247"/>
                  <a:gd name="T102" fmla="*/ 1 w 161"/>
                  <a:gd name="T103" fmla="*/ 169 h 247"/>
                  <a:gd name="T104" fmla="*/ 0 w 161"/>
                  <a:gd name="T105" fmla="*/ 147 h 247"/>
                  <a:gd name="T106" fmla="*/ 0 w 161"/>
                  <a:gd name="T107" fmla="*/ 103 h 247"/>
                  <a:gd name="T108" fmla="*/ 1 w 161"/>
                  <a:gd name="T109" fmla="*/ 80 h 247"/>
                  <a:gd name="T110" fmla="*/ 5 w 161"/>
                  <a:gd name="T111" fmla="*/ 58 h 247"/>
                  <a:gd name="T112" fmla="*/ 11 w 161"/>
                  <a:gd name="T113" fmla="*/ 41 h 247"/>
                  <a:gd name="T114" fmla="*/ 20 w 161"/>
                  <a:gd name="T115" fmla="*/ 26 h 247"/>
                  <a:gd name="T116" fmla="*/ 32 w 161"/>
                  <a:gd name="T117" fmla="*/ 14 h 247"/>
                  <a:gd name="T118" fmla="*/ 46 w 161"/>
                  <a:gd name="T119" fmla="*/ 7 h 247"/>
                  <a:gd name="T120" fmla="*/ 63 w 161"/>
                  <a:gd name="T121" fmla="*/ 2 h 247"/>
                  <a:gd name="T122" fmla="*/ 81 w 161"/>
                  <a:gd name="T123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61" h="247">
                    <a:moveTo>
                      <a:pt x="81" y="39"/>
                    </a:moveTo>
                    <a:lnTo>
                      <a:pt x="70" y="40"/>
                    </a:lnTo>
                    <a:lnTo>
                      <a:pt x="63" y="45"/>
                    </a:lnTo>
                    <a:lnTo>
                      <a:pt x="56" y="51"/>
                    </a:lnTo>
                    <a:lnTo>
                      <a:pt x="51" y="62"/>
                    </a:lnTo>
                    <a:lnTo>
                      <a:pt x="48" y="75"/>
                    </a:lnTo>
                    <a:lnTo>
                      <a:pt x="47" y="92"/>
                    </a:lnTo>
                    <a:lnTo>
                      <a:pt x="47" y="150"/>
                    </a:lnTo>
                    <a:lnTo>
                      <a:pt x="48" y="168"/>
                    </a:lnTo>
                    <a:lnTo>
                      <a:pt x="51" y="183"/>
                    </a:lnTo>
                    <a:lnTo>
                      <a:pt x="55" y="194"/>
                    </a:lnTo>
                    <a:lnTo>
                      <a:pt x="61" y="202"/>
                    </a:lnTo>
                    <a:lnTo>
                      <a:pt x="70" y="207"/>
                    </a:lnTo>
                    <a:lnTo>
                      <a:pt x="81" y="208"/>
                    </a:lnTo>
                    <a:lnTo>
                      <a:pt x="92" y="207"/>
                    </a:lnTo>
                    <a:lnTo>
                      <a:pt x="100" y="203"/>
                    </a:lnTo>
                    <a:lnTo>
                      <a:pt x="106" y="195"/>
                    </a:lnTo>
                    <a:lnTo>
                      <a:pt x="111" y="184"/>
                    </a:lnTo>
                    <a:lnTo>
                      <a:pt x="113" y="170"/>
                    </a:lnTo>
                    <a:lnTo>
                      <a:pt x="114" y="152"/>
                    </a:lnTo>
                    <a:lnTo>
                      <a:pt x="114" y="95"/>
                    </a:lnTo>
                    <a:lnTo>
                      <a:pt x="113" y="77"/>
                    </a:lnTo>
                    <a:lnTo>
                      <a:pt x="111" y="63"/>
                    </a:lnTo>
                    <a:lnTo>
                      <a:pt x="106" y="53"/>
                    </a:lnTo>
                    <a:lnTo>
                      <a:pt x="100" y="45"/>
                    </a:lnTo>
                    <a:lnTo>
                      <a:pt x="91" y="40"/>
                    </a:lnTo>
                    <a:lnTo>
                      <a:pt x="81" y="39"/>
                    </a:lnTo>
                    <a:close/>
                    <a:moveTo>
                      <a:pt x="81" y="0"/>
                    </a:moveTo>
                    <a:lnTo>
                      <a:pt x="99" y="2"/>
                    </a:lnTo>
                    <a:lnTo>
                      <a:pt x="115" y="7"/>
                    </a:lnTo>
                    <a:lnTo>
                      <a:pt x="129" y="14"/>
                    </a:lnTo>
                    <a:lnTo>
                      <a:pt x="141" y="26"/>
                    </a:lnTo>
                    <a:lnTo>
                      <a:pt x="150" y="40"/>
                    </a:lnTo>
                    <a:lnTo>
                      <a:pt x="157" y="57"/>
                    </a:lnTo>
                    <a:lnTo>
                      <a:pt x="160" y="77"/>
                    </a:lnTo>
                    <a:lnTo>
                      <a:pt x="161" y="100"/>
                    </a:lnTo>
                    <a:lnTo>
                      <a:pt x="161" y="145"/>
                    </a:lnTo>
                    <a:lnTo>
                      <a:pt x="160" y="168"/>
                    </a:lnTo>
                    <a:lnTo>
                      <a:pt x="157" y="188"/>
                    </a:lnTo>
                    <a:lnTo>
                      <a:pt x="150" y="206"/>
                    </a:lnTo>
                    <a:lnTo>
                      <a:pt x="141" y="221"/>
                    </a:lnTo>
                    <a:lnTo>
                      <a:pt x="130" y="232"/>
                    </a:lnTo>
                    <a:lnTo>
                      <a:pt x="115" y="241"/>
                    </a:lnTo>
                    <a:lnTo>
                      <a:pt x="100" y="245"/>
                    </a:lnTo>
                    <a:lnTo>
                      <a:pt x="81" y="247"/>
                    </a:lnTo>
                    <a:lnTo>
                      <a:pt x="63" y="245"/>
                    </a:lnTo>
                    <a:lnTo>
                      <a:pt x="47" y="241"/>
                    </a:lnTo>
                    <a:lnTo>
                      <a:pt x="32" y="232"/>
                    </a:lnTo>
                    <a:lnTo>
                      <a:pt x="21" y="221"/>
                    </a:lnTo>
                    <a:lnTo>
                      <a:pt x="12" y="206"/>
                    </a:lnTo>
                    <a:lnTo>
                      <a:pt x="5" y="189"/>
                    </a:lnTo>
                    <a:lnTo>
                      <a:pt x="1" y="169"/>
                    </a:lnTo>
                    <a:lnTo>
                      <a:pt x="0" y="147"/>
                    </a:lnTo>
                    <a:lnTo>
                      <a:pt x="0" y="103"/>
                    </a:lnTo>
                    <a:lnTo>
                      <a:pt x="1" y="80"/>
                    </a:lnTo>
                    <a:lnTo>
                      <a:pt x="5" y="58"/>
                    </a:lnTo>
                    <a:lnTo>
                      <a:pt x="11" y="41"/>
                    </a:lnTo>
                    <a:lnTo>
                      <a:pt x="20" y="26"/>
                    </a:lnTo>
                    <a:lnTo>
                      <a:pt x="32" y="14"/>
                    </a:lnTo>
                    <a:lnTo>
                      <a:pt x="46" y="7"/>
                    </a:lnTo>
                    <a:lnTo>
                      <a:pt x="63" y="2"/>
                    </a:lnTo>
                    <a:lnTo>
                      <a:pt x="8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3" name="Freeform 13"/>
              <p:cNvSpPr/>
              <p:nvPr/>
            </p:nvSpPr>
            <p:spPr bwMode="auto">
              <a:xfrm>
                <a:off x="8566150" y="3074988"/>
                <a:ext cx="268288" cy="385763"/>
              </a:xfrm>
              <a:custGeom>
                <a:avLst/>
                <a:gdLst>
                  <a:gd name="T0" fmla="*/ 83 w 169"/>
                  <a:gd name="T1" fmla="*/ 0 h 243"/>
                  <a:gd name="T2" fmla="*/ 106 w 169"/>
                  <a:gd name="T3" fmla="*/ 2 h 243"/>
                  <a:gd name="T4" fmla="*/ 125 w 169"/>
                  <a:gd name="T5" fmla="*/ 8 h 243"/>
                  <a:gd name="T6" fmla="*/ 141 w 169"/>
                  <a:gd name="T7" fmla="*/ 18 h 243"/>
                  <a:gd name="T8" fmla="*/ 152 w 169"/>
                  <a:gd name="T9" fmla="*/ 31 h 243"/>
                  <a:gd name="T10" fmla="*/ 159 w 169"/>
                  <a:gd name="T11" fmla="*/ 48 h 243"/>
                  <a:gd name="T12" fmla="*/ 161 w 169"/>
                  <a:gd name="T13" fmla="*/ 68 h 243"/>
                  <a:gd name="T14" fmla="*/ 159 w 169"/>
                  <a:gd name="T15" fmla="*/ 86 h 243"/>
                  <a:gd name="T16" fmla="*/ 152 w 169"/>
                  <a:gd name="T17" fmla="*/ 104 h 243"/>
                  <a:gd name="T18" fmla="*/ 145 w 169"/>
                  <a:gd name="T19" fmla="*/ 118 h 243"/>
                  <a:gd name="T20" fmla="*/ 134 w 169"/>
                  <a:gd name="T21" fmla="*/ 132 h 243"/>
                  <a:gd name="T22" fmla="*/ 121 w 169"/>
                  <a:gd name="T23" fmla="*/ 148 h 243"/>
                  <a:gd name="T24" fmla="*/ 66 w 169"/>
                  <a:gd name="T25" fmla="*/ 205 h 243"/>
                  <a:gd name="T26" fmla="*/ 169 w 169"/>
                  <a:gd name="T27" fmla="*/ 205 h 243"/>
                  <a:gd name="T28" fmla="*/ 169 w 169"/>
                  <a:gd name="T29" fmla="*/ 243 h 243"/>
                  <a:gd name="T30" fmla="*/ 4 w 169"/>
                  <a:gd name="T31" fmla="*/ 243 h 243"/>
                  <a:gd name="T32" fmla="*/ 4 w 169"/>
                  <a:gd name="T33" fmla="*/ 211 h 243"/>
                  <a:gd name="T34" fmla="*/ 82 w 169"/>
                  <a:gd name="T35" fmla="*/ 128 h 243"/>
                  <a:gd name="T36" fmla="*/ 96 w 169"/>
                  <a:gd name="T37" fmla="*/ 112 h 243"/>
                  <a:gd name="T38" fmla="*/ 106 w 169"/>
                  <a:gd name="T39" fmla="*/ 97 h 243"/>
                  <a:gd name="T40" fmla="*/ 112 w 169"/>
                  <a:gd name="T41" fmla="*/ 85 h 243"/>
                  <a:gd name="T42" fmla="*/ 113 w 169"/>
                  <a:gd name="T43" fmla="*/ 73 h 243"/>
                  <a:gd name="T44" fmla="*/ 111 w 169"/>
                  <a:gd name="T45" fmla="*/ 58 h 243"/>
                  <a:gd name="T46" fmla="*/ 105 w 169"/>
                  <a:gd name="T47" fmla="*/ 48 h 243"/>
                  <a:gd name="T48" fmla="*/ 95 w 169"/>
                  <a:gd name="T49" fmla="*/ 41 h 243"/>
                  <a:gd name="T50" fmla="*/ 83 w 169"/>
                  <a:gd name="T51" fmla="*/ 39 h 243"/>
                  <a:gd name="T52" fmla="*/ 73 w 169"/>
                  <a:gd name="T53" fmla="*/ 40 h 243"/>
                  <a:gd name="T54" fmla="*/ 64 w 169"/>
                  <a:gd name="T55" fmla="*/ 44 h 243"/>
                  <a:gd name="T56" fmla="*/ 57 w 169"/>
                  <a:gd name="T57" fmla="*/ 50 h 243"/>
                  <a:gd name="T58" fmla="*/ 50 w 169"/>
                  <a:gd name="T59" fmla="*/ 63 h 243"/>
                  <a:gd name="T60" fmla="*/ 48 w 169"/>
                  <a:gd name="T61" fmla="*/ 78 h 243"/>
                  <a:gd name="T62" fmla="*/ 0 w 169"/>
                  <a:gd name="T63" fmla="*/ 78 h 243"/>
                  <a:gd name="T64" fmla="*/ 2 w 169"/>
                  <a:gd name="T65" fmla="*/ 58 h 243"/>
                  <a:gd name="T66" fmla="*/ 10 w 169"/>
                  <a:gd name="T67" fmla="*/ 39 h 243"/>
                  <a:gd name="T68" fmla="*/ 22 w 169"/>
                  <a:gd name="T69" fmla="*/ 22 h 243"/>
                  <a:gd name="T70" fmla="*/ 40 w 169"/>
                  <a:gd name="T71" fmla="*/ 11 h 243"/>
                  <a:gd name="T72" fmla="*/ 60 w 169"/>
                  <a:gd name="T73" fmla="*/ 3 h 243"/>
                  <a:gd name="T74" fmla="*/ 83 w 169"/>
                  <a:gd name="T75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9" h="243">
                    <a:moveTo>
                      <a:pt x="83" y="0"/>
                    </a:moveTo>
                    <a:lnTo>
                      <a:pt x="106" y="2"/>
                    </a:lnTo>
                    <a:lnTo>
                      <a:pt x="125" y="8"/>
                    </a:lnTo>
                    <a:lnTo>
                      <a:pt x="141" y="18"/>
                    </a:lnTo>
                    <a:lnTo>
                      <a:pt x="152" y="31"/>
                    </a:lnTo>
                    <a:lnTo>
                      <a:pt x="159" y="48"/>
                    </a:lnTo>
                    <a:lnTo>
                      <a:pt x="161" y="68"/>
                    </a:lnTo>
                    <a:lnTo>
                      <a:pt x="159" y="86"/>
                    </a:lnTo>
                    <a:lnTo>
                      <a:pt x="152" y="104"/>
                    </a:lnTo>
                    <a:lnTo>
                      <a:pt x="145" y="118"/>
                    </a:lnTo>
                    <a:lnTo>
                      <a:pt x="134" y="132"/>
                    </a:lnTo>
                    <a:lnTo>
                      <a:pt x="121" y="148"/>
                    </a:lnTo>
                    <a:lnTo>
                      <a:pt x="66" y="205"/>
                    </a:lnTo>
                    <a:lnTo>
                      <a:pt x="169" y="205"/>
                    </a:lnTo>
                    <a:lnTo>
                      <a:pt x="169" y="243"/>
                    </a:lnTo>
                    <a:lnTo>
                      <a:pt x="4" y="243"/>
                    </a:lnTo>
                    <a:lnTo>
                      <a:pt x="4" y="211"/>
                    </a:lnTo>
                    <a:lnTo>
                      <a:pt x="82" y="128"/>
                    </a:lnTo>
                    <a:lnTo>
                      <a:pt x="96" y="112"/>
                    </a:lnTo>
                    <a:lnTo>
                      <a:pt x="106" y="97"/>
                    </a:lnTo>
                    <a:lnTo>
                      <a:pt x="112" y="85"/>
                    </a:lnTo>
                    <a:lnTo>
                      <a:pt x="113" y="73"/>
                    </a:lnTo>
                    <a:lnTo>
                      <a:pt x="111" y="58"/>
                    </a:lnTo>
                    <a:lnTo>
                      <a:pt x="105" y="48"/>
                    </a:lnTo>
                    <a:lnTo>
                      <a:pt x="95" y="41"/>
                    </a:lnTo>
                    <a:lnTo>
                      <a:pt x="83" y="39"/>
                    </a:lnTo>
                    <a:lnTo>
                      <a:pt x="73" y="40"/>
                    </a:lnTo>
                    <a:lnTo>
                      <a:pt x="64" y="44"/>
                    </a:lnTo>
                    <a:lnTo>
                      <a:pt x="57" y="50"/>
                    </a:lnTo>
                    <a:lnTo>
                      <a:pt x="50" y="63"/>
                    </a:lnTo>
                    <a:lnTo>
                      <a:pt x="48" y="78"/>
                    </a:lnTo>
                    <a:lnTo>
                      <a:pt x="0" y="78"/>
                    </a:lnTo>
                    <a:lnTo>
                      <a:pt x="2" y="58"/>
                    </a:lnTo>
                    <a:lnTo>
                      <a:pt x="10" y="39"/>
                    </a:lnTo>
                    <a:lnTo>
                      <a:pt x="22" y="22"/>
                    </a:lnTo>
                    <a:lnTo>
                      <a:pt x="40" y="11"/>
                    </a:lnTo>
                    <a:lnTo>
                      <a:pt x="60" y="3"/>
                    </a:lnTo>
                    <a:lnTo>
                      <a:pt x="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12" name="Freeform 14"/>
            <p:cNvSpPr/>
            <p:nvPr/>
          </p:nvSpPr>
          <p:spPr bwMode="auto">
            <a:xfrm>
              <a:off x="4208463" y="4752976"/>
              <a:ext cx="2690813" cy="995363"/>
            </a:xfrm>
            <a:custGeom>
              <a:avLst/>
              <a:gdLst>
                <a:gd name="T0" fmla="*/ 1066 w 1695"/>
                <a:gd name="T1" fmla="*/ 0 h 627"/>
                <a:gd name="T2" fmla="*/ 1695 w 1695"/>
                <a:gd name="T3" fmla="*/ 0 h 627"/>
                <a:gd name="T4" fmla="*/ 1695 w 1695"/>
                <a:gd name="T5" fmla="*/ 627 h 627"/>
                <a:gd name="T6" fmla="*/ 1066 w 1695"/>
                <a:gd name="T7" fmla="*/ 627 h 627"/>
                <a:gd name="T8" fmla="*/ 1066 w 1695"/>
                <a:gd name="T9" fmla="*/ 455 h 627"/>
                <a:gd name="T10" fmla="*/ 493 w 1695"/>
                <a:gd name="T11" fmla="*/ 455 h 627"/>
                <a:gd name="T12" fmla="*/ 493 w 1695"/>
                <a:gd name="T13" fmla="*/ 597 h 627"/>
                <a:gd name="T14" fmla="*/ 0 w 1695"/>
                <a:gd name="T15" fmla="*/ 313 h 627"/>
                <a:gd name="T16" fmla="*/ 493 w 1695"/>
                <a:gd name="T17" fmla="*/ 29 h 627"/>
                <a:gd name="T18" fmla="*/ 493 w 1695"/>
                <a:gd name="T19" fmla="*/ 171 h 627"/>
                <a:gd name="T20" fmla="*/ 1066 w 1695"/>
                <a:gd name="T21" fmla="*/ 171 h 627"/>
                <a:gd name="T22" fmla="*/ 1066 w 1695"/>
                <a:gd name="T23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95" h="627">
                  <a:moveTo>
                    <a:pt x="1066" y="0"/>
                  </a:moveTo>
                  <a:lnTo>
                    <a:pt x="1695" y="0"/>
                  </a:lnTo>
                  <a:lnTo>
                    <a:pt x="1695" y="627"/>
                  </a:lnTo>
                  <a:lnTo>
                    <a:pt x="1066" y="627"/>
                  </a:lnTo>
                  <a:lnTo>
                    <a:pt x="1066" y="455"/>
                  </a:lnTo>
                  <a:lnTo>
                    <a:pt x="493" y="455"/>
                  </a:lnTo>
                  <a:lnTo>
                    <a:pt x="493" y="597"/>
                  </a:lnTo>
                  <a:lnTo>
                    <a:pt x="0" y="313"/>
                  </a:lnTo>
                  <a:lnTo>
                    <a:pt x="493" y="29"/>
                  </a:lnTo>
                  <a:lnTo>
                    <a:pt x="493" y="171"/>
                  </a:lnTo>
                  <a:lnTo>
                    <a:pt x="1066" y="171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6015038" y="4870451"/>
              <a:ext cx="760413" cy="760413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113463" y="5062538"/>
              <a:ext cx="563562" cy="392113"/>
              <a:chOff x="6113463" y="5062538"/>
              <a:chExt cx="563562" cy="392113"/>
            </a:xfrm>
            <a:solidFill>
              <a:schemeClr val="tx2"/>
            </a:solidFill>
          </p:grpSpPr>
          <p:sp>
            <p:nvSpPr>
              <p:cNvPr id="20" name="Freeform 19"/>
              <p:cNvSpPr>
                <a:spLocks noEditPoints="1"/>
              </p:cNvSpPr>
              <p:nvPr/>
            </p:nvSpPr>
            <p:spPr bwMode="auto">
              <a:xfrm>
                <a:off x="6113463" y="5062538"/>
                <a:ext cx="257175" cy="392113"/>
              </a:xfrm>
              <a:custGeom>
                <a:avLst/>
                <a:gdLst>
                  <a:gd name="T0" fmla="*/ 81 w 162"/>
                  <a:gd name="T1" fmla="*/ 40 h 247"/>
                  <a:gd name="T2" fmla="*/ 71 w 162"/>
                  <a:gd name="T3" fmla="*/ 41 h 247"/>
                  <a:gd name="T4" fmla="*/ 62 w 162"/>
                  <a:gd name="T5" fmla="*/ 45 h 247"/>
                  <a:gd name="T6" fmla="*/ 56 w 162"/>
                  <a:gd name="T7" fmla="*/ 52 h 247"/>
                  <a:gd name="T8" fmla="*/ 52 w 162"/>
                  <a:gd name="T9" fmla="*/ 62 h 247"/>
                  <a:gd name="T10" fmla="*/ 48 w 162"/>
                  <a:gd name="T11" fmla="*/ 75 h 247"/>
                  <a:gd name="T12" fmla="*/ 47 w 162"/>
                  <a:gd name="T13" fmla="*/ 92 h 247"/>
                  <a:gd name="T14" fmla="*/ 47 w 162"/>
                  <a:gd name="T15" fmla="*/ 151 h 247"/>
                  <a:gd name="T16" fmla="*/ 48 w 162"/>
                  <a:gd name="T17" fmla="*/ 169 h 247"/>
                  <a:gd name="T18" fmla="*/ 50 w 162"/>
                  <a:gd name="T19" fmla="*/ 183 h 247"/>
                  <a:gd name="T20" fmla="*/ 55 w 162"/>
                  <a:gd name="T21" fmla="*/ 194 h 247"/>
                  <a:gd name="T22" fmla="*/ 62 w 162"/>
                  <a:gd name="T23" fmla="*/ 202 h 247"/>
                  <a:gd name="T24" fmla="*/ 70 w 162"/>
                  <a:gd name="T25" fmla="*/ 208 h 247"/>
                  <a:gd name="T26" fmla="*/ 81 w 162"/>
                  <a:gd name="T27" fmla="*/ 209 h 247"/>
                  <a:gd name="T28" fmla="*/ 91 w 162"/>
                  <a:gd name="T29" fmla="*/ 208 h 247"/>
                  <a:gd name="T30" fmla="*/ 100 w 162"/>
                  <a:gd name="T31" fmla="*/ 203 h 247"/>
                  <a:gd name="T32" fmla="*/ 106 w 162"/>
                  <a:gd name="T33" fmla="*/ 195 h 247"/>
                  <a:gd name="T34" fmla="*/ 110 w 162"/>
                  <a:gd name="T35" fmla="*/ 184 h 247"/>
                  <a:gd name="T36" fmla="*/ 113 w 162"/>
                  <a:gd name="T37" fmla="*/ 171 h 247"/>
                  <a:gd name="T38" fmla="*/ 115 w 162"/>
                  <a:gd name="T39" fmla="*/ 153 h 247"/>
                  <a:gd name="T40" fmla="*/ 115 w 162"/>
                  <a:gd name="T41" fmla="*/ 97 h 247"/>
                  <a:gd name="T42" fmla="*/ 113 w 162"/>
                  <a:gd name="T43" fmla="*/ 78 h 247"/>
                  <a:gd name="T44" fmla="*/ 110 w 162"/>
                  <a:gd name="T45" fmla="*/ 63 h 247"/>
                  <a:gd name="T46" fmla="*/ 106 w 162"/>
                  <a:gd name="T47" fmla="*/ 53 h 247"/>
                  <a:gd name="T48" fmla="*/ 100 w 162"/>
                  <a:gd name="T49" fmla="*/ 45 h 247"/>
                  <a:gd name="T50" fmla="*/ 91 w 162"/>
                  <a:gd name="T51" fmla="*/ 41 h 247"/>
                  <a:gd name="T52" fmla="*/ 81 w 162"/>
                  <a:gd name="T53" fmla="*/ 40 h 247"/>
                  <a:gd name="T54" fmla="*/ 81 w 162"/>
                  <a:gd name="T55" fmla="*/ 0 h 247"/>
                  <a:gd name="T56" fmla="*/ 99 w 162"/>
                  <a:gd name="T57" fmla="*/ 3 h 247"/>
                  <a:gd name="T58" fmla="*/ 116 w 162"/>
                  <a:gd name="T59" fmla="*/ 7 h 247"/>
                  <a:gd name="T60" fmla="*/ 129 w 162"/>
                  <a:gd name="T61" fmla="*/ 15 h 247"/>
                  <a:gd name="T62" fmla="*/ 140 w 162"/>
                  <a:gd name="T63" fmla="*/ 26 h 247"/>
                  <a:gd name="T64" fmla="*/ 149 w 162"/>
                  <a:gd name="T65" fmla="*/ 41 h 247"/>
                  <a:gd name="T66" fmla="*/ 156 w 162"/>
                  <a:gd name="T67" fmla="*/ 58 h 247"/>
                  <a:gd name="T68" fmla="*/ 161 w 162"/>
                  <a:gd name="T69" fmla="*/ 78 h 247"/>
                  <a:gd name="T70" fmla="*/ 162 w 162"/>
                  <a:gd name="T71" fmla="*/ 100 h 247"/>
                  <a:gd name="T72" fmla="*/ 162 w 162"/>
                  <a:gd name="T73" fmla="*/ 145 h 247"/>
                  <a:gd name="T74" fmla="*/ 161 w 162"/>
                  <a:gd name="T75" fmla="*/ 169 h 247"/>
                  <a:gd name="T76" fmla="*/ 157 w 162"/>
                  <a:gd name="T77" fmla="*/ 189 h 247"/>
                  <a:gd name="T78" fmla="*/ 151 w 162"/>
                  <a:gd name="T79" fmla="*/ 207 h 247"/>
                  <a:gd name="T80" fmla="*/ 142 w 162"/>
                  <a:gd name="T81" fmla="*/ 221 h 247"/>
                  <a:gd name="T82" fmla="*/ 129 w 162"/>
                  <a:gd name="T83" fmla="*/ 232 h 247"/>
                  <a:gd name="T84" fmla="*/ 116 w 162"/>
                  <a:gd name="T85" fmla="*/ 241 h 247"/>
                  <a:gd name="T86" fmla="*/ 100 w 162"/>
                  <a:gd name="T87" fmla="*/ 246 h 247"/>
                  <a:gd name="T88" fmla="*/ 81 w 162"/>
                  <a:gd name="T89" fmla="*/ 247 h 247"/>
                  <a:gd name="T90" fmla="*/ 62 w 162"/>
                  <a:gd name="T91" fmla="*/ 246 h 247"/>
                  <a:gd name="T92" fmla="*/ 46 w 162"/>
                  <a:gd name="T93" fmla="*/ 241 h 247"/>
                  <a:gd name="T94" fmla="*/ 32 w 162"/>
                  <a:gd name="T95" fmla="*/ 232 h 247"/>
                  <a:gd name="T96" fmla="*/ 21 w 162"/>
                  <a:gd name="T97" fmla="*/ 221 h 247"/>
                  <a:gd name="T98" fmla="*/ 11 w 162"/>
                  <a:gd name="T99" fmla="*/ 207 h 247"/>
                  <a:gd name="T100" fmla="*/ 5 w 162"/>
                  <a:gd name="T101" fmla="*/ 190 h 247"/>
                  <a:gd name="T102" fmla="*/ 1 w 162"/>
                  <a:gd name="T103" fmla="*/ 170 h 247"/>
                  <a:gd name="T104" fmla="*/ 0 w 162"/>
                  <a:gd name="T105" fmla="*/ 147 h 247"/>
                  <a:gd name="T106" fmla="*/ 0 w 162"/>
                  <a:gd name="T107" fmla="*/ 103 h 247"/>
                  <a:gd name="T108" fmla="*/ 1 w 162"/>
                  <a:gd name="T109" fmla="*/ 80 h 247"/>
                  <a:gd name="T110" fmla="*/ 4 w 162"/>
                  <a:gd name="T111" fmla="*/ 59 h 247"/>
                  <a:gd name="T112" fmla="*/ 11 w 162"/>
                  <a:gd name="T113" fmla="*/ 42 h 247"/>
                  <a:gd name="T114" fmla="*/ 20 w 162"/>
                  <a:gd name="T115" fmla="*/ 26 h 247"/>
                  <a:gd name="T116" fmla="*/ 31 w 162"/>
                  <a:gd name="T117" fmla="*/ 15 h 247"/>
                  <a:gd name="T118" fmla="*/ 46 w 162"/>
                  <a:gd name="T119" fmla="*/ 7 h 247"/>
                  <a:gd name="T120" fmla="*/ 62 w 162"/>
                  <a:gd name="T121" fmla="*/ 3 h 247"/>
                  <a:gd name="T122" fmla="*/ 81 w 162"/>
                  <a:gd name="T123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62" h="247">
                    <a:moveTo>
                      <a:pt x="81" y="40"/>
                    </a:moveTo>
                    <a:lnTo>
                      <a:pt x="71" y="41"/>
                    </a:lnTo>
                    <a:lnTo>
                      <a:pt x="62" y="45"/>
                    </a:lnTo>
                    <a:lnTo>
                      <a:pt x="56" y="52"/>
                    </a:lnTo>
                    <a:lnTo>
                      <a:pt x="52" y="62"/>
                    </a:lnTo>
                    <a:lnTo>
                      <a:pt x="48" y="75"/>
                    </a:lnTo>
                    <a:lnTo>
                      <a:pt x="47" y="92"/>
                    </a:lnTo>
                    <a:lnTo>
                      <a:pt x="47" y="151"/>
                    </a:lnTo>
                    <a:lnTo>
                      <a:pt x="48" y="169"/>
                    </a:lnTo>
                    <a:lnTo>
                      <a:pt x="50" y="183"/>
                    </a:lnTo>
                    <a:lnTo>
                      <a:pt x="55" y="194"/>
                    </a:lnTo>
                    <a:lnTo>
                      <a:pt x="62" y="202"/>
                    </a:lnTo>
                    <a:lnTo>
                      <a:pt x="70" y="208"/>
                    </a:lnTo>
                    <a:lnTo>
                      <a:pt x="81" y="209"/>
                    </a:lnTo>
                    <a:lnTo>
                      <a:pt x="91" y="208"/>
                    </a:lnTo>
                    <a:lnTo>
                      <a:pt x="100" y="203"/>
                    </a:lnTo>
                    <a:lnTo>
                      <a:pt x="106" y="195"/>
                    </a:lnTo>
                    <a:lnTo>
                      <a:pt x="110" y="184"/>
                    </a:lnTo>
                    <a:lnTo>
                      <a:pt x="113" y="171"/>
                    </a:lnTo>
                    <a:lnTo>
                      <a:pt x="115" y="153"/>
                    </a:lnTo>
                    <a:lnTo>
                      <a:pt x="115" y="97"/>
                    </a:lnTo>
                    <a:lnTo>
                      <a:pt x="113" y="78"/>
                    </a:lnTo>
                    <a:lnTo>
                      <a:pt x="110" y="63"/>
                    </a:lnTo>
                    <a:lnTo>
                      <a:pt x="106" y="53"/>
                    </a:lnTo>
                    <a:lnTo>
                      <a:pt x="100" y="45"/>
                    </a:lnTo>
                    <a:lnTo>
                      <a:pt x="91" y="41"/>
                    </a:lnTo>
                    <a:lnTo>
                      <a:pt x="81" y="40"/>
                    </a:lnTo>
                    <a:close/>
                    <a:moveTo>
                      <a:pt x="81" y="0"/>
                    </a:moveTo>
                    <a:lnTo>
                      <a:pt x="99" y="3"/>
                    </a:lnTo>
                    <a:lnTo>
                      <a:pt x="116" y="7"/>
                    </a:lnTo>
                    <a:lnTo>
                      <a:pt x="129" y="15"/>
                    </a:lnTo>
                    <a:lnTo>
                      <a:pt x="140" y="26"/>
                    </a:lnTo>
                    <a:lnTo>
                      <a:pt x="149" y="41"/>
                    </a:lnTo>
                    <a:lnTo>
                      <a:pt x="156" y="58"/>
                    </a:lnTo>
                    <a:lnTo>
                      <a:pt x="161" y="78"/>
                    </a:lnTo>
                    <a:lnTo>
                      <a:pt x="162" y="100"/>
                    </a:lnTo>
                    <a:lnTo>
                      <a:pt x="162" y="145"/>
                    </a:lnTo>
                    <a:lnTo>
                      <a:pt x="161" y="169"/>
                    </a:lnTo>
                    <a:lnTo>
                      <a:pt x="157" y="189"/>
                    </a:lnTo>
                    <a:lnTo>
                      <a:pt x="151" y="207"/>
                    </a:lnTo>
                    <a:lnTo>
                      <a:pt x="142" y="221"/>
                    </a:lnTo>
                    <a:lnTo>
                      <a:pt x="129" y="232"/>
                    </a:lnTo>
                    <a:lnTo>
                      <a:pt x="116" y="241"/>
                    </a:lnTo>
                    <a:lnTo>
                      <a:pt x="100" y="246"/>
                    </a:lnTo>
                    <a:lnTo>
                      <a:pt x="81" y="247"/>
                    </a:lnTo>
                    <a:lnTo>
                      <a:pt x="62" y="246"/>
                    </a:lnTo>
                    <a:lnTo>
                      <a:pt x="46" y="241"/>
                    </a:lnTo>
                    <a:lnTo>
                      <a:pt x="32" y="232"/>
                    </a:lnTo>
                    <a:lnTo>
                      <a:pt x="21" y="221"/>
                    </a:lnTo>
                    <a:lnTo>
                      <a:pt x="11" y="207"/>
                    </a:lnTo>
                    <a:lnTo>
                      <a:pt x="5" y="190"/>
                    </a:lnTo>
                    <a:lnTo>
                      <a:pt x="1" y="170"/>
                    </a:lnTo>
                    <a:lnTo>
                      <a:pt x="0" y="147"/>
                    </a:lnTo>
                    <a:lnTo>
                      <a:pt x="0" y="103"/>
                    </a:lnTo>
                    <a:lnTo>
                      <a:pt x="1" y="80"/>
                    </a:lnTo>
                    <a:lnTo>
                      <a:pt x="4" y="59"/>
                    </a:lnTo>
                    <a:lnTo>
                      <a:pt x="11" y="42"/>
                    </a:lnTo>
                    <a:lnTo>
                      <a:pt x="20" y="26"/>
                    </a:lnTo>
                    <a:lnTo>
                      <a:pt x="31" y="15"/>
                    </a:lnTo>
                    <a:lnTo>
                      <a:pt x="46" y="7"/>
                    </a:lnTo>
                    <a:lnTo>
                      <a:pt x="62" y="3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 bwMode="auto">
              <a:xfrm>
                <a:off x="6413500" y="5062538"/>
                <a:ext cx="263525" cy="392113"/>
              </a:xfrm>
              <a:custGeom>
                <a:avLst/>
                <a:gdLst>
                  <a:gd name="T0" fmla="*/ 104 w 166"/>
                  <a:gd name="T1" fmla="*/ 3 h 247"/>
                  <a:gd name="T2" fmla="*/ 141 w 166"/>
                  <a:gd name="T3" fmla="*/ 19 h 247"/>
                  <a:gd name="T4" fmla="*/ 160 w 166"/>
                  <a:gd name="T5" fmla="*/ 50 h 247"/>
                  <a:gd name="T6" fmla="*/ 160 w 166"/>
                  <a:gd name="T7" fmla="*/ 84 h 247"/>
                  <a:gd name="T8" fmla="*/ 141 w 166"/>
                  <a:gd name="T9" fmla="*/ 111 h 247"/>
                  <a:gd name="T10" fmla="*/ 138 w 166"/>
                  <a:gd name="T11" fmla="*/ 126 h 247"/>
                  <a:gd name="T12" fmla="*/ 156 w 166"/>
                  <a:gd name="T13" fmla="*/ 143 h 247"/>
                  <a:gd name="T14" fmla="*/ 166 w 166"/>
                  <a:gd name="T15" fmla="*/ 176 h 247"/>
                  <a:gd name="T16" fmla="*/ 156 w 166"/>
                  <a:gd name="T17" fmla="*/ 214 h 247"/>
                  <a:gd name="T18" fmla="*/ 126 w 166"/>
                  <a:gd name="T19" fmla="*/ 239 h 247"/>
                  <a:gd name="T20" fmla="*/ 81 w 166"/>
                  <a:gd name="T21" fmla="*/ 247 h 247"/>
                  <a:gd name="T22" fmla="*/ 39 w 166"/>
                  <a:gd name="T23" fmla="*/ 239 h 247"/>
                  <a:gd name="T24" fmla="*/ 10 w 166"/>
                  <a:gd name="T25" fmla="*/ 214 h 247"/>
                  <a:gd name="T26" fmla="*/ 0 w 166"/>
                  <a:gd name="T27" fmla="*/ 179 h 247"/>
                  <a:gd name="T28" fmla="*/ 49 w 166"/>
                  <a:gd name="T29" fmla="*/ 191 h 247"/>
                  <a:gd name="T30" fmla="*/ 68 w 166"/>
                  <a:gd name="T31" fmla="*/ 207 h 247"/>
                  <a:gd name="T32" fmla="*/ 98 w 166"/>
                  <a:gd name="T33" fmla="*/ 207 h 247"/>
                  <a:gd name="T34" fmla="*/ 117 w 166"/>
                  <a:gd name="T35" fmla="*/ 190 h 247"/>
                  <a:gd name="T36" fmla="*/ 117 w 166"/>
                  <a:gd name="T37" fmla="*/ 163 h 247"/>
                  <a:gd name="T38" fmla="*/ 104 w 166"/>
                  <a:gd name="T39" fmla="*/ 146 h 247"/>
                  <a:gd name="T40" fmla="*/ 80 w 166"/>
                  <a:gd name="T41" fmla="*/ 140 h 247"/>
                  <a:gd name="T42" fmla="*/ 54 w 166"/>
                  <a:gd name="T43" fmla="*/ 103 h 247"/>
                  <a:gd name="T44" fmla="*/ 90 w 166"/>
                  <a:gd name="T45" fmla="*/ 102 h 247"/>
                  <a:gd name="T46" fmla="*/ 107 w 166"/>
                  <a:gd name="T47" fmla="*/ 93 h 247"/>
                  <a:gd name="T48" fmla="*/ 114 w 166"/>
                  <a:gd name="T49" fmla="*/ 70 h 247"/>
                  <a:gd name="T50" fmla="*/ 107 w 166"/>
                  <a:gd name="T51" fmla="*/ 47 h 247"/>
                  <a:gd name="T52" fmla="*/ 83 w 166"/>
                  <a:gd name="T53" fmla="*/ 40 h 247"/>
                  <a:gd name="T54" fmla="*/ 59 w 166"/>
                  <a:gd name="T55" fmla="*/ 46 h 247"/>
                  <a:gd name="T56" fmla="*/ 50 w 166"/>
                  <a:gd name="T57" fmla="*/ 66 h 247"/>
                  <a:gd name="T58" fmla="*/ 4 w 166"/>
                  <a:gd name="T59" fmla="*/ 49 h 247"/>
                  <a:gd name="T60" fmla="*/ 24 w 166"/>
                  <a:gd name="T61" fmla="*/ 19 h 247"/>
                  <a:gd name="T62" fmla="*/ 60 w 166"/>
                  <a:gd name="T63" fmla="*/ 3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6" h="247">
                    <a:moveTo>
                      <a:pt x="81" y="0"/>
                    </a:moveTo>
                    <a:lnTo>
                      <a:pt x="104" y="3"/>
                    </a:lnTo>
                    <a:lnTo>
                      <a:pt x="125" y="9"/>
                    </a:lnTo>
                    <a:lnTo>
                      <a:pt x="141" y="19"/>
                    </a:lnTo>
                    <a:lnTo>
                      <a:pt x="153" y="33"/>
                    </a:lnTo>
                    <a:lnTo>
                      <a:pt x="160" y="50"/>
                    </a:lnTo>
                    <a:lnTo>
                      <a:pt x="163" y="69"/>
                    </a:lnTo>
                    <a:lnTo>
                      <a:pt x="160" y="84"/>
                    </a:lnTo>
                    <a:lnTo>
                      <a:pt x="153" y="100"/>
                    </a:lnTo>
                    <a:lnTo>
                      <a:pt x="141" y="111"/>
                    </a:lnTo>
                    <a:lnTo>
                      <a:pt x="126" y="120"/>
                    </a:lnTo>
                    <a:lnTo>
                      <a:pt x="138" y="126"/>
                    </a:lnTo>
                    <a:lnTo>
                      <a:pt x="148" y="134"/>
                    </a:lnTo>
                    <a:lnTo>
                      <a:pt x="156" y="143"/>
                    </a:lnTo>
                    <a:lnTo>
                      <a:pt x="164" y="158"/>
                    </a:lnTo>
                    <a:lnTo>
                      <a:pt x="166" y="176"/>
                    </a:lnTo>
                    <a:lnTo>
                      <a:pt x="164" y="197"/>
                    </a:lnTo>
                    <a:lnTo>
                      <a:pt x="156" y="214"/>
                    </a:lnTo>
                    <a:lnTo>
                      <a:pt x="143" y="228"/>
                    </a:lnTo>
                    <a:lnTo>
                      <a:pt x="126" y="239"/>
                    </a:lnTo>
                    <a:lnTo>
                      <a:pt x="105" y="245"/>
                    </a:lnTo>
                    <a:lnTo>
                      <a:pt x="81" y="247"/>
                    </a:lnTo>
                    <a:lnTo>
                      <a:pt x="58" y="246"/>
                    </a:lnTo>
                    <a:lnTo>
                      <a:pt x="39" y="239"/>
                    </a:lnTo>
                    <a:lnTo>
                      <a:pt x="22" y="229"/>
                    </a:lnTo>
                    <a:lnTo>
                      <a:pt x="10" y="214"/>
                    </a:lnTo>
                    <a:lnTo>
                      <a:pt x="2" y="198"/>
                    </a:lnTo>
                    <a:lnTo>
                      <a:pt x="0" y="179"/>
                    </a:lnTo>
                    <a:lnTo>
                      <a:pt x="47" y="179"/>
                    </a:lnTo>
                    <a:lnTo>
                      <a:pt x="49" y="191"/>
                    </a:lnTo>
                    <a:lnTo>
                      <a:pt x="57" y="201"/>
                    </a:lnTo>
                    <a:lnTo>
                      <a:pt x="68" y="207"/>
                    </a:lnTo>
                    <a:lnTo>
                      <a:pt x="83" y="209"/>
                    </a:lnTo>
                    <a:lnTo>
                      <a:pt x="98" y="207"/>
                    </a:lnTo>
                    <a:lnTo>
                      <a:pt x="109" y="200"/>
                    </a:lnTo>
                    <a:lnTo>
                      <a:pt x="117" y="190"/>
                    </a:lnTo>
                    <a:lnTo>
                      <a:pt x="119" y="176"/>
                    </a:lnTo>
                    <a:lnTo>
                      <a:pt x="117" y="163"/>
                    </a:lnTo>
                    <a:lnTo>
                      <a:pt x="112" y="153"/>
                    </a:lnTo>
                    <a:lnTo>
                      <a:pt x="104" y="146"/>
                    </a:lnTo>
                    <a:lnTo>
                      <a:pt x="93" y="142"/>
                    </a:lnTo>
                    <a:lnTo>
                      <a:pt x="80" y="140"/>
                    </a:lnTo>
                    <a:lnTo>
                      <a:pt x="54" y="140"/>
                    </a:lnTo>
                    <a:lnTo>
                      <a:pt x="54" y="103"/>
                    </a:lnTo>
                    <a:lnTo>
                      <a:pt x="80" y="103"/>
                    </a:lnTo>
                    <a:lnTo>
                      <a:pt x="90" y="102"/>
                    </a:lnTo>
                    <a:lnTo>
                      <a:pt x="100" y="99"/>
                    </a:lnTo>
                    <a:lnTo>
                      <a:pt x="107" y="93"/>
                    </a:lnTo>
                    <a:lnTo>
                      <a:pt x="112" y="83"/>
                    </a:lnTo>
                    <a:lnTo>
                      <a:pt x="114" y="70"/>
                    </a:lnTo>
                    <a:lnTo>
                      <a:pt x="112" y="56"/>
                    </a:lnTo>
                    <a:lnTo>
                      <a:pt x="107" y="47"/>
                    </a:lnTo>
                    <a:lnTo>
                      <a:pt x="95" y="41"/>
                    </a:lnTo>
                    <a:lnTo>
                      <a:pt x="83" y="40"/>
                    </a:lnTo>
                    <a:lnTo>
                      <a:pt x="69" y="41"/>
                    </a:lnTo>
                    <a:lnTo>
                      <a:pt x="59" y="46"/>
                    </a:lnTo>
                    <a:lnTo>
                      <a:pt x="53" y="55"/>
                    </a:lnTo>
                    <a:lnTo>
                      <a:pt x="50" y="66"/>
                    </a:lnTo>
                    <a:lnTo>
                      <a:pt x="2" y="66"/>
                    </a:lnTo>
                    <a:lnTo>
                      <a:pt x="4" y="49"/>
                    </a:lnTo>
                    <a:lnTo>
                      <a:pt x="12" y="33"/>
                    </a:lnTo>
                    <a:lnTo>
                      <a:pt x="24" y="19"/>
                    </a:lnTo>
                    <a:lnTo>
                      <a:pt x="41" y="9"/>
                    </a:lnTo>
                    <a:lnTo>
                      <a:pt x="60" y="3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15" name="Freeform 18"/>
            <p:cNvSpPr/>
            <p:nvPr/>
          </p:nvSpPr>
          <p:spPr bwMode="auto">
            <a:xfrm>
              <a:off x="3127375" y="2762251"/>
              <a:ext cx="2058988" cy="2986088"/>
            </a:xfrm>
            <a:custGeom>
              <a:avLst/>
              <a:gdLst>
                <a:gd name="T0" fmla="*/ 805 w 1297"/>
                <a:gd name="T1" fmla="*/ 0 h 1881"/>
                <a:gd name="T2" fmla="*/ 1297 w 1297"/>
                <a:gd name="T3" fmla="*/ 283 h 1881"/>
                <a:gd name="T4" fmla="*/ 805 w 1297"/>
                <a:gd name="T5" fmla="*/ 567 h 1881"/>
                <a:gd name="T6" fmla="*/ 805 w 1297"/>
                <a:gd name="T7" fmla="*/ 426 h 1881"/>
                <a:gd name="T8" fmla="*/ 467 w 1297"/>
                <a:gd name="T9" fmla="*/ 426 h 1881"/>
                <a:gd name="T10" fmla="*/ 467 w 1297"/>
                <a:gd name="T11" fmla="*/ 1254 h 1881"/>
                <a:gd name="T12" fmla="*/ 628 w 1297"/>
                <a:gd name="T13" fmla="*/ 1254 h 1881"/>
                <a:gd name="T14" fmla="*/ 628 w 1297"/>
                <a:gd name="T15" fmla="*/ 1881 h 1881"/>
                <a:gd name="T16" fmla="*/ 0 w 1297"/>
                <a:gd name="T17" fmla="*/ 1881 h 1881"/>
                <a:gd name="T18" fmla="*/ 0 w 1297"/>
                <a:gd name="T19" fmla="*/ 1254 h 1881"/>
                <a:gd name="T20" fmla="*/ 181 w 1297"/>
                <a:gd name="T21" fmla="*/ 1254 h 1881"/>
                <a:gd name="T22" fmla="*/ 181 w 1297"/>
                <a:gd name="T23" fmla="*/ 283 h 1881"/>
                <a:gd name="T24" fmla="*/ 184 w 1297"/>
                <a:gd name="T25" fmla="*/ 254 h 1881"/>
                <a:gd name="T26" fmla="*/ 192 w 1297"/>
                <a:gd name="T27" fmla="*/ 227 h 1881"/>
                <a:gd name="T28" fmla="*/ 206 w 1297"/>
                <a:gd name="T29" fmla="*/ 204 h 1881"/>
                <a:gd name="T30" fmla="*/ 224 w 1297"/>
                <a:gd name="T31" fmla="*/ 182 h 1881"/>
                <a:gd name="T32" fmla="*/ 244 w 1297"/>
                <a:gd name="T33" fmla="*/ 166 h 1881"/>
                <a:gd name="T34" fmla="*/ 269 w 1297"/>
                <a:gd name="T35" fmla="*/ 152 h 1881"/>
                <a:gd name="T36" fmla="*/ 296 w 1297"/>
                <a:gd name="T37" fmla="*/ 144 h 1881"/>
                <a:gd name="T38" fmla="*/ 324 w 1297"/>
                <a:gd name="T39" fmla="*/ 141 h 1881"/>
                <a:gd name="T40" fmla="*/ 805 w 1297"/>
                <a:gd name="T41" fmla="*/ 141 h 1881"/>
                <a:gd name="T42" fmla="*/ 805 w 1297"/>
                <a:gd name="T43" fmla="*/ 0 h 1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97" h="1881">
                  <a:moveTo>
                    <a:pt x="805" y="0"/>
                  </a:moveTo>
                  <a:lnTo>
                    <a:pt x="1297" y="283"/>
                  </a:lnTo>
                  <a:lnTo>
                    <a:pt x="805" y="567"/>
                  </a:lnTo>
                  <a:lnTo>
                    <a:pt x="805" y="426"/>
                  </a:lnTo>
                  <a:lnTo>
                    <a:pt x="467" y="426"/>
                  </a:lnTo>
                  <a:lnTo>
                    <a:pt x="467" y="1254"/>
                  </a:lnTo>
                  <a:lnTo>
                    <a:pt x="628" y="1254"/>
                  </a:lnTo>
                  <a:lnTo>
                    <a:pt x="628" y="1881"/>
                  </a:lnTo>
                  <a:lnTo>
                    <a:pt x="0" y="1881"/>
                  </a:lnTo>
                  <a:lnTo>
                    <a:pt x="0" y="1254"/>
                  </a:lnTo>
                  <a:lnTo>
                    <a:pt x="181" y="1254"/>
                  </a:lnTo>
                  <a:lnTo>
                    <a:pt x="181" y="283"/>
                  </a:lnTo>
                  <a:lnTo>
                    <a:pt x="184" y="254"/>
                  </a:lnTo>
                  <a:lnTo>
                    <a:pt x="192" y="227"/>
                  </a:lnTo>
                  <a:lnTo>
                    <a:pt x="206" y="204"/>
                  </a:lnTo>
                  <a:lnTo>
                    <a:pt x="224" y="182"/>
                  </a:lnTo>
                  <a:lnTo>
                    <a:pt x="244" y="166"/>
                  </a:lnTo>
                  <a:lnTo>
                    <a:pt x="269" y="152"/>
                  </a:lnTo>
                  <a:lnTo>
                    <a:pt x="296" y="144"/>
                  </a:lnTo>
                  <a:lnTo>
                    <a:pt x="324" y="141"/>
                  </a:lnTo>
                  <a:lnTo>
                    <a:pt x="805" y="141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3246438" y="4870451"/>
              <a:ext cx="760413" cy="760413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3343275" y="5062538"/>
              <a:ext cx="576263" cy="392113"/>
              <a:chOff x="3343275" y="5062538"/>
              <a:chExt cx="576263" cy="392113"/>
            </a:xfrm>
            <a:solidFill>
              <a:schemeClr val="accent1"/>
            </a:solidFill>
          </p:grpSpPr>
          <p:sp>
            <p:nvSpPr>
              <p:cNvPr id="18" name="Freeform 20"/>
              <p:cNvSpPr>
                <a:spLocks noEditPoints="1"/>
              </p:cNvSpPr>
              <p:nvPr/>
            </p:nvSpPr>
            <p:spPr bwMode="auto">
              <a:xfrm>
                <a:off x="3343275" y="5062538"/>
                <a:ext cx="258763" cy="392113"/>
              </a:xfrm>
              <a:custGeom>
                <a:avLst/>
                <a:gdLst>
                  <a:gd name="T0" fmla="*/ 81 w 163"/>
                  <a:gd name="T1" fmla="*/ 40 h 247"/>
                  <a:gd name="T2" fmla="*/ 71 w 163"/>
                  <a:gd name="T3" fmla="*/ 41 h 247"/>
                  <a:gd name="T4" fmla="*/ 63 w 163"/>
                  <a:gd name="T5" fmla="*/ 45 h 247"/>
                  <a:gd name="T6" fmla="*/ 56 w 163"/>
                  <a:gd name="T7" fmla="*/ 52 h 247"/>
                  <a:gd name="T8" fmla="*/ 52 w 163"/>
                  <a:gd name="T9" fmla="*/ 62 h 247"/>
                  <a:gd name="T10" fmla="*/ 50 w 163"/>
                  <a:gd name="T11" fmla="*/ 75 h 247"/>
                  <a:gd name="T12" fmla="*/ 48 w 163"/>
                  <a:gd name="T13" fmla="*/ 92 h 247"/>
                  <a:gd name="T14" fmla="*/ 48 w 163"/>
                  <a:gd name="T15" fmla="*/ 151 h 247"/>
                  <a:gd name="T16" fmla="*/ 50 w 163"/>
                  <a:gd name="T17" fmla="*/ 169 h 247"/>
                  <a:gd name="T18" fmla="*/ 52 w 163"/>
                  <a:gd name="T19" fmla="*/ 183 h 247"/>
                  <a:gd name="T20" fmla="*/ 56 w 163"/>
                  <a:gd name="T21" fmla="*/ 194 h 247"/>
                  <a:gd name="T22" fmla="*/ 63 w 163"/>
                  <a:gd name="T23" fmla="*/ 202 h 247"/>
                  <a:gd name="T24" fmla="*/ 71 w 163"/>
                  <a:gd name="T25" fmla="*/ 208 h 247"/>
                  <a:gd name="T26" fmla="*/ 82 w 163"/>
                  <a:gd name="T27" fmla="*/ 209 h 247"/>
                  <a:gd name="T28" fmla="*/ 92 w 163"/>
                  <a:gd name="T29" fmla="*/ 208 h 247"/>
                  <a:gd name="T30" fmla="*/ 101 w 163"/>
                  <a:gd name="T31" fmla="*/ 203 h 247"/>
                  <a:gd name="T32" fmla="*/ 107 w 163"/>
                  <a:gd name="T33" fmla="*/ 195 h 247"/>
                  <a:gd name="T34" fmla="*/ 111 w 163"/>
                  <a:gd name="T35" fmla="*/ 184 h 247"/>
                  <a:gd name="T36" fmla="*/ 114 w 163"/>
                  <a:gd name="T37" fmla="*/ 171 h 247"/>
                  <a:gd name="T38" fmla="*/ 115 w 163"/>
                  <a:gd name="T39" fmla="*/ 153 h 247"/>
                  <a:gd name="T40" fmla="*/ 115 w 163"/>
                  <a:gd name="T41" fmla="*/ 97 h 247"/>
                  <a:gd name="T42" fmla="*/ 115 w 163"/>
                  <a:gd name="T43" fmla="*/ 78 h 247"/>
                  <a:gd name="T44" fmla="*/ 111 w 163"/>
                  <a:gd name="T45" fmla="*/ 63 h 247"/>
                  <a:gd name="T46" fmla="*/ 107 w 163"/>
                  <a:gd name="T47" fmla="*/ 53 h 247"/>
                  <a:gd name="T48" fmla="*/ 100 w 163"/>
                  <a:gd name="T49" fmla="*/ 45 h 247"/>
                  <a:gd name="T50" fmla="*/ 92 w 163"/>
                  <a:gd name="T51" fmla="*/ 41 h 247"/>
                  <a:gd name="T52" fmla="*/ 81 w 163"/>
                  <a:gd name="T53" fmla="*/ 40 h 247"/>
                  <a:gd name="T54" fmla="*/ 81 w 163"/>
                  <a:gd name="T55" fmla="*/ 0 h 247"/>
                  <a:gd name="T56" fmla="*/ 100 w 163"/>
                  <a:gd name="T57" fmla="*/ 3 h 247"/>
                  <a:gd name="T58" fmla="*/ 116 w 163"/>
                  <a:gd name="T59" fmla="*/ 7 h 247"/>
                  <a:gd name="T60" fmla="*/ 130 w 163"/>
                  <a:gd name="T61" fmla="*/ 15 h 247"/>
                  <a:gd name="T62" fmla="*/ 142 w 163"/>
                  <a:gd name="T63" fmla="*/ 26 h 247"/>
                  <a:gd name="T64" fmla="*/ 151 w 163"/>
                  <a:gd name="T65" fmla="*/ 41 h 247"/>
                  <a:gd name="T66" fmla="*/ 157 w 163"/>
                  <a:gd name="T67" fmla="*/ 58 h 247"/>
                  <a:gd name="T68" fmla="*/ 162 w 163"/>
                  <a:gd name="T69" fmla="*/ 78 h 247"/>
                  <a:gd name="T70" fmla="*/ 163 w 163"/>
                  <a:gd name="T71" fmla="*/ 100 h 247"/>
                  <a:gd name="T72" fmla="*/ 163 w 163"/>
                  <a:gd name="T73" fmla="*/ 145 h 247"/>
                  <a:gd name="T74" fmla="*/ 162 w 163"/>
                  <a:gd name="T75" fmla="*/ 169 h 247"/>
                  <a:gd name="T76" fmla="*/ 157 w 163"/>
                  <a:gd name="T77" fmla="*/ 189 h 247"/>
                  <a:gd name="T78" fmla="*/ 152 w 163"/>
                  <a:gd name="T79" fmla="*/ 207 h 247"/>
                  <a:gd name="T80" fmla="*/ 143 w 163"/>
                  <a:gd name="T81" fmla="*/ 221 h 247"/>
                  <a:gd name="T82" fmla="*/ 130 w 163"/>
                  <a:gd name="T83" fmla="*/ 232 h 247"/>
                  <a:gd name="T84" fmla="*/ 117 w 163"/>
                  <a:gd name="T85" fmla="*/ 241 h 247"/>
                  <a:gd name="T86" fmla="*/ 100 w 163"/>
                  <a:gd name="T87" fmla="*/ 246 h 247"/>
                  <a:gd name="T88" fmla="*/ 82 w 163"/>
                  <a:gd name="T89" fmla="*/ 247 h 247"/>
                  <a:gd name="T90" fmla="*/ 63 w 163"/>
                  <a:gd name="T91" fmla="*/ 246 h 247"/>
                  <a:gd name="T92" fmla="*/ 47 w 163"/>
                  <a:gd name="T93" fmla="*/ 241 h 247"/>
                  <a:gd name="T94" fmla="*/ 34 w 163"/>
                  <a:gd name="T95" fmla="*/ 232 h 247"/>
                  <a:gd name="T96" fmla="*/ 21 w 163"/>
                  <a:gd name="T97" fmla="*/ 221 h 247"/>
                  <a:gd name="T98" fmla="*/ 12 w 163"/>
                  <a:gd name="T99" fmla="*/ 207 h 247"/>
                  <a:gd name="T100" fmla="*/ 6 w 163"/>
                  <a:gd name="T101" fmla="*/ 190 h 247"/>
                  <a:gd name="T102" fmla="*/ 2 w 163"/>
                  <a:gd name="T103" fmla="*/ 170 h 247"/>
                  <a:gd name="T104" fmla="*/ 0 w 163"/>
                  <a:gd name="T105" fmla="*/ 147 h 247"/>
                  <a:gd name="T106" fmla="*/ 0 w 163"/>
                  <a:gd name="T107" fmla="*/ 103 h 247"/>
                  <a:gd name="T108" fmla="*/ 2 w 163"/>
                  <a:gd name="T109" fmla="*/ 80 h 247"/>
                  <a:gd name="T110" fmla="*/ 6 w 163"/>
                  <a:gd name="T111" fmla="*/ 59 h 247"/>
                  <a:gd name="T112" fmla="*/ 12 w 163"/>
                  <a:gd name="T113" fmla="*/ 42 h 247"/>
                  <a:gd name="T114" fmla="*/ 21 w 163"/>
                  <a:gd name="T115" fmla="*/ 26 h 247"/>
                  <a:gd name="T116" fmla="*/ 33 w 163"/>
                  <a:gd name="T117" fmla="*/ 15 h 247"/>
                  <a:gd name="T118" fmla="*/ 47 w 163"/>
                  <a:gd name="T119" fmla="*/ 7 h 247"/>
                  <a:gd name="T120" fmla="*/ 63 w 163"/>
                  <a:gd name="T121" fmla="*/ 3 h 247"/>
                  <a:gd name="T122" fmla="*/ 81 w 163"/>
                  <a:gd name="T123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63" h="247">
                    <a:moveTo>
                      <a:pt x="81" y="40"/>
                    </a:moveTo>
                    <a:lnTo>
                      <a:pt x="71" y="41"/>
                    </a:lnTo>
                    <a:lnTo>
                      <a:pt x="63" y="45"/>
                    </a:lnTo>
                    <a:lnTo>
                      <a:pt x="56" y="52"/>
                    </a:lnTo>
                    <a:lnTo>
                      <a:pt x="52" y="62"/>
                    </a:lnTo>
                    <a:lnTo>
                      <a:pt x="50" y="75"/>
                    </a:lnTo>
                    <a:lnTo>
                      <a:pt x="48" y="92"/>
                    </a:lnTo>
                    <a:lnTo>
                      <a:pt x="48" y="151"/>
                    </a:lnTo>
                    <a:lnTo>
                      <a:pt x="50" y="169"/>
                    </a:lnTo>
                    <a:lnTo>
                      <a:pt x="52" y="183"/>
                    </a:lnTo>
                    <a:lnTo>
                      <a:pt x="56" y="194"/>
                    </a:lnTo>
                    <a:lnTo>
                      <a:pt x="63" y="202"/>
                    </a:lnTo>
                    <a:lnTo>
                      <a:pt x="71" y="208"/>
                    </a:lnTo>
                    <a:lnTo>
                      <a:pt x="82" y="209"/>
                    </a:lnTo>
                    <a:lnTo>
                      <a:pt x="92" y="208"/>
                    </a:lnTo>
                    <a:lnTo>
                      <a:pt x="101" y="203"/>
                    </a:lnTo>
                    <a:lnTo>
                      <a:pt x="107" y="195"/>
                    </a:lnTo>
                    <a:lnTo>
                      <a:pt x="111" y="184"/>
                    </a:lnTo>
                    <a:lnTo>
                      <a:pt x="114" y="171"/>
                    </a:lnTo>
                    <a:lnTo>
                      <a:pt x="115" y="153"/>
                    </a:lnTo>
                    <a:lnTo>
                      <a:pt x="115" y="97"/>
                    </a:lnTo>
                    <a:lnTo>
                      <a:pt x="115" y="78"/>
                    </a:lnTo>
                    <a:lnTo>
                      <a:pt x="111" y="63"/>
                    </a:lnTo>
                    <a:lnTo>
                      <a:pt x="107" y="53"/>
                    </a:lnTo>
                    <a:lnTo>
                      <a:pt x="100" y="45"/>
                    </a:lnTo>
                    <a:lnTo>
                      <a:pt x="92" y="41"/>
                    </a:lnTo>
                    <a:lnTo>
                      <a:pt x="81" y="40"/>
                    </a:lnTo>
                    <a:close/>
                    <a:moveTo>
                      <a:pt x="81" y="0"/>
                    </a:moveTo>
                    <a:lnTo>
                      <a:pt x="100" y="3"/>
                    </a:lnTo>
                    <a:lnTo>
                      <a:pt x="116" y="7"/>
                    </a:lnTo>
                    <a:lnTo>
                      <a:pt x="130" y="15"/>
                    </a:lnTo>
                    <a:lnTo>
                      <a:pt x="142" y="26"/>
                    </a:lnTo>
                    <a:lnTo>
                      <a:pt x="151" y="41"/>
                    </a:lnTo>
                    <a:lnTo>
                      <a:pt x="157" y="58"/>
                    </a:lnTo>
                    <a:lnTo>
                      <a:pt x="162" y="78"/>
                    </a:lnTo>
                    <a:lnTo>
                      <a:pt x="163" y="100"/>
                    </a:lnTo>
                    <a:lnTo>
                      <a:pt x="163" y="145"/>
                    </a:lnTo>
                    <a:lnTo>
                      <a:pt x="162" y="169"/>
                    </a:lnTo>
                    <a:lnTo>
                      <a:pt x="157" y="189"/>
                    </a:lnTo>
                    <a:lnTo>
                      <a:pt x="152" y="207"/>
                    </a:lnTo>
                    <a:lnTo>
                      <a:pt x="143" y="221"/>
                    </a:lnTo>
                    <a:lnTo>
                      <a:pt x="130" y="232"/>
                    </a:lnTo>
                    <a:lnTo>
                      <a:pt x="117" y="241"/>
                    </a:lnTo>
                    <a:lnTo>
                      <a:pt x="100" y="246"/>
                    </a:lnTo>
                    <a:lnTo>
                      <a:pt x="82" y="247"/>
                    </a:lnTo>
                    <a:lnTo>
                      <a:pt x="63" y="246"/>
                    </a:lnTo>
                    <a:lnTo>
                      <a:pt x="47" y="241"/>
                    </a:lnTo>
                    <a:lnTo>
                      <a:pt x="34" y="232"/>
                    </a:lnTo>
                    <a:lnTo>
                      <a:pt x="21" y="221"/>
                    </a:lnTo>
                    <a:lnTo>
                      <a:pt x="12" y="207"/>
                    </a:lnTo>
                    <a:lnTo>
                      <a:pt x="6" y="190"/>
                    </a:lnTo>
                    <a:lnTo>
                      <a:pt x="2" y="170"/>
                    </a:lnTo>
                    <a:lnTo>
                      <a:pt x="0" y="147"/>
                    </a:lnTo>
                    <a:lnTo>
                      <a:pt x="0" y="103"/>
                    </a:lnTo>
                    <a:lnTo>
                      <a:pt x="2" y="80"/>
                    </a:lnTo>
                    <a:lnTo>
                      <a:pt x="6" y="59"/>
                    </a:lnTo>
                    <a:lnTo>
                      <a:pt x="12" y="42"/>
                    </a:lnTo>
                    <a:lnTo>
                      <a:pt x="21" y="26"/>
                    </a:lnTo>
                    <a:lnTo>
                      <a:pt x="33" y="15"/>
                    </a:lnTo>
                    <a:lnTo>
                      <a:pt x="47" y="7"/>
                    </a:lnTo>
                    <a:lnTo>
                      <a:pt x="63" y="3"/>
                    </a:lnTo>
                    <a:lnTo>
                      <a:pt x="8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9" name="Freeform 21"/>
              <p:cNvSpPr>
                <a:spLocks noEditPoints="1"/>
              </p:cNvSpPr>
              <p:nvPr/>
            </p:nvSpPr>
            <p:spPr bwMode="auto">
              <a:xfrm>
                <a:off x="3641725" y="5068888"/>
                <a:ext cx="277813" cy="381000"/>
              </a:xfrm>
              <a:custGeom>
                <a:avLst/>
                <a:gdLst>
                  <a:gd name="T0" fmla="*/ 101 w 175"/>
                  <a:gd name="T1" fmla="*/ 65 h 240"/>
                  <a:gd name="T2" fmla="*/ 98 w 175"/>
                  <a:gd name="T3" fmla="*/ 70 h 240"/>
                  <a:gd name="T4" fmla="*/ 47 w 175"/>
                  <a:gd name="T5" fmla="*/ 150 h 240"/>
                  <a:gd name="T6" fmla="*/ 101 w 175"/>
                  <a:gd name="T7" fmla="*/ 150 h 240"/>
                  <a:gd name="T8" fmla="*/ 101 w 175"/>
                  <a:gd name="T9" fmla="*/ 65 h 240"/>
                  <a:gd name="T10" fmla="*/ 100 w 175"/>
                  <a:gd name="T11" fmla="*/ 0 h 240"/>
                  <a:gd name="T12" fmla="*/ 148 w 175"/>
                  <a:gd name="T13" fmla="*/ 0 h 240"/>
                  <a:gd name="T14" fmla="*/ 148 w 175"/>
                  <a:gd name="T15" fmla="*/ 150 h 240"/>
                  <a:gd name="T16" fmla="*/ 175 w 175"/>
                  <a:gd name="T17" fmla="*/ 150 h 240"/>
                  <a:gd name="T18" fmla="*/ 175 w 175"/>
                  <a:gd name="T19" fmla="*/ 188 h 240"/>
                  <a:gd name="T20" fmla="*/ 148 w 175"/>
                  <a:gd name="T21" fmla="*/ 188 h 240"/>
                  <a:gd name="T22" fmla="*/ 148 w 175"/>
                  <a:gd name="T23" fmla="*/ 240 h 240"/>
                  <a:gd name="T24" fmla="*/ 101 w 175"/>
                  <a:gd name="T25" fmla="*/ 240 h 240"/>
                  <a:gd name="T26" fmla="*/ 101 w 175"/>
                  <a:gd name="T27" fmla="*/ 188 h 240"/>
                  <a:gd name="T28" fmla="*/ 2 w 175"/>
                  <a:gd name="T29" fmla="*/ 188 h 240"/>
                  <a:gd name="T30" fmla="*/ 0 w 175"/>
                  <a:gd name="T31" fmla="*/ 158 h 240"/>
                  <a:gd name="T32" fmla="*/ 100 w 175"/>
                  <a:gd name="T33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5" h="240">
                    <a:moveTo>
                      <a:pt x="101" y="65"/>
                    </a:moveTo>
                    <a:lnTo>
                      <a:pt x="98" y="70"/>
                    </a:lnTo>
                    <a:lnTo>
                      <a:pt x="47" y="150"/>
                    </a:lnTo>
                    <a:lnTo>
                      <a:pt x="101" y="150"/>
                    </a:lnTo>
                    <a:lnTo>
                      <a:pt x="101" y="65"/>
                    </a:lnTo>
                    <a:close/>
                    <a:moveTo>
                      <a:pt x="100" y="0"/>
                    </a:moveTo>
                    <a:lnTo>
                      <a:pt x="148" y="0"/>
                    </a:lnTo>
                    <a:lnTo>
                      <a:pt x="148" y="150"/>
                    </a:lnTo>
                    <a:lnTo>
                      <a:pt x="175" y="150"/>
                    </a:lnTo>
                    <a:lnTo>
                      <a:pt x="175" y="188"/>
                    </a:lnTo>
                    <a:lnTo>
                      <a:pt x="148" y="188"/>
                    </a:lnTo>
                    <a:lnTo>
                      <a:pt x="148" y="240"/>
                    </a:lnTo>
                    <a:lnTo>
                      <a:pt x="101" y="240"/>
                    </a:lnTo>
                    <a:lnTo>
                      <a:pt x="101" y="188"/>
                    </a:lnTo>
                    <a:lnTo>
                      <a:pt x="2" y="188"/>
                    </a:lnTo>
                    <a:lnTo>
                      <a:pt x="0" y="158"/>
                    </a:lnTo>
                    <a:lnTo>
                      <a:pt x="10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sp>
        <p:nvSpPr>
          <p:cNvPr id="35" name="稻壳儿_刀客儿出品_2"/>
          <p:cNvSpPr/>
          <p:nvPr/>
        </p:nvSpPr>
        <p:spPr>
          <a:xfrm>
            <a:off x="8791614" y="2090092"/>
            <a:ext cx="1050288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50" dirty="0">
                <a:solidFill>
                  <a:schemeClr val="accent2"/>
                </a:solidFill>
              </a:rPr>
              <a:t>70%</a:t>
            </a:r>
            <a:endParaRPr lang="en-US" sz="3750" dirty="0">
              <a:solidFill>
                <a:schemeClr val="accent2"/>
              </a:solidFill>
            </a:endParaRPr>
          </a:p>
        </p:txBody>
      </p:sp>
      <p:sp>
        <p:nvSpPr>
          <p:cNvPr id="36" name="稻壳儿_刀客儿出品_3"/>
          <p:cNvSpPr/>
          <p:nvPr/>
        </p:nvSpPr>
        <p:spPr>
          <a:xfrm>
            <a:off x="8791614" y="2692827"/>
            <a:ext cx="21294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Your Title Here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7" name="稻壳儿_刀客儿出品_4"/>
          <p:cNvSpPr/>
          <p:nvPr/>
        </p:nvSpPr>
        <p:spPr>
          <a:xfrm>
            <a:off x="8791614" y="2971630"/>
            <a:ext cx="2506306" cy="735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200" dirty="0">
                <a:solidFill>
                  <a:schemeClr val="bg1">
                    <a:lumMod val="65000"/>
                  </a:schemeClr>
                </a:solidFill>
                <a:cs typeface="Segoe UI Light" panose="020B0502040204020203" pitchFamily="34" charset="0"/>
              </a:rPr>
              <a:t>Vivamus quam dolor, tempor ac gravida sit amet, porta fermentum magna. </a:t>
            </a:r>
            <a:endParaRPr lang="en-US" sz="1200" dirty="0">
              <a:solidFill>
                <a:schemeClr val="bg1">
                  <a:lumMod val="65000"/>
                </a:schemeClr>
              </a:solidFill>
              <a:cs typeface="Segoe UI Light" panose="020B0502040204020203" pitchFamily="34" charset="0"/>
            </a:endParaRPr>
          </a:p>
        </p:txBody>
      </p:sp>
      <p:sp>
        <p:nvSpPr>
          <p:cNvPr id="38" name="稻壳儿_刀客儿出品_5"/>
          <p:cNvSpPr/>
          <p:nvPr/>
        </p:nvSpPr>
        <p:spPr>
          <a:xfrm>
            <a:off x="8791614" y="3861652"/>
            <a:ext cx="1050288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50" dirty="0">
                <a:solidFill>
                  <a:schemeClr val="accent1"/>
                </a:solidFill>
              </a:rPr>
              <a:t>30%</a:t>
            </a:r>
            <a:endParaRPr lang="en-US" sz="3750" dirty="0">
              <a:solidFill>
                <a:schemeClr val="accent1"/>
              </a:solidFill>
            </a:endParaRPr>
          </a:p>
        </p:txBody>
      </p:sp>
      <p:sp>
        <p:nvSpPr>
          <p:cNvPr id="39" name="稻壳儿_刀客儿出品_6"/>
          <p:cNvSpPr/>
          <p:nvPr/>
        </p:nvSpPr>
        <p:spPr>
          <a:xfrm>
            <a:off x="8791614" y="4464387"/>
            <a:ext cx="21294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Your Title Here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0" name="稻壳儿_刀客儿出品_7"/>
          <p:cNvSpPr/>
          <p:nvPr/>
        </p:nvSpPr>
        <p:spPr>
          <a:xfrm>
            <a:off x="8791614" y="4743190"/>
            <a:ext cx="2506306" cy="735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200" dirty="0">
                <a:solidFill>
                  <a:schemeClr val="bg1">
                    <a:lumMod val="65000"/>
                  </a:schemeClr>
                </a:solidFill>
                <a:cs typeface="Segoe UI Light" panose="020B0502040204020203" pitchFamily="34" charset="0"/>
              </a:rPr>
              <a:t>Vivamus quam dolor, tempor ac gravida sit amet, porta fermentum magna. </a:t>
            </a:r>
            <a:endParaRPr lang="en-US" sz="1200" dirty="0">
              <a:solidFill>
                <a:schemeClr val="bg1">
                  <a:lumMod val="65000"/>
                </a:schemeClr>
              </a:solidFill>
              <a:cs typeface="Segoe UI Light" panose="020B0502040204020203" pitchFamily="34" charset="0"/>
            </a:endParaRPr>
          </a:p>
        </p:txBody>
      </p:sp>
      <p:sp>
        <p:nvSpPr>
          <p:cNvPr id="41" name="稻壳儿_刀客儿出品_8"/>
          <p:cNvSpPr/>
          <p:nvPr/>
        </p:nvSpPr>
        <p:spPr>
          <a:xfrm>
            <a:off x="2326548" y="2090092"/>
            <a:ext cx="1050288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750" dirty="0">
                <a:solidFill>
                  <a:schemeClr val="accent3"/>
                </a:solidFill>
              </a:rPr>
              <a:t>40%</a:t>
            </a:r>
            <a:endParaRPr lang="en-US" sz="3750" dirty="0">
              <a:solidFill>
                <a:schemeClr val="accent3"/>
              </a:solidFill>
            </a:endParaRPr>
          </a:p>
        </p:txBody>
      </p:sp>
      <p:sp>
        <p:nvSpPr>
          <p:cNvPr id="42" name="稻壳儿_刀客儿出品_9"/>
          <p:cNvSpPr/>
          <p:nvPr/>
        </p:nvSpPr>
        <p:spPr>
          <a:xfrm>
            <a:off x="1247430" y="2692827"/>
            <a:ext cx="21294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Your Title Here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3" name="稻壳儿_刀客儿出品_10"/>
          <p:cNvSpPr/>
          <p:nvPr/>
        </p:nvSpPr>
        <p:spPr>
          <a:xfrm>
            <a:off x="870530" y="2971630"/>
            <a:ext cx="2506306" cy="735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id-ID" sz="1200" dirty="0">
                <a:solidFill>
                  <a:schemeClr val="bg1">
                    <a:lumMod val="65000"/>
                  </a:schemeClr>
                </a:solidFill>
                <a:cs typeface="Segoe UI Light" panose="020B0502040204020203" pitchFamily="34" charset="0"/>
              </a:rPr>
              <a:t>Vivamus quam dolor, tempor ac gravida sit amet, porta fermentum magna. </a:t>
            </a:r>
            <a:endParaRPr lang="en-US" sz="1200" dirty="0">
              <a:solidFill>
                <a:schemeClr val="bg1">
                  <a:lumMod val="65000"/>
                </a:schemeClr>
              </a:solidFill>
              <a:cs typeface="Segoe UI Light" panose="020B0502040204020203" pitchFamily="34" charset="0"/>
            </a:endParaRPr>
          </a:p>
        </p:txBody>
      </p:sp>
      <p:sp>
        <p:nvSpPr>
          <p:cNvPr id="44" name="稻壳儿_刀客儿出品_11"/>
          <p:cNvSpPr/>
          <p:nvPr/>
        </p:nvSpPr>
        <p:spPr>
          <a:xfrm>
            <a:off x="2326548" y="3861652"/>
            <a:ext cx="1050288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750" dirty="0">
                <a:solidFill>
                  <a:schemeClr val="accent4"/>
                </a:solidFill>
              </a:rPr>
              <a:t>50%</a:t>
            </a:r>
            <a:endParaRPr lang="en-US" sz="3750" dirty="0">
              <a:solidFill>
                <a:schemeClr val="accent4"/>
              </a:solidFill>
            </a:endParaRPr>
          </a:p>
        </p:txBody>
      </p:sp>
      <p:sp>
        <p:nvSpPr>
          <p:cNvPr id="45" name="稻壳儿_刀客儿出品_12"/>
          <p:cNvSpPr/>
          <p:nvPr/>
        </p:nvSpPr>
        <p:spPr>
          <a:xfrm>
            <a:off x="1247430" y="4464387"/>
            <a:ext cx="21294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Your Title Here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6" name="稻壳儿_刀客儿出品_13"/>
          <p:cNvSpPr/>
          <p:nvPr/>
        </p:nvSpPr>
        <p:spPr>
          <a:xfrm>
            <a:off x="870530" y="4743190"/>
            <a:ext cx="2506306" cy="735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id-ID" sz="1200" dirty="0">
                <a:solidFill>
                  <a:schemeClr val="bg1">
                    <a:lumMod val="65000"/>
                  </a:schemeClr>
                </a:solidFill>
                <a:cs typeface="Segoe UI Light" panose="020B0502040204020203" pitchFamily="34" charset="0"/>
              </a:rPr>
              <a:t>Vivamus quam dolor, tempor ac gravida sit amet, porta fermentum magna. </a:t>
            </a:r>
            <a:endParaRPr lang="en-US" sz="1200" dirty="0">
              <a:solidFill>
                <a:schemeClr val="bg1">
                  <a:lumMod val="65000"/>
                </a:schemeClr>
              </a:solidFill>
              <a:cs typeface="Segoe UI Light" panose="020B0502040204020203" pitchFamily="34" charset="0"/>
            </a:endParaRPr>
          </a:p>
        </p:txBody>
      </p:sp>
      <p:sp>
        <p:nvSpPr>
          <p:cNvPr id="47" name="稻壳儿_刀客儿出品_14"/>
          <p:cNvSpPr txBox="1"/>
          <p:nvPr/>
        </p:nvSpPr>
        <p:spPr>
          <a:xfrm>
            <a:off x="4304484" y="584608"/>
            <a:ext cx="3583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</a:rPr>
              <a:t>Annual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accent4"/>
                </a:solidFill>
              </a:rPr>
              <a:t>Template</a:t>
            </a:r>
            <a:endParaRPr lang="en-US" sz="3200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稻壳儿_刀客儿出品_1"/>
          <p:cNvSpPr/>
          <p:nvPr/>
        </p:nvSpPr>
        <p:spPr>
          <a:xfrm>
            <a:off x="9034818" y="274095"/>
            <a:ext cx="3157182" cy="6870511"/>
          </a:xfrm>
          <a:custGeom>
            <a:avLst/>
            <a:gdLst>
              <a:gd name="connsiteX0" fmla="*/ 0 w 3157182"/>
              <a:gd name="connsiteY0" fmla="*/ 0 h 6870511"/>
              <a:gd name="connsiteX1" fmla="*/ 3157182 w 3157182"/>
              <a:gd name="connsiteY1" fmla="*/ 0 h 6870511"/>
              <a:gd name="connsiteX2" fmla="*/ 3157182 w 3157182"/>
              <a:gd name="connsiteY2" fmla="*/ 12511 h 6870511"/>
              <a:gd name="connsiteX3" fmla="*/ 3157182 w 3157182"/>
              <a:gd name="connsiteY3" fmla="*/ 299110 h 6870511"/>
              <a:gd name="connsiteX4" fmla="*/ 3157182 w 3157182"/>
              <a:gd name="connsiteY4" fmla="*/ 6870511 h 6870511"/>
              <a:gd name="connsiteX5" fmla="*/ 0 w 3157182"/>
              <a:gd name="connsiteY5" fmla="*/ 6870511 h 6870511"/>
              <a:gd name="connsiteX6" fmla="*/ 0 w 3157182"/>
              <a:gd name="connsiteY6" fmla="*/ 5212308 h 6870511"/>
              <a:gd name="connsiteX7" fmla="*/ 1239704 w 3157182"/>
              <a:gd name="connsiteY7" fmla="*/ 5212308 h 6870511"/>
              <a:gd name="connsiteX8" fmla="*/ 1239704 w 3157182"/>
              <a:gd name="connsiteY8" fmla="*/ 299110 h 6870511"/>
              <a:gd name="connsiteX9" fmla="*/ 0 w 3157182"/>
              <a:gd name="connsiteY9" fmla="*/ 299110 h 6870511"/>
              <a:gd name="connsiteX10" fmla="*/ 0 w 3157182"/>
              <a:gd name="connsiteY10" fmla="*/ 293525 h 6870511"/>
              <a:gd name="connsiteX11" fmla="*/ 0 w 3157182"/>
              <a:gd name="connsiteY11" fmla="*/ 12511 h 687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57182" h="6870511">
                <a:moveTo>
                  <a:pt x="0" y="0"/>
                </a:moveTo>
                <a:lnTo>
                  <a:pt x="3157182" y="0"/>
                </a:lnTo>
                <a:lnTo>
                  <a:pt x="3157182" y="12511"/>
                </a:lnTo>
                <a:lnTo>
                  <a:pt x="3157182" y="299110"/>
                </a:lnTo>
                <a:lnTo>
                  <a:pt x="3157182" y="6870511"/>
                </a:lnTo>
                <a:lnTo>
                  <a:pt x="0" y="6870511"/>
                </a:lnTo>
                <a:lnTo>
                  <a:pt x="0" y="5212308"/>
                </a:lnTo>
                <a:lnTo>
                  <a:pt x="1239704" y="5212308"/>
                </a:lnTo>
                <a:lnTo>
                  <a:pt x="1239704" y="299110"/>
                </a:lnTo>
                <a:lnTo>
                  <a:pt x="0" y="299110"/>
                </a:lnTo>
                <a:lnTo>
                  <a:pt x="0" y="293525"/>
                </a:lnTo>
                <a:lnTo>
                  <a:pt x="0" y="125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26" name="稻壳儿_刀客儿出品_2"/>
          <p:cNvSpPr/>
          <p:nvPr/>
        </p:nvSpPr>
        <p:spPr>
          <a:xfrm>
            <a:off x="9034818" y="286606"/>
            <a:ext cx="3157182" cy="6858000"/>
          </a:xfrm>
          <a:custGeom>
            <a:avLst/>
            <a:gdLst>
              <a:gd name="connsiteX0" fmla="*/ 0 w 3157182"/>
              <a:gd name="connsiteY0" fmla="*/ 0 h 6858000"/>
              <a:gd name="connsiteX1" fmla="*/ 3157182 w 3157182"/>
              <a:gd name="connsiteY1" fmla="*/ 0 h 6858000"/>
              <a:gd name="connsiteX2" fmla="*/ 3157182 w 3157182"/>
              <a:gd name="connsiteY2" fmla="*/ 6858000 h 6858000"/>
              <a:gd name="connsiteX3" fmla="*/ 0 w 3157182"/>
              <a:gd name="connsiteY3" fmla="*/ 6858000 h 6858000"/>
              <a:gd name="connsiteX4" fmla="*/ 0 w 3157182"/>
              <a:gd name="connsiteY4" fmla="*/ 5199797 h 6858000"/>
              <a:gd name="connsiteX5" fmla="*/ 1239704 w 3157182"/>
              <a:gd name="connsiteY5" fmla="*/ 5199797 h 6858000"/>
              <a:gd name="connsiteX6" fmla="*/ 1239704 w 3157182"/>
              <a:gd name="connsiteY6" fmla="*/ 281014 h 6858000"/>
              <a:gd name="connsiteX7" fmla="*/ 0 w 3157182"/>
              <a:gd name="connsiteY7" fmla="*/ 28101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7182" h="6858000">
                <a:moveTo>
                  <a:pt x="0" y="0"/>
                </a:moveTo>
                <a:lnTo>
                  <a:pt x="3157182" y="0"/>
                </a:lnTo>
                <a:lnTo>
                  <a:pt x="3157182" y="6858000"/>
                </a:lnTo>
                <a:lnTo>
                  <a:pt x="0" y="6858000"/>
                </a:lnTo>
                <a:lnTo>
                  <a:pt x="0" y="5199797"/>
                </a:lnTo>
                <a:lnTo>
                  <a:pt x="1239704" y="5199797"/>
                </a:lnTo>
                <a:lnTo>
                  <a:pt x="1239704" y="281014"/>
                </a:lnTo>
                <a:lnTo>
                  <a:pt x="0" y="28101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grpSp>
        <p:nvGrpSpPr>
          <p:cNvPr id="24" name="稻壳儿_刀客儿出品_3"/>
          <p:cNvGrpSpPr/>
          <p:nvPr/>
        </p:nvGrpSpPr>
        <p:grpSpPr>
          <a:xfrm>
            <a:off x="10771844" y="2736374"/>
            <a:ext cx="630514" cy="627797"/>
            <a:chOff x="10771844" y="2658863"/>
            <a:chExt cx="630514" cy="627797"/>
          </a:xfrm>
        </p:grpSpPr>
        <p:sp>
          <p:nvSpPr>
            <p:cNvPr id="13" name="Oval 12"/>
            <p:cNvSpPr/>
            <p:nvPr/>
          </p:nvSpPr>
          <p:spPr>
            <a:xfrm>
              <a:off x="10773203" y="2658863"/>
              <a:ext cx="627797" cy="6277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771844" y="2741929"/>
              <a:ext cx="630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cs typeface="+mn-ea"/>
                  <a:sym typeface="+mn-lt"/>
                </a:rPr>
                <a:t>彩</a:t>
              </a:r>
              <a:endParaRPr lang="id-ID" sz="2400" dirty="0">
                <a:cs typeface="+mn-ea"/>
                <a:sym typeface="+mn-lt"/>
              </a:endParaRPr>
            </a:p>
          </p:txBody>
        </p:sp>
      </p:grpSp>
      <p:pic>
        <p:nvPicPr>
          <p:cNvPr id="10" name="稻壳儿_刀客儿出品_4"/>
          <p:cNvPicPr>
            <a:picLocks noGrp="1"/>
          </p:cNvPicPr>
          <p:nvPr>
            <p:ph type="pic" sz="quarter" idx="14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0" r="25180"/>
          <a:stretch>
            <a:fillRect/>
          </a:stretch>
        </p:blipFill>
        <p:spPr>
          <a:xfrm>
            <a:off x="0" y="573206"/>
            <a:ext cx="3220872" cy="4326339"/>
          </a:xfrm>
        </p:spPr>
      </p:pic>
      <p:pic>
        <p:nvPicPr>
          <p:cNvPr id="17" name="稻壳儿_刀客儿出品_5"/>
          <p:cNvPicPr>
            <a:picLocks noGrp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0" r="25180"/>
          <a:stretch>
            <a:fillRect/>
          </a:stretch>
        </p:blipFill>
        <p:spPr/>
      </p:pic>
      <p:pic>
        <p:nvPicPr>
          <p:cNvPr id="23" name="稻壳儿_刀客儿出品_6"/>
          <p:cNvPicPr>
            <a:picLocks noGrp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0" r="25180"/>
          <a:stretch>
            <a:fillRect/>
          </a:stretch>
        </p:blipFill>
        <p:spPr/>
      </p:pic>
      <p:sp>
        <p:nvSpPr>
          <p:cNvPr id="27" name="稻壳儿_刀客儿出品_7"/>
          <p:cNvSpPr txBox="1"/>
          <p:nvPr/>
        </p:nvSpPr>
        <p:spPr>
          <a:xfrm>
            <a:off x="1162304" y="5117531"/>
            <a:ext cx="18396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在这里添加标题</a:t>
            </a:r>
            <a:endParaRPr lang="id-ID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28" name="稻壳儿_刀客儿出品_8"/>
          <p:cNvSpPr txBox="1"/>
          <p:nvPr/>
        </p:nvSpPr>
        <p:spPr>
          <a:xfrm>
            <a:off x="3859205" y="5142974"/>
            <a:ext cx="23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S</a:t>
            </a:r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LIDE SUBTITLE HERE</a:t>
            </a:r>
            <a:endParaRPr lang="id-ID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稻壳儿_刀客儿出品_9"/>
          <p:cNvSpPr txBox="1"/>
          <p:nvPr/>
        </p:nvSpPr>
        <p:spPr>
          <a:xfrm>
            <a:off x="3859205" y="5536910"/>
            <a:ext cx="3728586" cy="761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Lorem ipsum dolor sit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,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consectetur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, sed do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eiusmod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tempor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incididunt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ut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labore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et dolore magna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aliqua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. </a:t>
            </a:r>
            <a:endParaRPr lang="id-ID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1" name="稻壳儿_刀客儿出品_10"/>
          <p:cNvGrpSpPr/>
          <p:nvPr/>
        </p:nvGrpSpPr>
        <p:grpSpPr>
          <a:xfrm>
            <a:off x="10771844" y="1848636"/>
            <a:ext cx="630514" cy="627797"/>
            <a:chOff x="10771844" y="2658863"/>
            <a:chExt cx="630514" cy="627797"/>
          </a:xfrm>
        </p:grpSpPr>
        <p:sp>
          <p:nvSpPr>
            <p:cNvPr id="32" name="Oval 31"/>
            <p:cNvSpPr/>
            <p:nvPr/>
          </p:nvSpPr>
          <p:spPr>
            <a:xfrm>
              <a:off x="10773203" y="2658863"/>
              <a:ext cx="627797" cy="6277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771844" y="2741929"/>
              <a:ext cx="630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cs typeface="+mn-ea"/>
                  <a:sym typeface="+mn-lt"/>
                </a:rPr>
                <a:t>油</a:t>
              </a:r>
              <a:endParaRPr lang="id-ID" sz="2400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稻壳儿_刀客儿出品_1"/>
          <p:cNvGrpSpPr/>
          <p:nvPr/>
        </p:nvGrpSpPr>
        <p:grpSpPr>
          <a:xfrm>
            <a:off x="4432541" y="1914300"/>
            <a:ext cx="3329219" cy="3323463"/>
            <a:chOff x="3798888" y="1135063"/>
            <a:chExt cx="4592638" cy="4584700"/>
          </a:xfrm>
        </p:grpSpPr>
        <p:sp>
          <p:nvSpPr>
            <p:cNvPr id="12" name="Freeform 9"/>
            <p:cNvSpPr/>
            <p:nvPr/>
          </p:nvSpPr>
          <p:spPr bwMode="auto">
            <a:xfrm>
              <a:off x="5634038" y="1135063"/>
              <a:ext cx="2735263" cy="1492250"/>
            </a:xfrm>
            <a:custGeom>
              <a:avLst/>
              <a:gdLst>
                <a:gd name="T0" fmla="*/ 0 w 728"/>
                <a:gd name="T1" fmla="*/ 154 h 397"/>
                <a:gd name="T2" fmla="*/ 94 w 728"/>
                <a:gd name="T3" fmla="*/ 247 h 397"/>
                <a:gd name="T4" fmla="*/ 153 w 728"/>
                <a:gd name="T5" fmla="*/ 246 h 397"/>
                <a:gd name="T6" fmla="*/ 306 w 728"/>
                <a:gd name="T7" fmla="*/ 93 h 397"/>
                <a:gd name="T8" fmla="*/ 640 w 728"/>
                <a:gd name="T9" fmla="*/ 92 h 397"/>
                <a:gd name="T10" fmla="*/ 675 w 728"/>
                <a:gd name="T11" fmla="*/ 381 h 397"/>
                <a:gd name="T12" fmla="*/ 618 w 728"/>
                <a:gd name="T13" fmla="*/ 374 h 397"/>
                <a:gd name="T14" fmla="*/ 531 w 728"/>
                <a:gd name="T15" fmla="*/ 374 h 397"/>
                <a:gd name="T16" fmla="*/ 559 w 728"/>
                <a:gd name="T17" fmla="*/ 346 h 397"/>
                <a:gd name="T18" fmla="*/ 560 w 728"/>
                <a:gd name="T19" fmla="*/ 173 h 397"/>
                <a:gd name="T20" fmla="*/ 386 w 728"/>
                <a:gd name="T21" fmla="*/ 173 h 397"/>
                <a:gd name="T22" fmla="*/ 199 w 728"/>
                <a:gd name="T23" fmla="*/ 360 h 397"/>
                <a:gd name="T24" fmla="*/ 42 w 728"/>
                <a:gd name="T25" fmla="*/ 355 h 397"/>
                <a:gd name="T26" fmla="*/ 0 w 728"/>
                <a:gd name="T27" fmla="*/ 314 h 397"/>
                <a:gd name="T28" fmla="*/ 0 w 728"/>
                <a:gd name="T29" fmla="*/ 154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8" h="397">
                  <a:moveTo>
                    <a:pt x="0" y="154"/>
                  </a:moveTo>
                  <a:cubicBezTo>
                    <a:pt x="94" y="247"/>
                    <a:pt x="94" y="247"/>
                    <a:pt x="94" y="247"/>
                  </a:cubicBezTo>
                  <a:cubicBezTo>
                    <a:pt x="111" y="261"/>
                    <a:pt x="136" y="261"/>
                    <a:pt x="153" y="246"/>
                  </a:cubicBezTo>
                  <a:cubicBezTo>
                    <a:pt x="306" y="93"/>
                    <a:pt x="306" y="93"/>
                    <a:pt x="306" y="93"/>
                  </a:cubicBezTo>
                  <a:cubicBezTo>
                    <a:pt x="396" y="3"/>
                    <a:pt x="550" y="0"/>
                    <a:pt x="640" y="92"/>
                  </a:cubicBezTo>
                  <a:cubicBezTo>
                    <a:pt x="718" y="169"/>
                    <a:pt x="728" y="291"/>
                    <a:pt x="675" y="381"/>
                  </a:cubicBezTo>
                  <a:cubicBezTo>
                    <a:pt x="654" y="377"/>
                    <a:pt x="639" y="374"/>
                    <a:pt x="618" y="374"/>
                  </a:cubicBezTo>
                  <a:cubicBezTo>
                    <a:pt x="531" y="374"/>
                    <a:pt x="531" y="374"/>
                    <a:pt x="531" y="374"/>
                  </a:cubicBezTo>
                  <a:cubicBezTo>
                    <a:pt x="559" y="346"/>
                    <a:pt x="559" y="346"/>
                    <a:pt x="559" y="346"/>
                  </a:cubicBezTo>
                  <a:cubicBezTo>
                    <a:pt x="607" y="298"/>
                    <a:pt x="607" y="220"/>
                    <a:pt x="560" y="173"/>
                  </a:cubicBezTo>
                  <a:cubicBezTo>
                    <a:pt x="512" y="125"/>
                    <a:pt x="434" y="125"/>
                    <a:pt x="386" y="173"/>
                  </a:cubicBezTo>
                  <a:cubicBezTo>
                    <a:pt x="324" y="235"/>
                    <a:pt x="262" y="298"/>
                    <a:pt x="199" y="360"/>
                  </a:cubicBezTo>
                  <a:cubicBezTo>
                    <a:pt x="152" y="397"/>
                    <a:pt x="87" y="395"/>
                    <a:pt x="42" y="355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154"/>
                    <a:pt x="0" y="154"/>
                    <a:pt x="0" y="1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endParaRPr lang="en-US" sz="360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3798888" y="1157288"/>
              <a:ext cx="1492250" cy="2735263"/>
            </a:xfrm>
            <a:custGeom>
              <a:avLst/>
              <a:gdLst>
                <a:gd name="T0" fmla="*/ 154 w 397"/>
                <a:gd name="T1" fmla="*/ 728 h 728"/>
                <a:gd name="T2" fmla="*/ 247 w 397"/>
                <a:gd name="T3" fmla="*/ 634 h 728"/>
                <a:gd name="T4" fmla="*/ 246 w 397"/>
                <a:gd name="T5" fmla="*/ 575 h 728"/>
                <a:gd name="T6" fmla="*/ 93 w 397"/>
                <a:gd name="T7" fmla="*/ 422 h 728"/>
                <a:gd name="T8" fmla="*/ 93 w 397"/>
                <a:gd name="T9" fmla="*/ 88 h 728"/>
                <a:gd name="T10" fmla="*/ 381 w 397"/>
                <a:gd name="T11" fmla="*/ 53 h 728"/>
                <a:gd name="T12" fmla="*/ 374 w 397"/>
                <a:gd name="T13" fmla="*/ 110 h 728"/>
                <a:gd name="T14" fmla="*/ 374 w 397"/>
                <a:gd name="T15" fmla="*/ 197 h 728"/>
                <a:gd name="T16" fmla="*/ 346 w 397"/>
                <a:gd name="T17" fmla="*/ 169 h 728"/>
                <a:gd name="T18" fmla="*/ 173 w 397"/>
                <a:gd name="T19" fmla="*/ 168 h 728"/>
                <a:gd name="T20" fmla="*/ 173 w 397"/>
                <a:gd name="T21" fmla="*/ 342 h 728"/>
                <a:gd name="T22" fmla="*/ 360 w 397"/>
                <a:gd name="T23" fmla="*/ 529 h 728"/>
                <a:gd name="T24" fmla="*/ 355 w 397"/>
                <a:gd name="T25" fmla="*/ 686 h 728"/>
                <a:gd name="T26" fmla="*/ 314 w 397"/>
                <a:gd name="T27" fmla="*/ 728 h 728"/>
                <a:gd name="T28" fmla="*/ 154 w 397"/>
                <a:gd name="T29" fmla="*/ 728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7" h="728">
                  <a:moveTo>
                    <a:pt x="154" y="728"/>
                  </a:moveTo>
                  <a:cubicBezTo>
                    <a:pt x="247" y="634"/>
                    <a:pt x="247" y="634"/>
                    <a:pt x="247" y="634"/>
                  </a:cubicBezTo>
                  <a:cubicBezTo>
                    <a:pt x="261" y="617"/>
                    <a:pt x="261" y="592"/>
                    <a:pt x="246" y="575"/>
                  </a:cubicBezTo>
                  <a:cubicBezTo>
                    <a:pt x="93" y="422"/>
                    <a:pt x="93" y="422"/>
                    <a:pt x="93" y="422"/>
                  </a:cubicBezTo>
                  <a:cubicBezTo>
                    <a:pt x="3" y="332"/>
                    <a:pt x="0" y="178"/>
                    <a:pt x="93" y="88"/>
                  </a:cubicBezTo>
                  <a:cubicBezTo>
                    <a:pt x="169" y="10"/>
                    <a:pt x="291" y="0"/>
                    <a:pt x="381" y="53"/>
                  </a:cubicBezTo>
                  <a:cubicBezTo>
                    <a:pt x="377" y="74"/>
                    <a:pt x="374" y="89"/>
                    <a:pt x="374" y="110"/>
                  </a:cubicBezTo>
                  <a:cubicBezTo>
                    <a:pt x="374" y="197"/>
                    <a:pt x="374" y="197"/>
                    <a:pt x="374" y="197"/>
                  </a:cubicBezTo>
                  <a:cubicBezTo>
                    <a:pt x="346" y="169"/>
                    <a:pt x="346" y="169"/>
                    <a:pt x="346" y="169"/>
                  </a:cubicBezTo>
                  <a:cubicBezTo>
                    <a:pt x="298" y="121"/>
                    <a:pt x="220" y="121"/>
                    <a:pt x="173" y="168"/>
                  </a:cubicBezTo>
                  <a:cubicBezTo>
                    <a:pt x="125" y="216"/>
                    <a:pt x="126" y="294"/>
                    <a:pt x="173" y="342"/>
                  </a:cubicBezTo>
                  <a:cubicBezTo>
                    <a:pt x="235" y="404"/>
                    <a:pt x="298" y="466"/>
                    <a:pt x="360" y="529"/>
                  </a:cubicBezTo>
                  <a:cubicBezTo>
                    <a:pt x="397" y="576"/>
                    <a:pt x="396" y="641"/>
                    <a:pt x="355" y="686"/>
                  </a:cubicBezTo>
                  <a:cubicBezTo>
                    <a:pt x="314" y="728"/>
                    <a:pt x="314" y="728"/>
                    <a:pt x="314" y="728"/>
                  </a:cubicBezTo>
                  <a:cubicBezTo>
                    <a:pt x="154" y="728"/>
                    <a:pt x="154" y="728"/>
                    <a:pt x="154" y="7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endParaRPr lang="en-US" sz="3600"/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3822701" y="4227513"/>
              <a:ext cx="2735263" cy="1492250"/>
            </a:xfrm>
            <a:custGeom>
              <a:avLst/>
              <a:gdLst>
                <a:gd name="T0" fmla="*/ 728 w 728"/>
                <a:gd name="T1" fmla="*/ 244 h 397"/>
                <a:gd name="T2" fmla="*/ 634 w 728"/>
                <a:gd name="T3" fmla="*/ 150 h 397"/>
                <a:gd name="T4" fmla="*/ 576 w 728"/>
                <a:gd name="T5" fmla="*/ 151 h 397"/>
                <a:gd name="T6" fmla="*/ 422 w 728"/>
                <a:gd name="T7" fmla="*/ 305 h 397"/>
                <a:gd name="T8" fmla="*/ 88 w 728"/>
                <a:gd name="T9" fmla="*/ 305 h 397"/>
                <a:gd name="T10" fmla="*/ 54 w 728"/>
                <a:gd name="T11" fmla="*/ 16 h 397"/>
                <a:gd name="T12" fmla="*/ 110 w 728"/>
                <a:gd name="T13" fmla="*/ 24 h 397"/>
                <a:gd name="T14" fmla="*/ 197 w 728"/>
                <a:gd name="T15" fmla="*/ 24 h 397"/>
                <a:gd name="T16" fmla="*/ 169 w 728"/>
                <a:gd name="T17" fmla="*/ 51 h 397"/>
                <a:gd name="T18" fmla="*/ 169 w 728"/>
                <a:gd name="T19" fmla="*/ 225 h 397"/>
                <a:gd name="T20" fmla="*/ 342 w 728"/>
                <a:gd name="T21" fmla="*/ 224 h 397"/>
                <a:gd name="T22" fmla="*/ 529 w 728"/>
                <a:gd name="T23" fmla="*/ 37 h 397"/>
                <a:gd name="T24" fmla="*/ 686 w 728"/>
                <a:gd name="T25" fmla="*/ 42 h 397"/>
                <a:gd name="T26" fmla="*/ 728 w 728"/>
                <a:gd name="T27" fmla="*/ 84 h 397"/>
                <a:gd name="T28" fmla="*/ 728 w 728"/>
                <a:gd name="T29" fmla="*/ 244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8" h="397">
                  <a:moveTo>
                    <a:pt x="728" y="244"/>
                  </a:moveTo>
                  <a:cubicBezTo>
                    <a:pt x="634" y="150"/>
                    <a:pt x="634" y="150"/>
                    <a:pt x="634" y="150"/>
                  </a:cubicBezTo>
                  <a:cubicBezTo>
                    <a:pt x="617" y="136"/>
                    <a:pt x="592" y="136"/>
                    <a:pt x="576" y="151"/>
                  </a:cubicBezTo>
                  <a:cubicBezTo>
                    <a:pt x="422" y="305"/>
                    <a:pt x="422" y="305"/>
                    <a:pt x="422" y="305"/>
                  </a:cubicBezTo>
                  <a:cubicBezTo>
                    <a:pt x="332" y="395"/>
                    <a:pt x="178" y="397"/>
                    <a:pt x="88" y="305"/>
                  </a:cubicBezTo>
                  <a:cubicBezTo>
                    <a:pt x="10" y="229"/>
                    <a:pt x="0" y="107"/>
                    <a:pt x="54" y="16"/>
                  </a:cubicBezTo>
                  <a:cubicBezTo>
                    <a:pt x="74" y="21"/>
                    <a:pt x="89" y="24"/>
                    <a:pt x="110" y="24"/>
                  </a:cubicBezTo>
                  <a:cubicBezTo>
                    <a:pt x="197" y="24"/>
                    <a:pt x="197" y="24"/>
                    <a:pt x="197" y="24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21" y="99"/>
                    <a:pt x="121" y="177"/>
                    <a:pt x="169" y="225"/>
                  </a:cubicBezTo>
                  <a:cubicBezTo>
                    <a:pt x="216" y="272"/>
                    <a:pt x="294" y="272"/>
                    <a:pt x="342" y="224"/>
                  </a:cubicBezTo>
                  <a:cubicBezTo>
                    <a:pt x="404" y="162"/>
                    <a:pt x="466" y="100"/>
                    <a:pt x="529" y="37"/>
                  </a:cubicBezTo>
                  <a:cubicBezTo>
                    <a:pt x="576" y="0"/>
                    <a:pt x="642" y="2"/>
                    <a:pt x="686" y="42"/>
                  </a:cubicBezTo>
                  <a:cubicBezTo>
                    <a:pt x="728" y="84"/>
                    <a:pt x="728" y="84"/>
                    <a:pt x="728" y="84"/>
                  </a:cubicBezTo>
                  <a:cubicBezTo>
                    <a:pt x="728" y="244"/>
                    <a:pt x="728" y="244"/>
                    <a:pt x="728" y="2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endParaRPr lang="en-US" sz="3600"/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6900863" y="2960688"/>
              <a:ext cx="1490663" cy="2735263"/>
            </a:xfrm>
            <a:custGeom>
              <a:avLst/>
              <a:gdLst>
                <a:gd name="T0" fmla="*/ 243 w 397"/>
                <a:gd name="T1" fmla="*/ 1 h 728"/>
                <a:gd name="T2" fmla="*/ 150 w 397"/>
                <a:gd name="T3" fmla="*/ 94 h 728"/>
                <a:gd name="T4" fmla="*/ 151 w 397"/>
                <a:gd name="T5" fmla="*/ 153 h 728"/>
                <a:gd name="T6" fmla="*/ 304 w 397"/>
                <a:gd name="T7" fmla="*/ 306 h 728"/>
                <a:gd name="T8" fmla="*/ 305 w 397"/>
                <a:gd name="T9" fmla="*/ 640 h 728"/>
                <a:gd name="T10" fmla="*/ 16 w 397"/>
                <a:gd name="T11" fmla="*/ 675 h 728"/>
                <a:gd name="T12" fmla="*/ 23 w 397"/>
                <a:gd name="T13" fmla="*/ 618 h 728"/>
                <a:gd name="T14" fmla="*/ 23 w 397"/>
                <a:gd name="T15" fmla="*/ 532 h 728"/>
                <a:gd name="T16" fmla="*/ 51 w 397"/>
                <a:gd name="T17" fmla="*/ 559 h 728"/>
                <a:gd name="T18" fmla="*/ 224 w 397"/>
                <a:gd name="T19" fmla="*/ 560 h 728"/>
                <a:gd name="T20" fmla="*/ 224 w 397"/>
                <a:gd name="T21" fmla="*/ 387 h 728"/>
                <a:gd name="T22" fmla="*/ 37 w 397"/>
                <a:gd name="T23" fmla="*/ 200 h 728"/>
                <a:gd name="T24" fmla="*/ 42 w 397"/>
                <a:gd name="T25" fmla="*/ 42 h 728"/>
                <a:gd name="T26" fmla="*/ 83 w 397"/>
                <a:gd name="T27" fmla="*/ 0 h 728"/>
                <a:gd name="T28" fmla="*/ 243 w 397"/>
                <a:gd name="T29" fmla="*/ 1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7" h="728">
                  <a:moveTo>
                    <a:pt x="243" y="1"/>
                  </a:moveTo>
                  <a:cubicBezTo>
                    <a:pt x="150" y="94"/>
                    <a:pt x="150" y="94"/>
                    <a:pt x="150" y="94"/>
                  </a:cubicBezTo>
                  <a:cubicBezTo>
                    <a:pt x="136" y="111"/>
                    <a:pt x="136" y="136"/>
                    <a:pt x="151" y="153"/>
                  </a:cubicBezTo>
                  <a:cubicBezTo>
                    <a:pt x="304" y="306"/>
                    <a:pt x="304" y="306"/>
                    <a:pt x="304" y="306"/>
                  </a:cubicBezTo>
                  <a:cubicBezTo>
                    <a:pt x="394" y="397"/>
                    <a:pt x="397" y="550"/>
                    <a:pt x="305" y="640"/>
                  </a:cubicBezTo>
                  <a:cubicBezTo>
                    <a:pt x="228" y="718"/>
                    <a:pt x="106" y="728"/>
                    <a:pt x="16" y="675"/>
                  </a:cubicBezTo>
                  <a:cubicBezTo>
                    <a:pt x="20" y="654"/>
                    <a:pt x="23" y="639"/>
                    <a:pt x="23" y="618"/>
                  </a:cubicBezTo>
                  <a:cubicBezTo>
                    <a:pt x="23" y="532"/>
                    <a:pt x="23" y="532"/>
                    <a:pt x="23" y="532"/>
                  </a:cubicBezTo>
                  <a:cubicBezTo>
                    <a:pt x="51" y="559"/>
                    <a:pt x="51" y="559"/>
                    <a:pt x="51" y="559"/>
                  </a:cubicBezTo>
                  <a:cubicBezTo>
                    <a:pt x="99" y="607"/>
                    <a:pt x="177" y="607"/>
                    <a:pt x="224" y="560"/>
                  </a:cubicBezTo>
                  <a:cubicBezTo>
                    <a:pt x="272" y="512"/>
                    <a:pt x="272" y="434"/>
                    <a:pt x="224" y="387"/>
                  </a:cubicBezTo>
                  <a:cubicBezTo>
                    <a:pt x="162" y="324"/>
                    <a:pt x="99" y="262"/>
                    <a:pt x="37" y="200"/>
                  </a:cubicBezTo>
                  <a:cubicBezTo>
                    <a:pt x="0" y="153"/>
                    <a:pt x="2" y="87"/>
                    <a:pt x="42" y="42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243" y="1"/>
                    <a:pt x="243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endParaRPr lang="en-US" sz="3600"/>
            </a:p>
          </p:txBody>
        </p:sp>
      </p:grpSp>
      <p:sp>
        <p:nvSpPr>
          <p:cNvPr id="63" name="稻壳儿_刀客儿出品_2"/>
          <p:cNvSpPr txBox="1"/>
          <p:nvPr/>
        </p:nvSpPr>
        <p:spPr>
          <a:xfrm>
            <a:off x="1322039" y="4816707"/>
            <a:ext cx="1633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  <a:latin typeface="+mj-lt"/>
              </a:rPr>
              <a:t>Insert title here</a:t>
            </a:r>
            <a:endParaRPr lang="en-US" sz="16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64" name="稻壳儿_刀客儿出品_3"/>
          <p:cNvSpPr txBox="1"/>
          <p:nvPr/>
        </p:nvSpPr>
        <p:spPr>
          <a:xfrm>
            <a:off x="1220255" y="5150019"/>
            <a:ext cx="1837351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Sed perspiciatis unde omnis iste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natus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error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稻壳儿_刀客儿出品_4"/>
          <p:cNvSpPr txBox="1"/>
          <p:nvPr/>
        </p:nvSpPr>
        <p:spPr>
          <a:xfrm>
            <a:off x="1322039" y="3261732"/>
            <a:ext cx="1633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  <a:latin typeface="+mj-lt"/>
              </a:rPr>
              <a:t>Insert title here</a:t>
            </a:r>
            <a:endParaRPr lang="en-US" sz="16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66" name="稻壳儿_刀客儿出品_5"/>
          <p:cNvSpPr txBox="1"/>
          <p:nvPr/>
        </p:nvSpPr>
        <p:spPr>
          <a:xfrm>
            <a:off x="1220255" y="3595044"/>
            <a:ext cx="1837351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Sed perspiciatis unde omnis iste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natus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error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7" name="稻壳儿_刀客儿出品_6"/>
          <p:cNvSpPr txBox="1"/>
          <p:nvPr/>
        </p:nvSpPr>
        <p:spPr>
          <a:xfrm>
            <a:off x="1322039" y="1899214"/>
            <a:ext cx="1633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  <a:latin typeface="+mj-lt"/>
              </a:rPr>
              <a:t>Insert title here</a:t>
            </a:r>
            <a:endParaRPr lang="en-US" sz="16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68" name="稻壳儿_刀客儿出品_7"/>
          <p:cNvSpPr txBox="1"/>
          <p:nvPr/>
        </p:nvSpPr>
        <p:spPr>
          <a:xfrm>
            <a:off x="1220255" y="2232526"/>
            <a:ext cx="1837351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Sed perspiciatis unde omnis iste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natus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error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9" name="稻壳儿_刀客儿出品_8"/>
          <p:cNvSpPr txBox="1"/>
          <p:nvPr/>
        </p:nvSpPr>
        <p:spPr>
          <a:xfrm>
            <a:off x="9236178" y="4816707"/>
            <a:ext cx="1633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  <a:latin typeface="+mj-lt"/>
              </a:rPr>
              <a:t>Insert title here</a:t>
            </a:r>
            <a:endParaRPr lang="en-US" sz="16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70" name="稻壳儿_刀客儿出品_9"/>
          <p:cNvSpPr txBox="1"/>
          <p:nvPr/>
        </p:nvSpPr>
        <p:spPr>
          <a:xfrm>
            <a:off x="9134394" y="5150019"/>
            <a:ext cx="1837351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Sed perspiciatis unde omnis iste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natus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error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稻壳儿_刀客儿出品_10"/>
          <p:cNvSpPr txBox="1"/>
          <p:nvPr/>
        </p:nvSpPr>
        <p:spPr>
          <a:xfrm>
            <a:off x="9236178" y="3261732"/>
            <a:ext cx="1633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  <a:latin typeface="+mj-lt"/>
              </a:rPr>
              <a:t>Insert title here</a:t>
            </a:r>
            <a:endParaRPr lang="en-US" sz="16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72" name="稻壳儿_刀客儿出品_11"/>
          <p:cNvSpPr txBox="1"/>
          <p:nvPr/>
        </p:nvSpPr>
        <p:spPr>
          <a:xfrm>
            <a:off x="9134394" y="3595044"/>
            <a:ext cx="1837351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Sed perspiciatis unde omnis iste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natus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error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3" name="稻壳儿_刀客儿出品_12"/>
          <p:cNvSpPr txBox="1"/>
          <p:nvPr/>
        </p:nvSpPr>
        <p:spPr>
          <a:xfrm>
            <a:off x="9236178" y="1899214"/>
            <a:ext cx="1633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  <a:latin typeface="+mj-lt"/>
              </a:rPr>
              <a:t>Insert title here</a:t>
            </a:r>
            <a:endParaRPr lang="en-US" sz="16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74" name="稻壳儿_刀客儿出品_13"/>
          <p:cNvSpPr txBox="1"/>
          <p:nvPr/>
        </p:nvSpPr>
        <p:spPr>
          <a:xfrm>
            <a:off x="9134394" y="2232526"/>
            <a:ext cx="1837351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Sed perspiciatis unde omnis iste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natus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error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0" name="稻壳儿_刀客儿出品_14"/>
          <p:cNvSpPr txBox="1"/>
          <p:nvPr/>
        </p:nvSpPr>
        <p:spPr>
          <a:xfrm>
            <a:off x="4304484" y="584608"/>
            <a:ext cx="3583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</a:rPr>
              <a:t>Annual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accent4"/>
                </a:solidFill>
              </a:rPr>
              <a:t>Template</a:t>
            </a:r>
            <a:endParaRPr lang="en-US" sz="3200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稻壳儿_刀客儿出品_1"/>
          <p:cNvSpPr/>
          <p:nvPr/>
        </p:nvSpPr>
        <p:spPr>
          <a:xfrm>
            <a:off x="2529840" y="1549400"/>
            <a:ext cx="7132320" cy="3759200"/>
          </a:xfrm>
          <a:prstGeom prst="roundRect">
            <a:avLst>
              <a:gd name="adj" fmla="val 5586"/>
            </a:avLst>
          </a:prstGeom>
          <a:solidFill>
            <a:schemeClr val="bg1"/>
          </a:solidFill>
          <a:ln>
            <a:noFill/>
          </a:ln>
          <a:effectLst>
            <a:outerShdw blurRad="317500" dist="101477" dir="2699999" rotWithShape="0">
              <a:scrgbClr r="0" g="0" b="0">
                <a:alpha val="15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稻壳儿_刀客儿出品_2"/>
          <p:cNvSpPr/>
          <p:nvPr/>
        </p:nvSpPr>
        <p:spPr>
          <a:xfrm>
            <a:off x="3060700" y="4132580"/>
            <a:ext cx="777240" cy="777240"/>
          </a:xfrm>
          <a:prstGeom prst="corner">
            <a:avLst>
              <a:gd name="adj1" fmla="val 22549"/>
              <a:gd name="adj2" fmla="val 2098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稻壳儿_刀客儿出品_3"/>
          <p:cNvSpPr/>
          <p:nvPr/>
        </p:nvSpPr>
        <p:spPr>
          <a:xfrm rot="10800000">
            <a:off x="8354060" y="1948180"/>
            <a:ext cx="777240" cy="777240"/>
          </a:xfrm>
          <a:prstGeom prst="corner">
            <a:avLst>
              <a:gd name="adj1" fmla="val 22549"/>
              <a:gd name="adj2" fmla="val 209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稻壳儿_刀客儿出品_4"/>
          <p:cNvSpPr txBox="1"/>
          <p:nvPr/>
        </p:nvSpPr>
        <p:spPr>
          <a:xfrm>
            <a:off x="4772561" y="2995724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1"/>
                </a:solidFill>
                <a:latin typeface="+mj-ea"/>
                <a:ea typeface="+mj-ea"/>
              </a:rPr>
              <a:t>添加</a:t>
            </a:r>
            <a:r>
              <a:rPr lang="zh-CN" altLang="en-US" sz="4800" dirty="0">
                <a:solidFill>
                  <a:schemeClr val="accent2"/>
                </a:solidFill>
                <a:latin typeface="+mj-ea"/>
                <a:ea typeface="+mj-ea"/>
              </a:rPr>
              <a:t>标题</a:t>
            </a:r>
            <a:endParaRPr lang="en-US" sz="4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7" name="稻壳儿_刀客儿出品_5"/>
          <p:cNvSpPr txBox="1"/>
          <p:nvPr/>
        </p:nvSpPr>
        <p:spPr>
          <a:xfrm>
            <a:off x="5330406" y="2446032"/>
            <a:ext cx="1531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</a:rPr>
              <a:t>PART.</a:t>
            </a:r>
            <a:r>
              <a:rPr lang="en-US" altLang="zh-CN" sz="2800" dirty="0">
                <a:solidFill>
                  <a:schemeClr val="accent2"/>
                </a:solidFill>
              </a:rPr>
              <a:t>03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稻壳儿_刀客儿出品_6"/>
          <p:cNvSpPr txBox="1"/>
          <p:nvPr/>
        </p:nvSpPr>
        <p:spPr>
          <a:xfrm>
            <a:off x="3621297" y="3897659"/>
            <a:ext cx="4949406" cy="514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Lorem ipsum dolor sit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consectetuer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. Maecenas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porttitor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massa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稻壳儿_刀客儿出品_1"/>
          <p:cNvSpPr/>
          <p:nvPr/>
        </p:nvSpPr>
        <p:spPr bwMode="auto">
          <a:xfrm rot="4327985" flipH="1">
            <a:off x="1822362" y="2596056"/>
            <a:ext cx="1459190" cy="1581299"/>
          </a:xfrm>
          <a:custGeom>
            <a:avLst/>
            <a:gdLst>
              <a:gd name="T0" fmla="*/ 713 w 809"/>
              <a:gd name="T1" fmla="*/ 359 h 868"/>
              <a:gd name="T2" fmla="*/ 550 w 809"/>
              <a:gd name="T3" fmla="*/ 248 h 868"/>
              <a:gd name="T4" fmla="*/ 550 w 809"/>
              <a:gd name="T5" fmla="*/ 248 h 868"/>
              <a:gd name="T6" fmla="*/ 550 w 809"/>
              <a:gd name="T7" fmla="*/ 248 h 868"/>
              <a:gd name="T8" fmla="*/ 528 w 809"/>
              <a:gd name="T9" fmla="*/ 243 h 868"/>
              <a:gd name="T10" fmla="*/ 417 w 809"/>
              <a:gd name="T11" fmla="*/ 174 h 868"/>
              <a:gd name="T12" fmla="*/ 393 w 809"/>
              <a:gd name="T13" fmla="*/ 0 h 868"/>
              <a:gd name="T14" fmla="*/ 0 w 809"/>
              <a:gd name="T15" fmla="*/ 302 h 868"/>
              <a:gd name="T16" fmla="*/ 126 w 809"/>
              <a:gd name="T17" fmla="*/ 385 h 868"/>
              <a:gd name="T18" fmla="*/ 179 w 809"/>
              <a:gd name="T19" fmla="*/ 546 h 868"/>
              <a:gd name="T20" fmla="*/ 180 w 809"/>
              <a:gd name="T21" fmla="*/ 545 h 868"/>
              <a:gd name="T22" fmla="*/ 237 w 809"/>
              <a:gd name="T23" fmla="*/ 708 h 868"/>
              <a:gd name="T24" fmla="*/ 649 w 809"/>
              <a:gd name="T25" fmla="*/ 772 h 868"/>
              <a:gd name="T26" fmla="*/ 713 w 809"/>
              <a:gd name="T27" fmla="*/ 359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09" h="868">
                <a:moveTo>
                  <a:pt x="713" y="359"/>
                </a:moveTo>
                <a:cubicBezTo>
                  <a:pt x="671" y="302"/>
                  <a:pt x="613" y="265"/>
                  <a:pt x="550" y="248"/>
                </a:cubicBezTo>
                <a:cubicBezTo>
                  <a:pt x="550" y="248"/>
                  <a:pt x="550" y="248"/>
                  <a:pt x="550" y="248"/>
                </a:cubicBezTo>
                <a:cubicBezTo>
                  <a:pt x="550" y="248"/>
                  <a:pt x="550" y="248"/>
                  <a:pt x="550" y="248"/>
                </a:cubicBezTo>
                <a:cubicBezTo>
                  <a:pt x="543" y="246"/>
                  <a:pt x="535" y="245"/>
                  <a:pt x="528" y="243"/>
                </a:cubicBezTo>
                <a:cubicBezTo>
                  <a:pt x="498" y="235"/>
                  <a:pt x="447" y="216"/>
                  <a:pt x="417" y="174"/>
                </a:cubicBezTo>
                <a:cubicBezTo>
                  <a:pt x="372" y="113"/>
                  <a:pt x="393" y="0"/>
                  <a:pt x="393" y="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2"/>
                  <a:pt x="66" y="302"/>
                  <a:pt x="126" y="385"/>
                </a:cubicBezTo>
                <a:cubicBezTo>
                  <a:pt x="187" y="468"/>
                  <a:pt x="179" y="546"/>
                  <a:pt x="179" y="546"/>
                </a:cubicBezTo>
                <a:cubicBezTo>
                  <a:pt x="180" y="545"/>
                  <a:pt x="180" y="545"/>
                  <a:pt x="180" y="545"/>
                </a:cubicBezTo>
                <a:cubicBezTo>
                  <a:pt x="182" y="602"/>
                  <a:pt x="201" y="659"/>
                  <a:pt x="237" y="708"/>
                </a:cubicBezTo>
                <a:cubicBezTo>
                  <a:pt x="333" y="839"/>
                  <a:pt x="517" y="868"/>
                  <a:pt x="649" y="772"/>
                </a:cubicBezTo>
                <a:cubicBezTo>
                  <a:pt x="781" y="675"/>
                  <a:pt x="809" y="491"/>
                  <a:pt x="713" y="359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endParaRPr lang="en-US" sz="11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20" name="稻壳儿_刀客儿出品_2"/>
          <p:cNvSpPr/>
          <p:nvPr/>
        </p:nvSpPr>
        <p:spPr bwMode="auto">
          <a:xfrm flipH="1">
            <a:off x="1711356" y="2702748"/>
            <a:ext cx="1206267" cy="1198422"/>
          </a:xfrm>
          <a:custGeom>
            <a:avLst/>
            <a:gdLst>
              <a:gd name="T0" fmla="*/ 558 w 663"/>
              <a:gd name="T1" fmla="*/ 522 h 663"/>
              <a:gd name="T2" fmla="*/ 142 w 663"/>
              <a:gd name="T3" fmla="*/ 558 h 663"/>
              <a:gd name="T4" fmla="*/ 105 w 663"/>
              <a:gd name="T5" fmla="*/ 142 h 663"/>
              <a:gd name="T6" fmla="*/ 522 w 663"/>
              <a:gd name="T7" fmla="*/ 105 h 663"/>
              <a:gd name="T8" fmla="*/ 558 w 663"/>
              <a:gd name="T9" fmla="*/ 522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3" h="663">
                <a:moveTo>
                  <a:pt x="558" y="522"/>
                </a:moveTo>
                <a:cubicBezTo>
                  <a:pt x="453" y="647"/>
                  <a:pt x="267" y="663"/>
                  <a:pt x="142" y="558"/>
                </a:cubicBezTo>
                <a:cubicBezTo>
                  <a:pt x="17" y="453"/>
                  <a:pt x="0" y="267"/>
                  <a:pt x="105" y="142"/>
                </a:cubicBezTo>
                <a:cubicBezTo>
                  <a:pt x="210" y="17"/>
                  <a:pt x="397" y="0"/>
                  <a:pt x="522" y="105"/>
                </a:cubicBezTo>
                <a:cubicBezTo>
                  <a:pt x="647" y="210"/>
                  <a:pt x="663" y="397"/>
                  <a:pt x="558" y="52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28" tIns="45714" rIns="91428" bIns="45714" numCol="1" anchor="ctr" anchorCtr="0" compatLnSpc="1"/>
          <a:lstStyle/>
          <a:p>
            <a:pPr algn="ctr"/>
            <a:endParaRPr lang="en-US" dirty="0"/>
          </a:p>
        </p:txBody>
      </p:sp>
      <p:sp>
        <p:nvSpPr>
          <p:cNvPr id="21" name="稻壳儿_刀客儿出品_3"/>
          <p:cNvSpPr/>
          <p:nvPr/>
        </p:nvSpPr>
        <p:spPr bwMode="auto">
          <a:xfrm rot="4327985" flipH="1">
            <a:off x="3023463" y="2776408"/>
            <a:ext cx="1406482" cy="1861176"/>
          </a:xfrm>
          <a:custGeom>
            <a:avLst/>
            <a:gdLst>
              <a:gd name="T0" fmla="*/ 747 w 779"/>
              <a:gd name="T1" fmla="*/ 702 h 1021"/>
              <a:gd name="T2" fmla="*/ 715 w 779"/>
              <a:gd name="T3" fmla="*/ 464 h 1021"/>
              <a:gd name="T4" fmla="*/ 715 w 779"/>
              <a:gd name="T5" fmla="*/ 464 h 1021"/>
              <a:gd name="T6" fmla="*/ 715 w 779"/>
              <a:gd name="T7" fmla="*/ 463 h 1021"/>
              <a:gd name="T8" fmla="*/ 701 w 779"/>
              <a:gd name="T9" fmla="*/ 439 h 1021"/>
              <a:gd name="T10" fmla="*/ 674 w 779"/>
              <a:gd name="T11" fmla="*/ 282 h 1021"/>
              <a:gd name="T12" fmla="*/ 779 w 779"/>
              <a:gd name="T13" fmla="*/ 142 h 1021"/>
              <a:gd name="T14" fmla="*/ 225 w 779"/>
              <a:gd name="T15" fmla="*/ 0 h 1021"/>
              <a:gd name="T16" fmla="*/ 245 w 779"/>
              <a:gd name="T17" fmla="*/ 189 h 1021"/>
              <a:gd name="T18" fmla="*/ 142 w 779"/>
              <a:gd name="T19" fmla="*/ 369 h 1021"/>
              <a:gd name="T20" fmla="*/ 143 w 779"/>
              <a:gd name="T21" fmla="*/ 369 h 1021"/>
              <a:gd name="T22" fmla="*/ 41 w 779"/>
              <a:gd name="T23" fmla="*/ 553 h 1021"/>
              <a:gd name="T24" fmla="*/ 320 w 779"/>
              <a:gd name="T25" fmla="*/ 980 h 1021"/>
              <a:gd name="T26" fmla="*/ 747 w 779"/>
              <a:gd name="T27" fmla="*/ 702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79" h="1021">
                <a:moveTo>
                  <a:pt x="747" y="702"/>
                </a:moveTo>
                <a:cubicBezTo>
                  <a:pt x="765" y="618"/>
                  <a:pt x="751" y="535"/>
                  <a:pt x="715" y="464"/>
                </a:cubicBezTo>
                <a:cubicBezTo>
                  <a:pt x="715" y="464"/>
                  <a:pt x="715" y="464"/>
                  <a:pt x="715" y="464"/>
                </a:cubicBezTo>
                <a:cubicBezTo>
                  <a:pt x="715" y="464"/>
                  <a:pt x="715" y="463"/>
                  <a:pt x="715" y="463"/>
                </a:cubicBezTo>
                <a:cubicBezTo>
                  <a:pt x="711" y="455"/>
                  <a:pt x="706" y="447"/>
                  <a:pt x="701" y="439"/>
                </a:cubicBezTo>
                <a:cubicBezTo>
                  <a:pt x="685" y="406"/>
                  <a:pt x="661" y="344"/>
                  <a:pt x="674" y="282"/>
                </a:cubicBezTo>
                <a:cubicBezTo>
                  <a:pt x="693" y="192"/>
                  <a:pt x="779" y="142"/>
                  <a:pt x="779" y="142"/>
                </a:cubicBezTo>
                <a:cubicBezTo>
                  <a:pt x="225" y="0"/>
                  <a:pt x="225" y="0"/>
                  <a:pt x="225" y="0"/>
                </a:cubicBezTo>
                <a:cubicBezTo>
                  <a:pt x="225" y="0"/>
                  <a:pt x="271" y="67"/>
                  <a:pt x="245" y="189"/>
                </a:cubicBezTo>
                <a:cubicBezTo>
                  <a:pt x="219" y="312"/>
                  <a:pt x="142" y="369"/>
                  <a:pt x="142" y="369"/>
                </a:cubicBezTo>
                <a:cubicBezTo>
                  <a:pt x="143" y="369"/>
                  <a:pt x="143" y="369"/>
                  <a:pt x="143" y="369"/>
                </a:cubicBezTo>
                <a:cubicBezTo>
                  <a:pt x="93" y="417"/>
                  <a:pt x="57" y="480"/>
                  <a:pt x="41" y="553"/>
                </a:cubicBezTo>
                <a:cubicBezTo>
                  <a:pt x="0" y="748"/>
                  <a:pt x="125" y="939"/>
                  <a:pt x="320" y="980"/>
                </a:cubicBezTo>
                <a:cubicBezTo>
                  <a:pt x="514" y="1021"/>
                  <a:pt x="706" y="897"/>
                  <a:pt x="747" y="702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endParaRPr lang="en-US" sz="11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22" name="稻壳儿_刀客儿出品_4"/>
          <p:cNvSpPr/>
          <p:nvPr/>
        </p:nvSpPr>
        <p:spPr bwMode="auto">
          <a:xfrm flipH="1">
            <a:off x="2849687" y="3098329"/>
            <a:ext cx="1340607" cy="1326032"/>
          </a:xfrm>
          <a:custGeom>
            <a:avLst/>
            <a:gdLst>
              <a:gd name="T0" fmla="*/ 379 w 735"/>
              <a:gd name="T1" fmla="*/ 729 h 735"/>
              <a:gd name="T2" fmla="*/ 7 w 735"/>
              <a:gd name="T3" fmla="*/ 380 h 735"/>
              <a:gd name="T4" fmla="*/ 356 w 735"/>
              <a:gd name="T5" fmla="*/ 7 h 735"/>
              <a:gd name="T6" fmla="*/ 729 w 735"/>
              <a:gd name="T7" fmla="*/ 356 h 735"/>
              <a:gd name="T8" fmla="*/ 379 w 735"/>
              <a:gd name="T9" fmla="*/ 729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5" h="735">
                <a:moveTo>
                  <a:pt x="379" y="729"/>
                </a:moveTo>
                <a:cubicBezTo>
                  <a:pt x="180" y="735"/>
                  <a:pt x="13" y="579"/>
                  <a:pt x="7" y="380"/>
                </a:cubicBezTo>
                <a:cubicBezTo>
                  <a:pt x="0" y="180"/>
                  <a:pt x="156" y="13"/>
                  <a:pt x="356" y="7"/>
                </a:cubicBezTo>
                <a:cubicBezTo>
                  <a:pt x="555" y="0"/>
                  <a:pt x="722" y="157"/>
                  <a:pt x="729" y="356"/>
                </a:cubicBezTo>
                <a:cubicBezTo>
                  <a:pt x="735" y="555"/>
                  <a:pt x="579" y="722"/>
                  <a:pt x="379" y="7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28" tIns="45714" rIns="91428" bIns="45714" numCol="1" anchor="ctr" anchorCtr="0" compatLnSpc="1"/>
          <a:lstStyle/>
          <a:p>
            <a:pPr algn="ctr"/>
            <a:endParaRPr lang="en-US" dirty="0"/>
          </a:p>
        </p:txBody>
      </p:sp>
      <p:sp>
        <p:nvSpPr>
          <p:cNvPr id="23" name="稻壳儿_刀客儿出品_5"/>
          <p:cNvSpPr/>
          <p:nvPr/>
        </p:nvSpPr>
        <p:spPr bwMode="auto">
          <a:xfrm rot="2527985" flipH="1">
            <a:off x="3990956" y="2233149"/>
            <a:ext cx="2415332" cy="1858664"/>
          </a:xfrm>
          <a:custGeom>
            <a:avLst/>
            <a:gdLst>
              <a:gd name="T0" fmla="*/ 926 w 1327"/>
              <a:gd name="T1" fmla="*/ 65 h 1029"/>
              <a:gd name="T2" fmla="*/ 618 w 1327"/>
              <a:gd name="T3" fmla="*/ 96 h 1029"/>
              <a:gd name="T4" fmla="*/ 618 w 1327"/>
              <a:gd name="T5" fmla="*/ 96 h 1029"/>
              <a:gd name="T6" fmla="*/ 618 w 1327"/>
              <a:gd name="T7" fmla="*/ 96 h 1029"/>
              <a:gd name="T8" fmla="*/ 585 w 1327"/>
              <a:gd name="T9" fmla="*/ 113 h 1029"/>
              <a:gd name="T10" fmla="*/ 382 w 1327"/>
              <a:gd name="T11" fmla="*/ 142 h 1029"/>
              <a:gd name="T12" fmla="*/ 207 w 1327"/>
              <a:gd name="T13" fmla="*/ 0 h 1029"/>
              <a:gd name="T14" fmla="*/ 0 w 1327"/>
              <a:gd name="T15" fmla="*/ 708 h 1029"/>
              <a:gd name="T16" fmla="*/ 245 w 1327"/>
              <a:gd name="T17" fmla="*/ 689 h 1029"/>
              <a:gd name="T18" fmla="*/ 471 w 1327"/>
              <a:gd name="T19" fmla="*/ 830 h 1029"/>
              <a:gd name="T20" fmla="*/ 471 w 1327"/>
              <a:gd name="T21" fmla="*/ 829 h 1029"/>
              <a:gd name="T22" fmla="*/ 704 w 1327"/>
              <a:gd name="T23" fmla="*/ 967 h 1029"/>
              <a:gd name="T24" fmla="*/ 1266 w 1327"/>
              <a:gd name="T25" fmla="*/ 627 h 1029"/>
              <a:gd name="T26" fmla="*/ 926 w 1327"/>
              <a:gd name="T27" fmla="*/ 65 h 1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27" h="1029">
                <a:moveTo>
                  <a:pt x="926" y="65"/>
                </a:moveTo>
                <a:cubicBezTo>
                  <a:pt x="819" y="39"/>
                  <a:pt x="711" y="52"/>
                  <a:pt x="618" y="96"/>
                </a:cubicBezTo>
                <a:cubicBezTo>
                  <a:pt x="618" y="96"/>
                  <a:pt x="618" y="96"/>
                  <a:pt x="618" y="96"/>
                </a:cubicBezTo>
                <a:cubicBezTo>
                  <a:pt x="618" y="96"/>
                  <a:pt x="618" y="96"/>
                  <a:pt x="618" y="96"/>
                </a:cubicBezTo>
                <a:cubicBezTo>
                  <a:pt x="607" y="101"/>
                  <a:pt x="596" y="107"/>
                  <a:pt x="585" y="113"/>
                </a:cubicBezTo>
                <a:cubicBezTo>
                  <a:pt x="542" y="133"/>
                  <a:pt x="461" y="161"/>
                  <a:pt x="382" y="142"/>
                </a:cubicBezTo>
                <a:cubicBezTo>
                  <a:pt x="267" y="113"/>
                  <a:pt x="207" y="0"/>
                  <a:pt x="207" y="0"/>
                </a:cubicBezTo>
                <a:cubicBezTo>
                  <a:pt x="0" y="708"/>
                  <a:pt x="0" y="708"/>
                  <a:pt x="0" y="708"/>
                </a:cubicBezTo>
                <a:cubicBezTo>
                  <a:pt x="0" y="708"/>
                  <a:pt x="88" y="651"/>
                  <a:pt x="245" y="689"/>
                </a:cubicBezTo>
                <a:cubicBezTo>
                  <a:pt x="402" y="728"/>
                  <a:pt x="471" y="830"/>
                  <a:pt x="471" y="830"/>
                </a:cubicBezTo>
                <a:cubicBezTo>
                  <a:pt x="471" y="829"/>
                  <a:pt x="471" y="829"/>
                  <a:pt x="471" y="829"/>
                </a:cubicBezTo>
                <a:cubicBezTo>
                  <a:pt x="531" y="895"/>
                  <a:pt x="611" y="944"/>
                  <a:pt x="704" y="967"/>
                </a:cubicBezTo>
                <a:cubicBezTo>
                  <a:pt x="953" y="1029"/>
                  <a:pt x="1205" y="876"/>
                  <a:pt x="1266" y="627"/>
                </a:cubicBezTo>
                <a:cubicBezTo>
                  <a:pt x="1327" y="378"/>
                  <a:pt x="1175" y="126"/>
                  <a:pt x="926" y="6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endParaRPr lang="en-US" sz="11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24" name="稻壳儿_刀客儿出品_6"/>
          <p:cNvSpPr/>
          <p:nvPr/>
        </p:nvSpPr>
        <p:spPr bwMode="auto">
          <a:xfrm rot="15738953" flipH="1">
            <a:off x="5963437" y="2318911"/>
            <a:ext cx="2363555" cy="3005871"/>
          </a:xfrm>
          <a:custGeom>
            <a:avLst/>
            <a:gdLst>
              <a:gd name="T0" fmla="*/ 123 w 1309"/>
              <a:gd name="T1" fmla="*/ 475 h 1651"/>
              <a:gd name="T2" fmla="*/ 142 w 1309"/>
              <a:gd name="T3" fmla="*/ 856 h 1651"/>
              <a:gd name="T4" fmla="*/ 142 w 1309"/>
              <a:gd name="T5" fmla="*/ 856 h 1651"/>
              <a:gd name="T6" fmla="*/ 143 w 1309"/>
              <a:gd name="T7" fmla="*/ 856 h 1651"/>
              <a:gd name="T8" fmla="*/ 161 w 1309"/>
              <a:gd name="T9" fmla="*/ 897 h 1651"/>
              <a:gd name="T10" fmla="*/ 185 w 1309"/>
              <a:gd name="T11" fmla="*/ 1148 h 1651"/>
              <a:gd name="T12" fmla="*/ 0 w 1309"/>
              <a:gd name="T13" fmla="*/ 1356 h 1651"/>
              <a:gd name="T14" fmla="*/ 858 w 1309"/>
              <a:gd name="T15" fmla="*/ 1651 h 1651"/>
              <a:gd name="T16" fmla="*/ 850 w 1309"/>
              <a:gd name="T17" fmla="*/ 1349 h 1651"/>
              <a:gd name="T18" fmla="*/ 1036 w 1309"/>
              <a:gd name="T19" fmla="*/ 1079 h 1651"/>
              <a:gd name="T20" fmla="*/ 1035 w 1309"/>
              <a:gd name="T21" fmla="*/ 1079 h 1651"/>
              <a:gd name="T22" fmla="*/ 1219 w 1309"/>
              <a:gd name="T23" fmla="*/ 801 h 1651"/>
              <a:gd name="T24" fmla="*/ 834 w 1309"/>
              <a:gd name="T25" fmla="*/ 90 h 1651"/>
              <a:gd name="T26" fmla="*/ 123 w 1309"/>
              <a:gd name="T27" fmla="*/ 475 h 1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09" h="1651">
                <a:moveTo>
                  <a:pt x="123" y="475"/>
                </a:moveTo>
                <a:cubicBezTo>
                  <a:pt x="84" y="606"/>
                  <a:pt x="94" y="739"/>
                  <a:pt x="142" y="856"/>
                </a:cubicBezTo>
                <a:cubicBezTo>
                  <a:pt x="142" y="856"/>
                  <a:pt x="142" y="856"/>
                  <a:pt x="142" y="856"/>
                </a:cubicBezTo>
                <a:cubicBezTo>
                  <a:pt x="142" y="856"/>
                  <a:pt x="143" y="856"/>
                  <a:pt x="143" y="856"/>
                </a:cubicBezTo>
                <a:cubicBezTo>
                  <a:pt x="148" y="870"/>
                  <a:pt x="155" y="884"/>
                  <a:pt x="161" y="897"/>
                </a:cubicBezTo>
                <a:cubicBezTo>
                  <a:pt x="183" y="951"/>
                  <a:pt x="213" y="1052"/>
                  <a:pt x="185" y="1148"/>
                </a:cubicBezTo>
                <a:cubicBezTo>
                  <a:pt x="143" y="1288"/>
                  <a:pt x="0" y="1356"/>
                  <a:pt x="0" y="1356"/>
                </a:cubicBezTo>
                <a:cubicBezTo>
                  <a:pt x="858" y="1651"/>
                  <a:pt x="858" y="1651"/>
                  <a:pt x="858" y="1651"/>
                </a:cubicBezTo>
                <a:cubicBezTo>
                  <a:pt x="858" y="1651"/>
                  <a:pt x="793" y="1540"/>
                  <a:pt x="850" y="1349"/>
                </a:cubicBezTo>
                <a:cubicBezTo>
                  <a:pt x="907" y="1159"/>
                  <a:pt x="1036" y="1079"/>
                  <a:pt x="1036" y="1079"/>
                </a:cubicBezTo>
                <a:cubicBezTo>
                  <a:pt x="1035" y="1079"/>
                  <a:pt x="1035" y="1079"/>
                  <a:pt x="1035" y="1079"/>
                </a:cubicBezTo>
                <a:cubicBezTo>
                  <a:pt x="1120" y="1009"/>
                  <a:pt x="1185" y="914"/>
                  <a:pt x="1219" y="801"/>
                </a:cubicBezTo>
                <a:cubicBezTo>
                  <a:pt x="1309" y="498"/>
                  <a:pt x="1137" y="180"/>
                  <a:pt x="834" y="90"/>
                </a:cubicBezTo>
                <a:cubicBezTo>
                  <a:pt x="531" y="0"/>
                  <a:pt x="213" y="172"/>
                  <a:pt x="123" y="4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endParaRPr lang="en-US" sz="1100" dirty="0">
              <a:latin typeface="FontAwesome" pitchFamily="2" charset="0"/>
            </a:endParaRPr>
          </a:p>
        </p:txBody>
      </p:sp>
      <p:sp>
        <p:nvSpPr>
          <p:cNvPr id="25" name="稻壳儿_刀客儿出品_7"/>
          <p:cNvSpPr>
            <a:spLocks noChangeArrowheads="1"/>
          </p:cNvSpPr>
          <p:nvPr/>
        </p:nvSpPr>
        <p:spPr bwMode="auto">
          <a:xfrm flipH="1">
            <a:off x="5761929" y="2853415"/>
            <a:ext cx="2085079" cy="20694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28" tIns="45714" rIns="91428" bIns="45714" numCol="1" anchor="ctr" anchorCtr="0" compatLnSpc="1"/>
          <a:lstStyle/>
          <a:p>
            <a:pPr algn="ctr"/>
            <a:endParaRPr lang="en-US" dirty="0"/>
          </a:p>
        </p:txBody>
      </p:sp>
      <p:sp>
        <p:nvSpPr>
          <p:cNvPr id="26" name="稻壳儿_刀客儿出品_8"/>
          <p:cNvSpPr>
            <a:spLocks noChangeArrowheads="1"/>
          </p:cNvSpPr>
          <p:nvPr/>
        </p:nvSpPr>
        <p:spPr bwMode="auto">
          <a:xfrm flipH="1">
            <a:off x="4108454" y="2104103"/>
            <a:ext cx="1696050" cy="16811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28" tIns="45714" rIns="91428" bIns="45714" numCol="1" anchor="ctr" anchorCtr="0" compatLnSpc="1"/>
          <a:lstStyle/>
          <a:p>
            <a:pPr algn="ctr"/>
            <a:endParaRPr lang="en-US" dirty="0"/>
          </a:p>
        </p:txBody>
      </p:sp>
      <p:sp>
        <p:nvSpPr>
          <p:cNvPr id="27" name="稻壳儿_刀客儿出品_9"/>
          <p:cNvSpPr>
            <a:spLocks noChangeArrowheads="1"/>
          </p:cNvSpPr>
          <p:nvPr/>
        </p:nvSpPr>
        <p:spPr bwMode="auto">
          <a:xfrm flipH="1">
            <a:off x="7847008" y="1549576"/>
            <a:ext cx="2633636" cy="260767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28" tIns="45714" rIns="91428" bIns="45714" numCol="1" anchor="ctr" anchorCtr="0" compatLnSpc="1"/>
          <a:lstStyle/>
          <a:p>
            <a:pPr algn="ctr"/>
            <a:endParaRPr lang="en-US" dirty="0"/>
          </a:p>
        </p:txBody>
      </p:sp>
      <p:sp>
        <p:nvSpPr>
          <p:cNvPr id="28" name="稻壳儿_刀客儿出品_10"/>
          <p:cNvSpPr txBox="1"/>
          <p:nvPr/>
        </p:nvSpPr>
        <p:spPr>
          <a:xfrm>
            <a:off x="1378474" y="5295026"/>
            <a:ext cx="9435053" cy="61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Lorem ipsum dolor sit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amet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consectetuer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adipiscing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elit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. Maecenas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porttitor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congue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massa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Fusce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posuere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, magna sed pulvinar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ultricies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purus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lectus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malesuada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 libero, sit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amet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commodo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 magna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eros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quis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urna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.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ea typeface="Lato Light" charset="0"/>
              <a:cs typeface="Lato Light" charset="0"/>
            </a:endParaRPr>
          </a:p>
        </p:txBody>
      </p:sp>
      <p:sp>
        <p:nvSpPr>
          <p:cNvPr id="13" name="稻壳儿_刀客儿出品_11"/>
          <p:cNvSpPr txBox="1"/>
          <p:nvPr/>
        </p:nvSpPr>
        <p:spPr>
          <a:xfrm>
            <a:off x="4304484" y="584608"/>
            <a:ext cx="3583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</a:rPr>
              <a:t>Annual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accent4"/>
                </a:solidFill>
              </a:rPr>
              <a:t>Template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32" name="稻壳儿_刀客儿出品_12"/>
          <p:cNvSpPr/>
          <p:nvPr/>
        </p:nvSpPr>
        <p:spPr bwMode="auto">
          <a:xfrm>
            <a:off x="3216147" y="3476700"/>
            <a:ext cx="607686" cy="569290"/>
          </a:xfrm>
          <a:custGeom>
            <a:avLst/>
            <a:gdLst>
              <a:gd name="connsiteX0" fmla="*/ 45755 w 290711"/>
              <a:gd name="connsiteY0" fmla="*/ 45300 h 272344"/>
              <a:gd name="connsiteX1" fmla="*/ 45755 w 290711"/>
              <a:gd name="connsiteY1" fmla="*/ 172520 h 272344"/>
              <a:gd name="connsiteX2" fmla="*/ 244936 w 290711"/>
              <a:gd name="connsiteY2" fmla="*/ 172520 h 272344"/>
              <a:gd name="connsiteX3" fmla="*/ 244936 w 290711"/>
              <a:gd name="connsiteY3" fmla="*/ 45300 h 272344"/>
              <a:gd name="connsiteX4" fmla="*/ 244936 w 290711"/>
              <a:gd name="connsiteY4" fmla="*/ 36215 h 272344"/>
              <a:gd name="connsiteX5" fmla="*/ 254000 w 290711"/>
              <a:gd name="connsiteY5" fmla="*/ 45300 h 272344"/>
              <a:gd name="connsiteX6" fmla="*/ 254000 w 290711"/>
              <a:gd name="connsiteY6" fmla="*/ 172480 h 272344"/>
              <a:gd name="connsiteX7" fmla="*/ 244936 w 290711"/>
              <a:gd name="connsiteY7" fmla="*/ 181565 h 272344"/>
              <a:gd name="connsiteX8" fmla="*/ 45755 w 290711"/>
              <a:gd name="connsiteY8" fmla="*/ 181565 h 272344"/>
              <a:gd name="connsiteX9" fmla="*/ 36711 w 290711"/>
              <a:gd name="connsiteY9" fmla="*/ 172480 h 272344"/>
              <a:gd name="connsiteX10" fmla="*/ 36711 w 290711"/>
              <a:gd name="connsiteY10" fmla="*/ 45300 h 272344"/>
              <a:gd name="connsiteX11" fmla="*/ 45755 w 290711"/>
              <a:gd name="connsiteY11" fmla="*/ 36249 h 272344"/>
              <a:gd name="connsiteX12" fmla="*/ 27241 w 290711"/>
              <a:gd name="connsiteY12" fmla="*/ 18157 h 272344"/>
              <a:gd name="connsiteX13" fmla="*/ 18156 w 290711"/>
              <a:gd name="connsiteY13" fmla="*/ 27236 h 272344"/>
              <a:gd name="connsiteX14" fmla="*/ 18156 w 290711"/>
              <a:gd name="connsiteY14" fmla="*/ 208832 h 272344"/>
              <a:gd name="connsiteX15" fmla="*/ 27241 w 290711"/>
              <a:gd name="connsiteY15" fmla="*/ 217910 h 272344"/>
              <a:gd name="connsiteX16" fmla="*/ 109003 w 290711"/>
              <a:gd name="connsiteY16" fmla="*/ 217910 h 272344"/>
              <a:gd name="connsiteX17" fmla="*/ 181681 w 290711"/>
              <a:gd name="connsiteY17" fmla="*/ 217910 h 272344"/>
              <a:gd name="connsiteX18" fmla="*/ 263457 w 290711"/>
              <a:gd name="connsiteY18" fmla="*/ 217910 h 272344"/>
              <a:gd name="connsiteX19" fmla="*/ 272528 w 290711"/>
              <a:gd name="connsiteY19" fmla="*/ 208832 h 272344"/>
              <a:gd name="connsiteX20" fmla="*/ 272528 w 290711"/>
              <a:gd name="connsiteY20" fmla="*/ 27236 h 272344"/>
              <a:gd name="connsiteX21" fmla="*/ 263457 w 290711"/>
              <a:gd name="connsiteY21" fmla="*/ 18157 h 272344"/>
              <a:gd name="connsiteX22" fmla="*/ 27241 w 290711"/>
              <a:gd name="connsiteY22" fmla="*/ 0 h 272344"/>
              <a:gd name="connsiteX23" fmla="*/ 263457 w 290711"/>
              <a:gd name="connsiteY23" fmla="*/ 0 h 272344"/>
              <a:gd name="connsiteX24" fmla="*/ 290711 w 290711"/>
              <a:gd name="connsiteY24" fmla="*/ 27236 h 272344"/>
              <a:gd name="connsiteX25" fmla="*/ 290711 w 290711"/>
              <a:gd name="connsiteY25" fmla="*/ 208832 h 272344"/>
              <a:gd name="connsiteX26" fmla="*/ 263538 w 290711"/>
              <a:gd name="connsiteY26" fmla="*/ 236055 h 272344"/>
              <a:gd name="connsiteX27" fmla="*/ 172596 w 290711"/>
              <a:gd name="connsiteY27" fmla="*/ 236055 h 272344"/>
              <a:gd name="connsiteX28" fmla="*/ 172596 w 290711"/>
              <a:gd name="connsiteY28" fmla="*/ 247100 h 272344"/>
              <a:gd name="connsiteX29" fmla="*/ 229312 w 290711"/>
              <a:gd name="connsiteY29" fmla="*/ 254464 h 272344"/>
              <a:gd name="connsiteX30" fmla="*/ 236189 w 290711"/>
              <a:gd name="connsiteY30" fmla="*/ 263265 h 272344"/>
              <a:gd name="connsiteX31" fmla="*/ 227105 w 290711"/>
              <a:gd name="connsiteY31" fmla="*/ 272344 h 272344"/>
              <a:gd name="connsiteX32" fmla="*/ 63580 w 290711"/>
              <a:gd name="connsiteY32" fmla="*/ 272344 h 272344"/>
              <a:gd name="connsiteX33" fmla="*/ 54495 w 290711"/>
              <a:gd name="connsiteY33" fmla="*/ 263265 h 272344"/>
              <a:gd name="connsiteX34" fmla="*/ 61386 w 290711"/>
              <a:gd name="connsiteY34" fmla="*/ 254464 h 272344"/>
              <a:gd name="connsiteX35" fmla="*/ 118088 w 290711"/>
              <a:gd name="connsiteY35" fmla="*/ 247100 h 272344"/>
              <a:gd name="connsiteX36" fmla="*/ 118088 w 290711"/>
              <a:gd name="connsiteY36" fmla="*/ 236055 h 272344"/>
              <a:gd name="connsiteX37" fmla="*/ 27160 w 290711"/>
              <a:gd name="connsiteY37" fmla="*/ 236055 h 272344"/>
              <a:gd name="connsiteX38" fmla="*/ 0 w 290711"/>
              <a:gd name="connsiteY38" fmla="*/ 208832 h 272344"/>
              <a:gd name="connsiteX39" fmla="*/ 0 w 290711"/>
              <a:gd name="connsiteY39" fmla="*/ 27236 h 272344"/>
              <a:gd name="connsiteX40" fmla="*/ 27241 w 290711"/>
              <a:gd name="connsiteY40" fmla="*/ 0 h 272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90711" h="272344">
                <a:moveTo>
                  <a:pt x="45755" y="45300"/>
                </a:moveTo>
                <a:lnTo>
                  <a:pt x="45755" y="172520"/>
                </a:lnTo>
                <a:lnTo>
                  <a:pt x="244936" y="172520"/>
                </a:lnTo>
                <a:cubicBezTo>
                  <a:pt x="244936" y="172520"/>
                  <a:pt x="244936" y="45300"/>
                  <a:pt x="244936" y="45300"/>
                </a:cubicBezTo>
                <a:close/>
                <a:moveTo>
                  <a:pt x="244936" y="36215"/>
                </a:moveTo>
                <a:cubicBezTo>
                  <a:pt x="249946" y="36215"/>
                  <a:pt x="254000" y="40273"/>
                  <a:pt x="254000" y="45300"/>
                </a:cubicBezTo>
                <a:lnTo>
                  <a:pt x="254000" y="172480"/>
                </a:lnTo>
                <a:cubicBezTo>
                  <a:pt x="254000" y="177507"/>
                  <a:pt x="249946" y="181565"/>
                  <a:pt x="244936" y="181565"/>
                </a:cubicBezTo>
                <a:lnTo>
                  <a:pt x="45755" y="181565"/>
                </a:lnTo>
                <a:cubicBezTo>
                  <a:pt x="40755" y="181565"/>
                  <a:pt x="36711" y="177507"/>
                  <a:pt x="36711" y="172480"/>
                </a:cubicBezTo>
                <a:lnTo>
                  <a:pt x="36711" y="45300"/>
                </a:lnTo>
                <a:cubicBezTo>
                  <a:pt x="36711" y="40273"/>
                  <a:pt x="40755" y="36249"/>
                  <a:pt x="45755" y="36249"/>
                </a:cubicBezTo>
                <a:close/>
                <a:moveTo>
                  <a:pt x="27241" y="18157"/>
                </a:moveTo>
                <a:cubicBezTo>
                  <a:pt x="22221" y="18157"/>
                  <a:pt x="18156" y="22217"/>
                  <a:pt x="18156" y="27236"/>
                </a:cubicBezTo>
                <a:lnTo>
                  <a:pt x="18156" y="208832"/>
                </a:lnTo>
                <a:cubicBezTo>
                  <a:pt x="18156" y="213838"/>
                  <a:pt x="22221" y="217910"/>
                  <a:pt x="27241" y="217910"/>
                </a:cubicBezTo>
                <a:lnTo>
                  <a:pt x="109003" y="217910"/>
                </a:lnTo>
                <a:lnTo>
                  <a:pt x="181681" y="217910"/>
                </a:lnTo>
                <a:lnTo>
                  <a:pt x="263457" y="217910"/>
                </a:lnTo>
                <a:cubicBezTo>
                  <a:pt x="268450" y="217910"/>
                  <a:pt x="272528" y="213838"/>
                  <a:pt x="272528" y="208832"/>
                </a:cubicBezTo>
                <a:cubicBezTo>
                  <a:pt x="272528" y="208832"/>
                  <a:pt x="272528" y="27236"/>
                  <a:pt x="272528" y="27236"/>
                </a:cubicBezTo>
                <a:cubicBezTo>
                  <a:pt x="272528" y="22217"/>
                  <a:pt x="268450" y="18157"/>
                  <a:pt x="263457" y="18157"/>
                </a:cubicBezTo>
                <a:close/>
                <a:moveTo>
                  <a:pt x="27241" y="0"/>
                </a:moveTo>
                <a:lnTo>
                  <a:pt x="263457" y="0"/>
                </a:lnTo>
                <a:cubicBezTo>
                  <a:pt x="278490" y="0"/>
                  <a:pt x="290711" y="12181"/>
                  <a:pt x="290711" y="27236"/>
                </a:cubicBezTo>
                <a:lnTo>
                  <a:pt x="290711" y="208832"/>
                </a:lnTo>
                <a:cubicBezTo>
                  <a:pt x="290711" y="223849"/>
                  <a:pt x="278544" y="236017"/>
                  <a:pt x="263538" y="236055"/>
                </a:cubicBezTo>
                <a:lnTo>
                  <a:pt x="172596" y="236055"/>
                </a:lnTo>
                <a:lnTo>
                  <a:pt x="172596" y="247100"/>
                </a:lnTo>
                <a:lnTo>
                  <a:pt x="229312" y="254464"/>
                </a:lnTo>
                <a:cubicBezTo>
                  <a:pt x="233363" y="255485"/>
                  <a:pt x="236189" y="259104"/>
                  <a:pt x="236189" y="263265"/>
                </a:cubicBezTo>
                <a:cubicBezTo>
                  <a:pt x="236189" y="268284"/>
                  <a:pt x="232138" y="272344"/>
                  <a:pt x="227105" y="272344"/>
                </a:cubicBezTo>
                <a:lnTo>
                  <a:pt x="63580" y="272344"/>
                </a:lnTo>
                <a:cubicBezTo>
                  <a:pt x="58559" y="272344"/>
                  <a:pt x="54495" y="268284"/>
                  <a:pt x="54495" y="263265"/>
                </a:cubicBezTo>
                <a:cubicBezTo>
                  <a:pt x="54495" y="259104"/>
                  <a:pt x="57335" y="255485"/>
                  <a:pt x="61386" y="254464"/>
                </a:cubicBezTo>
                <a:lnTo>
                  <a:pt x="118088" y="247100"/>
                </a:lnTo>
                <a:lnTo>
                  <a:pt x="118088" y="236055"/>
                </a:lnTo>
                <a:lnTo>
                  <a:pt x="27160" y="236055"/>
                </a:lnTo>
                <a:cubicBezTo>
                  <a:pt x="12153" y="236017"/>
                  <a:pt x="0" y="223849"/>
                  <a:pt x="0" y="208832"/>
                </a:cubicBezTo>
                <a:lnTo>
                  <a:pt x="0" y="27236"/>
                </a:lnTo>
                <a:cubicBezTo>
                  <a:pt x="0" y="12181"/>
                  <a:pt x="12180" y="0"/>
                  <a:pt x="272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11906" tIns="11906" rIns="11906" bIns="11906" anchor="ctr">
            <a:noAutofit/>
          </a:bodyPr>
          <a:lstStyle/>
          <a:p>
            <a:pPr algn="ctr" defTabSz="142875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sym typeface="Gill Sans" charset="0"/>
            </a:endParaRPr>
          </a:p>
        </p:txBody>
      </p:sp>
      <p:sp>
        <p:nvSpPr>
          <p:cNvPr id="16" name="稻壳儿_刀客儿出品_13"/>
          <p:cNvSpPr/>
          <p:nvPr/>
        </p:nvSpPr>
        <p:spPr bwMode="auto">
          <a:xfrm>
            <a:off x="4582736" y="2570284"/>
            <a:ext cx="747486" cy="748758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1906" tIns="11906" rIns="11906" bIns="11906" anchor="ctr"/>
          <a:lstStyle/>
          <a:p>
            <a:pPr algn="ctr" defTabSz="142875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sym typeface="Gill Sans" charset="0"/>
            </a:endParaRPr>
          </a:p>
        </p:txBody>
      </p:sp>
      <p:sp>
        <p:nvSpPr>
          <p:cNvPr id="31" name="稻壳儿_刀客儿出品_14"/>
          <p:cNvSpPr/>
          <p:nvPr/>
        </p:nvSpPr>
        <p:spPr bwMode="auto">
          <a:xfrm>
            <a:off x="8736964" y="2231201"/>
            <a:ext cx="853724" cy="1244428"/>
          </a:xfrm>
          <a:custGeom>
            <a:avLst/>
            <a:gdLst>
              <a:gd name="connsiteX0" fmla="*/ 120028 w 199430"/>
              <a:gd name="connsiteY0" fmla="*/ 256364 h 290698"/>
              <a:gd name="connsiteX1" fmla="*/ 81610 w 199430"/>
              <a:gd name="connsiteY1" fmla="*/ 261183 h 290698"/>
              <a:gd name="connsiteX2" fmla="*/ 99715 w 199430"/>
              <a:gd name="connsiteY2" fmla="*/ 272528 h 290698"/>
              <a:gd name="connsiteX3" fmla="*/ 120028 w 199430"/>
              <a:gd name="connsiteY3" fmla="*/ 256364 h 290698"/>
              <a:gd name="connsiteX4" fmla="*/ 128863 w 199430"/>
              <a:gd name="connsiteY4" fmla="*/ 228006 h 290698"/>
              <a:gd name="connsiteX5" fmla="*/ 72764 w 199430"/>
              <a:gd name="connsiteY5" fmla="*/ 235019 h 290698"/>
              <a:gd name="connsiteX6" fmla="*/ 72848 w 199430"/>
              <a:gd name="connsiteY6" fmla="*/ 235301 h 290698"/>
              <a:gd name="connsiteX7" fmla="*/ 78258 w 199430"/>
              <a:gd name="connsiteY7" fmla="*/ 252515 h 290698"/>
              <a:gd name="connsiteX8" fmla="*/ 123213 w 199430"/>
              <a:gd name="connsiteY8" fmla="*/ 246876 h 290698"/>
              <a:gd name="connsiteX9" fmla="*/ 126472 w 199430"/>
              <a:gd name="connsiteY9" fmla="*/ 236028 h 290698"/>
              <a:gd name="connsiteX10" fmla="*/ 128863 w 199430"/>
              <a:gd name="connsiteY10" fmla="*/ 228006 h 290698"/>
              <a:gd name="connsiteX11" fmla="*/ 64547 w 199430"/>
              <a:gd name="connsiteY11" fmla="*/ 208949 h 290698"/>
              <a:gd name="connsiteX12" fmla="*/ 70124 w 199430"/>
              <a:gd name="connsiteY12" fmla="*/ 226284 h 290698"/>
              <a:gd name="connsiteX13" fmla="*/ 131753 w 199430"/>
              <a:gd name="connsiteY13" fmla="*/ 218558 h 290698"/>
              <a:gd name="connsiteX14" fmla="*/ 134948 w 199430"/>
              <a:gd name="connsiteY14" fmla="*/ 208949 h 290698"/>
              <a:gd name="connsiteX15" fmla="*/ 99637 w 199430"/>
              <a:gd name="connsiteY15" fmla="*/ 45641 h 290698"/>
              <a:gd name="connsiteX16" fmla="*/ 104179 w 199430"/>
              <a:gd name="connsiteY16" fmla="*/ 50181 h 290698"/>
              <a:gd name="connsiteX17" fmla="*/ 99637 w 199430"/>
              <a:gd name="connsiteY17" fmla="*/ 54723 h 290698"/>
              <a:gd name="connsiteX18" fmla="*/ 54226 w 199430"/>
              <a:gd name="connsiteY18" fmla="*/ 100134 h 290698"/>
              <a:gd name="connsiteX19" fmla="*/ 49684 w 199430"/>
              <a:gd name="connsiteY19" fmla="*/ 104676 h 290698"/>
              <a:gd name="connsiteX20" fmla="*/ 45144 w 199430"/>
              <a:gd name="connsiteY20" fmla="*/ 100134 h 290698"/>
              <a:gd name="connsiteX21" fmla="*/ 99637 w 199430"/>
              <a:gd name="connsiteY21" fmla="*/ 45641 h 290698"/>
              <a:gd name="connsiteX22" fmla="*/ 99715 w 199430"/>
              <a:gd name="connsiteY22" fmla="*/ 18169 h 290698"/>
              <a:gd name="connsiteX23" fmla="*/ 18124 w 199430"/>
              <a:gd name="connsiteY23" fmla="*/ 99932 h 290698"/>
              <a:gd name="connsiteX24" fmla="*/ 42176 w 199430"/>
              <a:gd name="connsiteY24" fmla="*/ 161547 h 290698"/>
              <a:gd name="connsiteX25" fmla="*/ 57456 w 199430"/>
              <a:gd name="connsiteY25" fmla="*/ 190779 h 290698"/>
              <a:gd name="connsiteX26" fmla="*/ 142057 w 199430"/>
              <a:gd name="connsiteY26" fmla="*/ 190779 h 290698"/>
              <a:gd name="connsiteX27" fmla="*/ 157227 w 199430"/>
              <a:gd name="connsiteY27" fmla="*/ 161654 h 290698"/>
              <a:gd name="connsiteX28" fmla="*/ 181297 w 199430"/>
              <a:gd name="connsiteY28" fmla="*/ 99932 h 290698"/>
              <a:gd name="connsiteX29" fmla="*/ 99715 w 199430"/>
              <a:gd name="connsiteY29" fmla="*/ 18169 h 290698"/>
              <a:gd name="connsiteX30" fmla="*/ 99715 w 199430"/>
              <a:gd name="connsiteY30" fmla="*/ 0 h 290698"/>
              <a:gd name="connsiteX31" fmla="*/ 199430 w 199430"/>
              <a:gd name="connsiteY31" fmla="*/ 99932 h 290698"/>
              <a:gd name="connsiteX32" fmla="*/ 153820 w 199430"/>
              <a:gd name="connsiteY32" fmla="*/ 209649 h 290698"/>
              <a:gd name="connsiteX33" fmla="*/ 99715 w 199430"/>
              <a:gd name="connsiteY33" fmla="*/ 290698 h 290698"/>
              <a:gd name="connsiteX34" fmla="*/ 45601 w 199430"/>
              <a:gd name="connsiteY34" fmla="*/ 209447 h 290698"/>
              <a:gd name="connsiteX35" fmla="*/ 0 w 199430"/>
              <a:gd name="connsiteY35" fmla="*/ 99932 h 290698"/>
              <a:gd name="connsiteX36" fmla="*/ 99715 w 199430"/>
              <a:gd name="connsiteY36" fmla="*/ 0 h 290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99430" h="290698">
                <a:moveTo>
                  <a:pt x="120028" y="256364"/>
                </a:moveTo>
                <a:lnTo>
                  <a:pt x="81610" y="261183"/>
                </a:lnTo>
                <a:cubicBezTo>
                  <a:pt x="86300" y="271479"/>
                  <a:pt x="90529" y="272528"/>
                  <a:pt x="99715" y="272528"/>
                </a:cubicBezTo>
                <a:cubicBezTo>
                  <a:pt x="110416" y="272528"/>
                  <a:pt x="114469" y="271384"/>
                  <a:pt x="120028" y="256364"/>
                </a:cubicBezTo>
                <a:close/>
                <a:moveTo>
                  <a:pt x="128863" y="228006"/>
                </a:moveTo>
                <a:lnTo>
                  <a:pt x="72764" y="235019"/>
                </a:lnTo>
                <a:cubicBezTo>
                  <a:pt x="72783" y="235113"/>
                  <a:pt x="72820" y="235220"/>
                  <a:pt x="72848" y="235301"/>
                </a:cubicBezTo>
                <a:cubicBezTo>
                  <a:pt x="74934" y="242407"/>
                  <a:pt x="76661" y="247858"/>
                  <a:pt x="78258" y="252515"/>
                </a:cubicBezTo>
                <a:lnTo>
                  <a:pt x="123213" y="246876"/>
                </a:lnTo>
                <a:cubicBezTo>
                  <a:pt x="124210" y="243659"/>
                  <a:pt x="125281" y="240119"/>
                  <a:pt x="126472" y="236028"/>
                </a:cubicBezTo>
                <a:cubicBezTo>
                  <a:pt x="127211" y="233511"/>
                  <a:pt x="128069" y="230685"/>
                  <a:pt x="128863" y="228006"/>
                </a:cubicBezTo>
                <a:close/>
                <a:moveTo>
                  <a:pt x="64547" y="208949"/>
                </a:moveTo>
                <a:cubicBezTo>
                  <a:pt x="66615" y="215046"/>
                  <a:pt x="68480" y="220819"/>
                  <a:pt x="70124" y="226284"/>
                </a:cubicBezTo>
                <a:cubicBezTo>
                  <a:pt x="70124" y="226284"/>
                  <a:pt x="131753" y="218558"/>
                  <a:pt x="131753" y="218558"/>
                </a:cubicBezTo>
                <a:cubicBezTo>
                  <a:pt x="132723" y="215476"/>
                  <a:pt x="133840" y="212206"/>
                  <a:pt x="134948" y="208949"/>
                </a:cubicBezTo>
                <a:close/>
                <a:moveTo>
                  <a:pt x="99637" y="45641"/>
                </a:moveTo>
                <a:cubicBezTo>
                  <a:pt x="102146" y="45641"/>
                  <a:pt x="104179" y="47675"/>
                  <a:pt x="104179" y="50181"/>
                </a:cubicBezTo>
                <a:cubicBezTo>
                  <a:pt x="104179" y="52687"/>
                  <a:pt x="102146" y="54723"/>
                  <a:pt x="99637" y="54723"/>
                </a:cubicBezTo>
                <a:cubicBezTo>
                  <a:pt x="74599" y="54723"/>
                  <a:pt x="54226" y="75096"/>
                  <a:pt x="54226" y="100134"/>
                </a:cubicBezTo>
                <a:cubicBezTo>
                  <a:pt x="54226" y="102640"/>
                  <a:pt x="52193" y="104676"/>
                  <a:pt x="49684" y="104676"/>
                </a:cubicBezTo>
                <a:cubicBezTo>
                  <a:pt x="47175" y="104676"/>
                  <a:pt x="45144" y="102640"/>
                  <a:pt x="45144" y="100134"/>
                </a:cubicBezTo>
                <a:cubicBezTo>
                  <a:pt x="45144" y="70081"/>
                  <a:pt x="69586" y="45641"/>
                  <a:pt x="99637" y="45641"/>
                </a:cubicBezTo>
                <a:close/>
                <a:moveTo>
                  <a:pt x="99715" y="18169"/>
                </a:moveTo>
                <a:cubicBezTo>
                  <a:pt x="54723" y="18169"/>
                  <a:pt x="18124" y="54845"/>
                  <a:pt x="18124" y="99932"/>
                </a:cubicBezTo>
                <a:cubicBezTo>
                  <a:pt x="18124" y="118398"/>
                  <a:pt x="30348" y="140335"/>
                  <a:pt x="42176" y="161547"/>
                </a:cubicBezTo>
                <a:cubicBezTo>
                  <a:pt x="47522" y="171143"/>
                  <a:pt x="52942" y="180968"/>
                  <a:pt x="57456" y="190779"/>
                </a:cubicBezTo>
                <a:lnTo>
                  <a:pt x="142057" y="190779"/>
                </a:lnTo>
                <a:cubicBezTo>
                  <a:pt x="146554" y="181008"/>
                  <a:pt x="151927" y="171237"/>
                  <a:pt x="157227" y="161654"/>
                </a:cubicBezTo>
                <a:cubicBezTo>
                  <a:pt x="169073" y="140309"/>
                  <a:pt x="181297" y="118263"/>
                  <a:pt x="181297" y="99932"/>
                </a:cubicBezTo>
                <a:cubicBezTo>
                  <a:pt x="181297" y="54845"/>
                  <a:pt x="144698" y="18169"/>
                  <a:pt x="99715" y="18169"/>
                </a:cubicBezTo>
                <a:close/>
                <a:moveTo>
                  <a:pt x="99715" y="0"/>
                </a:moveTo>
                <a:cubicBezTo>
                  <a:pt x="154780" y="0"/>
                  <a:pt x="199430" y="44737"/>
                  <a:pt x="199430" y="99932"/>
                </a:cubicBezTo>
                <a:cubicBezTo>
                  <a:pt x="199430" y="136257"/>
                  <a:pt x="166035" y="175490"/>
                  <a:pt x="153820" y="209649"/>
                </a:cubicBezTo>
                <a:cubicBezTo>
                  <a:pt x="135650" y="260415"/>
                  <a:pt x="138235" y="290698"/>
                  <a:pt x="99715" y="290698"/>
                </a:cubicBezTo>
                <a:cubicBezTo>
                  <a:pt x="61750" y="290698"/>
                  <a:pt x="63762" y="260281"/>
                  <a:pt x="45601" y="209447"/>
                </a:cubicBezTo>
                <a:cubicBezTo>
                  <a:pt x="33432" y="175356"/>
                  <a:pt x="0" y="136554"/>
                  <a:pt x="0" y="99932"/>
                </a:cubicBezTo>
                <a:cubicBezTo>
                  <a:pt x="0" y="44737"/>
                  <a:pt x="44641" y="0"/>
                  <a:pt x="9971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11906" tIns="11906" rIns="11906" bIns="11906" anchor="ctr">
            <a:noAutofit/>
          </a:bodyPr>
          <a:lstStyle/>
          <a:p>
            <a:pPr algn="ctr" defTabSz="142875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sym typeface="Gill Sans" charset="0"/>
            </a:endParaRPr>
          </a:p>
        </p:txBody>
      </p:sp>
      <p:sp>
        <p:nvSpPr>
          <p:cNvPr id="29" name="稻壳儿_刀客儿出品_15"/>
          <p:cNvSpPr/>
          <p:nvPr/>
        </p:nvSpPr>
        <p:spPr bwMode="auto">
          <a:xfrm>
            <a:off x="2113643" y="3033872"/>
            <a:ext cx="401692" cy="536174"/>
          </a:xfrm>
          <a:custGeom>
            <a:avLst/>
            <a:gdLst>
              <a:gd name="connsiteX0" fmla="*/ 108892 w 217785"/>
              <a:gd name="connsiteY0" fmla="*/ 172640 h 290698"/>
              <a:gd name="connsiteX1" fmla="*/ 127000 w 217785"/>
              <a:gd name="connsiteY1" fmla="*/ 190833 h 290698"/>
              <a:gd name="connsiteX2" fmla="*/ 120969 w 217785"/>
              <a:gd name="connsiteY2" fmla="*/ 215231 h 290698"/>
              <a:gd name="connsiteX3" fmla="*/ 108892 w 217785"/>
              <a:gd name="connsiteY3" fmla="*/ 227211 h 290698"/>
              <a:gd name="connsiteX4" fmla="*/ 96823 w 217785"/>
              <a:gd name="connsiteY4" fmla="*/ 215137 h 290698"/>
              <a:gd name="connsiteX5" fmla="*/ 90785 w 217785"/>
              <a:gd name="connsiteY5" fmla="*/ 190833 h 290698"/>
              <a:gd name="connsiteX6" fmla="*/ 108892 w 217785"/>
              <a:gd name="connsiteY6" fmla="*/ 172640 h 290698"/>
              <a:gd name="connsiteX7" fmla="*/ 27213 w 217785"/>
              <a:gd name="connsiteY7" fmla="*/ 136257 h 290698"/>
              <a:gd name="connsiteX8" fmla="*/ 18149 w 217785"/>
              <a:gd name="connsiteY8" fmla="*/ 145355 h 290698"/>
              <a:gd name="connsiteX9" fmla="*/ 18149 w 217785"/>
              <a:gd name="connsiteY9" fmla="*/ 172609 h 290698"/>
              <a:gd name="connsiteX10" fmla="*/ 18149 w 217785"/>
              <a:gd name="connsiteY10" fmla="*/ 181695 h 290698"/>
              <a:gd name="connsiteX11" fmla="*/ 18149 w 217785"/>
              <a:gd name="connsiteY11" fmla="*/ 199864 h 290698"/>
              <a:gd name="connsiteX12" fmla="*/ 18149 w 217785"/>
              <a:gd name="connsiteY12" fmla="*/ 208949 h 290698"/>
              <a:gd name="connsiteX13" fmla="*/ 81659 w 217785"/>
              <a:gd name="connsiteY13" fmla="*/ 272528 h 290698"/>
              <a:gd name="connsiteX14" fmla="*/ 136106 w 217785"/>
              <a:gd name="connsiteY14" fmla="*/ 272528 h 290698"/>
              <a:gd name="connsiteX15" fmla="*/ 199636 w 217785"/>
              <a:gd name="connsiteY15" fmla="*/ 208949 h 290698"/>
              <a:gd name="connsiteX16" fmla="*/ 199636 w 217785"/>
              <a:gd name="connsiteY16" fmla="*/ 199864 h 290698"/>
              <a:gd name="connsiteX17" fmla="*/ 199636 w 217785"/>
              <a:gd name="connsiteY17" fmla="*/ 181695 h 290698"/>
              <a:gd name="connsiteX18" fmla="*/ 199636 w 217785"/>
              <a:gd name="connsiteY18" fmla="*/ 172609 h 290698"/>
              <a:gd name="connsiteX19" fmla="*/ 199636 w 217785"/>
              <a:gd name="connsiteY19" fmla="*/ 145355 h 290698"/>
              <a:gd name="connsiteX20" fmla="*/ 190552 w 217785"/>
              <a:gd name="connsiteY20" fmla="*/ 136257 h 290698"/>
              <a:gd name="connsiteX21" fmla="*/ 172413 w 217785"/>
              <a:gd name="connsiteY21" fmla="*/ 136257 h 290698"/>
              <a:gd name="connsiteX22" fmla="*/ 45362 w 217785"/>
              <a:gd name="connsiteY22" fmla="*/ 136257 h 290698"/>
              <a:gd name="connsiteX23" fmla="*/ 108892 w 217785"/>
              <a:gd name="connsiteY23" fmla="*/ 45423 h 290698"/>
              <a:gd name="connsiteX24" fmla="*/ 72595 w 217785"/>
              <a:gd name="connsiteY24" fmla="*/ 81762 h 290698"/>
              <a:gd name="connsiteX25" fmla="*/ 72595 w 217785"/>
              <a:gd name="connsiteY25" fmla="*/ 81776 h 290698"/>
              <a:gd name="connsiteX26" fmla="*/ 72595 w 217785"/>
              <a:gd name="connsiteY26" fmla="*/ 118088 h 290698"/>
              <a:gd name="connsiteX27" fmla="*/ 145190 w 217785"/>
              <a:gd name="connsiteY27" fmla="*/ 118088 h 290698"/>
              <a:gd name="connsiteX28" fmla="*/ 145190 w 217785"/>
              <a:gd name="connsiteY28" fmla="*/ 81776 h 290698"/>
              <a:gd name="connsiteX29" fmla="*/ 145190 w 217785"/>
              <a:gd name="connsiteY29" fmla="*/ 81762 h 290698"/>
              <a:gd name="connsiteX30" fmla="*/ 108892 w 217785"/>
              <a:gd name="connsiteY30" fmla="*/ 45423 h 290698"/>
              <a:gd name="connsiteX31" fmla="*/ 108892 w 217785"/>
              <a:gd name="connsiteY31" fmla="*/ 18169 h 290698"/>
              <a:gd name="connsiteX32" fmla="*/ 45362 w 217785"/>
              <a:gd name="connsiteY32" fmla="*/ 81762 h 290698"/>
              <a:gd name="connsiteX33" fmla="*/ 45362 w 217785"/>
              <a:gd name="connsiteY33" fmla="*/ 118088 h 290698"/>
              <a:gd name="connsiteX34" fmla="*/ 63511 w 217785"/>
              <a:gd name="connsiteY34" fmla="*/ 118088 h 290698"/>
              <a:gd name="connsiteX35" fmla="*/ 63511 w 217785"/>
              <a:gd name="connsiteY35" fmla="*/ 81776 h 290698"/>
              <a:gd name="connsiteX36" fmla="*/ 108892 w 217785"/>
              <a:gd name="connsiteY36" fmla="*/ 36352 h 290698"/>
              <a:gd name="connsiteX37" fmla="*/ 154254 w 217785"/>
              <a:gd name="connsiteY37" fmla="*/ 81776 h 290698"/>
              <a:gd name="connsiteX38" fmla="*/ 154254 w 217785"/>
              <a:gd name="connsiteY38" fmla="*/ 118088 h 290698"/>
              <a:gd name="connsiteX39" fmla="*/ 172413 w 217785"/>
              <a:gd name="connsiteY39" fmla="*/ 118088 h 290698"/>
              <a:gd name="connsiteX40" fmla="*/ 172413 w 217785"/>
              <a:gd name="connsiteY40" fmla="*/ 81762 h 290698"/>
              <a:gd name="connsiteX41" fmla="*/ 108892 w 217785"/>
              <a:gd name="connsiteY41" fmla="*/ 18169 h 290698"/>
              <a:gd name="connsiteX42" fmla="*/ 108892 w 217785"/>
              <a:gd name="connsiteY42" fmla="*/ 0 h 290698"/>
              <a:gd name="connsiteX43" fmla="*/ 190552 w 217785"/>
              <a:gd name="connsiteY43" fmla="*/ 81762 h 290698"/>
              <a:gd name="connsiteX44" fmla="*/ 190552 w 217785"/>
              <a:gd name="connsiteY44" fmla="*/ 118088 h 290698"/>
              <a:gd name="connsiteX45" fmla="*/ 217785 w 217785"/>
              <a:gd name="connsiteY45" fmla="*/ 145355 h 290698"/>
              <a:gd name="connsiteX46" fmla="*/ 217785 w 217785"/>
              <a:gd name="connsiteY46" fmla="*/ 172609 h 290698"/>
              <a:gd name="connsiteX47" fmla="*/ 217785 w 217785"/>
              <a:gd name="connsiteY47" fmla="*/ 181695 h 290698"/>
              <a:gd name="connsiteX48" fmla="*/ 217785 w 217785"/>
              <a:gd name="connsiteY48" fmla="*/ 199864 h 290698"/>
              <a:gd name="connsiteX49" fmla="*/ 217785 w 217785"/>
              <a:gd name="connsiteY49" fmla="*/ 208949 h 290698"/>
              <a:gd name="connsiteX50" fmla="*/ 136106 w 217785"/>
              <a:gd name="connsiteY50" fmla="*/ 290698 h 290698"/>
              <a:gd name="connsiteX51" fmla="*/ 81659 w 217785"/>
              <a:gd name="connsiteY51" fmla="*/ 290698 h 290698"/>
              <a:gd name="connsiteX52" fmla="*/ 0 w 217785"/>
              <a:gd name="connsiteY52" fmla="*/ 208949 h 290698"/>
              <a:gd name="connsiteX53" fmla="*/ 0 w 217785"/>
              <a:gd name="connsiteY53" fmla="*/ 199864 h 290698"/>
              <a:gd name="connsiteX54" fmla="*/ 0 w 217785"/>
              <a:gd name="connsiteY54" fmla="*/ 181695 h 290698"/>
              <a:gd name="connsiteX55" fmla="*/ 0 w 217785"/>
              <a:gd name="connsiteY55" fmla="*/ 172609 h 290698"/>
              <a:gd name="connsiteX56" fmla="*/ 0 w 217785"/>
              <a:gd name="connsiteY56" fmla="*/ 145355 h 290698"/>
              <a:gd name="connsiteX57" fmla="*/ 27213 w 217785"/>
              <a:gd name="connsiteY57" fmla="*/ 118088 h 290698"/>
              <a:gd name="connsiteX58" fmla="*/ 27213 w 217785"/>
              <a:gd name="connsiteY58" fmla="*/ 81762 h 290698"/>
              <a:gd name="connsiteX59" fmla="*/ 108892 w 217785"/>
              <a:gd name="connsiteY59" fmla="*/ 0 h 290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17785" h="290698">
                <a:moveTo>
                  <a:pt x="108892" y="172640"/>
                </a:moveTo>
                <a:cubicBezTo>
                  <a:pt x="118887" y="172640"/>
                  <a:pt x="127000" y="180791"/>
                  <a:pt x="127000" y="190833"/>
                </a:cubicBezTo>
                <a:cubicBezTo>
                  <a:pt x="127000" y="196381"/>
                  <a:pt x="124029" y="206916"/>
                  <a:pt x="120969" y="215231"/>
                </a:cubicBezTo>
                <a:cubicBezTo>
                  <a:pt x="118498" y="221941"/>
                  <a:pt x="115961" y="227211"/>
                  <a:pt x="108892" y="227211"/>
                </a:cubicBezTo>
                <a:cubicBezTo>
                  <a:pt x="102381" y="227211"/>
                  <a:pt x="99285" y="221888"/>
                  <a:pt x="96823" y="215137"/>
                </a:cubicBezTo>
                <a:cubicBezTo>
                  <a:pt x="93800" y="206841"/>
                  <a:pt x="90785" y="196363"/>
                  <a:pt x="90785" y="190833"/>
                </a:cubicBezTo>
                <a:cubicBezTo>
                  <a:pt x="90785" y="180791"/>
                  <a:pt x="98896" y="172640"/>
                  <a:pt x="108892" y="172640"/>
                </a:cubicBezTo>
                <a:close/>
                <a:moveTo>
                  <a:pt x="27213" y="136257"/>
                </a:moveTo>
                <a:cubicBezTo>
                  <a:pt x="22212" y="136257"/>
                  <a:pt x="18149" y="140335"/>
                  <a:pt x="18149" y="145355"/>
                </a:cubicBezTo>
                <a:lnTo>
                  <a:pt x="18149" y="172609"/>
                </a:lnTo>
                <a:lnTo>
                  <a:pt x="18149" y="181695"/>
                </a:lnTo>
                <a:lnTo>
                  <a:pt x="18149" y="199864"/>
                </a:lnTo>
                <a:lnTo>
                  <a:pt x="18149" y="208949"/>
                </a:lnTo>
                <a:cubicBezTo>
                  <a:pt x="18149" y="243996"/>
                  <a:pt x="46652" y="272528"/>
                  <a:pt x="81659" y="272528"/>
                </a:cubicBezTo>
                <a:lnTo>
                  <a:pt x="136106" y="272528"/>
                </a:lnTo>
                <a:cubicBezTo>
                  <a:pt x="171123" y="272528"/>
                  <a:pt x="199636" y="243996"/>
                  <a:pt x="199636" y="208949"/>
                </a:cubicBezTo>
                <a:lnTo>
                  <a:pt x="199636" y="199864"/>
                </a:lnTo>
                <a:lnTo>
                  <a:pt x="199636" y="181695"/>
                </a:lnTo>
                <a:lnTo>
                  <a:pt x="199636" y="172609"/>
                </a:lnTo>
                <a:cubicBezTo>
                  <a:pt x="199636" y="172609"/>
                  <a:pt x="199636" y="145355"/>
                  <a:pt x="199636" y="145355"/>
                </a:cubicBezTo>
                <a:cubicBezTo>
                  <a:pt x="199636" y="140335"/>
                  <a:pt x="195563" y="136257"/>
                  <a:pt x="190552" y="136257"/>
                </a:cubicBezTo>
                <a:lnTo>
                  <a:pt x="172413" y="136257"/>
                </a:lnTo>
                <a:lnTo>
                  <a:pt x="45362" y="136257"/>
                </a:lnTo>
                <a:close/>
                <a:moveTo>
                  <a:pt x="108892" y="45423"/>
                </a:moveTo>
                <a:cubicBezTo>
                  <a:pt x="88838" y="45423"/>
                  <a:pt x="72595" y="61682"/>
                  <a:pt x="72595" y="81762"/>
                </a:cubicBezTo>
                <a:lnTo>
                  <a:pt x="72595" y="81776"/>
                </a:lnTo>
                <a:lnTo>
                  <a:pt x="72595" y="118088"/>
                </a:lnTo>
                <a:lnTo>
                  <a:pt x="145190" y="118088"/>
                </a:lnTo>
                <a:lnTo>
                  <a:pt x="145190" y="81776"/>
                </a:lnTo>
                <a:lnTo>
                  <a:pt x="145190" y="81762"/>
                </a:lnTo>
                <a:cubicBezTo>
                  <a:pt x="145190" y="61682"/>
                  <a:pt x="128937" y="45423"/>
                  <a:pt x="108892" y="45423"/>
                </a:cubicBezTo>
                <a:close/>
                <a:moveTo>
                  <a:pt x="108892" y="18169"/>
                </a:moveTo>
                <a:cubicBezTo>
                  <a:pt x="73805" y="18169"/>
                  <a:pt x="45362" y="46635"/>
                  <a:pt x="45362" y="81762"/>
                </a:cubicBezTo>
                <a:cubicBezTo>
                  <a:pt x="45362" y="81762"/>
                  <a:pt x="45362" y="118088"/>
                  <a:pt x="45362" y="118088"/>
                </a:cubicBezTo>
                <a:lnTo>
                  <a:pt x="63511" y="118088"/>
                </a:lnTo>
                <a:lnTo>
                  <a:pt x="63511" y="81776"/>
                </a:lnTo>
                <a:cubicBezTo>
                  <a:pt x="63511" y="56689"/>
                  <a:pt x="83827" y="36352"/>
                  <a:pt x="108892" y="36352"/>
                </a:cubicBezTo>
                <a:cubicBezTo>
                  <a:pt x="133948" y="36352"/>
                  <a:pt x="154254" y="56689"/>
                  <a:pt x="154254" y="81776"/>
                </a:cubicBezTo>
                <a:lnTo>
                  <a:pt x="154254" y="118088"/>
                </a:lnTo>
                <a:lnTo>
                  <a:pt x="172413" y="118088"/>
                </a:lnTo>
                <a:lnTo>
                  <a:pt x="172413" y="81762"/>
                </a:lnTo>
                <a:cubicBezTo>
                  <a:pt x="172413" y="46635"/>
                  <a:pt x="143970" y="18169"/>
                  <a:pt x="108892" y="18169"/>
                </a:cubicBezTo>
                <a:close/>
                <a:moveTo>
                  <a:pt x="108892" y="0"/>
                </a:moveTo>
                <a:cubicBezTo>
                  <a:pt x="154002" y="0"/>
                  <a:pt x="190552" y="36594"/>
                  <a:pt x="190552" y="81762"/>
                </a:cubicBezTo>
                <a:lnTo>
                  <a:pt x="190552" y="118088"/>
                </a:lnTo>
                <a:cubicBezTo>
                  <a:pt x="205595" y="118088"/>
                  <a:pt x="217785" y="130295"/>
                  <a:pt x="217785" y="145355"/>
                </a:cubicBezTo>
                <a:lnTo>
                  <a:pt x="217785" y="172609"/>
                </a:lnTo>
                <a:lnTo>
                  <a:pt x="217785" y="181695"/>
                </a:lnTo>
                <a:lnTo>
                  <a:pt x="217785" y="199864"/>
                </a:lnTo>
                <a:lnTo>
                  <a:pt x="217785" y="208949"/>
                </a:lnTo>
                <a:cubicBezTo>
                  <a:pt x="217785" y="254103"/>
                  <a:pt x="181225" y="290698"/>
                  <a:pt x="136106" y="290698"/>
                </a:cubicBezTo>
                <a:lnTo>
                  <a:pt x="81659" y="290698"/>
                </a:lnTo>
                <a:cubicBezTo>
                  <a:pt x="36550" y="290698"/>
                  <a:pt x="0" y="254103"/>
                  <a:pt x="0" y="208949"/>
                </a:cubicBezTo>
                <a:lnTo>
                  <a:pt x="0" y="199864"/>
                </a:lnTo>
                <a:lnTo>
                  <a:pt x="0" y="181695"/>
                </a:lnTo>
                <a:lnTo>
                  <a:pt x="0" y="172609"/>
                </a:lnTo>
                <a:lnTo>
                  <a:pt x="0" y="145355"/>
                </a:lnTo>
                <a:cubicBezTo>
                  <a:pt x="0" y="130295"/>
                  <a:pt x="12180" y="118088"/>
                  <a:pt x="27213" y="118088"/>
                </a:cubicBezTo>
                <a:lnTo>
                  <a:pt x="27213" y="81762"/>
                </a:lnTo>
                <a:cubicBezTo>
                  <a:pt x="27213" y="36594"/>
                  <a:pt x="63773" y="0"/>
                  <a:pt x="1088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11906" tIns="11906" rIns="11906" bIns="11906" anchor="ctr">
            <a:noAutofit/>
          </a:bodyPr>
          <a:lstStyle/>
          <a:p>
            <a:pPr algn="ctr" defTabSz="142875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sym typeface="Gill Sans" charset="0"/>
            </a:endParaRPr>
          </a:p>
        </p:txBody>
      </p:sp>
      <p:sp>
        <p:nvSpPr>
          <p:cNvPr id="33" name="稻壳儿_刀客儿出品_16"/>
          <p:cNvSpPr/>
          <p:nvPr/>
        </p:nvSpPr>
        <p:spPr bwMode="auto">
          <a:xfrm>
            <a:off x="6338246" y="3538309"/>
            <a:ext cx="932444" cy="699708"/>
          </a:xfrm>
          <a:custGeom>
            <a:avLst/>
            <a:gdLst>
              <a:gd name="connsiteX0" fmla="*/ 208360 w 290211"/>
              <a:gd name="connsiteY0" fmla="*/ 90454 h 217775"/>
              <a:gd name="connsiteX1" fmla="*/ 190169 w 290211"/>
              <a:gd name="connsiteY1" fmla="*/ 108645 h 217775"/>
              <a:gd name="connsiteX2" fmla="*/ 208360 w 290211"/>
              <a:gd name="connsiteY2" fmla="*/ 126835 h 217775"/>
              <a:gd name="connsiteX3" fmla="*/ 226548 w 290211"/>
              <a:gd name="connsiteY3" fmla="*/ 108645 h 217775"/>
              <a:gd name="connsiteX4" fmla="*/ 208360 w 290211"/>
              <a:gd name="connsiteY4" fmla="*/ 90454 h 217775"/>
              <a:gd name="connsiteX5" fmla="*/ 208360 w 290211"/>
              <a:gd name="connsiteY5" fmla="*/ 81359 h 217775"/>
              <a:gd name="connsiteX6" fmla="*/ 235645 w 290211"/>
              <a:gd name="connsiteY6" fmla="*/ 108645 h 217775"/>
              <a:gd name="connsiteX7" fmla="*/ 208360 w 290211"/>
              <a:gd name="connsiteY7" fmla="*/ 135928 h 217775"/>
              <a:gd name="connsiteX8" fmla="*/ 181074 w 290211"/>
              <a:gd name="connsiteY8" fmla="*/ 108645 h 217775"/>
              <a:gd name="connsiteX9" fmla="*/ 208360 w 290211"/>
              <a:gd name="connsiteY9" fmla="*/ 81359 h 217775"/>
              <a:gd name="connsiteX10" fmla="*/ 36277 w 290211"/>
              <a:gd name="connsiteY10" fmla="*/ 18149 h 217775"/>
              <a:gd name="connsiteX11" fmla="*/ 18131 w 290211"/>
              <a:gd name="connsiteY11" fmla="*/ 36297 h 217775"/>
              <a:gd name="connsiteX12" fmla="*/ 18131 w 290211"/>
              <a:gd name="connsiteY12" fmla="*/ 181488 h 217775"/>
              <a:gd name="connsiteX13" fmla="*/ 36277 w 290211"/>
              <a:gd name="connsiteY13" fmla="*/ 199636 h 217775"/>
              <a:gd name="connsiteX14" fmla="*/ 208589 w 290211"/>
              <a:gd name="connsiteY14" fmla="*/ 199636 h 217775"/>
              <a:gd name="connsiteX15" fmla="*/ 223962 w 290211"/>
              <a:gd name="connsiteY15" fmla="*/ 191106 h 217775"/>
              <a:gd name="connsiteX16" fmla="*/ 269312 w 290211"/>
              <a:gd name="connsiteY16" fmla="*/ 118511 h 217775"/>
              <a:gd name="connsiteX17" fmla="*/ 269298 w 290211"/>
              <a:gd name="connsiteY17" fmla="*/ 99264 h 217775"/>
              <a:gd name="connsiteX18" fmla="*/ 223962 w 290211"/>
              <a:gd name="connsiteY18" fmla="*/ 26668 h 217775"/>
              <a:gd name="connsiteX19" fmla="*/ 208589 w 290211"/>
              <a:gd name="connsiteY19" fmla="*/ 18149 h 217775"/>
              <a:gd name="connsiteX20" fmla="*/ 36277 w 290211"/>
              <a:gd name="connsiteY20" fmla="*/ 0 h 217775"/>
              <a:gd name="connsiteX21" fmla="*/ 208589 w 290211"/>
              <a:gd name="connsiteY21" fmla="*/ 0 h 217775"/>
              <a:gd name="connsiteX22" fmla="*/ 239336 w 290211"/>
              <a:gd name="connsiteY22" fmla="*/ 17050 h 217775"/>
              <a:gd name="connsiteX23" fmla="*/ 284685 w 290211"/>
              <a:gd name="connsiteY23" fmla="*/ 89645 h 217775"/>
              <a:gd name="connsiteX24" fmla="*/ 284685 w 290211"/>
              <a:gd name="connsiteY24" fmla="*/ 128130 h 217775"/>
              <a:gd name="connsiteX25" fmla="*/ 239336 w 290211"/>
              <a:gd name="connsiteY25" fmla="*/ 200725 h 217775"/>
              <a:gd name="connsiteX26" fmla="*/ 208589 w 290211"/>
              <a:gd name="connsiteY26" fmla="*/ 217775 h 217775"/>
              <a:gd name="connsiteX27" fmla="*/ 36277 w 290211"/>
              <a:gd name="connsiteY27" fmla="*/ 217775 h 217775"/>
              <a:gd name="connsiteX28" fmla="*/ 0 w 290211"/>
              <a:gd name="connsiteY28" fmla="*/ 181488 h 217775"/>
              <a:gd name="connsiteX29" fmla="*/ 0 w 290211"/>
              <a:gd name="connsiteY29" fmla="*/ 36297 h 217775"/>
              <a:gd name="connsiteX30" fmla="*/ 36277 w 290211"/>
              <a:gd name="connsiteY30" fmla="*/ 0 h 21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0211" h="217775">
                <a:moveTo>
                  <a:pt x="208360" y="90454"/>
                </a:moveTo>
                <a:cubicBezTo>
                  <a:pt x="198317" y="90454"/>
                  <a:pt x="190169" y="98602"/>
                  <a:pt x="190169" y="108645"/>
                </a:cubicBezTo>
                <a:cubicBezTo>
                  <a:pt x="190169" y="118685"/>
                  <a:pt x="198317" y="126835"/>
                  <a:pt x="208360" y="126835"/>
                </a:cubicBezTo>
                <a:cubicBezTo>
                  <a:pt x="218400" y="126835"/>
                  <a:pt x="226548" y="118685"/>
                  <a:pt x="226548" y="108645"/>
                </a:cubicBezTo>
                <a:cubicBezTo>
                  <a:pt x="226548" y="98602"/>
                  <a:pt x="218400" y="90454"/>
                  <a:pt x="208360" y="90454"/>
                </a:cubicBezTo>
                <a:close/>
                <a:moveTo>
                  <a:pt x="208360" y="81359"/>
                </a:moveTo>
                <a:cubicBezTo>
                  <a:pt x="223432" y="81359"/>
                  <a:pt x="235645" y="93569"/>
                  <a:pt x="235645" y="108645"/>
                </a:cubicBezTo>
                <a:cubicBezTo>
                  <a:pt x="235645" y="123717"/>
                  <a:pt x="223432" y="135928"/>
                  <a:pt x="208360" y="135928"/>
                </a:cubicBezTo>
                <a:cubicBezTo>
                  <a:pt x="193285" y="135928"/>
                  <a:pt x="181074" y="123717"/>
                  <a:pt x="181074" y="108645"/>
                </a:cubicBezTo>
                <a:cubicBezTo>
                  <a:pt x="181074" y="93569"/>
                  <a:pt x="193285" y="81359"/>
                  <a:pt x="208360" y="81359"/>
                </a:cubicBezTo>
                <a:close/>
                <a:moveTo>
                  <a:pt x="36277" y="18149"/>
                </a:moveTo>
                <a:cubicBezTo>
                  <a:pt x="26271" y="18149"/>
                  <a:pt x="18131" y="26295"/>
                  <a:pt x="18131" y="36297"/>
                </a:cubicBezTo>
                <a:lnTo>
                  <a:pt x="18131" y="181488"/>
                </a:lnTo>
                <a:cubicBezTo>
                  <a:pt x="18131" y="191490"/>
                  <a:pt x="26271" y="199636"/>
                  <a:pt x="36277" y="199636"/>
                </a:cubicBezTo>
                <a:lnTo>
                  <a:pt x="208589" y="199636"/>
                </a:lnTo>
                <a:cubicBezTo>
                  <a:pt x="214876" y="199636"/>
                  <a:pt x="220623" y="196450"/>
                  <a:pt x="223962" y="191106"/>
                </a:cubicBezTo>
                <a:lnTo>
                  <a:pt x="269312" y="118511"/>
                </a:lnTo>
                <a:cubicBezTo>
                  <a:pt x="272962" y="112664"/>
                  <a:pt x="272962" y="105112"/>
                  <a:pt x="269298" y="99264"/>
                </a:cubicBezTo>
                <a:lnTo>
                  <a:pt x="223962" y="26668"/>
                </a:lnTo>
                <a:cubicBezTo>
                  <a:pt x="220623" y="21335"/>
                  <a:pt x="214876" y="18149"/>
                  <a:pt x="208589" y="18149"/>
                </a:cubicBezTo>
                <a:close/>
                <a:moveTo>
                  <a:pt x="36277" y="0"/>
                </a:moveTo>
                <a:lnTo>
                  <a:pt x="208589" y="0"/>
                </a:lnTo>
                <a:cubicBezTo>
                  <a:pt x="221096" y="0"/>
                  <a:pt x="232710" y="6443"/>
                  <a:pt x="239336" y="17050"/>
                </a:cubicBezTo>
                <a:lnTo>
                  <a:pt x="284685" y="89645"/>
                </a:lnTo>
                <a:cubicBezTo>
                  <a:pt x="292054" y="101421"/>
                  <a:pt x="292054" y="116364"/>
                  <a:pt x="284685" y="128130"/>
                </a:cubicBezTo>
                <a:lnTo>
                  <a:pt x="239336" y="200725"/>
                </a:lnTo>
                <a:cubicBezTo>
                  <a:pt x="232710" y="211332"/>
                  <a:pt x="221096" y="217775"/>
                  <a:pt x="208589" y="217775"/>
                </a:cubicBezTo>
                <a:lnTo>
                  <a:pt x="36277" y="217775"/>
                </a:lnTo>
                <a:cubicBezTo>
                  <a:pt x="16238" y="217775"/>
                  <a:pt x="0" y="201532"/>
                  <a:pt x="0" y="181488"/>
                </a:cubicBezTo>
                <a:lnTo>
                  <a:pt x="0" y="36297"/>
                </a:lnTo>
                <a:cubicBezTo>
                  <a:pt x="0" y="16243"/>
                  <a:pt x="16238" y="0"/>
                  <a:pt x="362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11906" tIns="11906" rIns="11906" bIns="11906" anchor="ctr">
            <a:noAutofit/>
          </a:bodyPr>
          <a:lstStyle/>
          <a:p>
            <a:pPr algn="ctr" defTabSz="142875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sym typeface="Gill Sans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_刀客儿出品_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5" name="稻壳儿_刀客儿出品_2"/>
          <p:cNvSpPr/>
          <p:nvPr/>
        </p:nvSpPr>
        <p:spPr>
          <a:xfrm>
            <a:off x="6636600" y="540000"/>
            <a:ext cx="5014800" cy="577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6" name="稻壳儿_刀客儿出品_3"/>
          <p:cNvSpPr txBox="1"/>
          <p:nvPr/>
        </p:nvSpPr>
        <p:spPr>
          <a:xfrm>
            <a:off x="7708597" y="2696663"/>
            <a:ext cx="2870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S</a:t>
            </a:r>
            <a:r>
              <a:rPr lang="id-ID" dirty="0">
                <a:solidFill>
                  <a:schemeClr val="bg1"/>
                </a:solidFill>
                <a:cs typeface="+mn-ea"/>
                <a:sym typeface="+mn-lt"/>
              </a:rPr>
              <a:t>LIDE SUBTITLE HERE</a:t>
            </a:r>
            <a:endParaRPr lang="id-ID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稻壳儿_刀客儿出品_4"/>
          <p:cNvSpPr txBox="1"/>
          <p:nvPr/>
        </p:nvSpPr>
        <p:spPr>
          <a:xfrm>
            <a:off x="7178512" y="3246384"/>
            <a:ext cx="3930977" cy="122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Lorem ipsum dolor sit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amet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,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consectetur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adipiscing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elit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,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sed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do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eiusmod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tempor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incididunt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ut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labore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dolore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magna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aliqua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. Ut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enim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ad minim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veniam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,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quis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nostrud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exercitation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ullamco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laboris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nisi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ut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aliquip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ex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ea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commodo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consequat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. </a:t>
            </a:r>
            <a:endParaRPr lang="id-ID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稻壳儿_刀客儿出品_5"/>
          <p:cNvSpPr txBox="1"/>
          <p:nvPr/>
        </p:nvSpPr>
        <p:spPr>
          <a:xfrm>
            <a:off x="7847428" y="1382019"/>
            <a:ext cx="2593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在这里添加标题</a:t>
            </a:r>
            <a:endParaRPr lang="id-ID" sz="3600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9" name="稻壳儿_刀客儿出品_6"/>
          <p:cNvSpPr txBox="1"/>
          <p:nvPr/>
        </p:nvSpPr>
        <p:spPr>
          <a:xfrm>
            <a:off x="8125976" y="4977416"/>
            <a:ext cx="139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Template </a:t>
            </a:r>
            <a:endParaRPr lang="id-ID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" name="稻壳儿_刀客儿出品_7"/>
          <p:cNvGrpSpPr/>
          <p:nvPr/>
        </p:nvGrpSpPr>
        <p:grpSpPr>
          <a:xfrm>
            <a:off x="9531510" y="4848184"/>
            <a:ext cx="630514" cy="627797"/>
            <a:chOff x="10841787" y="853887"/>
            <a:chExt cx="630514" cy="627797"/>
          </a:xfrm>
        </p:grpSpPr>
        <p:sp>
          <p:nvSpPr>
            <p:cNvPr id="11" name="Oval 10"/>
            <p:cNvSpPr/>
            <p:nvPr/>
          </p:nvSpPr>
          <p:spPr>
            <a:xfrm>
              <a:off x="10843146" y="853887"/>
              <a:ext cx="627797" cy="627797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841787" y="936953"/>
              <a:ext cx="630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彩</a:t>
              </a:r>
              <a:endParaRPr lang="id-ID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5" name="稻壳儿_刀客儿出品_8"/>
          <p:cNvPicPr>
            <a:picLocks noGrp="1"/>
          </p:cNvPicPr>
          <p:nvPr>
            <p:ph type="pic" sz="quarter" idx="16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1" r="21081"/>
          <a:stretch>
            <a:fillRect/>
          </a:stretch>
        </p:blipFill>
        <p:spPr/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稻壳儿_刀客儿出品_1"/>
          <p:cNvSpPr>
            <a:spLocks noEditPoints="1"/>
          </p:cNvSpPr>
          <p:nvPr/>
        </p:nvSpPr>
        <p:spPr bwMode="auto">
          <a:xfrm rot="6326927">
            <a:off x="5506736" y="3314008"/>
            <a:ext cx="2535977" cy="2537862"/>
          </a:xfrm>
          <a:custGeom>
            <a:avLst/>
            <a:gdLst>
              <a:gd name="T0" fmla="*/ 551 w 1345"/>
              <a:gd name="T1" fmla="*/ 465 h 1346"/>
              <a:gd name="T2" fmla="*/ 447 w 1345"/>
              <a:gd name="T3" fmla="*/ 589 h 1346"/>
              <a:gd name="T4" fmla="*/ 447 w 1345"/>
              <a:gd name="T5" fmla="*/ 757 h 1346"/>
              <a:gd name="T6" fmla="*/ 551 w 1345"/>
              <a:gd name="T7" fmla="*/ 881 h 1346"/>
              <a:gd name="T8" fmla="*/ 716 w 1345"/>
              <a:gd name="T9" fmla="*/ 911 h 1346"/>
              <a:gd name="T10" fmla="*/ 858 w 1345"/>
              <a:gd name="T11" fmla="*/ 829 h 1346"/>
              <a:gd name="T12" fmla="*/ 914 w 1345"/>
              <a:gd name="T13" fmla="*/ 673 h 1346"/>
              <a:gd name="T14" fmla="*/ 858 w 1345"/>
              <a:gd name="T15" fmla="*/ 517 h 1346"/>
              <a:gd name="T16" fmla="*/ 716 w 1345"/>
              <a:gd name="T17" fmla="*/ 436 h 1346"/>
              <a:gd name="T18" fmla="*/ 748 w 1345"/>
              <a:gd name="T19" fmla="*/ 4 h 1346"/>
              <a:gd name="T20" fmla="*/ 805 w 1345"/>
              <a:gd name="T21" fmla="*/ 62 h 1346"/>
              <a:gd name="T22" fmla="*/ 819 w 1345"/>
              <a:gd name="T23" fmla="*/ 174 h 1346"/>
              <a:gd name="T24" fmla="*/ 904 w 1345"/>
              <a:gd name="T25" fmla="*/ 216 h 1346"/>
              <a:gd name="T26" fmla="*/ 950 w 1345"/>
              <a:gd name="T27" fmla="*/ 206 h 1346"/>
              <a:gd name="T28" fmla="*/ 1053 w 1345"/>
              <a:gd name="T29" fmla="*/ 136 h 1346"/>
              <a:gd name="T30" fmla="*/ 1185 w 1345"/>
              <a:gd name="T31" fmla="*/ 234 h 1346"/>
              <a:gd name="T32" fmla="*/ 1207 w 1345"/>
              <a:gd name="T33" fmla="*/ 314 h 1346"/>
              <a:gd name="T34" fmla="*/ 1133 w 1345"/>
              <a:gd name="T35" fmla="*/ 409 h 1346"/>
              <a:gd name="T36" fmla="*/ 1154 w 1345"/>
              <a:gd name="T37" fmla="*/ 504 h 1346"/>
              <a:gd name="T38" fmla="*/ 1198 w 1345"/>
              <a:gd name="T39" fmla="*/ 538 h 1346"/>
              <a:gd name="T40" fmla="*/ 1321 w 1345"/>
              <a:gd name="T41" fmla="*/ 562 h 1346"/>
              <a:gd name="T42" fmla="*/ 1345 w 1345"/>
              <a:gd name="T43" fmla="*/ 725 h 1346"/>
              <a:gd name="T44" fmla="*/ 1304 w 1345"/>
              <a:gd name="T45" fmla="*/ 797 h 1346"/>
              <a:gd name="T46" fmla="*/ 1185 w 1345"/>
              <a:gd name="T47" fmla="*/ 810 h 1346"/>
              <a:gd name="T48" fmla="*/ 1133 w 1345"/>
              <a:gd name="T49" fmla="*/ 894 h 1346"/>
              <a:gd name="T50" fmla="*/ 1139 w 1345"/>
              <a:gd name="T51" fmla="*/ 949 h 1346"/>
              <a:gd name="T52" fmla="*/ 1210 w 1345"/>
              <a:gd name="T53" fmla="*/ 1053 h 1346"/>
              <a:gd name="T54" fmla="*/ 1112 w 1345"/>
              <a:gd name="T55" fmla="*/ 1186 h 1346"/>
              <a:gd name="T56" fmla="*/ 1032 w 1345"/>
              <a:gd name="T57" fmla="*/ 1207 h 1346"/>
              <a:gd name="T58" fmla="*/ 940 w 1345"/>
              <a:gd name="T59" fmla="*/ 1134 h 1346"/>
              <a:gd name="T60" fmla="*/ 893 w 1345"/>
              <a:gd name="T61" fmla="*/ 1134 h 1346"/>
              <a:gd name="T62" fmla="*/ 811 w 1345"/>
              <a:gd name="T63" fmla="*/ 1186 h 1346"/>
              <a:gd name="T64" fmla="*/ 796 w 1345"/>
              <a:gd name="T65" fmla="*/ 1305 h 1346"/>
              <a:gd name="T66" fmla="*/ 726 w 1345"/>
              <a:gd name="T67" fmla="*/ 1346 h 1346"/>
              <a:gd name="T68" fmla="*/ 562 w 1345"/>
              <a:gd name="T69" fmla="*/ 1321 h 1346"/>
              <a:gd name="T70" fmla="*/ 538 w 1345"/>
              <a:gd name="T71" fmla="*/ 1199 h 1346"/>
              <a:gd name="T72" fmla="*/ 503 w 1345"/>
              <a:gd name="T73" fmla="*/ 1155 h 1346"/>
              <a:gd name="T74" fmla="*/ 417 w 1345"/>
              <a:gd name="T75" fmla="*/ 1130 h 1346"/>
              <a:gd name="T76" fmla="*/ 334 w 1345"/>
              <a:gd name="T77" fmla="*/ 1199 h 1346"/>
              <a:gd name="T78" fmla="*/ 252 w 1345"/>
              <a:gd name="T79" fmla="*/ 1199 h 1346"/>
              <a:gd name="T80" fmla="*/ 139 w 1345"/>
              <a:gd name="T81" fmla="*/ 1074 h 1346"/>
              <a:gd name="T82" fmla="*/ 160 w 1345"/>
              <a:gd name="T83" fmla="*/ 995 h 1346"/>
              <a:gd name="T84" fmla="*/ 218 w 1345"/>
              <a:gd name="T85" fmla="*/ 909 h 1346"/>
              <a:gd name="T86" fmla="*/ 173 w 1345"/>
              <a:gd name="T87" fmla="*/ 818 h 1346"/>
              <a:gd name="T88" fmla="*/ 61 w 1345"/>
              <a:gd name="T89" fmla="*/ 805 h 1346"/>
              <a:gd name="T90" fmla="*/ 3 w 1345"/>
              <a:gd name="T91" fmla="*/ 748 h 1346"/>
              <a:gd name="T92" fmla="*/ 12 w 1345"/>
              <a:gd name="T93" fmla="*/ 579 h 1346"/>
              <a:gd name="T94" fmla="*/ 83 w 1345"/>
              <a:gd name="T95" fmla="*/ 538 h 1346"/>
              <a:gd name="T96" fmla="*/ 184 w 1345"/>
              <a:gd name="T97" fmla="*/ 517 h 1346"/>
              <a:gd name="T98" fmla="*/ 218 w 1345"/>
              <a:gd name="T99" fmla="*/ 423 h 1346"/>
              <a:gd name="T100" fmla="*/ 147 w 1345"/>
              <a:gd name="T101" fmla="*/ 334 h 1346"/>
              <a:gd name="T102" fmla="*/ 147 w 1345"/>
              <a:gd name="T103" fmla="*/ 253 h 1346"/>
              <a:gd name="T104" fmla="*/ 271 w 1345"/>
              <a:gd name="T105" fmla="*/ 139 h 1346"/>
              <a:gd name="T106" fmla="*/ 351 w 1345"/>
              <a:gd name="T107" fmla="*/ 160 h 1346"/>
              <a:gd name="T108" fmla="*/ 430 w 1345"/>
              <a:gd name="T109" fmla="*/ 217 h 1346"/>
              <a:gd name="T110" fmla="*/ 516 w 1345"/>
              <a:gd name="T111" fmla="*/ 185 h 1346"/>
              <a:gd name="T112" fmla="*/ 538 w 1345"/>
              <a:gd name="T113" fmla="*/ 83 h 1346"/>
              <a:gd name="T114" fmla="*/ 579 w 1345"/>
              <a:gd name="T115" fmla="*/ 12 h 1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345" h="1346">
                <a:moveTo>
                  <a:pt x="673" y="432"/>
                </a:moveTo>
                <a:lnTo>
                  <a:pt x="630" y="436"/>
                </a:lnTo>
                <a:lnTo>
                  <a:pt x="588" y="447"/>
                </a:lnTo>
                <a:lnTo>
                  <a:pt x="551" y="465"/>
                </a:lnTo>
                <a:lnTo>
                  <a:pt x="517" y="488"/>
                </a:lnTo>
                <a:lnTo>
                  <a:pt x="489" y="517"/>
                </a:lnTo>
                <a:lnTo>
                  <a:pt x="465" y="551"/>
                </a:lnTo>
                <a:lnTo>
                  <a:pt x="447" y="589"/>
                </a:lnTo>
                <a:lnTo>
                  <a:pt x="435" y="630"/>
                </a:lnTo>
                <a:lnTo>
                  <a:pt x="431" y="673"/>
                </a:lnTo>
                <a:lnTo>
                  <a:pt x="435" y="716"/>
                </a:lnTo>
                <a:lnTo>
                  <a:pt x="447" y="757"/>
                </a:lnTo>
                <a:lnTo>
                  <a:pt x="465" y="795"/>
                </a:lnTo>
                <a:lnTo>
                  <a:pt x="489" y="829"/>
                </a:lnTo>
                <a:lnTo>
                  <a:pt x="517" y="858"/>
                </a:lnTo>
                <a:lnTo>
                  <a:pt x="551" y="881"/>
                </a:lnTo>
                <a:lnTo>
                  <a:pt x="588" y="899"/>
                </a:lnTo>
                <a:lnTo>
                  <a:pt x="630" y="911"/>
                </a:lnTo>
                <a:lnTo>
                  <a:pt x="673" y="914"/>
                </a:lnTo>
                <a:lnTo>
                  <a:pt x="716" y="911"/>
                </a:lnTo>
                <a:lnTo>
                  <a:pt x="757" y="899"/>
                </a:lnTo>
                <a:lnTo>
                  <a:pt x="795" y="881"/>
                </a:lnTo>
                <a:lnTo>
                  <a:pt x="828" y="858"/>
                </a:lnTo>
                <a:lnTo>
                  <a:pt x="858" y="829"/>
                </a:lnTo>
                <a:lnTo>
                  <a:pt x="881" y="795"/>
                </a:lnTo>
                <a:lnTo>
                  <a:pt x="900" y="757"/>
                </a:lnTo>
                <a:lnTo>
                  <a:pt x="910" y="716"/>
                </a:lnTo>
                <a:lnTo>
                  <a:pt x="914" y="673"/>
                </a:lnTo>
                <a:lnTo>
                  <a:pt x="910" y="630"/>
                </a:lnTo>
                <a:lnTo>
                  <a:pt x="900" y="589"/>
                </a:lnTo>
                <a:lnTo>
                  <a:pt x="881" y="551"/>
                </a:lnTo>
                <a:lnTo>
                  <a:pt x="858" y="517"/>
                </a:lnTo>
                <a:lnTo>
                  <a:pt x="828" y="488"/>
                </a:lnTo>
                <a:lnTo>
                  <a:pt x="795" y="465"/>
                </a:lnTo>
                <a:lnTo>
                  <a:pt x="757" y="447"/>
                </a:lnTo>
                <a:lnTo>
                  <a:pt x="716" y="436"/>
                </a:lnTo>
                <a:lnTo>
                  <a:pt x="673" y="432"/>
                </a:lnTo>
                <a:close/>
                <a:moveTo>
                  <a:pt x="621" y="0"/>
                </a:moveTo>
                <a:lnTo>
                  <a:pt x="726" y="0"/>
                </a:lnTo>
                <a:lnTo>
                  <a:pt x="748" y="4"/>
                </a:lnTo>
                <a:lnTo>
                  <a:pt x="768" y="12"/>
                </a:lnTo>
                <a:lnTo>
                  <a:pt x="783" y="25"/>
                </a:lnTo>
                <a:lnTo>
                  <a:pt x="796" y="42"/>
                </a:lnTo>
                <a:lnTo>
                  <a:pt x="805" y="62"/>
                </a:lnTo>
                <a:lnTo>
                  <a:pt x="808" y="83"/>
                </a:lnTo>
                <a:lnTo>
                  <a:pt x="808" y="147"/>
                </a:lnTo>
                <a:lnTo>
                  <a:pt x="811" y="161"/>
                </a:lnTo>
                <a:lnTo>
                  <a:pt x="819" y="174"/>
                </a:lnTo>
                <a:lnTo>
                  <a:pt x="829" y="185"/>
                </a:lnTo>
                <a:lnTo>
                  <a:pt x="842" y="191"/>
                </a:lnTo>
                <a:lnTo>
                  <a:pt x="893" y="214"/>
                </a:lnTo>
                <a:lnTo>
                  <a:pt x="904" y="216"/>
                </a:lnTo>
                <a:lnTo>
                  <a:pt x="915" y="217"/>
                </a:lnTo>
                <a:lnTo>
                  <a:pt x="929" y="216"/>
                </a:lnTo>
                <a:lnTo>
                  <a:pt x="940" y="212"/>
                </a:lnTo>
                <a:lnTo>
                  <a:pt x="950" y="206"/>
                </a:lnTo>
                <a:lnTo>
                  <a:pt x="995" y="160"/>
                </a:lnTo>
                <a:lnTo>
                  <a:pt x="1012" y="147"/>
                </a:lnTo>
                <a:lnTo>
                  <a:pt x="1032" y="139"/>
                </a:lnTo>
                <a:lnTo>
                  <a:pt x="1053" y="136"/>
                </a:lnTo>
                <a:lnTo>
                  <a:pt x="1074" y="139"/>
                </a:lnTo>
                <a:lnTo>
                  <a:pt x="1094" y="147"/>
                </a:lnTo>
                <a:lnTo>
                  <a:pt x="1112" y="160"/>
                </a:lnTo>
                <a:lnTo>
                  <a:pt x="1185" y="234"/>
                </a:lnTo>
                <a:lnTo>
                  <a:pt x="1198" y="251"/>
                </a:lnTo>
                <a:lnTo>
                  <a:pt x="1207" y="271"/>
                </a:lnTo>
                <a:lnTo>
                  <a:pt x="1210" y="293"/>
                </a:lnTo>
                <a:lnTo>
                  <a:pt x="1207" y="314"/>
                </a:lnTo>
                <a:lnTo>
                  <a:pt x="1198" y="334"/>
                </a:lnTo>
                <a:lnTo>
                  <a:pt x="1185" y="351"/>
                </a:lnTo>
                <a:lnTo>
                  <a:pt x="1139" y="397"/>
                </a:lnTo>
                <a:lnTo>
                  <a:pt x="1133" y="409"/>
                </a:lnTo>
                <a:lnTo>
                  <a:pt x="1129" y="423"/>
                </a:lnTo>
                <a:lnTo>
                  <a:pt x="1129" y="439"/>
                </a:lnTo>
                <a:lnTo>
                  <a:pt x="1133" y="453"/>
                </a:lnTo>
                <a:lnTo>
                  <a:pt x="1154" y="504"/>
                </a:lnTo>
                <a:lnTo>
                  <a:pt x="1162" y="517"/>
                </a:lnTo>
                <a:lnTo>
                  <a:pt x="1172" y="528"/>
                </a:lnTo>
                <a:lnTo>
                  <a:pt x="1185" y="536"/>
                </a:lnTo>
                <a:lnTo>
                  <a:pt x="1198" y="538"/>
                </a:lnTo>
                <a:lnTo>
                  <a:pt x="1264" y="538"/>
                </a:lnTo>
                <a:lnTo>
                  <a:pt x="1285" y="541"/>
                </a:lnTo>
                <a:lnTo>
                  <a:pt x="1304" y="550"/>
                </a:lnTo>
                <a:lnTo>
                  <a:pt x="1321" y="562"/>
                </a:lnTo>
                <a:lnTo>
                  <a:pt x="1334" y="579"/>
                </a:lnTo>
                <a:lnTo>
                  <a:pt x="1342" y="598"/>
                </a:lnTo>
                <a:lnTo>
                  <a:pt x="1345" y="621"/>
                </a:lnTo>
                <a:lnTo>
                  <a:pt x="1345" y="725"/>
                </a:lnTo>
                <a:lnTo>
                  <a:pt x="1342" y="748"/>
                </a:lnTo>
                <a:lnTo>
                  <a:pt x="1334" y="767"/>
                </a:lnTo>
                <a:lnTo>
                  <a:pt x="1321" y="784"/>
                </a:lnTo>
                <a:lnTo>
                  <a:pt x="1304" y="797"/>
                </a:lnTo>
                <a:lnTo>
                  <a:pt x="1285" y="805"/>
                </a:lnTo>
                <a:lnTo>
                  <a:pt x="1264" y="808"/>
                </a:lnTo>
                <a:lnTo>
                  <a:pt x="1198" y="808"/>
                </a:lnTo>
                <a:lnTo>
                  <a:pt x="1185" y="810"/>
                </a:lnTo>
                <a:lnTo>
                  <a:pt x="1172" y="818"/>
                </a:lnTo>
                <a:lnTo>
                  <a:pt x="1162" y="829"/>
                </a:lnTo>
                <a:lnTo>
                  <a:pt x="1154" y="843"/>
                </a:lnTo>
                <a:lnTo>
                  <a:pt x="1133" y="894"/>
                </a:lnTo>
                <a:lnTo>
                  <a:pt x="1129" y="909"/>
                </a:lnTo>
                <a:lnTo>
                  <a:pt x="1129" y="923"/>
                </a:lnTo>
                <a:lnTo>
                  <a:pt x="1133" y="937"/>
                </a:lnTo>
                <a:lnTo>
                  <a:pt x="1139" y="949"/>
                </a:lnTo>
                <a:lnTo>
                  <a:pt x="1185" y="995"/>
                </a:lnTo>
                <a:lnTo>
                  <a:pt x="1200" y="1012"/>
                </a:lnTo>
                <a:lnTo>
                  <a:pt x="1207" y="1032"/>
                </a:lnTo>
                <a:lnTo>
                  <a:pt x="1210" y="1053"/>
                </a:lnTo>
                <a:lnTo>
                  <a:pt x="1207" y="1074"/>
                </a:lnTo>
                <a:lnTo>
                  <a:pt x="1200" y="1095"/>
                </a:lnTo>
                <a:lnTo>
                  <a:pt x="1185" y="1112"/>
                </a:lnTo>
                <a:lnTo>
                  <a:pt x="1112" y="1186"/>
                </a:lnTo>
                <a:lnTo>
                  <a:pt x="1094" y="1199"/>
                </a:lnTo>
                <a:lnTo>
                  <a:pt x="1074" y="1207"/>
                </a:lnTo>
                <a:lnTo>
                  <a:pt x="1053" y="1210"/>
                </a:lnTo>
                <a:lnTo>
                  <a:pt x="1032" y="1207"/>
                </a:lnTo>
                <a:lnTo>
                  <a:pt x="1012" y="1199"/>
                </a:lnTo>
                <a:lnTo>
                  <a:pt x="995" y="1186"/>
                </a:lnTo>
                <a:lnTo>
                  <a:pt x="950" y="1140"/>
                </a:lnTo>
                <a:lnTo>
                  <a:pt x="940" y="1134"/>
                </a:lnTo>
                <a:lnTo>
                  <a:pt x="929" y="1130"/>
                </a:lnTo>
                <a:lnTo>
                  <a:pt x="915" y="1129"/>
                </a:lnTo>
                <a:lnTo>
                  <a:pt x="904" y="1130"/>
                </a:lnTo>
                <a:lnTo>
                  <a:pt x="893" y="1134"/>
                </a:lnTo>
                <a:lnTo>
                  <a:pt x="842" y="1155"/>
                </a:lnTo>
                <a:lnTo>
                  <a:pt x="829" y="1161"/>
                </a:lnTo>
                <a:lnTo>
                  <a:pt x="819" y="1173"/>
                </a:lnTo>
                <a:lnTo>
                  <a:pt x="811" y="1186"/>
                </a:lnTo>
                <a:lnTo>
                  <a:pt x="808" y="1199"/>
                </a:lnTo>
                <a:lnTo>
                  <a:pt x="808" y="1263"/>
                </a:lnTo>
                <a:lnTo>
                  <a:pt x="805" y="1286"/>
                </a:lnTo>
                <a:lnTo>
                  <a:pt x="796" y="1305"/>
                </a:lnTo>
                <a:lnTo>
                  <a:pt x="783" y="1321"/>
                </a:lnTo>
                <a:lnTo>
                  <a:pt x="768" y="1334"/>
                </a:lnTo>
                <a:lnTo>
                  <a:pt x="748" y="1343"/>
                </a:lnTo>
                <a:lnTo>
                  <a:pt x="726" y="1346"/>
                </a:lnTo>
                <a:lnTo>
                  <a:pt x="621" y="1346"/>
                </a:lnTo>
                <a:lnTo>
                  <a:pt x="599" y="1343"/>
                </a:lnTo>
                <a:lnTo>
                  <a:pt x="579" y="1334"/>
                </a:lnTo>
                <a:lnTo>
                  <a:pt x="562" y="1321"/>
                </a:lnTo>
                <a:lnTo>
                  <a:pt x="549" y="1305"/>
                </a:lnTo>
                <a:lnTo>
                  <a:pt x="541" y="1286"/>
                </a:lnTo>
                <a:lnTo>
                  <a:pt x="538" y="1263"/>
                </a:lnTo>
                <a:lnTo>
                  <a:pt x="538" y="1199"/>
                </a:lnTo>
                <a:lnTo>
                  <a:pt x="534" y="1186"/>
                </a:lnTo>
                <a:lnTo>
                  <a:pt x="528" y="1173"/>
                </a:lnTo>
                <a:lnTo>
                  <a:pt x="516" y="1161"/>
                </a:lnTo>
                <a:lnTo>
                  <a:pt x="503" y="1155"/>
                </a:lnTo>
                <a:lnTo>
                  <a:pt x="452" y="1134"/>
                </a:lnTo>
                <a:lnTo>
                  <a:pt x="442" y="1130"/>
                </a:lnTo>
                <a:lnTo>
                  <a:pt x="430" y="1129"/>
                </a:lnTo>
                <a:lnTo>
                  <a:pt x="417" y="1130"/>
                </a:lnTo>
                <a:lnTo>
                  <a:pt x="406" y="1134"/>
                </a:lnTo>
                <a:lnTo>
                  <a:pt x="397" y="1140"/>
                </a:lnTo>
                <a:lnTo>
                  <a:pt x="351" y="1186"/>
                </a:lnTo>
                <a:lnTo>
                  <a:pt x="334" y="1199"/>
                </a:lnTo>
                <a:lnTo>
                  <a:pt x="315" y="1207"/>
                </a:lnTo>
                <a:lnTo>
                  <a:pt x="292" y="1210"/>
                </a:lnTo>
                <a:lnTo>
                  <a:pt x="271" y="1207"/>
                </a:lnTo>
                <a:lnTo>
                  <a:pt x="252" y="1199"/>
                </a:lnTo>
                <a:lnTo>
                  <a:pt x="235" y="1186"/>
                </a:lnTo>
                <a:lnTo>
                  <a:pt x="160" y="1112"/>
                </a:lnTo>
                <a:lnTo>
                  <a:pt x="147" y="1095"/>
                </a:lnTo>
                <a:lnTo>
                  <a:pt x="139" y="1074"/>
                </a:lnTo>
                <a:lnTo>
                  <a:pt x="136" y="1053"/>
                </a:lnTo>
                <a:lnTo>
                  <a:pt x="139" y="1033"/>
                </a:lnTo>
                <a:lnTo>
                  <a:pt x="147" y="1012"/>
                </a:lnTo>
                <a:lnTo>
                  <a:pt x="160" y="995"/>
                </a:lnTo>
                <a:lnTo>
                  <a:pt x="206" y="949"/>
                </a:lnTo>
                <a:lnTo>
                  <a:pt x="214" y="937"/>
                </a:lnTo>
                <a:lnTo>
                  <a:pt x="218" y="923"/>
                </a:lnTo>
                <a:lnTo>
                  <a:pt x="218" y="909"/>
                </a:lnTo>
                <a:lnTo>
                  <a:pt x="212" y="894"/>
                </a:lnTo>
                <a:lnTo>
                  <a:pt x="191" y="843"/>
                </a:lnTo>
                <a:lnTo>
                  <a:pt x="184" y="829"/>
                </a:lnTo>
                <a:lnTo>
                  <a:pt x="173" y="818"/>
                </a:lnTo>
                <a:lnTo>
                  <a:pt x="160" y="810"/>
                </a:lnTo>
                <a:lnTo>
                  <a:pt x="147" y="808"/>
                </a:lnTo>
                <a:lnTo>
                  <a:pt x="83" y="808"/>
                </a:lnTo>
                <a:lnTo>
                  <a:pt x="61" y="805"/>
                </a:lnTo>
                <a:lnTo>
                  <a:pt x="41" y="797"/>
                </a:lnTo>
                <a:lnTo>
                  <a:pt x="24" y="784"/>
                </a:lnTo>
                <a:lnTo>
                  <a:pt x="12" y="767"/>
                </a:lnTo>
                <a:lnTo>
                  <a:pt x="3" y="748"/>
                </a:lnTo>
                <a:lnTo>
                  <a:pt x="0" y="725"/>
                </a:lnTo>
                <a:lnTo>
                  <a:pt x="0" y="621"/>
                </a:lnTo>
                <a:lnTo>
                  <a:pt x="3" y="598"/>
                </a:lnTo>
                <a:lnTo>
                  <a:pt x="12" y="579"/>
                </a:lnTo>
                <a:lnTo>
                  <a:pt x="24" y="562"/>
                </a:lnTo>
                <a:lnTo>
                  <a:pt x="41" y="550"/>
                </a:lnTo>
                <a:lnTo>
                  <a:pt x="61" y="541"/>
                </a:lnTo>
                <a:lnTo>
                  <a:pt x="83" y="538"/>
                </a:lnTo>
                <a:lnTo>
                  <a:pt x="147" y="538"/>
                </a:lnTo>
                <a:lnTo>
                  <a:pt x="160" y="536"/>
                </a:lnTo>
                <a:lnTo>
                  <a:pt x="173" y="528"/>
                </a:lnTo>
                <a:lnTo>
                  <a:pt x="184" y="517"/>
                </a:lnTo>
                <a:lnTo>
                  <a:pt x="191" y="504"/>
                </a:lnTo>
                <a:lnTo>
                  <a:pt x="212" y="453"/>
                </a:lnTo>
                <a:lnTo>
                  <a:pt x="218" y="439"/>
                </a:lnTo>
                <a:lnTo>
                  <a:pt x="218" y="423"/>
                </a:lnTo>
                <a:lnTo>
                  <a:pt x="214" y="409"/>
                </a:lnTo>
                <a:lnTo>
                  <a:pt x="206" y="397"/>
                </a:lnTo>
                <a:lnTo>
                  <a:pt x="160" y="351"/>
                </a:lnTo>
                <a:lnTo>
                  <a:pt x="147" y="334"/>
                </a:lnTo>
                <a:lnTo>
                  <a:pt x="139" y="314"/>
                </a:lnTo>
                <a:lnTo>
                  <a:pt x="136" y="293"/>
                </a:lnTo>
                <a:lnTo>
                  <a:pt x="139" y="272"/>
                </a:lnTo>
                <a:lnTo>
                  <a:pt x="147" y="253"/>
                </a:lnTo>
                <a:lnTo>
                  <a:pt x="160" y="234"/>
                </a:lnTo>
                <a:lnTo>
                  <a:pt x="235" y="160"/>
                </a:lnTo>
                <a:lnTo>
                  <a:pt x="252" y="147"/>
                </a:lnTo>
                <a:lnTo>
                  <a:pt x="271" y="139"/>
                </a:lnTo>
                <a:lnTo>
                  <a:pt x="292" y="136"/>
                </a:lnTo>
                <a:lnTo>
                  <a:pt x="315" y="139"/>
                </a:lnTo>
                <a:lnTo>
                  <a:pt x="334" y="147"/>
                </a:lnTo>
                <a:lnTo>
                  <a:pt x="351" y="160"/>
                </a:lnTo>
                <a:lnTo>
                  <a:pt x="397" y="206"/>
                </a:lnTo>
                <a:lnTo>
                  <a:pt x="406" y="212"/>
                </a:lnTo>
                <a:lnTo>
                  <a:pt x="417" y="216"/>
                </a:lnTo>
                <a:lnTo>
                  <a:pt x="430" y="217"/>
                </a:lnTo>
                <a:lnTo>
                  <a:pt x="442" y="217"/>
                </a:lnTo>
                <a:lnTo>
                  <a:pt x="452" y="214"/>
                </a:lnTo>
                <a:lnTo>
                  <a:pt x="503" y="191"/>
                </a:lnTo>
                <a:lnTo>
                  <a:pt x="516" y="185"/>
                </a:lnTo>
                <a:lnTo>
                  <a:pt x="528" y="174"/>
                </a:lnTo>
                <a:lnTo>
                  <a:pt x="536" y="161"/>
                </a:lnTo>
                <a:lnTo>
                  <a:pt x="538" y="147"/>
                </a:lnTo>
                <a:lnTo>
                  <a:pt x="538" y="83"/>
                </a:lnTo>
                <a:lnTo>
                  <a:pt x="541" y="62"/>
                </a:lnTo>
                <a:lnTo>
                  <a:pt x="549" y="42"/>
                </a:lnTo>
                <a:lnTo>
                  <a:pt x="562" y="25"/>
                </a:lnTo>
                <a:lnTo>
                  <a:pt x="579" y="12"/>
                </a:lnTo>
                <a:lnTo>
                  <a:pt x="599" y="4"/>
                </a:lnTo>
                <a:lnTo>
                  <a:pt x="621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稻壳儿_刀客儿出品_2"/>
          <p:cNvSpPr>
            <a:spLocks noEditPoints="1"/>
          </p:cNvSpPr>
          <p:nvPr/>
        </p:nvSpPr>
        <p:spPr bwMode="auto">
          <a:xfrm rot="6326927">
            <a:off x="4044240" y="2629672"/>
            <a:ext cx="1661112" cy="1659226"/>
          </a:xfrm>
          <a:custGeom>
            <a:avLst/>
            <a:gdLst>
              <a:gd name="T0" fmla="*/ 352 w 881"/>
              <a:gd name="T1" fmla="*/ 309 h 880"/>
              <a:gd name="T2" fmla="*/ 286 w 881"/>
              <a:gd name="T3" fmla="*/ 408 h 880"/>
              <a:gd name="T4" fmla="*/ 310 w 881"/>
              <a:gd name="T5" fmla="*/ 527 h 880"/>
              <a:gd name="T6" fmla="*/ 408 w 881"/>
              <a:gd name="T7" fmla="*/ 594 h 880"/>
              <a:gd name="T8" fmla="*/ 529 w 881"/>
              <a:gd name="T9" fmla="*/ 571 h 880"/>
              <a:gd name="T10" fmla="*/ 595 w 881"/>
              <a:gd name="T11" fmla="*/ 471 h 880"/>
              <a:gd name="T12" fmla="*/ 572 w 881"/>
              <a:gd name="T13" fmla="*/ 351 h 880"/>
              <a:gd name="T14" fmla="*/ 472 w 881"/>
              <a:gd name="T15" fmla="*/ 285 h 880"/>
              <a:gd name="T16" fmla="*/ 492 w 881"/>
              <a:gd name="T17" fmla="*/ 3 h 880"/>
              <a:gd name="T18" fmla="*/ 529 w 881"/>
              <a:gd name="T19" fmla="*/ 54 h 880"/>
              <a:gd name="T20" fmla="*/ 551 w 881"/>
              <a:gd name="T21" fmla="*/ 124 h 880"/>
              <a:gd name="T22" fmla="*/ 599 w 881"/>
              <a:gd name="T23" fmla="*/ 141 h 880"/>
              <a:gd name="T24" fmla="*/ 662 w 881"/>
              <a:gd name="T25" fmla="*/ 95 h 880"/>
              <a:gd name="T26" fmla="*/ 716 w 881"/>
              <a:gd name="T27" fmla="*/ 95 h 880"/>
              <a:gd name="T28" fmla="*/ 790 w 881"/>
              <a:gd name="T29" fmla="*/ 177 h 880"/>
              <a:gd name="T30" fmla="*/ 776 w 881"/>
              <a:gd name="T31" fmla="*/ 229 h 880"/>
              <a:gd name="T32" fmla="*/ 742 w 881"/>
              <a:gd name="T33" fmla="*/ 296 h 880"/>
              <a:gd name="T34" fmla="*/ 785 w 881"/>
              <a:gd name="T35" fmla="*/ 351 h 880"/>
              <a:gd name="T36" fmla="*/ 870 w 881"/>
              <a:gd name="T37" fmla="*/ 373 h 880"/>
              <a:gd name="T38" fmla="*/ 878 w 881"/>
              <a:gd name="T39" fmla="*/ 491 h 880"/>
              <a:gd name="T40" fmla="*/ 827 w 881"/>
              <a:gd name="T41" fmla="*/ 527 h 880"/>
              <a:gd name="T42" fmla="*/ 756 w 881"/>
              <a:gd name="T43" fmla="*/ 551 h 880"/>
              <a:gd name="T44" fmla="*/ 746 w 881"/>
              <a:gd name="T45" fmla="*/ 620 h 880"/>
              <a:gd name="T46" fmla="*/ 792 w 881"/>
              <a:gd name="T47" fmla="*/ 696 h 880"/>
              <a:gd name="T48" fmla="*/ 716 w 881"/>
              <a:gd name="T49" fmla="*/ 784 h 880"/>
              <a:gd name="T50" fmla="*/ 662 w 881"/>
              <a:gd name="T51" fmla="*/ 784 h 880"/>
              <a:gd name="T52" fmla="*/ 599 w 881"/>
              <a:gd name="T53" fmla="*/ 738 h 880"/>
              <a:gd name="T54" fmla="*/ 551 w 881"/>
              <a:gd name="T55" fmla="*/ 755 h 880"/>
              <a:gd name="T56" fmla="*/ 529 w 881"/>
              <a:gd name="T57" fmla="*/ 826 h 880"/>
              <a:gd name="T58" fmla="*/ 492 w 881"/>
              <a:gd name="T59" fmla="*/ 877 h 880"/>
              <a:gd name="T60" fmla="*/ 374 w 881"/>
              <a:gd name="T61" fmla="*/ 869 h 880"/>
              <a:gd name="T62" fmla="*/ 352 w 881"/>
              <a:gd name="T63" fmla="*/ 784 h 880"/>
              <a:gd name="T64" fmla="*/ 296 w 881"/>
              <a:gd name="T65" fmla="*/ 741 h 880"/>
              <a:gd name="T66" fmla="*/ 269 w 881"/>
              <a:gd name="T67" fmla="*/ 740 h 880"/>
              <a:gd name="T68" fmla="*/ 205 w 881"/>
              <a:gd name="T69" fmla="*/ 789 h 880"/>
              <a:gd name="T70" fmla="*/ 154 w 881"/>
              <a:gd name="T71" fmla="*/ 775 h 880"/>
              <a:gd name="T72" fmla="*/ 90 w 881"/>
              <a:gd name="T73" fmla="*/ 681 h 880"/>
              <a:gd name="T74" fmla="*/ 141 w 881"/>
              <a:gd name="T75" fmla="*/ 610 h 880"/>
              <a:gd name="T76" fmla="*/ 119 w 881"/>
              <a:gd name="T77" fmla="*/ 539 h 880"/>
              <a:gd name="T78" fmla="*/ 38 w 881"/>
              <a:gd name="T79" fmla="*/ 525 h 880"/>
              <a:gd name="T80" fmla="*/ 0 w 881"/>
              <a:gd name="T81" fmla="*/ 474 h 880"/>
              <a:gd name="T82" fmla="*/ 22 w 881"/>
              <a:gd name="T83" fmla="*/ 361 h 880"/>
              <a:gd name="T84" fmla="*/ 108 w 881"/>
              <a:gd name="T85" fmla="*/ 348 h 880"/>
              <a:gd name="T86" fmla="*/ 142 w 881"/>
              <a:gd name="T87" fmla="*/ 283 h 880"/>
              <a:gd name="T88" fmla="*/ 95 w 881"/>
              <a:gd name="T89" fmla="*/ 215 h 880"/>
              <a:gd name="T90" fmla="*/ 104 w 881"/>
              <a:gd name="T91" fmla="*/ 153 h 880"/>
              <a:gd name="T92" fmla="*/ 192 w 881"/>
              <a:gd name="T93" fmla="*/ 88 h 880"/>
              <a:gd name="T94" fmla="*/ 260 w 881"/>
              <a:gd name="T95" fmla="*/ 133 h 880"/>
              <a:gd name="T96" fmla="*/ 292 w 881"/>
              <a:gd name="T97" fmla="*/ 140 h 880"/>
              <a:gd name="T98" fmla="*/ 349 w 881"/>
              <a:gd name="T99" fmla="*/ 107 h 880"/>
              <a:gd name="T100" fmla="*/ 362 w 881"/>
              <a:gd name="T101" fmla="*/ 21 h 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81" h="880">
                <a:moveTo>
                  <a:pt x="441" y="281"/>
                </a:moveTo>
                <a:lnTo>
                  <a:pt x="408" y="285"/>
                </a:lnTo>
                <a:lnTo>
                  <a:pt x="379" y="294"/>
                </a:lnTo>
                <a:lnTo>
                  <a:pt x="352" y="309"/>
                </a:lnTo>
                <a:lnTo>
                  <a:pt x="328" y="328"/>
                </a:lnTo>
                <a:lnTo>
                  <a:pt x="310" y="351"/>
                </a:lnTo>
                <a:lnTo>
                  <a:pt x="296" y="378"/>
                </a:lnTo>
                <a:lnTo>
                  <a:pt x="286" y="408"/>
                </a:lnTo>
                <a:lnTo>
                  <a:pt x="282" y="440"/>
                </a:lnTo>
                <a:lnTo>
                  <a:pt x="286" y="471"/>
                </a:lnTo>
                <a:lnTo>
                  <a:pt x="296" y="501"/>
                </a:lnTo>
                <a:lnTo>
                  <a:pt x="310" y="527"/>
                </a:lnTo>
                <a:lnTo>
                  <a:pt x="328" y="551"/>
                </a:lnTo>
                <a:lnTo>
                  <a:pt x="352" y="571"/>
                </a:lnTo>
                <a:lnTo>
                  <a:pt x="379" y="585"/>
                </a:lnTo>
                <a:lnTo>
                  <a:pt x="408" y="594"/>
                </a:lnTo>
                <a:lnTo>
                  <a:pt x="441" y="598"/>
                </a:lnTo>
                <a:lnTo>
                  <a:pt x="472" y="594"/>
                </a:lnTo>
                <a:lnTo>
                  <a:pt x="502" y="585"/>
                </a:lnTo>
                <a:lnTo>
                  <a:pt x="529" y="571"/>
                </a:lnTo>
                <a:lnTo>
                  <a:pt x="552" y="551"/>
                </a:lnTo>
                <a:lnTo>
                  <a:pt x="572" y="527"/>
                </a:lnTo>
                <a:lnTo>
                  <a:pt x="586" y="501"/>
                </a:lnTo>
                <a:lnTo>
                  <a:pt x="595" y="471"/>
                </a:lnTo>
                <a:lnTo>
                  <a:pt x="598" y="440"/>
                </a:lnTo>
                <a:lnTo>
                  <a:pt x="595" y="408"/>
                </a:lnTo>
                <a:lnTo>
                  <a:pt x="586" y="378"/>
                </a:lnTo>
                <a:lnTo>
                  <a:pt x="572" y="351"/>
                </a:lnTo>
                <a:lnTo>
                  <a:pt x="552" y="328"/>
                </a:lnTo>
                <a:lnTo>
                  <a:pt x="529" y="309"/>
                </a:lnTo>
                <a:lnTo>
                  <a:pt x="502" y="294"/>
                </a:lnTo>
                <a:lnTo>
                  <a:pt x="472" y="285"/>
                </a:lnTo>
                <a:lnTo>
                  <a:pt x="441" y="281"/>
                </a:lnTo>
                <a:close/>
                <a:moveTo>
                  <a:pt x="406" y="0"/>
                </a:moveTo>
                <a:lnTo>
                  <a:pt x="475" y="0"/>
                </a:lnTo>
                <a:lnTo>
                  <a:pt x="492" y="3"/>
                </a:lnTo>
                <a:lnTo>
                  <a:pt x="506" y="10"/>
                </a:lnTo>
                <a:lnTo>
                  <a:pt x="518" y="21"/>
                </a:lnTo>
                <a:lnTo>
                  <a:pt x="526" y="37"/>
                </a:lnTo>
                <a:lnTo>
                  <a:pt x="529" y="54"/>
                </a:lnTo>
                <a:lnTo>
                  <a:pt x="529" y="95"/>
                </a:lnTo>
                <a:lnTo>
                  <a:pt x="533" y="107"/>
                </a:lnTo>
                <a:lnTo>
                  <a:pt x="540" y="118"/>
                </a:lnTo>
                <a:lnTo>
                  <a:pt x="551" y="124"/>
                </a:lnTo>
                <a:lnTo>
                  <a:pt x="585" y="139"/>
                </a:lnTo>
                <a:lnTo>
                  <a:pt x="590" y="140"/>
                </a:lnTo>
                <a:lnTo>
                  <a:pt x="594" y="141"/>
                </a:lnTo>
                <a:lnTo>
                  <a:pt x="599" y="141"/>
                </a:lnTo>
                <a:lnTo>
                  <a:pt x="612" y="140"/>
                </a:lnTo>
                <a:lnTo>
                  <a:pt x="622" y="133"/>
                </a:lnTo>
                <a:lnTo>
                  <a:pt x="652" y="103"/>
                </a:lnTo>
                <a:lnTo>
                  <a:pt x="662" y="95"/>
                </a:lnTo>
                <a:lnTo>
                  <a:pt x="675" y="90"/>
                </a:lnTo>
                <a:lnTo>
                  <a:pt x="690" y="88"/>
                </a:lnTo>
                <a:lnTo>
                  <a:pt x="704" y="90"/>
                </a:lnTo>
                <a:lnTo>
                  <a:pt x="716" y="95"/>
                </a:lnTo>
                <a:lnTo>
                  <a:pt x="728" y="103"/>
                </a:lnTo>
                <a:lnTo>
                  <a:pt x="776" y="153"/>
                </a:lnTo>
                <a:lnTo>
                  <a:pt x="785" y="164"/>
                </a:lnTo>
                <a:lnTo>
                  <a:pt x="790" y="177"/>
                </a:lnTo>
                <a:lnTo>
                  <a:pt x="792" y="191"/>
                </a:lnTo>
                <a:lnTo>
                  <a:pt x="790" y="205"/>
                </a:lnTo>
                <a:lnTo>
                  <a:pt x="785" y="217"/>
                </a:lnTo>
                <a:lnTo>
                  <a:pt x="776" y="229"/>
                </a:lnTo>
                <a:lnTo>
                  <a:pt x="746" y="259"/>
                </a:lnTo>
                <a:lnTo>
                  <a:pt x="741" y="270"/>
                </a:lnTo>
                <a:lnTo>
                  <a:pt x="738" y="283"/>
                </a:lnTo>
                <a:lnTo>
                  <a:pt x="742" y="296"/>
                </a:lnTo>
                <a:lnTo>
                  <a:pt x="756" y="328"/>
                </a:lnTo>
                <a:lnTo>
                  <a:pt x="763" y="340"/>
                </a:lnTo>
                <a:lnTo>
                  <a:pt x="773" y="348"/>
                </a:lnTo>
                <a:lnTo>
                  <a:pt x="785" y="351"/>
                </a:lnTo>
                <a:lnTo>
                  <a:pt x="827" y="351"/>
                </a:lnTo>
                <a:lnTo>
                  <a:pt x="844" y="355"/>
                </a:lnTo>
                <a:lnTo>
                  <a:pt x="859" y="361"/>
                </a:lnTo>
                <a:lnTo>
                  <a:pt x="870" y="373"/>
                </a:lnTo>
                <a:lnTo>
                  <a:pt x="878" y="389"/>
                </a:lnTo>
                <a:lnTo>
                  <a:pt x="881" y="406"/>
                </a:lnTo>
                <a:lnTo>
                  <a:pt x="881" y="474"/>
                </a:lnTo>
                <a:lnTo>
                  <a:pt x="878" y="491"/>
                </a:lnTo>
                <a:lnTo>
                  <a:pt x="870" y="507"/>
                </a:lnTo>
                <a:lnTo>
                  <a:pt x="859" y="517"/>
                </a:lnTo>
                <a:lnTo>
                  <a:pt x="844" y="525"/>
                </a:lnTo>
                <a:lnTo>
                  <a:pt x="827" y="527"/>
                </a:lnTo>
                <a:lnTo>
                  <a:pt x="785" y="527"/>
                </a:lnTo>
                <a:lnTo>
                  <a:pt x="773" y="531"/>
                </a:lnTo>
                <a:lnTo>
                  <a:pt x="763" y="539"/>
                </a:lnTo>
                <a:lnTo>
                  <a:pt x="756" y="551"/>
                </a:lnTo>
                <a:lnTo>
                  <a:pt x="742" y="584"/>
                </a:lnTo>
                <a:lnTo>
                  <a:pt x="738" y="597"/>
                </a:lnTo>
                <a:lnTo>
                  <a:pt x="741" y="610"/>
                </a:lnTo>
                <a:lnTo>
                  <a:pt x="746" y="620"/>
                </a:lnTo>
                <a:lnTo>
                  <a:pt x="776" y="651"/>
                </a:lnTo>
                <a:lnTo>
                  <a:pt x="787" y="665"/>
                </a:lnTo>
                <a:lnTo>
                  <a:pt x="792" y="681"/>
                </a:lnTo>
                <a:lnTo>
                  <a:pt x="792" y="696"/>
                </a:lnTo>
                <a:lnTo>
                  <a:pt x="787" y="712"/>
                </a:lnTo>
                <a:lnTo>
                  <a:pt x="776" y="726"/>
                </a:lnTo>
                <a:lnTo>
                  <a:pt x="728" y="775"/>
                </a:lnTo>
                <a:lnTo>
                  <a:pt x="716" y="784"/>
                </a:lnTo>
                <a:lnTo>
                  <a:pt x="704" y="789"/>
                </a:lnTo>
                <a:lnTo>
                  <a:pt x="690" y="791"/>
                </a:lnTo>
                <a:lnTo>
                  <a:pt x="675" y="789"/>
                </a:lnTo>
                <a:lnTo>
                  <a:pt x="662" y="784"/>
                </a:lnTo>
                <a:lnTo>
                  <a:pt x="652" y="775"/>
                </a:lnTo>
                <a:lnTo>
                  <a:pt x="622" y="745"/>
                </a:lnTo>
                <a:lnTo>
                  <a:pt x="612" y="740"/>
                </a:lnTo>
                <a:lnTo>
                  <a:pt x="599" y="738"/>
                </a:lnTo>
                <a:lnTo>
                  <a:pt x="594" y="738"/>
                </a:lnTo>
                <a:lnTo>
                  <a:pt x="590" y="740"/>
                </a:lnTo>
                <a:lnTo>
                  <a:pt x="585" y="741"/>
                </a:lnTo>
                <a:lnTo>
                  <a:pt x="551" y="755"/>
                </a:lnTo>
                <a:lnTo>
                  <a:pt x="540" y="762"/>
                </a:lnTo>
                <a:lnTo>
                  <a:pt x="533" y="772"/>
                </a:lnTo>
                <a:lnTo>
                  <a:pt x="529" y="784"/>
                </a:lnTo>
                <a:lnTo>
                  <a:pt x="529" y="826"/>
                </a:lnTo>
                <a:lnTo>
                  <a:pt x="526" y="843"/>
                </a:lnTo>
                <a:lnTo>
                  <a:pt x="518" y="857"/>
                </a:lnTo>
                <a:lnTo>
                  <a:pt x="506" y="869"/>
                </a:lnTo>
                <a:lnTo>
                  <a:pt x="492" y="877"/>
                </a:lnTo>
                <a:lnTo>
                  <a:pt x="475" y="880"/>
                </a:lnTo>
                <a:lnTo>
                  <a:pt x="406" y="880"/>
                </a:lnTo>
                <a:lnTo>
                  <a:pt x="389" y="877"/>
                </a:lnTo>
                <a:lnTo>
                  <a:pt x="374" y="869"/>
                </a:lnTo>
                <a:lnTo>
                  <a:pt x="362" y="857"/>
                </a:lnTo>
                <a:lnTo>
                  <a:pt x="354" y="843"/>
                </a:lnTo>
                <a:lnTo>
                  <a:pt x="352" y="826"/>
                </a:lnTo>
                <a:lnTo>
                  <a:pt x="352" y="784"/>
                </a:lnTo>
                <a:lnTo>
                  <a:pt x="349" y="772"/>
                </a:lnTo>
                <a:lnTo>
                  <a:pt x="341" y="762"/>
                </a:lnTo>
                <a:lnTo>
                  <a:pt x="330" y="755"/>
                </a:lnTo>
                <a:lnTo>
                  <a:pt x="296" y="741"/>
                </a:lnTo>
                <a:lnTo>
                  <a:pt x="292" y="740"/>
                </a:lnTo>
                <a:lnTo>
                  <a:pt x="286" y="738"/>
                </a:lnTo>
                <a:lnTo>
                  <a:pt x="281" y="738"/>
                </a:lnTo>
                <a:lnTo>
                  <a:pt x="269" y="740"/>
                </a:lnTo>
                <a:lnTo>
                  <a:pt x="260" y="745"/>
                </a:lnTo>
                <a:lnTo>
                  <a:pt x="230" y="775"/>
                </a:lnTo>
                <a:lnTo>
                  <a:pt x="218" y="784"/>
                </a:lnTo>
                <a:lnTo>
                  <a:pt x="205" y="789"/>
                </a:lnTo>
                <a:lnTo>
                  <a:pt x="192" y="791"/>
                </a:lnTo>
                <a:lnTo>
                  <a:pt x="178" y="789"/>
                </a:lnTo>
                <a:lnTo>
                  <a:pt x="165" y="784"/>
                </a:lnTo>
                <a:lnTo>
                  <a:pt x="154" y="775"/>
                </a:lnTo>
                <a:lnTo>
                  <a:pt x="104" y="726"/>
                </a:lnTo>
                <a:lnTo>
                  <a:pt x="95" y="712"/>
                </a:lnTo>
                <a:lnTo>
                  <a:pt x="90" y="696"/>
                </a:lnTo>
                <a:lnTo>
                  <a:pt x="90" y="681"/>
                </a:lnTo>
                <a:lnTo>
                  <a:pt x="95" y="665"/>
                </a:lnTo>
                <a:lnTo>
                  <a:pt x="104" y="651"/>
                </a:lnTo>
                <a:lnTo>
                  <a:pt x="135" y="620"/>
                </a:lnTo>
                <a:lnTo>
                  <a:pt x="141" y="610"/>
                </a:lnTo>
                <a:lnTo>
                  <a:pt x="142" y="597"/>
                </a:lnTo>
                <a:lnTo>
                  <a:pt x="140" y="584"/>
                </a:lnTo>
                <a:lnTo>
                  <a:pt x="125" y="551"/>
                </a:lnTo>
                <a:lnTo>
                  <a:pt x="119" y="539"/>
                </a:lnTo>
                <a:lnTo>
                  <a:pt x="108" y="531"/>
                </a:lnTo>
                <a:lnTo>
                  <a:pt x="97" y="527"/>
                </a:lnTo>
                <a:lnTo>
                  <a:pt x="55" y="527"/>
                </a:lnTo>
                <a:lnTo>
                  <a:pt x="38" y="525"/>
                </a:lnTo>
                <a:lnTo>
                  <a:pt x="22" y="517"/>
                </a:lnTo>
                <a:lnTo>
                  <a:pt x="10" y="507"/>
                </a:lnTo>
                <a:lnTo>
                  <a:pt x="4" y="491"/>
                </a:lnTo>
                <a:lnTo>
                  <a:pt x="0" y="474"/>
                </a:lnTo>
                <a:lnTo>
                  <a:pt x="0" y="406"/>
                </a:lnTo>
                <a:lnTo>
                  <a:pt x="4" y="389"/>
                </a:lnTo>
                <a:lnTo>
                  <a:pt x="10" y="373"/>
                </a:lnTo>
                <a:lnTo>
                  <a:pt x="22" y="361"/>
                </a:lnTo>
                <a:lnTo>
                  <a:pt x="38" y="355"/>
                </a:lnTo>
                <a:lnTo>
                  <a:pt x="55" y="351"/>
                </a:lnTo>
                <a:lnTo>
                  <a:pt x="97" y="351"/>
                </a:lnTo>
                <a:lnTo>
                  <a:pt x="108" y="348"/>
                </a:lnTo>
                <a:lnTo>
                  <a:pt x="119" y="340"/>
                </a:lnTo>
                <a:lnTo>
                  <a:pt x="125" y="328"/>
                </a:lnTo>
                <a:lnTo>
                  <a:pt x="140" y="296"/>
                </a:lnTo>
                <a:lnTo>
                  <a:pt x="142" y="283"/>
                </a:lnTo>
                <a:lnTo>
                  <a:pt x="141" y="270"/>
                </a:lnTo>
                <a:lnTo>
                  <a:pt x="135" y="259"/>
                </a:lnTo>
                <a:lnTo>
                  <a:pt x="104" y="229"/>
                </a:lnTo>
                <a:lnTo>
                  <a:pt x="95" y="215"/>
                </a:lnTo>
                <a:lnTo>
                  <a:pt x="90" y="199"/>
                </a:lnTo>
                <a:lnTo>
                  <a:pt x="90" y="183"/>
                </a:lnTo>
                <a:lnTo>
                  <a:pt x="95" y="166"/>
                </a:lnTo>
                <a:lnTo>
                  <a:pt x="104" y="153"/>
                </a:lnTo>
                <a:lnTo>
                  <a:pt x="154" y="103"/>
                </a:lnTo>
                <a:lnTo>
                  <a:pt x="165" y="95"/>
                </a:lnTo>
                <a:lnTo>
                  <a:pt x="178" y="90"/>
                </a:lnTo>
                <a:lnTo>
                  <a:pt x="192" y="88"/>
                </a:lnTo>
                <a:lnTo>
                  <a:pt x="205" y="90"/>
                </a:lnTo>
                <a:lnTo>
                  <a:pt x="218" y="95"/>
                </a:lnTo>
                <a:lnTo>
                  <a:pt x="230" y="103"/>
                </a:lnTo>
                <a:lnTo>
                  <a:pt x="260" y="133"/>
                </a:lnTo>
                <a:lnTo>
                  <a:pt x="269" y="140"/>
                </a:lnTo>
                <a:lnTo>
                  <a:pt x="281" y="141"/>
                </a:lnTo>
                <a:lnTo>
                  <a:pt x="286" y="141"/>
                </a:lnTo>
                <a:lnTo>
                  <a:pt x="292" y="140"/>
                </a:lnTo>
                <a:lnTo>
                  <a:pt x="296" y="139"/>
                </a:lnTo>
                <a:lnTo>
                  <a:pt x="330" y="124"/>
                </a:lnTo>
                <a:lnTo>
                  <a:pt x="341" y="118"/>
                </a:lnTo>
                <a:lnTo>
                  <a:pt x="349" y="107"/>
                </a:lnTo>
                <a:lnTo>
                  <a:pt x="352" y="95"/>
                </a:lnTo>
                <a:lnTo>
                  <a:pt x="352" y="54"/>
                </a:lnTo>
                <a:lnTo>
                  <a:pt x="354" y="37"/>
                </a:lnTo>
                <a:lnTo>
                  <a:pt x="362" y="21"/>
                </a:lnTo>
                <a:lnTo>
                  <a:pt x="374" y="10"/>
                </a:lnTo>
                <a:lnTo>
                  <a:pt x="389" y="3"/>
                </a:lnTo>
                <a:lnTo>
                  <a:pt x="406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" name="稻壳儿_刀客儿出品_3"/>
          <p:cNvSpPr>
            <a:spLocks noEditPoints="1"/>
          </p:cNvSpPr>
          <p:nvPr/>
        </p:nvSpPr>
        <p:spPr bwMode="auto">
          <a:xfrm rot="6326927">
            <a:off x="5494310" y="1728528"/>
            <a:ext cx="1585693" cy="1585693"/>
          </a:xfrm>
          <a:custGeom>
            <a:avLst/>
            <a:gdLst>
              <a:gd name="T0" fmla="*/ 326 w 841"/>
              <a:gd name="T1" fmla="*/ 303 h 841"/>
              <a:gd name="T2" fmla="*/ 270 w 841"/>
              <a:gd name="T3" fmla="*/ 421 h 841"/>
              <a:gd name="T4" fmla="*/ 326 w 841"/>
              <a:gd name="T5" fmla="*/ 538 h 841"/>
              <a:gd name="T6" fmla="*/ 454 w 841"/>
              <a:gd name="T7" fmla="*/ 567 h 841"/>
              <a:gd name="T8" fmla="*/ 555 w 841"/>
              <a:gd name="T9" fmla="*/ 487 h 841"/>
              <a:gd name="T10" fmla="*/ 555 w 841"/>
              <a:gd name="T11" fmla="*/ 355 h 841"/>
              <a:gd name="T12" fmla="*/ 454 w 841"/>
              <a:gd name="T13" fmla="*/ 274 h 841"/>
              <a:gd name="T14" fmla="*/ 469 w 841"/>
              <a:gd name="T15" fmla="*/ 3 h 841"/>
              <a:gd name="T16" fmla="*/ 504 w 841"/>
              <a:gd name="T17" fmla="*/ 53 h 841"/>
              <a:gd name="T18" fmla="*/ 526 w 841"/>
              <a:gd name="T19" fmla="*/ 121 h 841"/>
              <a:gd name="T20" fmla="*/ 572 w 841"/>
              <a:gd name="T21" fmla="*/ 137 h 841"/>
              <a:gd name="T22" fmla="*/ 592 w 841"/>
              <a:gd name="T23" fmla="*/ 129 h 841"/>
              <a:gd name="T24" fmla="*/ 657 w 841"/>
              <a:gd name="T25" fmla="*/ 86 h 841"/>
              <a:gd name="T26" fmla="*/ 740 w 841"/>
              <a:gd name="T27" fmla="*/ 147 h 841"/>
              <a:gd name="T28" fmla="*/ 754 w 841"/>
              <a:gd name="T29" fmla="*/ 197 h 841"/>
              <a:gd name="T30" fmla="*/ 706 w 841"/>
              <a:gd name="T31" fmla="*/ 258 h 841"/>
              <a:gd name="T32" fmla="*/ 727 w 841"/>
              <a:gd name="T33" fmla="*/ 326 h 841"/>
              <a:gd name="T34" fmla="*/ 805 w 841"/>
              <a:gd name="T35" fmla="*/ 339 h 841"/>
              <a:gd name="T36" fmla="*/ 841 w 841"/>
              <a:gd name="T37" fmla="*/ 388 h 841"/>
              <a:gd name="T38" fmla="*/ 818 w 841"/>
              <a:gd name="T39" fmla="*/ 495 h 841"/>
              <a:gd name="T40" fmla="*/ 737 w 841"/>
              <a:gd name="T41" fmla="*/ 508 h 841"/>
              <a:gd name="T42" fmla="*/ 704 w 841"/>
              <a:gd name="T43" fmla="*/ 571 h 841"/>
              <a:gd name="T44" fmla="*/ 750 w 841"/>
              <a:gd name="T45" fmla="*/ 635 h 841"/>
              <a:gd name="T46" fmla="*/ 740 w 841"/>
              <a:gd name="T47" fmla="*/ 694 h 841"/>
              <a:gd name="T48" fmla="*/ 657 w 841"/>
              <a:gd name="T49" fmla="*/ 756 h 841"/>
              <a:gd name="T50" fmla="*/ 592 w 841"/>
              <a:gd name="T51" fmla="*/ 713 h 841"/>
              <a:gd name="T52" fmla="*/ 572 w 841"/>
              <a:gd name="T53" fmla="*/ 705 h 841"/>
              <a:gd name="T54" fmla="*/ 515 w 841"/>
              <a:gd name="T55" fmla="*/ 728 h 841"/>
              <a:gd name="T56" fmla="*/ 502 w 841"/>
              <a:gd name="T57" fmla="*/ 806 h 841"/>
              <a:gd name="T58" fmla="*/ 453 w 841"/>
              <a:gd name="T59" fmla="*/ 841 h 841"/>
              <a:gd name="T60" fmla="*/ 346 w 841"/>
              <a:gd name="T61" fmla="*/ 820 h 841"/>
              <a:gd name="T62" fmla="*/ 333 w 841"/>
              <a:gd name="T63" fmla="*/ 737 h 841"/>
              <a:gd name="T64" fmla="*/ 278 w 841"/>
              <a:gd name="T65" fmla="*/ 706 h 841"/>
              <a:gd name="T66" fmla="*/ 257 w 841"/>
              <a:gd name="T67" fmla="*/ 707 h 841"/>
              <a:gd name="T68" fmla="*/ 208 w 841"/>
              <a:gd name="T69" fmla="*/ 749 h 841"/>
              <a:gd name="T70" fmla="*/ 157 w 841"/>
              <a:gd name="T71" fmla="*/ 749 h 841"/>
              <a:gd name="T72" fmla="*/ 85 w 841"/>
              <a:gd name="T73" fmla="*/ 665 h 841"/>
              <a:gd name="T74" fmla="*/ 128 w 841"/>
              <a:gd name="T75" fmla="*/ 593 h 841"/>
              <a:gd name="T76" fmla="*/ 119 w 841"/>
              <a:gd name="T77" fmla="*/ 527 h 841"/>
              <a:gd name="T78" fmla="*/ 51 w 841"/>
              <a:gd name="T79" fmla="*/ 504 h 841"/>
              <a:gd name="T80" fmla="*/ 3 w 841"/>
              <a:gd name="T81" fmla="*/ 470 h 841"/>
              <a:gd name="T82" fmla="*/ 11 w 841"/>
              <a:gd name="T83" fmla="*/ 358 h 841"/>
              <a:gd name="T84" fmla="*/ 92 w 841"/>
              <a:gd name="T85" fmla="*/ 337 h 841"/>
              <a:gd name="T86" fmla="*/ 134 w 841"/>
              <a:gd name="T87" fmla="*/ 283 h 841"/>
              <a:gd name="T88" fmla="*/ 100 w 841"/>
              <a:gd name="T89" fmla="*/ 220 h 841"/>
              <a:gd name="T90" fmla="*/ 90 w 841"/>
              <a:gd name="T91" fmla="*/ 160 h 841"/>
              <a:gd name="T92" fmla="*/ 169 w 841"/>
              <a:gd name="T93" fmla="*/ 87 h 841"/>
              <a:gd name="T94" fmla="*/ 219 w 841"/>
              <a:gd name="T95" fmla="*/ 101 h 841"/>
              <a:gd name="T96" fmla="*/ 262 w 841"/>
              <a:gd name="T97" fmla="*/ 137 h 841"/>
              <a:gd name="T98" fmla="*/ 314 w 841"/>
              <a:gd name="T99" fmla="*/ 121 h 841"/>
              <a:gd name="T100" fmla="*/ 337 w 841"/>
              <a:gd name="T101" fmla="*/ 53 h 841"/>
              <a:gd name="T102" fmla="*/ 371 w 841"/>
              <a:gd name="T103" fmla="*/ 3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841" h="841">
                <a:moveTo>
                  <a:pt x="420" y="270"/>
                </a:moveTo>
                <a:lnTo>
                  <a:pt x="385" y="274"/>
                </a:lnTo>
                <a:lnTo>
                  <a:pt x="354" y="286"/>
                </a:lnTo>
                <a:lnTo>
                  <a:pt x="326" y="303"/>
                </a:lnTo>
                <a:lnTo>
                  <a:pt x="303" y="326"/>
                </a:lnTo>
                <a:lnTo>
                  <a:pt x="284" y="355"/>
                </a:lnTo>
                <a:lnTo>
                  <a:pt x="274" y="387"/>
                </a:lnTo>
                <a:lnTo>
                  <a:pt x="270" y="421"/>
                </a:lnTo>
                <a:lnTo>
                  <a:pt x="274" y="455"/>
                </a:lnTo>
                <a:lnTo>
                  <a:pt x="284" y="487"/>
                </a:lnTo>
                <a:lnTo>
                  <a:pt x="303" y="515"/>
                </a:lnTo>
                <a:lnTo>
                  <a:pt x="326" y="538"/>
                </a:lnTo>
                <a:lnTo>
                  <a:pt x="354" y="555"/>
                </a:lnTo>
                <a:lnTo>
                  <a:pt x="385" y="567"/>
                </a:lnTo>
                <a:lnTo>
                  <a:pt x="420" y="571"/>
                </a:lnTo>
                <a:lnTo>
                  <a:pt x="454" y="567"/>
                </a:lnTo>
                <a:lnTo>
                  <a:pt x="486" y="555"/>
                </a:lnTo>
                <a:lnTo>
                  <a:pt x="515" y="538"/>
                </a:lnTo>
                <a:lnTo>
                  <a:pt x="538" y="515"/>
                </a:lnTo>
                <a:lnTo>
                  <a:pt x="555" y="487"/>
                </a:lnTo>
                <a:lnTo>
                  <a:pt x="567" y="455"/>
                </a:lnTo>
                <a:lnTo>
                  <a:pt x="571" y="421"/>
                </a:lnTo>
                <a:lnTo>
                  <a:pt x="567" y="387"/>
                </a:lnTo>
                <a:lnTo>
                  <a:pt x="555" y="355"/>
                </a:lnTo>
                <a:lnTo>
                  <a:pt x="538" y="326"/>
                </a:lnTo>
                <a:lnTo>
                  <a:pt x="515" y="303"/>
                </a:lnTo>
                <a:lnTo>
                  <a:pt x="486" y="286"/>
                </a:lnTo>
                <a:lnTo>
                  <a:pt x="454" y="274"/>
                </a:lnTo>
                <a:lnTo>
                  <a:pt x="420" y="270"/>
                </a:lnTo>
                <a:close/>
                <a:moveTo>
                  <a:pt x="388" y="0"/>
                </a:moveTo>
                <a:lnTo>
                  <a:pt x="453" y="0"/>
                </a:lnTo>
                <a:lnTo>
                  <a:pt x="469" y="3"/>
                </a:lnTo>
                <a:lnTo>
                  <a:pt x="483" y="11"/>
                </a:lnTo>
                <a:lnTo>
                  <a:pt x="495" y="23"/>
                </a:lnTo>
                <a:lnTo>
                  <a:pt x="502" y="36"/>
                </a:lnTo>
                <a:lnTo>
                  <a:pt x="504" y="53"/>
                </a:lnTo>
                <a:lnTo>
                  <a:pt x="504" y="92"/>
                </a:lnTo>
                <a:lnTo>
                  <a:pt x="507" y="104"/>
                </a:lnTo>
                <a:lnTo>
                  <a:pt x="515" y="114"/>
                </a:lnTo>
                <a:lnTo>
                  <a:pt x="526" y="121"/>
                </a:lnTo>
                <a:lnTo>
                  <a:pt x="558" y="134"/>
                </a:lnTo>
                <a:lnTo>
                  <a:pt x="562" y="135"/>
                </a:lnTo>
                <a:lnTo>
                  <a:pt x="567" y="137"/>
                </a:lnTo>
                <a:lnTo>
                  <a:pt x="572" y="137"/>
                </a:lnTo>
                <a:lnTo>
                  <a:pt x="577" y="137"/>
                </a:lnTo>
                <a:lnTo>
                  <a:pt x="584" y="135"/>
                </a:lnTo>
                <a:lnTo>
                  <a:pt x="588" y="133"/>
                </a:lnTo>
                <a:lnTo>
                  <a:pt x="592" y="129"/>
                </a:lnTo>
                <a:lnTo>
                  <a:pt x="621" y="101"/>
                </a:lnTo>
                <a:lnTo>
                  <a:pt x="631" y="92"/>
                </a:lnTo>
                <a:lnTo>
                  <a:pt x="644" y="87"/>
                </a:lnTo>
                <a:lnTo>
                  <a:pt x="657" y="86"/>
                </a:lnTo>
                <a:lnTo>
                  <a:pt x="670" y="87"/>
                </a:lnTo>
                <a:lnTo>
                  <a:pt x="684" y="92"/>
                </a:lnTo>
                <a:lnTo>
                  <a:pt x="694" y="101"/>
                </a:lnTo>
                <a:lnTo>
                  <a:pt x="740" y="147"/>
                </a:lnTo>
                <a:lnTo>
                  <a:pt x="749" y="158"/>
                </a:lnTo>
                <a:lnTo>
                  <a:pt x="754" y="171"/>
                </a:lnTo>
                <a:lnTo>
                  <a:pt x="756" y="184"/>
                </a:lnTo>
                <a:lnTo>
                  <a:pt x="754" y="197"/>
                </a:lnTo>
                <a:lnTo>
                  <a:pt x="749" y="209"/>
                </a:lnTo>
                <a:lnTo>
                  <a:pt x="740" y="220"/>
                </a:lnTo>
                <a:lnTo>
                  <a:pt x="712" y="248"/>
                </a:lnTo>
                <a:lnTo>
                  <a:pt x="706" y="258"/>
                </a:lnTo>
                <a:lnTo>
                  <a:pt x="704" y="271"/>
                </a:lnTo>
                <a:lnTo>
                  <a:pt x="707" y="283"/>
                </a:lnTo>
                <a:lnTo>
                  <a:pt x="720" y="315"/>
                </a:lnTo>
                <a:lnTo>
                  <a:pt x="727" y="326"/>
                </a:lnTo>
                <a:lnTo>
                  <a:pt x="737" y="333"/>
                </a:lnTo>
                <a:lnTo>
                  <a:pt x="749" y="337"/>
                </a:lnTo>
                <a:lnTo>
                  <a:pt x="788" y="337"/>
                </a:lnTo>
                <a:lnTo>
                  <a:pt x="805" y="339"/>
                </a:lnTo>
                <a:lnTo>
                  <a:pt x="818" y="346"/>
                </a:lnTo>
                <a:lnTo>
                  <a:pt x="830" y="358"/>
                </a:lnTo>
                <a:lnTo>
                  <a:pt x="838" y="372"/>
                </a:lnTo>
                <a:lnTo>
                  <a:pt x="841" y="388"/>
                </a:lnTo>
                <a:lnTo>
                  <a:pt x="841" y="453"/>
                </a:lnTo>
                <a:lnTo>
                  <a:pt x="838" y="470"/>
                </a:lnTo>
                <a:lnTo>
                  <a:pt x="830" y="483"/>
                </a:lnTo>
                <a:lnTo>
                  <a:pt x="818" y="495"/>
                </a:lnTo>
                <a:lnTo>
                  <a:pt x="805" y="502"/>
                </a:lnTo>
                <a:lnTo>
                  <a:pt x="788" y="504"/>
                </a:lnTo>
                <a:lnTo>
                  <a:pt x="749" y="504"/>
                </a:lnTo>
                <a:lnTo>
                  <a:pt x="737" y="508"/>
                </a:lnTo>
                <a:lnTo>
                  <a:pt x="727" y="516"/>
                </a:lnTo>
                <a:lnTo>
                  <a:pt x="720" y="527"/>
                </a:lnTo>
                <a:lnTo>
                  <a:pt x="707" y="558"/>
                </a:lnTo>
                <a:lnTo>
                  <a:pt x="704" y="571"/>
                </a:lnTo>
                <a:lnTo>
                  <a:pt x="706" y="583"/>
                </a:lnTo>
                <a:lnTo>
                  <a:pt x="712" y="593"/>
                </a:lnTo>
                <a:lnTo>
                  <a:pt x="740" y="622"/>
                </a:lnTo>
                <a:lnTo>
                  <a:pt x="750" y="635"/>
                </a:lnTo>
                <a:lnTo>
                  <a:pt x="754" y="650"/>
                </a:lnTo>
                <a:lnTo>
                  <a:pt x="754" y="665"/>
                </a:lnTo>
                <a:lnTo>
                  <a:pt x="750" y="681"/>
                </a:lnTo>
                <a:lnTo>
                  <a:pt x="740" y="694"/>
                </a:lnTo>
                <a:lnTo>
                  <a:pt x="694" y="741"/>
                </a:lnTo>
                <a:lnTo>
                  <a:pt x="684" y="749"/>
                </a:lnTo>
                <a:lnTo>
                  <a:pt x="670" y="754"/>
                </a:lnTo>
                <a:lnTo>
                  <a:pt x="657" y="756"/>
                </a:lnTo>
                <a:lnTo>
                  <a:pt x="644" y="754"/>
                </a:lnTo>
                <a:lnTo>
                  <a:pt x="631" y="749"/>
                </a:lnTo>
                <a:lnTo>
                  <a:pt x="621" y="741"/>
                </a:lnTo>
                <a:lnTo>
                  <a:pt x="592" y="713"/>
                </a:lnTo>
                <a:lnTo>
                  <a:pt x="588" y="709"/>
                </a:lnTo>
                <a:lnTo>
                  <a:pt x="584" y="707"/>
                </a:lnTo>
                <a:lnTo>
                  <a:pt x="577" y="706"/>
                </a:lnTo>
                <a:lnTo>
                  <a:pt x="572" y="705"/>
                </a:lnTo>
                <a:lnTo>
                  <a:pt x="564" y="706"/>
                </a:lnTo>
                <a:lnTo>
                  <a:pt x="558" y="707"/>
                </a:lnTo>
                <a:lnTo>
                  <a:pt x="526" y="722"/>
                </a:lnTo>
                <a:lnTo>
                  <a:pt x="515" y="728"/>
                </a:lnTo>
                <a:lnTo>
                  <a:pt x="507" y="737"/>
                </a:lnTo>
                <a:lnTo>
                  <a:pt x="504" y="749"/>
                </a:lnTo>
                <a:lnTo>
                  <a:pt x="504" y="790"/>
                </a:lnTo>
                <a:lnTo>
                  <a:pt x="502" y="806"/>
                </a:lnTo>
                <a:lnTo>
                  <a:pt x="495" y="820"/>
                </a:lnTo>
                <a:lnTo>
                  <a:pt x="483" y="830"/>
                </a:lnTo>
                <a:lnTo>
                  <a:pt x="469" y="838"/>
                </a:lnTo>
                <a:lnTo>
                  <a:pt x="453" y="841"/>
                </a:lnTo>
                <a:lnTo>
                  <a:pt x="388" y="841"/>
                </a:lnTo>
                <a:lnTo>
                  <a:pt x="371" y="838"/>
                </a:lnTo>
                <a:lnTo>
                  <a:pt x="358" y="830"/>
                </a:lnTo>
                <a:lnTo>
                  <a:pt x="346" y="820"/>
                </a:lnTo>
                <a:lnTo>
                  <a:pt x="338" y="806"/>
                </a:lnTo>
                <a:lnTo>
                  <a:pt x="335" y="790"/>
                </a:lnTo>
                <a:lnTo>
                  <a:pt x="335" y="749"/>
                </a:lnTo>
                <a:lnTo>
                  <a:pt x="333" y="737"/>
                </a:lnTo>
                <a:lnTo>
                  <a:pt x="325" y="728"/>
                </a:lnTo>
                <a:lnTo>
                  <a:pt x="314" y="722"/>
                </a:lnTo>
                <a:lnTo>
                  <a:pt x="283" y="707"/>
                </a:lnTo>
                <a:lnTo>
                  <a:pt x="278" y="706"/>
                </a:lnTo>
                <a:lnTo>
                  <a:pt x="274" y="705"/>
                </a:lnTo>
                <a:lnTo>
                  <a:pt x="268" y="705"/>
                </a:lnTo>
                <a:lnTo>
                  <a:pt x="262" y="706"/>
                </a:lnTo>
                <a:lnTo>
                  <a:pt x="257" y="707"/>
                </a:lnTo>
                <a:lnTo>
                  <a:pt x="251" y="709"/>
                </a:lnTo>
                <a:lnTo>
                  <a:pt x="248" y="713"/>
                </a:lnTo>
                <a:lnTo>
                  <a:pt x="219" y="741"/>
                </a:lnTo>
                <a:lnTo>
                  <a:pt x="208" y="749"/>
                </a:lnTo>
                <a:lnTo>
                  <a:pt x="196" y="754"/>
                </a:lnTo>
                <a:lnTo>
                  <a:pt x="183" y="756"/>
                </a:lnTo>
                <a:lnTo>
                  <a:pt x="169" y="754"/>
                </a:lnTo>
                <a:lnTo>
                  <a:pt x="157" y="749"/>
                </a:lnTo>
                <a:lnTo>
                  <a:pt x="147" y="741"/>
                </a:lnTo>
                <a:lnTo>
                  <a:pt x="100" y="694"/>
                </a:lnTo>
                <a:lnTo>
                  <a:pt x="90" y="681"/>
                </a:lnTo>
                <a:lnTo>
                  <a:pt x="85" y="665"/>
                </a:lnTo>
                <a:lnTo>
                  <a:pt x="85" y="650"/>
                </a:lnTo>
                <a:lnTo>
                  <a:pt x="90" y="635"/>
                </a:lnTo>
                <a:lnTo>
                  <a:pt x="100" y="622"/>
                </a:lnTo>
                <a:lnTo>
                  <a:pt x="128" y="593"/>
                </a:lnTo>
                <a:lnTo>
                  <a:pt x="135" y="583"/>
                </a:lnTo>
                <a:lnTo>
                  <a:pt x="136" y="571"/>
                </a:lnTo>
                <a:lnTo>
                  <a:pt x="132" y="558"/>
                </a:lnTo>
                <a:lnTo>
                  <a:pt x="119" y="527"/>
                </a:lnTo>
                <a:lnTo>
                  <a:pt x="113" y="516"/>
                </a:lnTo>
                <a:lnTo>
                  <a:pt x="104" y="508"/>
                </a:lnTo>
                <a:lnTo>
                  <a:pt x="92" y="504"/>
                </a:lnTo>
                <a:lnTo>
                  <a:pt x="51" y="504"/>
                </a:lnTo>
                <a:lnTo>
                  <a:pt x="35" y="502"/>
                </a:lnTo>
                <a:lnTo>
                  <a:pt x="21" y="495"/>
                </a:lnTo>
                <a:lnTo>
                  <a:pt x="11" y="483"/>
                </a:lnTo>
                <a:lnTo>
                  <a:pt x="3" y="470"/>
                </a:lnTo>
                <a:lnTo>
                  <a:pt x="0" y="453"/>
                </a:lnTo>
                <a:lnTo>
                  <a:pt x="0" y="388"/>
                </a:lnTo>
                <a:lnTo>
                  <a:pt x="3" y="372"/>
                </a:lnTo>
                <a:lnTo>
                  <a:pt x="11" y="358"/>
                </a:lnTo>
                <a:lnTo>
                  <a:pt x="21" y="346"/>
                </a:lnTo>
                <a:lnTo>
                  <a:pt x="35" y="339"/>
                </a:lnTo>
                <a:lnTo>
                  <a:pt x="51" y="337"/>
                </a:lnTo>
                <a:lnTo>
                  <a:pt x="92" y="337"/>
                </a:lnTo>
                <a:lnTo>
                  <a:pt x="104" y="333"/>
                </a:lnTo>
                <a:lnTo>
                  <a:pt x="113" y="326"/>
                </a:lnTo>
                <a:lnTo>
                  <a:pt x="119" y="315"/>
                </a:lnTo>
                <a:lnTo>
                  <a:pt x="134" y="283"/>
                </a:lnTo>
                <a:lnTo>
                  <a:pt x="136" y="271"/>
                </a:lnTo>
                <a:lnTo>
                  <a:pt x="135" y="258"/>
                </a:lnTo>
                <a:lnTo>
                  <a:pt x="128" y="248"/>
                </a:lnTo>
                <a:lnTo>
                  <a:pt x="100" y="220"/>
                </a:lnTo>
                <a:lnTo>
                  <a:pt x="90" y="206"/>
                </a:lnTo>
                <a:lnTo>
                  <a:pt x="85" y="192"/>
                </a:lnTo>
                <a:lnTo>
                  <a:pt x="85" y="176"/>
                </a:lnTo>
                <a:lnTo>
                  <a:pt x="90" y="160"/>
                </a:lnTo>
                <a:lnTo>
                  <a:pt x="100" y="147"/>
                </a:lnTo>
                <a:lnTo>
                  <a:pt x="147" y="101"/>
                </a:lnTo>
                <a:lnTo>
                  <a:pt x="157" y="92"/>
                </a:lnTo>
                <a:lnTo>
                  <a:pt x="169" y="87"/>
                </a:lnTo>
                <a:lnTo>
                  <a:pt x="183" y="86"/>
                </a:lnTo>
                <a:lnTo>
                  <a:pt x="196" y="87"/>
                </a:lnTo>
                <a:lnTo>
                  <a:pt x="208" y="92"/>
                </a:lnTo>
                <a:lnTo>
                  <a:pt x="219" y="101"/>
                </a:lnTo>
                <a:lnTo>
                  <a:pt x="248" y="129"/>
                </a:lnTo>
                <a:lnTo>
                  <a:pt x="251" y="133"/>
                </a:lnTo>
                <a:lnTo>
                  <a:pt x="257" y="135"/>
                </a:lnTo>
                <a:lnTo>
                  <a:pt x="262" y="137"/>
                </a:lnTo>
                <a:lnTo>
                  <a:pt x="268" y="137"/>
                </a:lnTo>
                <a:lnTo>
                  <a:pt x="276" y="135"/>
                </a:lnTo>
                <a:lnTo>
                  <a:pt x="283" y="134"/>
                </a:lnTo>
                <a:lnTo>
                  <a:pt x="314" y="121"/>
                </a:lnTo>
                <a:lnTo>
                  <a:pt x="325" y="114"/>
                </a:lnTo>
                <a:lnTo>
                  <a:pt x="333" y="104"/>
                </a:lnTo>
                <a:lnTo>
                  <a:pt x="337" y="92"/>
                </a:lnTo>
                <a:lnTo>
                  <a:pt x="337" y="53"/>
                </a:lnTo>
                <a:lnTo>
                  <a:pt x="339" y="36"/>
                </a:lnTo>
                <a:lnTo>
                  <a:pt x="346" y="23"/>
                </a:lnTo>
                <a:lnTo>
                  <a:pt x="358" y="11"/>
                </a:lnTo>
                <a:lnTo>
                  <a:pt x="371" y="3"/>
                </a:lnTo>
                <a:lnTo>
                  <a:pt x="388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" name="稻壳儿_刀客儿出品_4"/>
          <p:cNvSpPr>
            <a:spLocks noEditPoints="1"/>
          </p:cNvSpPr>
          <p:nvPr/>
        </p:nvSpPr>
        <p:spPr bwMode="auto">
          <a:xfrm rot="6326927">
            <a:off x="4044165" y="4321761"/>
            <a:ext cx="1355664" cy="1355664"/>
          </a:xfrm>
          <a:custGeom>
            <a:avLst/>
            <a:gdLst>
              <a:gd name="T0" fmla="*/ 302 w 719"/>
              <a:gd name="T1" fmla="*/ 243 h 719"/>
              <a:gd name="T2" fmla="*/ 243 w 719"/>
              <a:gd name="T3" fmla="*/ 302 h 719"/>
              <a:gd name="T4" fmla="*/ 234 w 719"/>
              <a:gd name="T5" fmla="*/ 389 h 719"/>
              <a:gd name="T6" fmla="*/ 279 w 719"/>
              <a:gd name="T7" fmla="*/ 461 h 719"/>
              <a:gd name="T8" fmla="*/ 360 w 719"/>
              <a:gd name="T9" fmla="*/ 488 h 719"/>
              <a:gd name="T10" fmla="*/ 440 w 719"/>
              <a:gd name="T11" fmla="*/ 461 h 719"/>
              <a:gd name="T12" fmla="*/ 486 w 719"/>
              <a:gd name="T13" fmla="*/ 389 h 719"/>
              <a:gd name="T14" fmla="*/ 475 w 719"/>
              <a:gd name="T15" fmla="*/ 302 h 719"/>
              <a:gd name="T16" fmla="*/ 416 w 719"/>
              <a:gd name="T17" fmla="*/ 243 h 719"/>
              <a:gd name="T18" fmla="*/ 331 w 719"/>
              <a:gd name="T19" fmla="*/ 0 h 719"/>
              <a:gd name="T20" fmla="*/ 419 w 719"/>
              <a:gd name="T21" fmla="*/ 13 h 719"/>
              <a:gd name="T22" fmla="*/ 432 w 719"/>
              <a:gd name="T23" fmla="*/ 79 h 719"/>
              <a:gd name="T24" fmla="*/ 450 w 719"/>
              <a:gd name="T25" fmla="*/ 102 h 719"/>
              <a:gd name="T26" fmla="*/ 490 w 719"/>
              <a:gd name="T27" fmla="*/ 116 h 719"/>
              <a:gd name="T28" fmla="*/ 504 w 719"/>
              <a:gd name="T29" fmla="*/ 113 h 719"/>
              <a:gd name="T30" fmla="*/ 546 w 719"/>
              <a:gd name="T31" fmla="*/ 76 h 719"/>
              <a:gd name="T32" fmla="*/ 594 w 719"/>
              <a:gd name="T33" fmla="*/ 85 h 719"/>
              <a:gd name="T34" fmla="*/ 647 w 719"/>
              <a:gd name="T35" fmla="*/ 157 h 719"/>
              <a:gd name="T36" fmla="*/ 609 w 719"/>
              <a:gd name="T37" fmla="*/ 212 h 719"/>
              <a:gd name="T38" fmla="*/ 606 w 719"/>
              <a:gd name="T39" fmla="*/ 242 h 719"/>
              <a:gd name="T40" fmla="*/ 631 w 719"/>
              <a:gd name="T41" fmla="*/ 285 h 719"/>
              <a:gd name="T42" fmla="*/ 693 w 719"/>
              <a:gd name="T43" fmla="*/ 291 h 719"/>
              <a:gd name="T44" fmla="*/ 719 w 719"/>
              <a:gd name="T45" fmla="*/ 331 h 719"/>
              <a:gd name="T46" fmla="*/ 706 w 719"/>
              <a:gd name="T47" fmla="*/ 419 h 719"/>
              <a:gd name="T48" fmla="*/ 640 w 719"/>
              <a:gd name="T49" fmla="*/ 432 h 719"/>
              <a:gd name="T50" fmla="*/ 617 w 719"/>
              <a:gd name="T51" fmla="*/ 450 h 719"/>
              <a:gd name="T52" fmla="*/ 605 w 719"/>
              <a:gd name="T53" fmla="*/ 499 h 719"/>
              <a:gd name="T54" fmla="*/ 643 w 719"/>
              <a:gd name="T55" fmla="*/ 546 h 719"/>
              <a:gd name="T56" fmla="*/ 634 w 719"/>
              <a:gd name="T57" fmla="*/ 594 h 719"/>
              <a:gd name="T58" fmla="*/ 563 w 719"/>
              <a:gd name="T59" fmla="*/ 647 h 719"/>
              <a:gd name="T60" fmla="*/ 507 w 719"/>
              <a:gd name="T61" fmla="*/ 609 h 719"/>
              <a:gd name="T62" fmla="*/ 495 w 719"/>
              <a:gd name="T63" fmla="*/ 603 h 719"/>
              <a:gd name="T64" fmla="*/ 478 w 719"/>
              <a:gd name="T65" fmla="*/ 606 h 719"/>
              <a:gd name="T66" fmla="*/ 435 w 719"/>
              <a:gd name="T67" fmla="*/ 631 h 719"/>
              <a:gd name="T68" fmla="*/ 428 w 719"/>
              <a:gd name="T69" fmla="*/ 692 h 719"/>
              <a:gd name="T70" fmla="*/ 388 w 719"/>
              <a:gd name="T71" fmla="*/ 719 h 719"/>
              <a:gd name="T72" fmla="*/ 301 w 719"/>
              <a:gd name="T73" fmla="*/ 706 h 719"/>
              <a:gd name="T74" fmla="*/ 288 w 719"/>
              <a:gd name="T75" fmla="*/ 640 h 719"/>
              <a:gd name="T76" fmla="*/ 270 w 719"/>
              <a:gd name="T77" fmla="*/ 617 h 719"/>
              <a:gd name="T78" fmla="*/ 229 w 719"/>
              <a:gd name="T79" fmla="*/ 603 h 719"/>
              <a:gd name="T80" fmla="*/ 216 w 719"/>
              <a:gd name="T81" fmla="*/ 606 h 719"/>
              <a:gd name="T82" fmla="*/ 173 w 719"/>
              <a:gd name="T83" fmla="*/ 643 h 719"/>
              <a:gd name="T84" fmla="*/ 126 w 719"/>
              <a:gd name="T85" fmla="*/ 634 h 719"/>
              <a:gd name="T86" fmla="*/ 73 w 719"/>
              <a:gd name="T87" fmla="*/ 563 h 719"/>
              <a:gd name="T88" fmla="*/ 110 w 719"/>
              <a:gd name="T89" fmla="*/ 507 h 719"/>
              <a:gd name="T90" fmla="*/ 114 w 719"/>
              <a:gd name="T91" fmla="*/ 478 h 719"/>
              <a:gd name="T92" fmla="*/ 88 w 719"/>
              <a:gd name="T93" fmla="*/ 435 h 719"/>
              <a:gd name="T94" fmla="*/ 27 w 719"/>
              <a:gd name="T95" fmla="*/ 428 h 719"/>
              <a:gd name="T96" fmla="*/ 0 w 719"/>
              <a:gd name="T97" fmla="*/ 387 h 719"/>
              <a:gd name="T98" fmla="*/ 13 w 719"/>
              <a:gd name="T99" fmla="*/ 301 h 719"/>
              <a:gd name="T100" fmla="*/ 79 w 719"/>
              <a:gd name="T101" fmla="*/ 288 h 719"/>
              <a:gd name="T102" fmla="*/ 102 w 719"/>
              <a:gd name="T103" fmla="*/ 270 h 719"/>
              <a:gd name="T104" fmla="*/ 115 w 719"/>
              <a:gd name="T105" fmla="*/ 221 h 719"/>
              <a:gd name="T106" fmla="*/ 77 w 719"/>
              <a:gd name="T107" fmla="*/ 177 h 719"/>
              <a:gd name="T108" fmla="*/ 77 w 719"/>
              <a:gd name="T109" fmla="*/ 137 h 719"/>
              <a:gd name="T110" fmla="*/ 140 w 719"/>
              <a:gd name="T111" fmla="*/ 76 h 719"/>
              <a:gd name="T112" fmla="*/ 187 w 719"/>
              <a:gd name="T113" fmla="*/ 85 h 719"/>
              <a:gd name="T114" fmla="*/ 220 w 719"/>
              <a:gd name="T115" fmla="*/ 115 h 719"/>
              <a:gd name="T116" fmla="*/ 236 w 719"/>
              <a:gd name="T117" fmla="*/ 115 h 719"/>
              <a:gd name="T118" fmla="*/ 279 w 719"/>
              <a:gd name="T119" fmla="*/ 97 h 719"/>
              <a:gd name="T120" fmla="*/ 288 w 719"/>
              <a:gd name="T121" fmla="*/ 44 h 719"/>
              <a:gd name="T122" fmla="*/ 314 w 719"/>
              <a:gd name="T123" fmla="*/ 4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19" h="719">
                <a:moveTo>
                  <a:pt x="360" y="230"/>
                </a:moveTo>
                <a:lnTo>
                  <a:pt x="330" y="234"/>
                </a:lnTo>
                <a:lnTo>
                  <a:pt x="302" y="243"/>
                </a:lnTo>
                <a:lnTo>
                  <a:pt x="279" y="259"/>
                </a:lnTo>
                <a:lnTo>
                  <a:pt x="259" y="279"/>
                </a:lnTo>
                <a:lnTo>
                  <a:pt x="243" y="302"/>
                </a:lnTo>
                <a:lnTo>
                  <a:pt x="234" y="330"/>
                </a:lnTo>
                <a:lnTo>
                  <a:pt x="230" y="360"/>
                </a:lnTo>
                <a:lnTo>
                  <a:pt x="234" y="389"/>
                </a:lnTo>
                <a:lnTo>
                  <a:pt x="243" y="416"/>
                </a:lnTo>
                <a:lnTo>
                  <a:pt x="259" y="440"/>
                </a:lnTo>
                <a:lnTo>
                  <a:pt x="279" y="461"/>
                </a:lnTo>
                <a:lnTo>
                  <a:pt x="302" y="475"/>
                </a:lnTo>
                <a:lnTo>
                  <a:pt x="330" y="486"/>
                </a:lnTo>
                <a:lnTo>
                  <a:pt x="360" y="488"/>
                </a:lnTo>
                <a:lnTo>
                  <a:pt x="389" y="486"/>
                </a:lnTo>
                <a:lnTo>
                  <a:pt x="416" y="475"/>
                </a:lnTo>
                <a:lnTo>
                  <a:pt x="440" y="461"/>
                </a:lnTo>
                <a:lnTo>
                  <a:pt x="461" y="440"/>
                </a:lnTo>
                <a:lnTo>
                  <a:pt x="475" y="416"/>
                </a:lnTo>
                <a:lnTo>
                  <a:pt x="486" y="389"/>
                </a:lnTo>
                <a:lnTo>
                  <a:pt x="488" y="360"/>
                </a:lnTo>
                <a:lnTo>
                  <a:pt x="486" y="330"/>
                </a:lnTo>
                <a:lnTo>
                  <a:pt x="475" y="302"/>
                </a:lnTo>
                <a:lnTo>
                  <a:pt x="461" y="279"/>
                </a:lnTo>
                <a:lnTo>
                  <a:pt x="440" y="259"/>
                </a:lnTo>
                <a:lnTo>
                  <a:pt x="416" y="243"/>
                </a:lnTo>
                <a:lnTo>
                  <a:pt x="389" y="234"/>
                </a:lnTo>
                <a:lnTo>
                  <a:pt x="360" y="230"/>
                </a:lnTo>
                <a:close/>
                <a:moveTo>
                  <a:pt x="331" y="0"/>
                </a:moveTo>
                <a:lnTo>
                  <a:pt x="388" y="0"/>
                </a:lnTo>
                <a:lnTo>
                  <a:pt x="405" y="4"/>
                </a:lnTo>
                <a:lnTo>
                  <a:pt x="419" y="13"/>
                </a:lnTo>
                <a:lnTo>
                  <a:pt x="428" y="27"/>
                </a:lnTo>
                <a:lnTo>
                  <a:pt x="432" y="44"/>
                </a:lnTo>
                <a:lnTo>
                  <a:pt x="432" y="79"/>
                </a:lnTo>
                <a:lnTo>
                  <a:pt x="435" y="88"/>
                </a:lnTo>
                <a:lnTo>
                  <a:pt x="441" y="97"/>
                </a:lnTo>
                <a:lnTo>
                  <a:pt x="450" y="102"/>
                </a:lnTo>
                <a:lnTo>
                  <a:pt x="478" y="114"/>
                </a:lnTo>
                <a:lnTo>
                  <a:pt x="483" y="115"/>
                </a:lnTo>
                <a:lnTo>
                  <a:pt x="490" y="116"/>
                </a:lnTo>
                <a:lnTo>
                  <a:pt x="495" y="116"/>
                </a:lnTo>
                <a:lnTo>
                  <a:pt x="500" y="115"/>
                </a:lnTo>
                <a:lnTo>
                  <a:pt x="504" y="113"/>
                </a:lnTo>
                <a:lnTo>
                  <a:pt x="507" y="110"/>
                </a:lnTo>
                <a:lnTo>
                  <a:pt x="532" y="85"/>
                </a:lnTo>
                <a:lnTo>
                  <a:pt x="546" y="76"/>
                </a:lnTo>
                <a:lnTo>
                  <a:pt x="563" y="73"/>
                </a:lnTo>
                <a:lnTo>
                  <a:pt x="580" y="76"/>
                </a:lnTo>
                <a:lnTo>
                  <a:pt x="594" y="85"/>
                </a:lnTo>
                <a:lnTo>
                  <a:pt x="634" y="126"/>
                </a:lnTo>
                <a:lnTo>
                  <a:pt x="643" y="140"/>
                </a:lnTo>
                <a:lnTo>
                  <a:pt x="647" y="157"/>
                </a:lnTo>
                <a:lnTo>
                  <a:pt x="643" y="173"/>
                </a:lnTo>
                <a:lnTo>
                  <a:pt x="634" y="187"/>
                </a:lnTo>
                <a:lnTo>
                  <a:pt x="609" y="212"/>
                </a:lnTo>
                <a:lnTo>
                  <a:pt x="605" y="221"/>
                </a:lnTo>
                <a:lnTo>
                  <a:pt x="604" y="232"/>
                </a:lnTo>
                <a:lnTo>
                  <a:pt x="606" y="242"/>
                </a:lnTo>
                <a:lnTo>
                  <a:pt x="617" y="270"/>
                </a:lnTo>
                <a:lnTo>
                  <a:pt x="623" y="279"/>
                </a:lnTo>
                <a:lnTo>
                  <a:pt x="631" y="285"/>
                </a:lnTo>
                <a:lnTo>
                  <a:pt x="640" y="288"/>
                </a:lnTo>
                <a:lnTo>
                  <a:pt x="676" y="288"/>
                </a:lnTo>
                <a:lnTo>
                  <a:pt x="693" y="291"/>
                </a:lnTo>
                <a:lnTo>
                  <a:pt x="706" y="301"/>
                </a:lnTo>
                <a:lnTo>
                  <a:pt x="716" y="314"/>
                </a:lnTo>
                <a:lnTo>
                  <a:pt x="719" y="331"/>
                </a:lnTo>
                <a:lnTo>
                  <a:pt x="719" y="387"/>
                </a:lnTo>
                <a:lnTo>
                  <a:pt x="716" y="404"/>
                </a:lnTo>
                <a:lnTo>
                  <a:pt x="706" y="419"/>
                </a:lnTo>
                <a:lnTo>
                  <a:pt x="693" y="428"/>
                </a:lnTo>
                <a:lnTo>
                  <a:pt x="676" y="432"/>
                </a:lnTo>
                <a:lnTo>
                  <a:pt x="640" y="432"/>
                </a:lnTo>
                <a:lnTo>
                  <a:pt x="631" y="435"/>
                </a:lnTo>
                <a:lnTo>
                  <a:pt x="623" y="441"/>
                </a:lnTo>
                <a:lnTo>
                  <a:pt x="617" y="450"/>
                </a:lnTo>
                <a:lnTo>
                  <a:pt x="606" y="478"/>
                </a:lnTo>
                <a:lnTo>
                  <a:pt x="604" y="488"/>
                </a:lnTo>
                <a:lnTo>
                  <a:pt x="605" y="499"/>
                </a:lnTo>
                <a:lnTo>
                  <a:pt x="609" y="507"/>
                </a:lnTo>
                <a:lnTo>
                  <a:pt x="634" y="531"/>
                </a:lnTo>
                <a:lnTo>
                  <a:pt x="643" y="546"/>
                </a:lnTo>
                <a:lnTo>
                  <a:pt x="647" y="563"/>
                </a:lnTo>
                <a:lnTo>
                  <a:pt x="643" y="580"/>
                </a:lnTo>
                <a:lnTo>
                  <a:pt x="634" y="594"/>
                </a:lnTo>
                <a:lnTo>
                  <a:pt x="594" y="634"/>
                </a:lnTo>
                <a:lnTo>
                  <a:pt x="580" y="643"/>
                </a:lnTo>
                <a:lnTo>
                  <a:pt x="563" y="647"/>
                </a:lnTo>
                <a:lnTo>
                  <a:pt x="546" y="643"/>
                </a:lnTo>
                <a:lnTo>
                  <a:pt x="532" y="634"/>
                </a:lnTo>
                <a:lnTo>
                  <a:pt x="507" y="609"/>
                </a:lnTo>
                <a:lnTo>
                  <a:pt x="504" y="606"/>
                </a:lnTo>
                <a:lnTo>
                  <a:pt x="500" y="605"/>
                </a:lnTo>
                <a:lnTo>
                  <a:pt x="495" y="603"/>
                </a:lnTo>
                <a:lnTo>
                  <a:pt x="490" y="603"/>
                </a:lnTo>
                <a:lnTo>
                  <a:pt x="483" y="603"/>
                </a:lnTo>
                <a:lnTo>
                  <a:pt x="478" y="606"/>
                </a:lnTo>
                <a:lnTo>
                  <a:pt x="450" y="617"/>
                </a:lnTo>
                <a:lnTo>
                  <a:pt x="441" y="623"/>
                </a:lnTo>
                <a:lnTo>
                  <a:pt x="435" y="631"/>
                </a:lnTo>
                <a:lnTo>
                  <a:pt x="432" y="640"/>
                </a:lnTo>
                <a:lnTo>
                  <a:pt x="432" y="675"/>
                </a:lnTo>
                <a:lnTo>
                  <a:pt x="428" y="692"/>
                </a:lnTo>
                <a:lnTo>
                  <a:pt x="419" y="706"/>
                </a:lnTo>
                <a:lnTo>
                  <a:pt x="405" y="716"/>
                </a:lnTo>
                <a:lnTo>
                  <a:pt x="388" y="719"/>
                </a:lnTo>
                <a:lnTo>
                  <a:pt x="331" y="719"/>
                </a:lnTo>
                <a:lnTo>
                  <a:pt x="314" y="716"/>
                </a:lnTo>
                <a:lnTo>
                  <a:pt x="301" y="706"/>
                </a:lnTo>
                <a:lnTo>
                  <a:pt x="291" y="692"/>
                </a:lnTo>
                <a:lnTo>
                  <a:pt x="288" y="675"/>
                </a:lnTo>
                <a:lnTo>
                  <a:pt x="288" y="640"/>
                </a:lnTo>
                <a:lnTo>
                  <a:pt x="285" y="631"/>
                </a:lnTo>
                <a:lnTo>
                  <a:pt x="279" y="623"/>
                </a:lnTo>
                <a:lnTo>
                  <a:pt x="270" y="617"/>
                </a:lnTo>
                <a:lnTo>
                  <a:pt x="242" y="606"/>
                </a:lnTo>
                <a:lnTo>
                  <a:pt x="236" y="603"/>
                </a:lnTo>
                <a:lnTo>
                  <a:pt x="229" y="603"/>
                </a:lnTo>
                <a:lnTo>
                  <a:pt x="225" y="603"/>
                </a:lnTo>
                <a:lnTo>
                  <a:pt x="220" y="605"/>
                </a:lnTo>
                <a:lnTo>
                  <a:pt x="216" y="606"/>
                </a:lnTo>
                <a:lnTo>
                  <a:pt x="212" y="609"/>
                </a:lnTo>
                <a:lnTo>
                  <a:pt x="187" y="634"/>
                </a:lnTo>
                <a:lnTo>
                  <a:pt x="173" y="643"/>
                </a:lnTo>
                <a:lnTo>
                  <a:pt x="157" y="647"/>
                </a:lnTo>
                <a:lnTo>
                  <a:pt x="140" y="643"/>
                </a:lnTo>
                <a:lnTo>
                  <a:pt x="126" y="634"/>
                </a:lnTo>
                <a:lnTo>
                  <a:pt x="85" y="594"/>
                </a:lnTo>
                <a:lnTo>
                  <a:pt x="76" y="580"/>
                </a:lnTo>
                <a:lnTo>
                  <a:pt x="73" y="563"/>
                </a:lnTo>
                <a:lnTo>
                  <a:pt x="76" y="546"/>
                </a:lnTo>
                <a:lnTo>
                  <a:pt x="85" y="531"/>
                </a:lnTo>
                <a:lnTo>
                  <a:pt x="110" y="507"/>
                </a:lnTo>
                <a:lnTo>
                  <a:pt x="115" y="499"/>
                </a:lnTo>
                <a:lnTo>
                  <a:pt x="116" y="488"/>
                </a:lnTo>
                <a:lnTo>
                  <a:pt x="114" y="478"/>
                </a:lnTo>
                <a:lnTo>
                  <a:pt x="102" y="450"/>
                </a:lnTo>
                <a:lnTo>
                  <a:pt x="97" y="441"/>
                </a:lnTo>
                <a:lnTo>
                  <a:pt x="88" y="435"/>
                </a:lnTo>
                <a:lnTo>
                  <a:pt x="79" y="432"/>
                </a:lnTo>
                <a:lnTo>
                  <a:pt x="44" y="432"/>
                </a:lnTo>
                <a:lnTo>
                  <a:pt x="27" y="428"/>
                </a:lnTo>
                <a:lnTo>
                  <a:pt x="13" y="419"/>
                </a:lnTo>
                <a:lnTo>
                  <a:pt x="4" y="404"/>
                </a:lnTo>
                <a:lnTo>
                  <a:pt x="0" y="387"/>
                </a:lnTo>
                <a:lnTo>
                  <a:pt x="0" y="331"/>
                </a:lnTo>
                <a:lnTo>
                  <a:pt x="4" y="314"/>
                </a:lnTo>
                <a:lnTo>
                  <a:pt x="13" y="301"/>
                </a:lnTo>
                <a:lnTo>
                  <a:pt x="27" y="291"/>
                </a:lnTo>
                <a:lnTo>
                  <a:pt x="44" y="288"/>
                </a:lnTo>
                <a:lnTo>
                  <a:pt x="79" y="288"/>
                </a:lnTo>
                <a:lnTo>
                  <a:pt x="88" y="285"/>
                </a:lnTo>
                <a:lnTo>
                  <a:pt x="97" y="279"/>
                </a:lnTo>
                <a:lnTo>
                  <a:pt x="102" y="270"/>
                </a:lnTo>
                <a:lnTo>
                  <a:pt x="114" y="242"/>
                </a:lnTo>
                <a:lnTo>
                  <a:pt x="116" y="232"/>
                </a:lnTo>
                <a:lnTo>
                  <a:pt x="115" y="221"/>
                </a:lnTo>
                <a:lnTo>
                  <a:pt x="110" y="212"/>
                </a:lnTo>
                <a:lnTo>
                  <a:pt x="85" y="187"/>
                </a:lnTo>
                <a:lnTo>
                  <a:pt x="77" y="177"/>
                </a:lnTo>
                <a:lnTo>
                  <a:pt x="73" y="164"/>
                </a:lnTo>
                <a:lnTo>
                  <a:pt x="73" y="149"/>
                </a:lnTo>
                <a:lnTo>
                  <a:pt x="77" y="137"/>
                </a:lnTo>
                <a:lnTo>
                  <a:pt x="85" y="126"/>
                </a:lnTo>
                <a:lnTo>
                  <a:pt x="126" y="85"/>
                </a:lnTo>
                <a:lnTo>
                  <a:pt x="140" y="76"/>
                </a:lnTo>
                <a:lnTo>
                  <a:pt x="157" y="73"/>
                </a:lnTo>
                <a:lnTo>
                  <a:pt x="173" y="76"/>
                </a:lnTo>
                <a:lnTo>
                  <a:pt x="187" y="85"/>
                </a:lnTo>
                <a:lnTo>
                  <a:pt x="212" y="110"/>
                </a:lnTo>
                <a:lnTo>
                  <a:pt x="216" y="113"/>
                </a:lnTo>
                <a:lnTo>
                  <a:pt x="220" y="115"/>
                </a:lnTo>
                <a:lnTo>
                  <a:pt x="225" y="116"/>
                </a:lnTo>
                <a:lnTo>
                  <a:pt x="229" y="116"/>
                </a:lnTo>
                <a:lnTo>
                  <a:pt x="236" y="115"/>
                </a:lnTo>
                <a:lnTo>
                  <a:pt x="242" y="114"/>
                </a:lnTo>
                <a:lnTo>
                  <a:pt x="270" y="102"/>
                </a:lnTo>
                <a:lnTo>
                  <a:pt x="279" y="97"/>
                </a:lnTo>
                <a:lnTo>
                  <a:pt x="285" y="88"/>
                </a:lnTo>
                <a:lnTo>
                  <a:pt x="288" y="79"/>
                </a:lnTo>
                <a:lnTo>
                  <a:pt x="288" y="44"/>
                </a:lnTo>
                <a:lnTo>
                  <a:pt x="291" y="27"/>
                </a:lnTo>
                <a:lnTo>
                  <a:pt x="301" y="13"/>
                </a:lnTo>
                <a:lnTo>
                  <a:pt x="314" y="4"/>
                </a:lnTo>
                <a:lnTo>
                  <a:pt x="3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1" name="稻壳儿_刀客儿出品_5"/>
          <p:cNvSpPr/>
          <p:nvPr/>
        </p:nvSpPr>
        <p:spPr>
          <a:xfrm>
            <a:off x="1099524" y="2006134"/>
            <a:ext cx="2086756" cy="368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cs typeface="Segoe UI" panose="020B0502040204020203" pitchFamily="34" charset="0"/>
              </a:rPr>
              <a:t>Your Title Here</a:t>
            </a:r>
            <a:endParaRPr lang="en-US" sz="1600" b="1" dirty="0">
              <a:solidFill>
                <a:schemeClr val="tx2">
                  <a:lumMod val="50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2" name="稻壳儿_刀客儿出品_6"/>
          <p:cNvSpPr/>
          <p:nvPr/>
        </p:nvSpPr>
        <p:spPr>
          <a:xfrm>
            <a:off x="1127800" y="2453165"/>
            <a:ext cx="2450545" cy="888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Nullam eu tempor purus. Nunc a leo magna, sit amet consequat risus.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cs typeface="Segoe UI Light" panose="020B0502040204020203" pitchFamily="34" charset="0"/>
            </a:endParaRPr>
          </a:p>
        </p:txBody>
      </p:sp>
      <p:sp>
        <p:nvSpPr>
          <p:cNvPr id="33" name="稻壳儿_刀客儿出品_7"/>
          <p:cNvSpPr/>
          <p:nvPr/>
        </p:nvSpPr>
        <p:spPr>
          <a:xfrm>
            <a:off x="1099524" y="4214731"/>
            <a:ext cx="2086756" cy="368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cs typeface="Segoe UI" panose="020B0502040204020203" pitchFamily="34" charset="0"/>
              </a:rPr>
              <a:t>Your Title Here</a:t>
            </a:r>
            <a:endParaRPr lang="en-US" sz="1600" b="1" dirty="0">
              <a:solidFill>
                <a:schemeClr val="tx2">
                  <a:lumMod val="50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4" name="稻壳儿_刀客儿出品_8"/>
          <p:cNvSpPr/>
          <p:nvPr/>
        </p:nvSpPr>
        <p:spPr>
          <a:xfrm>
            <a:off x="1127800" y="4661762"/>
            <a:ext cx="2450545" cy="888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Nullam eu tempor purus. Nunc a leo magna, sit amet consequat risus.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cs typeface="Segoe UI Light" panose="020B0502040204020203" pitchFamily="34" charset="0"/>
            </a:endParaRPr>
          </a:p>
        </p:txBody>
      </p:sp>
      <p:sp>
        <p:nvSpPr>
          <p:cNvPr id="35" name="稻壳儿_刀客儿出品_9"/>
          <p:cNvSpPr/>
          <p:nvPr/>
        </p:nvSpPr>
        <p:spPr>
          <a:xfrm>
            <a:off x="9005719" y="2006134"/>
            <a:ext cx="2086756" cy="368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cs typeface="Segoe UI" panose="020B0502040204020203" pitchFamily="34" charset="0"/>
              </a:rPr>
              <a:t>Your Title Here</a:t>
            </a:r>
            <a:endParaRPr lang="en-US" sz="1600" b="1" dirty="0">
              <a:solidFill>
                <a:schemeClr val="tx2">
                  <a:lumMod val="50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6" name="稻壳儿_刀客儿出品_10"/>
          <p:cNvSpPr/>
          <p:nvPr/>
        </p:nvSpPr>
        <p:spPr>
          <a:xfrm>
            <a:off x="8716029" y="2453165"/>
            <a:ext cx="2376446" cy="888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Nullam eu tempor purus. Nunc a leo magna, sit amet consequat risus.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cs typeface="Segoe UI Light" panose="020B0502040204020203" pitchFamily="34" charset="0"/>
            </a:endParaRPr>
          </a:p>
        </p:txBody>
      </p:sp>
      <p:sp>
        <p:nvSpPr>
          <p:cNvPr id="37" name="稻壳儿_刀客儿出品_11"/>
          <p:cNvSpPr/>
          <p:nvPr/>
        </p:nvSpPr>
        <p:spPr>
          <a:xfrm>
            <a:off x="9005719" y="4214731"/>
            <a:ext cx="2086756" cy="368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cs typeface="Segoe UI" panose="020B0502040204020203" pitchFamily="34" charset="0"/>
              </a:rPr>
              <a:t>Your Title Here</a:t>
            </a:r>
            <a:endParaRPr lang="en-US" sz="1600" b="1" dirty="0">
              <a:solidFill>
                <a:schemeClr val="tx2">
                  <a:lumMod val="50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8" name="稻壳儿_刀客儿出品_12"/>
          <p:cNvSpPr/>
          <p:nvPr/>
        </p:nvSpPr>
        <p:spPr>
          <a:xfrm>
            <a:off x="8716029" y="4661762"/>
            <a:ext cx="2376446" cy="888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Nullam eu tempor purus. Nunc a leo magna, sit amet consequat risus.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cs typeface="Segoe UI Light" panose="020B0502040204020203" pitchFamily="34" charset="0"/>
            </a:endParaRPr>
          </a:p>
        </p:txBody>
      </p:sp>
      <p:sp>
        <p:nvSpPr>
          <p:cNvPr id="15" name="稻壳儿_刀客儿出品_13"/>
          <p:cNvSpPr txBox="1"/>
          <p:nvPr/>
        </p:nvSpPr>
        <p:spPr>
          <a:xfrm>
            <a:off x="4304484" y="584608"/>
            <a:ext cx="3583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</a:rPr>
              <a:t>Annual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accent4"/>
                </a:solidFill>
              </a:rPr>
              <a:t>Template</a:t>
            </a:r>
            <a:endParaRPr lang="en-US" sz="3200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稻壳儿_刀客儿出品_1"/>
          <p:cNvSpPr/>
          <p:nvPr/>
        </p:nvSpPr>
        <p:spPr>
          <a:xfrm>
            <a:off x="7629098" y="0"/>
            <a:ext cx="4562901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pic>
        <p:nvPicPr>
          <p:cNvPr id="4" name="稻壳儿_刀客儿出品_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2" y="923513"/>
            <a:ext cx="2457896" cy="5010978"/>
          </a:xfrm>
          <a:prstGeom prst="rect">
            <a:avLst/>
          </a:prstGeom>
        </p:spPr>
      </p:pic>
      <p:pic>
        <p:nvPicPr>
          <p:cNvPr id="5" name="稻壳儿_刀客儿出品_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757" y="923513"/>
            <a:ext cx="2457896" cy="5010978"/>
          </a:xfrm>
          <a:prstGeom prst="rect">
            <a:avLst/>
          </a:prstGeom>
        </p:spPr>
      </p:pic>
      <p:pic>
        <p:nvPicPr>
          <p:cNvPr id="16" name="稻壳儿_刀客儿出品_4"/>
          <p:cNvPicPr>
            <a:picLocks noGrp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83" r="31283"/>
          <a:stretch>
            <a:fillRect/>
          </a:stretch>
        </p:blipFill>
        <p:spPr/>
      </p:pic>
      <p:pic>
        <p:nvPicPr>
          <p:cNvPr id="18" name="稻壳儿_刀客儿出品_5"/>
          <p:cNvPicPr>
            <a:picLocks noGrp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69" r="31269"/>
          <a:stretch>
            <a:fillRect/>
          </a:stretch>
        </p:blipFill>
        <p:spPr/>
      </p:pic>
      <p:sp>
        <p:nvSpPr>
          <p:cNvPr id="19" name="稻壳儿_刀客儿出品_6"/>
          <p:cNvSpPr txBox="1"/>
          <p:nvPr/>
        </p:nvSpPr>
        <p:spPr>
          <a:xfrm>
            <a:off x="10086994" y="2044908"/>
            <a:ext cx="738664" cy="19389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添加标题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1" name="稻壳儿_刀客儿出品_7"/>
          <p:cNvSpPr txBox="1"/>
          <p:nvPr/>
        </p:nvSpPr>
        <p:spPr>
          <a:xfrm>
            <a:off x="791493" y="2081941"/>
            <a:ext cx="18396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在这里添加标题</a:t>
            </a:r>
            <a:endParaRPr lang="id-ID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22" name="稻壳儿_刀客儿出品_8"/>
          <p:cNvSpPr txBox="1"/>
          <p:nvPr/>
        </p:nvSpPr>
        <p:spPr>
          <a:xfrm>
            <a:off x="791493" y="3159159"/>
            <a:ext cx="23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S</a:t>
            </a:r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LIDE SUBTITLE HERE</a:t>
            </a:r>
            <a:endParaRPr lang="id-ID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稻壳儿_刀客儿出品_9"/>
          <p:cNvSpPr txBox="1"/>
          <p:nvPr/>
        </p:nvSpPr>
        <p:spPr>
          <a:xfrm>
            <a:off x="791493" y="3553095"/>
            <a:ext cx="2341845" cy="122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Lorem ipsum dolor sit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,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consectetur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, sed do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eiusmod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tempor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incididunt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ut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labore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et dolore magna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aliqua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. </a:t>
            </a:r>
            <a:endParaRPr lang="id-ID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稻壳儿_刀客儿出品_10"/>
          <p:cNvSpPr txBox="1"/>
          <p:nvPr/>
        </p:nvSpPr>
        <p:spPr>
          <a:xfrm>
            <a:off x="9420124" y="4154665"/>
            <a:ext cx="139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Template </a:t>
            </a:r>
            <a:endParaRPr lang="id-ID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5" name="稻壳儿_刀客儿出品_11"/>
          <p:cNvGrpSpPr/>
          <p:nvPr/>
        </p:nvGrpSpPr>
        <p:grpSpPr>
          <a:xfrm>
            <a:off x="10825658" y="4025433"/>
            <a:ext cx="630514" cy="627797"/>
            <a:chOff x="10841787" y="853887"/>
            <a:chExt cx="630514" cy="627797"/>
          </a:xfrm>
        </p:grpSpPr>
        <p:sp>
          <p:nvSpPr>
            <p:cNvPr id="26" name="Oval 25"/>
            <p:cNvSpPr/>
            <p:nvPr/>
          </p:nvSpPr>
          <p:spPr>
            <a:xfrm>
              <a:off x="10843146" y="853887"/>
              <a:ext cx="627797" cy="627797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841787" y="936953"/>
              <a:ext cx="630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彩</a:t>
              </a:r>
              <a:endParaRPr lang="id-ID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9" name="稻壳儿_刀客儿出品_12"/>
          <p:cNvCxnSpPr/>
          <p:nvPr/>
        </p:nvCxnSpPr>
        <p:spPr>
          <a:xfrm flipH="1">
            <a:off x="10867095" y="1013486"/>
            <a:ext cx="688411" cy="10869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稻壳儿_刀客儿出品_13"/>
          <p:cNvCxnSpPr/>
          <p:nvPr/>
        </p:nvCxnSpPr>
        <p:spPr>
          <a:xfrm flipH="1">
            <a:off x="9562164" y="2745099"/>
            <a:ext cx="341130" cy="53860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稻壳儿_刀客儿出品_14"/>
          <p:cNvCxnSpPr/>
          <p:nvPr/>
        </p:nvCxnSpPr>
        <p:spPr>
          <a:xfrm flipH="1">
            <a:off x="9432944" y="3679165"/>
            <a:ext cx="217848" cy="34395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稻壳儿_刀客儿出品_1"/>
          <p:cNvSpPr/>
          <p:nvPr/>
        </p:nvSpPr>
        <p:spPr>
          <a:xfrm>
            <a:off x="7908874" y="2731860"/>
            <a:ext cx="1848534" cy="359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" panose="020B0502040204020203" pitchFamily="34" charset="0"/>
              </a:rPr>
              <a:t>Your Title Here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37" name="稻壳儿_刀客儿出品_2"/>
          <p:cNvSpPr/>
          <p:nvPr/>
        </p:nvSpPr>
        <p:spPr>
          <a:xfrm>
            <a:off x="7908873" y="3091317"/>
            <a:ext cx="2895553" cy="735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 Light" panose="020B0502040204020203" pitchFamily="34" charset="0"/>
              </a:rPr>
              <a:t>Vivamus quam dolor, tempor ac gravida sit amet, porta fermentum magna.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38" name="稻壳儿_刀客儿出品_3"/>
          <p:cNvSpPr/>
          <p:nvPr/>
        </p:nvSpPr>
        <p:spPr>
          <a:xfrm>
            <a:off x="7937201" y="2228762"/>
            <a:ext cx="8611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accent4"/>
                </a:solidFill>
                <a:latin typeface="+mj-lt"/>
              </a:rPr>
              <a:t>40%</a:t>
            </a:r>
            <a:endParaRPr lang="en-US" sz="28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39" name="稻壳儿_刀客儿出品_4"/>
          <p:cNvSpPr/>
          <p:nvPr/>
        </p:nvSpPr>
        <p:spPr>
          <a:xfrm>
            <a:off x="5171734" y="5213276"/>
            <a:ext cx="1848534" cy="359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" panose="020B0502040204020203" pitchFamily="34" charset="0"/>
              </a:rPr>
              <a:t>Your Title Here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40" name="稻壳儿_刀客儿出品_5"/>
          <p:cNvSpPr/>
          <p:nvPr/>
        </p:nvSpPr>
        <p:spPr>
          <a:xfrm>
            <a:off x="4476354" y="5572733"/>
            <a:ext cx="3239293" cy="514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id-ID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 Light" panose="020B0502040204020203" pitchFamily="34" charset="0"/>
              </a:rPr>
              <a:t>Vivamus quam dolor, tempor ac gravida sit amet, porta fermentum magna.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41" name="稻壳儿_刀客儿出品_6"/>
          <p:cNvSpPr/>
          <p:nvPr/>
        </p:nvSpPr>
        <p:spPr>
          <a:xfrm>
            <a:off x="5665434" y="4710178"/>
            <a:ext cx="8611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+mj-lt"/>
              </a:rPr>
              <a:t>90%</a:t>
            </a:r>
            <a:endParaRPr lang="en-US" sz="28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2" name="稻壳儿_刀客儿出品_7"/>
          <p:cNvSpPr/>
          <p:nvPr/>
        </p:nvSpPr>
        <p:spPr>
          <a:xfrm>
            <a:off x="2338757" y="2731860"/>
            <a:ext cx="1848534" cy="359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" panose="020B0502040204020203" pitchFamily="34" charset="0"/>
              </a:rPr>
              <a:t>Your Title Here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43" name="稻壳儿_刀客儿出品_8"/>
          <p:cNvSpPr/>
          <p:nvPr/>
        </p:nvSpPr>
        <p:spPr>
          <a:xfrm>
            <a:off x="1291738" y="3091317"/>
            <a:ext cx="2895553" cy="735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id-ID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 Light" panose="020B0502040204020203" pitchFamily="34" charset="0"/>
              </a:rPr>
              <a:t>Vivamus quam dolor, tempor ac gravida sit amet, porta fermentum magna.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44" name="稻壳儿_刀客儿出品_9"/>
          <p:cNvSpPr/>
          <p:nvPr/>
        </p:nvSpPr>
        <p:spPr>
          <a:xfrm>
            <a:off x="3326157" y="2228762"/>
            <a:ext cx="8611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dirty="0">
                <a:solidFill>
                  <a:schemeClr val="accent1"/>
                </a:solidFill>
                <a:latin typeface="+mj-lt"/>
              </a:rPr>
              <a:t>72%</a:t>
            </a:r>
            <a:endParaRPr lang="en-US" sz="28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2" name="稻壳儿_刀客儿出品_10"/>
          <p:cNvGrpSpPr/>
          <p:nvPr/>
        </p:nvGrpSpPr>
        <p:grpSpPr>
          <a:xfrm>
            <a:off x="4496522" y="1598913"/>
            <a:ext cx="3198957" cy="3034405"/>
            <a:chOff x="7179354" y="3289780"/>
            <a:chExt cx="5118331" cy="4855048"/>
          </a:xfrm>
        </p:grpSpPr>
        <p:sp>
          <p:nvSpPr>
            <p:cNvPr id="3" name="Freeform 65"/>
            <p:cNvSpPr/>
            <p:nvPr/>
          </p:nvSpPr>
          <p:spPr bwMode="auto">
            <a:xfrm flipH="1" flipV="1">
              <a:off x="10605690" y="7224265"/>
              <a:ext cx="771432" cy="581796"/>
            </a:xfrm>
            <a:custGeom>
              <a:avLst/>
              <a:gdLst>
                <a:gd name="T0" fmla="*/ 0 w 93"/>
                <a:gd name="T1" fmla="*/ 64 h 70"/>
                <a:gd name="T2" fmla="*/ 65 w 93"/>
                <a:gd name="T3" fmla="*/ 0 h 70"/>
                <a:gd name="T4" fmla="*/ 93 w 93"/>
                <a:gd name="T5" fmla="*/ 7 h 70"/>
                <a:gd name="T6" fmla="*/ 0 w 93"/>
                <a:gd name="T7" fmla="*/ 70 h 70"/>
                <a:gd name="T8" fmla="*/ 0 w 93"/>
                <a:gd name="T9" fmla="*/ 6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70">
                  <a:moveTo>
                    <a:pt x="0" y="64"/>
                  </a:moveTo>
                  <a:cubicBezTo>
                    <a:pt x="0" y="29"/>
                    <a:pt x="29" y="0"/>
                    <a:pt x="65" y="0"/>
                  </a:cubicBezTo>
                  <a:cubicBezTo>
                    <a:pt x="75" y="0"/>
                    <a:pt x="84" y="2"/>
                    <a:pt x="93" y="7"/>
                  </a:cubicBezTo>
                  <a:cubicBezTo>
                    <a:pt x="93" y="7"/>
                    <a:pt x="26" y="43"/>
                    <a:pt x="0" y="70"/>
                  </a:cubicBezTo>
                  <a:cubicBezTo>
                    <a:pt x="0" y="70"/>
                    <a:pt x="0" y="66"/>
                    <a:pt x="0" y="64"/>
                  </a:cubicBezTo>
                  <a:close/>
                </a:path>
              </a:pathLst>
            </a:custGeom>
            <a:solidFill>
              <a:srgbClr val="506C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57150" tIns="28575" rIns="57150" bIns="28575" numCol="1" anchor="t" anchorCtr="0" compatLnSpc="1"/>
            <a:lstStyle/>
            <a:p>
              <a:endParaRPr lang="en-US" sz="1125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sp>
          <p:nvSpPr>
            <p:cNvPr id="4" name="Oval 66"/>
            <p:cNvSpPr>
              <a:spLocks noChangeArrowheads="1"/>
            </p:cNvSpPr>
            <p:nvPr/>
          </p:nvSpPr>
          <p:spPr bwMode="auto">
            <a:xfrm flipH="1" flipV="1">
              <a:off x="7470252" y="3389201"/>
              <a:ext cx="4536535" cy="453285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57150" tIns="28575" rIns="57150" bIns="28575" numCol="1" anchor="t" anchorCtr="0" compatLnSpc="1"/>
            <a:lstStyle/>
            <a:p>
              <a:endParaRPr lang="en-US" sz="1125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sp>
          <p:nvSpPr>
            <p:cNvPr id="5" name="Freeform 67"/>
            <p:cNvSpPr/>
            <p:nvPr/>
          </p:nvSpPr>
          <p:spPr bwMode="auto">
            <a:xfrm flipH="1" flipV="1">
              <a:off x="11916572" y="5364728"/>
              <a:ext cx="381113" cy="922404"/>
            </a:xfrm>
            <a:custGeom>
              <a:avLst/>
              <a:gdLst>
                <a:gd name="T0" fmla="*/ 46 w 46"/>
                <a:gd name="T1" fmla="*/ 0 h 111"/>
                <a:gd name="T2" fmla="*/ 42 w 46"/>
                <a:gd name="T3" fmla="*/ 2 h 111"/>
                <a:gd name="T4" fmla="*/ 18 w 46"/>
                <a:gd name="T5" fmla="*/ 90 h 111"/>
                <a:gd name="T6" fmla="*/ 38 w 46"/>
                <a:gd name="T7" fmla="*/ 111 h 111"/>
                <a:gd name="T8" fmla="*/ 46 w 46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1">
                  <a:moveTo>
                    <a:pt x="46" y="0"/>
                  </a:moveTo>
                  <a:cubicBezTo>
                    <a:pt x="45" y="0"/>
                    <a:pt x="43" y="1"/>
                    <a:pt x="42" y="2"/>
                  </a:cubicBezTo>
                  <a:cubicBezTo>
                    <a:pt x="11" y="20"/>
                    <a:pt x="0" y="59"/>
                    <a:pt x="18" y="90"/>
                  </a:cubicBezTo>
                  <a:cubicBezTo>
                    <a:pt x="23" y="99"/>
                    <a:pt x="30" y="106"/>
                    <a:pt x="38" y="111"/>
                  </a:cubicBezTo>
                  <a:cubicBezTo>
                    <a:pt x="33" y="73"/>
                    <a:pt x="36" y="35"/>
                    <a:pt x="46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57150" tIns="28575" rIns="57150" bIns="28575" numCol="1" anchor="t" anchorCtr="0" compatLnSpc="1"/>
            <a:lstStyle/>
            <a:p>
              <a:endParaRPr lang="en-US" sz="1125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sp>
          <p:nvSpPr>
            <p:cNvPr id="6" name="Freeform 68"/>
            <p:cNvSpPr/>
            <p:nvPr/>
          </p:nvSpPr>
          <p:spPr bwMode="auto">
            <a:xfrm flipH="1" flipV="1">
              <a:off x="10281652" y="3289780"/>
              <a:ext cx="830348" cy="563384"/>
            </a:xfrm>
            <a:custGeom>
              <a:avLst/>
              <a:gdLst>
                <a:gd name="T0" fmla="*/ 0 w 100"/>
                <a:gd name="T1" fmla="*/ 0 h 68"/>
                <a:gd name="T2" fmla="*/ 8 w 100"/>
                <a:gd name="T3" fmla="*/ 27 h 68"/>
                <a:gd name="T4" fmla="*/ 96 w 100"/>
                <a:gd name="T5" fmla="*/ 51 h 68"/>
                <a:gd name="T6" fmla="*/ 100 w 100"/>
                <a:gd name="T7" fmla="*/ 48 h 68"/>
                <a:gd name="T8" fmla="*/ 0 w 100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68">
                  <a:moveTo>
                    <a:pt x="0" y="0"/>
                  </a:moveTo>
                  <a:cubicBezTo>
                    <a:pt x="0" y="9"/>
                    <a:pt x="3" y="18"/>
                    <a:pt x="8" y="27"/>
                  </a:cubicBezTo>
                  <a:cubicBezTo>
                    <a:pt x="26" y="58"/>
                    <a:pt x="65" y="68"/>
                    <a:pt x="96" y="51"/>
                  </a:cubicBezTo>
                  <a:cubicBezTo>
                    <a:pt x="97" y="50"/>
                    <a:pt x="100" y="48"/>
                    <a:pt x="100" y="48"/>
                  </a:cubicBezTo>
                  <a:cubicBezTo>
                    <a:pt x="64" y="39"/>
                    <a:pt x="30" y="23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57150" tIns="28575" rIns="57150" bIns="28575" numCol="1" anchor="t" anchorCtr="0" compatLnSpc="1"/>
            <a:lstStyle/>
            <a:p>
              <a:endParaRPr lang="en-US" sz="1125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sp>
          <p:nvSpPr>
            <p:cNvPr id="7" name="Freeform 69"/>
            <p:cNvSpPr/>
            <p:nvPr/>
          </p:nvSpPr>
          <p:spPr bwMode="auto">
            <a:xfrm flipH="1" flipV="1">
              <a:off x="10480493" y="3431547"/>
              <a:ext cx="1767481" cy="2373211"/>
            </a:xfrm>
            <a:custGeom>
              <a:avLst/>
              <a:gdLst>
                <a:gd name="T0" fmla="*/ 43 w 213"/>
                <a:gd name="T1" fmla="*/ 167 h 286"/>
                <a:gd name="T2" fmla="*/ 168 w 213"/>
                <a:gd name="T3" fmla="*/ 286 h 286"/>
                <a:gd name="T4" fmla="*/ 146 w 213"/>
                <a:gd name="T5" fmla="*/ 263 h 286"/>
                <a:gd name="T6" fmla="*/ 145 w 213"/>
                <a:gd name="T7" fmla="*/ 262 h 286"/>
                <a:gd name="T8" fmla="*/ 137 w 213"/>
                <a:gd name="T9" fmla="*/ 234 h 286"/>
                <a:gd name="T10" fmla="*/ 169 w 213"/>
                <a:gd name="T11" fmla="*/ 174 h 286"/>
                <a:gd name="T12" fmla="*/ 194 w 213"/>
                <a:gd name="T13" fmla="*/ 80 h 286"/>
                <a:gd name="T14" fmla="*/ 100 w 213"/>
                <a:gd name="T15" fmla="*/ 55 h 286"/>
                <a:gd name="T16" fmla="*/ 32 w 213"/>
                <a:gd name="T17" fmla="*/ 53 h 286"/>
                <a:gd name="T18" fmla="*/ 12 w 213"/>
                <a:gd name="T19" fmla="*/ 32 h 286"/>
                <a:gd name="T20" fmla="*/ 11 w 213"/>
                <a:gd name="T21" fmla="*/ 31 h 286"/>
                <a:gd name="T22" fmla="*/ 3 w 213"/>
                <a:gd name="T23" fmla="*/ 0 h 286"/>
                <a:gd name="T24" fmla="*/ 43 w 213"/>
                <a:gd name="T25" fmla="*/ 167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3" h="286">
                  <a:moveTo>
                    <a:pt x="43" y="167"/>
                  </a:moveTo>
                  <a:cubicBezTo>
                    <a:pt x="74" y="220"/>
                    <a:pt x="118" y="260"/>
                    <a:pt x="168" y="286"/>
                  </a:cubicBezTo>
                  <a:cubicBezTo>
                    <a:pt x="159" y="280"/>
                    <a:pt x="152" y="273"/>
                    <a:pt x="146" y="263"/>
                  </a:cubicBezTo>
                  <a:cubicBezTo>
                    <a:pt x="145" y="263"/>
                    <a:pt x="145" y="262"/>
                    <a:pt x="145" y="262"/>
                  </a:cubicBezTo>
                  <a:cubicBezTo>
                    <a:pt x="140" y="253"/>
                    <a:pt x="137" y="244"/>
                    <a:pt x="137" y="234"/>
                  </a:cubicBezTo>
                  <a:cubicBezTo>
                    <a:pt x="135" y="211"/>
                    <a:pt x="147" y="187"/>
                    <a:pt x="169" y="174"/>
                  </a:cubicBezTo>
                  <a:cubicBezTo>
                    <a:pt x="201" y="155"/>
                    <a:pt x="213" y="113"/>
                    <a:pt x="194" y="80"/>
                  </a:cubicBezTo>
                  <a:cubicBezTo>
                    <a:pt x="175" y="48"/>
                    <a:pt x="133" y="36"/>
                    <a:pt x="100" y="55"/>
                  </a:cubicBezTo>
                  <a:cubicBezTo>
                    <a:pt x="78" y="68"/>
                    <a:pt x="52" y="66"/>
                    <a:pt x="32" y="53"/>
                  </a:cubicBezTo>
                  <a:cubicBezTo>
                    <a:pt x="24" y="48"/>
                    <a:pt x="17" y="41"/>
                    <a:pt x="12" y="32"/>
                  </a:cubicBezTo>
                  <a:cubicBezTo>
                    <a:pt x="12" y="31"/>
                    <a:pt x="12" y="31"/>
                    <a:pt x="11" y="31"/>
                  </a:cubicBezTo>
                  <a:cubicBezTo>
                    <a:pt x="6" y="21"/>
                    <a:pt x="3" y="10"/>
                    <a:pt x="3" y="0"/>
                  </a:cubicBezTo>
                  <a:cubicBezTo>
                    <a:pt x="0" y="56"/>
                    <a:pt x="13" y="115"/>
                    <a:pt x="43" y="1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57150" tIns="28575" rIns="57150" bIns="28575" numCol="1" anchor="t" anchorCtr="0" compatLnSpc="1"/>
            <a:lstStyle/>
            <a:p>
              <a:endParaRPr lang="en-US" sz="1125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sp>
          <p:nvSpPr>
            <p:cNvPr id="8" name="Freeform 70"/>
            <p:cNvSpPr/>
            <p:nvPr/>
          </p:nvSpPr>
          <p:spPr bwMode="auto">
            <a:xfrm flipH="1" flipV="1">
              <a:off x="8366880" y="3289780"/>
              <a:ext cx="828507" cy="563384"/>
            </a:xfrm>
            <a:custGeom>
              <a:avLst/>
              <a:gdLst>
                <a:gd name="T0" fmla="*/ 0 w 100"/>
                <a:gd name="T1" fmla="*/ 48 h 68"/>
                <a:gd name="T2" fmla="*/ 4 w 100"/>
                <a:gd name="T3" fmla="*/ 51 h 68"/>
                <a:gd name="T4" fmla="*/ 92 w 100"/>
                <a:gd name="T5" fmla="*/ 27 h 68"/>
                <a:gd name="T6" fmla="*/ 100 w 100"/>
                <a:gd name="T7" fmla="*/ 0 h 68"/>
                <a:gd name="T8" fmla="*/ 0 w 100"/>
                <a:gd name="T9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68">
                  <a:moveTo>
                    <a:pt x="0" y="48"/>
                  </a:moveTo>
                  <a:cubicBezTo>
                    <a:pt x="1" y="48"/>
                    <a:pt x="3" y="50"/>
                    <a:pt x="4" y="51"/>
                  </a:cubicBezTo>
                  <a:cubicBezTo>
                    <a:pt x="35" y="68"/>
                    <a:pt x="74" y="58"/>
                    <a:pt x="92" y="27"/>
                  </a:cubicBezTo>
                  <a:cubicBezTo>
                    <a:pt x="97" y="18"/>
                    <a:pt x="100" y="9"/>
                    <a:pt x="100" y="0"/>
                  </a:cubicBezTo>
                  <a:cubicBezTo>
                    <a:pt x="70" y="23"/>
                    <a:pt x="36" y="39"/>
                    <a:pt x="0" y="4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57150" tIns="28575" rIns="57150" bIns="28575" numCol="1" anchor="t" anchorCtr="0" compatLnSpc="1"/>
            <a:lstStyle/>
            <a:p>
              <a:endParaRPr lang="en-US" sz="1125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sp>
          <p:nvSpPr>
            <p:cNvPr id="9" name="Freeform 71"/>
            <p:cNvSpPr/>
            <p:nvPr/>
          </p:nvSpPr>
          <p:spPr bwMode="auto">
            <a:xfrm flipH="1" flipV="1">
              <a:off x="7229064" y="3431547"/>
              <a:ext cx="1767481" cy="2373211"/>
            </a:xfrm>
            <a:custGeom>
              <a:avLst/>
              <a:gdLst>
                <a:gd name="T0" fmla="*/ 170 w 213"/>
                <a:gd name="T1" fmla="*/ 167 h 286"/>
                <a:gd name="T2" fmla="*/ 210 w 213"/>
                <a:gd name="T3" fmla="*/ 0 h 286"/>
                <a:gd name="T4" fmla="*/ 202 w 213"/>
                <a:gd name="T5" fmla="*/ 31 h 286"/>
                <a:gd name="T6" fmla="*/ 201 w 213"/>
                <a:gd name="T7" fmla="*/ 32 h 286"/>
                <a:gd name="T8" fmla="*/ 181 w 213"/>
                <a:gd name="T9" fmla="*/ 53 h 286"/>
                <a:gd name="T10" fmla="*/ 113 w 213"/>
                <a:gd name="T11" fmla="*/ 55 h 286"/>
                <a:gd name="T12" fmla="*/ 19 w 213"/>
                <a:gd name="T13" fmla="*/ 80 h 286"/>
                <a:gd name="T14" fmla="*/ 44 w 213"/>
                <a:gd name="T15" fmla="*/ 174 h 286"/>
                <a:gd name="T16" fmla="*/ 76 w 213"/>
                <a:gd name="T17" fmla="*/ 234 h 286"/>
                <a:gd name="T18" fmla="*/ 68 w 213"/>
                <a:gd name="T19" fmla="*/ 262 h 286"/>
                <a:gd name="T20" fmla="*/ 67 w 213"/>
                <a:gd name="T21" fmla="*/ 263 h 286"/>
                <a:gd name="T22" fmla="*/ 45 w 213"/>
                <a:gd name="T23" fmla="*/ 286 h 286"/>
                <a:gd name="T24" fmla="*/ 170 w 213"/>
                <a:gd name="T25" fmla="*/ 167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3" h="286">
                  <a:moveTo>
                    <a:pt x="170" y="167"/>
                  </a:moveTo>
                  <a:cubicBezTo>
                    <a:pt x="200" y="115"/>
                    <a:pt x="213" y="56"/>
                    <a:pt x="210" y="0"/>
                  </a:cubicBezTo>
                  <a:cubicBezTo>
                    <a:pt x="210" y="10"/>
                    <a:pt x="207" y="21"/>
                    <a:pt x="202" y="31"/>
                  </a:cubicBezTo>
                  <a:cubicBezTo>
                    <a:pt x="201" y="31"/>
                    <a:pt x="201" y="31"/>
                    <a:pt x="201" y="32"/>
                  </a:cubicBezTo>
                  <a:cubicBezTo>
                    <a:pt x="196" y="41"/>
                    <a:pt x="189" y="48"/>
                    <a:pt x="181" y="53"/>
                  </a:cubicBezTo>
                  <a:cubicBezTo>
                    <a:pt x="161" y="66"/>
                    <a:pt x="135" y="68"/>
                    <a:pt x="113" y="55"/>
                  </a:cubicBezTo>
                  <a:cubicBezTo>
                    <a:pt x="80" y="36"/>
                    <a:pt x="38" y="48"/>
                    <a:pt x="19" y="80"/>
                  </a:cubicBezTo>
                  <a:cubicBezTo>
                    <a:pt x="0" y="113"/>
                    <a:pt x="12" y="155"/>
                    <a:pt x="44" y="174"/>
                  </a:cubicBezTo>
                  <a:cubicBezTo>
                    <a:pt x="66" y="187"/>
                    <a:pt x="78" y="211"/>
                    <a:pt x="76" y="234"/>
                  </a:cubicBezTo>
                  <a:cubicBezTo>
                    <a:pt x="76" y="244"/>
                    <a:pt x="73" y="253"/>
                    <a:pt x="68" y="262"/>
                  </a:cubicBezTo>
                  <a:cubicBezTo>
                    <a:pt x="68" y="262"/>
                    <a:pt x="68" y="263"/>
                    <a:pt x="67" y="263"/>
                  </a:cubicBezTo>
                  <a:cubicBezTo>
                    <a:pt x="61" y="273"/>
                    <a:pt x="54" y="280"/>
                    <a:pt x="45" y="286"/>
                  </a:cubicBezTo>
                  <a:cubicBezTo>
                    <a:pt x="95" y="260"/>
                    <a:pt x="139" y="220"/>
                    <a:pt x="170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57150" tIns="28575" rIns="57150" bIns="28575" numCol="1" anchor="t" anchorCtr="0" compatLnSpc="1"/>
            <a:lstStyle/>
            <a:p>
              <a:endParaRPr lang="en-US" sz="1125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sp>
          <p:nvSpPr>
            <p:cNvPr id="10" name="Freeform 72"/>
            <p:cNvSpPr/>
            <p:nvPr/>
          </p:nvSpPr>
          <p:spPr bwMode="auto">
            <a:xfrm flipH="1" flipV="1">
              <a:off x="7179354" y="5364728"/>
              <a:ext cx="382954" cy="922404"/>
            </a:xfrm>
            <a:custGeom>
              <a:avLst/>
              <a:gdLst>
                <a:gd name="T0" fmla="*/ 8 w 46"/>
                <a:gd name="T1" fmla="*/ 111 h 111"/>
                <a:gd name="T2" fmla="*/ 28 w 46"/>
                <a:gd name="T3" fmla="*/ 90 h 111"/>
                <a:gd name="T4" fmla="*/ 4 w 46"/>
                <a:gd name="T5" fmla="*/ 2 h 111"/>
                <a:gd name="T6" fmla="*/ 0 w 46"/>
                <a:gd name="T7" fmla="*/ 0 h 111"/>
                <a:gd name="T8" fmla="*/ 8 w 46"/>
                <a:gd name="T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1">
                  <a:moveTo>
                    <a:pt x="8" y="111"/>
                  </a:moveTo>
                  <a:cubicBezTo>
                    <a:pt x="16" y="106"/>
                    <a:pt x="23" y="99"/>
                    <a:pt x="28" y="90"/>
                  </a:cubicBezTo>
                  <a:cubicBezTo>
                    <a:pt x="46" y="59"/>
                    <a:pt x="35" y="20"/>
                    <a:pt x="4" y="2"/>
                  </a:cubicBezTo>
                  <a:cubicBezTo>
                    <a:pt x="3" y="1"/>
                    <a:pt x="1" y="0"/>
                    <a:pt x="0" y="0"/>
                  </a:cubicBezTo>
                  <a:cubicBezTo>
                    <a:pt x="10" y="35"/>
                    <a:pt x="13" y="73"/>
                    <a:pt x="8" y="11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57150" tIns="28575" rIns="57150" bIns="28575" numCol="1" anchor="t" anchorCtr="0" compatLnSpc="1"/>
            <a:lstStyle/>
            <a:p>
              <a:endParaRPr lang="en-US" sz="1125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sp>
          <p:nvSpPr>
            <p:cNvPr id="11" name="Freeform 73"/>
            <p:cNvSpPr/>
            <p:nvPr/>
          </p:nvSpPr>
          <p:spPr bwMode="auto">
            <a:xfrm flipH="1" flipV="1">
              <a:off x="8099917" y="7224265"/>
              <a:ext cx="771432" cy="581796"/>
            </a:xfrm>
            <a:custGeom>
              <a:avLst/>
              <a:gdLst>
                <a:gd name="T0" fmla="*/ 93 w 93"/>
                <a:gd name="T1" fmla="*/ 70 h 70"/>
                <a:gd name="T2" fmla="*/ 93 w 93"/>
                <a:gd name="T3" fmla="*/ 64 h 70"/>
                <a:gd name="T4" fmla="*/ 28 w 93"/>
                <a:gd name="T5" fmla="*/ 0 h 70"/>
                <a:gd name="T6" fmla="*/ 0 w 93"/>
                <a:gd name="T7" fmla="*/ 6 h 70"/>
                <a:gd name="T8" fmla="*/ 93 w 93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70">
                  <a:moveTo>
                    <a:pt x="93" y="70"/>
                  </a:moveTo>
                  <a:cubicBezTo>
                    <a:pt x="93" y="69"/>
                    <a:pt x="93" y="66"/>
                    <a:pt x="93" y="64"/>
                  </a:cubicBezTo>
                  <a:cubicBezTo>
                    <a:pt x="93" y="29"/>
                    <a:pt x="64" y="0"/>
                    <a:pt x="28" y="0"/>
                  </a:cubicBezTo>
                  <a:cubicBezTo>
                    <a:pt x="18" y="0"/>
                    <a:pt x="9" y="2"/>
                    <a:pt x="0" y="6"/>
                  </a:cubicBezTo>
                  <a:cubicBezTo>
                    <a:pt x="35" y="21"/>
                    <a:pt x="67" y="43"/>
                    <a:pt x="93" y="7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57150" tIns="28575" rIns="57150" bIns="28575" numCol="1" anchor="t" anchorCtr="0" compatLnSpc="1"/>
            <a:lstStyle/>
            <a:p>
              <a:endParaRPr lang="en-US" sz="1125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sp>
          <p:nvSpPr>
            <p:cNvPr id="12" name="Freeform 74"/>
            <p:cNvSpPr/>
            <p:nvPr/>
          </p:nvSpPr>
          <p:spPr bwMode="auto">
            <a:xfrm flipH="1" flipV="1">
              <a:off x="10605690" y="7224265"/>
              <a:ext cx="771432" cy="581796"/>
            </a:xfrm>
            <a:custGeom>
              <a:avLst/>
              <a:gdLst>
                <a:gd name="T0" fmla="*/ 93 w 93"/>
                <a:gd name="T1" fmla="*/ 6 h 70"/>
                <a:gd name="T2" fmla="*/ 65 w 93"/>
                <a:gd name="T3" fmla="*/ 0 h 70"/>
                <a:gd name="T4" fmla="*/ 0 w 93"/>
                <a:gd name="T5" fmla="*/ 64 h 70"/>
                <a:gd name="T6" fmla="*/ 0 w 93"/>
                <a:gd name="T7" fmla="*/ 70 h 70"/>
                <a:gd name="T8" fmla="*/ 93 w 93"/>
                <a:gd name="T9" fmla="*/ 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70">
                  <a:moveTo>
                    <a:pt x="93" y="6"/>
                  </a:moveTo>
                  <a:cubicBezTo>
                    <a:pt x="84" y="2"/>
                    <a:pt x="75" y="0"/>
                    <a:pt x="65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66"/>
                    <a:pt x="0" y="69"/>
                    <a:pt x="0" y="70"/>
                  </a:cubicBezTo>
                  <a:cubicBezTo>
                    <a:pt x="26" y="43"/>
                    <a:pt x="58" y="21"/>
                    <a:pt x="93" y="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57150" tIns="28575" rIns="57150" bIns="28575" numCol="1" anchor="t" anchorCtr="0" compatLnSpc="1"/>
            <a:lstStyle/>
            <a:p>
              <a:endParaRPr lang="en-US" sz="1125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sp>
          <p:nvSpPr>
            <p:cNvPr id="13" name="Freeform 75"/>
            <p:cNvSpPr/>
            <p:nvPr/>
          </p:nvSpPr>
          <p:spPr bwMode="auto">
            <a:xfrm flipH="1" flipV="1">
              <a:off x="8366880" y="6701386"/>
              <a:ext cx="2745119" cy="1443442"/>
            </a:xfrm>
            <a:custGeom>
              <a:avLst/>
              <a:gdLst>
                <a:gd name="T0" fmla="*/ 166 w 331"/>
                <a:gd name="T1" fmla="*/ 0 h 174"/>
                <a:gd name="T2" fmla="*/ 0 w 331"/>
                <a:gd name="T3" fmla="*/ 50 h 174"/>
                <a:gd name="T4" fmla="*/ 31 w 331"/>
                <a:gd name="T5" fmla="*/ 41 h 174"/>
                <a:gd name="T6" fmla="*/ 33 w 331"/>
                <a:gd name="T7" fmla="*/ 41 h 174"/>
                <a:gd name="T8" fmla="*/ 61 w 331"/>
                <a:gd name="T9" fmla="*/ 48 h 174"/>
                <a:gd name="T10" fmla="*/ 97 w 331"/>
                <a:gd name="T11" fmla="*/ 105 h 174"/>
                <a:gd name="T12" fmla="*/ 166 w 331"/>
                <a:gd name="T13" fmla="*/ 174 h 174"/>
                <a:gd name="T14" fmla="*/ 234 w 331"/>
                <a:gd name="T15" fmla="*/ 105 h 174"/>
                <a:gd name="T16" fmla="*/ 270 w 331"/>
                <a:gd name="T17" fmla="*/ 48 h 174"/>
                <a:gd name="T18" fmla="*/ 298 w 331"/>
                <a:gd name="T19" fmla="*/ 41 h 174"/>
                <a:gd name="T20" fmla="*/ 300 w 331"/>
                <a:gd name="T21" fmla="*/ 41 h 174"/>
                <a:gd name="T22" fmla="*/ 331 w 331"/>
                <a:gd name="T23" fmla="*/ 50 h 174"/>
                <a:gd name="T24" fmla="*/ 166 w 331"/>
                <a:gd name="T2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1" h="174">
                  <a:moveTo>
                    <a:pt x="166" y="0"/>
                  </a:moveTo>
                  <a:cubicBezTo>
                    <a:pt x="105" y="0"/>
                    <a:pt x="48" y="18"/>
                    <a:pt x="0" y="50"/>
                  </a:cubicBezTo>
                  <a:cubicBezTo>
                    <a:pt x="10" y="44"/>
                    <a:pt x="20" y="41"/>
                    <a:pt x="31" y="41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43" y="41"/>
                    <a:pt x="52" y="43"/>
                    <a:pt x="61" y="48"/>
                  </a:cubicBezTo>
                  <a:cubicBezTo>
                    <a:pt x="82" y="58"/>
                    <a:pt x="97" y="80"/>
                    <a:pt x="97" y="105"/>
                  </a:cubicBezTo>
                  <a:cubicBezTo>
                    <a:pt x="97" y="143"/>
                    <a:pt x="128" y="174"/>
                    <a:pt x="166" y="174"/>
                  </a:cubicBezTo>
                  <a:cubicBezTo>
                    <a:pt x="203" y="174"/>
                    <a:pt x="234" y="143"/>
                    <a:pt x="234" y="105"/>
                  </a:cubicBezTo>
                  <a:cubicBezTo>
                    <a:pt x="234" y="80"/>
                    <a:pt x="249" y="58"/>
                    <a:pt x="270" y="48"/>
                  </a:cubicBezTo>
                  <a:cubicBezTo>
                    <a:pt x="279" y="43"/>
                    <a:pt x="288" y="41"/>
                    <a:pt x="298" y="41"/>
                  </a:cubicBezTo>
                  <a:cubicBezTo>
                    <a:pt x="299" y="41"/>
                    <a:pt x="299" y="41"/>
                    <a:pt x="300" y="41"/>
                  </a:cubicBezTo>
                  <a:cubicBezTo>
                    <a:pt x="311" y="41"/>
                    <a:pt x="321" y="44"/>
                    <a:pt x="331" y="50"/>
                  </a:cubicBezTo>
                  <a:cubicBezTo>
                    <a:pt x="283" y="18"/>
                    <a:pt x="227" y="0"/>
                    <a:pt x="1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57150" tIns="28575" rIns="57150" bIns="28575" numCol="1" anchor="t" anchorCtr="0" compatLnSpc="1"/>
            <a:lstStyle/>
            <a:p>
              <a:endParaRPr lang="en-US" sz="1125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9472367" y="7126569"/>
              <a:ext cx="478191" cy="470352"/>
            </a:xfrm>
            <a:custGeom>
              <a:avLst/>
              <a:gdLst>
                <a:gd name="T0" fmla="*/ 424 w 643"/>
                <a:gd name="T1" fmla="*/ 314 h 629"/>
                <a:gd name="T2" fmla="*/ 321 w 643"/>
                <a:gd name="T3" fmla="*/ 415 h 629"/>
                <a:gd name="T4" fmla="*/ 218 w 643"/>
                <a:gd name="T5" fmla="*/ 314 h 629"/>
                <a:gd name="T6" fmla="*/ 321 w 643"/>
                <a:gd name="T7" fmla="*/ 213 h 629"/>
                <a:gd name="T8" fmla="*/ 424 w 643"/>
                <a:gd name="T9" fmla="*/ 314 h 629"/>
                <a:gd name="T10" fmla="*/ 554 w 643"/>
                <a:gd name="T11" fmla="*/ 242 h 629"/>
                <a:gd name="T12" fmla="*/ 538 w 643"/>
                <a:gd name="T13" fmla="*/ 204 h 629"/>
                <a:gd name="T14" fmla="*/ 572 w 643"/>
                <a:gd name="T15" fmla="*/ 115 h 629"/>
                <a:gd name="T16" fmla="*/ 522 w 643"/>
                <a:gd name="T17" fmla="*/ 66 h 629"/>
                <a:gd name="T18" fmla="*/ 434 w 643"/>
                <a:gd name="T19" fmla="*/ 102 h 629"/>
                <a:gd name="T20" fmla="*/ 395 w 643"/>
                <a:gd name="T21" fmla="*/ 86 h 629"/>
                <a:gd name="T22" fmla="*/ 355 w 643"/>
                <a:gd name="T23" fmla="*/ 0 h 629"/>
                <a:gd name="T24" fmla="*/ 285 w 643"/>
                <a:gd name="T25" fmla="*/ 0 h 629"/>
                <a:gd name="T26" fmla="*/ 248 w 643"/>
                <a:gd name="T27" fmla="*/ 86 h 629"/>
                <a:gd name="T28" fmla="*/ 208 w 643"/>
                <a:gd name="T29" fmla="*/ 102 h 629"/>
                <a:gd name="T30" fmla="*/ 118 w 643"/>
                <a:gd name="T31" fmla="*/ 68 h 629"/>
                <a:gd name="T32" fmla="*/ 68 w 643"/>
                <a:gd name="T33" fmla="*/ 117 h 629"/>
                <a:gd name="T34" fmla="*/ 104 w 643"/>
                <a:gd name="T35" fmla="*/ 204 h 629"/>
                <a:gd name="T36" fmla="*/ 88 w 643"/>
                <a:gd name="T37" fmla="*/ 243 h 629"/>
                <a:gd name="T38" fmla="*/ 0 w 643"/>
                <a:gd name="T39" fmla="*/ 281 h 629"/>
                <a:gd name="T40" fmla="*/ 0 w 643"/>
                <a:gd name="T41" fmla="*/ 350 h 629"/>
                <a:gd name="T42" fmla="*/ 88 w 643"/>
                <a:gd name="T43" fmla="*/ 386 h 629"/>
                <a:gd name="T44" fmla="*/ 105 w 643"/>
                <a:gd name="T45" fmla="*/ 425 h 629"/>
                <a:gd name="T46" fmla="*/ 70 w 643"/>
                <a:gd name="T47" fmla="*/ 513 h 629"/>
                <a:gd name="T48" fmla="*/ 120 w 643"/>
                <a:gd name="T49" fmla="*/ 562 h 629"/>
                <a:gd name="T50" fmla="*/ 209 w 643"/>
                <a:gd name="T51" fmla="*/ 527 h 629"/>
                <a:gd name="T52" fmla="*/ 248 w 643"/>
                <a:gd name="T53" fmla="*/ 543 h 629"/>
                <a:gd name="T54" fmla="*/ 288 w 643"/>
                <a:gd name="T55" fmla="*/ 629 h 629"/>
                <a:gd name="T56" fmla="*/ 358 w 643"/>
                <a:gd name="T57" fmla="*/ 629 h 629"/>
                <a:gd name="T58" fmla="*/ 395 w 643"/>
                <a:gd name="T59" fmla="*/ 542 h 629"/>
                <a:gd name="T60" fmla="*/ 434 w 643"/>
                <a:gd name="T61" fmla="*/ 526 h 629"/>
                <a:gd name="T62" fmla="*/ 525 w 643"/>
                <a:gd name="T63" fmla="*/ 560 h 629"/>
                <a:gd name="T64" fmla="*/ 574 w 643"/>
                <a:gd name="T65" fmla="*/ 511 h 629"/>
                <a:gd name="T66" fmla="*/ 538 w 643"/>
                <a:gd name="T67" fmla="*/ 424 h 629"/>
                <a:gd name="T68" fmla="*/ 554 w 643"/>
                <a:gd name="T69" fmla="*/ 386 h 629"/>
                <a:gd name="T70" fmla="*/ 643 w 643"/>
                <a:gd name="T71" fmla="*/ 347 h 629"/>
                <a:gd name="T72" fmla="*/ 643 w 643"/>
                <a:gd name="T73" fmla="*/ 278 h 629"/>
                <a:gd name="T74" fmla="*/ 554 w 643"/>
                <a:gd name="T75" fmla="*/ 242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3" h="629">
                  <a:moveTo>
                    <a:pt x="424" y="314"/>
                  </a:moveTo>
                  <a:cubicBezTo>
                    <a:pt x="424" y="370"/>
                    <a:pt x="378" y="415"/>
                    <a:pt x="321" y="415"/>
                  </a:cubicBezTo>
                  <a:cubicBezTo>
                    <a:pt x="265" y="415"/>
                    <a:pt x="218" y="370"/>
                    <a:pt x="218" y="314"/>
                  </a:cubicBezTo>
                  <a:cubicBezTo>
                    <a:pt x="218" y="259"/>
                    <a:pt x="265" y="213"/>
                    <a:pt x="321" y="213"/>
                  </a:cubicBezTo>
                  <a:cubicBezTo>
                    <a:pt x="378" y="213"/>
                    <a:pt x="424" y="259"/>
                    <a:pt x="424" y="314"/>
                  </a:cubicBezTo>
                  <a:close/>
                  <a:moveTo>
                    <a:pt x="554" y="242"/>
                  </a:moveTo>
                  <a:lnTo>
                    <a:pt x="538" y="204"/>
                  </a:lnTo>
                  <a:cubicBezTo>
                    <a:pt x="538" y="204"/>
                    <a:pt x="576" y="118"/>
                    <a:pt x="572" y="115"/>
                  </a:cubicBezTo>
                  <a:lnTo>
                    <a:pt x="522" y="66"/>
                  </a:lnTo>
                  <a:cubicBezTo>
                    <a:pt x="519" y="63"/>
                    <a:pt x="434" y="102"/>
                    <a:pt x="434" y="102"/>
                  </a:cubicBezTo>
                  <a:lnTo>
                    <a:pt x="395" y="86"/>
                  </a:lnTo>
                  <a:cubicBezTo>
                    <a:pt x="395" y="86"/>
                    <a:pt x="360" y="0"/>
                    <a:pt x="355" y="0"/>
                  </a:cubicBezTo>
                  <a:lnTo>
                    <a:pt x="285" y="0"/>
                  </a:lnTo>
                  <a:cubicBezTo>
                    <a:pt x="280" y="0"/>
                    <a:pt x="248" y="86"/>
                    <a:pt x="248" y="86"/>
                  </a:cubicBezTo>
                  <a:lnTo>
                    <a:pt x="208" y="102"/>
                  </a:lnTo>
                  <a:cubicBezTo>
                    <a:pt x="208" y="102"/>
                    <a:pt x="121" y="65"/>
                    <a:pt x="118" y="68"/>
                  </a:cubicBezTo>
                  <a:lnTo>
                    <a:pt x="68" y="117"/>
                  </a:lnTo>
                  <a:cubicBezTo>
                    <a:pt x="65" y="121"/>
                    <a:pt x="104" y="204"/>
                    <a:pt x="104" y="204"/>
                  </a:cubicBezTo>
                  <a:lnTo>
                    <a:pt x="88" y="243"/>
                  </a:lnTo>
                  <a:cubicBezTo>
                    <a:pt x="88" y="243"/>
                    <a:pt x="0" y="276"/>
                    <a:pt x="0" y="281"/>
                  </a:cubicBezTo>
                  <a:lnTo>
                    <a:pt x="0" y="350"/>
                  </a:lnTo>
                  <a:cubicBezTo>
                    <a:pt x="0" y="355"/>
                    <a:pt x="88" y="386"/>
                    <a:pt x="88" y="386"/>
                  </a:cubicBezTo>
                  <a:lnTo>
                    <a:pt x="105" y="425"/>
                  </a:lnTo>
                  <a:cubicBezTo>
                    <a:pt x="105" y="425"/>
                    <a:pt x="67" y="510"/>
                    <a:pt x="70" y="513"/>
                  </a:cubicBezTo>
                  <a:lnTo>
                    <a:pt x="120" y="562"/>
                  </a:lnTo>
                  <a:cubicBezTo>
                    <a:pt x="123" y="565"/>
                    <a:pt x="209" y="527"/>
                    <a:pt x="209" y="527"/>
                  </a:cubicBezTo>
                  <a:lnTo>
                    <a:pt x="248" y="543"/>
                  </a:lnTo>
                  <a:cubicBezTo>
                    <a:pt x="248" y="543"/>
                    <a:pt x="283" y="629"/>
                    <a:pt x="288" y="629"/>
                  </a:cubicBezTo>
                  <a:lnTo>
                    <a:pt x="358" y="629"/>
                  </a:lnTo>
                  <a:cubicBezTo>
                    <a:pt x="363" y="629"/>
                    <a:pt x="395" y="542"/>
                    <a:pt x="395" y="542"/>
                  </a:cubicBezTo>
                  <a:lnTo>
                    <a:pt x="434" y="526"/>
                  </a:lnTo>
                  <a:cubicBezTo>
                    <a:pt x="434" y="526"/>
                    <a:pt x="521" y="563"/>
                    <a:pt x="525" y="560"/>
                  </a:cubicBezTo>
                  <a:lnTo>
                    <a:pt x="574" y="511"/>
                  </a:lnTo>
                  <a:cubicBezTo>
                    <a:pt x="578" y="508"/>
                    <a:pt x="538" y="424"/>
                    <a:pt x="538" y="424"/>
                  </a:cubicBezTo>
                  <a:lnTo>
                    <a:pt x="554" y="386"/>
                  </a:lnTo>
                  <a:cubicBezTo>
                    <a:pt x="554" y="386"/>
                    <a:pt x="643" y="352"/>
                    <a:pt x="643" y="347"/>
                  </a:cubicBezTo>
                  <a:lnTo>
                    <a:pt x="643" y="278"/>
                  </a:lnTo>
                  <a:cubicBezTo>
                    <a:pt x="643" y="273"/>
                    <a:pt x="554" y="242"/>
                    <a:pt x="554" y="2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299" tIns="45649" rIns="91299" bIns="45649" numCol="1" anchor="t" anchorCtr="0" compatLnSpc="1"/>
            <a:lstStyle/>
            <a:p>
              <a:endParaRPr 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8089189" y="4555795"/>
              <a:ext cx="341005" cy="513468"/>
            </a:xfrm>
            <a:custGeom>
              <a:avLst/>
              <a:gdLst>
                <a:gd name="T0" fmla="*/ 170 w 457"/>
                <a:gd name="T1" fmla="*/ 560 h 688"/>
                <a:gd name="T2" fmla="*/ 64 w 457"/>
                <a:gd name="T3" fmla="*/ 560 h 688"/>
                <a:gd name="T4" fmla="*/ 38 w 457"/>
                <a:gd name="T5" fmla="*/ 560 h 688"/>
                <a:gd name="T6" fmla="*/ 38 w 457"/>
                <a:gd name="T7" fmla="*/ 371 h 688"/>
                <a:gd name="T8" fmla="*/ 38 w 457"/>
                <a:gd name="T9" fmla="*/ 239 h 688"/>
                <a:gd name="T10" fmla="*/ 38 w 457"/>
                <a:gd name="T11" fmla="*/ 124 h 688"/>
                <a:gd name="T12" fmla="*/ 38 w 457"/>
                <a:gd name="T13" fmla="*/ 87 h 688"/>
                <a:gd name="T14" fmla="*/ 218 w 457"/>
                <a:gd name="T15" fmla="*/ 85 h 688"/>
                <a:gd name="T16" fmla="*/ 326 w 457"/>
                <a:gd name="T17" fmla="*/ 85 h 688"/>
                <a:gd name="T18" fmla="*/ 352 w 457"/>
                <a:gd name="T19" fmla="*/ 85 h 688"/>
                <a:gd name="T20" fmla="*/ 352 w 457"/>
                <a:gd name="T21" fmla="*/ 162 h 688"/>
                <a:gd name="T22" fmla="*/ 352 w 457"/>
                <a:gd name="T23" fmla="*/ 186 h 688"/>
                <a:gd name="T24" fmla="*/ 388 w 457"/>
                <a:gd name="T25" fmla="*/ 186 h 688"/>
                <a:gd name="T26" fmla="*/ 390 w 457"/>
                <a:gd name="T27" fmla="*/ 109 h 688"/>
                <a:gd name="T28" fmla="*/ 390 w 457"/>
                <a:gd name="T29" fmla="*/ 60 h 688"/>
                <a:gd name="T30" fmla="*/ 384 w 457"/>
                <a:gd name="T31" fmla="*/ 34 h 688"/>
                <a:gd name="T32" fmla="*/ 335 w 457"/>
                <a:gd name="T33" fmla="*/ 0 h 688"/>
                <a:gd name="T34" fmla="*/ 141 w 457"/>
                <a:gd name="T35" fmla="*/ 0 h 688"/>
                <a:gd name="T36" fmla="*/ 62 w 457"/>
                <a:gd name="T37" fmla="*/ 0 h 688"/>
                <a:gd name="T38" fmla="*/ 38 w 457"/>
                <a:gd name="T39" fmla="*/ 0 h 688"/>
                <a:gd name="T40" fmla="*/ 0 w 457"/>
                <a:gd name="T41" fmla="*/ 43 h 688"/>
                <a:gd name="T42" fmla="*/ 0 w 457"/>
                <a:gd name="T43" fmla="*/ 246 h 688"/>
                <a:gd name="T44" fmla="*/ 0 w 457"/>
                <a:gd name="T45" fmla="*/ 421 h 688"/>
                <a:gd name="T46" fmla="*/ 0 w 457"/>
                <a:gd name="T47" fmla="*/ 536 h 688"/>
                <a:gd name="T48" fmla="*/ 0 w 457"/>
                <a:gd name="T49" fmla="*/ 622 h 688"/>
                <a:gd name="T50" fmla="*/ 0 w 457"/>
                <a:gd name="T51" fmla="*/ 649 h 688"/>
                <a:gd name="T52" fmla="*/ 47 w 457"/>
                <a:gd name="T53" fmla="*/ 688 h 688"/>
                <a:gd name="T54" fmla="*/ 243 w 457"/>
                <a:gd name="T55" fmla="*/ 688 h 688"/>
                <a:gd name="T56" fmla="*/ 320 w 457"/>
                <a:gd name="T57" fmla="*/ 688 h 688"/>
                <a:gd name="T58" fmla="*/ 346 w 457"/>
                <a:gd name="T59" fmla="*/ 686 h 688"/>
                <a:gd name="T60" fmla="*/ 390 w 457"/>
                <a:gd name="T61" fmla="*/ 639 h 688"/>
                <a:gd name="T62" fmla="*/ 390 w 457"/>
                <a:gd name="T63" fmla="*/ 493 h 688"/>
                <a:gd name="T64" fmla="*/ 390 w 457"/>
                <a:gd name="T65" fmla="*/ 433 h 688"/>
                <a:gd name="T66" fmla="*/ 376 w 457"/>
                <a:gd name="T67" fmla="*/ 421 h 688"/>
                <a:gd name="T68" fmla="*/ 352 w 457"/>
                <a:gd name="T69" fmla="*/ 421 h 688"/>
                <a:gd name="T70" fmla="*/ 264 w 457"/>
                <a:gd name="T71" fmla="*/ 399 h 688"/>
                <a:gd name="T72" fmla="*/ 303 w 457"/>
                <a:gd name="T73" fmla="*/ 32 h 688"/>
                <a:gd name="T74" fmla="*/ 318 w 457"/>
                <a:gd name="T75" fmla="*/ 51 h 688"/>
                <a:gd name="T76" fmla="*/ 297 w 457"/>
                <a:gd name="T77" fmla="*/ 55 h 688"/>
                <a:gd name="T78" fmla="*/ 299 w 457"/>
                <a:gd name="T79" fmla="*/ 32 h 688"/>
                <a:gd name="T80" fmla="*/ 190 w 457"/>
                <a:gd name="T81" fmla="*/ 38 h 688"/>
                <a:gd name="T82" fmla="*/ 245 w 457"/>
                <a:gd name="T83" fmla="*/ 38 h 688"/>
                <a:gd name="T84" fmla="*/ 262 w 457"/>
                <a:gd name="T85" fmla="*/ 47 h 688"/>
                <a:gd name="T86" fmla="*/ 217 w 457"/>
                <a:gd name="T87" fmla="*/ 53 h 688"/>
                <a:gd name="T88" fmla="*/ 151 w 457"/>
                <a:gd name="T89" fmla="*/ 53 h 688"/>
                <a:gd name="T90" fmla="*/ 128 w 457"/>
                <a:gd name="T91" fmla="*/ 53 h 688"/>
                <a:gd name="T92" fmla="*/ 200 w 457"/>
                <a:gd name="T93" fmla="*/ 634 h 688"/>
                <a:gd name="T94" fmla="*/ 139 w 457"/>
                <a:gd name="T95" fmla="*/ 634 h 688"/>
                <a:gd name="T96" fmla="*/ 134 w 457"/>
                <a:gd name="T97" fmla="*/ 613 h 688"/>
                <a:gd name="T98" fmla="*/ 155 w 457"/>
                <a:gd name="T99" fmla="*/ 598 h 688"/>
                <a:gd name="T100" fmla="*/ 226 w 457"/>
                <a:gd name="T101" fmla="*/ 598 h 688"/>
                <a:gd name="T102" fmla="*/ 256 w 457"/>
                <a:gd name="T103" fmla="*/ 59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7" h="688">
                  <a:moveTo>
                    <a:pt x="352" y="560"/>
                  </a:moveTo>
                  <a:lnTo>
                    <a:pt x="296" y="560"/>
                  </a:lnTo>
                  <a:lnTo>
                    <a:pt x="249" y="560"/>
                  </a:lnTo>
                  <a:lnTo>
                    <a:pt x="205" y="560"/>
                  </a:lnTo>
                  <a:lnTo>
                    <a:pt x="170" y="560"/>
                  </a:lnTo>
                  <a:lnTo>
                    <a:pt x="139" y="560"/>
                  </a:lnTo>
                  <a:lnTo>
                    <a:pt x="113" y="560"/>
                  </a:lnTo>
                  <a:lnTo>
                    <a:pt x="92" y="560"/>
                  </a:lnTo>
                  <a:lnTo>
                    <a:pt x="77" y="560"/>
                  </a:lnTo>
                  <a:lnTo>
                    <a:pt x="64" y="560"/>
                  </a:lnTo>
                  <a:lnTo>
                    <a:pt x="53" y="560"/>
                  </a:lnTo>
                  <a:lnTo>
                    <a:pt x="47" y="560"/>
                  </a:lnTo>
                  <a:lnTo>
                    <a:pt x="42" y="560"/>
                  </a:lnTo>
                  <a:lnTo>
                    <a:pt x="38" y="560"/>
                  </a:lnTo>
                  <a:lnTo>
                    <a:pt x="38" y="560"/>
                  </a:lnTo>
                  <a:lnTo>
                    <a:pt x="38" y="517"/>
                  </a:lnTo>
                  <a:lnTo>
                    <a:pt x="38" y="476"/>
                  </a:lnTo>
                  <a:lnTo>
                    <a:pt x="38" y="438"/>
                  </a:lnTo>
                  <a:lnTo>
                    <a:pt x="38" y="402"/>
                  </a:lnTo>
                  <a:lnTo>
                    <a:pt x="38" y="371"/>
                  </a:lnTo>
                  <a:lnTo>
                    <a:pt x="38" y="340"/>
                  </a:lnTo>
                  <a:lnTo>
                    <a:pt x="38" y="312"/>
                  </a:lnTo>
                  <a:lnTo>
                    <a:pt x="38" y="286"/>
                  </a:lnTo>
                  <a:lnTo>
                    <a:pt x="38" y="261"/>
                  </a:lnTo>
                  <a:lnTo>
                    <a:pt x="38" y="239"/>
                  </a:lnTo>
                  <a:lnTo>
                    <a:pt x="38" y="220"/>
                  </a:lnTo>
                  <a:lnTo>
                    <a:pt x="38" y="201"/>
                  </a:lnTo>
                  <a:lnTo>
                    <a:pt x="38" y="169"/>
                  </a:lnTo>
                  <a:lnTo>
                    <a:pt x="38" y="145"/>
                  </a:lnTo>
                  <a:lnTo>
                    <a:pt x="38" y="124"/>
                  </a:lnTo>
                  <a:lnTo>
                    <a:pt x="38" y="109"/>
                  </a:lnTo>
                  <a:lnTo>
                    <a:pt x="38" y="100"/>
                  </a:lnTo>
                  <a:lnTo>
                    <a:pt x="38" y="92"/>
                  </a:lnTo>
                  <a:lnTo>
                    <a:pt x="38" y="89"/>
                  </a:lnTo>
                  <a:lnTo>
                    <a:pt x="38" y="87"/>
                  </a:lnTo>
                  <a:lnTo>
                    <a:pt x="38" y="85"/>
                  </a:lnTo>
                  <a:lnTo>
                    <a:pt x="92" y="85"/>
                  </a:lnTo>
                  <a:lnTo>
                    <a:pt x="141" y="85"/>
                  </a:lnTo>
                  <a:lnTo>
                    <a:pt x="183" y="85"/>
                  </a:lnTo>
                  <a:lnTo>
                    <a:pt x="218" y="85"/>
                  </a:lnTo>
                  <a:lnTo>
                    <a:pt x="250" y="85"/>
                  </a:lnTo>
                  <a:lnTo>
                    <a:pt x="275" y="85"/>
                  </a:lnTo>
                  <a:lnTo>
                    <a:pt x="296" y="85"/>
                  </a:lnTo>
                  <a:lnTo>
                    <a:pt x="312" y="85"/>
                  </a:lnTo>
                  <a:lnTo>
                    <a:pt x="326" y="85"/>
                  </a:lnTo>
                  <a:lnTo>
                    <a:pt x="335" y="85"/>
                  </a:lnTo>
                  <a:lnTo>
                    <a:pt x="343" y="85"/>
                  </a:lnTo>
                  <a:lnTo>
                    <a:pt x="346" y="85"/>
                  </a:lnTo>
                  <a:lnTo>
                    <a:pt x="352" y="85"/>
                  </a:lnTo>
                  <a:lnTo>
                    <a:pt x="352" y="85"/>
                  </a:lnTo>
                  <a:lnTo>
                    <a:pt x="352" y="104"/>
                  </a:lnTo>
                  <a:lnTo>
                    <a:pt x="352" y="119"/>
                  </a:lnTo>
                  <a:lnTo>
                    <a:pt x="352" y="132"/>
                  </a:lnTo>
                  <a:lnTo>
                    <a:pt x="352" y="143"/>
                  </a:lnTo>
                  <a:lnTo>
                    <a:pt x="352" y="162"/>
                  </a:lnTo>
                  <a:lnTo>
                    <a:pt x="352" y="173"/>
                  </a:lnTo>
                  <a:lnTo>
                    <a:pt x="352" y="181"/>
                  </a:lnTo>
                  <a:lnTo>
                    <a:pt x="352" y="184"/>
                  </a:lnTo>
                  <a:lnTo>
                    <a:pt x="352" y="186"/>
                  </a:lnTo>
                  <a:lnTo>
                    <a:pt x="352" y="186"/>
                  </a:lnTo>
                  <a:lnTo>
                    <a:pt x="363" y="186"/>
                  </a:lnTo>
                  <a:lnTo>
                    <a:pt x="373" y="186"/>
                  </a:lnTo>
                  <a:lnTo>
                    <a:pt x="380" y="186"/>
                  </a:lnTo>
                  <a:lnTo>
                    <a:pt x="384" y="186"/>
                  </a:lnTo>
                  <a:lnTo>
                    <a:pt x="388" y="186"/>
                  </a:lnTo>
                  <a:lnTo>
                    <a:pt x="390" y="186"/>
                  </a:lnTo>
                  <a:lnTo>
                    <a:pt x="390" y="164"/>
                  </a:lnTo>
                  <a:lnTo>
                    <a:pt x="390" y="143"/>
                  </a:lnTo>
                  <a:lnTo>
                    <a:pt x="390" y="124"/>
                  </a:lnTo>
                  <a:lnTo>
                    <a:pt x="390" y="109"/>
                  </a:lnTo>
                  <a:lnTo>
                    <a:pt x="390" y="96"/>
                  </a:lnTo>
                  <a:lnTo>
                    <a:pt x="390" y="85"/>
                  </a:lnTo>
                  <a:lnTo>
                    <a:pt x="390" y="77"/>
                  </a:lnTo>
                  <a:lnTo>
                    <a:pt x="390" y="70"/>
                  </a:lnTo>
                  <a:lnTo>
                    <a:pt x="390" y="60"/>
                  </a:lnTo>
                  <a:lnTo>
                    <a:pt x="390" y="55"/>
                  </a:lnTo>
                  <a:lnTo>
                    <a:pt x="390" y="53"/>
                  </a:lnTo>
                  <a:lnTo>
                    <a:pt x="390" y="53"/>
                  </a:lnTo>
                  <a:lnTo>
                    <a:pt x="388" y="43"/>
                  </a:lnTo>
                  <a:lnTo>
                    <a:pt x="384" y="34"/>
                  </a:lnTo>
                  <a:lnTo>
                    <a:pt x="373" y="17"/>
                  </a:lnTo>
                  <a:lnTo>
                    <a:pt x="365" y="10"/>
                  </a:lnTo>
                  <a:lnTo>
                    <a:pt x="356" y="4"/>
                  </a:lnTo>
                  <a:lnTo>
                    <a:pt x="346" y="0"/>
                  </a:lnTo>
                  <a:lnTo>
                    <a:pt x="335" y="0"/>
                  </a:lnTo>
                  <a:lnTo>
                    <a:pt x="284" y="0"/>
                  </a:lnTo>
                  <a:lnTo>
                    <a:pt x="241" y="0"/>
                  </a:lnTo>
                  <a:lnTo>
                    <a:pt x="202" y="0"/>
                  </a:lnTo>
                  <a:lnTo>
                    <a:pt x="170" y="0"/>
                  </a:lnTo>
                  <a:lnTo>
                    <a:pt x="141" y="0"/>
                  </a:lnTo>
                  <a:lnTo>
                    <a:pt x="119" y="0"/>
                  </a:lnTo>
                  <a:lnTo>
                    <a:pt x="100" y="0"/>
                  </a:lnTo>
                  <a:lnTo>
                    <a:pt x="85" y="0"/>
                  </a:lnTo>
                  <a:lnTo>
                    <a:pt x="72" y="0"/>
                  </a:lnTo>
                  <a:lnTo>
                    <a:pt x="62" y="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49" y="0"/>
                  </a:lnTo>
                  <a:lnTo>
                    <a:pt x="47" y="0"/>
                  </a:lnTo>
                  <a:lnTo>
                    <a:pt x="38" y="0"/>
                  </a:lnTo>
                  <a:lnTo>
                    <a:pt x="29" y="4"/>
                  </a:lnTo>
                  <a:lnTo>
                    <a:pt x="21" y="10"/>
                  </a:lnTo>
                  <a:lnTo>
                    <a:pt x="14" y="17"/>
                  </a:lnTo>
                  <a:lnTo>
                    <a:pt x="4" y="34"/>
                  </a:lnTo>
                  <a:lnTo>
                    <a:pt x="0" y="43"/>
                  </a:lnTo>
                  <a:lnTo>
                    <a:pt x="0" y="53"/>
                  </a:lnTo>
                  <a:lnTo>
                    <a:pt x="0" y="107"/>
                  </a:lnTo>
                  <a:lnTo>
                    <a:pt x="0" y="156"/>
                  </a:lnTo>
                  <a:lnTo>
                    <a:pt x="0" y="203"/>
                  </a:lnTo>
                  <a:lnTo>
                    <a:pt x="0" y="246"/>
                  </a:lnTo>
                  <a:lnTo>
                    <a:pt x="0" y="288"/>
                  </a:lnTo>
                  <a:lnTo>
                    <a:pt x="0" y="325"/>
                  </a:lnTo>
                  <a:lnTo>
                    <a:pt x="0" y="359"/>
                  </a:lnTo>
                  <a:lnTo>
                    <a:pt x="0" y="393"/>
                  </a:lnTo>
                  <a:lnTo>
                    <a:pt x="0" y="421"/>
                  </a:lnTo>
                  <a:lnTo>
                    <a:pt x="0" y="449"/>
                  </a:lnTo>
                  <a:lnTo>
                    <a:pt x="0" y="474"/>
                  </a:lnTo>
                  <a:lnTo>
                    <a:pt x="0" y="496"/>
                  </a:lnTo>
                  <a:lnTo>
                    <a:pt x="0" y="517"/>
                  </a:lnTo>
                  <a:lnTo>
                    <a:pt x="0" y="536"/>
                  </a:lnTo>
                  <a:lnTo>
                    <a:pt x="0" y="551"/>
                  </a:lnTo>
                  <a:lnTo>
                    <a:pt x="0" y="566"/>
                  </a:lnTo>
                  <a:lnTo>
                    <a:pt x="0" y="590"/>
                  </a:lnTo>
                  <a:lnTo>
                    <a:pt x="0" y="609"/>
                  </a:lnTo>
                  <a:lnTo>
                    <a:pt x="0" y="622"/>
                  </a:lnTo>
                  <a:lnTo>
                    <a:pt x="0" y="630"/>
                  </a:lnTo>
                  <a:lnTo>
                    <a:pt x="0" y="636"/>
                  </a:lnTo>
                  <a:lnTo>
                    <a:pt x="0" y="639"/>
                  </a:lnTo>
                  <a:lnTo>
                    <a:pt x="0" y="639"/>
                  </a:lnTo>
                  <a:lnTo>
                    <a:pt x="0" y="649"/>
                  </a:lnTo>
                  <a:lnTo>
                    <a:pt x="4" y="658"/>
                  </a:lnTo>
                  <a:lnTo>
                    <a:pt x="14" y="673"/>
                  </a:lnTo>
                  <a:lnTo>
                    <a:pt x="29" y="685"/>
                  </a:lnTo>
                  <a:lnTo>
                    <a:pt x="38" y="686"/>
                  </a:lnTo>
                  <a:lnTo>
                    <a:pt x="47" y="688"/>
                  </a:lnTo>
                  <a:lnTo>
                    <a:pt x="98" y="688"/>
                  </a:lnTo>
                  <a:lnTo>
                    <a:pt x="143" y="688"/>
                  </a:lnTo>
                  <a:lnTo>
                    <a:pt x="181" y="688"/>
                  </a:lnTo>
                  <a:lnTo>
                    <a:pt x="215" y="688"/>
                  </a:lnTo>
                  <a:lnTo>
                    <a:pt x="243" y="688"/>
                  </a:lnTo>
                  <a:lnTo>
                    <a:pt x="265" y="688"/>
                  </a:lnTo>
                  <a:lnTo>
                    <a:pt x="284" y="688"/>
                  </a:lnTo>
                  <a:lnTo>
                    <a:pt x="299" y="688"/>
                  </a:lnTo>
                  <a:lnTo>
                    <a:pt x="312" y="688"/>
                  </a:lnTo>
                  <a:lnTo>
                    <a:pt x="320" y="688"/>
                  </a:lnTo>
                  <a:lnTo>
                    <a:pt x="327" y="688"/>
                  </a:lnTo>
                  <a:lnTo>
                    <a:pt x="331" y="688"/>
                  </a:lnTo>
                  <a:lnTo>
                    <a:pt x="335" y="688"/>
                  </a:lnTo>
                  <a:lnTo>
                    <a:pt x="335" y="688"/>
                  </a:lnTo>
                  <a:lnTo>
                    <a:pt x="346" y="686"/>
                  </a:lnTo>
                  <a:lnTo>
                    <a:pt x="356" y="685"/>
                  </a:lnTo>
                  <a:lnTo>
                    <a:pt x="373" y="673"/>
                  </a:lnTo>
                  <a:lnTo>
                    <a:pt x="384" y="658"/>
                  </a:lnTo>
                  <a:lnTo>
                    <a:pt x="388" y="649"/>
                  </a:lnTo>
                  <a:lnTo>
                    <a:pt x="390" y="639"/>
                  </a:lnTo>
                  <a:lnTo>
                    <a:pt x="390" y="602"/>
                  </a:lnTo>
                  <a:lnTo>
                    <a:pt x="390" y="568"/>
                  </a:lnTo>
                  <a:lnTo>
                    <a:pt x="390" y="538"/>
                  </a:lnTo>
                  <a:lnTo>
                    <a:pt x="390" y="513"/>
                  </a:lnTo>
                  <a:lnTo>
                    <a:pt x="390" y="493"/>
                  </a:lnTo>
                  <a:lnTo>
                    <a:pt x="390" y="474"/>
                  </a:lnTo>
                  <a:lnTo>
                    <a:pt x="390" y="461"/>
                  </a:lnTo>
                  <a:lnTo>
                    <a:pt x="390" y="448"/>
                  </a:lnTo>
                  <a:lnTo>
                    <a:pt x="390" y="440"/>
                  </a:lnTo>
                  <a:lnTo>
                    <a:pt x="390" y="433"/>
                  </a:lnTo>
                  <a:lnTo>
                    <a:pt x="390" y="427"/>
                  </a:lnTo>
                  <a:lnTo>
                    <a:pt x="390" y="425"/>
                  </a:lnTo>
                  <a:lnTo>
                    <a:pt x="390" y="421"/>
                  </a:lnTo>
                  <a:lnTo>
                    <a:pt x="390" y="421"/>
                  </a:lnTo>
                  <a:lnTo>
                    <a:pt x="376" y="421"/>
                  </a:lnTo>
                  <a:lnTo>
                    <a:pt x="367" y="421"/>
                  </a:lnTo>
                  <a:lnTo>
                    <a:pt x="361" y="421"/>
                  </a:lnTo>
                  <a:lnTo>
                    <a:pt x="356" y="421"/>
                  </a:lnTo>
                  <a:lnTo>
                    <a:pt x="352" y="421"/>
                  </a:lnTo>
                  <a:lnTo>
                    <a:pt x="352" y="421"/>
                  </a:lnTo>
                  <a:lnTo>
                    <a:pt x="352" y="560"/>
                  </a:lnTo>
                  <a:close/>
                  <a:moveTo>
                    <a:pt x="166" y="399"/>
                  </a:moveTo>
                  <a:lnTo>
                    <a:pt x="202" y="399"/>
                  </a:lnTo>
                  <a:lnTo>
                    <a:pt x="166" y="480"/>
                  </a:lnTo>
                  <a:lnTo>
                    <a:pt x="264" y="399"/>
                  </a:lnTo>
                  <a:lnTo>
                    <a:pt x="457" y="399"/>
                  </a:lnTo>
                  <a:lnTo>
                    <a:pt x="457" y="201"/>
                  </a:lnTo>
                  <a:lnTo>
                    <a:pt x="166" y="201"/>
                  </a:lnTo>
                  <a:lnTo>
                    <a:pt x="166" y="399"/>
                  </a:lnTo>
                  <a:close/>
                  <a:moveTo>
                    <a:pt x="303" y="32"/>
                  </a:moveTo>
                  <a:lnTo>
                    <a:pt x="309" y="32"/>
                  </a:lnTo>
                  <a:lnTo>
                    <a:pt x="314" y="36"/>
                  </a:lnTo>
                  <a:lnTo>
                    <a:pt x="318" y="42"/>
                  </a:lnTo>
                  <a:lnTo>
                    <a:pt x="320" y="47"/>
                  </a:lnTo>
                  <a:lnTo>
                    <a:pt x="318" y="51"/>
                  </a:lnTo>
                  <a:lnTo>
                    <a:pt x="314" y="55"/>
                  </a:lnTo>
                  <a:lnTo>
                    <a:pt x="309" y="57"/>
                  </a:lnTo>
                  <a:lnTo>
                    <a:pt x="303" y="58"/>
                  </a:lnTo>
                  <a:lnTo>
                    <a:pt x="299" y="57"/>
                  </a:lnTo>
                  <a:lnTo>
                    <a:pt x="297" y="55"/>
                  </a:lnTo>
                  <a:lnTo>
                    <a:pt x="294" y="51"/>
                  </a:lnTo>
                  <a:lnTo>
                    <a:pt x="294" y="47"/>
                  </a:lnTo>
                  <a:lnTo>
                    <a:pt x="294" y="42"/>
                  </a:lnTo>
                  <a:lnTo>
                    <a:pt x="297" y="36"/>
                  </a:lnTo>
                  <a:lnTo>
                    <a:pt x="299" y="32"/>
                  </a:lnTo>
                  <a:lnTo>
                    <a:pt x="303" y="32"/>
                  </a:lnTo>
                  <a:close/>
                  <a:moveTo>
                    <a:pt x="128" y="38"/>
                  </a:moveTo>
                  <a:lnTo>
                    <a:pt x="151" y="38"/>
                  </a:lnTo>
                  <a:lnTo>
                    <a:pt x="171" y="38"/>
                  </a:lnTo>
                  <a:lnTo>
                    <a:pt x="190" y="38"/>
                  </a:lnTo>
                  <a:lnTo>
                    <a:pt x="205" y="38"/>
                  </a:lnTo>
                  <a:lnTo>
                    <a:pt x="218" y="38"/>
                  </a:lnTo>
                  <a:lnTo>
                    <a:pt x="228" y="38"/>
                  </a:lnTo>
                  <a:lnTo>
                    <a:pt x="237" y="38"/>
                  </a:lnTo>
                  <a:lnTo>
                    <a:pt x="245" y="38"/>
                  </a:lnTo>
                  <a:lnTo>
                    <a:pt x="254" y="38"/>
                  </a:lnTo>
                  <a:lnTo>
                    <a:pt x="260" y="38"/>
                  </a:lnTo>
                  <a:lnTo>
                    <a:pt x="262" y="38"/>
                  </a:lnTo>
                  <a:lnTo>
                    <a:pt x="262" y="38"/>
                  </a:lnTo>
                  <a:lnTo>
                    <a:pt x="262" y="47"/>
                  </a:lnTo>
                  <a:lnTo>
                    <a:pt x="262" y="51"/>
                  </a:lnTo>
                  <a:lnTo>
                    <a:pt x="262" y="53"/>
                  </a:lnTo>
                  <a:lnTo>
                    <a:pt x="262" y="53"/>
                  </a:lnTo>
                  <a:lnTo>
                    <a:pt x="237" y="53"/>
                  </a:lnTo>
                  <a:lnTo>
                    <a:pt x="217" y="53"/>
                  </a:lnTo>
                  <a:lnTo>
                    <a:pt x="200" y="53"/>
                  </a:lnTo>
                  <a:lnTo>
                    <a:pt x="185" y="53"/>
                  </a:lnTo>
                  <a:lnTo>
                    <a:pt x="171" y="53"/>
                  </a:lnTo>
                  <a:lnTo>
                    <a:pt x="160" y="53"/>
                  </a:lnTo>
                  <a:lnTo>
                    <a:pt x="151" y="53"/>
                  </a:lnTo>
                  <a:lnTo>
                    <a:pt x="145" y="53"/>
                  </a:lnTo>
                  <a:lnTo>
                    <a:pt x="136" y="53"/>
                  </a:lnTo>
                  <a:lnTo>
                    <a:pt x="130" y="53"/>
                  </a:lnTo>
                  <a:lnTo>
                    <a:pt x="128" y="53"/>
                  </a:lnTo>
                  <a:lnTo>
                    <a:pt x="128" y="53"/>
                  </a:lnTo>
                  <a:lnTo>
                    <a:pt x="128" y="38"/>
                  </a:lnTo>
                  <a:close/>
                  <a:moveTo>
                    <a:pt x="256" y="634"/>
                  </a:moveTo>
                  <a:lnTo>
                    <a:pt x="233" y="634"/>
                  </a:lnTo>
                  <a:lnTo>
                    <a:pt x="215" y="634"/>
                  </a:lnTo>
                  <a:lnTo>
                    <a:pt x="200" y="634"/>
                  </a:lnTo>
                  <a:lnTo>
                    <a:pt x="185" y="634"/>
                  </a:lnTo>
                  <a:lnTo>
                    <a:pt x="173" y="634"/>
                  </a:lnTo>
                  <a:lnTo>
                    <a:pt x="164" y="634"/>
                  </a:lnTo>
                  <a:lnTo>
                    <a:pt x="149" y="634"/>
                  </a:lnTo>
                  <a:lnTo>
                    <a:pt x="139" y="634"/>
                  </a:lnTo>
                  <a:lnTo>
                    <a:pt x="136" y="634"/>
                  </a:lnTo>
                  <a:lnTo>
                    <a:pt x="134" y="634"/>
                  </a:lnTo>
                  <a:lnTo>
                    <a:pt x="134" y="634"/>
                  </a:lnTo>
                  <a:lnTo>
                    <a:pt x="134" y="622"/>
                  </a:lnTo>
                  <a:lnTo>
                    <a:pt x="134" y="613"/>
                  </a:lnTo>
                  <a:lnTo>
                    <a:pt x="134" y="606"/>
                  </a:lnTo>
                  <a:lnTo>
                    <a:pt x="134" y="602"/>
                  </a:lnTo>
                  <a:lnTo>
                    <a:pt x="134" y="598"/>
                  </a:lnTo>
                  <a:lnTo>
                    <a:pt x="134" y="598"/>
                  </a:lnTo>
                  <a:lnTo>
                    <a:pt x="155" y="598"/>
                  </a:lnTo>
                  <a:lnTo>
                    <a:pt x="173" y="598"/>
                  </a:lnTo>
                  <a:lnTo>
                    <a:pt x="190" y="598"/>
                  </a:lnTo>
                  <a:lnTo>
                    <a:pt x="203" y="598"/>
                  </a:lnTo>
                  <a:lnTo>
                    <a:pt x="217" y="598"/>
                  </a:lnTo>
                  <a:lnTo>
                    <a:pt x="226" y="598"/>
                  </a:lnTo>
                  <a:lnTo>
                    <a:pt x="241" y="598"/>
                  </a:lnTo>
                  <a:lnTo>
                    <a:pt x="249" y="598"/>
                  </a:lnTo>
                  <a:lnTo>
                    <a:pt x="254" y="598"/>
                  </a:lnTo>
                  <a:lnTo>
                    <a:pt x="256" y="598"/>
                  </a:lnTo>
                  <a:lnTo>
                    <a:pt x="256" y="598"/>
                  </a:lnTo>
                  <a:lnTo>
                    <a:pt x="256" y="6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299" tIns="45649" rIns="91299" bIns="45649" numCol="1" anchor="t" anchorCtr="0" compatLnSpc="1"/>
            <a:lstStyle/>
            <a:p>
              <a:endParaRPr 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sp>
          <p:nvSpPr>
            <p:cNvPr id="47" name="Freeform 268"/>
            <p:cNvSpPr>
              <a:spLocks noEditPoints="1"/>
            </p:cNvSpPr>
            <p:nvPr/>
          </p:nvSpPr>
          <p:spPr bwMode="auto">
            <a:xfrm>
              <a:off x="10935834" y="4634614"/>
              <a:ext cx="442913" cy="442913"/>
            </a:xfrm>
            <a:custGeom>
              <a:avLst/>
              <a:gdLst>
                <a:gd name="T0" fmla="*/ 416 w 594"/>
                <a:gd name="T1" fmla="*/ 148 h 594"/>
                <a:gd name="T2" fmla="*/ 475 w 594"/>
                <a:gd name="T3" fmla="*/ 120 h 594"/>
                <a:gd name="T4" fmla="*/ 454 w 594"/>
                <a:gd name="T5" fmla="*/ 274 h 594"/>
                <a:gd name="T6" fmla="*/ 498 w 594"/>
                <a:gd name="T7" fmla="*/ 146 h 594"/>
                <a:gd name="T8" fmla="*/ 455 w 594"/>
                <a:gd name="T9" fmla="*/ 291 h 594"/>
                <a:gd name="T10" fmla="*/ 454 w 594"/>
                <a:gd name="T11" fmla="*/ 318 h 594"/>
                <a:gd name="T12" fmla="*/ 493 w 594"/>
                <a:gd name="T13" fmla="*/ 454 h 594"/>
                <a:gd name="T14" fmla="*/ 414 w 594"/>
                <a:gd name="T15" fmla="*/ 454 h 594"/>
                <a:gd name="T16" fmla="*/ 357 w 594"/>
                <a:gd name="T17" fmla="*/ 540 h 594"/>
                <a:gd name="T18" fmla="*/ 185 w 594"/>
                <a:gd name="T19" fmla="*/ 455 h 594"/>
                <a:gd name="T20" fmla="*/ 128 w 594"/>
                <a:gd name="T21" fmla="*/ 482 h 594"/>
                <a:gd name="T22" fmla="*/ 143 w 594"/>
                <a:gd name="T23" fmla="*/ 318 h 594"/>
                <a:gd name="T24" fmla="*/ 105 w 594"/>
                <a:gd name="T25" fmla="*/ 457 h 594"/>
                <a:gd name="T26" fmla="*/ 143 w 594"/>
                <a:gd name="T27" fmla="*/ 318 h 594"/>
                <a:gd name="T28" fmla="*/ 143 w 594"/>
                <a:gd name="T29" fmla="*/ 272 h 594"/>
                <a:gd name="T30" fmla="*/ 47 w 594"/>
                <a:gd name="T31" fmla="*/ 291 h 594"/>
                <a:gd name="T32" fmla="*/ 167 w 594"/>
                <a:gd name="T33" fmla="*/ 176 h 594"/>
                <a:gd name="T34" fmla="*/ 122 w 594"/>
                <a:gd name="T35" fmla="*/ 117 h 594"/>
                <a:gd name="T36" fmla="*/ 181 w 594"/>
                <a:gd name="T37" fmla="*/ 147 h 594"/>
                <a:gd name="T38" fmla="*/ 310 w 594"/>
                <a:gd name="T39" fmla="*/ 65 h 594"/>
                <a:gd name="T40" fmla="*/ 310 w 594"/>
                <a:gd name="T41" fmla="*/ 169 h 594"/>
                <a:gd name="T42" fmla="*/ 310 w 594"/>
                <a:gd name="T43" fmla="*/ 318 h 594"/>
                <a:gd name="T44" fmla="*/ 396 w 594"/>
                <a:gd name="T45" fmla="*/ 413 h 594"/>
                <a:gd name="T46" fmla="*/ 310 w 594"/>
                <a:gd name="T47" fmla="*/ 434 h 594"/>
                <a:gd name="T48" fmla="*/ 310 w 594"/>
                <a:gd name="T49" fmla="*/ 544 h 594"/>
                <a:gd name="T50" fmla="*/ 283 w 594"/>
                <a:gd name="T51" fmla="*/ 435 h 594"/>
                <a:gd name="T52" fmla="*/ 217 w 594"/>
                <a:gd name="T53" fmla="*/ 445 h 594"/>
                <a:gd name="T54" fmla="*/ 283 w 594"/>
                <a:gd name="T55" fmla="*/ 318 h 594"/>
                <a:gd name="T56" fmla="*/ 202 w 594"/>
                <a:gd name="T57" fmla="*/ 415 h 594"/>
                <a:gd name="T58" fmla="*/ 283 w 594"/>
                <a:gd name="T59" fmla="*/ 318 h 594"/>
                <a:gd name="T60" fmla="*/ 213 w 594"/>
                <a:gd name="T61" fmla="*/ 157 h 594"/>
                <a:gd name="T62" fmla="*/ 283 w 594"/>
                <a:gd name="T63" fmla="*/ 169 h 594"/>
                <a:gd name="T64" fmla="*/ 283 w 594"/>
                <a:gd name="T65" fmla="*/ 201 h 594"/>
                <a:gd name="T66" fmla="*/ 176 w 594"/>
                <a:gd name="T67" fmla="*/ 291 h 594"/>
                <a:gd name="T68" fmla="*/ 199 w 594"/>
                <a:gd name="T69" fmla="*/ 187 h 594"/>
                <a:gd name="T70" fmla="*/ 421 w 594"/>
                <a:gd name="T71" fmla="*/ 291 h 594"/>
                <a:gd name="T72" fmla="*/ 310 w 594"/>
                <a:gd name="T73" fmla="*/ 201 h 594"/>
                <a:gd name="T74" fmla="*/ 421 w 594"/>
                <a:gd name="T75" fmla="*/ 277 h 594"/>
                <a:gd name="T76" fmla="*/ 0 w 594"/>
                <a:gd name="T77" fmla="*/ 297 h 594"/>
                <a:gd name="T78" fmla="*/ 594 w 594"/>
                <a:gd name="T79" fmla="*/ 297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4" h="594">
                  <a:moveTo>
                    <a:pt x="475" y="120"/>
                  </a:moveTo>
                  <a:cubicBezTo>
                    <a:pt x="455" y="132"/>
                    <a:pt x="435" y="141"/>
                    <a:pt x="416" y="148"/>
                  </a:cubicBezTo>
                  <a:cubicBezTo>
                    <a:pt x="393" y="105"/>
                    <a:pt x="365" y="72"/>
                    <a:pt x="343" y="50"/>
                  </a:cubicBezTo>
                  <a:cubicBezTo>
                    <a:pt x="395" y="60"/>
                    <a:pt x="440" y="85"/>
                    <a:pt x="475" y="120"/>
                  </a:cubicBezTo>
                  <a:close/>
                  <a:moveTo>
                    <a:pt x="455" y="291"/>
                  </a:moveTo>
                  <a:cubicBezTo>
                    <a:pt x="454" y="285"/>
                    <a:pt x="454" y="280"/>
                    <a:pt x="454" y="274"/>
                  </a:cubicBezTo>
                  <a:cubicBezTo>
                    <a:pt x="451" y="239"/>
                    <a:pt x="442" y="207"/>
                    <a:pt x="430" y="178"/>
                  </a:cubicBezTo>
                  <a:cubicBezTo>
                    <a:pt x="452" y="170"/>
                    <a:pt x="475" y="159"/>
                    <a:pt x="498" y="146"/>
                  </a:cubicBezTo>
                  <a:cubicBezTo>
                    <a:pt x="528" y="187"/>
                    <a:pt x="546" y="237"/>
                    <a:pt x="548" y="291"/>
                  </a:cubicBezTo>
                  <a:lnTo>
                    <a:pt x="455" y="291"/>
                  </a:lnTo>
                  <a:close/>
                  <a:moveTo>
                    <a:pt x="428" y="424"/>
                  </a:moveTo>
                  <a:cubicBezTo>
                    <a:pt x="443" y="388"/>
                    <a:pt x="452" y="353"/>
                    <a:pt x="454" y="318"/>
                  </a:cubicBezTo>
                  <a:lnTo>
                    <a:pt x="547" y="318"/>
                  </a:lnTo>
                  <a:cubicBezTo>
                    <a:pt x="543" y="369"/>
                    <a:pt x="523" y="416"/>
                    <a:pt x="493" y="454"/>
                  </a:cubicBezTo>
                  <a:cubicBezTo>
                    <a:pt x="471" y="441"/>
                    <a:pt x="449" y="431"/>
                    <a:pt x="428" y="424"/>
                  </a:cubicBezTo>
                  <a:close/>
                  <a:moveTo>
                    <a:pt x="414" y="454"/>
                  </a:moveTo>
                  <a:cubicBezTo>
                    <a:pt x="432" y="460"/>
                    <a:pt x="451" y="469"/>
                    <a:pt x="470" y="479"/>
                  </a:cubicBezTo>
                  <a:cubicBezTo>
                    <a:pt x="438" y="508"/>
                    <a:pt x="400" y="530"/>
                    <a:pt x="357" y="540"/>
                  </a:cubicBezTo>
                  <a:cubicBezTo>
                    <a:pt x="380" y="512"/>
                    <a:pt x="399" y="483"/>
                    <a:pt x="414" y="454"/>
                  </a:cubicBezTo>
                  <a:close/>
                  <a:moveTo>
                    <a:pt x="185" y="455"/>
                  </a:moveTo>
                  <a:cubicBezTo>
                    <a:pt x="200" y="484"/>
                    <a:pt x="219" y="513"/>
                    <a:pt x="243" y="541"/>
                  </a:cubicBezTo>
                  <a:cubicBezTo>
                    <a:pt x="199" y="532"/>
                    <a:pt x="160" y="511"/>
                    <a:pt x="128" y="482"/>
                  </a:cubicBezTo>
                  <a:cubicBezTo>
                    <a:pt x="142" y="473"/>
                    <a:pt x="161" y="464"/>
                    <a:pt x="185" y="455"/>
                  </a:cubicBezTo>
                  <a:close/>
                  <a:moveTo>
                    <a:pt x="143" y="318"/>
                  </a:moveTo>
                  <a:cubicBezTo>
                    <a:pt x="146" y="354"/>
                    <a:pt x="155" y="389"/>
                    <a:pt x="170" y="425"/>
                  </a:cubicBezTo>
                  <a:cubicBezTo>
                    <a:pt x="142" y="436"/>
                    <a:pt x="120" y="448"/>
                    <a:pt x="105" y="457"/>
                  </a:cubicBezTo>
                  <a:cubicBezTo>
                    <a:pt x="73" y="419"/>
                    <a:pt x="52" y="371"/>
                    <a:pt x="48" y="318"/>
                  </a:cubicBezTo>
                  <a:lnTo>
                    <a:pt x="143" y="318"/>
                  </a:lnTo>
                  <a:close/>
                  <a:moveTo>
                    <a:pt x="167" y="176"/>
                  </a:moveTo>
                  <a:cubicBezTo>
                    <a:pt x="155" y="205"/>
                    <a:pt x="146" y="237"/>
                    <a:pt x="143" y="272"/>
                  </a:cubicBezTo>
                  <a:cubicBezTo>
                    <a:pt x="143" y="278"/>
                    <a:pt x="143" y="284"/>
                    <a:pt x="142" y="291"/>
                  </a:cubicBezTo>
                  <a:lnTo>
                    <a:pt x="47" y="291"/>
                  </a:lnTo>
                  <a:cubicBezTo>
                    <a:pt x="48" y="235"/>
                    <a:pt x="68" y="183"/>
                    <a:pt x="100" y="142"/>
                  </a:cubicBezTo>
                  <a:cubicBezTo>
                    <a:pt x="114" y="152"/>
                    <a:pt x="137" y="164"/>
                    <a:pt x="167" y="176"/>
                  </a:cubicBezTo>
                  <a:close/>
                  <a:moveTo>
                    <a:pt x="181" y="147"/>
                  </a:moveTo>
                  <a:cubicBezTo>
                    <a:pt x="155" y="137"/>
                    <a:pt x="136" y="126"/>
                    <a:pt x="122" y="117"/>
                  </a:cubicBezTo>
                  <a:cubicBezTo>
                    <a:pt x="157" y="83"/>
                    <a:pt x="202" y="60"/>
                    <a:pt x="252" y="50"/>
                  </a:cubicBezTo>
                  <a:cubicBezTo>
                    <a:pt x="230" y="72"/>
                    <a:pt x="203" y="105"/>
                    <a:pt x="181" y="147"/>
                  </a:cubicBezTo>
                  <a:close/>
                  <a:moveTo>
                    <a:pt x="310" y="169"/>
                  </a:moveTo>
                  <a:lnTo>
                    <a:pt x="310" y="65"/>
                  </a:lnTo>
                  <a:cubicBezTo>
                    <a:pt x="329" y="82"/>
                    <a:pt x="359" y="115"/>
                    <a:pt x="384" y="158"/>
                  </a:cubicBezTo>
                  <a:cubicBezTo>
                    <a:pt x="358" y="165"/>
                    <a:pt x="333" y="168"/>
                    <a:pt x="310" y="169"/>
                  </a:cubicBezTo>
                  <a:close/>
                  <a:moveTo>
                    <a:pt x="310" y="401"/>
                  </a:moveTo>
                  <a:lnTo>
                    <a:pt x="310" y="318"/>
                  </a:lnTo>
                  <a:lnTo>
                    <a:pt x="420" y="318"/>
                  </a:lnTo>
                  <a:cubicBezTo>
                    <a:pt x="418" y="350"/>
                    <a:pt x="410" y="381"/>
                    <a:pt x="396" y="413"/>
                  </a:cubicBezTo>
                  <a:cubicBezTo>
                    <a:pt x="366" y="405"/>
                    <a:pt x="337" y="402"/>
                    <a:pt x="310" y="401"/>
                  </a:cubicBezTo>
                  <a:close/>
                  <a:moveTo>
                    <a:pt x="310" y="434"/>
                  </a:moveTo>
                  <a:cubicBezTo>
                    <a:pt x="332" y="435"/>
                    <a:pt x="356" y="438"/>
                    <a:pt x="382" y="444"/>
                  </a:cubicBezTo>
                  <a:cubicBezTo>
                    <a:pt x="364" y="477"/>
                    <a:pt x="340" y="511"/>
                    <a:pt x="310" y="544"/>
                  </a:cubicBezTo>
                  <a:lnTo>
                    <a:pt x="310" y="434"/>
                  </a:lnTo>
                  <a:close/>
                  <a:moveTo>
                    <a:pt x="283" y="435"/>
                  </a:moveTo>
                  <a:lnTo>
                    <a:pt x="283" y="537"/>
                  </a:lnTo>
                  <a:cubicBezTo>
                    <a:pt x="256" y="506"/>
                    <a:pt x="234" y="475"/>
                    <a:pt x="217" y="445"/>
                  </a:cubicBezTo>
                  <a:cubicBezTo>
                    <a:pt x="237" y="440"/>
                    <a:pt x="259" y="436"/>
                    <a:pt x="283" y="435"/>
                  </a:cubicBezTo>
                  <a:close/>
                  <a:moveTo>
                    <a:pt x="283" y="318"/>
                  </a:moveTo>
                  <a:lnTo>
                    <a:pt x="283" y="401"/>
                  </a:lnTo>
                  <a:cubicBezTo>
                    <a:pt x="253" y="403"/>
                    <a:pt x="226" y="408"/>
                    <a:pt x="202" y="415"/>
                  </a:cubicBezTo>
                  <a:cubicBezTo>
                    <a:pt x="188" y="382"/>
                    <a:pt x="180" y="350"/>
                    <a:pt x="177" y="318"/>
                  </a:cubicBezTo>
                  <a:lnTo>
                    <a:pt x="283" y="318"/>
                  </a:lnTo>
                  <a:close/>
                  <a:moveTo>
                    <a:pt x="283" y="169"/>
                  </a:moveTo>
                  <a:cubicBezTo>
                    <a:pt x="257" y="167"/>
                    <a:pt x="234" y="163"/>
                    <a:pt x="213" y="157"/>
                  </a:cubicBezTo>
                  <a:cubicBezTo>
                    <a:pt x="235" y="117"/>
                    <a:pt x="263" y="86"/>
                    <a:pt x="283" y="67"/>
                  </a:cubicBezTo>
                  <a:lnTo>
                    <a:pt x="283" y="169"/>
                  </a:lnTo>
                  <a:close/>
                  <a:moveTo>
                    <a:pt x="199" y="187"/>
                  </a:moveTo>
                  <a:cubicBezTo>
                    <a:pt x="224" y="194"/>
                    <a:pt x="252" y="199"/>
                    <a:pt x="283" y="201"/>
                  </a:cubicBezTo>
                  <a:lnTo>
                    <a:pt x="283" y="291"/>
                  </a:lnTo>
                  <a:lnTo>
                    <a:pt x="176" y="291"/>
                  </a:lnTo>
                  <a:cubicBezTo>
                    <a:pt x="176" y="285"/>
                    <a:pt x="176" y="280"/>
                    <a:pt x="177" y="275"/>
                  </a:cubicBezTo>
                  <a:cubicBezTo>
                    <a:pt x="179" y="243"/>
                    <a:pt x="187" y="213"/>
                    <a:pt x="199" y="187"/>
                  </a:cubicBezTo>
                  <a:close/>
                  <a:moveTo>
                    <a:pt x="421" y="277"/>
                  </a:moveTo>
                  <a:cubicBezTo>
                    <a:pt x="421" y="281"/>
                    <a:pt x="421" y="286"/>
                    <a:pt x="421" y="291"/>
                  </a:cubicBezTo>
                  <a:lnTo>
                    <a:pt x="310" y="291"/>
                  </a:lnTo>
                  <a:lnTo>
                    <a:pt x="310" y="201"/>
                  </a:lnTo>
                  <a:cubicBezTo>
                    <a:pt x="338" y="201"/>
                    <a:pt x="367" y="197"/>
                    <a:pt x="398" y="188"/>
                  </a:cubicBezTo>
                  <a:cubicBezTo>
                    <a:pt x="410" y="215"/>
                    <a:pt x="418" y="244"/>
                    <a:pt x="421" y="277"/>
                  </a:cubicBezTo>
                  <a:close/>
                  <a:moveTo>
                    <a:pt x="297" y="0"/>
                  </a:moveTo>
                  <a:cubicBezTo>
                    <a:pt x="133" y="0"/>
                    <a:pt x="0" y="133"/>
                    <a:pt x="0" y="297"/>
                  </a:cubicBezTo>
                  <a:cubicBezTo>
                    <a:pt x="0" y="461"/>
                    <a:pt x="133" y="594"/>
                    <a:pt x="297" y="594"/>
                  </a:cubicBezTo>
                  <a:cubicBezTo>
                    <a:pt x="461" y="594"/>
                    <a:pt x="594" y="461"/>
                    <a:pt x="594" y="297"/>
                  </a:cubicBezTo>
                  <a:cubicBezTo>
                    <a:pt x="594" y="133"/>
                    <a:pt x="461" y="0"/>
                    <a:pt x="29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299" tIns="45649" rIns="91299" bIns="45649" numCol="1" anchor="t" anchorCtr="0" compatLnSpc="1"/>
            <a:lstStyle/>
            <a:p>
              <a:endParaRPr 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28" name="稻壳儿_刀客儿出品_11"/>
          <p:cNvSpPr txBox="1"/>
          <p:nvPr/>
        </p:nvSpPr>
        <p:spPr>
          <a:xfrm>
            <a:off x="4304484" y="584608"/>
            <a:ext cx="3583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</a:rPr>
              <a:t>Annual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accent4"/>
                </a:solidFill>
              </a:rPr>
              <a:t>Template</a:t>
            </a:r>
            <a:endParaRPr lang="en-US" sz="3200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稻壳儿_刀客儿出品_1"/>
          <p:cNvSpPr/>
          <p:nvPr/>
        </p:nvSpPr>
        <p:spPr>
          <a:xfrm>
            <a:off x="2529840" y="1549400"/>
            <a:ext cx="7132320" cy="3759200"/>
          </a:xfrm>
          <a:prstGeom prst="roundRect">
            <a:avLst>
              <a:gd name="adj" fmla="val 5586"/>
            </a:avLst>
          </a:prstGeom>
          <a:solidFill>
            <a:schemeClr val="bg1"/>
          </a:solidFill>
          <a:ln>
            <a:noFill/>
          </a:ln>
          <a:effectLst>
            <a:outerShdw blurRad="317500" dist="101477" dir="2699999" rotWithShape="0">
              <a:scrgbClr r="0" g="0" b="0">
                <a:alpha val="15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稻壳儿_刀客儿出品_2"/>
          <p:cNvSpPr/>
          <p:nvPr/>
        </p:nvSpPr>
        <p:spPr>
          <a:xfrm>
            <a:off x="3060700" y="4132580"/>
            <a:ext cx="777240" cy="777240"/>
          </a:xfrm>
          <a:prstGeom prst="corner">
            <a:avLst>
              <a:gd name="adj1" fmla="val 22549"/>
              <a:gd name="adj2" fmla="val 2098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稻壳儿_刀客儿出品_3"/>
          <p:cNvSpPr/>
          <p:nvPr/>
        </p:nvSpPr>
        <p:spPr>
          <a:xfrm rot="10800000">
            <a:off x="8354060" y="1948180"/>
            <a:ext cx="777240" cy="777240"/>
          </a:xfrm>
          <a:prstGeom prst="corner">
            <a:avLst>
              <a:gd name="adj1" fmla="val 22549"/>
              <a:gd name="adj2" fmla="val 209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稻壳儿_刀客儿出品_4"/>
          <p:cNvSpPr txBox="1"/>
          <p:nvPr/>
        </p:nvSpPr>
        <p:spPr>
          <a:xfrm>
            <a:off x="4417496" y="3013501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1"/>
                </a:solidFill>
                <a:latin typeface="+mj-ea"/>
                <a:ea typeface="+mj-ea"/>
              </a:rPr>
              <a:t>谢谢</a:t>
            </a:r>
            <a:r>
              <a:rPr lang="en-US" altLang="zh-CN" sz="4800" dirty="0">
                <a:solidFill>
                  <a:schemeClr val="accent1"/>
                </a:solidFill>
                <a:latin typeface="+mj-ea"/>
                <a:ea typeface="+mj-ea"/>
              </a:rPr>
              <a:t>·</a:t>
            </a:r>
            <a:r>
              <a:rPr lang="zh-CN" altLang="en-US" sz="4800" dirty="0">
                <a:solidFill>
                  <a:schemeClr val="accent2"/>
                </a:solidFill>
                <a:latin typeface="+mj-ea"/>
                <a:ea typeface="+mj-ea"/>
              </a:rPr>
              <a:t>观看</a:t>
            </a:r>
            <a:endParaRPr lang="en-US" sz="4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6" name="稻壳儿_刀客儿出品_5"/>
          <p:cNvSpPr txBox="1"/>
          <p:nvPr/>
        </p:nvSpPr>
        <p:spPr>
          <a:xfrm>
            <a:off x="4752523" y="2463809"/>
            <a:ext cx="2686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</a:rPr>
              <a:t>Annual </a:t>
            </a:r>
            <a:r>
              <a:rPr lang="en-US" altLang="zh-CN" sz="2800" dirty="0">
                <a:solidFill>
                  <a:schemeClr val="accent2"/>
                </a:solidFill>
              </a:rPr>
              <a:t>Report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" name="稻壳儿_刀客儿出品_6"/>
          <p:cNvSpPr/>
          <p:nvPr/>
        </p:nvSpPr>
        <p:spPr>
          <a:xfrm>
            <a:off x="5409300" y="3901438"/>
            <a:ext cx="1373401" cy="400110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317500" dist="101477" dir="2699999" rotWithShape="0">
              <a:scrgbClr r="0" g="0" b="0">
                <a:alpha val="15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稻壳儿_刀客儿出品_7"/>
          <p:cNvSpPr txBox="1"/>
          <p:nvPr/>
        </p:nvSpPr>
        <p:spPr>
          <a:xfrm>
            <a:off x="5531453" y="3901438"/>
            <a:ext cx="1129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稻壳儿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稻壳儿_刀客儿出品_1"/>
          <p:cNvSpPr/>
          <p:nvPr/>
        </p:nvSpPr>
        <p:spPr>
          <a:xfrm>
            <a:off x="1191604" y="844062"/>
            <a:ext cx="9808792" cy="5169876"/>
          </a:xfrm>
          <a:prstGeom prst="roundRect">
            <a:avLst>
              <a:gd name="adj" fmla="val 5586"/>
            </a:avLst>
          </a:prstGeom>
          <a:solidFill>
            <a:schemeClr val="bg1"/>
          </a:solidFill>
          <a:ln>
            <a:noFill/>
          </a:ln>
          <a:effectLst>
            <a:outerShdw blurRad="317500" dist="101477" dir="2699999" rotWithShape="0">
              <a:scrgbClr r="0" g="0" b="0">
                <a:alpha val="15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稻壳儿_刀客儿出品_2"/>
          <p:cNvSpPr/>
          <p:nvPr/>
        </p:nvSpPr>
        <p:spPr>
          <a:xfrm>
            <a:off x="5260210" y="1987939"/>
            <a:ext cx="324282" cy="324282"/>
          </a:xfrm>
          <a:prstGeom prst="corner">
            <a:avLst>
              <a:gd name="adj1" fmla="val 22549"/>
              <a:gd name="adj2" fmla="val 2098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稻壳儿_刀客儿出品_3"/>
          <p:cNvSpPr/>
          <p:nvPr/>
        </p:nvSpPr>
        <p:spPr>
          <a:xfrm rot="10800000">
            <a:off x="6607508" y="1464722"/>
            <a:ext cx="324282" cy="324282"/>
          </a:xfrm>
          <a:prstGeom prst="corner">
            <a:avLst>
              <a:gd name="adj1" fmla="val 22549"/>
              <a:gd name="adj2" fmla="val 209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稻壳儿_刀客儿出品_4"/>
          <p:cNvSpPr txBox="1"/>
          <p:nvPr/>
        </p:nvSpPr>
        <p:spPr>
          <a:xfrm>
            <a:off x="5388114" y="1464722"/>
            <a:ext cx="1415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1"/>
                </a:solidFill>
                <a:latin typeface="+mj-ea"/>
                <a:ea typeface="+mj-ea"/>
              </a:rPr>
              <a:t>目</a:t>
            </a:r>
            <a:r>
              <a:rPr lang="zh-CN" altLang="en-US" sz="4800" dirty="0">
                <a:solidFill>
                  <a:schemeClr val="accent2"/>
                </a:solidFill>
                <a:latin typeface="+mj-ea"/>
                <a:ea typeface="+mj-ea"/>
              </a:rPr>
              <a:t>录</a:t>
            </a:r>
            <a:endParaRPr lang="en-US" sz="4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8" name="稻壳儿_刀客儿出品_5"/>
          <p:cNvSpPr/>
          <p:nvPr/>
        </p:nvSpPr>
        <p:spPr>
          <a:xfrm>
            <a:off x="2376540" y="3257165"/>
            <a:ext cx="1373401" cy="400110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317500" dist="101477" dir="2699999" rotWithShape="0">
              <a:scrgbClr r="0" g="0" b="0">
                <a:alpha val="15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稻壳儿_刀客儿出品_6"/>
          <p:cNvSpPr txBox="1"/>
          <p:nvPr/>
        </p:nvSpPr>
        <p:spPr>
          <a:xfrm>
            <a:off x="2498693" y="3257165"/>
            <a:ext cx="1129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Part.01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稻壳儿_刀客儿出品_7"/>
          <p:cNvSpPr/>
          <p:nvPr/>
        </p:nvSpPr>
        <p:spPr>
          <a:xfrm>
            <a:off x="4333244" y="3257165"/>
            <a:ext cx="1373401" cy="40011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17500" dist="101477" dir="2699999" rotWithShape="0">
              <a:scrgbClr r="0" g="0" b="0">
                <a:alpha val="15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稻壳儿_刀客儿出品_8"/>
          <p:cNvSpPr txBox="1"/>
          <p:nvPr/>
        </p:nvSpPr>
        <p:spPr>
          <a:xfrm>
            <a:off x="4455397" y="3257165"/>
            <a:ext cx="1129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Part.02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稻壳儿_刀客儿出品_9"/>
          <p:cNvSpPr/>
          <p:nvPr/>
        </p:nvSpPr>
        <p:spPr>
          <a:xfrm>
            <a:off x="6289948" y="3257165"/>
            <a:ext cx="1373401" cy="400110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317500" dist="101477" dir="2699999" rotWithShape="0">
              <a:scrgbClr r="0" g="0" b="0">
                <a:alpha val="15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稻壳儿_刀客儿出品_10"/>
          <p:cNvSpPr txBox="1"/>
          <p:nvPr/>
        </p:nvSpPr>
        <p:spPr>
          <a:xfrm>
            <a:off x="6412101" y="3257165"/>
            <a:ext cx="1129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Part.03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稻壳儿_刀客儿出品_11"/>
          <p:cNvSpPr/>
          <p:nvPr/>
        </p:nvSpPr>
        <p:spPr>
          <a:xfrm>
            <a:off x="8246652" y="3257165"/>
            <a:ext cx="1373401" cy="40011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17500" dist="101477" dir="2699999" rotWithShape="0">
              <a:scrgbClr r="0" g="0" b="0">
                <a:alpha val="15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稻壳儿_刀客儿出品_12"/>
          <p:cNvSpPr txBox="1"/>
          <p:nvPr/>
        </p:nvSpPr>
        <p:spPr>
          <a:xfrm>
            <a:off x="8368805" y="3257165"/>
            <a:ext cx="1129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Part.04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3" name="稻壳儿_刀客儿出品_13"/>
          <p:cNvGrpSpPr/>
          <p:nvPr/>
        </p:nvGrpSpPr>
        <p:grpSpPr>
          <a:xfrm>
            <a:off x="2201465" y="3910394"/>
            <a:ext cx="1723550" cy="690404"/>
            <a:chOff x="2190916" y="3682120"/>
            <a:chExt cx="1723550" cy="690404"/>
          </a:xfrm>
        </p:grpSpPr>
        <p:sp>
          <p:nvSpPr>
            <p:cNvPr id="22" name="TextBox 21"/>
            <p:cNvSpPr txBox="1"/>
            <p:nvPr/>
          </p:nvSpPr>
          <p:spPr>
            <a:xfrm>
              <a:off x="2498693" y="368212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添加标题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90916" y="4003192"/>
              <a:ext cx="1723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Template Title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4" name="稻壳儿_刀客儿出品_14"/>
          <p:cNvGrpSpPr/>
          <p:nvPr/>
        </p:nvGrpSpPr>
        <p:grpSpPr>
          <a:xfrm>
            <a:off x="4158169" y="3910394"/>
            <a:ext cx="1723550" cy="690404"/>
            <a:chOff x="2190916" y="3682120"/>
            <a:chExt cx="1723550" cy="690404"/>
          </a:xfrm>
        </p:grpSpPr>
        <p:sp>
          <p:nvSpPr>
            <p:cNvPr id="25" name="TextBox 24"/>
            <p:cNvSpPr txBox="1"/>
            <p:nvPr/>
          </p:nvSpPr>
          <p:spPr>
            <a:xfrm>
              <a:off x="2498693" y="368212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添加标题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90916" y="4003192"/>
              <a:ext cx="1723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Template Title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7" name="稻壳儿_刀客儿出品_15"/>
          <p:cNvGrpSpPr/>
          <p:nvPr/>
        </p:nvGrpSpPr>
        <p:grpSpPr>
          <a:xfrm>
            <a:off x="6114873" y="3910394"/>
            <a:ext cx="1723550" cy="690404"/>
            <a:chOff x="2190916" y="3682120"/>
            <a:chExt cx="1723550" cy="690404"/>
          </a:xfrm>
        </p:grpSpPr>
        <p:sp>
          <p:nvSpPr>
            <p:cNvPr id="28" name="TextBox 27"/>
            <p:cNvSpPr txBox="1"/>
            <p:nvPr/>
          </p:nvSpPr>
          <p:spPr>
            <a:xfrm>
              <a:off x="2498693" y="368212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添加标题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90916" y="4003192"/>
              <a:ext cx="1723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Template Title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0" name="稻壳儿_刀客儿出品_16"/>
          <p:cNvGrpSpPr/>
          <p:nvPr/>
        </p:nvGrpSpPr>
        <p:grpSpPr>
          <a:xfrm>
            <a:off x="8071577" y="3910394"/>
            <a:ext cx="1723550" cy="690404"/>
            <a:chOff x="2190916" y="3682120"/>
            <a:chExt cx="1723550" cy="690404"/>
          </a:xfrm>
        </p:grpSpPr>
        <p:sp>
          <p:nvSpPr>
            <p:cNvPr id="31" name="TextBox 30"/>
            <p:cNvSpPr txBox="1"/>
            <p:nvPr/>
          </p:nvSpPr>
          <p:spPr>
            <a:xfrm>
              <a:off x="2498693" y="368212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添加标题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90916" y="4003192"/>
              <a:ext cx="1723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Template Title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稻壳儿_刀客儿出品_1"/>
          <p:cNvSpPr/>
          <p:nvPr/>
        </p:nvSpPr>
        <p:spPr>
          <a:xfrm>
            <a:off x="2529840" y="1549400"/>
            <a:ext cx="7132320" cy="3759200"/>
          </a:xfrm>
          <a:prstGeom prst="roundRect">
            <a:avLst>
              <a:gd name="adj" fmla="val 5586"/>
            </a:avLst>
          </a:prstGeom>
          <a:solidFill>
            <a:schemeClr val="bg1"/>
          </a:solidFill>
          <a:ln>
            <a:noFill/>
          </a:ln>
          <a:effectLst>
            <a:outerShdw blurRad="317500" dist="101477" dir="2699999" rotWithShape="0">
              <a:scrgbClr r="0" g="0" b="0">
                <a:alpha val="15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稻壳儿_刀客儿出品_2"/>
          <p:cNvSpPr/>
          <p:nvPr/>
        </p:nvSpPr>
        <p:spPr>
          <a:xfrm>
            <a:off x="3060700" y="4132580"/>
            <a:ext cx="777240" cy="777240"/>
          </a:xfrm>
          <a:prstGeom prst="corner">
            <a:avLst>
              <a:gd name="adj1" fmla="val 22549"/>
              <a:gd name="adj2" fmla="val 2098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稻壳儿_刀客儿出品_3"/>
          <p:cNvSpPr/>
          <p:nvPr/>
        </p:nvSpPr>
        <p:spPr>
          <a:xfrm rot="10800000">
            <a:off x="8354060" y="1948180"/>
            <a:ext cx="777240" cy="777240"/>
          </a:xfrm>
          <a:prstGeom prst="corner">
            <a:avLst>
              <a:gd name="adj1" fmla="val 22549"/>
              <a:gd name="adj2" fmla="val 209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稻壳儿_刀客儿出品_4"/>
          <p:cNvSpPr txBox="1"/>
          <p:nvPr/>
        </p:nvSpPr>
        <p:spPr>
          <a:xfrm>
            <a:off x="4772561" y="2995724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1"/>
                </a:solidFill>
                <a:latin typeface="+mj-ea"/>
                <a:ea typeface="+mj-ea"/>
              </a:rPr>
              <a:t>添加</a:t>
            </a:r>
            <a:r>
              <a:rPr lang="zh-CN" altLang="en-US" sz="4800" dirty="0">
                <a:solidFill>
                  <a:schemeClr val="accent2"/>
                </a:solidFill>
                <a:latin typeface="+mj-ea"/>
                <a:ea typeface="+mj-ea"/>
              </a:rPr>
              <a:t>标题</a:t>
            </a:r>
            <a:endParaRPr lang="en-US" sz="4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7" name="稻壳儿_刀客儿出品_5"/>
          <p:cNvSpPr txBox="1"/>
          <p:nvPr/>
        </p:nvSpPr>
        <p:spPr>
          <a:xfrm>
            <a:off x="5330406" y="2446032"/>
            <a:ext cx="1531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</a:rPr>
              <a:t>PART.</a:t>
            </a:r>
            <a:r>
              <a:rPr lang="en-US" altLang="zh-CN" sz="2800" dirty="0">
                <a:solidFill>
                  <a:schemeClr val="accent2"/>
                </a:solidFill>
              </a:rPr>
              <a:t>01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稻壳儿_刀客儿出品_6"/>
          <p:cNvSpPr txBox="1"/>
          <p:nvPr/>
        </p:nvSpPr>
        <p:spPr>
          <a:xfrm>
            <a:off x="3621297" y="3897659"/>
            <a:ext cx="4949406" cy="514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Lorem ipsum dolor sit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consectetuer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. Maecenas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porttitor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massa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稻壳儿_刀客儿出品_1"/>
          <p:cNvSpPr/>
          <p:nvPr/>
        </p:nvSpPr>
        <p:spPr>
          <a:xfrm>
            <a:off x="1" y="0"/>
            <a:ext cx="12191999" cy="4162567"/>
          </a:xfrm>
          <a:custGeom>
            <a:avLst/>
            <a:gdLst>
              <a:gd name="connsiteX0" fmla="*/ 0 w 12191999"/>
              <a:gd name="connsiteY0" fmla="*/ 0 h 4162567"/>
              <a:gd name="connsiteX1" fmla="*/ 12191999 w 12191999"/>
              <a:gd name="connsiteY1" fmla="*/ 0 h 4162567"/>
              <a:gd name="connsiteX2" fmla="*/ 12191999 w 12191999"/>
              <a:gd name="connsiteY2" fmla="*/ 4162567 h 4162567"/>
              <a:gd name="connsiteX3" fmla="*/ 9138222 w 12191999"/>
              <a:gd name="connsiteY3" fmla="*/ 4162567 h 4162567"/>
              <a:gd name="connsiteX4" fmla="*/ 9138222 w 12191999"/>
              <a:gd name="connsiteY4" fmla="*/ 1566437 h 4162567"/>
              <a:gd name="connsiteX5" fmla="*/ 8930181 w 12191999"/>
              <a:gd name="connsiteY5" fmla="*/ 1358396 h 4162567"/>
              <a:gd name="connsiteX6" fmla="*/ 3261453 w 12191999"/>
              <a:gd name="connsiteY6" fmla="*/ 1358396 h 4162567"/>
              <a:gd name="connsiteX7" fmla="*/ 3053412 w 12191999"/>
              <a:gd name="connsiteY7" fmla="*/ 1566437 h 4162567"/>
              <a:gd name="connsiteX8" fmla="*/ 3053412 w 12191999"/>
              <a:gd name="connsiteY8" fmla="*/ 4162567 h 4162567"/>
              <a:gd name="connsiteX9" fmla="*/ 0 w 12191999"/>
              <a:gd name="connsiteY9" fmla="*/ 4162567 h 4162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1999" h="4162567">
                <a:moveTo>
                  <a:pt x="0" y="0"/>
                </a:moveTo>
                <a:lnTo>
                  <a:pt x="12191999" y="0"/>
                </a:lnTo>
                <a:lnTo>
                  <a:pt x="12191999" y="4162567"/>
                </a:lnTo>
                <a:lnTo>
                  <a:pt x="9138222" y="4162567"/>
                </a:lnTo>
                <a:lnTo>
                  <a:pt x="9138222" y="1566437"/>
                </a:lnTo>
                <a:cubicBezTo>
                  <a:pt x="9138222" y="1451539"/>
                  <a:pt x="9045079" y="1358396"/>
                  <a:pt x="8930181" y="1358396"/>
                </a:cubicBezTo>
                <a:lnTo>
                  <a:pt x="3261453" y="1358396"/>
                </a:lnTo>
                <a:cubicBezTo>
                  <a:pt x="3146555" y="1358396"/>
                  <a:pt x="3053412" y="1451539"/>
                  <a:pt x="3053412" y="1566437"/>
                </a:cubicBezTo>
                <a:lnTo>
                  <a:pt x="3053412" y="4162567"/>
                </a:lnTo>
                <a:lnTo>
                  <a:pt x="0" y="416256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pic>
        <p:nvPicPr>
          <p:cNvPr id="3" name="稻壳儿_刀客儿出品_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300" y="1558873"/>
            <a:ext cx="6757399" cy="4051222"/>
          </a:xfrm>
          <a:prstGeom prst="rect">
            <a:avLst/>
          </a:prstGeom>
        </p:spPr>
      </p:pic>
      <p:sp>
        <p:nvSpPr>
          <p:cNvPr id="8" name="稻壳儿_刀客儿出品_3"/>
          <p:cNvSpPr txBox="1"/>
          <p:nvPr/>
        </p:nvSpPr>
        <p:spPr>
          <a:xfrm>
            <a:off x="762391" y="1914585"/>
            <a:ext cx="18396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在这里添加标题</a:t>
            </a:r>
            <a:endParaRPr lang="id-ID" sz="3200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9" name="稻壳儿_刀客儿出品_4"/>
          <p:cNvSpPr txBox="1"/>
          <p:nvPr/>
        </p:nvSpPr>
        <p:spPr>
          <a:xfrm>
            <a:off x="9467573" y="1914585"/>
            <a:ext cx="23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S</a:t>
            </a:r>
            <a:r>
              <a:rPr lang="id-ID" dirty="0">
                <a:solidFill>
                  <a:schemeClr val="bg1"/>
                </a:solidFill>
                <a:cs typeface="+mn-ea"/>
                <a:sym typeface="+mn-lt"/>
              </a:rPr>
              <a:t>LIDE SUBTITLE HERE</a:t>
            </a:r>
            <a:endParaRPr lang="id-ID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稻壳儿_刀客儿出品_5"/>
          <p:cNvSpPr txBox="1"/>
          <p:nvPr/>
        </p:nvSpPr>
        <p:spPr>
          <a:xfrm>
            <a:off x="9467575" y="2308521"/>
            <a:ext cx="2341844" cy="122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Lorem ipsum dolor sit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amet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,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consectetur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adipiscing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elit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, sed do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eiusmod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tempor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incididunt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ut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labore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et dolore magna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aliqua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. </a:t>
            </a:r>
            <a:endParaRPr lang="id-ID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2" name="稻壳儿_刀客儿出品_6"/>
          <p:cNvPicPr>
            <a:picLocks noGrp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8" r="8978"/>
          <a:stretch>
            <a:fillRect/>
          </a:stretch>
        </p:blipFill>
        <p:spPr/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稻壳儿_刀客儿出品_1"/>
          <p:cNvSpPr/>
          <p:nvPr/>
        </p:nvSpPr>
        <p:spPr>
          <a:xfrm>
            <a:off x="2525280" y="2012166"/>
            <a:ext cx="2129406" cy="368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" panose="020B0502040204020203" pitchFamily="34" charset="0"/>
              </a:rPr>
              <a:t>Your Title Here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2" name="稻壳儿_刀客儿出品_2"/>
          <p:cNvSpPr/>
          <p:nvPr/>
        </p:nvSpPr>
        <p:spPr>
          <a:xfrm>
            <a:off x="2525280" y="2351929"/>
            <a:ext cx="3056458" cy="479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 Light" panose="020B0502040204020203" pitchFamily="34" charset="0"/>
              </a:rPr>
              <a:t>Nullam eu tempor purus. Nunc a leo magna, sit amet consequat risus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68" name="稻壳儿_刀客儿出品_3"/>
          <p:cNvSpPr/>
          <p:nvPr/>
        </p:nvSpPr>
        <p:spPr>
          <a:xfrm>
            <a:off x="2525280" y="3267217"/>
            <a:ext cx="2129406" cy="368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" panose="020B0502040204020203" pitchFamily="34" charset="0"/>
              </a:rPr>
              <a:t>Your Title Here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9" name="稻壳儿_刀客儿出品_4"/>
          <p:cNvSpPr/>
          <p:nvPr/>
        </p:nvSpPr>
        <p:spPr>
          <a:xfrm>
            <a:off x="2525280" y="3606980"/>
            <a:ext cx="3056458" cy="479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 Light" panose="020B0502040204020203" pitchFamily="34" charset="0"/>
              </a:rPr>
              <a:t>Nullam eu tempor purus. Nunc a leo magna, sit amet consequat risus. 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75" name="稻壳儿_刀客儿出品_5"/>
          <p:cNvSpPr/>
          <p:nvPr/>
        </p:nvSpPr>
        <p:spPr>
          <a:xfrm>
            <a:off x="2525280" y="4560661"/>
            <a:ext cx="2129406" cy="368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" panose="020B0502040204020203" pitchFamily="34" charset="0"/>
              </a:rPr>
              <a:t>Your Title Here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76" name="稻壳儿_刀客儿出品_6"/>
          <p:cNvSpPr/>
          <p:nvPr/>
        </p:nvSpPr>
        <p:spPr>
          <a:xfrm>
            <a:off x="2525280" y="4900424"/>
            <a:ext cx="3056458" cy="479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 Light" panose="020B0502040204020203" pitchFamily="34" charset="0"/>
              </a:rPr>
              <a:t>Nullam eu tempor purus. Nunc a leo magna, sit amet consequat risus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 Light" panose="020B0502040204020203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82" name="稻壳儿_刀客儿出品_7"/>
          <p:cNvSpPr/>
          <p:nvPr/>
        </p:nvSpPr>
        <p:spPr>
          <a:xfrm>
            <a:off x="7648182" y="2012288"/>
            <a:ext cx="2129406" cy="368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" panose="020B0502040204020203" pitchFamily="34" charset="0"/>
              </a:rPr>
              <a:t>Your Title Here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83" name="稻壳儿_刀客儿出品_8"/>
          <p:cNvSpPr/>
          <p:nvPr/>
        </p:nvSpPr>
        <p:spPr>
          <a:xfrm>
            <a:off x="7648182" y="2352051"/>
            <a:ext cx="3056458" cy="479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 Light" panose="020B0502040204020203" pitchFamily="34" charset="0"/>
              </a:rPr>
              <a:t>Nullam eu tempor purus. Nunc a leo magna, sit amet consequat risus. 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89" name="稻壳儿_刀客儿出品_9"/>
          <p:cNvSpPr/>
          <p:nvPr/>
        </p:nvSpPr>
        <p:spPr>
          <a:xfrm>
            <a:off x="7648182" y="3267339"/>
            <a:ext cx="2129406" cy="368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" panose="020B0502040204020203" pitchFamily="34" charset="0"/>
              </a:rPr>
              <a:t>Your Title Here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90" name="稻壳儿_刀客儿出品_10"/>
          <p:cNvSpPr/>
          <p:nvPr/>
        </p:nvSpPr>
        <p:spPr>
          <a:xfrm>
            <a:off x="7648182" y="3607102"/>
            <a:ext cx="3056458" cy="479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 Light" panose="020B0502040204020203" pitchFamily="34" charset="0"/>
              </a:rPr>
              <a:t>Nullam eu tempor purus. Nunc a leo magna, sit amet consequat risus. 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96" name="稻壳儿_刀客儿出品_11"/>
          <p:cNvSpPr/>
          <p:nvPr/>
        </p:nvSpPr>
        <p:spPr>
          <a:xfrm>
            <a:off x="7648182" y="4560783"/>
            <a:ext cx="2129406" cy="368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" panose="020B0502040204020203" pitchFamily="34" charset="0"/>
              </a:rPr>
              <a:t>Your Title Here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97" name="稻壳儿_刀客儿出品_12"/>
          <p:cNvSpPr/>
          <p:nvPr/>
        </p:nvSpPr>
        <p:spPr>
          <a:xfrm>
            <a:off x="7648182" y="4900546"/>
            <a:ext cx="3056458" cy="479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 Light" panose="020B0502040204020203" pitchFamily="34" charset="0"/>
              </a:rPr>
              <a:t>Nullam eu tempor purus. Nunc a leo magna, sit amet consequat risus.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Segoe UI Light" panose="020B0502040204020203" pitchFamily="34" charset="0"/>
            </a:endParaRPr>
          </a:p>
        </p:txBody>
      </p:sp>
      <p:grpSp>
        <p:nvGrpSpPr>
          <p:cNvPr id="5" name="稻壳儿_刀客儿出品_13"/>
          <p:cNvGrpSpPr/>
          <p:nvPr/>
        </p:nvGrpSpPr>
        <p:grpSpPr>
          <a:xfrm>
            <a:off x="6637109" y="1924699"/>
            <a:ext cx="906458" cy="906458"/>
            <a:chOff x="10604294" y="3746015"/>
            <a:chExt cx="1450332" cy="1450332"/>
          </a:xfrm>
        </p:grpSpPr>
        <p:sp>
          <p:nvSpPr>
            <p:cNvPr id="78" name="Oval 77"/>
            <p:cNvSpPr/>
            <p:nvPr/>
          </p:nvSpPr>
          <p:spPr>
            <a:xfrm>
              <a:off x="10604294" y="3746015"/>
              <a:ext cx="1450332" cy="1450332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10708235" y="3849956"/>
              <a:ext cx="1242450" cy="1242450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10817538" y="3959259"/>
              <a:ext cx="1023845" cy="102384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sp>
          <p:nvSpPr>
            <p:cNvPr id="104" name="Freeform 103"/>
            <p:cNvSpPr>
              <a:spLocks noEditPoints="1"/>
            </p:cNvSpPr>
            <p:nvPr/>
          </p:nvSpPr>
          <p:spPr bwMode="auto">
            <a:xfrm>
              <a:off x="11183377" y="4258019"/>
              <a:ext cx="292166" cy="426324"/>
            </a:xfrm>
            <a:custGeom>
              <a:avLst/>
              <a:gdLst>
                <a:gd name="T0" fmla="*/ 280 w 513"/>
                <a:gd name="T1" fmla="*/ 519 h 745"/>
                <a:gd name="T2" fmla="*/ 280 w 513"/>
                <a:gd name="T3" fmla="*/ 466 h 745"/>
                <a:gd name="T4" fmla="*/ 256 w 513"/>
                <a:gd name="T5" fmla="*/ 442 h 745"/>
                <a:gd name="T6" fmla="*/ 233 w 513"/>
                <a:gd name="T7" fmla="*/ 466 h 745"/>
                <a:gd name="T8" fmla="*/ 233 w 513"/>
                <a:gd name="T9" fmla="*/ 519 h 745"/>
                <a:gd name="T10" fmla="*/ 210 w 513"/>
                <a:gd name="T11" fmla="*/ 559 h 745"/>
                <a:gd name="T12" fmla="*/ 256 w 513"/>
                <a:gd name="T13" fmla="*/ 605 h 745"/>
                <a:gd name="T14" fmla="*/ 303 w 513"/>
                <a:gd name="T15" fmla="*/ 559 h 745"/>
                <a:gd name="T16" fmla="*/ 280 w 513"/>
                <a:gd name="T17" fmla="*/ 519 h 745"/>
                <a:gd name="T18" fmla="*/ 466 w 513"/>
                <a:gd name="T19" fmla="*/ 675 h 745"/>
                <a:gd name="T20" fmla="*/ 443 w 513"/>
                <a:gd name="T21" fmla="*/ 699 h 745"/>
                <a:gd name="T22" fmla="*/ 70 w 513"/>
                <a:gd name="T23" fmla="*/ 699 h 745"/>
                <a:gd name="T24" fmla="*/ 47 w 513"/>
                <a:gd name="T25" fmla="*/ 675 h 745"/>
                <a:gd name="T26" fmla="*/ 47 w 513"/>
                <a:gd name="T27" fmla="*/ 396 h 745"/>
                <a:gd name="T28" fmla="*/ 70 w 513"/>
                <a:gd name="T29" fmla="*/ 372 h 745"/>
                <a:gd name="T30" fmla="*/ 443 w 513"/>
                <a:gd name="T31" fmla="*/ 372 h 745"/>
                <a:gd name="T32" fmla="*/ 466 w 513"/>
                <a:gd name="T33" fmla="*/ 396 h 745"/>
                <a:gd name="T34" fmla="*/ 466 w 513"/>
                <a:gd name="T35" fmla="*/ 675 h 745"/>
                <a:gd name="T36" fmla="*/ 117 w 513"/>
                <a:gd name="T37" fmla="*/ 186 h 745"/>
                <a:gd name="T38" fmla="*/ 256 w 513"/>
                <a:gd name="T39" fmla="*/ 46 h 745"/>
                <a:gd name="T40" fmla="*/ 396 w 513"/>
                <a:gd name="T41" fmla="*/ 186 h 745"/>
                <a:gd name="T42" fmla="*/ 396 w 513"/>
                <a:gd name="T43" fmla="*/ 326 h 745"/>
                <a:gd name="T44" fmla="*/ 117 w 513"/>
                <a:gd name="T45" fmla="*/ 326 h 745"/>
                <a:gd name="T46" fmla="*/ 117 w 513"/>
                <a:gd name="T47" fmla="*/ 186 h 745"/>
                <a:gd name="T48" fmla="*/ 443 w 513"/>
                <a:gd name="T49" fmla="*/ 326 h 745"/>
                <a:gd name="T50" fmla="*/ 443 w 513"/>
                <a:gd name="T51" fmla="*/ 186 h 745"/>
                <a:gd name="T52" fmla="*/ 256 w 513"/>
                <a:gd name="T53" fmla="*/ 0 h 745"/>
                <a:gd name="T54" fmla="*/ 70 w 513"/>
                <a:gd name="T55" fmla="*/ 186 h 745"/>
                <a:gd name="T56" fmla="*/ 70 w 513"/>
                <a:gd name="T57" fmla="*/ 326 h 745"/>
                <a:gd name="T58" fmla="*/ 0 w 513"/>
                <a:gd name="T59" fmla="*/ 396 h 745"/>
                <a:gd name="T60" fmla="*/ 0 w 513"/>
                <a:gd name="T61" fmla="*/ 675 h 745"/>
                <a:gd name="T62" fmla="*/ 70 w 513"/>
                <a:gd name="T63" fmla="*/ 745 h 745"/>
                <a:gd name="T64" fmla="*/ 443 w 513"/>
                <a:gd name="T65" fmla="*/ 745 h 745"/>
                <a:gd name="T66" fmla="*/ 513 w 513"/>
                <a:gd name="T67" fmla="*/ 675 h 745"/>
                <a:gd name="T68" fmla="*/ 513 w 513"/>
                <a:gd name="T69" fmla="*/ 396 h 745"/>
                <a:gd name="T70" fmla="*/ 443 w 513"/>
                <a:gd name="T71" fmla="*/ 326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3" h="745">
                  <a:moveTo>
                    <a:pt x="280" y="519"/>
                  </a:moveTo>
                  <a:lnTo>
                    <a:pt x="280" y="466"/>
                  </a:lnTo>
                  <a:cubicBezTo>
                    <a:pt x="280" y="453"/>
                    <a:pt x="269" y="442"/>
                    <a:pt x="256" y="442"/>
                  </a:cubicBezTo>
                  <a:cubicBezTo>
                    <a:pt x="243" y="442"/>
                    <a:pt x="233" y="453"/>
                    <a:pt x="233" y="466"/>
                  </a:cubicBezTo>
                  <a:lnTo>
                    <a:pt x="233" y="519"/>
                  </a:lnTo>
                  <a:cubicBezTo>
                    <a:pt x="219" y="527"/>
                    <a:pt x="210" y="542"/>
                    <a:pt x="210" y="559"/>
                  </a:cubicBezTo>
                  <a:cubicBezTo>
                    <a:pt x="210" y="585"/>
                    <a:pt x="231" y="605"/>
                    <a:pt x="256" y="605"/>
                  </a:cubicBezTo>
                  <a:cubicBezTo>
                    <a:pt x="282" y="605"/>
                    <a:pt x="303" y="585"/>
                    <a:pt x="303" y="559"/>
                  </a:cubicBezTo>
                  <a:cubicBezTo>
                    <a:pt x="303" y="542"/>
                    <a:pt x="294" y="527"/>
                    <a:pt x="280" y="519"/>
                  </a:cubicBezTo>
                  <a:close/>
                  <a:moveTo>
                    <a:pt x="466" y="675"/>
                  </a:moveTo>
                  <a:cubicBezTo>
                    <a:pt x="466" y="688"/>
                    <a:pt x="456" y="699"/>
                    <a:pt x="443" y="699"/>
                  </a:cubicBezTo>
                  <a:lnTo>
                    <a:pt x="70" y="699"/>
                  </a:lnTo>
                  <a:cubicBezTo>
                    <a:pt x="57" y="699"/>
                    <a:pt x="47" y="688"/>
                    <a:pt x="47" y="675"/>
                  </a:cubicBezTo>
                  <a:lnTo>
                    <a:pt x="47" y="396"/>
                  </a:lnTo>
                  <a:cubicBezTo>
                    <a:pt x="47" y="383"/>
                    <a:pt x="57" y="372"/>
                    <a:pt x="70" y="372"/>
                  </a:cubicBezTo>
                  <a:lnTo>
                    <a:pt x="443" y="372"/>
                  </a:lnTo>
                  <a:cubicBezTo>
                    <a:pt x="456" y="372"/>
                    <a:pt x="466" y="383"/>
                    <a:pt x="466" y="396"/>
                  </a:cubicBezTo>
                  <a:lnTo>
                    <a:pt x="466" y="675"/>
                  </a:lnTo>
                  <a:close/>
                  <a:moveTo>
                    <a:pt x="117" y="186"/>
                  </a:moveTo>
                  <a:cubicBezTo>
                    <a:pt x="117" y="109"/>
                    <a:pt x="179" y="46"/>
                    <a:pt x="256" y="46"/>
                  </a:cubicBezTo>
                  <a:cubicBezTo>
                    <a:pt x="333" y="46"/>
                    <a:pt x="396" y="109"/>
                    <a:pt x="396" y="186"/>
                  </a:cubicBezTo>
                  <a:lnTo>
                    <a:pt x="396" y="326"/>
                  </a:lnTo>
                  <a:lnTo>
                    <a:pt x="117" y="326"/>
                  </a:lnTo>
                  <a:lnTo>
                    <a:pt x="117" y="186"/>
                  </a:lnTo>
                  <a:close/>
                  <a:moveTo>
                    <a:pt x="443" y="326"/>
                  </a:moveTo>
                  <a:lnTo>
                    <a:pt x="443" y="186"/>
                  </a:lnTo>
                  <a:cubicBezTo>
                    <a:pt x="443" y="83"/>
                    <a:pt x="359" y="0"/>
                    <a:pt x="256" y="0"/>
                  </a:cubicBezTo>
                  <a:cubicBezTo>
                    <a:pt x="154" y="0"/>
                    <a:pt x="70" y="83"/>
                    <a:pt x="70" y="186"/>
                  </a:cubicBezTo>
                  <a:lnTo>
                    <a:pt x="70" y="326"/>
                  </a:lnTo>
                  <a:cubicBezTo>
                    <a:pt x="31" y="326"/>
                    <a:pt x="0" y="357"/>
                    <a:pt x="0" y="396"/>
                  </a:cubicBezTo>
                  <a:lnTo>
                    <a:pt x="0" y="675"/>
                  </a:lnTo>
                  <a:cubicBezTo>
                    <a:pt x="0" y="714"/>
                    <a:pt x="31" y="745"/>
                    <a:pt x="70" y="745"/>
                  </a:cubicBezTo>
                  <a:lnTo>
                    <a:pt x="443" y="745"/>
                  </a:lnTo>
                  <a:cubicBezTo>
                    <a:pt x="481" y="745"/>
                    <a:pt x="513" y="714"/>
                    <a:pt x="513" y="675"/>
                  </a:cubicBezTo>
                  <a:lnTo>
                    <a:pt x="513" y="396"/>
                  </a:lnTo>
                  <a:cubicBezTo>
                    <a:pt x="513" y="357"/>
                    <a:pt x="481" y="326"/>
                    <a:pt x="443" y="3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299" tIns="45649" rIns="91299" bIns="45649" numCol="1" anchor="t" anchorCtr="0" compatLnSpc="1"/>
            <a:lstStyle/>
            <a:p>
              <a:endPara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7" name="稻壳儿_刀客儿出品_14"/>
          <p:cNvGrpSpPr/>
          <p:nvPr/>
        </p:nvGrpSpPr>
        <p:grpSpPr>
          <a:xfrm>
            <a:off x="6637109" y="4473194"/>
            <a:ext cx="906458" cy="906458"/>
            <a:chOff x="10604294" y="7823607"/>
            <a:chExt cx="1450332" cy="1450332"/>
          </a:xfrm>
        </p:grpSpPr>
        <p:sp>
          <p:nvSpPr>
            <p:cNvPr id="92" name="Oval 91"/>
            <p:cNvSpPr/>
            <p:nvPr/>
          </p:nvSpPr>
          <p:spPr>
            <a:xfrm>
              <a:off x="10604294" y="7823607"/>
              <a:ext cx="1450332" cy="1450332"/>
            </a:xfrm>
            <a:prstGeom prst="ellipse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10708235" y="7927548"/>
              <a:ext cx="1242450" cy="1242450"/>
            </a:xfrm>
            <a:prstGeom prst="ellipse">
              <a:avLst/>
            </a:prstGeom>
            <a:solidFill>
              <a:schemeClr val="tx2">
                <a:alpha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10817538" y="8036851"/>
              <a:ext cx="1023845" cy="102384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sp>
          <p:nvSpPr>
            <p:cNvPr id="105" name="Freeform 104"/>
            <p:cNvSpPr>
              <a:spLocks noEditPoints="1"/>
            </p:cNvSpPr>
            <p:nvPr/>
          </p:nvSpPr>
          <p:spPr bwMode="auto">
            <a:xfrm>
              <a:off x="11133021" y="8355554"/>
              <a:ext cx="392878" cy="386438"/>
            </a:xfrm>
            <a:custGeom>
              <a:avLst/>
              <a:gdLst>
                <a:gd name="T0" fmla="*/ 424 w 643"/>
                <a:gd name="T1" fmla="*/ 314 h 629"/>
                <a:gd name="T2" fmla="*/ 321 w 643"/>
                <a:gd name="T3" fmla="*/ 415 h 629"/>
                <a:gd name="T4" fmla="*/ 218 w 643"/>
                <a:gd name="T5" fmla="*/ 314 h 629"/>
                <a:gd name="T6" fmla="*/ 321 w 643"/>
                <a:gd name="T7" fmla="*/ 213 h 629"/>
                <a:gd name="T8" fmla="*/ 424 w 643"/>
                <a:gd name="T9" fmla="*/ 314 h 629"/>
                <a:gd name="T10" fmla="*/ 554 w 643"/>
                <a:gd name="T11" fmla="*/ 242 h 629"/>
                <a:gd name="T12" fmla="*/ 538 w 643"/>
                <a:gd name="T13" fmla="*/ 204 h 629"/>
                <a:gd name="T14" fmla="*/ 572 w 643"/>
                <a:gd name="T15" fmla="*/ 115 h 629"/>
                <a:gd name="T16" fmla="*/ 522 w 643"/>
                <a:gd name="T17" fmla="*/ 66 h 629"/>
                <a:gd name="T18" fmla="*/ 434 w 643"/>
                <a:gd name="T19" fmla="*/ 102 h 629"/>
                <a:gd name="T20" fmla="*/ 395 w 643"/>
                <a:gd name="T21" fmla="*/ 86 h 629"/>
                <a:gd name="T22" fmla="*/ 355 w 643"/>
                <a:gd name="T23" fmla="*/ 0 h 629"/>
                <a:gd name="T24" fmla="*/ 285 w 643"/>
                <a:gd name="T25" fmla="*/ 0 h 629"/>
                <a:gd name="T26" fmla="*/ 248 w 643"/>
                <a:gd name="T27" fmla="*/ 86 h 629"/>
                <a:gd name="T28" fmla="*/ 208 w 643"/>
                <a:gd name="T29" fmla="*/ 102 h 629"/>
                <a:gd name="T30" fmla="*/ 118 w 643"/>
                <a:gd name="T31" fmla="*/ 68 h 629"/>
                <a:gd name="T32" fmla="*/ 68 w 643"/>
                <a:gd name="T33" fmla="*/ 117 h 629"/>
                <a:gd name="T34" fmla="*/ 104 w 643"/>
                <a:gd name="T35" fmla="*/ 204 h 629"/>
                <a:gd name="T36" fmla="*/ 88 w 643"/>
                <a:gd name="T37" fmla="*/ 243 h 629"/>
                <a:gd name="T38" fmla="*/ 0 w 643"/>
                <a:gd name="T39" fmla="*/ 281 h 629"/>
                <a:gd name="T40" fmla="*/ 0 w 643"/>
                <a:gd name="T41" fmla="*/ 350 h 629"/>
                <a:gd name="T42" fmla="*/ 88 w 643"/>
                <a:gd name="T43" fmla="*/ 386 h 629"/>
                <a:gd name="T44" fmla="*/ 105 w 643"/>
                <a:gd name="T45" fmla="*/ 425 h 629"/>
                <a:gd name="T46" fmla="*/ 70 w 643"/>
                <a:gd name="T47" fmla="*/ 513 h 629"/>
                <a:gd name="T48" fmla="*/ 120 w 643"/>
                <a:gd name="T49" fmla="*/ 562 h 629"/>
                <a:gd name="T50" fmla="*/ 209 w 643"/>
                <a:gd name="T51" fmla="*/ 527 h 629"/>
                <a:gd name="T52" fmla="*/ 248 w 643"/>
                <a:gd name="T53" fmla="*/ 543 h 629"/>
                <a:gd name="T54" fmla="*/ 288 w 643"/>
                <a:gd name="T55" fmla="*/ 629 h 629"/>
                <a:gd name="T56" fmla="*/ 358 w 643"/>
                <a:gd name="T57" fmla="*/ 629 h 629"/>
                <a:gd name="T58" fmla="*/ 395 w 643"/>
                <a:gd name="T59" fmla="*/ 542 h 629"/>
                <a:gd name="T60" fmla="*/ 434 w 643"/>
                <a:gd name="T61" fmla="*/ 526 h 629"/>
                <a:gd name="T62" fmla="*/ 525 w 643"/>
                <a:gd name="T63" fmla="*/ 560 h 629"/>
                <a:gd name="T64" fmla="*/ 574 w 643"/>
                <a:gd name="T65" fmla="*/ 511 h 629"/>
                <a:gd name="T66" fmla="*/ 538 w 643"/>
                <a:gd name="T67" fmla="*/ 424 h 629"/>
                <a:gd name="T68" fmla="*/ 554 w 643"/>
                <a:gd name="T69" fmla="*/ 386 h 629"/>
                <a:gd name="T70" fmla="*/ 643 w 643"/>
                <a:gd name="T71" fmla="*/ 347 h 629"/>
                <a:gd name="T72" fmla="*/ 643 w 643"/>
                <a:gd name="T73" fmla="*/ 278 h 629"/>
                <a:gd name="T74" fmla="*/ 554 w 643"/>
                <a:gd name="T75" fmla="*/ 242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3" h="629">
                  <a:moveTo>
                    <a:pt x="424" y="314"/>
                  </a:moveTo>
                  <a:cubicBezTo>
                    <a:pt x="424" y="370"/>
                    <a:pt x="378" y="415"/>
                    <a:pt x="321" y="415"/>
                  </a:cubicBezTo>
                  <a:cubicBezTo>
                    <a:pt x="265" y="415"/>
                    <a:pt x="218" y="370"/>
                    <a:pt x="218" y="314"/>
                  </a:cubicBezTo>
                  <a:cubicBezTo>
                    <a:pt x="218" y="259"/>
                    <a:pt x="265" y="213"/>
                    <a:pt x="321" y="213"/>
                  </a:cubicBezTo>
                  <a:cubicBezTo>
                    <a:pt x="378" y="213"/>
                    <a:pt x="424" y="259"/>
                    <a:pt x="424" y="314"/>
                  </a:cubicBezTo>
                  <a:close/>
                  <a:moveTo>
                    <a:pt x="554" y="242"/>
                  </a:moveTo>
                  <a:lnTo>
                    <a:pt x="538" y="204"/>
                  </a:lnTo>
                  <a:cubicBezTo>
                    <a:pt x="538" y="204"/>
                    <a:pt x="576" y="118"/>
                    <a:pt x="572" y="115"/>
                  </a:cubicBezTo>
                  <a:lnTo>
                    <a:pt x="522" y="66"/>
                  </a:lnTo>
                  <a:cubicBezTo>
                    <a:pt x="519" y="63"/>
                    <a:pt x="434" y="102"/>
                    <a:pt x="434" y="102"/>
                  </a:cubicBezTo>
                  <a:lnTo>
                    <a:pt x="395" y="86"/>
                  </a:lnTo>
                  <a:cubicBezTo>
                    <a:pt x="395" y="86"/>
                    <a:pt x="360" y="0"/>
                    <a:pt x="355" y="0"/>
                  </a:cubicBezTo>
                  <a:lnTo>
                    <a:pt x="285" y="0"/>
                  </a:lnTo>
                  <a:cubicBezTo>
                    <a:pt x="280" y="0"/>
                    <a:pt x="248" y="86"/>
                    <a:pt x="248" y="86"/>
                  </a:cubicBezTo>
                  <a:lnTo>
                    <a:pt x="208" y="102"/>
                  </a:lnTo>
                  <a:cubicBezTo>
                    <a:pt x="208" y="102"/>
                    <a:pt x="121" y="65"/>
                    <a:pt x="118" y="68"/>
                  </a:cubicBezTo>
                  <a:lnTo>
                    <a:pt x="68" y="117"/>
                  </a:lnTo>
                  <a:cubicBezTo>
                    <a:pt x="65" y="121"/>
                    <a:pt x="104" y="204"/>
                    <a:pt x="104" y="204"/>
                  </a:cubicBezTo>
                  <a:lnTo>
                    <a:pt x="88" y="243"/>
                  </a:lnTo>
                  <a:cubicBezTo>
                    <a:pt x="88" y="243"/>
                    <a:pt x="0" y="276"/>
                    <a:pt x="0" y="281"/>
                  </a:cubicBezTo>
                  <a:lnTo>
                    <a:pt x="0" y="350"/>
                  </a:lnTo>
                  <a:cubicBezTo>
                    <a:pt x="0" y="355"/>
                    <a:pt x="88" y="386"/>
                    <a:pt x="88" y="386"/>
                  </a:cubicBezTo>
                  <a:lnTo>
                    <a:pt x="105" y="425"/>
                  </a:lnTo>
                  <a:cubicBezTo>
                    <a:pt x="105" y="425"/>
                    <a:pt x="67" y="510"/>
                    <a:pt x="70" y="513"/>
                  </a:cubicBezTo>
                  <a:lnTo>
                    <a:pt x="120" y="562"/>
                  </a:lnTo>
                  <a:cubicBezTo>
                    <a:pt x="123" y="565"/>
                    <a:pt x="209" y="527"/>
                    <a:pt x="209" y="527"/>
                  </a:cubicBezTo>
                  <a:lnTo>
                    <a:pt x="248" y="543"/>
                  </a:lnTo>
                  <a:cubicBezTo>
                    <a:pt x="248" y="543"/>
                    <a:pt x="283" y="629"/>
                    <a:pt x="288" y="629"/>
                  </a:cubicBezTo>
                  <a:lnTo>
                    <a:pt x="358" y="629"/>
                  </a:lnTo>
                  <a:cubicBezTo>
                    <a:pt x="363" y="629"/>
                    <a:pt x="395" y="542"/>
                    <a:pt x="395" y="542"/>
                  </a:cubicBezTo>
                  <a:lnTo>
                    <a:pt x="434" y="526"/>
                  </a:lnTo>
                  <a:cubicBezTo>
                    <a:pt x="434" y="526"/>
                    <a:pt x="521" y="563"/>
                    <a:pt x="525" y="560"/>
                  </a:cubicBezTo>
                  <a:lnTo>
                    <a:pt x="574" y="511"/>
                  </a:lnTo>
                  <a:cubicBezTo>
                    <a:pt x="578" y="508"/>
                    <a:pt x="538" y="424"/>
                    <a:pt x="538" y="424"/>
                  </a:cubicBezTo>
                  <a:lnTo>
                    <a:pt x="554" y="386"/>
                  </a:lnTo>
                  <a:cubicBezTo>
                    <a:pt x="554" y="386"/>
                    <a:pt x="643" y="352"/>
                    <a:pt x="643" y="347"/>
                  </a:cubicBezTo>
                  <a:lnTo>
                    <a:pt x="643" y="278"/>
                  </a:lnTo>
                  <a:cubicBezTo>
                    <a:pt x="643" y="273"/>
                    <a:pt x="554" y="242"/>
                    <a:pt x="554" y="2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299" tIns="45649" rIns="91299" bIns="45649" numCol="1" anchor="t" anchorCtr="0" compatLnSpc="1"/>
            <a:lstStyle/>
            <a:p>
              <a:endPara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57" name="稻壳儿_刀客儿出品_15"/>
          <p:cNvSpPr/>
          <p:nvPr/>
        </p:nvSpPr>
        <p:spPr>
          <a:xfrm>
            <a:off x="1514207" y="1924577"/>
            <a:ext cx="906458" cy="906458"/>
          </a:xfrm>
          <a:prstGeom prst="ellipse">
            <a:avLst/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8" name="稻壳儿_刀客儿出品_16"/>
          <p:cNvSpPr/>
          <p:nvPr/>
        </p:nvSpPr>
        <p:spPr>
          <a:xfrm>
            <a:off x="1579170" y="1989540"/>
            <a:ext cx="776532" cy="776532"/>
          </a:xfrm>
          <a:prstGeom prst="ellipse">
            <a:avLst/>
          </a:prstGeom>
          <a:solidFill>
            <a:schemeClr val="accent6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9" name="稻壳儿_刀客儿出品_17"/>
          <p:cNvSpPr/>
          <p:nvPr/>
        </p:nvSpPr>
        <p:spPr>
          <a:xfrm>
            <a:off x="1647485" y="2057855"/>
            <a:ext cx="639903" cy="6399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15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06" name="稻壳儿_刀客儿出品_18"/>
          <p:cNvSpPr>
            <a:spLocks noEditPoints="1"/>
          </p:cNvSpPr>
          <p:nvPr/>
        </p:nvSpPr>
        <p:spPr bwMode="auto">
          <a:xfrm>
            <a:off x="1823962" y="2273461"/>
            <a:ext cx="286949" cy="208690"/>
          </a:xfrm>
          <a:custGeom>
            <a:avLst/>
            <a:gdLst>
              <a:gd name="T0" fmla="*/ 241 w 805"/>
              <a:gd name="T1" fmla="*/ 415 h 588"/>
              <a:gd name="T2" fmla="*/ 277 w 805"/>
              <a:gd name="T3" fmla="*/ 415 h 588"/>
              <a:gd name="T4" fmla="*/ 476 w 805"/>
              <a:gd name="T5" fmla="*/ 109 h 588"/>
              <a:gd name="T6" fmla="*/ 37 w 805"/>
              <a:gd name="T7" fmla="*/ 376 h 588"/>
              <a:gd name="T8" fmla="*/ 476 w 805"/>
              <a:gd name="T9" fmla="*/ 376 h 588"/>
              <a:gd name="T10" fmla="*/ 288 w 805"/>
              <a:gd name="T11" fmla="*/ 415 h 588"/>
              <a:gd name="T12" fmla="*/ 229 w 805"/>
              <a:gd name="T13" fmla="*/ 415 h 588"/>
              <a:gd name="T14" fmla="*/ 288 w 805"/>
              <a:gd name="T15" fmla="*/ 415 h 588"/>
              <a:gd name="T16" fmla="*/ 513 w 805"/>
              <a:gd name="T17" fmla="*/ 423 h 588"/>
              <a:gd name="T18" fmla="*/ 308 w 805"/>
              <a:gd name="T19" fmla="*/ 458 h 588"/>
              <a:gd name="T20" fmla="*/ 360 w 805"/>
              <a:gd name="T21" fmla="*/ 561 h 588"/>
              <a:gd name="T22" fmla="*/ 205 w 805"/>
              <a:gd name="T23" fmla="*/ 561 h 588"/>
              <a:gd name="T24" fmla="*/ 153 w 805"/>
              <a:gd name="T25" fmla="*/ 527 h 588"/>
              <a:gd name="T26" fmla="*/ 34 w 805"/>
              <a:gd name="T27" fmla="*/ 458 h 588"/>
              <a:gd name="T28" fmla="*/ 0 w 805"/>
              <a:gd name="T29" fmla="*/ 107 h 588"/>
              <a:gd name="T30" fmla="*/ 479 w 805"/>
              <a:gd name="T31" fmla="*/ 73 h 588"/>
              <a:gd name="T32" fmla="*/ 714 w 805"/>
              <a:gd name="T33" fmla="*/ 393 h 588"/>
              <a:gd name="T34" fmla="*/ 651 w 805"/>
              <a:gd name="T35" fmla="*/ 393 h 588"/>
              <a:gd name="T36" fmla="*/ 714 w 805"/>
              <a:gd name="T37" fmla="*/ 393 h 588"/>
              <a:gd name="T38" fmla="*/ 682 w 805"/>
              <a:gd name="T39" fmla="*/ 442 h 588"/>
              <a:gd name="T40" fmla="*/ 682 w 805"/>
              <a:gd name="T41" fmla="*/ 344 h 588"/>
              <a:gd name="T42" fmla="*/ 756 w 805"/>
              <a:gd name="T43" fmla="*/ 218 h 588"/>
              <a:gd name="T44" fmla="*/ 603 w 805"/>
              <a:gd name="T45" fmla="*/ 241 h 588"/>
              <a:gd name="T46" fmla="*/ 756 w 805"/>
              <a:gd name="T47" fmla="*/ 218 h 588"/>
              <a:gd name="T48" fmla="*/ 585 w 805"/>
              <a:gd name="T49" fmla="*/ 31 h 588"/>
              <a:gd name="T50" fmla="*/ 774 w 805"/>
              <a:gd name="T51" fmla="*/ 558 h 588"/>
              <a:gd name="T52" fmla="*/ 805 w 805"/>
              <a:gd name="T53" fmla="*/ 16 h 588"/>
              <a:gd name="T54" fmla="*/ 790 w 805"/>
              <a:gd name="T55" fmla="*/ 588 h 588"/>
              <a:gd name="T56" fmla="*/ 555 w 805"/>
              <a:gd name="T57" fmla="*/ 573 h 588"/>
              <a:gd name="T58" fmla="*/ 570 w 805"/>
              <a:gd name="T59" fmla="*/ 0 h 588"/>
              <a:gd name="T60" fmla="*/ 805 w 805"/>
              <a:gd name="T61" fmla="*/ 16 h 588"/>
              <a:gd name="T62" fmla="*/ 603 w 805"/>
              <a:gd name="T63" fmla="*/ 71 h 588"/>
              <a:gd name="T64" fmla="*/ 756 w 805"/>
              <a:gd name="T65" fmla="*/ 123 h 588"/>
              <a:gd name="T66" fmla="*/ 756 w 805"/>
              <a:gd name="T67" fmla="*/ 179 h 588"/>
              <a:gd name="T68" fmla="*/ 603 w 805"/>
              <a:gd name="T69" fmla="*/ 202 h 588"/>
              <a:gd name="T70" fmla="*/ 756 w 805"/>
              <a:gd name="T71" fmla="*/ 179 h 588"/>
              <a:gd name="T72" fmla="*/ 603 w 805"/>
              <a:gd name="T73" fmla="*/ 163 h 588"/>
              <a:gd name="T74" fmla="*/ 756 w 805"/>
              <a:gd name="T75" fmla="*/ 140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05" h="588">
                <a:moveTo>
                  <a:pt x="259" y="397"/>
                </a:moveTo>
                <a:cubicBezTo>
                  <a:pt x="249" y="397"/>
                  <a:pt x="241" y="405"/>
                  <a:pt x="241" y="415"/>
                </a:cubicBezTo>
                <a:cubicBezTo>
                  <a:pt x="241" y="425"/>
                  <a:pt x="249" y="434"/>
                  <a:pt x="259" y="434"/>
                </a:cubicBezTo>
                <a:cubicBezTo>
                  <a:pt x="269" y="434"/>
                  <a:pt x="277" y="425"/>
                  <a:pt x="277" y="415"/>
                </a:cubicBezTo>
                <a:cubicBezTo>
                  <a:pt x="277" y="405"/>
                  <a:pt x="269" y="397"/>
                  <a:pt x="259" y="397"/>
                </a:cubicBezTo>
                <a:close/>
                <a:moveTo>
                  <a:pt x="476" y="109"/>
                </a:moveTo>
                <a:lnTo>
                  <a:pt x="37" y="109"/>
                </a:lnTo>
                <a:lnTo>
                  <a:pt x="37" y="376"/>
                </a:lnTo>
                <a:lnTo>
                  <a:pt x="476" y="376"/>
                </a:lnTo>
                <a:lnTo>
                  <a:pt x="476" y="376"/>
                </a:lnTo>
                <a:lnTo>
                  <a:pt x="476" y="109"/>
                </a:lnTo>
                <a:close/>
                <a:moveTo>
                  <a:pt x="288" y="415"/>
                </a:moveTo>
                <a:cubicBezTo>
                  <a:pt x="288" y="399"/>
                  <a:pt x="275" y="386"/>
                  <a:pt x="259" y="386"/>
                </a:cubicBezTo>
                <a:cubicBezTo>
                  <a:pt x="242" y="386"/>
                  <a:pt x="229" y="399"/>
                  <a:pt x="229" y="415"/>
                </a:cubicBezTo>
                <a:cubicBezTo>
                  <a:pt x="229" y="432"/>
                  <a:pt x="242" y="445"/>
                  <a:pt x="259" y="445"/>
                </a:cubicBezTo>
                <a:cubicBezTo>
                  <a:pt x="275" y="445"/>
                  <a:pt x="288" y="432"/>
                  <a:pt x="288" y="415"/>
                </a:cubicBezTo>
                <a:close/>
                <a:moveTo>
                  <a:pt x="513" y="107"/>
                </a:moveTo>
                <a:lnTo>
                  <a:pt x="513" y="423"/>
                </a:lnTo>
                <a:cubicBezTo>
                  <a:pt x="513" y="442"/>
                  <a:pt x="498" y="458"/>
                  <a:pt x="479" y="458"/>
                </a:cubicBezTo>
                <a:lnTo>
                  <a:pt x="308" y="458"/>
                </a:lnTo>
                <a:cubicBezTo>
                  <a:pt x="308" y="458"/>
                  <a:pt x="298" y="527"/>
                  <a:pt x="360" y="527"/>
                </a:cubicBezTo>
                <a:lnTo>
                  <a:pt x="360" y="561"/>
                </a:lnTo>
                <a:lnTo>
                  <a:pt x="308" y="561"/>
                </a:lnTo>
                <a:lnTo>
                  <a:pt x="205" y="561"/>
                </a:lnTo>
                <a:lnTo>
                  <a:pt x="153" y="561"/>
                </a:lnTo>
                <a:lnTo>
                  <a:pt x="153" y="527"/>
                </a:lnTo>
                <a:cubicBezTo>
                  <a:pt x="212" y="527"/>
                  <a:pt x="205" y="458"/>
                  <a:pt x="205" y="458"/>
                </a:cubicBezTo>
                <a:lnTo>
                  <a:pt x="34" y="458"/>
                </a:lnTo>
                <a:cubicBezTo>
                  <a:pt x="15" y="458"/>
                  <a:pt x="0" y="442"/>
                  <a:pt x="0" y="423"/>
                </a:cubicBezTo>
                <a:lnTo>
                  <a:pt x="0" y="107"/>
                </a:lnTo>
                <a:cubicBezTo>
                  <a:pt x="0" y="88"/>
                  <a:pt x="15" y="73"/>
                  <a:pt x="34" y="73"/>
                </a:cubicBezTo>
                <a:lnTo>
                  <a:pt x="479" y="73"/>
                </a:lnTo>
                <a:cubicBezTo>
                  <a:pt x="498" y="73"/>
                  <a:pt x="513" y="88"/>
                  <a:pt x="513" y="107"/>
                </a:cubicBezTo>
                <a:close/>
                <a:moveTo>
                  <a:pt x="714" y="393"/>
                </a:moveTo>
                <a:cubicBezTo>
                  <a:pt x="714" y="376"/>
                  <a:pt x="699" y="362"/>
                  <a:pt x="682" y="362"/>
                </a:cubicBezTo>
                <a:cubicBezTo>
                  <a:pt x="665" y="362"/>
                  <a:pt x="651" y="376"/>
                  <a:pt x="651" y="393"/>
                </a:cubicBezTo>
                <a:cubicBezTo>
                  <a:pt x="651" y="411"/>
                  <a:pt x="665" y="425"/>
                  <a:pt x="682" y="425"/>
                </a:cubicBezTo>
                <a:cubicBezTo>
                  <a:pt x="699" y="425"/>
                  <a:pt x="714" y="411"/>
                  <a:pt x="714" y="393"/>
                </a:cubicBezTo>
                <a:close/>
                <a:moveTo>
                  <a:pt x="731" y="393"/>
                </a:moveTo>
                <a:cubicBezTo>
                  <a:pt x="731" y="421"/>
                  <a:pt x="709" y="442"/>
                  <a:pt x="682" y="442"/>
                </a:cubicBezTo>
                <a:cubicBezTo>
                  <a:pt x="655" y="442"/>
                  <a:pt x="633" y="421"/>
                  <a:pt x="633" y="393"/>
                </a:cubicBezTo>
                <a:cubicBezTo>
                  <a:pt x="633" y="366"/>
                  <a:pt x="655" y="344"/>
                  <a:pt x="682" y="344"/>
                </a:cubicBezTo>
                <a:cubicBezTo>
                  <a:pt x="709" y="344"/>
                  <a:pt x="731" y="366"/>
                  <a:pt x="731" y="393"/>
                </a:cubicBezTo>
                <a:close/>
                <a:moveTo>
                  <a:pt x="756" y="218"/>
                </a:moveTo>
                <a:lnTo>
                  <a:pt x="603" y="218"/>
                </a:lnTo>
                <a:lnTo>
                  <a:pt x="603" y="241"/>
                </a:lnTo>
                <a:lnTo>
                  <a:pt x="756" y="241"/>
                </a:lnTo>
                <a:lnTo>
                  <a:pt x="756" y="218"/>
                </a:lnTo>
                <a:close/>
                <a:moveTo>
                  <a:pt x="774" y="31"/>
                </a:moveTo>
                <a:lnTo>
                  <a:pt x="585" y="31"/>
                </a:lnTo>
                <a:lnTo>
                  <a:pt x="585" y="558"/>
                </a:lnTo>
                <a:lnTo>
                  <a:pt x="774" y="558"/>
                </a:lnTo>
                <a:lnTo>
                  <a:pt x="774" y="31"/>
                </a:lnTo>
                <a:close/>
                <a:moveTo>
                  <a:pt x="805" y="16"/>
                </a:moveTo>
                <a:lnTo>
                  <a:pt x="805" y="573"/>
                </a:lnTo>
                <a:cubicBezTo>
                  <a:pt x="805" y="581"/>
                  <a:pt x="798" y="588"/>
                  <a:pt x="790" y="588"/>
                </a:cubicBezTo>
                <a:lnTo>
                  <a:pt x="570" y="588"/>
                </a:lnTo>
                <a:cubicBezTo>
                  <a:pt x="561" y="588"/>
                  <a:pt x="555" y="581"/>
                  <a:pt x="555" y="573"/>
                </a:cubicBezTo>
                <a:lnTo>
                  <a:pt x="555" y="16"/>
                </a:lnTo>
                <a:cubicBezTo>
                  <a:pt x="555" y="7"/>
                  <a:pt x="561" y="0"/>
                  <a:pt x="570" y="0"/>
                </a:cubicBezTo>
                <a:lnTo>
                  <a:pt x="790" y="0"/>
                </a:lnTo>
                <a:cubicBezTo>
                  <a:pt x="798" y="0"/>
                  <a:pt x="805" y="7"/>
                  <a:pt x="805" y="16"/>
                </a:cubicBezTo>
                <a:close/>
                <a:moveTo>
                  <a:pt x="756" y="71"/>
                </a:moveTo>
                <a:lnTo>
                  <a:pt x="603" y="71"/>
                </a:lnTo>
                <a:lnTo>
                  <a:pt x="603" y="123"/>
                </a:lnTo>
                <a:lnTo>
                  <a:pt x="756" y="123"/>
                </a:lnTo>
                <a:lnTo>
                  <a:pt x="756" y="71"/>
                </a:lnTo>
                <a:close/>
                <a:moveTo>
                  <a:pt x="756" y="179"/>
                </a:moveTo>
                <a:lnTo>
                  <a:pt x="603" y="179"/>
                </a:lnTo>
                <a:lnTo>
                  <a:pt x="603" y="202"/>
                </a:lnTo>
                <a:lnTo>
                  <a:pt x="756" y="202"/>
                </a:lnTo>
                <a:lnTo>
                  <a:pt x="756" y="179"/>
                </a:lnTo>
                <a:close/>
                <a:moveTo>
                  <a:pt x="756" y="163"/>
                </a:moveTo>
                <a:lnTo>
                  <a:pt x="603" y="163"/>
                </a:lnTo>
                <a:lnTo>
                  <a:pt x="603" y="140"/>
                </a:lnTo>
                <a:lnTo>
                  <a:pt x="756" y="140"/>
                </a:lnTo>
                <a:lnTo>
                  <a:pt x="756" y="1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299" tIns="45649" rIns="91299" bIns="45649" numCol="1" anchor="t" anchorCtr="0" compatLnSpc="1"/>
          <a:lstStyle/>
          <a:p>
            <a:endParaRPr lang="en-US" sz="180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71" name="稻壳儿_刀客儿出品_19"/>
          <p:cNvSpPr/>
          <p:nvPr/>
        </p:nvSpPr>
        <p:spPr>
          <a:xfrm>
            <a:off x="1514207" y="4473072"/>
            <a:ext cx="906458" cy="906458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72" name="稻壳儿_刀客儿出品_20"/>
          <p:cNvSpPr/>
          <p:nvPr/>
        </p:nvSpPr>
        <p:spPr>
          <a:xfrm>
            <a:off x="1579170" y="4538035"/>
            <a:ext cx="776532" cy="776532"/>
          </a:xfrm>
          <a:prstGeom prst="ellipse">
            <a:avLst/>
          </a:prstGeom>
          <a:solidFill>
            <a:schemeClr val="accent3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73" name="稻壳儿_刀客儿出品_21"/>
          <p:cNvSpPr/>
          <p:nvPr/>
        </p:nvSpPr>
        <p:spPr>
          <a:xfrm>
            <a:off x="1647485" y="4606350"/>
            <a:ext cx="639903" cy="63990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15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07" name="稻壳儿_刀客儿出品_22"/>
          <p:cNvSpPr>
            <a:spLocks noEditPoints="1"/>
          </p:cNvSpPr>
          <p:nvPr/>
        </p:nvSpPr>
        <p:spPr bwMode="auto">
          <a:xfrm>
            <a:off x="1888246" y="4799597"/>
            <a:ext cx="158380" cy="253410"/>
          </a:xfrm>
          <a:custGeom>
            <a:avLst/>
            <a:gdLst>
              <a:gd name="T0" fmla="*/ 402 w 447"/>
              <a:gd name="T1" fmla="*/ 603 h 715"/>
              <a:gd name="T2" fmla="*/ 44 w 447"/>
              <a:gd name="T3" fmla="*/ 603 h 715"/>
              <a:gd name="T4" fmla="*/ 44 w 447"/>
              <a:gd name="T5" fmla="*/ 111 h 715"/>
              <a:gd name="T6" fmla="*/ 402 w 447"/>
              <a:gd name="T7" fmla="*/ 111 h 715"/>
              <a:gd name="T8" fmla="*/ 402 w 447"/>
              <a:gd name="T9" fmla="*/ 603 h 715"/>
              <a:gd name="T10" fmla="*/ 223 w 447"/>
              <a:gd name="T11" fmla="*/ 692 h 715"/>
              <a:gd name="T12" fmla="*/ 190 w 447"/>
              <a:gd name="T13" fmla="*/ 659 h 715"/>
              <a:gd name="T14" fmla="*/ 223 w 447"/>
              <a:gd name="T15" fmla="*/ 625 h 715"/>
              <a:gd name="T16" fmla="*/ 257 w 447"/>
              <a:gd name="T17" fmla="*/ 659 h 715"/>
              <a:gd name="T18" fmla="*/ 223 w 447"/>
              <a:gd name="T19" fmla="*/ 692 h 715"/>
              <a:gd name="T20" fmla="*/ 145 w 447"/>
              <a:gd name="T21" fmla="*/ 44 h 715"/>
              <a:gd name="T22" fmla="*/ 301 w 447"/>
              <a:gd name="T23" fmla="*/ 44 h 715"/>
              <a:gd name="T24" fmla="*/ 313 w 447"/>
              <a:gd name="T25" fmla="*/ 56 h 715"/>
              <a:gd name="T26" fmla="*/ 301 w 447"/>
              <a:gd name="T27" fmla="*/ 67 h 715"/>
              <a:gd name="T28" fmla="*/ 145 w 447"/>
              <a:gd name="T29" fmla="*/ 67 h 715"/>
              <a:gd name="T30" fmla="*/ 134 w 447"/>
              <a:gd name="T31" fmla="*/ 56 h 715"/>
              <a:gd name="T32" fmla="*/ 145 w 447"/>
              <a:gd name="T33" fmla="*/ 44 h 715"/>
              <a:gd name="T34" fmla="*/ 402 w 447"/>
              <a:gd name="T35" fmla="*/ 0 h 715"/>
              <a:gd name="T36" fmla="*/ 44 w 447"/>
              <a:gd name="T37" fmla="*/ 0 h 715"/>
              <a:gd name="T38" fmla="*/ 0 w 447"/>
              <a:gd name="T39" fmla="*/ 44 h 715"/>
              <a:gd name="T40" fmla="*/ 0 w 447"/>
              <a:gd name="T41" fmla="*/ 670 h 715"/>
              <a:gd name="T42" fmla="*/ 44 w 447"/>
              <a:gd name="T43" fmla="*/ 715 h 715"/>
              <a:gd name="T44" fmla="*/ 402 w 447"/>
              <a:gd name="T45" fmla="*/ 715 h 715"/>
              <a:gd name="T46" fmla="*/ 447 w 447"/>
              <a:gd name="T47" fmla="*/ 670 h 715"/>
              <a:gd name="T48" fmla="*/ 447 w 447"/>
              <a:gd name="T49" fmla="*/ 44 h 715"/>
              <a:gd name="T50" fmla="*/ 402 w 447"/>
              <a:gd name="T51" fmla="*/ 0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7" h="715">
                <a:moveTo>
                  <a:pt x="402" y="603"/>
                </a:moveTo>
                <a:lnTo>
                  <a:pt x="44" y="603"/>
                </a:lnTo>
                <a:lnTo>
                  <a:pt x="44" y="111"/>
                </a:lnTo>
                <a:lnTo>
                  <a:pt x="402" y="111"/>
                </a:lnTo>
                <a:lnTo>
                  <a:pt x="402" y="603"/>
                </a:lnTo>
                <a:close/>
                <a:moveTo>
                  <a:pt x="223" y="692"/>
                </a:moveTo>
                <a:cubicBezTo>
                  <a:pt x="205" y="692"/>
                  <a:pt x="190" y="677"/>
                  <a:pt x="190" y="659"/>
                </a:cubicBezTo>
                <a:cubicBezTo>
                  <a:pt x="190" y="640"/>
                  <a:pt x="205" y="625"/>
                  <a:pt x="223" y="625"/>
                </a:cubicBezTo>
                <a:cubicBezTo>
                  <a:pt x="242" y="625"/>
                  <a:pt x="257" y="640"/>
                  <a:pt x="257" y="659"/>
                </a:cubicBezTo>
                <a:cubicBezTo>
                  <a:pt x="257" y="677"/>
                  <a:pt x="242" y="692"/>
                  <a:pt x="223" y="692"/>
                </a:cubicBezTo>
                <a:close/>
                <a:moveTo>
                  <a:pt x="145" y="44"/>
                </a:moveTo>
                <a:lnTo>
                  <a:pt x="301" y="44"/>
                </a:lnTo>
                <a:cubicBezTo>
                  <a:pt x="308" y="44"/>
                  <a:pt x="313" y="49"/>
                  <a:pt x="313" y="56"/>
                </a:cubicBezTo>
                <a:cubicBezTo>
                  <a:pt x="313" y="62"/>
                  <a:pt x="308" y="67"/>
                  <a:pt x="301" y="67"/>
                </a:cubicBezTo>
                <a:lnTo>
                  <a:pt x="145" y="67"/>
                </a:lnTo>
                <a:cubicBezTo>
                  <a:pt x="139" y="67"/>
                  <a:pt x="134" y="62"/>
                  <a:pt x="134" y="56"/>
                </a:cubicBezTo>
                <a:cubicBezTo>
                  <a:pt x="134" y="49"/>
                  <a:pt x="139" y="44"/>
                  <a:pt x="145" y="44"/>
                </a:cubicBezTo>
                <a:close/>
                <a:moveTo>
                  <a:pt x="402" y="0"/>
                </a:moveTo>
                <a:lnTo>
                  <a:pt x="44" y="0"/>
                </a:lnTo>
                <a:cubicBezTo>
                  <a:pt x="20" y="0"/>
                  <a:pt x="0" y="20"/>
                  <a:pt x="0" y="44"/>
                </a:cubicBezTo>
                <a:lnTo>
                  <a:pt x="0" y="670"/>
                </a:lnTo>
                <a:cubicBezTo>
                  <a:pt x="0" y="695"/>
                  <a:pt x="20" y="715"/>
                  <a:pt x="44" y="715"/>
                </a:cubicBezTo>
                <a:lnTo>
                  <a:pt x="402" y="715"/>
                </a:lnTo>
                <a:cubicBezTo>
                  <a:pt x="427" y="715"/>
                  <a:pt x="447" y="695"/>
                  <a:pt x="447" y="670"/>
                </a:cubicBezTo>
                <a:lnTo>
                  <a:pt x="447" y="44"/>
                </a:lnTo>
                <a:cubicBezTo>
                  <a:pt x="447" y="20"/>
                  <a:pt x="427" y="0"/>
                  <a:pt x="4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299" tIns="45649" rIns="91299" bIns="45649" numCol="1" anchor="t" anchorCtr="0" compatLnSpc="1"/>
          <a:lstStyle/>
          <a:p>
            <a:endParaRPr lang="en-US" sz="180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grpSp>
        <p:nvGrpSpPr>
          <p:cNvPr id="6" name="稻壳儿_刀客儿出品_23"/>
          <p:cNvGrpSpPr/>
          <p:nvPr/>
        </p:nvGrpSpPr>
        <p:grpSpPr>
          <a:xfrm>
            <a:off x="6637109" y="3179750"/>
            <a:ext cx="906458" cy="906458"/>
            <a:chOff x="10604294" y="5754096"/>
            <a:chExt cx="1450332" cy="1450332"/>
          </a:xfrm>
        </p:grpSpPr>
        <p:sp>
          <p:nvSpPr>
            <p:cNvPr id="85" name="Oval 84"/>
            <p:cNvSpPr/>
            <p:nvPr/>
          </p:nvSpPr>
          <p:spPr>
            <a:xfrm>
              <a:off x="10604294" y="5754096"/>
              <a:ext cx="1450332" cy="1450332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10708235" y="5858037"/>
              <a:ext cx="1242450" cy="1242450"/>
            </a:xfrm>
            <a:prstGeom prst="ellipse">
              <a:avLst/>
            </a:prstGeom>
            <a:solidFill>
              <a:schemeClr val="accent1">
                <a:alpha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10817538" y="5967340"/>
              <a:ext cx="1023845" cy="10238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sp>
          <p:nvSpPr>
            <p:cNvPr id="108" name="Freeform 107"/>
            <p:cNvSpPr>
              <a:spLocks noEditPoints="1"/>
            </p:cNvSpPr>
            <p:nvPr/>
          </p:nvSpPr>
          <p:spPr bwMode="auto">
            <a:xfrm>
              <a:off x="11168876" y="6318678"/>
              <a:ext cx="321168" cy="321168"/>
            </a:xfrm>
            <a:custGeom>
              <a:avLst/>
              <a:gdLst>
                <a:gd name="T0" fmla="*/ 406 w 496"/>
                <a:gd name="T1" fmla="*/ 492 h 496"/>
                <a:gd name="T2" fmla="*/ 5 w 496"/>
                <a:gd name="T3" fmla="*/ 89 h 496"/>
                <a:gd name="T4" fmla="*/ 6 w 496"/>
                <a:gd name="T5" fmla="*/ 0 h 496"/>
                <a:gd name="T6" fmla="*/ 495 w 496"/>
                <a:gd name="T7" fmla="*/ 493 h 496"/>
                <a:gd name="T8" fmla="*/ 406 w 496"/>
                <a:gd name="T9" fmla="*/ 492 h 496"/>
                <a:gd name="T10" fmla="*/ 78 w 496"/>
                <a:gd name="T11" fmla="*/ 419 h 496"/>
                <a:gd name="T12" fmla="*/ 78 w 496"/>
                <a:gd name="T13" fmla="*/ 479 h 496"/>
                <a:gd name="T14" fmla="*/ 17 w 496"/>
                <a:gd name="T15" fmla="*/ 479 h 496"/>
                <a:gd name="T16" fmla="*/ 17 w 496"/>
                <a:gd name="T17" fmla="*/ 419 h 496"/>
                <a:gd name="T18" fmla="*/ 78 w 496"/>
                <a:gd name="T19" fmla="*/ 419 h 496"/>
                <a:gd name="T20" fmla="*/ 227 w 496"/>
                <a:gd name="T21" fmla="*/ 492 h 496"/>
                <a:gd name="T22" fmla="*/ 138 w 496"/>
                <a:gd name="T23" fmla="*/ 492 h 496"/>
                <a:gd name="T24" fmla="*/ 4 w 496"/>
                <a:gd name="T25" fmla="*/ 357 h 496"/>
                <a:gd name="T26" fmla="*/ 5 w 496"/>
                <a:gd name="T27" fmla="*/ 268 h 496"/>
                <a:gd name="T28" fmla="*/ 227 w 496"/>
                <a:gd name="T29" fmla="*/ 492 h 496"/>
                <a:gd name="T30" fmla="*/ 361 w 496"/>
                <a:gd name="T31" fmla="*/ 492 h 496"/>
                <a:gd name="T32" fmla="*/ 272 w 496"/>
                <a:gd name="T33" fmla="*/ 492 h 496"/>
                <a:gd name="T34" fmla="*/ 5 w 496"/>
                <a:gd name="T35" fmla="*/ 223 h 496"/>
                <a:gd name="T36" fmla="*/ 5 w 496"/>
                <a:gd name="T37" fmla="*/ 134 h 496"/>
                <a:gd name="T38" fmla="*/ 361 w 496"/>
                <a:gd name="T39" fmla="*/ 492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96" h="496">
                  <a:moveTo>
                    <a:pt x="406" y="492"/>
                  </a:moveTo>
                  <a:cubicBezTo>
                    <a:pt x="407" y="271"/>
                    <a:pt x="227" y="90"/>
                    <a:pt x="5" y="89"/>
                  </a:cubicBezTo>
                  <a:lnTo>
                    <a:pt x="6" y="0"/>
                  </a:lnTo>
                  <a:cubicBezTo>
                    <a:pt x="277" y="1"/>
                    <a:pt x="496" y="222"/>
                    <a:pt x="495" y="493"/>
                  </a:cubicBezTo>
                  <a:lnTo>
                    <a:pt x="406" y="492"/>
                  </a:lnTo>
                  <a:close/>
                  <a:moveTo>
                    <a:pt x="78" y="419"/>
                  </a:moveTo>
                  <a:cubicBezTo>
                    <a:pt x="94" y="436"/>
                    <a:pt x="94" y="463"/>
                    <a:pt x="78" y="479"/>
                  </a:cubicBezTo>
                  <a:cubicBezTo>
                    <a:pt x="61" y="496"/>
                    <a:pt x="34" y="496"/>
                    <a:pt x="17" y="479"/>
                  </a:cubicBezTo>
                  <a:cubicBezTo>
                    <a:pt x="0" y="462"/>
                    <a:pt x="0" y="435"/>
                    <a:pt x="17" y="419"/>
                  </a:cubicBezTo>
                  <a:cubicBezTo>
                    <a:pt x="34" y="402"/>
                    <a:pt x="61" y="402"/>
                    <a:pt x="78" y="419"/>
                  </a:cubicBezTo>
                  <a:close/>
                  <a:moveTo>
                    <a:pt x="227" y="492"/>
                  </a:moveTo>
                  <a:lnTo>
                    <a:pt x="138" y="492"/>
                  </a:lnTo>
                  <a:cubicBezTo>
                    <a:pt x="138" y="418"/>
                    <a:pt x="78" y="357"/>
                    <a:pt x="4" y="357"/>
                  </a:cubicBezTo>
                  <a:lnTo>
                    <a:pt x="5" y="268"/>
                  </a:lnTo>
                  <a:cubicBezTo>
                    <a:pt x="128" y="268"/>
                    <a:pt x="228" y="369"/>
                    <a:pt x="227" y="492"/>
                  </a:cubicBezTo>
                  <a:close/>
                  <a:moveTo>
                    <a:pt x="361" y="492"/>
                  </a:moveTo>
                  <a:lnTo>
                    <a:pt x="272" y="492"/>
                  </a:lnTo>
                  <a:cubicBezTo>
                    <a:pt x="272" y="344"/>
                    <a:pt x="153" y="224"/>
                    <a:pt x="5" y="223"/>
                  </a:cubicBezTo>
                  <a:lnTo>
                    <a:pt x="5" y="134"/>
                  </a:lnTo>
                  <a:cubicBezTo>
                    <a:pt x="202" y="135"/>
                    <a:pt x="362" y="295"/>
                    <a:pt x="361" y="49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299" tIns="45649" rIns="91299" bIns="45649" numCol="1" anchor="t" anchorCtr="0" compatLnSpc="1"/>
            <a:lstStyle/>
            <a:p>
              <a:endPara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64" name="稻壳儿_刀客儿出品_24"/>
          <p:cNvSpPr/>
          <p:nvPr/>
        </p:nvSpPr>
        <p:spPr>
          <a:xfrm>
            <a:off x="1514207" y="3179628"/>
            <a:ext cx="906458" cy="906458"/>
          </a:xfrm>
          <a:prstGeom prst="ellipse">
            <a:avLst/>
          </a:prstGeom>
          <a:solidFill>
            <a:schemeClr val="accent4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5" name="稻壳儿_刀客儿出品_25"/>
          <p:cNvSpPr/>
          <p:nvPr/>
        </p:nvSpPr>
        <p:spPr>
          <a:xfrm>
            <a:off x="1579170" y="3244591"/>
            <a:ext cx="776532" cy="776532"/>
          </a:xfrm>
          <a:prstGeom prst="ellipse">
            <a:avLst/>
          </a:prstGeom>
          <a:solidFill>
            <a:schemeClr val="accent4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6" name="稻壳儿_刀客儿出品_26"/>
          <p:cNvSpPr/>
          <p:nvPr/>
        </p:nvSpPr>
        <p:spPr>
          <a:xfrm>
            <a:off x="1647485" y="3312906"/>
            <a:ext cx="639903" cy="639903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15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09" name="稻壳儿_刀客儿出品_27"/>
          <p:cNvSpPr>
            <a:spLocks noEditPoints="1"/>
          </p:cNvSpPr>
          <p:nvPr/>
        </p:nvSpPr>
        <p:spPr bwMode="auto">
          <a:xfrm>
            <a:off x="1859364" y="3488451"/>
            <a:ext cx="216144" cy="288813"/>
          </a:xfrm>
          <a:custGeom>
            <a:avLst/>
            <a:gdLst>
              <a:gd name="T0" fmla="*/ 609 w 609"/>
              <a:gd name="T1" fmla="*/ 813 h 813"/>
              <a:gd name="T2" fmla="*/ 0 w 609"/>
              <a:gd name="T3" fmla="*/ 813 h 813"/>
              <a:gd name="T4" fmla="*/ 0 w 609"/>
              <a:gd name="T5" fmla="*/ 102 h 813"/>
              <a:gd name="T6" fmla="*/ 78 w 609"/>
              <a:gd name="T7" fmla="*/ 102 h 813"/>
              <a:gd name="T8" fmla="*/ 102 w 609"/>
              <a:gd name="T9" fmla="*/ 102 h 813"/>
              <a:gd name="T10" fmla="*/ 153 w 609"/>
              <a:gd name="T11" fmla="*/ 102 h 813"/>
              <a:gd name="T12" fmla="*/ 153 w 609"/>
              <a:gd name="T13" fmla="*/ 51 h 813"/>
              <a:gd name="T14" fmla="*/ 232 w 609"/>
              <a:gd name="T15" fmla="*/ 51 h 813"/>
              <a:gd name="T16" fmla="*/ 304 w 609"/>
              <a:gd name="T17" fmla="*/ 0 h 813"/>
              <a:gd name="T18" fmla="*/ 376 w 609"/>
              <a:gd name="T19" fmla="*/ 51 h 813"/>
              <a:gd name="T20" fmla="*/ 456 w 609"/>
              <a:gd name="T21" fmla="*/ 51 h 813"/>
              <a:gd name="T22" fmla="*/ 456 w 609"/>
              <a:gd name="T23" fmla="*/ 102 h 813"/>
              <a:gd name="T24" fmla="*/ 506 w 609"/>
              <a:gd name="T25" fmla="*/ 102 h 813"/>
              <a:gd name="T26" fmla="*/ 525 w 609"/>
              <a:gd name="T27" fmla="*/ 102 h 813"/>
              <a:gd name="T28" fmla="*/ 609 w 609"/>
              <a:gd name="T29" fmla="*/ 102 h 813"/>
              <a:gd name="T30" fmla="*/ 609 w 609"/>
              <a:gd name="T31" fmla="*/ 813 h 813"/>
              <a:gd name="T32" fmla="*/ 456 w 609"/>
              <a:gd name="T33" fmla="*/ 357 h 813"/>
              <a:gd name="T34" fmla="*/ 152 w 609"/>
              <a:gd name="T35" fmla="*/ 357 h 813"/>
              <a:gd name="T36" fmla="*/ 152 w 609"/>
              <a:gd name="T37" fmla="*/ 307 h 813"/>
              <a:gd name="T38" fmla="*/ 456 w 609"/>
              <a:gd name="T39" fmla="*/ 307 h 813"/>
              <a:gd name="T40" fmla="*/ 456 w 609"/>
              <a:gd name="T41" fmla="*/ 357 h 813"/>
              <a:gd name="T42" fmla="*/ 456 w 609"/>
              <a:gd name="T43" fmla="*/ 153 h 813"/>
              <a:gd name="T44" fmla="*/ 456 w 609"/>
              <a:gd name="T45" fmla="*/ 204 h 813"/>
              <a:gd name="T46" fmla="*/ 153 w 609"/>
              <a:gd name="T47" fmla="*/ 204 h 813"/>
              <a:gd name="T48" fmla="*/ 153 w 609"/>
              <a:gd name="T49" fmla="*/ 153 h 813"/>
              <a:gd name="T50" fmla="*/ 102 w 609"/>
              <a:gd name="T51" fmla="*/ 153 h 813"/>
              <a:gd name="T52" fmla="*/ 102 w 609"/>
              <a:gd name="T53" fmla="*/ 153 h 813"/>
              <a:gd name="T54" fmla="*/ 51 w 609"/>
              <a:gd name="T55" fmla="*/ 153 h 813"/>
              <a:gd name="T56" fmla="*/ 51 w 609"/>
              <a:gd name="T57" fmla="*/ 762 h 813"/>
              <a:gd name="T58" fmla="*/ 558 w 609"/>
              <a:gd name="T59" fmla="*/ 762 h 813"/>
              <a:gd name="T60" fmla="*/ 558 w 609"/>
              <a:gd name="T61" fmla="*/ 153 h 813"/>
              <a:gd name="T62" fmla="*/ 506 w 609"/>
              <a:gd name="T63" fmla="*/ 153 h 813"/>
              <a:gd name="T64" fmla="*/ 506 w 609"/>
              <a:gd name="T65" fmla="*/ 153 h 813"/>
              <a:gd name="T66" fmla="*/ 456 w 609"/>
              <a:gd name="T67" fmla="*/ 153 h 813"/>
              <a:gd name="T68" fmla="*/ 456 w 609"/>
              <a:gd name="T69" fmla="*/ 660 h 813"/>
              <a:gd name="T70" fmla="*/ 152 w 609"/>
              <a:gd name="T71" fmla="*/ 660 h 813"/>
              <a:gd name="T72" fmla="*/ 152 w 609"/>
              <a:gd name="T73" fmla="*/ 610 h 813"/>
              <a:gd name="T74" fmla="*/ 456 w 609"/>
              <a:gd name="T75" fmla="*/ 610 h 813"/>
              <a:gd name="T76" fmla="*/ 456 w 609"/>
              <a:gd name="T77" fmla="*/ 660 h 813"/>
              <a:gd name="T78" fmla="*/ 456 w 609"/>
              <a:gd name="T79" fmla="*/ 559 h 813"/>
              <a:gd name="T80" fmla="*/ 152 w 609"/>
              <a:gd name="T81" fmla="*/ 559 h 813"/>
              <a:gd name="T82" fmla="*/ 152 w 609"/>
              <a:gd name="T83" fmla="*/ 508 h 813"/>
              <a:gd name="T84" fmla="*/ 456 w 609"/>
              <a:gd name="T85" fmla="*/ 508 h 813"/>
              <a:gd name="T86" fmla="*/ 456 w 609"/>
              <a:gd name="T87" fmla="*/ 559 h 813"/>
              <a:gd name="T88" fmla="*/ 456 w 609"/>
              <a:gd name="T89" fmla="*/ 457 h 813"/>
              <a:gd name="T90" fmla="*/ 152 w 609"/>
              <a:gd name="T91" fmla="*/ 457 h 813"/>
              <a:gd name="T92" fmla="*/ 152 w 609"/>
              <a:gd name="T93" fmla="*/ 407 h 813"/>
              <a:gd name="T94" fmla="*/ 456 w 609"/>
              <a:gd name="T95" fmla="*/ 407 h 813"/>
              <a:gd name="T96" fmla="*/ 456 w 609"/>
              <a:gd name="T97" fmla="*/ 457 h 813"/>
              <a:gd name="T98" fmla="*/ 204 w 609"/>
              <a:gd name="T99" fmla="*/ 153 h 813"/>
              <a:gd name="T100" fmla="*/ 405 w 609"/>
              <a:gd name="T101" fmla="*/ 153 h 813"/>
              <a:gd name="T102" fmla="*/ 405 w 609"/>
              <a:gd name="T103" fmla="*/ 102 h 813"/>
              <a:gd name="T104" fmla="*/ 330 w 609"/>
              <a:gd name="T105" fmla="*/ 102 h 813"/>
              <a:gd name="T106" fmla="*/ 330 w 609"/>
              <a:gd name="T107" fmla="*/ 77 h 813"/>
              <a:gd name="T108" fmla="*/ 304 w 609"/>
              <a:gd name="T109" fmla="*/ 51 h 813"/>
              <a:gd name="T110" fmla="*/ 279 w 609"/>
              <a:gd name="T111" fmla="*/ 77 h 813"/>
              <a:gd name="T112" fmla="*/ 279 w 609"/>
              <a:gd name="T113" fmla="*/ 102 h 813"/>
              <a:gd name="T114" fmla="*/ 204 w 609"/>
              <a:gd name="T115" fmla="*/ 102 h 813"/>
              <a:gd name="T116" fmla="*/ 204 w 609"/>
              <a:gd name="T117" fmla="*/ 153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09" h="813">
                <a:moveTo>
                  <a:pt x="609" y="813"/>
                </a:moveTo>
                <a:lnTo>
                  <a:pt x="0" y="813"/>
                </a:lnTo>
                <a:lnTo>
                  <a:pt x="0" y="102"/>
                </a:lnTo>
                <a:lnTo>
                  <a:pt x="78" y="102"/>
                </a:lnTo>
                <a:lnTo>
                  <a:pt x="102" y="102"/>
                </a:lnTo>
                <a:lnTo>
                  <a:pt x="153" y="102"/>
                </a:lnTo>
                <a:lnTo>
                  <a:pt x="153" y="51"/>
                </a:lnTo>
                <a:lnTo>
                  <a:pt x="232" y="51"/>
                </a:lnTo>
                <a:cubicBezTo>
                  <a:pt x="243" y="22"/>
                  <a:pt x="271" y="0"/>
                  <a:pt x="304" y="0"/>
                </a:cubicBezTo>
                <a:cubicBezTo>
                  <a:pt x="337" y="0"/>
                  <a:pt x="366" y="22"/>
                  <a:pt x="376" y="51"/>
                </a:cubicBezTo>
                <a:lnTo>
                  <a:pt x="456" y="51"/>
                </a:lnTo>
                <a:lnTo>
                  <a:pt x="456" y="102"/>
                </a:lnTo>
                <a:lnTo>
                  <a:pt x="506" y="102"/>
                </a:lnTo>
                <a:lnTo>
                  <a:pt x="525" y="102"/>
                </a:lnTo>
                <a:lnTo>
                  <a:pt x="609" y="102"/>
                </a:lnTo>
                <a:lnTo>
                  <a:pt x="609" y="813"/>
                </a:lnTo>
                <a:close/>
                <a:moveTo>
                  <a:pt x="456" y="357"/>
                </a:moveTo>
                <a:lnTo>
                  <a:pt x="152" y="357"/>
                </a:lnTo>
                <a:lnTo>
                  <a:pt x="152" y="307"/>
                </a:lnTo>
                <a:lnTo>
                  <a:pt x="456" y="307"/>
                </a:lnTo>
                <a:lnTo>
                  <a:pt x="456" y="357"/>
                </a:lnTo>
                <a:close/>
                <a:moveTo>
                  <a:pt x="456" y="153"/>
                </a:moveTo>
                <a:lnTo>
                  <a:pt x="456" y="204"/>
                </a:lnTo>
                <a:lnTo>
                  <a:pt x="153" y="204"/>
                </a:lnTo>
                <a:lnTo>
                  <a:pt x="153" y="153"/>
                </a:lnTo>
                <a:lnTo>
                  <a:pt x="102" y="153"/>
                </a:lnTo>
                <a:lnTo>
                  <a:pt x="102" y="153"/>
                </a:lnTo>
                <a:lnTo>
                  <a:pt x="51" y="153"/>
                </a:lnTo>
                <a:lnTo>
                  <a:pt x="51" y="762"/>
                </a:lnTo>
                <a:lnTo>
                  <a:pt x="558" y="762"/>
                </a:lnTo>
                <a:lnTo>
                  <a:pt x="558" y="153"/>
                </a:lnTo>
                <a:lnTo>
                  <a:pt x="506" y="153"/>
                </a:lnTo>
                <a:lnTo>
                  <a:pt x="506" y="153"/>
                </a:lnTo>
                <a:lnTo>
                  <a:pt x="456" y="153"/>
                </a:lnTo>
                <a:close/>
                <a:moveTo>
                  <a:pt x="456" y="660"/>
                </a:moveTo>
                <a:lnTo>
                  <a:pt x="152" y="660"/>
                </a:lnTo>
                <a:lnTo>
                  <a:pt x="152" y="610"/>
                </a:lnTo>
                <a:lnTo>
                  <a:pt x="456" y="610"/>
                </a:lnTo>
                <a:lnTo>
                  <a:pt x="456" y="660"/>
                </a:lnTo>
                <a:close/>
                <a:moveTo>
                  <a:pt x="456" y="559"/>
                </a:moveTo>
                <a:lnTo>
                  <a:pt x="152" y="559"/>
                </a:lnTo>
                <a:lnTo>
                  <a:pt x="152" y="508"/>
                </a:lnTo>
                <a:lnTo>
                  <a:pt x="456" y="508"/>
                </a:lnTo>
                <a:lnTo>
                  <a:pt x="456" y="559"/>
                </a:lnTo>
                <a:close/>
                <a:moveTo>
                  <a:pt x="456" y="457"/>
                </a:moveTo>
                <a:lnTo>
                  <a:pt x="152" y="457"/>
                </a:lnTo>
                <a:lnTo>
                  <a:pt x="152" y="407"/>
                </a:lnTo>
                <a:lnTo>
                  <a:pt x="456" y="407"/>
                </a:lnTo>
                <a:lnTo>
                  <a:pt x="456" y="457"/>
                </a:lnTo>
                <a:close/>
                <a:moveTo>
                  <a:pt x="204" y="153"/>
                </a:moveTo>
                <a:lnTo>
                  <a:pt x="405" y="153"/>
                </a:lnTo>
                <a:lnTo>
                  <a:pt x="405" y="102"/>
                </a:lnTo>
                <a:lnTo>
                  <a:pt x="330" y="102"/>
                </a:lnTo>
                <a:lnTo>
                  <a:pt x="330" y="77"/>
                </a:lnTo>
                <a:cubicBezTo>
                  <a:pt x="330" y="63"/>
                  <a:pt x="318" y="51"/>
                  <a:pt x="304" y="51"/>
                </a:cubicBezTo>
                <a:cubicBezTo>
                  <a:pt x="290" y="51"/>
                  <a:pt x="279" y="63"/>
                  <a:pt x="279" y="77"/>
                </a:cubicBezTo>
                <a:lnTo>
                  <a:pt x="279" y="102"/>
                </a:lnTo>
                <a:lnTo>
                  <a:pt x="204" y="102"/>
                </a:lnTo>
                <a:lnTo>
                  <a:pt x="204" y="1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299" tIns="45649" rIns="91299" bIns="45649" numCol="1" anchor="t" anchorCtr="0" compatLnSpc="1"/>
          <a:lstStyle/>
          <a:p>
            <a:endParaRPr lang="en-US" sz="180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2" name="稻壳儿_刀客儿出品_28"/>
          <p:cNvSpPr txBox="1"/>
          <p:nvPr/>
        </p:nvSpPr>
        <p:spPr>
          <a:xfrm>
            <a:off x="4304484" y="584608"/>
            <a:ext cx="3583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</a:rPr>
              <a:t>Annual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accent4"/>
                </a:solidFill>
              </a:rPr>
              <a:t>Template</a:t>
            </a:r>
            <a:endParaRPr lang="en-US" sz="3200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稻壳儿_刀客儿出品_1"/>
          <p:cNvGraphicFramePr/>
          <p:nvPr/>
        </p:nvGraphicFramePr>
        <p:xfrm>
          <a:off x="2032000" y="1802934"/>
          <a:ext cx="8128000" cy="3260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稻壳儿_刀客儿出品_2"/>
          <p:cNvSpPr txBox="1"/>
          <p:nvPr/>
        </p:nvSpPr>
        <p:spPr>
          <a:xfrm>
            <a:off x="4304484" y="584608"/>
            <a:ext cx="3583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</a:rPr>
              <a:t>Annual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accent4"/>
                </a:solidFill>
              </a:rPr>
              <a:t>Template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稻壳儿_刀客儿出品_3"/>
          <p:cNvSpPr txBox="1"/>
          <p:nvPr/>
        </p:nvSpPr>
        <p:spPr>
          <a:xfrm>
            <a:off x="1378474" y="5295026"/>
            <a:ext cx="9435053" cy="61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Lorem ipsum dolor sit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amet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consectetuer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adipiscing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elit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. Maecenas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porttitor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congue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massa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Fusce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posuere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, magna sed pulvinar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ultricies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purus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lectus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malesuada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 libero, sit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amet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commodo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 magna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eros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quis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urna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Lato Light" charset="0"/>
                <a:cs typeface="Lato Light" charset="0"/>
              </a:rPr>
              <a:t>.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ea typeface="Lato Light" charset="0"/>
              <a:cs typeface="Lato Light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稻壳儿_刀客儿出品_1"/>
          <p:cNvSpPr/>
          <p:nvPr/>
        </p:nvSpPr>
        <p:spPr>
          <a:xfrm>
            <a:off x="1064525" y="723331"/>
            <a:ext cx="6020935" cy="54204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10" name="稻壳儿_刀客儿出品_2"/>
          <p:cNvSpPr/>
          <p:nvPr/>
        </p:nvSpPr>
        <p:spPr>
          <a:xfrm>
            <a:off x="11124062" y="723331"/>
            <a:ext cx="751563" cy="54204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pic>
        <p:nvPicPr>
          <p:cNvPr id="16" name="稻壳儿_刀客儿出品_3"/>
          <p:cNvPicPr>
            <a:picLocks noGrp="1"/>
          </p:cNvPicPr>
          <p:nvPr>
            <p:ph type="pic" sz="quarter" idx="2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13" b="32813"/>
          <a:stretch>
            <a:fillRect/>
          </a:stretch>
        </p:blipFill>
        <p:spPr/>
      </p:pic>
      <p:pic>
        <p:nvPicPr>
          <p:cNvPr id="14" name="稻壳儿_刀客儿出品_4"/>
          <p:cNvPicPr>
            <a:picLocks noGrp="1"/>
          </p:cNvPicPr>
          <p:nvPr>
            <p:ph type="pic"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48" r="29048"/>
          <a:stretch>
            <a:fillRect/>
          </a:stretch>
        </p:blipFill>
        <p:spPr/>
      </p:pic>
      <p:sp>
        <p:nvSpPr>
          <p:cNvPr id="17" name="稻壳儿_刀客儿出品_5"/>
          <p:cNvSpPr txBox="1"/>
          <p:nvPr/>
        </p:nvSpPr>
        <p:spPr>
          <a:xfrm>
            <a:off x="1943009" y="1321035"/>
            <a:ext cx="18396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在这里添加标题</a:t>
            </a:r>
            <a:endParaRPr lang="id-ID" sz="3200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8" name="稻壳儿_刀客儿出品_6"/>
          <p:cNvSpPr txBox="1"/>
          <p:nvPr/>
        </p:nvSpPr>
        <p:spPr>
          <a:xfrm>
            <a:off x="1943009" y="2398253"/>
            <a:ext cx="23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S</a:t>
            </a:r>
            <a:r>
              <a:rPr lang="id-ID" dirty="0">
                <a:solidFill>
                  <a:schemeClr val="bg1"/>
                </a:solidFill>
                <a:cs typeface="+mn-ea"/>
                <a:sym typeface="+mn-lt"/>
              </a:rPr>
              <a:t>LIDE SUBTITLE HERE</a:t>
            </a:r>
            <a:endParaRPr lang="id-ID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稻壳儿_刀客儿出品_7"/>
          <p:cNvSpPr txBox="1"/>
          <p:nvPr/>
        </p:nvSpPr>
        <p:spPr>
          <a:xfrm>
            <a:off x="1943009" y="2792189"/>
            <a:ext cx="3728586" cy="761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Lorem ipsum dolor sit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amet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,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consectetur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adipiscing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elit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, sed do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eiusmod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tempor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incididunt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ut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labore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et dolore magna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aliqua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. </a:t>
            </a:r>
            <a:endParaRPr lang="id-ID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稻壳儿_刀客儿出品_1"/>
          <p:cNvSpPr/>
          <p:nvPr/>
        </p:nvSpPr>
        <p:spPr>
          <a:xfrm>
            <a:off x="2529840" y="1549400"/>
            <a:ext cx="7132320" cy="3759200"/>
          </a:xfrm>
          <a:prstGeom prst="roundRect">
            <a:avLst>
              <a:gd name="adj" fmla="val 5586"/>
            </a:avLst>
          </a:prstGeom>
          <a:solidFill>
            <a:schemeClr val="bg1"/>
          </a:solidFill>
          <a:ln>
            <a:noFill/>
          </a:ln>
          <a:effectLst>
            <a:outerShdw blurRad="317500" dist="101477" dir="2699999" rotWithShape="0">
              <a:scrgbClr r="0" g="0" b="0">
                <a:alpha val="15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稻壳儿_刀客儿出品_2"/>
          <p:cNvSpPr/>
          <p:nvPr/>
        </p:nvSpPr>
        <p:spPr>
          <a:xfrm>
            <a:off x="3060700" y="4132580"/>
            <a:ext cx="777240" cy="777240"/>
          </a:xfrm>
          <a:prstGeom prst="corner">
            <a:avLst>
              <a:gd name="adj1" fmla="val 22549"/>
              <a:gd name="adj2" fmla="val 2098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稻壳儿_刀客儿出品_3"/>
          <p:cNvSpPr/>
          <p:nvPr/>
        </p:nvSpPr>
        <p:spPr>
          <a:xfrm rot="10800000">
            <a:off x="8354060" y="1948180"/>
            <a:ext cx="777240" cy="777240"/>
          </a:xfrm>
          <a:prstGeom prst="corner">
            <a:avLst>
              <a:gd name="adj1" fmla="val 22549"/>
              <a:gd name="adj2" fmla="val 209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稻壳儿_刀客儿出品_4"/>
          <p:cNvSpPr txBox="1"/>
          <p:nvPr/>
        </p:nvSpPr>
        <p:spPr>
          <a:xfrm>
            <a:off x="4772561" y="2995724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1"/>
                </a:solidFill>
                <a:latin typeface="+mj-ea"/>
                <a:ea typeface="+mj-ea"/>
              </a:rPr>
              <a:t>添加</a:t>
            </a:r>
            <a:r>
              <a:rPr lang="zh-CN" altLang="en-US" sz="4800" dirty="0">
                <a:solidFill>
                  <a:schemeClr val="accent2"/>
                </a:solidFill>
                <a:latin typeface="+mj-ea"/>
                <a:ea typeface="+mj-ea"/>
              </a:rPr>
              <a:t>标题</a:t>
            </a:r>
            <a:endParaRPr lang="en-US" sz="4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7" name="稻壳儿_刀客儿出品_5"/>
          <p:cNvSpPr txBox="1"/>
          <p:nvPr/>
        </p:nvSpPr>
        <p:spPr>
          <a:xfrm>
            <a:off x="5330406" y="2446032"/>
            <a:ext cx="1531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</a:rPr>
              <a:t>PART.</a:t>
            </a:r>
            <a:r>
              <a:rPr lang="en-US" altLang="zh-CN" sz="2800" dirty="0">
                <a:solidFill>
                  <a:schemeClr val="accent2"/>
                </a:solidFill>
              </a:rPr>
              <a:t>02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稻壳儿_刀客儿出品_6"/>
          <p:cNvSpPr txBox="1"/>
          <p:nvPr/>
        </p:nvSpPr>
        <p:spPr>
          <a:xfrm>
            <a:off x="3621297" y="3897659"/>
            <a:ext cx="4949406" cy="514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Lorem ipsum dolor sit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consectetuer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. Maecenas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porttitor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massa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稻壳儿_刀客儿出品_1"/>
          <p:cNvPicPr>
            <a:picLocks noGrp="1"/>
          </p:cNvPicPr>
          <p:nvPr>
            <p:ph type="pic" sz="quarter"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8" b="5848"/>
          <a:stretch>
            <a:fillRect/>
          </a:stretch>
        </p:blipFill>
        <p:spPr>
          <a:xfrm>
            <a:off x="0" y="0"/>
            <a:ext cx="10744200" cy="6858000"/>
          </a:xfrm>
        </p:spPr>
      </p:pic>
      <p:sp>
        <p:nvSpPr>
          <p:cNvPr id="8" name="稻壳儿_刀客儿出品_2"/>
          <p:cNvSpPr/>
          <p:nvPr/>
        </p:nvSpPr>
        <p:spPr>
          <a:xfrm>
            <a:off x="6096001" y="4098805"/>
            <a:ext cx="4648200" cy="2759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4" name="稻壳儿_刀客儿出品_3"/>
          <p:cNvSpPr txBox="1"/>
          <p:nvPr/>
        </p:nvSpPr>
        <p:spPr>
          <a:xfrm>
            <a:off x="10988632" y="2664688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关于我们</a:t>
            </a:r>
            <a:endParaRPr lang="en-US" sz="2800" dirty="0">
              <a:latin typeface="+mj-ea"/>
              <a:ea typeface="+mj-ea"/>
            </a:endParaRPr>
          </a:p>
        </p:txBody>
      </p:sp>
      <p:sp>
        <p:nvSpPr>
          <p:cNvPr id="16" name="稻壳儿_刀客儿出品_4"/>
          <p:cNvSpPr txBox="1"/>
          <p:nvPr/>
        </p:nvSpPr>
        <p:spPr>
          <a:xfrm>
            <a:off x="6688629" y="4193312"/>
            <a:ext cx="18396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在这里添加标题</a:t>
            </a:r>
            <a:endParaRPr lang="id-ID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7" name="稻壳儿_刀客儿出品_5"/>
          <p:cNvSpPr txBox="1"/>
          <p:nvPr/>
        </p:nvSpPr>
        <p:spPr>
          <a:xfrm>
            <a:off x="6688629" y="5270530"/>
            <a:ext cx="23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S</a:t>
            </a:r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LIDE SUBTITLE HERE</a:t>
            </a:r>
            <a:endParaRPr lang="id-ID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稻壳儿_刀客儿出品_6"/>
          <p:cNvSpPr txBox="1"/>
          <p:nvPr/>
        </p:nvSpPr>
        <p:spPr>
          <a:xfrm>
            <a:off x="6688629" y="5664466"/>
            <a:ext cx="3728586" cy="761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Lorem ipsum dolor sit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,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consectetur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, sed do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eiusmod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tempor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incididunt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ut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labore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et dolore magna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aliqua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. </a:t>
            </a:r>
            <a:endParaRPr lang="id-ID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9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EC1A4"/>
      </a:accent1>
      <a:accent2>
        <a:srgbClr val="FED203"/>
      </a:accent2>
      <a:accent3>
        <a:srgbClr val="00A295"/>
      </a:accent3>
      <a:accent4>
        <a:srgbClr val="01DEDF"/>
      </a:accent4>
      <a:accent5>
        <a:srgbClr val="FF6B03"/>
      </a:accent5>
      <a:accent6>
        <a:srgbClr val="FEF27B"/>
      </a:accent6>
      <a:hlink>
        <a:srgbClr val="0563C1"/>
      </a:hlink>
      <a:folHlink>
        <a:srgbClr val="954F72"/>
      </a:folHlink>
    </a:clrScheme>
    <a:fontScheme name="Century Gothic和方正清刻本悦宋简体">
      <a:majorFont>
        <a:latin typeface="Century Gothic"/>
        <a:ea typeface="方正清刻本悦宋简体"/>
        <a:cs typeface=""/>
      </a:majorFont>
      <a:minorFont>
        <a:latin typeface="Century Gothic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3817</Words>
  <Application>WPS 演示</Application>
  <PresentationFormat>Widescreen</PresentationFormat>
  <Paragraphs>232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7" baseType="lpstr">
      <vt:lpstr>Arial</vt:lpstr>
      <vt:lpstr>宋体</vt:lpstr>
      <vt:lpstr>Wingdings</vt:lpstr>
      <vt:lpstr>Segoe UI</vt:lpstr>
      <vt:lpstr>Segoe UI Light</vt:lpstr>
      <vt:lpstr>Lato Light</vt:lpstr>
      <vt:lpstr>Lato</vt:lpstr>
      <vt:lpstr>FontAwesome</vt:lpstr>
      <vt:lpstr>Gill Sans</vt:lpstr>
      <vt:lpstr>Century Gothic</vt:lpstr>
      <vt:lpstr>方正清刻本悦宋简体</vt:lpstr>
      <vt:lpstr>微软雅黑 Light</vt:lpstr>
      <vt:lpstr>微软雅黑</vt:lpstr>
      <vt:lpstr>Arial Unicode MS</vt:lpstr>
      <vt:lpstr>Calibri</vt:lpstr>
      <vt:lpstr>The Avengers</vt:lpstr>
      <vt:lpstr>Gill Sans MT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fsw</dc:creator>
  <cp:lastModifiedBy>沙皮</cp:lastModifiedBy>
  <cp:revision>11</cp:revision>
  <dcterms:created xsi:type="dcterms:W3CDTF">2019-01-16T04:52:00Z</dcterms:created>
  <dcterms:modified xsi:type="dcterms:W3CDTF">2019-11-22T06:50:26Z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