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2" r:id="rId6"/>
    <p:sldId id="263" r:id="rId7"/>
    <p:sldId id="260" r:id="rId8"/>
    <p:sldId id="264" r:id="rId9"/>
    <p:sldId id="265" r:id="rId10"/>
    <p:sldId id="259" r:id="rId11"/>
    <p:sldId id="266" r:id="rId12"/>
    <p:sldId id="267" r:id="rId13"/>
    <p:sldId id="261" r:id="rId14"/>
    <p:sldId id="268" r:id="rId15"/>
    <p:sldId id="269" r:id="rId16"/>
    <p:sldId id="262"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648"/>
    <a:srgbClr val="01483F"/>
    <a:srgbClr val="346D65"/>
    <a:srgbClr val="EFEC00"/>
    <a:srgbClr val="F3F04B"/>
    <a:srgbClr val="4484A2"/>
    <a:srgbClr val="C98B56"/>
    <a:srgbClr val="FAAE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23" autoAdjust="0"/>
    <p:restoredTop sz="94660"/>
  </p:normalViewPr>
  <p:slideViewPr>
    <p:cSldViewPr snapToGrid="0" showGuides="1">
      <p:cViewPr>
        <p:scale>
          <a:sx n="70" d="100"/>
          <a:sy n="70" d="100"/>
        </p:scale>
        <p:origin x="316" y="56"/>
      </p:cViewPr>
      <p:guideLst>
        <p:guide orient="horz" pos="2092"/>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D400D52-8115-4DA1-A56D-5AF8C57C43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CC735A-B5BF-4EBA-9941-79ABF7D444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400D52-8115-4DA1-A56D-5AF8C57C43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CC735A-B5BF-4EBA-9941-79ABF7D4446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400D52-8115-4DA1-A56D-5AF8C57C43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CC735A-B5BF-4EBA-9941-79ABF7D4446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400D52-8115-4DA1-A56D-5AF8C57C43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CC735A-B5BF-4EBA-9941-79ABF7D444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D400D52-8115-4DA1-A56D-5AF8C57C43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CC735A-B5BF-4EBA-9941-79ABF7D444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D400D52-8115-4DA1-A56D-5AF8C57C432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CC735A-B5BF-4EBA-9941-79ABF7D4446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D400D52-8115-4DA1-A56D-5AF8C57C432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CC735A-B5BF-4EBA-9941-79ABF7D4446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400D52-8115-4DA1-A56D-5AF8C57C432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CC735A-B5BF-4EBA-9941-79ABF7D4446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400D52-8115-4DA1-A56D-5AF8C57C432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CC735A-B5BF-4EBA-9941-79ABF7D4446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D400D52-8115-4DA1-A56D-5AF8C57C432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CC735A-B5BF-4EBA-9941-79ABF7D4446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D400D52-8115-4DA1-A56D-5AF8C57C432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CC735A-B5BF-4EBA-9941-79ABF7D4446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00D52-8115-4DA1-A56D-5AF8C57C432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C735A-B5BF-4EBA-9941-79ABF7D4446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jpeg"/><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jpeg"/><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t="5590" b="13363"/>
          <a:stretch>
            <a:fillRect/>
          </a:stretch>
        </p:blipFill>
        <p:spPr>
          <a:xfrm>
            <a:off x="356458" y="325465"/>
            <a:ext cx="7671663" cy="6217682"/>
          </a:xfrm>
          <a:prstGeom prst="rect">
            <a:avLst/>
          </a:prstGeom>
        </p:spPr>
      </p:pic>
      <p:sp>
        <p:nvSpPr>
          <p:cNvPr id="5" name="矩形 4"/>
          <p:cNvSpPr/>
          <p:nvPr/>
        </p:nvSpPr>
        <p:spPr>
          <a:xfrm>
            <a:off x="5241851" y="548640"/>
            <a:ext cx="6407843" cy="5769864"/>
          </a:xfrm>
          <a:prstGeom prst="rect">
            <a:avLst/>
          </a:prstGeom>
          <a:solidFill>
            <a:srgbClr val="01483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41851" y="867904"/>
            <a:ext cx="3043989" cy="332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155210" y="5485270"/>
            <a:ext cx="4036789" cy="350397"/>
          </a:xfrm>
          <a:prstGeom prst="rect">
            <a:avLst/>
          </a:prstGeom>
          <a:solidFill>
            <a:srgbClr val="014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782752" y="1642117"/>
            <a:ext cx="4794142" cy="1568450"/>
          </a:xfrm>
          <a:prstGeom prst="rect">
            <a:avLst/>
          </a:prstGeom>
          <a:noFill/>
        </p:spPr>
        <p:txBody>
          <a:bodyPr wrap="square" rtlCol="0">
            <a:spAutoFit/>
          </a:bodyPr>
          <a:lstStyle/>
          <a:p>
            <a:r>
              <a:rPr lang="en-US" altLang="zh-CN" sz="9600" i="1" spc="600" dirty="0" smtClean="0">
                <a:solidFill>
                  <a:schemeClr val="bg1"/>
                </a:solidFill>
                <a:latin typeface="Adobe 繁黑體 Std B" panose="020B0700000000000000" pitchFamily="34" charset="-128"/>
                <a:ea typeface="Adobe 繁黑體 Std B" panose="020B0700000000000000" pitchFamily="34" charset="-128"/>
              </a:rPr>
              <a:t>2020</a:t>
            </a:r>
            <a:endParaRPr lang="zh-CN" altLang="en-US" sz="9600" i="1" spc="600" dirty="0">
              <a:solidFill>
                <a:schemeClr val="bg1"/>
              </a:solidFill>
              <a:latin typeface="Adobe 繁黑體 Std B" panose="020B0700000000000000" pitchFamily="34" charset="-128"/>
              <a:ea typeface="Adobe 繁黑體 Std B" panose="020B0700000000000000" pitchFamily="34" charset="-128"/>
            </a:endParaRPr>
          </a:p>
        </p:txBody>
      </p:sp>
      <p:sp>
        <p:nvSpPr>
          <p:cNvPr id="10" name="文本框 9"/>
          <p:cNvSpPr txBox="1"/>
          <p:nvPr/>
        </p:nvSpPr>
        <p:spPr>
          <a:xfrm>
            <a:off x="5694342" y="2952771"/>
            <a:ext cx="6047592" cy="1107996"/>
          </a:xfrm>
          <a:prstGeom prst="rect">
            <a:avLst/>
          </a:prstGeom>
          <a:noFill/>
        </p:spPr>
        <p:txBody>
          <a:bodyPr wrap="square" rtlCol="0">
            <a:spAutoFit/>
          </a:bodyPr>
          <a:lstStyle/>
          <a:p>
            <a:r>
              <a:rPr lang="en-US" altLang="zh-CN" sz="6600" i="1" dirty="0" smtClean="0">
                <a:solidFill>
                  <a:schemeClr val="bg1"/>
                </a:solidFill>
                <a:latin typeface="Adobe 繁黑體 Std B" panose="020B0700000000000000" pitchFamily="34" charset="-128"/>
                <a:ea typeface="Adobe 繁黑體 Std B" panose="020B0700000000000000" pitchFamily="34" charset="-128"/>
              </a:rPr>
              <a:t>OIL PAINTING</a:t>
            </a:r>
            <a:endParaRPr lang="zh-CN" altLang="en-US" sz="6600" i="1" dirty="0">
              <a:solidFill>
                <a:schemeClr val="bg1"/>
              </a:solidFill>
              <a:latin typeface="Adobe 繁黑體 Std B" panose="020B0700000000000000" pitchFamily="34" charset="-128"/>
              <a:ea typeface="Adobe 繁黑體 Std B" panose="020B0700000000000000" pitchFamily="34" charset="-128"/>
            </a:endParaRPr>
          </a:p>
        </p:txBody>
      </p:sp>
      <p:sp>
        <p:nvSpPr>
          <p:cNvPr id="11" name="文本框 10"/>
          <p:cNvSpPr txBox="1"/>
          <p:nvPr/>
        </p:nvSpPr>
        <p:spPr>
          <a:xfrm>
            <a:off x="5694342" y="3940624"/>
            <a:ext cx="5496986" cy="830997"/>
          </a:xfrm>
          <a:prstGeom prst="rect">
            <a:avLst/>
          </a:prstGeom>
          <a:noFill/>
        </p:spPr>
        <p:txBody>
          <a:bodyPr wrap="square" rtlCol="0">
            <a:spAutoFit/>
          </a:bodyPr>
          <a:lstStyle/>
          <a:p>
            <a:r>
              <a:rPr lang="en-US" altLang="zh-CN" sz="4800" i="1" dirty="0" smtClean="0">
                <a:solidFill>
                  <a:schemeClr val="bg1"/>
                </a:solidFill>
                <a:latin typeface="Adobe 繁黑體 Std B" panose="020B0700000000000000" pitchFamily="34" charset="-128"/>
                <a:ea typeface="Adobe 繁黑體 Std B" panose="020B0700000000000000" pitchFamily="34" charset="-128"/>
              </a:rPr>
              <a:t>TEMPLATE</a:t>
            </a:r>
            <a:endParaRPr lang="zh-CN" altLang="en-US" sz="4800" i="1" dirty="0">
              <a:solidFill>
                <a:schemeClr val="bg1"/>
              </a:solidFill>
              <a:latin typeface="Adobe 繁黑體 Std B" panose="020B0700000000000000" pitchFamily="34" charset="-128"/>
              <a:ea typeface="Adobe 繁黑體 Std B" panose="020B0700000000000000" pitchFamily="34" charset="-128"/>
            </a:endParaRPr>
          </a:p>
        </p:txBody>
      </p:sp>
      <p:sp>
        <p:nvSpPr>
          <p:cNvPr id="12" name="矩形 11"/>
          <p:cNvSpPr/>
          <p:nvPr/>
        </p:nvSpPr>
        <p:spPr>
          <a:xfrm>
            <a:off x="10682911" y="874694"/>
            <a:ext cx="63401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82911" y="1017509"/>
            <a:ext cx="63401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682911" y="1155011"/>
            <a:ext cx="63401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818886" y="5448023"/>
            <a:ext cx="5496986" cy="369332"/>
          </a:xfrm>
          <a:prstGeom prst="rect">
            <a:avLst/>
          </a:prstGeom>
          <a:noFill/>
        </p:spPr>
        <p:txBody>
          <a:bodyPr wrap="square" rtlCol="0">
            <a:spAutoFit/>
          </a:bodyPr>
          <a:lstStyle/>
          <a:p>
            <a:r>
              <a:rPr lang="en-US" altLang="zh-CN" i="1" dirty="0" smtClean="0">
                <a:solidFill>
                  <a:schemeClr val="bg1"/>
                </a:solidFill>
              </a:rPr>
              <a:t>ADD YOUR IDEAR HERE</a:t>
            </a:r>
            <a:endParaRPr lang="zh-CN" altLang="en-US" i="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89216"/>
            <a:ext cx="12192000" cy="2231749"/>
          </a:xfrm>
          <a:prstGeom prst="rect">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22812" b="13789"/>
          <a:stretch>
            <a:fillRect/>
          </a:stretch>
        </p:blipFill>
        <p:spPr>
          <a:xfrm>
            <a:off x="777817" y="2517315"/>
            <a:ext cx="2548480" cy="2422359"/>
          </a:xfrm>
          <a:prstGeom prst="rect">
            <a:avLst/>
          </a:prstGeom>
        </p:spPr>
      </p:pic>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r="30710"/>
          <a:stretch>
            <a:fillRect/>
          </a:stretch>
        </p:blipFill>
        <p:spPr>
          <a:xfrm>
            <a:off x="3535951" y="2517315"/>
            <a:ext cx="2516397" cy="2422359"/>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r="30710"/>
          <a:stretch>
            <a:fillRect/>
          </a:stretch>
        </p:blipFill>
        <p:spPr>
          <a:xfrm>
            <a:off x="6244855" y="2517315"/>
            <a:ext cx="2516399" cy="2422359"/>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5024" y="2517315"/>
            <a:ext cx="2422359" cy="2422359"/>
          </a:xfrm>
          <a:prstGeom prst="rect">
            <a:avLst/>
          </a:prstGeom>
        </p:spPr>
      </p:pic>
      <p:sp>
        <p:nvSpPr>
          <p:cNvPr id="7" name="TextBox 3"/>
          <p:cNvSpPr txBox="1"/>
          <p:nvPr/>
        </p:nvSpPr>
        <p:spPr>
          <a:xfrm>
            <a:off x="4955970" y="869603"/>
            <a:ext cx="2936307" cy="70788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4000" i="1" dirty="0">
                <a:solidFill>
                  <a:srgbClr val="01483F"/>
                </a:solidFill>
                <a:latin typeface="Adobe 繁黑體 Std B" panose="020B0700000000000000" pitchFamily="34" charset="-128"/>
                <a:ea typeface="Adobe 繁黑體 Std B" panose="020B0700000000000000" pitchFamily="34" charset="-128"/>
              </a:rPr>
              <a:t>Title Here</a:t>
            </a:r>
            <a:endParaRPr kumimoji="0" lang="zh-CN" altLang="en-US" sz="3200"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8" name="矩形 7"/>
          <p:cNvSpPr/>
          <p:nvPr/>
        </p:nvSpPr>
        <p:spPr>
          <a:xfrm>
            <a:off x="1192213" y="1416768"/>
            <a:ext cx="9880600" cy="646331"/>
          </a:xfrm>
          <a:prstGeom prst="rect">
            <a:avLst/>
          </a:prstGeom>
        </p:spPr>
        <p:txBody>
          <a:bodyPr wrap="square">
            <a:spAutoFit/>
          </a:bodyPr>
          <a:lstStyle/>
          <a:p>
            <a:pPr algn="ctr"/>
            <a:r>
              <a:rPr lang="en-US" altLang="zh-CN" i="1" dirty="0">
                <a:solidFill>
                  <a:srgbClr val="01483F"/>
                </a:solidFill>
              </a:rPr>
              <a:t>Add your text here Add your text here Add your text here Add your text here Add your text here Your text here Add your text here Add your text here Add your text here Add your text here</a:t>
            </a:r>
            <a:endParaRPr lang="en-US" altLang="zh-CN" i="1" dirty="0">
              <a:solidFill>
                <a:srgbClr val="01483F"/>
              </a:solidFill>
            </a:endParaRPr>
          </a:p>
        </p:txBody>
      </p:sp>
      <p:sp>
        <p:nvSpPr>
          <p:cNvPr id="9" name="TextBox 14"/>
          <p:cNvSpPr txBox="1"/>
          <p:nvPr/>
        </p:nvSpPr>
        <p:spPr>
          <a:xfrm>
            <a:off x="973718" y="5106474"/>
            <a:ext cx="1031759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rgbClr val="01483F"/>
                </a:solidFill>
              </a:rPr>
              <a:t>Add your text here </a:t>
            </a:r>
            <a:r>
              <a:rPr lang="en-US" altLang="zh-CN" i="1" dirty="0">
                <a:solidFill>
                  <a:srgbClr val="01483F"/>
                </a:solidFill>
              </a:rPr>
              <a:t>Add your text here </a:t>
            </a:r>
            <a:r>
              <a:rPr lang="en-US" altLang="zh-CN" i="1" dirty="0" smtClean="0">
                <a:solidFill>
                  <a:srgbClr val="01483F"/>
                </a:solidFill>
              </a:rPr>
              <a:t>Add </a:t>
            </a:r>
            <a:r>
              <a:rPr lang="en-US" altLang="zh-CN" i="1" dirty="0">
                <a:solidFill>
                  <a:srgbClr val="01483F"/>
                </a:solidFill>
              </a:rPr>
              <a:t>your text here </a:t>
            </a:r>
            <a:r>
              <a:rPr lang="en-US" altLang="zh-CN" i="1" dirty="0" smtClean="0">
                <a:solidFill>
                  <a:srgbClr val="01483F"/>
                </a:solidFill>
              </a:rPr>
              <a:t>Add </a:t>
            </a:r>
            <a:r>
              <a:rPr lang="en-US" altLang="zh-CN" i="1" dirty="0">
                <a:solidFill>
                  <a:srgbClr val="01483F"/>
                </a:solidFill>
              </a:rPr>
              <a:t>your text </a:t>
            </a:r>
            <a:r>
              <a:rPr lang="en-US" altLang="zh-CN" i="1" dirty="0" smtClean="0">
                <a:solidFill>
                  <a:srgbClr val="01483F"/>
                </a:solidFill>
              </a:rPr>
              <a:t>here Add </a:t>
            </a:r>
            <a:r>
              <a:rPr lang="en-US" altLang="zh-CN" i="1" dirty="0">
                <a:solidFill>
                  <a:srgbClr val="01483F"/>
                </a:solidFill>
              </a:rPr>
              <a:t>your text </a:t>
            </a:r>
            <a:r>
              <a:rPr lang="en-US" altLang="zh-CN" i="1" dirty="0" smtClean="0">
                <a:solidFill>
                  <a:srgbClr val="01483F"/>
                </a:solidFill>
              </a:rPr>
              <a:t>here </a:t>
            </a:r>
            <a:r>
              <a:rPr lang="en-US" altLang="zh-CN" i="1" dirty="0">
                <a:solidFill>
                  <a:srgbClr val="01483F"/>
                </a:solidFill>
              </a:rPr>
              <a:t>Y</a:t>
            </a:r>
            <a:r>
              <a:rPr lang="en-US" altLang="zh-CN" i="1" dirty="0" smtClean="0">
                <a:solidFill>
                  <a:srgbClr val="01483F"/>
                </a:solidFill>
              </a:rPr>
              <a:t>our text here Add </a:t>
            </a:r>
            <a:r>
              <a:rPr lang="en-US" altLang="zh-CN" i="1" dirty="0">
                <a:solidFill>
                  <a:srgbClr val="01483F"/>
                </a:solidFill>
              </a:rPr>
              <a:t>your text here Add your text </a:t>
            </a:r>
            <a:r>
              <a:rPr lang="en-US" altLang="zh-CN" i="1" dirty="0" smtClean="0">
                <a:solidFill>
                  <a:srgbClr val="01483F"/>
                </a:solidFill>
              </a:rPr>
              <a:t>here Add </a:t>
            </a:r>
            <a:r>
              <a:rPr lang="en-US" altLang="zh-CN" i="1" dirty="0">
                <a:solidFill>
                  <a:srgbClr val="01483F"/>
                </a:solidFill>
              </a:rPr>
              <a:t>your text </a:t>
            </a:r>
            <a:r>
              <a:rPr lang="en-US" altLang="zh-CN" i="1" dirty="0" smtClean="0">
                <a:solidFill>
                  <a:srgbClr val="01483F"/>
                </a:solidFill>
              </a:rPr>
              <a:t>here Add </a:t>
            </a:r>
            <a:r>
              <a:rPr lang="en-US" altLang="zh-CN" i="1" dirty="0">
                <a:solidFill>
                  <a:srgbClr val="01483F"/>
                </a:solidFill>
              </a:rPr>
              <a:t>your text </a:t>
            </a:r>
            <a:r>
              <a:rPr lang="en-US" altLang="zh-CN" i="1" dirty="0" smtClean="0">
                <a:solidFill>
                  <a:srgbClr val="01483F"/>
                </a:solidFill>
              </a:rPr>
              <a:t>here</a:t>
            </a:r>
            <a:endParaRPr lang="en-US" altLang="zh-CN" i="1" dirty="0" smtClean="0">
              <a:solidFill>
                <a:srgbClr val="01483F"/>
              </a:solidFill>
            </a:endParaRPr>
          </a:p>
          <a:p>
            <a:pPr algn="ctr"/>
            <a:r>
              <a:rPr lang="en-US" altLang="zh-CN" i="1" dirty="0" smtClean="0">
                <a:solidFill>
                  <a:srgbClr val="01483F"/>
                </a:solidFill>
              </a:rPr>
              <a:t>Add </a:t>
            </a:r>
            <a:r>
              <a:rPr lang="en-US" altLang="zh-CN" i="1" dirty="0">
                <a:solidFill>
                  <a:srgbClr val="01483F"/>
                </a:solidFill>
              </a:rPr>
              <a:t>your text here Add your text here Add your text </a:t>
            </a:r>
            <a:r>
              <a:rPr lang="en-US" altLang="zh-CN" i="1" dirty="0" smtClean="0">
                <a:solidFill>
                  <a:srgbClr val="01483F"/>
                </a:solidFill>
              </a:rPr>
              <a:t>here</a:t>
            </a:r>
            <a:endParaRPr lang="zh-CN" altLang="en-US" i="1" dirty="0">
              <a:solidFill>
                <a:srgbClr val="01483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22812" b="13789"/>
          <a:stretch>
            <a:fillRect/>
          </a:stretch>
        </p:blipFill>
        <p:spPr>
          <a:xfrm>
            <a:off x="665475" y="1742414"/>
            <a:ext cx="2548480" cy="2422359"/>
          </a:xfrm>
          <a:prstGeom prst="rect">
            <a:avLst/>
          </a:prstGeom>
        </p:spPr>
      </p:pic>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r="30710"/>
          <a:stretch>
            <a:fillRect/>
          </a:stretch>
        </p:blipFill>
        <p:spPr>
          <a:xfrm>
            <a:off x="3423609" y="1742414"/>
            <a:ext cx="2516397" cy="2422359"/>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r="30710"/>
          <a:stretch>
            <a:fillRect/>
          </a:stretch>
        </p:blipFill>
        <p:spPr>
          <a:xfrm>
            <a:off x="6132513" y="1742414"/>
            <a:ext cx="2516399" cy="2422359"/>
          </a:xfrm>
          <a:prstGeom prst="rect">
            <a:avLst/>
          </a:prstGeom>
        </p:spPr>
      </p:pic>
      <p:sp>
        <p:nvSpPr>
          <p:cNvPr id="5" name="矩形 4"/>
          <p:cNvSpPr/>
          <p:nvPr/>
        </p:nvSpPr>
        <p:spPr>
          <a:xfrm>
            <a:off x="665475" y="4164773"/>
            <a:ext cx="2548480" cy="983299"/>
          </a:xfrm>
          <a:prstGeom prst="rect">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23609" y="4164773"/>
            <a:ext cx="2516397" cy="983299"/>
          </a:xfrm>
          <a:prstGeom prst="rect">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32513" y="4164773"/>
            <a:ext cx="2516397" cy="983299"/>
          </a:xfrm>
          <a:prstGeom prst="rect">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t="5590" r="40036" b="13363"/>
          <a:stretch>
            <a:fillRect/>
          </a:stretch>
        </p:blipFill>
        <p:spPr>
          <a:xfrm>
            <a:off x="8841417" y="1723530"/>
            <a:ext cx="2533717" cy="3424542"/>
          </a:xfrm>
          <a:prstGeom prst="rect">
            <a:avLst/>
          </a:prstGeom>
        </p:spPr>
      </p:pic>
      <p:sp>
        <p:nvSpPr>
          <p:cNvPr id="9" name="矩形 8"/>
          <p:cNvSpPr/>
          <p:nvPr/>
        </p:nvSpPr>
        <p:spPr>
          <a:xfrm>
            <a:off x="8841417" y="1723530"/>
            <a:ext cx="2516397" cy="3424542"/>
          </a:xfrm>
          <a:prstGeom prst="rect">
            <a:avLst/>
          </a:prstGeom>
          <a:solidFill>
            <a:srgbClr val="1356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5"/>
          <p:cNvSpPr txBox="1"/>
          <p:nvPr/>
        </p:nvSpPr>
        <p:spPr>
          <a:xfrm>
            <a:off x="8612483" y="3107348"/>
            <a:ext cx="3020358"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chemeClr val="bg1"/>
                </a:solidFill>
              </a:rPr>
              <a:t>Your </a:t>
            </a:r>
            <a:r>
              <a:rPr lang="en-US" altLang="zh-CN" sz="1400" i="1" dirty="0">
                <a:solidFill>
                  <a:schemeClr val="bg1"/>
                </a:solidFill>
              </a:rPr>
              <a:t>text here </a:t>
            </a:r>
            <a:r>
              <a:rPr lang="en-US" altLang="zh-CN" sz="1400" i="1" dirty="0" smtClean="0">
                <a:solidFill>
                  <a:schemeClr val="bg1"/>
                </a:solidFill>
              </a:rPr>
              <a:t>Add your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Your text here </a:t>
            </a:r>
            <a:r>
              <a:rPr lang="en-US" altLang="zh-CN" sz="1400" i="1" dirty="0">
                <a:solidFill>
                  <a:schemeClr val="bg1"/>
                </a:solidFill>
              </a:rPr>
              <a:t>Y</a:t>
            </a:r>
            <a:r>
              <a:rPr lang="en-US" altLang="zh-CN" sz="1400" i="1" dirty="0" smtClean="0">
                <a:solidFill>
                  <a:schemeClr val="bg1"/>
                </a:solidFill>
              </a:rPr>
              <a:t>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Add your text here</a:t>
            </a:r>
            <a:endParaRPr lang="en-US" altLang="zh-CN" sz="1400" i="1" dirty="0" smtClean="0">
              <a:solidFill>
                <a:schemeClr val="bg1"/>
              </a:solidFill>
            </a:endParaRPr>
          </a:p>
        </p:txBody>
      </p:sp>
      <p:sp>
        <p:nvSpPr>
          <p:cNvPr id="11" name="TextBox 3"/>
          <p:cNvSpPr txBox="1"/>
          <p:nvPr/>
        </p:nvSpPr>
        <p:spPr>
          <a:xfrm>
            <a:off x="8648910" y="2822746"/>
            <a:ext cx="2936307"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2400" i="1" dirty="0">
                <a:solidFill>
                  <a:schemeClr val="bg1"/>
                </a:solidFill>
                <a:latin typeface="Adobe 繁黑體 Std B" panose="020B0700000000000000" pitchFamily="34" charset="-128"/>
                <a:ea typeface="Adobe 繁黑體 Std B" panose="020B0700000000000000" pitchFamily="34" charset="-128"/>
              </a:rPr>
              <a:t>Title Here</a:t>
            </a:r>
            <a:endParaRPr kumimoji="0" lang="zh-CN" altLang="en-US"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12" name="TextBox 15"/>
          <p:cNvSpPr txBox="1"/>
          <p:nvPr/>
        </p:nvSpPr>
        <p:spPr>
          <a:xfrm>
            <a:off x="426298" y="4509681"/>
            <a:ext cx="30203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chemeClr val="bg1"/>
                </a:solidFill>
              </a:rPr>
              <a:t>Your </a:t>
            </a:r>
            <a:r>
              <a:rPr lang="en-US" altLang="zh-CN" sz="1400" i="1" dirty="0" smtClean="0">
                <a:solidFill>
                  <a:schemeClr val="bg1"/>
                </a:solidFill>
              </a:rPr>
              <a:t>text here </a:t>
            </a:r>
            <a:r>
              <a:rPr lang="en-US" altLang="zh-CN" sz="1400" i="1" dirty="0">
                <a:solidFill>
                  <a:schemeClr val="bg1"/>
                </a:solidFill>
              </a:rPr>
              <a:t>Y</a:t>
            </a:r>
            <a:r>
              <a:rPr lang="en-US" altLang="zh-CN" sz="1400" i="1" dirty="0" smtClean="0">
                <a:solidFill>
                  <a:schemeClr val="bg1"/>
                </a:solidFill>
              </a:rPr>
              <a:t>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Add your text here</a:t>
            </a:r>
            <a:endParaRPr lang="en-US" altLang="zh-CN" sz="1400" i="1" dirty="0" smtClean="0">
              <a:solidFill>
                <a:schemeClr val="bg1"/>
              </a:solidFill>
            </a:endParaRPr>
          </a:p>
        </p:txBody>
      </p:sp>
      <p:sp>
        <p:nvSpPr>
          <p:cNvPr id="13" name="TextBox 3"/>
          <p:cNvSpPr txBox="1"/>
          <p:nvPr/>
        </p:nvSpPr>
        <p:spPr>
          <a:xfrm>
            <a:off x="462725" y="4279943"/>
            <a:ext cx="2936307"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2000" i="1" dirty="0">
                <a:solidFill>
                  <a:schemeClr val="bg1"/>
                </a:solidFill>
                <a:latin typeface="Adobe 繁黑體 Std B" panose="020B0700000000000000" pitchFamily="34" charset="-128"/>
                <a:ea typeface="Adobe 繁黑體 Std B" panose="020B0700000000000000" pitchFamily="34" charset="-128"/>
              </a:rPr>
              <a:t>Title Here</a:t>
            </a:r>
            <a:endParaRPr kumimoji="0" lang="zh-CN" altLang="en-US" sz="1600"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14" name="TextBox 15"/>
          <p:cNvSpPr txBox="1"/>
          <p:nvPr/>
        </p:nvSpPr>
        <p:spPr>
          <a:xfrm>
            <a:off x="3160106" y="4509681"/>
            <a:ext cx="30203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chemeClr val="bg1"/>
                </a:solidFill>
              </a:rPr>
              <a:t>Your </a:t>
            </a:r>
            <a:r>
              <a:rPr lang="en-US" altLang="zh-CN" sz="1400" i="1" dirty="0" smtClean="0">
                <a:solidFill>
                  <a:schemeClr val="bg1"/>
                </a:solidFill>
              </a:rPr>
              <a:t>text here </a:t>
            </a:r>
            <a:r>
              <a:rPr lang="en-US" altLang="zh-CN" sz="1400" i="1" dirty="0">
                <a:solidFill>
                  <a:schemeClr val="bg1"/>
                </a:solidFill>
              </a:rPr>
              <a:t>Y</a:t>
            </a:r>
            <a:r>
              <a:rPr lang="en-US" altLang="zh-CN" sz="1400" i="1" dirty="0" smtClean="0">
                <a:solidFill>
                  <a:schemeClr val="bg1"/>
                </a:solidFill>
              </a:rPr>
              <a:t>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Add your text here</a:t>
            </a:r>
            <a:endParaRPr lang="en-US" altLang="zh-CN" sz="1400" i="1" dirty="0" smtClean="0">
              <a:solidFill>
                <a:schemeClr val="bg1"/>
              </a:solidFill>
            </a:endParaRPr>
          </a:p>
        </p:txBody>
      </p:sp>
      <p:sp>
        <p:nvSpPr>
          <p:cNvPr id="15" name="TextBox 3"/>
          <p:cNvSpPr txBox="1"/>
          <p:nvPr/>
        </p:nvSpPr>
        <p:spPr>
          <a:xfrm>
            <a:off x="3196533" y="4279943"/>
            <a:ext cx="2936307"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2000" i="1" dirty="0">
                <a:solidFill>
                  <a:schemeClr val="bg1"/>
                </a:solidFill>
                <a:latin typeface="Adobe 繁黑體 Std B" panose="020B0700000000000000" pitchFamily="34" charset="-128"/>
                <a:ea typeface="Adobe 繁黑體 Std B" panose="020B0700000000000000" pitchFamily="34" charset="-128"/>
              </a:rPr>
              <a:t>Title Here</a:t>
            </a:r>
            <a:endParaRPr kumimoji="0" lang="zh-CN" altLang="en-US" sz="1600"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16" name="TextBox 15"/>
          <p:cNvSpPr txBox="1"/>
          <p:nvPr/>
        </p:nvSpPr>
        <p:spPr>
          <a:xfrm>
            <a:off x="5880533" y="4516276"/>
            <a:ext cx="30203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chemeClr val="bg1"/>
                </a:solidFill>
              </a:rPr>
              <a:t>Your </a:t>
            </a:r>
            <a:r>
              <a:rPr lang="en-US" altLang="zh-CN" sz="1400" i="1" dirty="0" smtClean="0">
                <a:solidFill>
                  <a:schemeClr val="bg1"/>
                </a:solidFill>
              </a:rPr>
              <a:t>text here </a:t>
            </a:r>
            <a:r>
              <a:rPr lang="en-US" altLang="zh-CN" sz="1400" i="1" dirty="0">
                <a:solidFill>
                  <a:schemeClr val="bg1"/>
                </a:solidFill>
              </a:rPr>
              <a:t>Y</a:t>
            </a:r>
            <a:r>
              <a:rPr lang="en-US" altLang="zh-CN" sz="1400" i="1" dirty="0" smtClean="0">
                <a:solidFill>
                  <a:schemeClr val="bg1"/>
                </a:solidFill>
              </a:rPr>
              <a:t>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Add your text here</a:t>
            </a:r>
            <a:endParaRPr lang="en-US" altLang="zh-CN" sz="1400" i="1" dirty="0" smtClean="0">
              <a:solidFill>
                <a:schemeClr val="bg1"/>
              </a:solidFill>
            </a:endParaRPr>
          </a:p>
        </p:txBody>
      </p:sp>
      <p:sp>
        <p:nvSpPr>
          <p:cNvPr id="17" name="TextBox 3"/>
          <p:cNvSpPr txBox="1"/>
          <p:nvPr/>
        </p:nvSpPr>
        <p:spPr>
          <a:xfrm>
            <a:off x="5916960" y="4286538"/>
            <a:ext cx="2936307"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2000" i="1" dirty="0">
                <a:solidFill>
                  <a:schemeClr val="bg1"/>
                </a:solidFill>
                <a:latin typeface="Adobe 繁黑體 Std B" panose="020B0700000000000000" pitchFamily="34" charset="-128"/>
                <a:ea typeface="Adobe 繁黑體 Std B" panose="020B0700000000000000" pitchFamily="34" charset="-128"/>
              </a:rPr>
              <a:t>Title Here</a:t>
            </a:r>
            <a:endParaRPr kumimoji="0" lang="zh-CN" altLang="en-US" sz="1600"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18" name="TextBox 3"/>
          <p:cNvSpPr txBox="1"/>
          <p:nvPr/>
        </p:nvSpPr>
        <p:spPr>
          <a:xfrm>
            <a:off x="510349" y="801191"/>
            <a:ext cx="2936307" cy="70788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4000" i="1" dirty="0">
                <a:solidFill>
                  <a:srgbClr val="01483F"/>
                </a:solidFill>
                <a:latin typeface="Adobe 繁黑體 Std B" panose="020B0700000000000000" pitchFamily="34" charset="-128"/>
                <a:ea typeface="Adobe 繁黑體 Std B" panose="020B0700000000000000" pitchFamily="34" charset="-128"/>
              </a:rPr>
              <a:t>Title Here</a:t>
            </a:r>
            <a:endParaRPr kumimoji="0" lang="zh-CN" altLang="en-US" sz="3200"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19" name="矩形 18"/>
          <p:cNvSpPr/>
          <p:nvPr/>
        </p:nvSpPr>
        <p:spPr>
          <a:xfrm>
            <a:off x="570421" y="1321818"/>
            <a:ext cx="9880600" cy="369332"/>
          </a:xfrm>
          <a:prstGeom prst="rect">
            <a:avLst/>
          </a:prstGeom>
        </p:spPr>
        <p:txBody>
          <a:bodyPr wrap="square">
            <a:spAutoFit/>
          </a:bodyPr>
          <a:lstStyle/>
          <a:p>
            <a:r>
              <a:rPr lang="en-US" altLang="zh-CN" i="1" dirty="0">
                <a:solidFill>
                  <a:srgbClr val="01483F"/>
                </a:solidFill>
              </a:rPr>
              <a:t>Add your text here Add your text here Add your text here Add your text here Add your text </a:t>
            </a:r>
            <a:r>
              <a:rPr lang="en-US" altLang="zh-CN" i="1" dirty="0" smtClean="0">
                <a:solidFill>
                  <a:srgbClr val="01483F"/>
                </a:solidFill>
              </a:rPr>
              <a:t>here</a:t>
            </a:r>
            <a:endParaRPr lang="en-US" altLang="zh-CN" i="1" dirty="0">
              <a:solidFill>
                <a:srgbClr val="01483F"/>
              </a:solidFill>
            </a:endParaRPr>
          </a:p>
        </p:txBody>
      </p:sp>
      <p:sp>
        <p:nvSpPr>
          <p:cNvPr id="20" name="TextBox 14"/>
          <p:cNvSpPr txBox="1"/>
          <p:nvPr/>
        </p:nvSpPr>
        <p:spPr>
          <a:xfrm>
            <a:off x="973718" y="5204284"/>
            <a:ext cx="1031759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rgbClr val="01483F"/>
                </a:solidFill>
              </a:rPr>
              <a:t>Add your text here </a:t>
            </a:r>
            <a:r>
              <a:rPr lang="en-US" altLang="zh-CN" i="1" dirty="0">
                <a:solidFill>
                  <a:srgbClr val="01483F"/>
                </a:solidFill>
              </a:rPr>
              <a:t>Add your text here </a:t>
            </a:r>
            <a:r>
              <a:rPr lang="en-US" altLang="zh-CN" i="1" dirty="0" smtClean="0">
                <a:solidFill>
                  <a:srgbClr val="01483F"/>
                </a:solidFill>
              </a:rPr>
              <a:t>Add </a:t>
            </a:r>
            <a:r>
              <a:rPr lang="en-US" altLang="zh-CN" i="1" dirty="0">
                <a:solidFill>
                  <a:srgbClr val="01483F"/>
                </a:solidFill>
              </a:rPr>
              <a:t>your text here </a:t>
            </a:r>
            <a:r>
              <a:rPr lang="en-US" altLang="zh-CN" i="1" dirty="0" smtClean="0">
                <a:solidFill>
                  <a:srgbClr val="01483F"/>
                </a:solidFill>
              </a:rPr>
              <a:t>Add </a:t>
            </a:r>
            <a:r>
              <a:rPr lang="en-US" altLang="zh-CN" i="1" dirty="0">
                <a:solidFill>
                  <a:srgbClr val="01483F"/>
                </a:solidFill>
              </a:rPr>
              <a:t>your text </a:t>
            </a:r>
            <a:r>
              <a:rPr lang="en-US" altLang="zh-CN" i="1" dirty="0" smtClean="0">
                <a:solidFill>
                  <a:srgbClr val="01483F"/>
                </a:solidFill>
              </a:rPr>
              <a:t>here Add </a:t>
            </a:r>
            <a:r>
              <a:rPr lang="en-US" altLang="zh-CN" i="1" dirty="0">
                <a:solidFill>
                  <a:srgbClr val="01483F"/>
                </a:solidFill>
              </a:rPr>
              <a:t>your text </a:t>
            </a:r>
            <a:r>
              <a:rPr lang="en-US" altLang="zh-CN" i="1" dirty="0" smtClean="0">
                <a:solidFill>
                  <a:srgbClr val="01483F"/>
                </a:solidFill>
              </a:rPr>
              <a:t>here </a:t>
            </a:r>
            <a:r>
              <a:rPr lang="en-US" altLang="zh-CN" i="1" dirty="0">
                <a:solidFill>
                  <a:srgbClr val="01483F"/>
                </a:solidFill>
              </a:rPr>
              <a:t>Y</a:t>
            </a:r>
            <a:r>
              <a:rPr lang="en-US" altLang="zh-CN" i="1" dirty="0" smtClean="0">
                <a:solidFill>
                  <a:srgbClr val="01483F"/>
                </a:solidFill>
              </a:rPr>
              <a:t>our text here Add </a:t>
            </a:r>
            <a:r>
              <a:rPr lang="en-US" altLang="zh-CN" i="1" dirty="0">
                <a:solidFill>
                  <a:srgbClr val="01483F"/>
                </a:solidFill>
              </a:rPr>
              <a:t>your text here Add your text </a:t>
            </a:r>
            <a:r>
              <a:rPr lang="en-US" altLang="zh-CN" i="1" dirty="0" smtClean="0">
                <a:solidFill>
                  <a:srgbClr val="01483F"/>
                </a:solidFill>
              </a:rPr>
              <a:t>here Add </a:t>
            </a:r>
            <a:r>
              <a:rPr lang="en-US" altLang="zh-CN" i="1" dirty="0">
                <a:solidFill>
                  <a:srgbClr val="01483F"/>
                </a:solidFill>
              </a:rPr>
              <a:t>your text </a:t>
            </a:r>
            <a:r>
              <a:rPr lang="en-US" altLang="zh-CN" i="1" dirty="0" smtClean="0">
                <a:solidFill>
                  <a:srgbClr val="01483F"/>
                </a:solidFill>
              </a:rPr>
              <a:t>here Add </a:t>
            </a:r>
            <a:r>
              <a:rPr lang="en-US" altLang="zh-CN" i="1" dirty="0">
                <a:solidFill>
                  <a:srgbClr val="01483F"/>
                </a:solidFill>
              </a:rPr>
              <a:t>your text </a:t>
            </a:r>
            <a:r>
              <a:rPr lang="en-US" altLang="zh-CN" i="1" dirty="0" smtClean="0">
                <a:solidFill>
                  <a:srgbClr val="01483F"/>
                </a:solidFill>
              </a:rPr>
              <a:t>here</a:t>
            </a:r>
            <a:endParaRPr lang="en-US" altLang="zh-CN" i="1" dirty="0" smtClean="0">
              <a:solidFill>
                <a:srgbClr val="01483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5590" b="13363"/>
          <a:stretch>
            <a:fillRect/>
          </a:stretch>
        </p:blipFill>
        <p:spPr>
          <a:xfrm>
            <a:off x="4192289" y="325465"/>
            <a:ext cx="7671663" cy="6217682"/>
          </a:xfrm>
          <a:prstGeom prst="rect">
            <a:avLst/>
          </a:prstGeom>
        </p:spPr>
      </p:pic>
      <p:sp>
        <p:nvSpPr>
          <p:cNvPr id="3" name="矩形 2"/>
          <p:cNvSpPr/>
          <p:nvPr/>
        </p:nvSpPr>
        <p:spPr>
          <a:xfrm>
            <a:off x="345910" y="325465"/>
            <a:ext cx="3846379" cy="6217682"/>
          </a:xfrm>
          <a:prstGeom prst="rect">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5"/>
          <p:cNvSpPr txBox="1"/>
          <p:nvPr/>
        </p:nvSpPr>
        <p:spPr>
          <a:xfrm>
            <a:off x="989969" y="2592537"/>
            <a:ext cx="2558261" cy="646331"/>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a:solidFill>
                  <a:schemeClr val="bg1"/>
                </a:solidFill>
                <a:latin typeface="+mj-lt"/>
                <a:ea typeface="Kozuka Gothic Pr6N EL" panose="020B0200000000000000" pitchFamily="34" charset="-128"/>
              </a:rPr>
              <a:t>Text your main idea </a:t>
            </a:r>
            <a:r>
              <a:rPr lang="en-US" altLang="zh-CN" i="1" dirty="0" smtClean="0">
                <a:solidFill>
                  <a:schemeClr val="bg1"/>
                </a:solidFill>
                <a:latin typeface="+mj-lt"/>
                <a:ea typeface="Kozuka Gothic Pr6N EL" panose="020B0200000000000000" pitchFamily="34" charset="-128"/>
              </a:rPr>
              <a:t>here</a:t>
            </a:r>
            <a:endParaRPr lang="en-US" altLang="zh-CN" i="1" dirty="0" smtClean="0">
              <a:solidFill>
                <a:schemeClr val="bg1"/>
              </a:solidFill>
              <a:latin typeface="+mj-lt"/>
              <a:ea typeface="Kozuka Gothic Pr6N EL" panose="020B0200000000000000" pitchFamily="34" charset="-128"/>
            </a:endParaRPr>
          </a:p>
          <a:p>
            <a:pPr algn="ctr"/>
            <a:r>
              <a:rPr lang="en-US" altLang="zh-CN" i="1" dirty="0">
                <a:solidFill>
                  <a:schemeClr val="bg1"/>
                </a:solidFill>
                <a:latin typeface="+mj-lt"/>
                <a:ea typeface="Kozuka Gothic Pr6N EL" panose="020B0200000000000000" pitchFamily="34" charset="-128"/>
              </a:rPr>
              <a:t>Text your main idea </a:t>
            </a:r>
            <a:r>
              <a:rPr lang="en-US" altLang="zh-CN" i="1" dirty="0" smtClean="0">
                <a:solidFill>
                  <a:schemeClr val="bg1"/>
                </a:solidFill>
                <a:latin typeface="+mj-lt"/>
                <a:ea typeface="Kozuka Gothic Pr6N EL" panose="020B0200000000000000" pitchFamily="34" charset="-128"/>
              </a:rPr>
              <a:t>here</a:t>
            </a:r>
            <a:endParaRPr lang="zh-CN" altLang="en-US" i="1" dirty="0">
              <a:solidFill>
                <a:schemeClr val="bg1"/>
              </a:solidFill>
              <a:latin typeface="+mj-lt"/>
              <a:ea typeface="微软雅黑 Light" panose="020B0502040204020203" pitchFamily="34" charset="-122"/>
            </a:endParaRPr>
          </a:p>
        </p:txBody>
      </p:sp>
      <p:sp>
        <p:nvSpPr>
          <p:cNvPr id="5" name="矩形 4"/>
          <p:cNvSpPr/>
          <p:nvPr/>
        </p:nvSpPr>
        <p:spPr>
          <a:xfrm>
            <a:off x="1886069" y="1602969"/>
            <a:ext cx="635000" cy="635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bg1"/>
              </a:solidFill>
            </a:endParaRPr>
          </a:p>
        </p:txBody>
      </p:sp>
      <p:sp>
        <p:nvSpPr>
          <p:cNvPr id="6" name="TextBox 3"/>
          <p:cNvSpPr txBox="1"/>
          <p:nvPr/>
        </p:nvSpPr>
        <p:spPr>
          <a:xfrm>
            <a:off x="924438" y="2285731"/>
            <a:ext cx="2558261"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buNone/>
              <a:defRPr/>
            </a:pPr>
            <a:r>
              <a:rPr kumimoji="0" lang="en-US" altLang="zh-CN" sz="2400" i="1" kern="1200" cap="none" normalizeH="0" baseline="0" noProof="0" dirty="0" smtClean="0">
                <a:solidFill>
                  <a:schemeClr val="bg1"/>
                </a:solidFill>
                <a:latin typeface="Adobe 繁黑體 Std B" panose="020B0700000000000000" pitchFamily="34" charset="-128"/>
                <a:ea typeface="Adobe 繁黑體 Std B" panose="020B0700000000000000" pitchFamily="34" charset="-128"/>
              </a:rPr>
              <a:t>Part</a:t>
            </a:r>
            <a:r>
              <a:rPr kumimoji="0" lang="en-US" altLang="zh-CN" sz="2400" i="1" kern="1200" cap="none" normalizeH="0" noProof="0" dirty="0" smtClean="0">
                <a:solidFill>
                  <a:schemeClr val="bg1"/>
                </a:solidFill>
                <a:latin typeface="Adobe 繁黑體 Std B" panose="020B0700000000000000" pitchFamily="34" charset="-128"/>
                <a:ea typeface="Adobe 繁黑體 Std B" panose="020B0700000000000000" pitchFamily="34" charset="-128"/>
              </a:rPr>
              <a:t> Four</a:t>
            </a:r>
            <a:endParaRPr kumimoji="0" lang="zh-CN" altLang="en-US"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9" name="文本框 7"/>
          <p:cNvSpPr txBox="1"/>
          <p:nvPr/>
        </p:nvSpPr>
        <p:spPr>
          <a:xfrm>
            <a:off x="667939" y="3090509"/>
            <a:ext cx="320232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chemeClr val="bg1"/>
                </a:solidFill>
                <a:latin typeface="+mj-lt"/>
                <a:ea typeface="微软雅黑 Light" panose="020B0502040204020203" pitchFamily="34" charset="-122"/>
              </a:rPr>
              <a:t>Text your main idea here. </a:t>
            </a:r>
            <a:endParaRPr lang="en-US" altLang="zh-CN"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a:t>
            </a:r>
            <a:r>
              <a:rPr lang="en-US" altLang="zh-CN" i="1" dirty="0" smtClean="0">
                <a:solidFill>
                  <a:schemeClr val="bg1"/>
                </a:solidFill>
                <a:latin typeface="+mj-lt"/>
                <a:ea typeface="微软雅黑 Light" panose="020B0502040204020203" pitchFamily="34" charset="-122"/>
              </a:rPr>
              <a:t>your main idea here. </a:t>
            </a:r>
            <a:endParaRPr lang="zh-CN" altLang="en-US"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your main idea here. </a:t>
            </a:r>
            <a:endParaRPr lang="zh-CN" altLang="en-US" i="1" dirty="0" smtClean="0">
              <a:solidFill>
                <a:schemeClr val="bg1"/>
              </a:solidFill>
              <a:latin typeface="+mj-lt"/>
              <a:ea typeface="微软雅黑 Light" panose="020B0502040204020203" pitchFamily="34" charset="-122"/>
            </a:endParaRPr>
          </a:p>
        </p:txBody>
      </p:sp>
      <p:sp>
        <p:nvSpPr>
          <p:cNvPr id="10" name="文本框 7"/>
          <p:cNvSpPr txBox="1"/>
          <p:nvPr/>
        </p:nvSpPr>
        <p:spPr>
          <a:xfrm>
            <a:off x="667939" y="3872874"/>
            <a:ext cx="320232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chemeClr val="bg1"/>
                </a:solidFill>
                <a:latin typeface="+mj-lt"/>
                <a:ea typeface="微软雅黑 Light" panose="020B0502040204020203" pitchFamily="34" charset="-122"/>
              </a:rPr>
              <a:t>Text your main idea here. </a:t>
            </a:r>
            <a:endParaRPr lang="en-US" altLang="zh-CN"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a:t>
            </a:r>
            <a:r>
              <a:rPr lang="en-US" altLang="zh-CN" i="1" dirty="0" smtClean="0">
                <a:solidFill>
                  <a:schemeClr val="bg1"/>
                </a:solidFill>
                <a:latin typeface="+mj-lt"/>
                <a:ea typeface="微软雅黑 Light" panose="020B0502040204020203" pitchFamily="34" charset="-122"/>
              </a:rPr>
              <a:t>your main idea here. </a:t>
            </a:r>
            <a:endParaRPr lang="zh-CN" altLang="en-US"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your main idea here. </a:t>
            </a:r>
            <a:endParaRPr lang="zh-CN" altLang="en-US" i="1" dirty="0" smtClean="0">
              <a:solidFill>
                <a:schemeClr val="bg1"/>
              </a:solidFill>
              <a:latin typeface="+mj-lt"/>
              <a:ea typeface="微软雅黑 Light" panose="020B0502040204020203" pitchFamily="34" charset="-122"/>
            </a:endParaRPr>
          </a:p>
        </p:txBody>
      </p:sp>
      <p:sp>
        <p:nvSpPr>
          <p:cNvPr id="13" name="TextBox 5"/>
          <p:cNvSpPr txBox="1"/>
          <p:nvPr/>
        </p:nvSpPr>
        <p:spPr>
          <a:xfrm>
            <a:off x="1386295" y="2915702"/>
            <a:ext cx="2363146" cy="470898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0000" i="1" spc="300" dirty="0" smtClean="0">
                <a:solidFill>
                  <a:schemeClr val="bg1">
                    <a:alpha val="10000"/>
                  </a:schemeClr>
                </a:solidFill>
                <a:latin typeface="Avenir Next" charset="0"/>
                <a:ea typeface="Avenir Next" charset="0"/>
                <a:cs typeface="Avenir Next" charset="0"/>
              </a:rPr>
              <a:t>4</a:t>
            </a:r>
            <a:endParaRPr lang="en-US" sz="30000" i="1" spc="300" dirty="0">
              <a:solidFill>
                <a:schemeClr val="bg1">
                  <a:alpha val="10000"/>
                </a:schemeClr>
              </a:solidFill>
              <a:latin typeface="Avenir Next" charset="0"/>
              <a:ea typeface="Avenir Next" charset="0"/>
              <a:cs typeface="Avenir Next" charset="0"/>
            </a:endParaRPr>
          </a:p>
        </p:txBody>
      </p:sp>
      <p:sp>
        <p:nvSpPr>
          <p:cNvPr id="11" name="任意多边形: 形状 11"/>
          <p:cNvSpPr/>
          <p:nvPr/>
        </p:nvSpPr>
        <p:spPr bwMode="auto">
          <a:xfrm>
            <a:off x="2011199" y="1749241"/>
            <a:ext cx="384738" cy="384096"/>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r="11699"/>
          <a:stretch>
            <a:fillRect/>
          </a:stretch>
        </p:blipFill>
        <p:spPr>
          <a:xfrm>
            <a:off x="473724" y="1765005"/>
            <a:ext cx="2375725" cy="4019108"/>
          </a:xfrm>
          <a:prstGeom prst="rect">
            <a:avLst/>
          </a:prstGeom>
        </p:spPr>
      </p:pic>
      <p:sp>
        <p:nvSpPr>
          <p:cNvPr id="12" name="矩形 11"/>
          <p:cNvSpPr/>
          <p:nvPr/>
        </p:nvSpPr>
        <p:spPr>
          <a:xfrm>
            <a:off x="2849449" y="1765005"/>
            <a:ext cx="2913398" cy="4019108"/>
          </a:xfrm>
          <a:prstGeom prst="rect">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803758" y="1765005"/>
            <a:ext cx="2913398" cy="4019108"/>
          </a:xfrm>
          <a:prstGeom prst="rect">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r="11772"/>
          <a:stretch>
            <a:fillRect/>
          </a:stretch>
        </p:blipFill>
        <p:spPr>
          <a:xfrm>
            <a:off x="6438589" y="1765005"/>
            <a:ext cx="2365169" cy="4019108"/>
          </a:xfrm>
          <a:prstGeom prst="rect">
            <a:avLst/>
          </a:prstGeom>
        </p:spPr>
      </p:pic>
      <p:sp>
        <p:nvSpPr>
          <p:cNvPr id="16" name="TextBox 3"/>
          <p:cNvSpPr txBox="1"/>
          <p:nvPr/>
        </p:nvSpPr>
        <p:spPr>
          <a:xfrm>
            <a:off x="510349" y="801191"/>
            <a:ext cx="2936307" cy="70788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4000" i="1" dirty="0">
                <a:solidFill>
                  <a:srgbClr val="01483F"/>
                </a:solidFill>
                <a:latin typeface="Adobe 繁黑體 Std B" panose="020B0700000000000000" pitchFamily="34" charset="-128"/>
                <a:ea typeface="Adobe 繁黑體 Std B" panose="020B0700000000000000" pitchFamily="34" charset="-128"/>
              </a:rPr>
              <a:t>Title Here</a:t>
            </a:r>
            <a:endParaRPr kumimoji="0" lang="zh-CN" altLang="en-US" sz="3200"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17" name="矩形 16"/>
          <p:cNvSpPr/>
          <p:nvPr/>
        </p:nvSpPr>
        <p:spPr>
          <a:xfrm>
            <a:off x="570421" y="1321818"/>
            <a:ext cx="9880600" cy="369332"/>
          </a:xfrm>
          <a:prstGeom prst="rect">
            <a:avLst/>
          </a:prstGeom>
        </p:spPr>
        <p:txBody>
          <a:bodyPr wrap="square">
            <a:spAutoFit/>
          </a:bodyPr>
          <a:lstStyle/>
          <a:p>
            <a:r>
              <a:rPr lang="en-US" altLang="zh-CN" i="1" dirty="0">
                <a:solidFill>
                  <a:srgbClr val="01483F"/>
                </a:solidFill>
              </a:rPr>
              <a:t>Add your text here Add your text here Add your text here Add your text here Add your text </a:t>
            </a:r>
            <a:r>
              <a:rPr lang="en-US" altLang="zh-CN" i="1" dirty="0" smtClean="0">
                <a:solidFill>
                  <a:srgbClr val="01483F"/>
                </a:solidFill>
              </a:rPr>
              <a:t>here</a:t>
            </a:r>
            <a:endParaRPr lang="en-US" altLang="zh-CN" i="1" dirty="0">
              <a:solidFill>
                <a:srgbClr val="01483F"/>
              </a:solidFill>
            </a:endParaRPr>
          </a:p>
        </p:txBody>
      </p:sp>
      <p:sp>
        <p:nvSpPr>
          <p:cNvPr id="18" name="TextBox 3"/>
          <p:cNvSpPr txBox="1"/>
          <p:nvPr/>
        </p:nvSpPr>
        <p:spPr>
          <a:xfrm>
            <a:off x="2767600" y="4386116"/>
            <a:ext cx="2936307" cy="132343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0" i="1" dirty="0" smtClean="0">
                <a:solidFill>
                  <a:schemeClr val="bg1"/>
                </a:solidFill>
                <a:latin typeface="Adobe 繁黑體 Std B" panose="020B0700000000000000" pitchFamily="34" charset="-128"/>
                <a:ea typeface="Adobe 繁黑體 Std B" panose="020B0700000000000000" pitchFamily="34" charset="-128"/>
              </a:rPr>
              <a:t>78%</a:t>
            </a:r>
            <a:endParaRPr kumimoji="0" lang="zh-CN" altLang="en-US" sz="6600"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19" name="TextBox 15"/>
          <p:cNvSpPr txBox="1"/>
          <p:nvPr/>
        </p:nvSpPr>
        <p:spPr>
          <a:xfrm>
            <a:off x="2790113" y="2496379"/>
            <a:ext cx="3020358" cy="18158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chemeClr val="bg1"/>
                </a:solidFill>
              </a:rPr>
              <a:t>Your </a:t>
            </a:r>
            <a:r>
              <a:rPr lang="en-US" altLang="zh-CN" sz="1400" i="1" dirty="0">
                <a:solidFill>
                  <a:schemeClr val="bg1"/>
                </a:solidFill>
              </a:rPr>
              <a:t>text here </a:t>
            </a:r>
            <a:r>
              <a:rPr lang="en-US" altLang="zh-CN" sz="1400" i="1" dirty="0" smtClean="0">
                <a:solidFill>
                  <a:schemeClr val="bg1"/>
                </a:solidFill>
              </a:rPr>
              <a:t>Add your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Your text here </a:t>
            </a:r>
            <a:r>
              <a:rPr lang="en-US" altLang="zh-CN" sz="1400" i="1" dirty="0">
                <a:solidFill>
                  <a:schemeClr val="bg1"/>
                </a:solidFill>
              </a:rPr>
              <a:t>Y</a:t>
            </a:r>
            <a:r>
              <a:rPr lang="en-US" altLang="zh-CN" sz="1400" i="1" dirty="0" smtClean="0">
                <a:solidFill>
                  <a:schemeClr val="bg1"/>
                </a:solidFill>
              </a:rPr>
              <a:t>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Add your text </a:t>
            </a:r>
            <a:r>
              <a:rPr lang="en-US" altLang="zh-CN" sz="1400" i="1" dirty="0" smtClean="0">
                <a:solidFill>
                  <a:schemeClr val="bg1"/>
                </a:solidFill>
              </a:rPr>
              <a:t>here</a:t>
            </a:r>
            <a:endParaRPr lang="en-US" altLang="zh-CN" sz="1400" i="1" dirty="0" smtClean="0">
              <a:solidFill>
                <a:schemeClr val="bg1"/>
              </a:solidFill>
            </a:endParaRPr>
          </a:p>
          <a:p>
            <a:pPr algn="ctr"/>
            <a:endParaRPr lang="en-US" altLang="zh-CN" sz="1400" i="1" dirty="0">
              <a:solidFill>
                <a:schemeClr val="bg1"/>
              </a:solidFill>
            </a:endParaRPr>
          </a:p>
          <a:p>
            <a:pPr algn="ctr"/>
            <a:r>
              <a:rPr lang="en-US" altLang="zh-CN" sz="1400" i="1" dirty="0">
                <a:solidFill>
                  <a:schemeClr val="bg1"/>
                </a:solidFill>
              </a:rPr>
              <a:t>Your text here Add your text here </a:t>
            </a:r>
            <a:endParaRPr lang="en-US" altLang="zh-CN" sz="1400" i="1" dirty="0">
              <a:solidFill>
                <a:schemeClr val="bg1"/>
              </a:solidFill>
            </a:endParaRPr>
          </a:p>
          <a:p>
            <a:pPr algn="ctr"/>
            <a:r>
              <a:rPr lang="en-US" altLang="zh-CN" sz="1400" i="1" dirty="0">
                <a:solidFill>
                  <a:schemeClr val="bg1"/>
                </a:solidFill>
              </a:rPr>
              <a:t>Your text here Your text here </a:t>
            </a:r>
            <a:endParaRPr lang="en-US" altLang="zh-CN" sz="1400" i="1" dirty="0">
              <a:solidFill>
                <a:schemeClr val="bg1"/>
              </a:solidFill>
            </a:endParaRPr>
          </a:p>
          <a:p>
            <a:pPr algn="ctr"/>
            <a:r>
              <a:rPr lang="en-US" altLang="zh-CN" sz="1400" i="1" dirty="0">
                <a:solidFill>
                  <a:schemeClr val="bg1"/>
                </a:solidFill>
              </a:rPr>
              <a:t>Add your text here</a:t>
            </a:r>
            <a:endParaRPr lang="en-US" altLang="zh-CN" sz="1400" i="1" dirty="0">
              <a:solidFill>
                <a:schemeClr val="bg1"/>
              </a:solidFill>
            </a:endParaRPr>
          </a:p>
          <a:p>
            <a:pPr algn="ctr"/>
            <a:endParaRPr lang="en-US" altLang="zh-CN" sz="1400" i="1" dirty="0" smtClean="0">
              <a:solidFill>
                <a:schemeClr val="bg1"/>
              </a:solidFill>
            </a:endParaRPr>
          </a:p>
        </p:txBody>
      </p:sp>
      <p:sp>
        <p:nvSpPr>
          <p:cNvPr id="20" name="TextBox 3"/>
          <p:cNvSpPr txBox="1"/>
          <p:nvPr/>
        </p:nvSpPr>
        <p:spPr>
          <a:xfrm>
            <a:off x="2826540" y="2211777"/>
            <a:ext cx="2936307"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2400" i="1" dirty="0">
                <a:solidFill>
                  <a:schemeClr val="bg1"/>
                </a:solidFill>
                <a:latin typeface="Adobe 繁黑體 Std B" panose="020B0700000000000000" pitchFamily="34" charset="-128"/>
                <a:ea typeface="Adobe 繁黑體 Std B" panose="020B0700000000000000" pitchFamily="34" charset="-128"/>
              </a:rPr>
              <a:t>Title Here</a:t>
            </a:r>
            <a:endParaRPr kumimoji="0" lang="zh-CN" altLang="en-US"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21" name="TextBox 3"/>
          <p:cNvSpPr txBox="1"/>
          <p:nvPr/>
        </p:nvSpPr>
        <p:spPr>
          <a:xfrm>
            <a:off x="8803758" y="2026965"/>
            <a:ext cx="2913398" cy="132343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0" i="1" dirty="0" smtClean="0">
                <a:solidFill>
                  <a:schemeClr val="bg1"/>
                </a:solidFill>
                <a:latin typeface="Adobe 繁黑體 Std B" panose="020B0700000000000000" pitchFamily="34" charset="-128"/>
                <a:ea typeface="Adobe 繁黑體 Std B" panose="020B0700000000000000" pitchFamily="34" charset="-128"/>
              </a:rPr>
              <a:t>22%</a:t>
            </a:r>
            <a:endParaRPr kumimoji="0" lang="zh-CN" altLang="en-US" sz="6600"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22" name="TextBox 15"/>
          <p:cNvSpPr txBox="1"/>
          <p:nvPr/>
        </p:nvSpPr>
        <p:spPr>
          <a:xfrm>
            <a:off x="8767331" y="3779699"/>
            <a:ext cx="3020358" cy="18158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chemeClr val="bg1"/>
                </a:solidFill>
              </a:rPr>
              <a:t>Your </a:t>
            </a:r>
            <a:r>
              <a:rPr lang="en-US" altLang="zh-CN" sz="1400" i="1" dirty="0">
                <a:solidFill>
                  <a:schemeClr val="bg1"/>
                </a:solidFill>
              </a:rPr>
              <a:t>text here </a:t>
            </a:r>
            <a:r>
              <a:rPr lang="en-US" altLang="zh-CN" sz="1400" i="1" dirty="0" smtClean="0">
                <a:solidFill>
                  <a:schemeClr val="bg1"/>
                </a:solidFill>
              </a:rPr>
              <a:t>Add your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Your text here </a:t>
            </a:r>
            <a:r>
              <a:rPr lang="en-US" altLang="zh-CN" sz="1400" i="1" dirty="0">
                <a:solidFill>
                  <a:schemeClr val="bg1"/>
                </a:solidFill>
              </a:rPr>
              <a:t>Y</a:t>
            </a:r>
            <a:r>
              <a:rPr lang="en-US" altLang="zh-CN" sz="1400" i="1" dirty="0" smtClean="0">
                <a:solidFill>
                  <a:schemeClr val="bg1"/>
                </a:solidFill>
              </a:rPr>
              <a:t>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Add your text </a:t>
            </a:r>
            <a:r>
              <a:rPr lang="en-US" altLang="zh-CN" sz="1400" i="1" dirty="0" smtClean="0">
                <a:solidFill>
                  <a:schemeClr val="bg1"/>
                </a:solidFill>
              </a:rPr>
              <a:t>here</a:t>
            </a:r>
            <a:endParaRPr lang="en-US" altLang="zh-CN" sz="1400" i="1" dirty="0" smtClean="0">
              <a:solidFill>
                <a:schemeClr val="bg1"/>
              </a:solidFill>
            </a:endParaRPr>
          </a:p>
          <a:p>
            <a:pPr algn="ctr"/>
            <a:endParaRPr lang="en-US" altLang="zh-CN" sz="1400" i="1" dirty="0">
              <a:solidFill>
                <a:schemeClr val="bg1"/>
              </a:solidFill>
            </a:endParaRPr>
          </a:p>
          <a:p>
            <a:pPr algn="ctr"/>
            <a:r>
              <a:rPr lang="en-US" altLang="zh-CN" sz="1400" i="1" dirty="0">
                <a:solidFill>
                  <a:schemeClr val="bg1"/>
                </a:solidFill>
              </a:rPr>
              <a:t>Your text here Add your text here </a:t>
            </a:r>
            <a:endParaRPr lang="en-US" altLang="zh-CN" sz="1400" i="1" dirty="0">
              <a:solidFill>
                <a:schemeClr val="bg1"/>
              </a:solidFill>
            </a:endParaRPr>
          </a:p>
          <a:p>
            <a:pPr algn="ctr"/>
            <a:r>
              <a:rPr lang="en-US" altLang="zh-CN" sz="1400" i="1" dirty="0">
                <a:solidFill>
                  <a:schemeClr val="bg1"/>
                </a:solidFill>
              </a:rPr>
              <a:t>Your text here Your text here </a:t>
            </a:r>
            <a:endParaRPr lang="en-US" altLang="zh-CN" sz="1400" i="1" dirty="0">
              <a:solidFill>
                <a:schemeClr val="bg1"/>
              </a:solidFill>
            </a:endParaRPr>
          </a:p>
          <a:p>
            <a:pPr algn="ctr"/>
            <a:r>
              <a:rPr lang="en-US" altLang="zh-CN" sz="1400" i="1" dirty="0">
                <a:solidFill>
                  <a:schemeClr val="bg1"/>
                </a:solidFill>
              </a:rPr>
              <a:t>Add your text here</a:t>
            </a:r>
            <a:endParaRPr lang="en-US" altLang="zh-CN" sz="1400" i="1" dirty="0">
              <a:solidFill>
                <a:schemeClr val="bg1"/>
              </a:solidFill>
            </a:endParaRPr>
          </a:p>
          <a:p>
            <a:pPr algn="ctr"/>
            <a:endParaRPr lang="en-US" altLang="zh-CN" sz="1400" i="1" dirty="0" smtClean="0">
              <a:solidFill>
                <a:schemeClr val="bg1"/>
              </a:solidFill>
            </a:endParaRPr>
          </a:p>
        </p:txBody>
      </p:sp>
      <p:sp>
        <p:nvSpPr>
          <p:cNvPr id="23" name="TextBox 3"/>
          <p:cNvSpPr txBox="1"/>
          <p:nvPr/>
        </p:nvSpPr>
        <p:spPr>
          <a:xfrm>
            <a:off x="8803758" y="3495097"/>
            <a:ext cx="2936307"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2400" i="1" dirty="0">
                <a:solidFill>
                  <a:schemeClr val="bg1"/>
                </a:solidFill>
                <a:latin typeface="Adobe 繁黑體 Std B" panose="020B0700000000000000" pitchFamily="34" charset="-128"/>
                <a:ea typeface="Adobe 繁黑體 Std B" panose="020B0700000000000000" pitchFamily="34" charset="-128"/>
              </a:rPr>
              <a:t>Title Here</a:t>
            </a:r>
            <a:endParaRPr kumimoji="0" lang="zh-CN" altLang="en-US"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t="17989" b="52949"/>
          <a:stretch>
            <a:fillRect/>
          </a:stretch>
        </p:blipFill>
        <p:spPr>
          <a:xfrm>
            <a:off x="0" y="0"/>
            <a:ext cx="12192000" cy="3543300"/>
          </a:xfrm>
          <a:prstGeom prst="rect">
            <a:avLst/>
          </a:prstGeom>
        </p:spPr>
      </p:pic>
      <p:sp>
        <p:nvSpPr>
          <p:cNvPr id="4" name="矩形 3"/>
          <p:cNvSpPr/>
          <p:nvPr/>
        </p:nvSpPr>
        <p:spPr>
          <a:xfrm>
            <a:off x="7644732" y="0"/>
            <a:ext cx="3370597" cy="6858000"/>
          </a:xfrm>
          <a:prstGeom prst="rect">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
          <p:cNvSpPr txBox="1"/>
          <p:nvPr/>
        </p:nvSpPr>
        <p:spPr>
          <a:xfrm>
            <a:off x="7775535" y="388403"/>
            <a:ext cx="2936307" cy="132343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0" i="1" dirty="0" smtClean="0">
                <a:solidFill>
                  <a:schemeClr val="bg1"/>
                </a:solidFill>
                <a:latin typeface="Adobe 繁黑體 Std B" panose="020B0700000000000000" pitchFamily="34" charset="-128"/>
                <a:ea typeface="Adobe 繁黑體 Std B" panose="020B0700000000000000" pitchFamily="34" charset="-128"/>
              </a:rPr>
              <a:t>78%</a:t>
            </a:r>
            <a:endParaRPr kumimoji="0" lang="zh-CN" altLang="en-US" sz="6600"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7" name="TextBox 15"/>
          <p:cNvSpPr txBox="1"/>
          <p:nvPr/>
        </p:nvSpPr>
        <p:spPr>
          <a:xfrm>
            <a:off x="7813207" y="1923182"/>
            <a:ext cx="3020358" cy="18158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chemeClr val="bg1"/>
                </a:solidFill>
              </a:rPr>
              <a:t>Your </a:t>
            </a:r>
            <a:r>
              <a:rPr lang="en-US" altLang="zh-CN" sz="1400" i="1" dirty="0">
                <a:solidFill>
                  <a:schemeClr val="bg1"/>
                </a:solidFill>
              </a:rPr>
              <a:t>text here </a:t>
            </a:r>
            <a:r>
              <a:rPr lang="en-US" altLang="zh-CN" sz="1400" i="1" dirty="0" smtClean="0">
                <a:solidFill>
                  <a:schemeClr val="bg1"/>
                </a:solidFill>
              </a:rPr>
              <a:t>Add your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Your text here </a:t>
            </a:r>
            <a:r>
              <a:rPr lang="en-US" altLang="zh-CN" sz="1400" i="1" dirty="0">
                <a:solidFill>
                  <a:schemeClr val="bg1"/>
                </a:solidFill>
              </a:rPr>
              <a:t>Y</a:t>
            </a:r>
            <a:r>
              <a:rPr lang="en-US" altLang="zh-CN" sz="1400" i="1" dirty="0" smtClean="0">
                <a:solidFill>
                  <a:schemeClr val="bg1"/>
                </a:solidFill>
              </a:rPr>
              <a:t>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Add your text </a:t>
            </a:r>
            <a:r>
              <a:rPr lang="en-US" altLang="zh-CN" sz="1400" i="1" dirty="0" smtClean="0">
                <a:solidFill>
                  <a:schemeClr val="bg1"/>
                </a:solidFill>
              </a:rPr>
              <a:t>here</a:t>
            </a:r>
            <a:endParaRPr lang="en-US" altLang="zh-CN" sz="1400" i="1" dirty="0" smtClean="0">
              <a:solidFill>
                <a:schemeClr val="bg1"/>
              </a:solidFill>
            </a:endParaRPr>
          </a:p>
          <a:p>
            <a:pPr algn="ctr"/>
            <a:endParaRPr lang="en-US" altLang="zh-CN" sz="1400" i="1" dirty="0">
              <a:solidFill>
                <a:schemeClr val="bg1"/>
              </a:solidFill>
            </a:endParaRPr>
          </a:p>
          <a:p>
            <a:pPr algn="ctr"/>
            <a:r>
              <a:rPr lang="en-US" altLang="zh-CN" sz="1400" i="1" dirty="0">
                <a:solidFill>
                  <a:schemeClr val="bg1"/>
                </a:solidFill>
              </a:rPr>
              <a:t>Your text here Add your text here </a:t>
            </a:r>
            <a:endParaRPr lang="en-US" altLang="zh-CN" sz="1400" i="1" dirty="0">
              <a:solidFill>
                <a:schemeClr val="bg1"/>
              </a:solidFill>
            </a:endParaRPr>
          </a:p>
          <a:p>
            <a:pPr algn="ctr"/>
            <a:r>
              <a:rPr lang="en-US" altLang="zh-CN" sz="1400" i="1" dirty="0">
                <a:solidFill>
                  <a:schemeClr val="bg1"/>
                </a:solidFill>
              </a:rPr>
              <a:t>Your text here Your text here </a:t>
            </a:r>
            <a:endParaRPr lang="en-US" altLang="zh-CN" sz="1400" i="1" dirty="0">
              <a:solidFill>
                <a:schemeClr val="bg1"/>
              </a:solidFill>
            </a:endParaRPr>
          </a:p>
          <a:p>
            <a:pPr algn="ctr"/>
            <a:r>
              <a:rPr lang="en-US" altLang="zh-CN" sz="1400" i="1" dirty="0">
                <a:solidFill>
                  <a:schemeClr val="bg1"/>
                </a:solidFill>
              </a:rPr>
              <a:t>Add your text here</a:t>
            </a:r>
            <a:endParaRPr lang="en-US" altLang="zh-CN" sz="1400" i="1" dirty="0">
              <a:solidFill>
                <a:schemeClr val="bg1"/>
              </a:solidFill>
            </a:endParaRPr>
          </a:p>
          <a:p>
            <a:pPr algn="ctr"/>
            <a:endParaRPr lang="en-US" altLang="zh-CN" sz="1400" i="1" dirty="0" smtClean="0">
              <a:solidFill>
                <a:schemeClr val="bg1"/>
              </a:solidFill>
            </a:endParaRPr>
          </a:p>
        </p:txBody>
      </p:sp>
      <p:sp>
        <p:nvSpPr>
          <p:cNvPr id="8" name="TextBox 3"/>
          <p:cNvSpPr txBox="1"/>
          <p:nvPr/>
        </p:nvSpPr>
        <p:spPr>
          <a:xfrm>
            <a:off x="7849634" y="1638580"/>
            <a:ext cx="2936307"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2400" i="1" dirty="0">
                <a:solidFill>
                  <a:schemeClr val="bg1"/>
                </a:solidFill>
                <a:latin typeface="Adobe 繁黑體 Std B" panose="020B0700000000000000" pitchFamily="34" charset="-128"/>
                <a:ea typeface="Adobe 繁黑體 Std B" panose="020B0700000000000000" pitchFamily="34" charset="-128"/>
              </a:rPr>
              <a:t>Title Here</a:t>
            </a:r>
            <a:endParaRPr kumimoji="0" lang="zh-CN" altLang="en-US"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9" name="TextBox 15"/>
          <p:cNvSpPr txBox="1"/>
          <p:nvPr/>
        </p:nvSpPr>
        <p:spPr>
          <a:xfrm>
            <a:off x="7813207" y="4596687"/>
            <a:ext cx="3020358" cy="18158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chemeClr val="bg1"/>
                </a:solidFill>
              </a:rPr>
              <a:t>Your </a:t>
            </a:r>
            <a:r>
              <a:rPr lang="en-US" altLang="zh-CN" sz="1400" i="1" dirty="0">
                <a:solidFill>
                  <a:schemeClr val="bg1"/>
                </a:solidFill>
              </a:rPr>
              <a:t>text here </a:t>
            </a:r>
            <a:r>
              <a:rPr lang="en-US" altLang="zh-CN" sz="1400" i="1" dirty="0" smtClean="0">
                <a:solidFill>
                  <a:schemeClr val="bg1"/>
                </a:solidFill>
              </a:rPr>
              <a:t>Add your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Your text here </a:t>
            </a:r>
            <a:r>
              <a:rPr lang="en-US" altLang="zh-CN" sz="1400" i="1" dirty="0">
                <a:solidFill>
                  <a:schemeClr val="bg1"/>
                </a:solidFill>
              </a:rPr>
              <a:t>Y</a:t>
            </a:r>
            <a:r>
              <a:rPr lang="en-US" altLang="zh-CN" sz="1400" i="1" dirty="0" smtClean="0">
                <a:solidFill>
                  <a:schemeClr val="bg1"/>
                </a:solidFill>
              </a:rPr>
              <a:t>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Add your text </a:t>
            </a:r>
            <a:r>
              <a:rPr lang="en-US" altLang="zh-CN" sz="1400" i="1" dirty="0" smtClean="0">
                <a:solidFill>
                  <a:schemeClr val="bg1"/>
                </a:solidFill>
              </a:rPr>
              <a:t>here</a:t>
            </a:r>
            <a:endParaRPr lang="en-US" altLang="zh-CN" sz="1400" i="1" dirty="0" smtClean="0">
              <a:solidFill>
                <a:schemeClr val="bg1"/>
              </a:solidFill>
            </a:endParaRPr>
          </a:p>
          <a:p>
            <a:pPr algn="ctr"/>
            <a:endParaRPr lang="en-US" altLang="zh-CN" sz="1400" i="1" dirty="0">
              <a:solidFill>
                <a:schemeClr val="bg1"/>
              </a:solidFill>
            </a:endParaRPr>
          </a:p>
          <a:p>
            <a:pPr algn="ctr"/>
            <a:r>
              <a:rPr lang="en-US" altLang="zh-CN" sz="1400" i="1" dirty="0">
                <a:solidFill>
                  <a:schemeClr val="bg1"/>
                </a:solidFill>
              </a:rPr>
              <a:t>Your text here Add your text here </a:t>
            </a:r>
            <a:endParaRPr lang="en-US" altLang="zh-CN" sz="1400" i="1" dirty="0">
              <a:solidFill>
                <a:schemeClr val="bg1"/>
              </a:solidFill>
            </a:endParaRPr>
          </a:p>
          <a:p>
            <a:pPr algn="ctr"/>
            <a:r>
              <a:rPr lang="en-US" altLang="zh-CN" sz="1400" i="1" dirty="0">
                <a:solidFill>
                  <a:schemeClr val="bg1"/>
                </a:solidFill>
              </a:rPr>
              <a:t>Your text here Your text here </a:t>
            </a:r>
            <a:endParaRPr lang="en-US" altLang="zh-CN" sz="1400" i="1" dirty="0">
              <a:solidFill>
                <a:schemeClr val="bg1"/>
              </a:solidFill>
            </a:endParaRPr>
          </a:p>
          <a:p>
            <a:pPr algn="ctr"/>
            <a:r>
              <a:rPr lang="en-US" altLang="zh-CN" sz="1400" i="1" dirty="0">
                <a:solidFill>
                  <a:schemeClr val="bg1"/>
                </a:solidFill>
              </a:rPr>
              <a:t>Add your text here</a:t>
            </a:r>
            <a:endParaRPr lang="en-US" altLang="zh-CN" sz="1400" i="1" dirty="0">
              <a:solidFill>
                <a:schemeClr val="bg1"/>
              </a:solidFill>
            </a:endParaRPr>
          </a:p>
          <a:p>
            <a:pPr algn="ctr"/>
            <a:endParaRPr lang="en-US" altLang="zh-CN" sz="1400" i="1" dirty="0" smtClean="0">
              <a:solidFill>
                <a:schemeClr val="bg1"/>
              </a:solidFill>
            </a:endParaRPr>
          </a:p>
        </p:txBody>
      </p:sp>
      <p:sp>
        <p:nvSpPr>
          <p:cNvPr id="10" name="TextBox 3"/>
          <p:cNvSpPr txBox="1"/>
          <p:nvPr/>
        </p:nvSpPr>
        <p:spPr>
          <a:xfrm>
            <a:off x="7849634" y="4312085"/>
            <a:ext cx="2936307"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2400" i="1" dirty="0">
                <a:solidFill>
                  <a:schemeClr val="bg1"/>
                </a:solidFill>
                <a:latin typeface="Adobe 繁黑體 Std B" panose="020B0700000000000000" pitchFamily="34" charset="-128"/>
                <a:ea typeface="Adobe 繁黑體 Std B" panose="020B0700000000000000" pitchFamily="34" charset="-128"/>
              </a:rPr>
              <a:t>Title Here</a:t>
            </a:r>
            <a:endParaRPr kumimoji="0" lang="zh-CN" altLang="en-US"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20" name="TextBox 13"/>
          <p:cNvSpPr txBox="1"/>
          <p:nvPr/>
        </p:nvSpPr>
        <p:spPr>
          <a:xfrm>
            <a:off x="1587908" y="4077492"/>
            <a:ext cx="1440160" cy="307777"/>
          </a:xfrm>
          <a:prstGeom prst="rect">
            <a:avLst/>
          </a:prstGeom>
          <a:solidFill>
            <a:srgbClr val="135648"/>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i="1" dirty="0" smtClean="0">
                <a:solidFill>
                  <a:schemeClr val="bg1"/>
                </a:solidFill>
              </a:rPr>
              <a:t>YOUR TITLE HERE</a:t>
            </a:r>
            <a:endParaRPr lang="zh-CN" altLang="en-US" sz="1400" i="1" dirty="0">
              <a:solidFill>
                <a:schemeClr val="bg1"/>
              </a:solidFill>
            </a:endParaRPr>
          </a:p>
        </p:txBody>
      </p:sp>
      <p:sp>
        <p:nvSpPr>
          <p:cNvPr id="21" name="TextBox 15"/>
          <p:cNvSpPr txBox="1"/>
          <p:nvPr/>
        </p:nvSpPr>
        <p:spPr>
          <a:xfrm>
            <a:off x="487915" y="4426385"/>
            <a:ext cx="3409854"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rgbClr val="01483F"/>
                </a:solidFill>
              </a:rPr>
              <a:t>Your </a:t>
            </a:r>
            <a:r>
              <a:rPr lang="en-US" altLang="zh-CN" i="1" dirty="0">
                <a:solidFill>
                  <a:srgbClr val="01483F"/>
                </a:solidFill>
              </a:rPr>
              <a:t>text here </a:t>
            </a:r>
            <a:r>
              <a:rPr lang="en-US" altLang="zh-CN" i="1" dirty="0" smtClean="0">
                <a:solidFill>
                  <a:srgbClr val="01483F"/>
                </a:solidFill>
              </a:rPr>
              <a:t>Add your </a:t>
            </a:r>
            <a:r>
              <a:rPr lang="en-US" altLang="zh-CN" i="1" dirty="0">
                <a:solidFill>
                  <a:srgbClr val="01483F"/>
                </a:solidFill>
              </a:rPr>
              <a:t>text here </a:t>
            </a:r>
            <a:endParaRPr lang="en-US" altLang="zh-CN" i="1" dirty="0" smtClean="0">
              <a:solidFill>
                <a:srgbClr val="01483F"/>
              </a:solidFill>
            </a:endParaRPr>
          </a:p>
          <a:p>
            <a:pPr algn="ctr"/>
            <a:r>
              <a:rPr lang="en-US" altLang="zh-CN" i="1" dirty="0" smtClean="0">
                <a:solidFill>
                  <a:srgbClr val="01483F"/>
                </a:solidFill>
              </a:rPr>
              <a:t>Your text here </a:t>
            </a:r>
            <a:r>
              <a:rPr lang="en-US" altLang="zh-CN" i="1" dirty="0">
                <a:solidFill>
                  <a:srgbClr val="01483F"/>
                </a:solidFill>
              </a:rPr>
              <a:t>Y</a:t>
            </a:r>
            <a:r>
              <a:rPr lang="en-US" altLang="zh-CN" i="1" dirty="0" smtClean="0">
                <a:solidFill>
                  <a:srgbClr val="01483F"/>
                </a:solidFill>
              </a:rPr>
              <a:t>our </a:t>
            </a:r>
            <a:r>
              <a:rPr lang="en-US" altLang="zh-CN" i="1" dirty="0">
                <a:solidFill>
                  <a:srgbClr val="01483F"/>
                </a:solidFill>
              </a:rPr>
              <a:t>text here </a:t>
            </a:r>
            <a:endParaRPr lang="en-US" altLang="zh-CN" i="1" dirty="0" smtClean="0">
              <a:solidFill>
                <a:srgbClr val="01483F"/>
              </a:solidFill>
            </a:endParaRPr>
          </a:p>
          <a:p>
            <a:pPr algn="ctr"/>
            <a:r>
              <a:rPr lang="en-US" altLang="zh-CN" i="1" dirty="0" smtClean="0">
                <a:solidFill>
                  <a:srgbClr val="01483F"/>
                </a:solidFill>
              </a:rPr>
              <a:t>Add your text here</a:t>
            </a:r>
            <a:endParaRPr lang="en-US" altLang="zh-CN" i="1" dirty="0" smtClean="0">
              <a:solidFill>
                <a:srgbClr val="01483F"/>
              </a:solidFill>
            </a:endParaRPr>
          </a:p>
        </p:txBody>
      </p:sp>
      <p:grpSp>
        <p:nvGrpSpPr>
          <p:cNvPr id="27" name="组合 26"/>
          <p:cNvGrpSpPr/>
          <p:nvPr/>
        </p:nvGrpSpPr>
        <p:grpSpPr>
          <a:xfrm>
            <a:off x="1761888" y="2892643"/>
            <a:ext cx="1092200" cy="1092200"/>
            <a:chOff x="1302830" y="2917985"/>
            <a:chExt cx="1092200" cy="1092200"/>
          </a:xfrm>
        </p:grpSpPr>
        <p:sp>
          <p:nvSpPr>
            <p:cNvPr id="22" name="流程图: 联系 21"/>
            <p:cNvSpPr/>
            <p:nvPr/>
          </p:nvSpPr>
          <p:spPr>
            <a:xfrm>
              <a:off x="1302830" y="2917985"/>
              <a:ext cx="1092200" cy="1092200"/>
            </a:xfrm>
            <a:prstGeom prst="flowChartConnector">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26"/>
            <p:cNvSpPr/>
            <p:nvPr/>
          </p:nvSpPr>
          <p:spPr bwMode="auto">
            <a:xfrm>
              <a:off x="1556708" y="3197066"/>
              <a:ext cx="586180" cy="559030"/>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grpSp>
      <p:grpSp>
        <p:nvGrpSpPr>
          <p:cNvPr id="24" name="组合 23"/>
          <p:cNvGrpSpPr/>
          <p:nvPr/>
        </p:nvGrpSpPr>
        <p:grpSpPr>
          <a:xfrm>
            <a:off x="5113945" y="2930481"/>
            <a:ext cx="1092200" cy="1092200"/>
            <a:chOff x="3251146" y="2917985"/>
            <a:chExt cx="1092200" cy="1092200"/>
          </a:xfrm>
        </p:grpSpPr>
        <p:sp>
          <p:nvSpPr>
            <p:cNvPr id="23" name="流程图: 联系 22"/>
            <p:cNvSpPr/>
            <p:nvPr/>
          </p:nvSpPr>
          <p:spPr>
            <a:xfrm>
              <a:off x="3251146" y="2917985"/>
              <a:ext cx="1092200" cy="1092200"/>
            </a:xfrm>
            <a:prstGeom prst="flowChartConnector">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1"/>
            <p:cNvSpPr/>
            <p:nvPr/>
          </p:nvSpPr>
          <p:spPr bwMode="auto">
            <a:xfrm>
              <a:off x="3463912" y="3143803"/>
              <a:ext cx="666668" cy="665556"/>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grpSp>
      <p:sp>
        <p:nvSpPr>
          <p:cNvPr id="25" name="TextBox 13"/>
          <p:cNvSpPr txBox="1"/>
          <p:nvPr/>
        </p:nvSpPr>
        <p:spPr>
          <a:xfrm>
            <a:off x="4939965" y="4158196"/>
            <a:ext cx="1440160" cy="307777"/>
          </a:xfrm>
          <a:prstGeom prst="rect">
            <a:avLst/>
          </a:prstGeom>
          <a:solidFill>
            <a:srgbClr val="135648"/>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i="1" dirty="0" smtClean="0">
                <a:solidFill>
                  <a:schemeClr val="bg1"/>
                </a:solidFill>
              </a:rPr>
              <a:t>YOUR TITLE HERE</a:t>
            </a:r>
            <a:endParaRPr lang="zh-CN" altLang="en-US" sz="1400" i="1" dirty="0">
              <a:solidFill>
                <a:schemeClr val="bg1"/>
              </a:solidFill>
            </a:endParaRPr>
          </a:p>
        </p:txBody>
      </p:sp>
      <p:sp>
        <p:nvSpPr>
          <p:cNvPr id="26" name="TextBox 15"/>
          <p:cNvSpPr txBox="1"/>
          <p:nvPr/>
        </p:nvSpPr>
        <p:spPr>
          <a:xfrm>
            <a:off x="3835120" y="4426385"/>
            <a:ext cx="3498668"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rgbClr val="01483F"/>
                </a:solidFill>
              </a:rPr>
              <a:t>Your </a:t>
            </a:r>
            <a:r>
              <a:rPr lang="en-US" altLang="zh-CN" i="1" dirty="0">
                <a:solidFill>
                  <a:srgbClr val="01483F"/>
                </a:solidFill>
              </a:rPr>
              <a:t>text here </a:t>
            </a:r>
            <a:r>
              <a:rPr lang="en-US" altLang="zh-CN" i="1" dirty="0" smtClean="0">
                <a:solidFill>
                  <a:srgbClr val="01483F"/>
                </a:solidFill>
              </a:rPr>
              <a:t>Add your </a:t>
            </a:r>
            <a:r>
              <a:rPr lang="en-US" altLang="zh-CN" i="1" dirty="0">
                <a:solidFill>
                  <a:srgbClr val="01483F"/>
                </a:solidFill>
              </a:rPr>
              <a:t>text here </a:t>
            </a:r>
            <a:endParaRPr lang="en-US" altLang="zh-CN" i="1" dirty="0" smtClean="0">
              <a:solidFill>
                <a:srgbClr val="01483F"/>
              </a:solidFill>
            </a:endParaRPr>
          </a:p>
          <a:p>
            <a:pPr algn="ctr"/>
            <a:r>
              <a:rPr lang="en-US" altLang="zh-CN" i="1" dirty="0" smtClean="0">
                <a:solidFill>
                  <a:srgbClr val="01483F"/>
                </a:solidFill>
              </a:rPr>
              <a:t>Your text here </a:t>
            </a:r>
            <a:r>
              <a:rPr lang="en-US" altLang="zh-CN" i="1" dirty="0">
                <a:solidFill>
                  <a:srgbClr val="01483F"/>
                </a:solidFill>
              </a:rPr>
              <a:t>Y</a:t>
            </a:r>
            <a:r>
              <a:rPr lang="en-US" altLang="zh-CN" i="1" dirty="0" smtClean="0">
                <a:solidFill>
                  <a:srgbClr val="01483F"/>
                </a:solidFill>
              </a:rPr>
              <a:t>our </a:t>
            </a:r>
            <a:r>
              <a:rPr lang="en-US" altLang="zh-CN" i="1" dirty="0">
                <a:solidFill>
                  <a:srgbClr val="01483F"/>
                </a:solidFill>
              </a:rPr>
              <a:t>text here </a:t>
            </a:r>
            <a:endParaRPr lang="en-US" altLang="zh-CN" i="1" dirty="0" smtClean="0">
              <a:solidFill>
                <a:srgbClr val="01483F"/>
              </a:solidFill>
            </a:endParaRPr>
          </a:p>
          <a:p>
            <a:pPr algn="ctr"/>
            <a:r>
              <a:rPr lang="en-US" altLang="zh-CN" i="1" dirty="0" smtClean="0">
                <a:solidFill>
                  <a:srgbClr val="01483F"/>
                </a:solidFill>
              </a:rPr>
              <a:t>Add your text here</a:t>
            </a:r>
            <a:endParaRPr lang="en-US" altLang="zh-CN" i="1" dirty="0" smtClean="0">
              <a:solidFill>
                <a:srgbClr val="01483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7834" b="7834"/>
          <a:stretch>
            <a:fillRect/>
          </a:stretch>
        </p:blipFill>
        <p:spPr>
          <a:xfrm>
            <a:off x="0" y="0"/>
            <a:ext cx="12192000" cy="6858000"/>
          </a:xfrm>
          <a:prstGeom prst="rect">
            <a:avLst/>
          </a:prstGeom>
        </p:spPr>
      </p:pic>
      <p:sp>
        <p:nvSpPr>
          <p:cNvPr id="15" name="平行四边形 14"/>
          <p:cNvSpPr/>
          <p:nvPr/>
        </p:nvSpPr>
        <p:spPr>
          <a:xfrm>
            <a:off x="329610" y="318977"/>
            <a:ext cx="11546958" cy="6188149"/>
          </a:xfrm>
          <a:prstGeom prst="parallelogram">
            <a:avLst>
              <a:gd name="adj" fmla="val 0"/>
            </a:avLst>
          </a:prstGeom>
          <a:solidFill>
            <a:srgbClr val="01483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3"/>
          <p:cNvSpPr txBox="1"/>
          <p:nvPr/>
        </p:nvSpPr>
        <p:spPr>
          <a:xfrm>
            <a:off x="5060563" y="1209751"/>
            <a:ext cx="2053149"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3200" i="1" dirty="0">
                <a:solidFill>
                  <a:schemeClr val="bg1"/>
                </a:solidFill>
                <a:latin typeface="Adobe 繁黑體 Std B" panose="020B0700000000000000" pitchFamily="34" charset="-128"/>
                <a:ea typeface="Adobe 繁黑體 Std B" panose="020B0700000000000000" pitchFamily="34" charset="-128"/>
              </a:rPr>
              <a:t>Title Here</a:t>
            </a:r>
            <a:endParaRPr kumimoji="0" lang="zh-CN" altLang="en-US" sz="2400"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10" name="文本框 1"/>
          <p:cNvSpPr txBox="1"/>
          <p:nvPr/>
        </p:nvSpPr>
        <p:spPr>
          <a:xfrm>
            <a:off x="1713637" y="1710593"/>
            <a:ext cx="874700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chemeClr val="bg1"/>
                </a:solidFill>
                <a:ea typeface="Kozuka Gothic Pr6N EL" panose="020B0200000000000000" pitchFamily="34" charset="-128"/>
              </a:rPr>
              <a:t>Text your main idea here. Text your main idea here</a:t>
            </a:r>
            <a:r>
              <a:rPr lang="en-US" altLang="zh-CN" i="1" dirty="0">
                <a:solidFill>
                  <a:schemeClr val="bg1"/>
                </a:solidFill>
                <a:ea typeface="Kozuka Gothic Pr6N EL" panose="020B0200000000000000" pitchFamily="34" charset="-128"/>
              </a:rPr>
              <a:t>. Text your main idea here. Text your main idea here. </a:t>
            </a:r>
            <a:r>
              <a:rPr lang="en-US" altLang="zh-CN" i="1" dirty="0" smtClean="0">
                <a:solidFill>
                  <a:schemeClr val="bg1"/>
                </a:solidFill>
                <a:ea typeface="Kozuka Gothic Pr6N EL" panose="020B0200000000000000" pitchFamily="34" charset="-128"/>
              </a:rPr>
              <a:t>Text </a:t>
            </a:r>
            <a:r>
              <a:rPr lang="en-US" altLang="zh-CN" i="1" dirty="0" smtClean="0">
                <a:solidFill>
                  <a:schemeClr val="bg1"/>
                </a:solidFill>
                <a:ea typeface="Kozuka Gothic Pr6N EL" panose="020B0200000000000000" pitchFamily="34" charset="-128"/>
              </a:rPr>
              <a:t>your main idea here. </a:t>
            </a:r>
            <a:endParaRPr lang="zh-CN" altLang="en-US" i="1" dirty="0" smtClean="0">
              <a:solidFill>
                <a:schemeClr val="bg1"/>
              </a:solidFill>
              <a:ea typeface="Kozuka Gothic Pr6N EL" panose="020B0200000000000000" pitchFamily="34" charset="-128"/>
            </a:endParaRPr>
          </a:p>
        </p:txBody>
      </p:sp>
      <p:sp>
        <p:nvSpPr>
          <p:cNvPr id="35" name="流程图: 联系 34"/>
          <p:cNvSpPr/>
          <p:nvPr/>
        </p:nvSpPr>
        <p:spPr>
          <a:xfrm>
            <a:off x="2986971" y="2885589"/>
            <a:ext cx="958102" cy="958102"/>
          </a:xfrm>
          <a:prstGeom prst="flowChartConnector">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i="1">
              <a:solidFill>
                <a:schemeClr val="bg1"/>
              </a:solidFill>
            </a:endParaRPr>
          </a:p>
        </p:txBody>
      </p:sp>
      <p:sp>
        <p:nvSpPr>
          <p:cNvPr id="37" name="空心弧 36"/>
          <p:cNvSpPr/>
          <p:nvPr/>
        </p:nvSpPr>
        <p:spPr>
          <a:xfrm rot="5139218">
            <a:off x="2889958" y="2788576"/>
            <a:ext cx="1152128" cy="1152128"/>
          </a:xfrm>
          <a:prstGeom prst="blockArc">
            <a:avLst>
              <a:gd name="adj1" fmla="val 10800000"/>
              <a:gd name="adj2" fmla="val 3596845"/>
              <a:gd name="adj3" fmla="val 122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i="1">
              <a:solidFill>
                <a:schemeClr val="bg1"/>
              </a:solidFill>
            </a:endParaRPr>
          </a:p>
        </p:txBody>
      </p:sp>
      <p:sp>
        <p:nvSpPr>
          <p:cNvPr id="38" name="TextBox 9"/>
          <p:cNvSpPr txBox="1"/>
          <p:nvPr/>
        </p:nvSpPr>
        <p:spPr>
          <a:xfrm>
            <a:off x="3213994" y="3148616"/>
            <a:ext cx="61206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smtClean="0">
                <a:solidFill>
                  <a:schemeClr val="bg1"/>
                </a:solidFill>
              </a:rPr>
              <a:t>60%</a:t>
            </a:r>
            <a:endParaRPr lang="zh-CN" altLang="en-US" i="1" dirty="0">
              <a:solidFill>
                <a:schemeClr val="bg1"/>
              </a:solidFill>
            </a:endParaRPr>
          </a:p>
        </p:txBody>
      </p:sp>
      <p:sp>
        <p:nvSpPr>
          <p:cNvPr id="41" name="圆角矩形 40"/>
          <p:cNvSpPr/>
          <p:nvPr/>
        </p:nvSpPr>
        <p:spPr>
          <a:xfrm>
            <a:off x="2866456" y="4109405"/>
            <a:ext cx="1343147" cy="263347"/>
          </a:xfrm>
          <a:prstGeom prst="roundRect">
            <a:avLst/>
          </a:prstGeom>
          <a:solidFill>
            <a:srgbClr val="A3C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i="1">
              <a:solidFill>
                <a:schemeClr val="bg1"/>
              </a:solidFill>
            </a:endParaRPr>
          </a:p>
        </p:txBody>
      </p:sp>
      <p:sp>
        <p:nvSpPr>
          <p:cNvPr id="42" name="TextBox 13"/>
          <p:cNvSpPr txBox="1"/>
          <p:nvPr/>
        </p:nvSpPr>
        <p:spPr>
          <a:xfrm>
            <a:off x="2817950" y="4101269"/>
            <a:ext cx="1440160" cy="307777"/>
          </a:xfrm>
          <a:prstGeom prst="rect">
            <a:avLst/>
          </a:prstGeom>
          <a:solidFill>
            <a:srgbClr val="01483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i="1" dirty="0" smtClean="0">
                <a:solidFill>
                  <a:schemeClr val="bg1"/>
                </a:solidFill>
              </a:rPr>
              <a:t>YOUR TITLE HERE</a:t>
            </a:r>
            <a:endParaRPr lang="zh-CN" altLang="en-US" sz="1400" i="1" dirty="0">
              <a:solidFill>
                <a:schemeClr val="bg1"/>
              </a:solidFill>
            </a:endParaRPr>
          </a:p>
        </p:txBody>
      </p:sp>
      <p:sp>
        <p:nvSpPr>
          <p:cNvPr id="40" name="TextBox 15"/>
          <p:cNvSpPr txBox="1"/>
          <p:nvPr/>
        </p:nvSpPr>
        <p:spPr>
          <a:xfrm>
            <a:off x="2029840" y="4372752"/>
            <a:ext cx="3020358"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chemeClr val="bg1"/>
                </a:solidFill>
              </a:rPr>
              <a:t>Your </a:t>
            </a:r>
            <a:r>
              <a:rPr lang="en-US" altLang="zh-CN" sz="1400" i="1" dirty="0">
                <a:solidFill>
                  <a:schemeClr val="bg1"/>
                </a:solidFill>
              </a:rPr>
              <a:t>text here </a:t>
            </a:r>
            <a:r>
              <a:rPr lang="en-US" altLang="zh-CN" sz="1400" i="1" dirty="0" smtClean="0">
                <a:solidFill>
                  <a:schemeClr val="bg1"/>
                </a:solidFill>
              </a:rPr>
              <a:t>Add your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Your text here </a:t>
            </a:r>
            <a:r>
              <a:rPr lang="en-US" altLang="zh-CN" sz="1400" i="1" dirty="0">
                <a:solidFill>
                  <a:schemeClr val="bg1"/>
                </a:solidFill>
              </a:rPr>
              <a:t>Y</a:t>
            </a:r>
            <a:r>
              <a:rPr lang="en-US" altLang="zh-CN" sz="1400" i="1" dirty="0" smtClean="0">
                <a:solidFill>
                  <a:schemeClr val="bg1"/>
                </a:solidFill>
              </a:rPr>
              <a:t>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Add your text here</a:t>
            </a:r>
            <a:endParaRPr lang="en-US" altLang="zh-CN" sz="1400" i="1" dirty="0" smtClean="0">
              <a:solidFill>
                <a:schemeClr val="bg1"/>
              </a:solidFill>
            </a:endParaRPr>
          </a:p>
        </p:txBody>
      </p:sp>
      <p:sp>
        <p:nvSpPr>
          <p:cNvPr id="27" name="流程图: 联系 26"/>
          <p:cNvSpPr/>
          <p:nvPr/>
        </p:nvSpPr>
        <p:spPr>
          <a:xfrm>
            <a:off x="5647289" y="2885589"/>
            <a:ext cx="958102" cy="958102"/>
          </a:xfrm>
          <a:prstGeom prst="flowChartConnector">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i="1">
              <a:solidFill>
                <a:schemeClr val="bg1"/>
              </a:solidFill>
            </a:endParaRPr>
          </a:p>
        </p:txBody>
      </p:sp>
      <p:sp>
        <p:nvSpPr>
          <p:cNvPr id="29" name="空心弧 28"/>
          <p:cNvSpPr/>
          <p:nvPr/>
        </p:nvSpPr>
        <p:spPr>
          <a:xfrm rot="1443608">
            <a:off x="5523039" y="2788576"/>
            <a:ext cx="1152128" cy="1152128"/>
          </a:xfrm>
          <a:prstGeom prst="blockArc">
            <a:avLst>
              <a:gd name="adj1" fmla="val 15097847"/>
              <a:gd name="adj2" fmla="val 120319"/>
              <a:gd name="adj3" fmla="val 1276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i="1">
              <a:solidFill>
                <a:schemeClr val="bg1"/>
              </a:solidFill>
            </a:endParaRPr>
          </a:p>
        </p:txBody>
      </p:sp>
      <p:sp>
        <p:nvSpPr>
          <p:cNvPr id="30" name="TextBox 22"/>
          <p:cNvSpPr txBox="1"/>
          <p:nvPr/>
        </p:nvSpPr>
        <p:spPr>
          <a:xfrm>
            <a:off x="5874312" y="3148616"/>
            <a:ext cx="61206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smtClean="0">
                <a:solidFill>
                  <a:schemeClr val="bg1"/>
                </a:solidFill>
              </a:rPr>
              <a:t>30%</a:t>
            </a:r>
            <a:endParaRPr lang="zh-CN" altLang="en-US" i="1" dirty="0">
              <a:solidFill>
                <a:schemeClr val="bg1"/>
              </a:solidFill>
            </a:endParaRPr>
          </a:p>
        </p:txBody>
      </p:sp>
      <p:sp>
        <p:nvSpPr>
          <p:cNvPr id="33" name="圆角矩形 32"/>
          <p:cNvSpPr/>
          <p:nvPr/>
        </p:nvSpPr>
        <p:spPr>
          <a:xfrm>
            <a:off x="5526774" y="4109405"/>
            <a:ext cx="1343147" cy="263347"/>
          </a:xfrm>
          <a:prstGeom prst="roundRect">
            <a:avLst/>
          </a:prstGeom>
          <a:solidFill>
            <a:srgbClr val="306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i="1">
              <a:solidFill>
                <a:schemeClr val="bg1"/>
              </a:solidFill>
            </a:endParaRPr>
          </a:p>
        </p:txBody>
      </p:sp>
      <p:sp>
        <p:nvSpPr>
          <p:cNvPr id="34" name="TextBox 26"/>
          <p:cNvSpPr txBox="1"/>
          <p:nvPr/>
        </p:nvSpPr>
        <p:spPr>
          <a:xfrm>
            <a:off x="5478268" y="4101269"/>
            <a:ext cx="1440160" cy="307777"/>
          </a:xfrm>
          <a:prstGeom prst="rect">
            <a:avLst/>
          </a:prstGeom>
          <a:solidFill>
            <a:srgbClr val="01483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i="1" dirty="0" smtClean="0">
                <a:solidFill>
                  <a:schemeClr val="bg1"/>
                </a:solidFill>
              </a:rPr>
              <a:t>YOUR TITLE HERE</a:t>
            </a:r>
            <a:endParaRPr lang="zh-CN" altLang="en-US" sz="1400" i="1" dirty="0">
              <a:solidFill>
                <a:schemeClr val="bg1"/>
              </a:solidFill>
            </a:endParaRPr>
          </a:p>
        </p:txBody>
      </p:sp>
      <p:sp>
        <p:nvSpPr>
          <p:cNvPr id="32" name="TextBox 24"/>
          <p:cNvSpPr txBox="1"/>
          <p:nvPr/>
        </p:nvSpPr>
        <p:spPr>
          <a:xfrm>
            <a:off x="4690158" y="4372752"/>
            <a:ext cx="3020358"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chemeClr val="bg1"/>
                </a:solidFill>
              </a:rPr>
              <a:t>Your </a:t>
            </a:r>
            <a:r>
              <a:rPr lang="en-US" altLang="zh-CN" sz="1400" i="1" dirty="0">
                <a:solidFill>
                  <a:schemeClr val="bg1"/>
                </a:solidFill>
              </a:rPr>
              <a:t>text here </a:t>
            </a:r>
            <a:r>
              <a:rPr lang="en-US" altLang="zh-CN" sz="1400" i="1" dirty="0" smtClean="0">
                <a:solidFill>
                  <a:schemeClr val="bg1"/>
                </a:solidFill>
              </a:rPr>
              <a:t>Add your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Your text here </a:t>
            </a:r>
            <a:r>
              <a:rPr lang="en-US" altLang="zh-CN" sz="1400" i="1" dirty="0">
                <a:solidFill>
                  <a:schemeClr val="bg1"/>
                </a:solidFill>
              </a:rPr>
              <a:t>Y</a:t>
            </a:r>
            <a:r>
              <a:rPr lang="en-US" altLang="zh-CN" sz="1400" i="1" dirty="0" smtClean="0">
                <a:solidFill>
                  <a:schemeClr val="bg1"/>
                </a:solidFill>
              </a:rPr>
              <a:t>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Add your text here</a:t>
            </a:r>
            <a:endParaRPr lang="en-US" altLang="zh-CN" sz="1400" i="1" dirty="0" smtClean="0">
              <a:solidFill>
                <a:schemeClr val="bg1"/>
              </a:solidFill>
            </a:endParaRPr>
          </a:p>
        </p:txBody>
      </p:sp>
      <p:sp>
        <p:nvSpPr>
          <p:cNvPr id="19" name="流程图: 联系 18"/>
          <p:cNvSpPr/>
          <p:nvPr/>
        </p:nvSpPr>
        <p:spPr>
          <a:xfrm>
            <a:off x="8258420" y="2885589"/>
            <a:ext cx="958102" cy="958102"/>
          </a:xfrm>
          <a:prstGeom prst="flowChartConnector">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i="1">
              <a:solidFill>
                <a:schemeClr val="bg1"/>
              </a:solidFill>
            </a:endParaRPr>
          </a:p>
        </p:txBody>
      </p:sp>
      <p:sp>
        <p:nvSpPr>
          <p:cNvPr id="21" name="空心弧 20"/>
          <p:cNvSpPr/>
          <p:nvPr/>
        </p:nvSpPr>
        <p:spPr>
          <a:xfrm rot="1443608">
            <a:off x="8187335" y="2788576"/>
            <a:ext cx="1152128" cy="1152128"/>
          </a:xfrm>
          <a:prstGeom prst="blockArc">
            <a:avLst>
              <a:gd name="adj1" fmla="val 15142950"/>
              <a:gd name="adj2" fmla="val 11644594"/>
              <a:gd name="adj3" fmla="val 129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i="1">
              <a:solidFill>
                <a:schemeClr val="bg1"/>
              </a:solidFill>
            </a:endParaRPr>
          </a:p>
        </p:txBody>
      </p:sp>
      <p:sp>
        <p:nvSpPr>
          <p:cNvPr id="22" name="TextBox 31"/>
          <p:cNvSpPr txBox="1"/>
          <p:nvPr/>
        </p:nvSpPr>
        <p:spPr>
          <a:xfrm>
            <a:off x="8538608" y="3148616"/>
            <a:ext cx="61206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smtClean="0">
                <a:solidFill>
                  <a:schemeClr val="bg1"/>
                </a:solidFill>
              </a:rPr>
              <a:t>80%</a:t>
            </a:r>
            <a:endParaRPr lang="zh-CN" altLang="en-US" i="1" dirty="0">
              <a:solidFill>
                <a:schemeClr val="bg1"/>
              </a:solidFill>
            </a:endParaRPr>
          </a:p>
        </p:txBody>
      </p:sp>
      <p:sp>
        <p:nvSpPr>
          <p:cNvPr id="25" name="圆角矩形 24"/>
          <p:cNvSpPr/>
          <p:nvPr/>
        </p:nvSpPr>
        <p:spPr>
          <a:xfrm>
            <a:off x="8191070" y="4109405"/>
            <a:ext cx="1343147" cy="263347"/>
          </a:xfrm>
          <a:prstGeom prst="roundRect">
            <a:avLst/>
          </a:prstGeom>
          <a:solidFill>
            <a:srgbClr val="183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i="1">
              <a:solidFill>
                <a:schemeClr val="bg1"/>
              </a:solidFill>
            </a:endParaRPr>
          </a:p>
        </p:txBody>
      </p:sp>
      <p:sp>
        <p:nvSpPr>
          <p:cNvPr id="26" name="TextBox 35"/>
          <p:cNvSpPr txBox="1"/>
          <p:nvPr/>
        </p:nvSpPr>
        <p:spPr>
          <a:xfrm>
            <a:off x="8142564" y="4101269"/>
            <a:ext cx="1440160" cy="307777"/>
          </a:xfrm>
          <a:prstGeom prst="rect">
            <a:avLst/>
          </a:prstGeom>
          <a:solidFill>
            <a:srgbClr val="01483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i="1" dirty="0" smtClean="0">
                <a:solidFill>
                  <a:schemeClr val="bg1"/>
                </a:solidFill>
              </a:rPr>
              <a:t>YOUR TITLE HERE</a:t>
            </a:r>
            <a:endParaRPr lang="zh-CN" altLang="en-US" sz="1400" i="1" dirty="0">
              <a:solidFill>
                <a:schemeClr val="bg1"/>
              </a:solidFill>
            </a:endParaRPr>
          </a:p>
        </p:txBody>
      </p:sp>
      <p:sp>
        <p:nvSpPr>
          <p:cNvPr id="24" name="TextBox 33"/>
          <p:cNvSpPr txBox="1"/>
          <p:nvPr/>
        </p:nvSpPr>
        <p:spPr>
          <a:xfrm>
            <a:off x="7354454" y="4372752"/>
            <a:ext cx="3020358"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chemeClr val="bg1"/>
                </a:solidFill>
              </a:rPr>
              <a:t>Your </a:t>
            </a:r>
            <a:r>
              <a:rPr lang="en-US" altLang="zh-CN" sz="1400" i="1" dirty="0">
                <a:solidFill>
                  <a:schemeClr val="bg1"/>
                </a:solidFill>
              </a:rPr>
              <a:t>text here </a:t>
            </a:r>
            <a:r>
              <a:rPr lang="en-US" altLang="zh-CN" sz="1400" i="1" dirty="0" smtClean="0">
                <a:solidFill>
                  <a:schemeClr val="bg1"/>
                </a:solidFill>
              </a:rPr>
              <a:t>Add your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Your text here </a:t>
            </a:r>
            <a:r>
              <a:rPr lang="en-US" altLang="zh-CN" sz="1400" i="1" dirty="0">
                <a:solidFill>
                  <a:schemeClr val="bg1"/>
                </a:solidFill>
              </a:rPr>
              <a:t>Y</a:t>
            </a:r>
            <a:r>
              <a:rPr lang="en-US" altLang="zh-CN" sz="1400" i="1" dirty="0" smtClean="0">
                <a:solidFill>
                  <a:schemeClr val="bg1"/>
                </a:solidFill>
              </a:rPr>
              <a:t>our </a:t>
            </a:r>
            <a:r>
              <a:rPr lang="en-US" altLang="zh-CN" sz="1400" i="1" dirty="0">
                <a:solidFill>
                  <a:schemeClr val="bg1"/>
                </a:solidFill>
              </a:rPr>
              <a:t>text here </a:t>
            </a:r>
            <a:endParaRPr lang="en-US" altLang="zh-CN" sz="1400" i="1" dirty="0" smtClean="0">
              <a:solidFill>
                <a:schemeClr val="bg1"/>
              </a:solidFill>
            </a:endParaRPr>
          </a:p>
          <a:p>
            <a:pPr algn="ctr"/>
            <a:r>
              <a:rPr lang="en-US" altLang="zh-CN" sz="1400" i="1" dirty="0" smtClean="0">
                <a:solidFill>
                  <a:schemeClr val="bg1"/>
                </a:solidFill>
              </a:rPr>
              <a:t>Add your text here</a:t>
            </a:r>
            <a:endParaRPr lang="en-US" altLang="zh-CN" sz="1400" i="1" dirty="0" smtClean="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17989" b="25761"/>
          <a:stretch>
            <a:fillRect/>
          </a:stretch>
        </p:blipFill>
        <p:spPr>
          <a:xfrm>
            <a:off x="0" y="0"/>
            <a:ext cx="12192000" cy="6858000"/>
          </a:xfrm>
          <a:prstGeom prst="rect">
            <a:avLst/>
          </a:prstGeom>
        </p:spPr>
      </p:pic>
      <p:sp>
        <p:nvSpPr>
          <p:cNvPr id="3" name="文本框 2"/>
          <p:cNvSpPr txBox="1"/>
          <p:nvPr/>
        </p:nvSpPr>
        <p:spPr>
          <a:xfrm>
            <a:off x="2537355" y="2705725"/>
            <a:ext cx="7190315" cy="1446550"/>
          </a:xfrm>
          <a:prstGeom prst="rect">
            <a:avLst/>
          </a:prstGeom>
          <a:noFill/>
        </p:spPr>
        <p:txBody>
          <a:bodyPr wrap="square" rtlCol="0">
            <a:spAutoFit/>
          </a:bodyPr>
          <a:lstStyle/>
          <a:p>
            <a:r>
              <a:rPr lang="en-US" altLang="zh-CN" sz="8800" i="1" dirty="0" smtClean="0">
                <a:solidFill>
                  <a:schemeClr val="bg1"/>
                </a:solidFill>
                <a:latin typeface="Adobe 繁黑體 Std B" panose="020B0700000000000000" pitchFamily="34" charset="-128"/>
                <a:ea typeface="Adobe 繁黑體 Std B" panose="020B0700000000000000" pitchFamily="34" charset="-128"/>
              </a:rPr>
              <a:t>THANK YOU</a:t>
            </a:r>
            <a:endParaRPr lang="zh-CN" altLang="en-US" sz="8800" i="1" dirty="0">
              <a:solidFill>
                <a:schemeClr val="bg1"/>
              </a:solidFill>
              <a:latin typeface="Adobe 繁黑體 Std B" panose="020B0700000000000000" pitchFamily="34" charset="-128"/>
              <a:ea typeface="Adobe 繁黑體 Std B" panose="020B0700000000000000"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8475" r="15168"/>
          <a:stretch>
            <a:fillRect/>
          </a:stretch>
        </p:blipFill>
        <p:spPr>
          <a:xfrm>
            <a:off x="7708606" y="368164"/>
            <a:ext cx="4062132" cy="6121671"/>
          </a:xfrm>
          <a:prstGeom prst="rect">
            <a:avLst/>
          </a:prstGeom>
        </p:spPr>
      </p:pic>
      <p:sp>
        <p:nvSpPr>
          <p:cNvPr id="3" name="TextBox 3"/>
          <p:cNvSpPr txBox="1"/>
          <p:nvPr/>
        </p:nvSpPr>
        <p:spPr>
          <a:xfrm>
            <a:off x="2363739" y="669374"/>
            <a:ext cx="3235371" cy="1107996"/>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just" defTabSz="914400" fontAlgn="auto">
              <a:spcBef>
                <a:spcPts val="0"/>
              </a:spcBef>
              <a:spcAft>
                <a:spcPts val="0"/>
              </a:spcAft>
              <a:buClrTx/>
              <a:buSzTx/>
              <a:buFontTx/>
              <a:buNone/>
              <a:defRPr/>
            </a:pPr>
            <a:r>
              <a:rPr kumimoji="0" lang="en-US" altLang="zh-CN" sz="6600" i="1" kern="1200" cap="none" normalizeH="0" baseline="0" noProof="0" dirty="0">
                <a:solidFill>
                  <a:srgbClr val="01483F"/>
                </a:solidFill>
                <a:effectLst>
                  <a:outerShdw blurRad="38100" dist="38100" dir="2700000" algn="tl">
                    <a:srgbClr val="000000">
                      <a:alpha val="43137"/>
                    </a:srgbClr>
                  </a:outerShdw>
                </a:effectLst>
                <a:latin typeface="Adobe 繁黑體 Std B" panose="020B0700000000000000" pitchFamily="34" charset="-128"/>
                <a:ea typeface="Adobe 繁黑體 Std B" panose="020B0700000000000000" pitchFamily="34" charset="-128"/>
              </a:rPr>
              <a:t>C</a:t>
            </a:r>
            <a:r>
              <a:rPr kumimoji="0" lang="en-US" altLang="zh-CN" sz="5400" i="1" kern="1200" cap="none" normalizeH="0" baseline="0" noProof="0" dirty="0">
                <a:solidFill>
                  <a:srgbClr val="01483F"/>
                </a:solidFill>
                <a:latin typeface="Adobe 繁黑體 Std B" panose="020B0700000000000000" pitchFamily="34" charset="-128"/>
                <a:ea typeface="Adobe 繁黑體 Std B" panose="020B0700000000000000" pitchFamily="34" charset="-128"/>
              </a:rPr>
              <a:t>ontents</a:t>
            </a:r>
            <a:endParaRPr kumimoji="0" lang="zh-CN" altLang="en-US" sz="5400"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4" name="TextBox 5"/>
          <p:cNvSpPr txBox="1"/>
          <p:nvPr/>
        </p:nvSpPr>
        <p:spPr>
          <a:xfrm>
            <a:off x="832639" y="2970769"/>
            <a:ext cx="2558261" cy="646331"/>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a:solidFill>
                  <a:srgbClr val="01483F"/>
                </a:solidFill>
                <a:latin typeface="+mj-lt"/>
                <a:ea typeface="Kozuka Gothic Pr6N EL" panose="020B0200000000000000" pitchFamily="34" charset="-128"/>
              </a:rPr>
              <a:t>Text your main idea </a:t>
            </a:r>
            <a:r>
              <a:rPr lang="en-US" altLang="zh-CN" i="1" dirty="0" smtClean="0">
                <a:solidFill>
                  <a:srgbClr val="01483F"/>
                </a:solidFill>
                <a:latin typeface="+mj-lt"/>
                <a:ea typeface="Kozuka Gothic Pr6N EL" panose="020B0200000000000000" pitchFamily="34" charset="-128"/>
              </a:rPr>
              <a:t>here</a:t>
            </a:r>
            <a:endParaRPr lang="en-US" altLang="zh-CN" i="1" dirty="0" smtClean="0">
              <a:solidFill>
                <a:srgbClr val="01483F"/>
              </a:solidFill>
              <a:latin typeface="+mj-lt"/>
              <a:ea typeface="Kozuka Gothic Pr6N EL" panose="020B0200000000000000" pitchFamily="34" charset="-128"/>
            </a:endParaRPr>
          </a:p>
          <a:p>
            <a:pPr algn="ctr"/>
            <a:r>
              <a:rPr lang="en-US" altLang="zh-CN" i="1" dirty="0">
                <a:solidFill>
                  <a:srgbClr val="01483F"/>
                </a:solidFill>
                <a:latin typeface="+mj-lt"/>
                <a:ea typeface="Kozuka Gothic Pr6N EL" panose="020B0200000000000000" pitchFamily="34" charset="-128"/>
              </a:rPr>
              <a:t>Text your main idea </a:t>
            </a:r>
            <a:r>
              <a:rPr lang="en-US" altLang="zh-CN" i="1" dirty="0" smtClean="0">
                <a:solidFill>
                  <a:srgbClr val="01483F"/>
                </a:solidFill>
                <a:latin typeface="+mj-lt"/>
                <a:ea typeface="Kozuka Gothic Pr6N EL" panose="020B0200000000000000" pitchFamily="34" charset="-128"/>
              </a:rPr>
              <a:t>here</a:t>
            </a:r>
            <a:endParaRPr lang="zh-CN" altLang="en-US" i="1" dirty="0">
              <a:solidFill>
                <a:srgbClr val="01483F"/>
              </a:solidFill>
              <a:latin typeface="+mj-lt"/>
              <a:ea typeface="微软雅黑 Light" panose="020B0502040204020203" pitchFamily="34" charset="-122"/>
            </a:endParaRPr>
          </a:p>
        </p:txBody>
      </p:sp>
      <p:sp>
        <p:nvSpPr>
          <p:cNvPr id="10" name="矩形 9"/>
          <p:cNvSpPr/>
          <p:nvPr/>
        </p:nvSpPr>
        <p:spPr>
          <a:xfrm>
            <a:off x="1728739" y="1981201"/>
            <a:ext cx="635000" cy="635000"/>
          </a:xfrm>
          <a:prstGeom prst="rect">
            <a:avLst/>
          </a:prstGeom>
          <a:noFill/>
          <a:ln>
            <a:solidFill>
              <a:srgbClr val="0148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rgbClr val="01483F"/>
              </a:solidFill>
            </a:endParaRPr>
          </a:p>
        </p:txBody>
      </p:sp>
      <p:sp>
        <p:nvSpPr>
          <p:cNvPr id="11" name="TextBox 3"/>
          <p:cNvSpPr txBox="1"/>
          <p:nvPr/>
        </p:nvSpPr>
        <p:spPr>
          <a:xfrm>
            <a:off x="1228965" y="2693770"/>
            <a:ext cx="1634548"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buNone/>
              <a:defRPr/>
            </a:pPr>
            <a:r>
              <a:rPr kumimoji="0" lang="en-US" altLang="zh-CN" sz="2400" i="1" kern="1200" cap="none" normalizeH="0" baseline="0" noProof="0" dirty="0" smtClean="0">
                <a:solidFill>
                  <a:srgbClr val="01483F"/>
                </a:solidFill>
                <a:latin typeface="Adobe 繁黑體 Std B" panose="020B0700000000000000" pitchFamily="34" charset="-128"/>
                <a:ea typeface="Adobe 繁黑體 Std B" panose="020B0700000000000000" pitchFamily="34" charset="-128"/>
              </a:rPr>
              <a:t>Part</a:t>
            </a:r>
            <a:r>
              <a:rPr kumimoji="0" lang="en-US" altLang="zh-CN" sz="2400" i="1" kern="1200" cap="none" normalizeH="0" noProof="0" dirty="0" smtClean="0">
                <a:solidFill>
                  <a:srgbClr val="01483F"/>
                </a:solidFill>
                <a:latin typeface="Adobe 繁黑體 Std B" panose="020B0700000000000000" pitchFamily="34" charset="-128"/>
                <a:ea typeface="Adobe 繁黑體 Std B" panose="020B0700000000000000" pitchFamily="34" charset="-128"/>
              </a:rPr>
              <a:t> One</a:t>
            </a:r>
            <a:endParaRPr kumimoji="0" lang="zh-CN" altLang="en-US"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12" name="任意多边形: 形状 26"/>
          <p:cNvSpPr/>
          <p:nvPr/>
        </p:nvSpPr>
        <p:spPr bwMode="auto">
          <a:xfrm>
            <a:off x="1850042" y="2111591"/>
            <a:ext cx="392394" cy="37421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01483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13" name="TextBox 5"/>
          <p:cNvSpPr txBox="1"/>
          <p:nvPr/>
        </p:nvSpPr>
        <p:spPr>
          <a:xfrm>
            <a:off x="4221265" y="2970769"/>
            <a:ext cx="2558261" cy="646331"/>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a:solidFill>
                  <a:srgbClr val="01483F"/>
                </a:solidFill>
                <a:latin typeface="+mj-lt"/>
                <a:ea typeface="Kozuka Gothic Pr6N EL" panose="020B0200000000000000" pitchFamily="34" charset="-128"/>
              </a:rPr>
              <a:t>Text your main idea </a:t>
            </a:r>
            <a:r>
              <a:rPr lang="en-US" altLang="zh-CN" i="1" dirty="0" smtClean="0">
                <a:solidFill>
                  <a:srgbClr val="01483F"/>
                </a:solidFill>
                <a:latin typeface="+mj-lt"/>
                <a:ea typeface="Kozuka Gothic Pr6N EL" panose="020B0200000000000000" pitchFamily="34" charset="-128"/>
              </a:rPr>
              <a:t>here</a:t>
            </a:r>
            <a:endParaRPr lang="en-US" altLang="zh-CN" i="1" dirty="0" smtClean="0">
              <a:solidFill>
                <a:srgbClr val="01483F"/>
              </a:solidFill>
              <a:latin typeface="+mj-lt"/>
              <a:ea typeface="Kozuka Gothic Pr6N EL" panose="020B0200000000000000" pitchFamily="34" charset="-128"/>
            </a:endParaRPr>
          </a:p>
          <a:p>
            <a:pPr algn="ctr"/>
            <a:r>
              <a:rPr lang="en-US" altLang="zh-CN" i="1" dirty="0">
                <a:solidFill>
                  <a:srgbClr val="01483F"/>
                </a:solidFill>
                <a:latin typeface="+mj-lt"/>
                <a:ea typeface="Kozuka Gothic Pr6N EL" panose="020B0200000000000000" pitchFamily="34" charset="-128"/>
              </a:rPr>
              <a:t>Text your main idea </a:t>
            </a:r>
            <a:r>
              <a:rPr lang="en-US" altLang="zh-CN" i="1" dirty="0" smtClean="0">
                <a:solidFill>
                  <a:srgbClr val="01483F"/>
                </a:solidFill>
                <a:latin typeface="+mj-lt"/>
                <a:ea typeface="Kozuka Gothic Pr6N EL" panose="020B0200000000000000" pitchFamily="34" charset="-128"/>
              </a:rPr>
              <a:t>here</a:t>
            </a:r>
            <a:endParaRPr lang="zh-CN" altLang="en-US" i="1" dirty="0">
              <a:solidFill>
                <a:srgbClr val="01483F"/>
              </a:solidFill>
              <a:latin typeface="+mj-lt"/>
              <a:ea typeface="微软雅黑 Light" panose="020B0502040204020203" pitchFamily="34" charset="-122"/>
            </a:endParaRPr>
          </a:p>
        </p:txBody>
      </p:sp>
      <p:sp>
        <p:nvSpPr>
          <p:cNvPr id="14" name="矩形 13"/>
          <p:cNvSpPr/>
          <p:nvPr/>
        </p:nvSpPr>
        <p:spPr>
          <a:xfrm>
            <a:off x="5117365" y="1981201"/>
            <a:ext cx="635000" cy="635000"/>
          </a:xfrm>
          <a:prstGeom prst="rect">
            <a:avLst/>
          </a:prstGeom>
          <a:noFill/>
          <a:ln>
            <a:solidFill>
              <a:srgbClr val="0148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rgbClr val="01483F"/>
              </a:solidFill>
            </a:endParaRPr>
          </a:p>
        </p:txBody>
      </p:sp>
      <p:sp>
        <p:nvSpPr>
          <p:cNvPr id="15" name="TextBox 3"/>
          <p:cNvSpPr txBox="1"/>
          <p:nvPr/>
        </p:nvSpPr>
        <p:spPr>
          <a:xfrm>
            <a:off x="4617591" y="2693770"/>
            <a:ext cx="1634548"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buNone/>
              <a:defRPr/>
            </a:pPr>
            <a:r>
              <a:rPr kumimoji="0" lang="en-US" altLang="zh-CN" sz="2400" i="1" kern="1200" cap="none" normalizeH="0" baseline="0" noProof="0" dirty="0" smtClean="0">
                <a:solidFill>
                  <a:srgbClr val="01483F"/>
                </a:solidFill>
                <a:latin typeface="Adobe 繁黑體 Std B" panose="020B0700000000000000" pitchFamily="34" charset="-128"/>
                <a:ea typeface="Adobe 繁黑體 Std B" panose="020B0700000000000000" pitchFamily="34" charset="-128"/>
              </a:rPr>
              <a:t>Part</a:t>
            </a:r>
            <a:r>
              <a:rPr kumimoji="0" lang="en-US" altLang="zh-CN" sz="2400" i="1" kern="1200" cap="none" normalizeH="0" noProof="0" dirty="0" smtClean="0">
                <a:solidFill>
                  <a:srgbClr val="01483F"/>
                </a:solidFill>
                <a:latin typeface="Adobe 繁黑體 Std B" panose="020B0700000000000000" pitchFamily="34" charset="-128"/>
                <a:ea typeface="Adobe 繁黑體 Std B" panose="020B0700000000000000" pitchFamily="34" charset="-128"/>
              </a:rPr>
              <a:t> Two</a:t>
            </a:r>
            <a:endParaRPr kumimoji="0" lang="zh-CN" altLang="en-US"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17" name="任意多边形: 形状 11"/>
          <p:cNvSpPr/>
          <p:nvPr/>
        </p:nvSpPr>
        <p:spPr bwMode="auto">
          <a:xfrm>
            <a:off x="5242496" y="2140531"/>
            <a:ext cx="384738" cy="384096"/>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rgbClr val="01483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18" name="TextBox 5"/>
          <p:cNvSpPr txBox="1"/>
          <p:nvPr/>
        </p:nvSpPr>
        <p:spPr>
          <a:xfrm>
            <a:off x="832639" y="5061403"/>
            <a:ext cx="2558261" cy="646331"/>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a:solidFill>
                  <a:srgbClr val="01483F"/>
                </a:solidFill>
                <a:latin typeface="+mj-lt"/>
                <a:ea typeface="Kozuka Gothic Pr6N EL" panose="020B0200000000000000" pitchFamily="34" charset="-128"/>
              </a:rPr>
              <a:t>Text your main idea </a:t>
            </a:r>
            <a:r>
              <a:rPr lang="en-US" altLang="zh-CN" i="1" dirty="0" smtClean="0">
                <a:solidFill>
                  <a:srgbClr val="01483F"/>
                </a:solidFill>
                <a:latin typeface="+mj-lt"/>
                <a:ea typeface="Kozuka Gothic Pr6N EL" panose="020B0200000000000000" pitchFamily="34" charset="-128"/>
              </a:rPr>
              <a:t>here</a:t>
            </a:r>
            <a:endParaRPr lang="en-US" altLang="zh-CN" i="1" dirty="0" smtClean="0">
              <a:solidFill>
                <a:srgbClr val="01483F"/>
              </a:solidFill>
              <a:latin typeface="+mj-lt"/>
              <a:ea typeface="Kozuka Gothic Pr6N EL" panose="020B0200000000000000" pitchFamily="34" charset="-128"/>
            </a:endParaRPr>
          </a:p>
          <a:p>
            <a:pPr algn="ctr"/>
            <a:r>
              <a:rPr lang="en-US" altLang="zh-CN" i="1" dirty="0">
                <a:solidFill>
                  <a:srgbClr val="01483F"/>
                </a:solidFill>
                <a:latin typeface="+mj-lt"/>
                <a:ea typeface="Kozuka Gothic Pr6N EL" panose="020B0200000000000000" pitchFamily="34" charset="-128"/>
              </a:rPr>
              <a:t>Text your main idea </a:t>
            </a:r>
            <a:r>
              <a:rPr lang="en-US" altLang="zh-CN" i="1" dirty="0" smtClean="0">
                <a:solidFill>
                  <a:srgbClr val="01483F"/>
                </a:solidFill>
                <a:latin typeface="+mj-lt"/>
                <a:ea typeface="Kozuka Gothic Pr6N EL" panose="020B0200000000000000" pitchFamily="34" charset="-128"/>
              </a:rPr>
              <a:t>here</a:t>
            </a:r>
            <a:endParaRPr lang="zh-CN" altLang="en-US" i="1" dirty="0">
              <a:solidFill>
                <a:srgbClr val="01483F"/>
              </a:solidFill>
              <a:latin typeface="+mj-lt"/>
              <a:ea typeface="微软雅黑 Light" panose="020B0502040204020203" pitchFamily="34" charset="-122"/>
            </a:endParaRPr>
          </a:p>
        </p:txBody>
      </p:sp>
      <p:sp>
        <p:nvSpPr>
          <p:cNvPr id="19" name="矩形 18"/>
          <p:cNvSpPr/>
          <p:nvPr/>
        </p:nvSpPr>
        <p:spPr>
          <a:xfrm>
            <a:off x="1728739" y="4071835"/>
            <a:ext cx="635000" cy="635000"/>
          </a:xfrm>
          <a:prstGeom prst="rect">
            <a:avLst/>
          </a:prstGeom>
          <a:noFill/>
          <a:ln>
            <a:solidFill>
              <a:srgbClr val="0148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rgbClr val="01483F"/>
              </a:solidFill>
            </a:endParaRPr>
          </a:p>
        </p:txBody>
      </p:sp>
      <p:sp>
        <p:nvSpPr>
          <p:cNvPr id="20" name="TextBox 3"/>
          <p:cNvSpPr txBox="1"/>
          <p:nvPr/>
        </p:nvSpPr>
        <p:spPr>
          <a:xfrm>
            <a:off x="1228965" y="4784404"/>
            <a:ext cx="1634548"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buNone/>
              <a:defRPr/>
            </a:pPr>
            <a:r>
              <a:rPr kumimoji="0" lang="en-US" altLang="zh-CN" sz="2400" i="1" kern="1200" cap="none" normalizeH="0" baseline="0" noProof="0" dirty="0" smtClean="0">
                <a:solidFill>
                  <a:srgbClr val="01483F"/>
                </a:solidFill>
                <a:latin typeface="Adobe 繁黑體 Std B" panose="020B0700000000000000" pitchFamily="34" charset="-128"/>
                <a:ea typeface="Adobe 繁黑體 Std B" panose="020B0700000000000000" pitchFamily="34" charset="-128"/>
              </a:rPr>
              <a:t>Part</a:t>
            </a:r>
            <a:r>
              <a:rPr kumimoji="0" lang="en-US" altLang="zh-CN" sz="2400" i="1" kern="1200" cap="none" normalizeH="0" noProof="0" dirty="0" smtClean="0">
                <a:solidFill>
                  <a:srgbClr val="01483F"/>
                </a:solidFill>
                <a:latin typeface="Adobe 繁黑體 Std B" panose="020B0700000000000000" pitchFamily="34" charset="-128"/>
                <a:ea typeface="Adobe 繁黑體 Std B" panose="020B0700000000000000" pitchFamily="34" charset="-128"/>
              </a:rPr>
              <a:t> Three</a:t>
            </a:r>
            <a:endParaRPr kumimoji="0" lang="zh-CN" altLang="en-US"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21" name="任意多边形: 形状 26"/>
          <p:cNvSpPr/>
          <p:nvPr/>
        </p:nvSpPr>
        <p:spPr bwMode="auto">
          <a:xfrm>
            <a:off x="1850042" y="4202225"/>
            <a:ext cx="392394" cy="37421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01483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22" name="TextBox 5"/>
          <p:cNvSpPr txBox="1"/>
          <p:nvPr/>
        </p:nvSpPr>
        <p:spPr>
          <a:xfrm>
            <a:off x="4221265" y="5061403"/>
            <a:ext cx="2558261" cy="646331"/>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a:solidFill>
                  <a:srgbClr val="01483F"/>
                </a:solidFill>
                <a:latin typeface="+mj-lt"/>
                <a:ea typeface="Kozuka Gothic Pr6N EL" panose="020B0200000000000000" pitchFamily="34" charset="-128"/>
              </a:rPr>
              <a:t>Text your main idea </a:t>
            </a:r>
            <a:r>
              <a:rPr lang="en-US" altLang="zh-CN" i="1" dirty="0" smtClean="0">
                <a:solidFill>
                  <a:srgbClr val="01483F"/>
                </a:solidFill>
                <a:latin typeface="+mj-lt"/>
                <a:ea typeface="Kozuka Gothic Pr6N EL" panose="020B0200000000000000" pitchFamily="34" charset="-128"/>
              </a:rPr>
              <a:t>here</a:t>
            </a:r>
            <a:endParaRPr lang="en-US" altLang="zh-CN" i="1" dirty="0" smtClean="0">
              <a:solidFill>
                <a:srgbClr val="01483F"/>
              </a:solidFill>
              <a:latin typeface="+mj-lt"/>
              <a:ea typeface="Kozuka Gothic Pr6N EL" panose="020B0200000000000000" pitchFamily="34" charset="-128"/>
            </a:endParaRPr>
          </a:p>
          <a:p>
            <a:pPr algn="ctr"/>
            <a:r>
              <a:rPr lang="en-US" altLang="zh-CN" i="1" dirty="0">
                <a:solidFill>
                  <a:srgbClr val="01483F"/>
                </a:solidFill>
                <a:latin typeface="+mj-lt"/>
                <a:ea typeface="Kozuka Gothic Pr6N EL" panose="020B0200000000000000" pitchFamily="34" charset="-128"/>
              </a:rPr>
              <a:t>Text your main idea </a:t>
            </a:r>
            <a:r>
              <a:rPr lang="en-US" altLang="zh-CN" i="1" dirty="0" smtClean="0">
                <a:solidFill>
                  <a:srgbClr val="01483F"/>
                </a:solidFill>
                <a:latin typeface="+mj-lt"/>
                <a:ea typeface="Kozuka Gothic Pr6N EL" panose="020B0200000000000000" pitchFamily="34" charset="-128"/>
              </a:rPr>
              <a:t>here</a:t>
            </a:r>
            <a:endParaRPr lang="zh-CN" altLang="en-US" i="1" dirty="0">
              <a:solidFill>
                <a:srgbClr val="01483F"/>
              </a:solidFill>
              <a:latin typeface="+mj-lt"/>
              <a:ea typeface="微软雅黑 Light" panose="020B0502040204020203" pitchFamily="34" charset="-122"/>
            </a:endParaRPr>
          </a:p>
        </p:txBody>
      </p:sp>
      <p:sp>
        <p:nvSpPr>
          <p:cNvPr id="23" name="矩形 22"/>
          <p:cNvSpPr/>
          <p:nvPr/>
        </p:nvSpPr>
        <p:spPr>
          <a:xfrm>
            <a:off x="5117365" y="4071835"/>
            <a:ext cx="635000" cy="635000"/>
          </a:xfrm>
          <a:prstGeom prst="rect">
            <a:avLst/>
          </a:prstGeom>
          <a:noFill/>
          <a:ln>
            <a:solidFill>
              <a:srgbClr val="0148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rgbClr val="01483F"/>
              </a:solidFill>
            </a:endParaRPr>
          </a:p>
        </p:txBody>
      </p:sp>
      <p:sp>
        <p:nvSpPr>
          <p:cNvPr id="24" name="TextBox 3"/>
          <p:cNvSpPr txBox="1"/>
          <p:nvPr/>
        </p:nvSpPr>
        <p:spPr>
          <a:xfrm>
            <a:off x="4617591" y="4784404"/>
            <a:ext cx="1634548"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buNone/>
              <a:defRPr/>
            </a:pPr>
            <a:r>
              <a:rPr kumimoji="0" lang="en-US" altLang="zh-CN" sz="2400" i="1" kern="1200" cap="none" normalizeH="0" baseline="0" noProof="0" dirty="0" smtClean="0">
                <a:solidFill>
                  <a:srgbClr val="01483F"/>
                </a:solidFill>
                <a:latin typeface="Adobe 繁黑體 Std B" panose="020B0700000000000000" pitchFamily="34" charset="-128"/>
                <a:ea typeface="Adobe 繁黑體 Std B" panose="020B0700000000000000" pitchFamily="34" charset="-128"/>
              </a:rPr>
              <a:t>Part</a:t>
            </a:r>
            <a:r>
              <a:rPr kumimoji="0" lang="en-US" altLang="zh-CN" sz="2400" i="1" kern="1200" cap="none" normalizeH="0" noProof="0" dirty="0" smtClean="0">
                <a:solidFill>
                  <a:srgbClr val="01483F"/>
                </a:solidFill>
                <a:latin typeface="Adobe 繁黑體 Std B" panose="020B0700000000000000" pitchFamily="34" charset="-128"/>
                <a:ea typeface="Adobe 繁黑體 Std B" panose="020B0700000000000000" pitchFamily="34" charset="-128"/>
              </a:rPr>
              <a:t> Four</a:t>
            </a:r>
            <a:endParaRPr kumimoji="0" lang="zh-CN" altLang="en-US"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25" name="任意多边形: 形状 11"/>
          <p:cNvSpPr/>
          <p:nvPr/>
        </p:nvSpPr>
        <p:spPr bwMode="auto">
          <a:xfrm>
            <a:off x="5242496" y="4231165"/>
            <a:ext cx="384738" cy="384096"/>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rgbClr val="01483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5590" b="13363"/>
          <a:stretch>
            <a:fillRect/>
          </a:stretch>
        </p:blipFill>
        <p:spPr>
          <a:xfrm>
            <a:off x="356458" y="325465"/>
            <a:ext cx="7671663" cy="6217682"/>
          </a:xfrm>
          <a:prstGeom prst="rect">
            <a:avLst/>
          </a:prstGeom>
        </p:spPr>
      </p:pic>
      <p:sp>
        <p:nvSpPr>
          <p:cNvPr id="3" name="矩形 2"/>
          <p:cNvSpPr/>
          <p:nvPr/>
        </p:nvSpPr>
        <p:spPr>
          <a:xfrm>
            <a:off x="8028121" y="325465"/>
            <a:ext cx="3846379" cy="6217682"/>
          </a:xfrm>
          <a:prstGeom prst="rect">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483F"/>
              </a:solidFill>
            </a:endParaRPr>
          </a:p>
        </p:txBody>
      </p:sp>
      <p:sp>
        <p:nvSpPr>
          <p:cNvPr id="4" name="TextBox 5"/>
          <p:cNvSpPr txBox="1"/>
          <p:nvPr/>
        </p:nvSpPr>
        <p:spPr>
          <a:xfrm>
            <a:off x="8672180" y="2592537"/>
            <a:ext cx="2558261" cy="646331"/>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a:solidFill>
                  <a:schemeClr val="bg1"/>
                </a:solidFill>
                <a:latin typeface="+mj-lt"/>
                <a:ea typeface="Kozuka Gothic Pr6N EL" panose="020B0200000000000000" pitchFamily="34" charset="-128"/>
              </a:rPr>
              <a:t>Text your main idea </a:t>
            </a:r>
            <a:r>
              <a:rPr lang="en-US" altLang="zh-CN" i="1" dirty="0" smtClean="0">
                <a:solidFill>
                  <a:schemeClr val="bg1"/>
                </a:solidFill>
                <a:latin typeface="+mj-lt"/>
                <a:ea typeface="Kozuka Gothic Pr6N EL" panose="020B0200000000000000" pitchFamily="34" charset="-128"/>
              </a:rPr>
              <a:t>here</a:t>
            </a:r>
            <a:endParaRPr lang="en-US" altLang="zh-CN" i="1" dirty="0" smtClean="0">
              <a:solidFill>
                <a:schemeClr val="bg1"/>
              </a:solidFill>
              <a:latin typeface="+mj-lt"/>
              <a:ea typeface="Kozuka Gothic Pr6N EL" panose="020B0200000000000000" pitchFamily="34" charset="-128"/>
            </a:endParaRPr>
          </a:p>
          <a:p>
            <a:pPr algn="ctr"/>
            <a:r>
              <a:rPr lang="en-US" altLang="zh-CN" i="1" dirty="0">
                <a:solidFill>
                  <a:schemeClr val="bg1"/>
                </a:solidFill>
                <a:latin typeface="+mj-lt"/>
                <a:ea typeface="Kozuka Gothic Pr6N EL" panose="020B0200000000000000" pitchFamily="34" charset="-128"/>
              </a:rPr>
              <a:t>Text your main idea </a:t>
            </a:r>
            <a:r>
              <a:rPr lang="en-US" altLang="zh-CN" i="1" dirty="0" smtClean="0">
                <a:solidFill>
                  <a:schemeClr val="bg1"/>
                </a:solidFill>
                <a:latin typeface="+mj-lt"/>
                <a:ea typeface="Kozuka Gothic Pr6N EL" panose="020B0200000000000000" pitchFamily="34" charset="-128"/>
              </a:rPr>
              <a:t>here</a:t>
            </a:r>
            <a:endParaRPr lang="zh-CN" altLang="en-US" i="1" dirty="0">
              <a:solidFill>
                <a:schemeClr val="bg1"/>
              </a:solidFill>
              <a:latin typeface="+mj-lt"/>
              <a:ea typeface="微软雅黑 Light" panose="020B0502040204020203" pitchFamily="34" charset="-122"/>
            </a:endParaRPr>
          </a:p>
        </p:txBody>
      </p:sp>
      <p:sp>
        <p:nvSpPr>
          <p:cNvPr id="5" name="矩形 4"/>
          <p:cNvSpPr/>
          <p:nvPr/>
        </p:nvSpPr>
        <p:spPr>
          <a:xfrm>
            <a:off x="9568280" y="1602969"/>
            <a:ext cx="635000" cy="635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bg1"/>
              </a:solidFill>
            </a:endParaRPr>
          </a:p>
        </p:txBody>
      </p:sp>
      <p:sp>
        <p:nvSpPr>
          <p:cNvPr id="6" name="TextBox 3"/>
          <p:cNvSpPr txBox="1"/>
          <p:nvPr/>
        </p:nvSpPr>
        <p:spPr>
          <a:xfrm>
            <a:off x="9068506" y="2315538"/>
            <a:ext cx="1634548"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buNone/>
              <a:defRPr/>
            </a:pPr>
            <a:r>
              <a:rPr kumimoji="0" lang="en-US" altLang="zh-CN" sz="2400" i="1" kern="1200" cap="none" normalizeH="0" baseline="0" noProof="0" dirty="0" smtClean="0">
                <a:solidFill>
                  <a:schemeClr val="bg1"/>
                </a:solidFill>
                <a:latin typeface="Adobe 繁黑體 Std B" panose="020B0700000000000000" pitchFamily="34" charset="-128"/>
                <a:ea typeface="Adobe 繁黑體 Std B" panose="020B0700000000000000" pitchFamily="34" charset="-128"/>
              </a:rPr>
              <a:t>Part</a:t>
            </a:r>
            <a:r>
              <a:rPr kumimoji="0" lang="en-US" altLang="zh-CN" sz="2400" i="1" kern="1200" cap="none" normalizeH="0" noProof="0" dirty="0" smtClean="0">
                <a:solidFill>
                  <a:schemeClr val="bg1"/>
                </a:solidFill>
                <a:latin typeface="Adobe 繁黑體 Std B" panose="020B0700000000000000" pitchFamily="34" charset="-128"/>
                <a:ea typeface="Adobe 繁黑體 Std B" panose="020B0700000000000000" pitchFamily="34" charset="-128"/>
              </a:rPr>
              <a:t> One</a:t>
            </a:r>
            <a:endParaRPr kumimoji="0" lang="zh-CN" altLang="en-US"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7" name="任意多边形: 形状 26"/>
          <p:cNvSpPr/>
          <p:nvPr/>
        </p:nvSpPr>
        <p:spPr bwMode="auto">
          <a:xfrm>
            <a:off x="9689583" y="1733359"/>
            <a:ext cx="392394" cy="37421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bg1"/>
              </a:solidFill>
            </a:endParaRPr>
          </a:p>
        </p:txBody>
      </p:sp>
      <p:sp>
        <p:nvSpPr>
          <p:cNvPr id="9" name="文本框 7"/>
          <p:cNvSpPr txBox="1"/>
          <p:nvPr/>
        </p:nvSpPr>
        <p:spPr>
          <a:xfrm>
            <a:off x="8350150" y="3090509"/>
            <a:ext cx="320232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chemeClr val="bg1"/>
                </a:solidFill>
                <a:latin typeface="+mj-lt"/>
                <a:ea typeface="微软雅黑 Light" panose="020B0502040204020203" pitchFamily="34" charset="-122"/>
              </a:rPr>
              <a:t>Text your main idea here. </a:t>
            </a:r>
            <a:endParaRPr lang="en-US" altLang="zh-CN"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a:t>
            </a:r>
            <a:r>
              <a:rPr lang="en-US" altLang="zh-CN" i="1" dirty="0" smtClean="0">
                <a:solidFill>
                  <a:schemeClr val="bg1"/>
                </a:solidFill>
                <a:latin typeface="+mj-lt"/>
                <a:ea typeface="微软雅黑 Light" panose="020B0502040204020203" pitchFamily="34" charset="-122"/>
              </a:rPr>
              <a:t>your main idea here. </a:t>
            </a:r>
            <a:endParaRPr lang="zh-CN" altLang="en-US"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your main idea here. </a:t>
            </a:r>
            <a:endParaRPr lang="zh-CN" altLang="en-US" i="1" dirty="0" smtClean="0">
              <a:solidFill>
                <a:schemeClr val="bg1"/>
              </a:solidFill>
              <a:latin typeface="+mj-lt"/>
              <a:ea typeface="微软雅黑 Light" panose="020B0502040204020203" pitchFamily="34" charset="-122"/>
            </a:endParaRPr>
          </a:p>
        </p:txBody>
      </p:sp>
      <p:sp>
        <p:nvSpPr>
          <p:cNvPr id="10" name="文本框 7"/>
          <p:cNvSpPr txBox="1"/>
          <p:nvPr/>
        </p:nvSpPr>
        <p:spPr>
          <a:xfrm>
            <a:off x="8350150" y="3872874"/>
            <a:ext cx="320232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chemeClr val="bg1"/>
                </a:solidFill>
                <a:latin typeface="+mj-lt"/>
                <a:ea typeface="微软雅黑 Light" panose="020B0502040204020203" pitchFamily="34" charset="-122"/>
              </a:rPr>
              <a:t>Text your main idea here. </a:t>
            </a:r>
            <a:endParaRPr lang="en-US" altLang="zh-CN"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a:t>
            </a:r>
            <a:r>
              <a:rPr lang="en-US" altLang="zh-CN" i="1" dirty="0" smtClean="0">
                <a:solidFill>
                  <a:schemeClr val="bg1"/>
                </a:solidFill>
                <a:latin typeface="+mj-lt"/>
                <a:ea typeface="微软雅黑 Light" panose="020B0502040204020203" pitchFamily="34" charset="-122"/>
              </a:rPr>
              <a:t>your main idea here. </a:t>
            </a:r>
            <a:endParaRPr lang="zh-CN" altLang="en-US"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your main idea here. </a:t>
            </a:r>
            <a:endParaRPr lang="zh-CN" altLang="en-US" i="1" dirty="0" smtClean="0">
              <a:solidFill>
                <a:schemeClr val="bg1"/>
              </a:solidFill>
              <a:latin typeface="+mj-lt"/>
              <a:ea typeface="微软雅黑 Light" panose="020B0502040204020203" pitchFamily="34" charset="-122"/>
            </a:endParaRPr>
          </a:p>
        </p:txBody>
      </p:sp>
      <p:sp>
        <p:nvSpPr>
          <p:cNvPr id="13" name="TextBox 5"/>
          <p:cNvSpPr txBox="1"/>
          <p:nvPr/>
        </p:nvSpPr>
        <p:spPr>
          <a:xfrm>
            <a:off x="9068506" y="2915702"/>
            <a:ext cx="2363146" cy="470898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0000" i="1" spc="300" dirty="0">
                <a:solidFill>
                  <a:schemeClr val="bg1">
                    <a:alpha val="10000"/>
                  </a:schemeClr>
                </a:solidFill>
                <a:latin typeface="Avenir Next" charset="0"/>
                <a:ea typeface="Avenir Next" charset="0"/>
                <a:cs typeface="Avenir Next" charset="0"/>
              </a:rPr>
              <a:t>1</a:t>
            </a:r>
            <a:endParaRPr lang="en-US" sz="30000" i="1" spc="300" dirty="0">
              <a:solidFill>
                <a:schemeClr val="bg1">
                  <a:alpha val="10000"/>
                </a:schemeClr>
              </a:solidFill>
              <a:latin typeface="Avenir Next" charset="0"/>
              <a:ea typeface="Avenir Next" charset="0"/>
              <a:cs typeface="Avenir Next"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0923" y="-25376"/>
            <a:ext cx="12141077" cy="6883376"/>
            <a:chOff x="50923" y="-25376"/>
            <a:chExt cx="12141077" cy="6883376"/>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5590" b="13363"/>
            <a:stretch>
              <a:fillRect/>
            </a:stretch>
          </p:blipFill>
          <p:spPr>
            <a:xfrm>
              <a:off x="4520337" y="0"/>
              <a:ext cx="7671663" cy="6858000"/>
            </a:xfrm>
            <a:prstGeom prst="rect">
              <a:avLst/>
            </a:prstGeom>
          </p:spPr>
        </p:pic>
        <p:sp>
          <p:nvSpPr>
            <p:cNvPr id="3" name="流程图: 数据 2"/>
            <p:cNvSpPr/>
            <p:nvPr/>
          </p:nvSpPr>
          <p:spPr>
            <a:xfrm>
              <a:off x="50923" y="-25376"/>
              <a:ext cx="7314932" cy="688337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2665"/>
                <a:gd name="connsiteY0-2" fmla="*/ 10037 h 10037"/>
                <a:gd name="connsiteX1-3" fmla="*/ 2000 w 12665"/>
                <a:gd name="connsiteY1-4" fmla="*/ 37 h 10037"/>
                <a:gd name="connsiteX2-5" fmla="*/ 12665 w 12665"/>
                <a:gd name="connsiteY2-6" fmla="*/ 0 h 10037"/>
                <a:gd name="connsiteX3-7" fmla="*/ 8000 w 12665"/>
                <a:gd name="connsiteY3-8" fmla="*/ 10037 h 10037"/>
                <a:gd name="connsiteX4-9" fmla="*/ 0 w 12665"/>
                <a:gd name="connsiteY4-10" fmla="*/ 10037 h 10037"/>
                <a:gd name="connsiteX0-11" fmla="*/ 0 w 12430"/>
                <a:gd name="connsiteY0-12" fmla="*/ 10037 h 10037"/>
                <a:gd name="connsiteX1-13" fmla="*/ 1765 w 12430"/>
                <a:gd name="connsiteY1-14" fmla="*/ 37 h 10037"/>
                <a:gd name="connsiteX2-15" fmla="*/ 12430 w 12430"/>
                <a:gd name="connsiteY2-16" fmla="*/ 0 h 10037"/>
                <a:gd name="connsiteX3-17" fmla="*/ 7765 w 12430"/>
                <a:gd name="connsiteY3-18" fmla="*/ 10037 h 10037"/>
                <a:gd name="connsiteX4-19" fmla="*/ 0 w 12430"/>
                <a:gd name="connsiteY4-20" fmla="*/ 10037 h 10037"/>
                <a:gd name="connsiteX0-21" fmla="*/ 0 w 12281"/>
                <a:gd name="connsiteY0-22" fmla="*/ 10018 h 10037"/>
                <a:gd name="connsiteX1-23" fmla="*/ 1616 w 12281"/>
                <a:gd name="connsiteY1-24" fmla="*/ 37 h 10037"/>
                <a:gd name="connsiteX2-25" fmla="*/ 12281 w 12281"/>
                <a:gd name="connsiteY2-26" fmla="*/ 0 h 10037"/>
                <a:gd name="connsiteX3-27" fmla="*/ 7616 w 12281"/>
                <a:gd name="connsiteY3-28" fmla="*/ 10037 h 10037"/>
                <a:gd name="connsiteX4-29" fmla="*/ 0 w 12281"/>
                <a:gd name="connsiteY4-30" fmla="*/ 10018 h 100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81" h="10037">
                  <a:moveTo>
                    <a:pt x="0" y="10018"/>
                  </a:moveTo>
                  <a:lnTo>
                    <a:pt x="1616" y="37"/>
                  </a:lnTo>
                  <a:lnTo>
                    <a:pt x="12281" y="0"/>
                  </a:lnTo>
                  <a:lnTo>
                    <a:pt x="7616" y="10037"/>
                  </a:lnTo>
                  <a:lnTo>
                    <a:pt x="0" y="1001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0" y="1549400"/>
            <a:ext cx="8509000" cy="4648200"/>
          </a:xfrm>
          <a:custGeom>
            <a:avLst/>
            <a:gdLst>
              <a:gd name="connsiteX0" fmla="*/ 0 w 8509000"/>
              <a:gd name="connsiteY0" fmla="*/ 0 h 4648200"/>
              <a:gd name="connsiteX1" fmla="*/ 8509000 w 8509000"/>
              <a:gd name="connsiteY1" fmla="*/ 0 h 4648200"/>
              <a:gd name="connsiteX2" fmla="*/ 8509000 w 8509000"/>
              <a:gd name="connsiteY2" fmla="*/ 4648200 h 4648200"/>
              <a:gd name="connsiteX3" fmla="*/ 0 w 8509000"/>
              <a:gd name="connsiteY3" fmla="*/ 4648200 h 4648200"/>
              <a:gd name="connsiteX4" fmla="*/ 0 w 8509000"/>
              <a:gd name="connsiteY4" fmla="*/ 0 h 4648200"/>
              <a:gd name="connsiteX0-1" fmla="*/ 0 w 8509000"/>
              <a:gd name="connsiteY0-2" fmla="*/ 0 h 4648200"/>
              <a:gd name="connsiteX1-3" fmla="*/ 8509000 w 8509000"/>
              <a:gd name="connsiteY1-4" fmla="*/ 0 h 4648200"/>
              <a:gd name="connsiteX2-5" fmla="*/ 7353300 w 8509000"/>
              <a:gd name="connsiteY2-6" fmla="*/ 4622800 h 4648200"/>
              <a:gd name="connsiteX3-7" fmla="*/ 0 w 8509000"/>
              <a:gd name="connsiteY3-8" fmla="*/ 4648200 h 4648200"/>
              <a:gd name="connsiteX4-9" fmla="*/ 0 w 8509000"/>
              <a:gd name="connsiteY4-10" fmla="*/ 0 h 4648200"/>
              <a:gd name="connsiteX0-11" fmla="*/ 0 w 8509000"/>
              <a:gd name="connsiteY0-12" fmla="*/ 0 h 4648200"/>
              <a:gd name="connsiteX1-13" fmla="*/ 8509000 w 8509000"/>
              <a:gd name="connsiteY1-14" fmla="*/ 0 h 4648200"/>
              <a:gd name="connsiteX2-15" fmla="*/ 6680200 w 8509000"/>
              <a:gd name="connsiteY2-16" fmla="*/ 4648200 h 4648200"/>
              <a:gd name="connsiteX3-17" fmla="*/ 0 w 8509000"/>
              <a:gd name="connsiteY3-18" fmla="*/ 4648200 h 4648200"/>
              <a:gd name="connsiteX4-19" fmla="*/ 0 w 8509000"/>
              <a:gd name="connsiteY4-20" fmla="*/ 0 h 4648200"/>
              <a:gd name="connsiteX0-21" fmla="*/ 0 w 8509000"/>
              <a:gd name="connsiteY0-22" fmla="*/ 0 h 4648200"/>
              <a:gd name="connsiteX1-23" fmla="*/ 8509000 w 8509000"/>
              <a:gd name="connsiteY1-24" fmla="*/ 0 h 4648200"/>
              <a:gd name="connsiteX2-25" fmla="*/ 6489700 w 8509000"/>
              <a:gd name="connsiteY2-26" fmla="*/ 4635500 h 4648200"/>
              <a:gd name="connsiteX3-27" fmla="*/ 0 w 8509000"/>
              <a:gd name="connsiteY3-28" fmla="*/ 4648200 h 4648200"/>
              <a:gd name="connsiteX4-29" fmla="*/ 0 w 8509000"/>
              <a:gd name="connsiteY4-30" fmla="*/ 0 h 4648200"/>
              <a:gd name="connsiteX0-31" fmla="*/ 0 w 8509000"/>
              <a:gd name="connsiteY0-32" fmla="*/ 0 h 4648200"/>
              <a:gd name="connsiteX1-33" fmla="*/ 8509000 w 8509000"/>
              <a:gd name="connsiteY1-34" fmla="*/ 0 h 4648200"/>
              <a:gd name="connsiteX2-35" fmla="*/ 6680200 w 8509000"/>
              <a:gd name="connsiteY2-36" fmla="*/ 4648200 h 4648200"/>
              <a:gd name="connsiteX3-37" fmla="*/ 0 w 8509000"/>
              <a:gd name="connsiteY3-38" fmla="*/ 4648200 h 4648200"/>
              <a:gd name="connsiteX4-39" fmla="*/ 0 w 8509000"/>
              <a:gd name="connsiteY4-40" fmla="*/ 0 h 4648200"/>
              <a:gd name="connsiteX0-41" fmla="*/ 0 w 8509000"/>
              <a:gd name="connsiteY0-42" fmla="*/ 0 h 4648200"/>
              <a:gd name="connsiteX1-43" fmla="*/ 8509000 w 8509000"/>
              <a:gd name="connsiteY1-44" fmla="*/ 0 h 4648200"/>
              <a:gd name="connsiteX2-45" fmla="*/ 6629400 w 8509000"/>
              <a:gd name="connsiteY2-46" fmla="*/ 4648200 h 4648200"/>
              <a:gd name="connsiteX3-47" fmla="*/ 0 w 8509000"/>
              <a:gd name="connsiteY3-48" fmla="*/ 4648200 h 4648200"/>
              <a:gd name="connsiteX4-49" fmla="*/ 0 w 8509000"/>
              <a:gd name="connsiteY4-50" fmla="*/ 0 h 46482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09000" h="4648200">
                <a:moveTo>
                  <a:pt x="0" y="0"/>
                </a:moveTo>
                <a:lnTo>
                  <a:pt x="8509000" y="0"/>
                </a:lnTo>
                <a:lnTo>
                  <a:pt x="6629400" y="4648200"/>
                </a:lnTo>
                <a:lnTo>
                  <a:pt x="0" y="4648200"/>
                </a:lnTo>
                <a:lnTo>
                  <a:pt x="0" y="0"/>
                </a:lnTo>
                <a:close/>
              </a:path>
            </a:pathLst>
          </a:custGeom>
          <a:solidFill>
            <a:srgbClr val="13564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p:cNvSpPr txBox="1"/>
          <p:nvPr/>
        </p:nvSpPr>
        <p:spPr>
          <a:xfrm>
            <a:off x="831068" y="2582386"/>
            <a:ext cx="5301445"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chemeClr val="bg1"/>
                </a:solidFill>
                <a:ea typeface="Kozuka Gothic Pr6N EL" panose="020B0200000000000000" pitchFamily="34" charset="-128"/>
              </a:rPr>
              <a:t>Text your main idea here. Text your main idea here. </a:t>
            </a:r>
            <a:endParaRPr lang="zh-CN" altLang="en-US" i="1" dirty="0" smtClean="0">
              <a:solidFill>
                <a:schemeClr val="bg1"/>
              </a:solidFill>
              <a:ea typeface="Kozuka Gothic Pr6N EL" panose="020B0200000000000000" pitchFamily="34" charset="-128"/>
            </a:endParaRPr>
          </a:p>
          <a:p>
            <a:pPr algn="ctr"/>
            <a:r>
              <a:rPr lang="en-US" altLang="zh-CN" i="1" dirty="0" smtClean="0">
                <a:solidFill>
                  <a:schemeClr val="bg1"/>
                </a:solidFill>
                <a:ea typeface="Kozuka Gothic Pr6N EL" panose="020B0200000000000000" pitchFamily="34" charset="-128"/>
              </a:rPr>
              <a:t>Text your main idea here. </a:t>
            </a:r>
            <a:endParaRPr lang="en-US" altLang="zh-CN" i="1" dirty="0" smtClean="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Text your main idea here. Text your main idea here. </a:t>
            </a:r>
            <a:endParaRPr lang="zh-CN" altLang="en-US" i="1" dirty="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Text your main idea here. </a:t>
            </a:r>
            <a:endParaRPr lang="zh-CN" altLang="en-US" i="1" dirty="0">
              <a:solidFill>
                <a:schemeClr val="bg1"/>
              </a:solidFill>
              <a:ea typeface="Kozuka Gothic Pr6N EL" panose="020B0200000000000000" pitchFamily="34" charset="-128"/>
            </a:endParaRPr>
          </a:p>
          <a:p>
            <a:pPr algn="ctr"/>
            <a:endParaRPr lang="zh-CN" altLang="en-US" i="1" dirty="0" smtClean="0">
              <a:solidFill>
                <a:schemeClr val="bg1"/>
              </a:solidFill>
              <a:latin typeface="+mj-lt"/>
              <a:ea typeface="Kozuka Gothic Pr6N EL" panose="020B0200000000000000" pitchFamily="34" charset="-128"/>
            </a:endParaRPr>
          </a:p>
        </p:txBody>
      </p:sp>
      <p:sp>
        <p:nvSpPr>
          <p:cNvPr id="7" name="TextBox 3"/>
          <p:cNvSpPr txBox="1"/>
          <p:nvPr/>
        </p:nvSpPr>
        <p:spPr>
          <a:xfrm>
            <a:off x="2455217" y="1975218"/>
            <a:ext cx="2053149"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3200" i="1" dirty="0">
                <a:solidFill>
                  <a:schemeClr val="bg1"/>
                </a:solidFill>
                <a:latin typeface="Adobe 繁黑體 Std B" panose="020B0700000000000000" pitchFamily="34" charset="-128"/>
                <a:ea typeface="Adobe 繁黑體 Std B" panose="020B0700000000000000" pitchFamily="34" charset="-128"/>
              </a:rPr>
              <a:t>Title Here</a:t>
            </a:r>
            <a:endParaRPr kumimoji="0" lang="zh-CN" altLang="en-US" sz="2400"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8" name="文本框 1"/>
          <p:cNvSpPr txBox="1"/>
          <p:nvPr/>
        </p:nvSpPr>
        <p:spPr>
          <a:xfrm>
            <a:off x="830205" y="4224503"/>
            <a:ext cx="5301445"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chemeClr val="bg1"/>
                </a:solidFill>
                <a:ea typeface="Kozuka Gothic Pr6N EL" panose="020B0200000000000000" pitchFamily="34" charset="-128"/>
              </a:rPr>
              <a:t>Text your main idea here. Text your main idea here. </a:t>
            </a:r>
            <a:endParaRPr lang="zh-CN" altLang="en-US" i="1" dirty="0" smtClean="0">
              <a:solidFill>
                <a:schemeClr val="bg1"/>
              </a:solidFill>
              <a:ea typeface="Kozuka Gothic Pr6N EL" panose="020B0200000000000000" pitchFamily="34" charset="-128"/>
            </a:endParaRPr>
          </a:p>
          <a:p>
            <a:pPr algn="ctr"/>
            <a:r>
              <a:rPr lang="en-US" altLang="zh-CN" i="1" dirty="0" smtClean="0">
                <a:solidFill>
                  <a:schemeClr val="bg1"/>
                </a:solidFill>
                <a:ea typeface="Kozuka Gothic Pr6N EL" panose="020B0200000000000000" pitchFamily="34" charset="-128"/>
              </a:rPr>
              <a:t>Text your main idea here. </a:t>
            </a:r>
            <a:endParaRPr lang="en-US" altLang="zh-CN" i="1" dirty="0" smtClean="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Text your main idea here. Text your main idea here. </a:t>
            </a:r>
            <a:endParaRPr lang="zh-CN" altLang="en-US" i="1" dirty="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Text your main idea here. </a:t>
            </a:r>
            <a:endParaRPr lang="zh-CN" altLang="en-US" i="1" dirty="0">
              <a:solidFill>
                <a:schemeClr val="bg1"/>
              </a:solidFill>
              <a:ea typeface="Kozuka Gothic Pr6N EL" panose="020B0200000000000000" pitchFamily="34" charset="-128"/>
            </a:endParaRPr>
          </a:p>
          <a:p>
            <a:pPr algn="ctr"/>
            <a:endParaRPr lang="zh-CN" altLang="en-US" i="1" dirty="0" smtClean="0">
              <a:solidFill>
                <a:schemeClr val="bg1"/>
              </a:solidFill>
              <a:latin typeface="+mj-lt"/>
              <a:ea typeface="Kozuka Gothic Pr6N EL" panose="020B0200000000000000" pitchFamily="34" charset="-128"/>
            </a:endParaRPr>
          </a:p>
        </p:txBody>
      </p:sp>
      <p:sp>
        <p:nvSpPr>
          <p:cNvPr id="10" name="TextBox 3"/>
          <p:cNvSpPr txBox="1"/>
          <p:nvPr/>
        </p:nvSpPr>
        <p:spPr>
          <a:xfrm>
            <a:off x="330323" y="571106"/>
            <a:ext cx="2936307" cy="70788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4000" i="1" dirty="0">
                <a:solidFill>
                  <a:srgbClr val="01483F"/>
                </a:solidFill>
                <a:latin typeface="Adobe 繁黑體 Std B" panose="020B0700000000000000" pitchFamily="34" charset="-128"/>
                <a:ea typeface="Adobe 繁黑體 Std B" panose="020B0700000000000000" pitchFamily="34" charset="-128"/>
              </a:rPr>
              <a:t>Title Here</a:t>
            </a:r>
            <a:endParaRPr kumimoji="0" lang="zh-CN" altLang="en-US" sz="3200"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11" name="矩形 10"/>
          <p:cNvSpPr/>
          <p:nvPr/>
        </p:nvSpPr>
        <p:spPr>
          <a:xfrm>
            <a:off x="390395" y="1091733"/>
            <a:ext cx="9880600" cy="369332"/>
          </a:xfrm>
          <a:prstGeom prst="rect">
            <a:avLst/>
          </a:prstGeom>
        </p:spPr>
        <p:txBody>
          <a:bodyPr wrap="square">
            <a:spAutoFit/>
          </a:bodyPr>
          <a:lstStyle/>
          <a:p>
            <a:r>
              <a:rPr lang="en-US" altLang="zh-CN" i="1" dirty="0">
                <a:solidFill>
                  <a:srgbClr val="01483F"/>
                </a:solidFill>
              </a:rPr>
              <a:t>Add your text here Add your text here Add your text </a:t>
            </a:r>
            <a:r>
              <a:rPr lang="en-US" altLang="zh-CN" i="1" dirty="0" smtClean="0">
                <a:solidFill>
                  <a:srgbClr val="01483F"/>
                </a:solidFill>
              </a:rPr>
              <a:t>here</a:t>
            </a:r>
            <a:endParaRPr lang="en-US" altLang="zh-CN" i="1" dirty="0">
              <a:solidFill>
                <a:srgbClr val="01483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0764" y="2079096"/>
            <a:ext cx="5422231" cy="2687878"/>
          </a:xfrm>
          <a:prstGeom prst="rect">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1"/>
          <p:cNvSpPr txBox="1"/>
          <p:nvPr/>
        </p:nvSpPr>
        <p:spPr>
          <a:xfrm>
            <a:off x="3481789" y="3107445"/>
            <a:ext cx="5301445"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chemeClr val="bg1"/>
                </a:solidFill>
                <a:ea typeface="Kozuka Gothic Pr6N EL" panose="020B0200000000000000" pitchFamily="34" charset="-128"/>
              </a:rPr>
              <a:t>Text your main idea here. Text your main idea here. </a:t>
            </a:r>
            <a:endParaRPr lang="zh-CN" altLang="en-US" i="1" dirty="0" smtClean="0">
              <a:solidFill>
                <a:schemeClr val="bg1"/>
              </a:solidFill>
              <a:ea typeface="Kozuka Gothic Pr6N EL" panose="020B0200000000000000" pitchFamily="34" charset="-128"/>
            </a:endParaRPr>
          </a:p>
          <a:p>
            <a:pPr algn="ctr"/>
            <a:r>
              <a:rPr lang="en-US" altLang="zh-CN" i="1" dirty="0" smtClean="0">
                <a:solidFill>
                  <a:schemeClr val="bg1"/>
                </a:solidFill>
                <a:ea typeface="Kozuka Gothic Pr6N EL" panose="020B0200000000000000" pitchFamily="34" charset="-128"/>
              </a:rPr>
              <a:t>Text your main idea here. </a:t>
            </a:r>
            <a:endParaRPr lang="en-US" altLang="zh-CN" i="1" dirty="0" smtClean="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Text your main idea here. Text your main idea here. </a:t>
            </a:r>
            <a:endParaRPr lang="zh-CN" altLang="en-US" i="1" dirty="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Text your main idea here. </a:t>
            </a:r>
            <a:endParaRPr lang="zh-CN" altLang="en-US" i="1" dirty="0">
              <a:solidFill>
                <a:schemeClr val="bg1"/>
              </a:solidFill>
              <a:ea typeface="Kozuka Gothic Pr6N EL" panose="020B0200000000000000" pitchFamily="34" charset="-128"/>
            </a:endParaRPr>
          </a:p>
          <a:p>
            <a:pPr algn="ctr"/>
            <a:endParaRPr lang="zh-CN" altLang="en-US" i="1" dirty="0" smtClean="0">
              <a:solidFill>
                <a:schemeClr val="bg1"/>
              </a:solidFill>
              <a:latin typeface="+mj-lt"/>
              <a:ea typeface="Kozuka Gothic Pr6N EL" panose="020B0200000000000000" pitchFamily="34" charset="-128"/>
            </a:endParaRPr>
          </a:p>
        </p:txBody>
      </p:sp>
      <p:sp>
        <p:nvSpPr>
          <p:cNvPr id="11" name="TextBox 3"/>
          <p:cNvSpPr txBox="1"/>
          <p:nvPr/>
        </p:nvSpPr>
        <p:spPr>
          <a:xfrm>
            <a:off x="5105938" y="2500277"/>
            <a:ext cx="2053149"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3200" i="1" dirty="0">
                <a:solidFill>
                  <a:schemeClr val="bg1"/>
                </a:solidFill>
                <a:latin typeface="Adobe 繁黑體 Std B" panose="020B0700000000000000" pitchFamily="34" charset="-128"/>
                <a:ea typeface="Adobe 繁黑體 Std B" panose="020B0700000000000000" pitchFamily="34" charset="-128"/>
              </a:rPr>
              <a:t>Title Here</a:t>
            </a:r>
            <a:endParaRPr kumimoji="0" lang="zh-CN" altLang="en-US" sz="2400"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12" name="TextBox 3"/>
          <p:cNvSpPr txBox="1"/>
          <p:nvPr/>
        </p:nvSpPr>
        <p:spPr>
          <a:xfrm>
            <a:off x="474457" y="1043360"/>
            <a:ext cx="2936307" cy="70788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4000" i="1" dirty="0">
                <a:solidFill>
                  <a:srgbClr val="01483F"/>
                </a:solidFill>
                <a:latin typeface="Adobe 繁黑體 Std B" panose="020B0700000000000000" pitchFamily="34" charset="-128"/>
                <a:ea typeface="Adobe 繁黑體 Std B" panose="020B0700000000000000" pitchFamily="34" charset="-128"/>
              </a:rPr>
              <a:t>Title Here</a:t>
            </a:r>
            <a:endParaRPr kumimoji="0" lang="zh-CN" altLang="en-US" sz="3200"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13" name="文本框 1"/>
          <p:cNvSpPr txBox="1"/>
          <p:nvPr/>
        </p:nvSpPr>
        <p:spPr>
          <a:xfrm>
            <a:off x="474457" y="1614101"/>
            <a:ext cx="874700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smtClean="0">
                <a:solidFill>
                  <a:srgbClr val="01483F"/>
                </a:solidFill>
                <a:ea typeface="Kozuka Gothic Pr6N EL" panose="020B0200000000000000" pitchFamily="34" charset="-128"/>
              </a:rPr>
              <a:t>Text your main idea here. Text your main idea here</a:t>
            </a:r>
            <a:r>
              <a:rPr lang="en-US" altLang="zh-CN" i="1" dirty="0">
                <a:solidFill>
                  <a:srgbClr val="01483F"/>
                </a:solidFill>
                <a:ea typeface="Kozuka Gothic Pr6N EL" panose="020B0200000000000000" pitchFamily="34" charset="-128"/>
              </a:rPr>
              <a:t>. Text your main idea here. </a:t>
            </a:r>
            <a:endParaRPr lang="zh-CN" altLang="en-US" i="1" dirty="0" smtClean="0">
              <a:solidFill>
                <a:srgbClr val="01483F"/>
              </a:solidFill>
              <a:ea typeface="Kozuka Gothic Pr6N EL" panose="020B0200000000000000" pitchFamily="34" charset="-128"/>
            </a:endParaRPr>
          </a:p>
        </p:txBody>
      </p:sp>
      <p:sp>
        <p:nvSpPr>
          <p:cNvPr id="14" name="TextBox 14"/>
          <p:cNvSpPr txBox="1"/>
          <p:nvPr/>
        </p:nvSpPr>
        <p:spPr>
          <a:xfrm>
            <a:off x="655210" y="4860306"/>
            <a:ext cx="1031759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rgbClr val="01483F"/>
                </a:solidFill>
              </a:rPr>
              <a:t>Add your text here </a:t>
            </a:r>
            <a:r>
              <a:rPr lang="en-US" altLang="zh-CN" i="1" dirty="0">
                <a:solidFill>
                  <a:srgbClr val="01483F"/>
                </a:solidFill>
              </a:rPr>
              <a:t>Add your text here </a:t>
            </a:r>
            <a:r>
              <a:rPr lang="en-US" altLang="zh-CN" i="1" dirty="0" smtClean="0">
                <a:solidFill>
                  <a:srgbClr val="01483F"/>
                </a:solidFill>
              </a:rPr>
              <a:t>Add </a:t>
            </a:r>
            <a:r>
              <a:rPr lang="en-US" altLang="zh-CN" i="1" dirty="0">
                <a:solidFill>
                  <a:srgbClr val="01483F"/>
                </a:solidFill>
              </a:rPr>
              <a:t>your text here </a:t>
            </a:r>
            <a:r>
              <a:rPr lang="en-US" altLang="zh-CN" i="1" dirty="0" smtClean="0">
                <a:solidFill>
                  <a:srgbClr val="01483F"/>
                </a:solidFill>
              </a:rPr>
              <a:t>Add </a:t>
            </a:r>
            <a:r>
              <a:rPr lang="en-US" altLang="zh-CN" i="1" dirty="0">
                <a:solidFill>
                  <a:srgbClr val="01483F"/>
                </a:solidFill>
              </a:rPr>
              <a:t>your text </a:t>
            </a:r>
            <a:r>
              <a:rPr lang="en-US" altLang="zh-CN" i="1" dirty="0" smtClean="0">
                <a:solidFill>
                  <a:srgbClr val="01483F"/>
                </a:solidFill>
              </a:rPr>
              <a:t>here Add </a:t>
            </a:r>
            <a:r>
              <a:rPr lang="en-US" altLang="zh-CN" i="1" dirty="0">
                <a:solidFill>
                  <a:srgbClr val="01483F"/>
                </a:solidFill>
              </a:rPr>
              <a:t>your text </a:t>
            </a:r>
            <a:r>
              <a:rPr lang="en-US" altLang="zh-CN" i="1" dirty="0" smtClean="0">
                <a:solidFill>
                  <a:srgbClr val="01483F"/>
                </a:solidFill>
              </a:rPr>
              <a:t>here </a:t>
            </a:r>
            <a:r>
              <a:rPr lang="en-US" altLang="zh-CN" i="1" dirty="0">
                <a:solidFill>
                  <a:srgbClr val="01483F"/>
                </a:solidFill>
              </a:rPr>
              <a:t>Y</a:t>
            </a:r>
            <a:r>
              <a:rPr lang="en-US" altLang="zh-CN" i="1" dirty="0" smtClean="0">
                <a:solidFill>
                  <a:srgbClr val="01483F"/>
                </a:solidFill>
              </a:rPr>
              <a:t>our text here Add </a:t>
            </a:r>
            <a:r>
              <a:rPr lang="en-US" altLang="zh-CN" i="1" dirty="0">
                <a:solidFill>
                  <a:srgbClr val="01483F"/>
                </a:solidFill>
              </a:rPr>
              <a:t>your text here Add your text </a:t>
            </a:r>
            <a:r>
              <a:rPr lang="en-US" altLang="zh-CN" i="1" dirty="0" smtClean="0">
                <a:solidFill>
                  <a:srgbClr val="01483F"/>
                </a:solidFill>
              </a:rPr>
              <a:t>here Add </a:t>
            </a:r>
            <a:r>
              <a:rPr lang="en-US" altLang="zh-CN" i="1" dirty="0">
                <a:solidFill>
                  <a:srgbClr val="01483F"/>
                </a:solidFill>
              </a:rPr>
              <a:t>your text </a:t>
            </a:r>
            <a:r>
              <a:rPr lang="en-US" altLang="zh-CN" i="1" dirty="0" smtClean="0">
                <a:solidFill>
                  <a:srgbClr val="01483F"/>
                </a:solidFill>
              </a:rPr>
              <a:t>here Add </a:t>
            </a:r>
            <a:r>
              <a:rPr lang="en-US" altLang="zh-CN" i="1" dirty="0">
                <a:solidFill>
                  <a:srgbClr val="01483F"/>
                </a:solidFill>
              </a:rPr>
              <a:t>your text </a:t>
            </a:r>
            <a:r>
              <a:rPr lang="en-US" altLang="zh-CN" i="1" dirty="0" smtClean="0">
                <a:solidFill>
                  <a:srgbClr val="01483F"/>
                </a:solidFill>
              </a:rPr>
              <a:t>here</a:t>
            </a:r>
            <a:endParaRPr lang="en-US" altLang="zh-CN" i="1" dirty="0" smtClean="0">
              <a:solidFill>
                <a:srgbClr val="01483F"/>
              </a:solidFill>
            </a:endParaRPr>
          </a:p>
          <a:p>
            <a:pPr algn="ctr"/>
            <a:r>
              <a:rPr lang="en-US" altLang="zh-CN" i="1" dirty="0" smtClean="0">
                <a:solidFill>
                  <a:srgbClr val="01483F"/>
                </a:solidFill>
              </a:rPr>
              <a:t>Add </a:t>
            </a:r>
            <a:r>
              <a:rPr lang="en-US" altLang="zh-CN" i="1" dirty="0">
                <a:solidFill>
                  <a:srgbClr val="01483F"/>
                </a:solidFill>
              </a:rPr>
              <a:t>your text here Add your text here Add your text </a:t>
            </a:r>
            <a:r>
              <a:rPr lang="en-US" altLang="zh-CN" i="1" dirty="0" smtClean="0">
                <a:solidFill>
                  <a:srgbClr val="01483F"/>
                </a:solidFill>
              </a:rPr>
              <a:t>here</a:t>
            </a:r>
            <a:endParaRPr lang="zh-CN" altLang="en-US" i="1" dirty="0">
              <a:solidFill>
                <a:srgbClr val="01483F"/>
              </a:solidFill>
            </a:endParaRPr>
          </a:p>
        </p:txBody>
      </p:sp>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b="21280"/>
          <a:stretch>
            <a:fillRect/>
          </a:stretch>
        </p:blipFill>
        <p:spPr>
          <a:xfrm>
            <a:off x="8832995" y="2077932"/>
            <a:ext cx="3392425" cy="2670530"/>
          </a:xfrm>
          <a:prstGeom prst="rect">
            <a:avLst/>
          </a:prstGeom>
        </p:spPr>
      </p:pic>
      <p:pic>
        <p:nvPicPr>
          <p:cNvPr id="16" name="图片 15"/>
          <p:cNvPicPr>
            <a:picLocks noChangeAspect="1"/>
          </p:cNvPicPr>
          <p:nvPr/>
        </p:nvPicPr>
        <p:blipFill rotWithShape="1">
          <a:blip r:embed="rId2" cstate="print">
            <a:extLst>
              <a:ext uri="{28A0092B-C50C-407E-A947-70E740481C1C}">
                <a14:useLocalDpi xmlns:a14="http://schemas.microsoft.com/office/drawing/2010/main" val="0"/>
              </a:ext>
            </a:extLst>
          </a:blip>
          <a:srcRect l="14253"/>
          <a:stretch>
            <a:fillRect/>
          </a:stretch>
        </p:blipFill>
        <p:spPr>
          <a:xfrm>
            <a:off x="-1" y="2077932"/>
            <a:ext cx="3456909" cy="268904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5590" b="13363"/>
          <a:stretch>
            <a:fillRect/>
          </a:stretch>
        </p:blipFill>
        <p:spPr>
          <a:xfrm>
            <a:off x="4192289" y="325465"/>
            <a:ext cx="7671663" cy="6217682"/>
          </a:xfrm>
          <a:prstGeom prst="rect">
            <a:avLst/>
          </a:prstGeom>
        </p:spPr>
      </p:pic>
      <p:sp>
        <p:nvSpPr>
          <p:cNvPr id="3" name="矩形 2"/>
          <p:cNvSpPr/>
          <p:nvPr/>
        </p:nvSpPr>
        <p:spPr>
          <a:xfrm>
            <a:off x="345910" y="325465"/>
            <a:ext cx="3846379" cy="6217682"/>
          </a:xfrm>
          <a:prstGeom prst="rect">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5"/>
          <p:cNvSpPr txBox="1"/>
          <p:nvPr/>
        </p:nvSpPr>
        <p:spPr>
          <a:xfrm>
            <a:off x="989969" y="2592537"/>
            <a:ext cx="2558261" cy="646331"/>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a:solidFill>
                  <a:schemeClr val="bg1"/>
                </a:solidFill>
                <a:latin typeface="+mj-lt"/>
                <a:ea typeface="Kozuka Gothic Pr6N EL" panose="020B0200000000000000" pitchFamily="34" charset="-128"/>
              </a:rPr>
              <a:t>Text your main idea </a:t>
            </a:r>
            <a:r>
              <a:rPr lang="en-US" altLang="zh-CN" i="1" dirty="0" smtClean="0">
                <a:solidFill>
                  <a:schemeClr val="bg1"/>
                </a:solidFill>
                <a:latin typeface="+mj-lt"/>
                <a:ea typeface="Kozuka Gothic Pr6N EL" panose="020B0200000000000000" pitchFamily="34" charset="-128"/>
              </a:rPr>
              <a:t>here</a:t>
            </a:r>
            <a:endParaRPr lang="en-US" altLang="zh-CN" i="1" dirty="0" smtClean="0">
              <a:solidFill>
                <a:schemeClr val="bg1"/>
              </a:solidFill>
              <a:latin typeface="+mj-lt"/>
              <a:ea typeface="Kozuka Gothic Pr6N EL" panose="020B0200000000000000" pitchFamily="34" charset="-128"/>
            </a:endParaRPr>
          </a:p>
          <a:p>
            <a:pPr algn="ctr"/>
            <a:r>
              <a:rPr lang="en-US" altLang="zh-CN" i="1" dirty="0">
                <a:solidFill>
                  <a:schemeClr val="bg1"/>
                </a:solidFill>
                <a:latin typeface="+mj-lt"/>
                <a:ea typeface="Kozuka Gothic Pr6N EL" panose="020B0200000000000000" pitchFamily="34" charset="-128"/>
              </a:rPr>
              <a:t>Text your main idea </a:t>
            </a:r>
            <a:r>
              <a:rPr lang="en-US" altLang="zh-CN" i="1" dirty="0" smtClean="0">
                <a:solidFill>
                  <a:schemeClr val="bg1"/>
                </a:solidFill>
                <a:latin typeface="+mj-lt"/>
                <a:ea typeface="Kozuka Gothic Pr6N EL" panose="020B0200000000000000" pitchFamily="34" charset="-128"/>
              </a:rPr>
              <a:t>here</a:t>
            </a:r>
            <a:endParaRPr lang="zh-CN" altLang="en-US" i="1" dirty="0">
              <a:solidFill>
                <a:schemeClr val="bg1"/>
              </a:solidFill>
              <a:latin typeface="+mj-lt"/>
              <a:ea typeface="微软雅黑 Light" panose="020B0502040204020203" pitchFamily="34" charset="-122"/>
            </a:endParaRPr>
          </a:p>
        </p:txBody>
      </p:sp>
      <p:sp>
        <p:nvSpPr>
          <p:cNvPr id="5" name="矩形 4"/>
          <p:cNvSpPr/>
          <p:nvPr/>
        </p:nvSpPr>
        <p:spPr>
          <a:xfrm>
            <a:off x="1886069" y="1602969"/>
            <a:ext cx="635000" cy="635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bg1"/>
              </a:solidFill>
            </a:endParaRPr>
          </a:p>
        </p:txBody>
      </p:sp>
      <p:sp>
        <p:nvSpPr>
          <p:cNvPr id="6" name="TextBox 3"/>
          <p:cNvSpPr txBox="1"/>
          <p:nvPr/>
        </p:nvSpPr>
        <p:spPr>
          <a:xfrm>
            <a:off x="924438" y="2285731"/>
            <a:ext cx="2558261"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buNone/>
              <a:defRPr/>
            </a:pPr>
            <a:r>
              <a:rPr kumimoji="0" lang="en-US" altLang="zh-CN" sz="2400" i="1" kern="1200" cap="none" normalizeH="0" baseline="0" noProof="0" dirty="0" smtClean="0">
                <a:solidFill>
                  <a:schemeClr val="bg1"/>
                </a:solidFill>
                <a:latin typeface="Adobe 繁黑體 Std B" panose="020B0700000000000000" pitchFamily="34" charset="-128"/>
                <a:ea typeface="Adobe 繁黑體 Std B" panose="020B0700000000000000" pitchFamily="34" charset="-128"/>
              </a:rPr>
              <a:t>Part</a:t>
            </a:r>
            <a:r>
              <a:rPr kumimoji="0" lang="en-US" altLang="zh-CN" sz="2400" i="1" kern="1200" cap="none" normalizeH="0" noProof="0" dirty="0" smtClean="0">
                <a:solidFill>
                  <a:schemeClr val="bg1"/>
                </a:solidFill>
                <a:latin typeface="Adobe 繁黑體 Std B" panose="020B0700000000000000" pitchFamily="34" charset="-128"/>
                <a:ea typeface="Adobe 繁黑體 Std B" panose="020B0700000000000000" pitchFamily="34" charset="-128"/>
              </a:rPr>
              <a:t> Two</a:t>
            </a:r>
            <a:endParaRPr kumimoji="0" lang="zh-CN" altLang="en-US"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9" name="文本框 7"/>
          <p:cNvSpPr txBox="1"/>
          <p:nvPr/>
        </p:nvSpPr>
        <p:spPr>
          <a:xfrm>
            <a:off x="667939" y="3090509"/>
            <a:ext cx="320232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chemeClr val="bg1"/>
                </a:solidFill>
                <a:latin typeface="+mj-lt"/>
                <a:ea typeface="微软雅黑 Light" panose="020B0502040204020203" pitchFamily="34" charset="-122"/>
              </a:rPr>
              <a:t>Text your main idea here. </a:t>
            </a:r>
            <a:endParaRPr lang="en-US" altLang="zh-CN"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a:t>
            </a:r>
            <a:r>
              <a:rPr lang="en-US" altLang="zh-CN" i="1" dirty="0" smtClean="0">
                <a:solidFill>
                  <a:schemeClr val="bg1"/>
                </a:solidFill>
                <a:latin typeface="+mj-lt"/>
                <a:ea typeface="微软雅黑 Light" panose="020B0502040204020203" pitchFamily="34" charset="-122"/>
              </a:rPr>
              <a:t>your main idea here. </a:t>
            </a:r>
            <a:endParaRPr lang="zh-CN" altLang="en-US"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your main idea here. </a:t>
            </a:r>
            <a:endParaRPr lang="zh-CN" altLang="en-US" i="1" dirty="0" smtClean="0">
              <a:solidFill>
                <a:schemeClr val="bg1"/>
              </a:solidFill>
              <a:latin typeface="+mj-lt"/>
              <a:ea typeface="微软雅黑 Light" panose="020B0502040204020203" pitchFamily="34" charset="-122"/>
            </a:endParaRPr>
          </a:p>
        </p:txBody>
      </p:sp>
      <p:sp>
        <p:nvSpPr>
          <p:cNvPr id="10" name="文本框 7"/>
          <p:cNvSpPr txBox="1"/>
          <p:nvPr/>
        </p:nvSpPr>
        <p:spPr>
          <a:xfrm>
            <a:off x="667939" y="3872874"/>
            <a:ext cx="320232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chemeClr val="bg1"/>
                </a:solidFill>
                <a:latin typeface="+mj-lt"/>
                <a:ea typeface="微软雅黑 Light" panose="020B0502040204020203" pitchFamily="34" charset="-122"/>
              </a:rPr>
              <a:t>Text your main idea here. </a:t>
            </a:r>
            <a:endParaRPr lang="en-US" altLang="zh-CN"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a:t>
            </a:r>
            <a:r>
              <a:rPr lang="en-US" altLang="zh-CN" i="1" dirty="0" smtClean="0">
                <a:solidFill>
                  <a:schemeClr val="bg1"/>
                </a:solidFill>
                <a:latin typeface="+mj-lt"/>
                <a:ea typeface="微软雅黑 Light" panose="020B0502040204020203" pitchFamily="34" charset="-122"/>
              </a:rPr>
              <a:t>your main idea here. </a:t>
            </a:r>
            <a:endParaRPr lang="zh-CN" altLang="en-US"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your main idea here. </a:t>
            </a:r>
            <a:endParaRPr lang="zh-CN" altLang="en-US" i="1" dirty="0" smtClean="0">
              <a:solidFill>
                <a:schemeClr val="bg1"/>
              </a:solidFill>
              <a:latin typeface="+mj-lt"/>
              <a:ea typeface="微软雅黑 Light" panose="020B0502040204020203" pitchFamily="34" charset="-122"/>
            </a:endParaRPr>
          </a:p>
        </p:txBody>
      </p:sp>
      <p:sp>
        <p:nvSpPr>
          <p:cNvPr id="13" name="TextBox 5"/>
          <p:cNvSpPr txBox="1"/>
          <p:nvPr/>
        </p:nvSpPr>
        <p:spPr>
          <a:xfrm>
            <a:off x="1386295" y="2915702"/>
            <a:ext cx="2363146" cy="470898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0000" i="1" spc="300" dirty="0" smtClean="0">
                <a:solidFill>
                  <a:schemeClr val="bg1">
                    <a:alpha val="10000"/>
                  </a:schemeClr>
                </a:solidFill>
                <a:latin typeface="Avenir Next" charset="0"/>
                <a:ea typeface="Avenir Next" charset="0"/>
                <a:cs typeface="Avenir Next" charset="0"/>
              </a:rPr>
              <a:t>2</a:t>
            </a:r>
            <a:endParaRPr lang="en-US" sz="30000" i="1" spc="300" dirty="0">
              <a:solidFill>
                <a:schemeClr val="bg1">
                  <a:alpha val="10000"/>
                </a:schemeClr>
              </a:solidFill>
              <a:latin typeface="Avenir Next" charset="0"/>
              <a:ea typeface="Avenir Next" charset="0"/>
              <a:cs typeface="Avenir Next" charset="0"/>
            </a:endParaRPr>
          </a:p>
        </p:txBody>
      </p:sp>
      <p:sp>
        <p:nvSpPr>
          <p:cNvPr id="11" name="任意多边形: 形状 11"/>
          <p:cNvSpPr/>
          <p:nvPr/>
        </p:nvSpPr>
        <p:spPr bwMode="auto">
          <a:xfrm>
            <a:off x="2011199" y="1749241"/>
            <a:ext cx="384738" cy="384096"/>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66462"/>
          <a:stretch>
            <a:fillRect/>
          </a:stretch>
        </p:blipFill>
        <p:spPr>
          <a:xfrm>
            <a:off x="0" y="3086"/>
            <a:ext cx="12192000" cy="2727413"/>
          </a:xfrm>
          <a:prstGeom prst="rect">
            <a:avLst/>
          </a:prstGeom>
        </p:spPr>
      </p:pic>
      <p:sp>
        <p:nvSpPr>
          <p:cNvPr id="3" name="矩形 2"/>
          <p:cNvSpPr/>
          <p:nvPr/>
        </p:nvSpPr>
        <p:spPr>
          <a:xfrm>
            <a:off x="331705" y="1443065"/>
            <a:ext cx="11528590" cy="3611535"/>
          </a:xfrm>
          <a:prstGeom prst="rect">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1100" y="1167551"/>
            <a:ext cx="4887468" cy="3249102"/>
          </a:xfrm>
          <a:prstGeom prst="rect">
            <a:avLst/>
          </a:prstGeom>
          <a:ln>
            <a:noFill/>
          </a:ln>
          <a:effectLst>
            <a:outerShdw blurRad="190500" algn="tl" rotWithShape="0">
              <a:srgbClr val="000000">
                <a:alpha val="70000"/>
              </a:srgbClr>
            </a:outerShdw>
          </a:effectLst>
        </p:spPr>
      </p:pic>
      <p:sp>
        <p:nvSpPr>
          <p:cNvPr id="7" name="TextBox 3"/>
          <p:cNvSpPr txBox="1"/>
          <p:nvPr/>
        </p:nvSpPr>
        <p:spPr>
          <a:xfrm>
            <a:off x="225993" y="735179"/>
            <a:ext cx="2936307" cy="70788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4000" i="1" dirty="0">
                <a:solidFill>
                  <a:schemeClr val="bg1"/>
                </a:solidFill>
                <a:latin typeface="Adobe 繁黑體 Std B" panose="020B0700000000000000" pitchFamily="34" charset="-128"/>
                <a:ea typeface="Adobe 繁黑體 Std B" panose="020B0700000000000000" pitchFamily="34" charset="-128"/>
              </a:rPr>
              <a:t>Title Here</a:t>
            </a:r>
            <a:endParaRPr kumimoji="0" lang="zh-CN" altLang="en-US" sz="3200"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8" name="文本框 1"/>
          <p:cNvSpPr txBox="1"/>
          <p:nvPr/>
        </p:nvSpPr>
        <p:spPr>
          <a:xfrm>
            <a:off x="627950" y="2880324"/>
            <a:ext cx="5301445"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chemeClr val="bg1"/>
                </a:solidFill>
                <a:ea typeface="Kozuka Gothic Pr6N EL" panose="020B0200000000000000" pitchFamily="34" charset="-128"/>
              </a:rPr>
              <a:t>Text your main idea here. Text your main idea here. </a:t>
            </a:r>
            <a:endParaRPr lang="zh-CN" altLang="en-US" i="1" dirty="0" smtClean="0">
              <a:solidFill>
                <a:schemeClr val="bg1"/>
              </a:solidFill>
              <a:ea typeface="Kozuka Gothic Pr6N EL" panose="020B0200000000000000" pitchFamily="34" charset="-128"/>
            </a:endParaRPr>
          </a:p>
          <a:p>
            <a:pPr algn="ctr"/>
            <a:r>
              <a:rPr lang="en-US" altLang="zh-CN" i="1" dirty="0" smtClean="0">
                <a:solidFill>
                  <a:schemeClr val="bg1"/>
                </a:solidFill>
                <a:ea typeface="Kozuka Gothic Pr6N EL" panose="020B0200000000000000" pitchFamily="34" charset="-128"/>
              </a:rPr>
              <a:t>Text your main idea here. </a:t>
            </a:r>
            <a:endParaRPr lang="en-US" altLang="zh-CN" i="1" dirty="0" smtClean="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Text your main idea here. Text your main idea here. </a:t>
            </a:r>
            <a:endParaRPr lang="zh-CN" altLang="en-US" i="1" dirty="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Text your main idea here. </a:t>
            </a:r>
            <a:endParaRPr lang="zh-CN" altLang="en-US" i="1" dirty="0">
              <a:solidFill>
                <a:schemeClr val="bg1"/>
              </a:solidFill>
              <a:ea typeface="Kozuka Gothic Pr6N EL" panose="020B0200000000000000" pitchFamily="34" charset="-128"/>
            </a:endParaRPr>
          </a:p>
          <a:p>
            <a:pPr algn="ctr"/>
            <a:endParaRPr lang="zh-CN" altLang="en-US" i="1" dirty="0" smtClean="0">
              <a:solidFill>
                <a:schemeClr val="bg1"/>
              </a:solidFill>
              <a:latin typeface="+mj-lt"/>
              <a:ea typeface="Kozuka Gothic Pr6N EL" panose="020B0200000000000000" pitchFamily="34" charset="-128"/>
            </a:endParaRPr>
          </a:p>
        </p:txBody>
      </p:sp>
      <p:sp>
        <p:nvSpPr>
          <p:cNvPr id="9" name="TextBox 3"/>
          <p:cNvSpPr txBox="1"/>
          <p:nvPr/>
        </p:nvSpPr>
        <p:spPr>
          <a:xfrm>
            <a:off x="2252099" y="2273156"/>
            <a:ext cx="2053149"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3200" i="1" dirty="0">
                <a:solidFill>
                  <a:schemeClr val="bg1"/>
                </a:solidFill>
                <a:latin typeface="Adobe 繁黑體 Std B" panose="020B0700000000000000" pitchFamily="34" charset="-128"/>
                <a:ea typeface="Adobe 繁黑體 Std B" panose="020B0700000000000000" pitchFamily="34" charset="-128"/>
              </a:rPr>
              <a:t>Title Here</a:t>
            </a:r>
            <a:endParaRPr kumimoji="0" lang="zh-CN" altLang="en-US" sz="2400"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10" name="TextBox 14"/>
          <p:cNvSpPr txBox="1"/>
          <p:nvPr/>
        </p:nvSpPr>
        <p:spPr>
          <a:xfrm>
            <a:off x="655210" y="5177806"/>
            <a:ext cx="1031759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rgbClr val="01483F"/>
                </a:solidFill>
              </a:rPr>
              <a:t>Add your text here </a:t>
            </a:r>
            <a:r>
              <a:rPr lang="en-US" altLang="zh-CN" i="1" dirty="0">
                <a:solidFill>
                  <a:srgbClr val="01483F"/>
                </a:solidFill>
              </a:rPr>
              <a:t>Add your text here </a:t>
            </a:r>
            <a:r>
              <a:rPr lang="en-US" altLang="zh-CN" i="1" dirty="0" smtClean="0">
                <a:solidFill>
                  <a:srgbClr val="01483F"/>
                </a:solidFill>
              </a:rPr>
              <a:t>Add </a:t>
            </a:r>
            <a:r>
              <a:rPr lang="en-US" altLang="zh-CN" i="1" dirty="0">
                <a:solidFill>
                  <a:srgbClr val="01483F"/>
                </a:solidFill>
              </a:rPr>
              <a:t>your text here </a:t>
            </a:r>
            <a:r>
              <a:rPr lang="en-US" altLang="zh-CN" i="1" dirty="0" smtClean="0">
                <a:solidFill>
                  <a:srgbClr val="01483F"/>
                </a:solidFill>
              </a:rPr>
              <a:t>Add </a:t>
            </a:r>
            <a:r>
              <a:rPr lang="en-US" altLang="zh-CN" i="1" dirty="0">
                <a:solidFill>
                  <a:srgbClr val="01483F"/>
                </a:solidFill>
              </a:rPr>
              <a:t>your text </a:t>
            </a:r>
            <a:r>
              <a:rPr lang="en-US" altLang="zh-CN" i="1" dirty="0" smtClean="0">
                <a:solidFill>
                  <a:srgbClr val="01483F"/>
                </a:solidFill>
              </a:rPr>
              <a:t>here Add </a:t>
            </a:r>
            <a:r>
              <a:rPr lang="en-US" altLang="zh-CN" i="1" dirty="0">
                <a:solidFill>
                  <a:srgbClr val="01483F"/>
                </a:solidFill>
              </a:rPr>
              <a:t>your text </a:t>
            </a:r>
            <a:r>
              <a:rPr lang="en-US" altLang="zh-CN" i="1" dirty="0" smtClean="0">
                <a:solidFill>
                  <a:srgbClr val="01483F"/>
                </a:solidFill>
              </a:rPr>
              <a:t>here </a:t>
            </a:r>
            <a:r>
              <a:rPr lang="en-US" altLang="zh-CN" i="1" dirty="0">
                <a:solidFill>
                  <a:srgbClr val="01483F"/>
                </a:solidFill>
              </a:rPr>
              <a:t>Y</a:t>
            </a:r>
            <a:r>
              <a:rPr lang="en-US" altLang="zh-CN" i="1" dirty="0" smtClean="0">
                <a:solidFill>
                  <a:srgbClr val="01483F"/>
                </a:solidFill>
              </a:rPr>
              <a:t>our text here Add </a:t>
            </a:r>
            <a:r>
              <a:rPr lang="en-US" altLang="zh-CN" i="1" dirty="0">
                <a:solidFill>
                  <a:srgbClr val="01483F"/>
                </a:solidFill>
              </a:rPr>
              <a:t>your text here Add your text </a:t>
            </a:r>
            <a:r>
              <a:rPr lang="en-US" altLang="zh-CN" i="1" dirty="0" smtClean="0">
                <a:solidFill>
                  <a:srgbClr val="01483F"/>
                </a:solidFill>
              </a:rPr>
              <a:t>here Add </a:t>
            </a:r>
            <a:r>
              <a:rPr lang="en-US" altLang="zh-CN" i="1" dirty="0">
                <a:solidFill>
                  <a:srgbClr val="01483F"/>
                </a:solidFill>
              </a:rPr>
              <a:t>your text </a:t>
            </a:r>
            <a:r>
              <a:rPr lang="en-US" altLang="zh-CN" i="1" dirty="0" smtClean="0">
                <a:solidFill>
                  <a:srgbClr val="01483F"/>
                </a:solidFill>
              </a:rPr>
              <a:t>here Add </a:t>
            </a:r>
            <a:r>
              <a:rPr lang="en-US" altLang="zh-CN" i="1" dirty="0">
                <a:solidFill>
                  <a:srgbClr val="01483F"/>
                </a:solidFill>
              </a:rPr>
              <a:t>your text </a:t>
            </a:r>
            <a:r>
              <a:rPr lang="en-US" altLang="zh-CN" i="1" dirty="0" smtClean="0">
                <a:solidFill>
                  <a:srgbClr val="01483F"/>
                </a:solidFill>
              </a:rPr>
              <a:t>here</a:t>
            </a:r>
            <a:endParaRPr lang="en-US" altLang="zh-CN" i="1" dirty="0" smtClean="0">
              <a:solidFill>
                <a:srgbClr val="01483F"/>
              </a:solidFill>
            </a:endParaRPr>
          </a:p>
          <a:p>
            <a:pPr algn="ctr"/>
            <a:r>
              <a:rPr lang="en-US" altLang="zh-CN" i="1" dirty="0" smtClean="0">
                <a:solidFill>
                  <a:srgbClr val="01483F"/>
                </a:solidFill>
              </a:rPr>
              <a:t>Add </a:t>
            </a:r>
            <a:r>
              <a:rPr lang="en-US" altLang="zh-CN" i="1" dirty="0">
                <a:solidFill>
                  <a:srgbClr val="01483F"/>
                </a:solidFill>
              </a:rPr>
              <a:t>your text here Add your text here Add your text </a:t>
            </a:r>
            <a:r>
              <a:rPr lang="en-US" altLang="zh-CN" i="1" dirty="0" smtClean="0">
                <a:solidFill>
                  <a:srgbClr val="01483F"/>
                </a:solidFill>
              </a:rPr>
              <a:t>here</a:t>
            </a:r>
            <a:endParaRPr lang="zh-CN" altLang="en-US" i="1" dirty="0">
              <a:solidFill>
                <a:srgbClr val="01483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865675" y="2108199"/>
            <a:ext cx="8533675" cy="2868613"/>
            <a:chOff x="1371601" y="1839913"/>
            <a:chExt cx="9445129" cy="317500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71601" y="1839913"/>
              <a:ext cx="3086100" cy="3086100"/>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0630" y="1928813"/>
              <a:ext cx="3086100" cy="308610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4809" y="1928813"/>
              <a:ext cx="3078712" cy="3086100"/>
            </a:xfrm>
            <a:prstGeom prst="rect">
              <a:avLst/>
            </a:prstGeom>
          </p:spPr>
        </p:pic>
      </p:grpSp>
      <p:sp>
        <p:nvSpPr>
          <p:cNvPr id="5" name="TextBox 3"/>
          <p:cNvSpPr txBox="1"/>
          <p:nvPr/>
        </p:nvSpPr>
        <p:spPr>
          <a:xfrm>
            <a:off x="4955970" y="721481"/>
            <a:ext cx="2936307" cy="70788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4000" i="1" dirty="0">
                <a:solidFill>
                  <a:srgbClr val="01483F"/>
                </a:solidFill>
                <a:latin typeface="Adobe 繁黑體 Std B" panose="020B0700000000000000" pitchFamily="34" charset="-128"/>
                <a:ea typeface="Adobe 繁黑體 Std B" panose="020B0700000000000000" pitchFamily="34" charset="-128"/>
              </a:rPr>
              <a:t>Title Here</a:t>
            </a:r>
            <a:endParaRPr kumimoji="0" lang="zh-CN" altLang="en-US" sz="3200"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6" name="矩形 5"/>
          <p:cNvSpPr/>
          <p:nvPr/>
        </p:nvSpPr>
        <p:spPr>
          <a:xfrm>
            <a:off x="1192213" y="1268646"/>
            <a:ext cx="9880600" cy="646331"/>
          </a:xfrm>
          <a:prstGeom prst="rect">
            <a:avLst/>
          </a:prstGeom>
        </p:spPr>
        <p:txBody>
          <a:bodyPr wrap="square">
            <a:spAutoFit/>
          </a:bodyPr>
          <a:lstStyle/>
          <a:p>
            <a:pPr algn="ctr"/>
            <a:r>
              <a:rPr lang="en-US" altLang="zh-CN" i="1" dirty="0">
                <a:solidFill>
                  <a:srgbClr val="01483F"/>
                </a:solidFill>
              </a:rPr>
              <a:t>Add your text here Add your text here Add your text here Add your text here Add your text here Your text here Add your text here Add your text here Add your text here Add your text here</a:t>
            </a:r>
            <a:endParaRPr lang="en-US" altLang="zh-CN" i="1" dirty="0">
              <a:solidFill>
                <a:srgbClr val="01483F"/>
              </a:solidFill>
            </a:endParaRPr>
          </a:p>
        </p:txBody>
      </p:sp>
      <p:sp>
        <p:nvSpPr>
          <p:cNvPr id="10" name="TextBox 15"/>
          <p:cNvSpPr txBox="1"/>
          <p:nvPr/>
        </p:nvSpPr>
        <p:spPr>
          <a:xfrm>
            <a:off x="1749642" y="5361196"/>
            <a:ext cx="3020358"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rgbClr val="01483F"/>
                </a:solidFill>
              </a:rPr>
              <a:t>Your </a:t>
            </a:r>
            <a:r>
              <a:rPr lang="en-US" altLang="zh-CN" sz="1400" i="1" dirty="0">
                <a:solidFill>
                  <a:srgbClr val="01483F"/>
                </a:solidFill>
              </a:rPr>
              <a:t>text here </a:t>
            </a:r>
            <a:r>
              <a:rPr lang="en-US" altLang="zh-CN" sz="1400" i="1" dirty="0" smtClean="0">
                <a:solidFill>
                  <a:srgbClr val="01483F"/>
                </a:solidFill>
              </a:rPr>
              <a:t>Add your </a:t>
            </a:r>
            <a:r>
              <a:rPr lang="en-US" altLang="zh-CN" sz="1400" i="1" dirty="0">
                <a:solidFill>
                  <a:srgbClr val="01483F"/>
                </a:solidFill>
              </a:rPr>
              <a:t>text here </a:t>
            </a:r>
            <a:endParaRPr lang="en-US" altLang="zh-CN" sz="1400" i="1" dirty="0" smtClean="0">
              <a:solidFill>
                <a:srgbClr val="01483F"/>
              </a:solidFill>
            </a:endParaRPr>
          </a:p>
          <a:p>
            <a:pPr algn="ctr"/>
            <a:r>
              <a:rPr lang="en-US" altLang="zh-CN" sz="1400" i="1" dirty="0" smtClean="0">
                <a:solidFill>
                  <a:srgbClr val="01483F"/>
                </a:solidFill>
              </a:rPr>
              <a:t>Your text here </a:t>
            </a:r>
            <a:r>
              <a:rPr lang="en-US" altLang="zh-CN" sz="1400" i="1" dirty="0">
                <a:solidFill>
                  <a:srgbClr val="01483F"/>
                </a:solidFill>
              </a:rPr>
              <a:t>Y</a:t>
            </a:r>
            <a:r>
              <a:rPr lang="en-US" altLang="zh-CN" sz="1400" i="1" dirty="0" smtClean="0">
                <a:solidFill>
                  <a:srgbClr val="01483F"/>
                </a:solidFill>
              </a:rPr>
              <a:t>our </a:t>
            </a:r>
            <a:r>
              <a:rPr lang="en-US" altLang="zh-CN" sz="1400" i="1" dirty="0">
                <a:solidFill>
                  <a:srgbClr val="01483F"/>
                </a:solidFill>
              </a:rPr>
              <a:t>text here </a:t>
            </a:r>
            <a:endParaRPr lang="en-US" altLang="zh-CN" sz="1400" i="1" dirty="0" smtClean="0">
              <a:solidFill>
                <a:srgbClr val="01483F"/>
              </a:solidFill>
            </a:endParaRPr>
          </a:p>
          <a:p>
            <a:pPr algn="ctr"/>
            <a:r>
              <a:rPr lang="en-US" altLang="zh-CN" sz="1400" i="1" dirty="0" smtClean="0">
                <a:solidFill>
                  <a:srgbClr val="01483F"/>
                </a:solidFill>
              </a:rPr>
              <a:t>Add your text here</a:t>
            </a:r>
            <a:endParaRPr lang="en-US" altLang="zh-CN" sz="1400" i="1" dirty="0" smtClean="0">
              <a:solidFill>
                <a:srgbClr val="01483F"/>
              </a:solidFill>
            </a:endParaRPr>
          </a:p>
        </p:txBody>
      </p:sp>
      <p:sp>
        <p:nvSpPr>
          <p:cNvPr id="13" name="TextBox 24"/>
          <p:cNvSpPr txBox="1"/>
          <p:nvPr/>
        </p:nvSpPr>
        <p:spPr>
          <a:xfrm>
            <a:off x="4738367" y="5361196"/>
            <a:ext cx="3020358"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rgbClr val="01483F"/>
                </a:solidFill>
              </a:rPr>
              <a:t>Your </a:t>
            </a:r>
            <a:r>
              <a:rPr lang="en-US" altLang="zh-CN" sz="1400" i="1" dirty="0">
                <a:solidFill>
                  <a:srgbClr val="01483F"/>
                </a:solidFill>
              </a:rPr>
              <a:t>text here </a:t>
            </a:r>
            <a:r>
              <a:rPr lang="en-US" altLang="zh-CN" sz="1400" i="1" dirty="0" smtClean="0">
                <a:solidFill>
                  <a:srgbClr val="01483F"/>
                </a:solidFill>
              </a:rPr>
              <a:t>Add your </a:t>
            </a:r>
            <a:r>
              <a:rPr lang="en-US" altLang="zh-CN" sz="1400" i="1" dirty="0">
                <a:solidFill>
                  <a:srgbClr val="01483F"/>
                </a:solidFill>
              </a:rPr>
              <a:t>text here </a:t>
            </a:r>
            <a:endParaRPr lang="en-US" altLang="zh-CN" sz="1400" i="1" dirty="0" smtClean="0">
              <a:solidFill>
                <a:srgbClr val="01483F"/>
              </a:solidFill>
            </a:endParaRPr>
          </a:p>
          <a:p>
            <a:pPr algn="ctr"/>
            <a:r>
              <a:rPr lang="en-US" altLang="zh-CN" sz="1400" i="1" dirty="0" smtClean="0">
                <a:solidFill>
                  <a:srgbClr val="01483F"/>
                </a:solidFill>
              </a:rPr>
              <a:t>Your text here </a:t>
            </a:r>
            <a:r>
              <a:rPr lang="en-US" altLang="zh-CN" sz="1400" i="1" dirty="0">
                <a:solidFill>
                  <a:srgbClr val="01483F"/>
                </a:solidFill>
              </a:rPr>
              <a:t>Y</a:t>
            </a:r>
            <a:r>
              <a:rPr lang="en-US" altLang="zh-CN" sz="1400" i="1" dirty="0" smtClean="0">
                <a:solidFill>
                  <a:srgbClr val="01483F"/>
                </a:solidFill>
              </a:rPr>
              <a:t>our </a:t>
            </a:r>
            <a:r>
              <a:rPr lang="en-US" altLang="zh-CN" sz="1400" i="1" dirty="0">
                <a:solidFill>
                  <a:srgbClr val="01483F"/>
                </a:solidFill>
              </a:rPr>
              <a:t>text here </a:t>
            </a:r>
            <a:endParaRPr lang="en-US" altLang="zh-CN" sz="1400" i="1" dirty="0" smtClean="0">
              <a:solidFill>
                <a:srgbClr val="01483F"/>
              </a:solidFill>
            </a:endParaRPr>
          </a:p>
          <a:p>
            <a:pPr algn="ctr"/>
            <a:r>
              <a:rPr lang="en-US" altLang="zh-CN" sz="1400" i="1" dirty="0" smtClean="0">
                <a:solidFill>
                  <a:srgbClr val="01483F"/>
                </a:solidFill>
              </a:rPr>
              <a:t>Add your text here</a:t>
            </a:r>
            <a:endParaRPr lang="en-US" altLang="zh-CN" sz="1400" i="1" dirty="0" smtClean="0">
              <a:solidFill>
                <a:srgbClr val="01483F"/>
              </a:solidFill>
            </a:endParaRPr>
          </a:p>
        </p:txBody>
      </p:sp>
      <p:sp>
        <p:nvSpPr>
          <p:cNvPr id="16" name="TextBox 33"/>
          <p:cNvSpPr txBox="1"/>
          <p:nvPr/>
        </p:nvSpPr>
        <p:spPr>
          <a:xfrm>
            <a:off x="7611059" y="5361196"/>
            <a:ext cx="3020358"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i="1" dirty="0" smtClean="0">
                <a:solidFill>
                  <a:srgbClr val="01483F"/>
                </a:solidFill>
              </a:rPr>
              <a:t>Your </a:t>
            </a:r>
            <a:r>
              <a:rPr lang="en-US" altLang="zh-CN" sz="1400" i="1" dirty="0">
                <a:solidFill>
                  <a:srgbClr val="01483F"/>
                </a:solidFill>
              </a:rPr>
              <a:t>text here </a:t>
            </a:r>
            <a:r>
              <a:rPr lang="en-US" altLang="zh-CN" sz="1400" i="1" dirty="0" smtClean="0">
                <a:solidFill>
                  <a:srgbClr val="01483F"/>
                </a:solidFill>
              </a:rPr>
              <a:t>Add your </a:t>
            </a:r>
            <a:r>
              <a:rPr lang="en-US" altLang="zh-CN" sz="1400" i="1" dirty="0">
                <a:solidFill>
                  <a:srgbClr val="01483F"/>
                </a:solidFill>
              </a:rPr>
              <a:t>text here </a:t>
            </a:r>
            <a:endParaRPr lang="en-US" altLang="zh-CN" sz="1400" i="1" dirty="0" smtClean="0">
              <a:solidFill>
                <a:srgbClr val="01483F"/>
              </a:solidFill>
            </a:endParaRPr>
          </a:p>
          <a:p>
            <a:pPr algn="ctr"/>
            <a:r>
              <a:rPr lang="en-US" altLang="zh-CN" sz="1400" i="1" dirty="0" smtClean="0">
                <a:solidFill>
                  <a:srgbClr val="01483F"/>
                </a:solidFill>
              </a:rPr>
              <a:t>Your text here </a:t>
            </a:r>
            <a:r>
              <a:rPr lang="en-US" altLang="zh-CN" sz="1400" i="1" dirty="0">
                <a:solidFill>
                  <a:srgbClr val="01483F"/>
                </a:solidFill>
              </a:rPr>
              <a:t>Y</a:t>
            </a:r>
            <a:r>
              <a:rPr lang="en-US" altLang="zh-CN" sz="1400" i="1" dirty="0" smtClean="0">
                <a:solidFill>
                  <a:srgbClr val="01483F"/>
                </a:solidFill>
              </a:rPr>
              <a:t>our </a:t>
            </a:r>
            <a:r>
              <a:rPr lang="en-US" altLang="zh-CN" sz="1400" i="1" dirty="0">
                <a:solidFill>
                  <a:srgbClr val="01483F"/>
                </a:solidFill>
              </a:rPr>
              <a:t>text here </a:t>
            </a:r>
            <a:endParaRPr lang="en-US" altLang="zh-CN" sz="1400" i="1" dirty="0" smtClean="0">
              <a:solidFill>
                <a:srgbClr val="01483F"/>
              </a:solidFill>
            </a:endParaRPr>
          </a:p>
          <a:p>
            <a:pPr algn="ctr"/>
            <a:r>
              <a:rPr lang="en-US" altLang="zh-CN" sz="1400" i="1" dirty="0" smtClean="0">
                <a:solidFill>
                  <a:srgbClr val="01483F"/>
                </a:solidFill>
              </a:rPr>
              <a:t>Add your text here</a:t>
            </a:r>
            <a:endParaRPr lang="en-US" altLang="zh-CN" sz="1400" i="1" dirty="0" smtClean="0">
              <a:solidFill>
                <a:srgbClr val="01483F"/>
              </a:solidFill>
            </a:endParaRPr>
          </a:p>
        </p:txBody>
      </p:sp>
      <p:sp>
        <p:nvSpPr>
          <p:cNvPr id="17" name="TextBox 3"/>
          <p:cNvSpPr txBox="1"/>
          <p:nvPr/>
        </p:nvSpPr>
        <p:spPr>
          <a:xfrm>
            <a:off x="1786069" y="5076594"/>
            <a:ext cx="2936307"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2400" i="1" dirty="0">
                <a:solidFill>
                  <a:srgbClr val="01483F"/>
                </a:solidFill>
                <a:latin typeface="Adobe 繁黑體 Std B" panose="020B0700000000000000" pitchFamily="34" charset="-128"/>
                <a:ea typeface="Adobe 繁黑體 Std B" panose="020B0700000000000000" pitchFamily="34" charset="-128"/>
              </a:rPr>
              <a:t>Title Here</a:t>
            </a:r>
            <a:endParaRPr kumimoji="0" lang="zh-CN" altLang="en-US"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18" name="TextBox 3"/>
          <p:cNvSpPr txBox="1"/>
          <p:nvPr/>
        </p:nvSpPr>
        <p:spPr>
          <a:xfrm>
            <a:off x="4648543" y="5089713"/>
            <a:ext cx="2936307"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2400" i="1" dirty="0">
                <a:solidFill>
                  <a:srgbClr val="01483F"/>
                </a:solidFill>
                <a:latin typeface="Adobe 繁黑體 Std B" panose="020B0700000000000000" pitchFamily="34" charset="-128"/>
                <a:ea typeface="Adobe 繁黑體 Std B" panose="020B0700000000000000" pitchFamily="34" charset="-128"/>
              </a:rPr>
              <a:t>Title Here</a:t>
            </a:r>
            <a:endParaRPr kumimoji="0" lang="zh-CN" altLang="en-US"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19" name="TextBox 3"/>
          <p:cNvSpPr txBox="1"/>
          <p:nvPr/>
        </p:nvSpPr>
        <p:spPr>
          <a:xfrm>
            <a:off x="7523322" y="5069077"/>
            <a:ext cx="2936307"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2400" i="1" dirty="0">
                <a:solidFill>
                  <a:srgbClr val="01483F"/>
                </a:solidFill>
                <a:latin typeface="Adobe 繁黑體 Std B" panose="020B0700000000000000" pitchFamily="34" charset="-128"/>
                <a:ea typeface="Adobe 繁黑體 Std B" panose="020B0700000000000000" pitchFamily="34" charset="-128"/>
              </a:rPr>
              <a:t>Title Here</a:t>
            </a:r>
            <a:endParaRPr kumimoji="0" lang="zh-CN" altLang="en-US" i="1" kern="1200" cap="none" normalizeH="0" baseline="0" noProof="0" dirty="0">
              <a:solidFill>
                <a:srgbClr val="01483F"/>
              </a:solidFill>
              <a:latin typeface="Adobe 繁黑體 Std B" panose="020B0700000000000000" pitchFamily="34" charset="-128"/>
              <a:ea typeface="Adobe 繁黑體 Std B" panose="020B0700000000000000" pitchFamily="34" charset="-128"/>
            </a:endParaRPr>
          </a:p>
        </p:txBody>
      </p:sp>
      <p:sp>
        <p:nvSpPr>
          <p:cNvPr id="20" name="流程图: 联系 19"/>
          <p:cNvSpPr/>
          <p:nvPr/>
        </p:nvSpPr>
        <p:spPr>
          <a:xfrm>
            <a:off x="2182939" y="2393341"/>
            <a:ext cx="2174376" cy="2186609"/>
          </a:xfrm>
          <a:prstGeom prst="flowChartConnector">
            <a:avLst/>
          </a:prstGeom>
          <a:solidFill>
            <a:srgbClr val="01483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联系 20"/>
          <p:cNvSpPr/>
          <p:nvPr/>
        </p:nvSpPr>
        <p:spPr>
          <a:xfrm>
            <a:off x="5045325" y="2462142"/>
            <a:ext cx="2174376" cy="2186609"/>
          </a:xfrm>
          <a:prstGeom prst="flowChartConnector">
            <a:avLst/>
          </a:prstGeom>
          <a:solidFill>
            <a:srgbClr val="01483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联系 21"/>
          <p:cNvSpPr/>
          <p:nvPr/>
        </p:nvSpPr>
        <p:spPr>
          <a:xfrm>
            <a:off x="7918017" y="2462142"/>
            <a:ext cx="2174376" cy="2186609"/>
          </a:xfrm>
          <a:prstGeom prst="flowChartConnector">
            <a:avLst/>
          </a:prstGeom>
          <a:solidFill>
            <a:srgbClr val="01483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3"/>
          <p:cNvSpPr txBox="1"/>
          <p:nvPr/>
        </p:nvSpPr>
        <p:spPr>
          <a:xfrm>
            <a:off x="2394116" y="2880036"/>
            <a:ext cx="1634548"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buNone/>
              <a:defRPr/>
            </a:pPr>
            <a:r>
              <a:rPr kumimoji="0" lang="en-US" altLang="zh-CN" sz="2400" i="1" kern="1200" cap="none" normalizeH="0" baseline="0" noProof="0" dirty="0" smtClean="0">
                <a:solidFill>
                  <a:schemeClr val="bg1"/>
                </a:solidFill>
                <a:latin typeface="Adobe 繁黑體 Std B" panose="020B0700000000000000" pitchFamily="34" charset="-128"/>
                <a:ea typeface="Adobe 繁黑體 Std B" panose="020B0700000000000000" pitchFamily="34" charset="-128"/>
              </a:rPr>
              <a:t>Part</a:t>
            </a:r>
            <a:r>
              <a:rPr kumimoji="0" lang="en-US" altLang="zh-CN" sz="2400" i="1" kern="1200" cap="none" normalizeH="0" noProof="0" dirty="0" smtClean="0">
                <a:solidFill>
                  <a:schemeClr val="bg1"/>
                </a:solidFill>
                <a:latin typeface="Adobe 繁黑體 Std B" panose="020B0700000000000000" pitchFamily="34" charset="-128"/>
                <a:ea typeface="Adobe 繁黑體 Std B" panose="020B0700000000000000" pitchFamily="34" charset="-128"/>
              </a:rPr>
              <a:t> One</a:t>
            </a:r>
            <a:endParaRPr kumimoji="0" lang="zh-CN" altLang="en-US"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24" name="矩形 23"/>
          <p:cNvSpPr/>
          <p:nvPr/>
        </p:nvSpPr>
        <p:spPr>
          <a:xfrm>
            <a:off x="2438966" y="3197472"/>
            <a:ext cx="1596912" cy="1200329"/>
          </a:xfrm>
          <a:prstGeom prst="rect">
            <a:avLst/>
          </a:prstGeom>
        </p:spPr>
        <p:txBody>
          <a:bodyPr wrap="none">
            <a:spAutoFit/>
          </a:bodyPr>
          <a:lstStyle/>
          <a:p>
            <a:pPr algn="ctr"/>
            <a:r>
              <a:rPr lang="en-US" altLang="zh-CN" i="1" dirty="0" smtClean="0">
                <a:solidFill>
                  <a:schemeClr val="bg1"/>
                </a:solidFill>
                <a:ea typeface="Kozuka Gothic Pr6N EL" panose="020B0200000000000000" pitchFamily="34" charset="-128"/>
              </a:rPr>
              <a:t>Main </a:t>
            </a:r>
            <a:r>
              <a:rPr lang="en-US" altLang="zh-CN" i="1" dirty="0">
                <a:solidFill>
                  <a:schemeClr val="bg1"/>
                </a:solidFill>
                <a:ea typeface="Kozuka Gothic Pr6N EL" panose="020B0200000000000000" pitchFamily="34" charset="-128"/>
              </a:rPr>
              <a:t>idea </a:t>
            </a:r>
            <a:r>
              <a:rPr lang="en-US" altLang="zh-CN" i="1" dirty="0" smtClean="0">
                <a:solidFill>
                  <a:schemeClr val="bg1"/>
                </a:solidFill>
                <a:ea typeface="Kozuka Gothic Pr6N EL" panose="020B0200000000000000" pitchFamily="34" charset="-128"/>
              </a:rPr>
              <a:t>here</a:t>
            </a:r>
            <a:endParaRPr lang="en-US" altLang="zh-CN" i="1" dirty="0" smtClean="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Main idea here</a:t>
            </a:r>
            <a:endParaRPr lang="en-US" altLang="zh-CN" i="1" dirty="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Main idea here</a:t>
            </a:r>
            <a:endParaRPr lang="en-US" altLang="zh-CN" i="1" dirty="0">
              <a:solidFill>
                <a:schemeClr val="bg1"/>
              </a:solidFill>
              <a:ea typeface="Kozuka Gothic Pr6N EL" panose="020B0200000000000000" pitchFamily="34" charset="-128"/>
            </a:endParaRPr>
          </a:p>
          <a:p>
            <a:pPr algn="ctr"/>
            <a:endParaRPr lang="en-US" altLang="zh-CN" i="1" dirty="0">
              <a:solidFill>
                <a:schemeClr val="bg1"/>
              </a:solidFill>
              <a:ea typeface="Kozuka Gothic Pr6N EL" panose="020B0200000000000000" pitchFamily="34" charset="-128"/>
            </a:endParaRPr>
          </a:p>
        </p:txBody>
      </p:sp>
      <p:sp>
        <p:nvSpPr>
          <p:cNvPr id="25" name="TextBox 3"/>
          <p:cNvSpPr txBox="1"/>
          <p:nvPr/>
        </p:nvSpPr>
        <p:spPr>
          <a:xfrm>
            <a:off x="5309109" y="2880036"/>
            <a:ext cx="1634548"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buNone/>
              <a:defRPr/>
            </a:pPr>
            <a:r>
              <a:rPr kumimoji="0" lang="en-US" altLang="zh-CN" sz="2400" i="1" kern="1200" cap="none" normalizeH="0" baseline="0" noProof="0" dirty="0" smtClean="0">
                <a:solidFill>
                  <a:schemeClr val="bg1"/>
                </a:solidFill>
                <a:latin typeface="Adobe 繁黑體 Std B" panose="020B0700000000000000" pitchFamily="34" charset="-128"/>
                <a:ea typeface="Adobe 繁黑體 Std B" panose="020B0700000000000000" pitchFamily="34" charset="-128"/>
              </a:rPr>
              <a:t>Part</a:t>
            </a:r>
            <a:r>
              <a:rPr kumimoji="0" lang="en-US" altLang="zh-CN" sz="2400" i="1" kern="1200" cap="none" normalizeH="0" noProof="0" dirty="0" smtClean="0">
                <a:solidFill>
                  <a:schemeClr val="bg1"/>
                </a:solidFill>
                <a:latin typeface="Adobe 繁黑體 Std B" panose="020B0700000000000000" pitchFamily="34" charset="-128"/>
                <a:ea typeface="Adobe 繁黑體 Std B" panose="020B0700000000000000" pitchFamily="34" charset="-128"/>
              </a:rPr>
              <a:t> One</a:t>
            </a:r>
            <a:endParaRPr kumimoji="0" lang="zh-CN" altLang="en-US"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26" name="矩形 25"/>
          <p:cNvSpPr/>
          <p:nvPr/>
        </p:nvSpPr>
        <p:spPr>
          <a:xfrm>
            <a:off x="5353959" y="3197472"/>
            <a:ext cx="1596912" cy="1200329"/>
          </a:xfrm>
          <a:prstGeom prst="rect">
            <a:avLst/>
          </a:prstGeom>
        </p:spPr>
        <p:txBody>
          <a:bodyPr wrap="none">
            <a:spAutoFit/>
          </a:bodyPr>
          <a:lstStyle/>
          <a:p>
            <a:pPr algn="ctr"/>
            <a:r>
              <a:rPr lang="en-US" altLang="zh-CN" i="1" dirty="0" smtClean="0">
                <a:solidFill>
                  <a:schemeClr val="bg1"/>
                </a:solidFill>
                <a:ea typeface="Kozuka Gothic Pr6N EL" panose="020B0200000000000000" pitchFamily="34" charset="-128"/>
              </a:rPr>
              <a:t>Main </a:t>
            </a:r>
            <a:r>
              <a:rPr lang="en-US" altLang="zh-CN" i="1" dirty="0">
                <a:solidFill>
                  <a:schemeClr val="bg1"/>
                </a:solidFill>
                <a:ea typeface="Kozuka Gothic Pr6N EL" panose="020B0200000000000000" pitchFamily="34" charset="-128"/>
              </a:rPr>
              <a:t>idea </a:t>
            </a:r>
            <a:r>
              <a:rPr lang="en-US" altLang="zh-CN" i="1" dirty="0" smtClean="0">
                <a:solidFill>
                  <a:schemeClr val="bg1"/>
                </a:solidFill>
                <a:ea typeface="Kozuka Gothic Pr6N EL" panose="020B0200000000000000" pitchFamily="34" charset="-128"/>
              </a:rPr>
              <a:t>here</a:t>
            </a:r>
            <a:endParaRPr lang="en-US" altLang="zh-CN" i="1" dirty="0" smtClean="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Main idea here</a:t>
            </a:r>
            <a:endParaRPr lang="en-US" altLang="zh-CN" i="1" dirty="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Main idea here</a:t>
            </a:r>
            <a:endParaRPr lang="en-US" altLang="zh-CN" i="1" dirty="0">
              <a:solidFill>
                <a:schemeClr val="bg1"/>
              </a:solidFill>
              <a:ea typeface="Kozuka Gothic Pr6N EL" panose="020B0200000000000000" pitchFamily="34" charset="-128"/>
            </a:endParaRPr>
          </a:p>
          <a:p>
            <a:pPr algn="ctr"/>
            <a:endParaRPr lang="en-US" altLang="zh-CN" i="1" dirty="0">
              <a:solidFill>
                <a:schemeClr val="bg1"/>
              </a:solidFill>
              <a:ea typeface="Kozuka Gothic Pr6N EL" panose="020B0200000000000000" pitchFamily="34" charset="-128"/>
            </a:endParaRPr>
          </a:p>
        </p:txBody>
      </p:sp>
      <p:sp>
        <p:nvSpPr>
          <p:cNvPr id="27" name="TextBox 3"/>
          <p:cNvSpPr txBox="1"/>
          <p:nvPr/>
        </p:nvSpPr>
        <p:spPr>
          <a:xfrm>
            <a:off x="8103449" y="2880036"/>
            <a:ext cx="1634548"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buNone/>
              <a:defRPr/>
            </a:pPr>
            <a:r>
              <a:rPr kumimoji="0" lang="en-US" altLang="zh-CN" sz="2400" i="1" kern="1200" cap="none" normalizeH="0" baseline="0" noProof="0" dirty="0" smtClean="0">
                <a:solidFill>
                  <a:schemeClr val="bg1"/>
                </a:solidFill>
                <a:latin typeface="Adobe 繁黑體 Std B" panose="020B0700000000000000" pitchFamily="34" charset="-128"/>
                <a:ea typeface="Adobe 繁黑體 Std B" panose="020B0700000000000000" pitchFamily="34" charset="-128"/>
              </a:rPr>
              <a:t>Part</a:t>
            </a:r>
            <a:r>
              <a:rPr kumimoji="0" lang="en-US" altLang="zh-CN" sz="2400" i="1" kern="1200" cap="none" normalizeH="0" noProof="0" dirty="0" smtClean="0">
                <a:solidFill>
                  <a:schemeClr val="bg1"/>
                </a:solidFill>
                <a:latin typeface="Adobe 繁黑體 Std B" panose="020B0700000000000000" pitchFamily="34" charset="-128"/>
                <a:ea typeface="Adobe 繁黑體 Std B" panose="020B0700000000000000" pitchFamily="34" charset="-128"/>
              </a:rPr>
              <a:t> Three</a:t>
            </a:r>
            <a:endParaRPr kumimoji="0" lang="zh-CN" altLang="en-US"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28" name="矩形 27"/>
          <p:cNvSpPr/>
          <p:nvPr/>
        </p:nvSpPr>
        <p:spPr>
          <a:xfrm>
            <a:off x="8148299" y="3197472"/>
            <a:ext cx="1596912" cy="1200329"/>
          </a:xfrm>
          <a:prstGeom prst="rect">
            <a:avLst/>
          </a:prstGeom>
        </p:spPr>
        <p:txBody>
          <a:bodyPr wrap="none">
            <a:spAutoFit/>
          </a:bodyPr>
          <a:lstStyle/>
          <a:p>
            <a:pPr algn="ctr"/>
            <a:r>
              <a:rPr lang="en-US" altLang="zh-CN" i="1" dirty="0" smtClean="0">
                <a:solidFill>
                  <a:schemeClr val="bg1"/>
                </a:solidFill>
                <a:ea typeface="Kozuka Gothic Pr6N EL" panose="020B0200000000000000" pitchFamily="34" charset="-128"/>
              </a:rPr>
              <a:t>Main </a:t>
            </a:r>
            <a:r>
              <a:rPr lang="en-US" altLang="zh-CN" i="1" dirty="0">
                <a:solidFill>
                  <a:schemeClr val="bg1"/>
                </a:solidFill>
                <a:ea typeface="Kozuka Gothic Pr6N EL" panose="020B0200000000000000" pitchFamily="34" charset="-128"/>
              </a:rPr>
              <a:t>idea </a:t>
            </a:r>
            <a:r>
              <a:rPr lang="en-US" altLang="zh-CN" i="1" dirty="0" smtClean="0">
                <a:solidFill>
                  <a:schemeClr val="bg1"/>
                </a:solidFill>
                <a:ea typeface="Kozuka Gothic Pr6N EL" panose="020B0200000000000000" pitchFamily="34" charset="-128"/>
              </a:rPr>
              <a:t>here</a:t>
            </a:r>
            <a:endParaRPr lang="en-US" altLang="zh-CN" i="1" dirty="0" smtClean="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Main idea here</a:t>
            </a:r>
            <a:endParaRPr lang="en-US" altLang="zh-CN" i="1" dirty="0">
              <a:solidFill>
                <a:schemeClr val="bg1"/>
              </a:solidFill>
              <a:ea typeface="Kozuka Gothic Pr6N EL" panose="020B0200000000000000" pitchFamily="34" charset="-128"/>
            </a:endParaRPr>
          </a:p>
          <a:p>
            <a:pPr algn="ctr"/>
            <a:r>
              <a:rPr lang="en-US" altLang="zh-CN" i="1" dirty="0">
                <a:solidFill>
                  <a:schemeClr val="bg1"/>
                </a:solidFill>
                <a:ea typeface="Kozuka Gothic Pr6N EL" panose="020B0200000000000000" pitchFamily="34" charset="-128"/>
              </a:rPr>
              <a:t>Main idea here</a:t>
            </a:r>
            <a:endParaRPr lang="en-US" altLang="zh-CN" i="1" dirty="0">
              <a:solidFill>
                <a:schemeClr val="bg1"/>
              </a:solidFill>
              <a:ea typeface="Kozuka Gothic Pr6N EL" panose="020B0200000000000000" pitchFamily="34" charset="-128"/>
            </a:endParaRPr>
          </a:p>
          <a:p>
            <a:pPr algn="ctr"/>
            <a:endParaRPr lang="en-US" altLang="zh-CN" i="1" dirty="0">
              <a:solidFill>
                <a:schemeClr val="bg1"/>
              </a:solidFill>
              <a:ea typeface="Kozuka Gothic Pr6N EL" panose="020B0200000000000000"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t="5590" b="13363"/>
          <a:stretch>
            <a:fillRect/>
          </a:stretch>
        </p:blipFill>
        <p:spPr>
          <a:xfrm>
            <a:off x="356458" y="325465"/>
            <a:ext cx="7671663" cy="6217682"/>
          </a:xfrm>
          <a:prstGeom prst="rect">
            <a:avLst/>
          </a:prstGeom>
        </p:spPr>
      </p:pic>
      <p:sp>
        <p:nvSpPr>
          <p:cNvPr id="3" name="矩形 2"/>
          <p:cNvSpPr/>
          <p:nvPr/>
        </p:nvSpPr>
        <p:spPr>
          <a:xfrm>
            <a:off x="8028121" y="325465"/>
            <a:ext cx="3846379" cy="6217682"/>
          </a:xfrm>
          <a:prstGeom prst="rect">
            <a:avLst/>
          </a:prstGeom>
          <a:solidFill>
            <a:srgbClr val="135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5"/>
          <p:cNvSpPr txBox="1"/>
          <p:nvPr/>
        </p:nvSpPr>
        <p:spPr>
          <a:xfrm>
            <a:off x="8672180" y="2592537"/>
            <a:ext cx="2558261" cy="646331"/>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a:solidFill>
                  <a:schemeClr val="bg1"/>
                </a:solidFill>
                <a:latin typeface="+mj-lt"/>
                <a:ea typeface="Kozuka Gothic Pr6N EL" panose="020B0200000000000000" pitchFamily="34" charset="-128"/>
              </a:rPr>
              <a:t>Text your main idea </a:t>
            </a:r>
            <a:r>
              <a:rPr lang="en-US" altLang="zh-CN" i="1" dirty="0" smtClean="0">
                <a:solidFill>
                  <a:schemeClr val="bg1"/>
                </a:solidFill>
                <a:latin typeface="+mj-lt"/>
                <a:ea typeface="Kozuka Gothic Pr6N EL" panose="020B0200000000000000" pitchFamily="34" charset="-128"/>
              </a:rPr>
              <a:t>here</a:t>
            </a:r>
            <a:endParaRPr lang="en-US" altLang="zh-CN" i="1" dirty="0" smtClean="0">
              <a:solidFill>
                <a:schemeClr val="bg1"/>
              </a:solidFill>
              <a:latin typeface="+mj-lt"/>
              <a:ea typeface="Kozuka Gothic Pr6N EL" panose="020B0200000000000000" pitchFamily="34" charset="-128"/>
            </a:endParaRPr>
          </a:p>
          <a:p>
            <a:pPr algn="ctr"/>
            <a:r>
              <a:rPr lang="en-US" altLang="zh-CN" i="1" dirty="0">
                <a:solidFill>
                  <a:schemeClr val="bg1"/>
                </a:solidFill>
                <a:latin typeface="+mj-lt"/>
                <a:ea typeface="Kozuka Gothic Pr6N EL" panose="020B0200000000000000" pitchFamily="34" charset="-128"/>
              </a:rPr>
              <a:t>Text your main idea </a:t>
            </a:r>
            <a:r>
              <a:rPr lang="en-US" altLang="zh-CN" i="1" dirty="0" smtClean="0">
                <a:solidFill>
                  <a:schemeClr val="bg1"/>
                </a:solidFill>
                <a:latin typeface="+mj-lt"/>
                <a:ea typeface="Kozuka Gothic Pr6N EL" panose="020B0200000000000000" pitchFamily="34" charset="-128"/>
              </a:rPr>
              <a:t>here</a:t>
            </a:r>
            <a:endParaRPr lang="zh-CN" altLang="en-US" i="1" dirty="0">
              <a:solidFill>
                <a:schemeClr val="bg1"/>
              </a:solidFill>
              <a:latin typeface="+mj-lt"/>
              <a:ea typeface="微软雅黑 Light" panose="020B0502040204020203" pitchFamily="34" charset="-122"/>
            </a:endParaRPr>
          </a:p>
        </p:txBody>
      </p:sp>
      <p:sp>
        <p:nvSpPr>
          <p:cNvPr id="5" name="矩形 4"/>
          <p:cNvSpPr/>
          <p:nvPr/>
        </p:nvSpPr>
        <p:spPr>
          <a:xfrm>
            <a:off x="9568280" y="1602969"/>
            <a:ext cx="635000" cy="635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bg1"/>
              </a:solidFill>
            </a:endParaRPr>
          </a:p>
        </p:txBody>
      </p:sp>
      <p:sp>
        <p:nvSpPr>
          <p:cNvPr id="6" name="TextBox 3"/>
          <p:cNvSpPr txBox="1"/>
          <p:nvPr/>
        </p:nvSpPr>
        <p:spPr>
          <a:xfrm>
            <a:off x="9068506" y="2315538"/>
            <a:ext cx="1634548"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buNone/>
              <a:defRPr/>
            </a:pPr>
            <a:r>
              <a:rPr kumimoji="0" lang="en-US" altLang="zh-CN" sz="2400" i="1" kern="1200" cap="none" normalizeH="0" baseline="0" noProof="0" dirty="0" smtClean="0">
                <a:solidFill>
                  <a:schemeClr val="bg1"/>
                </a:solidFill>
                <a:latin typeface="Adobe 繁黑體 Std B" panose="020B0700000000000000" pitchFamily="34" charset="-128"/>
                <a:ea typeface="Adobe 繁黑體 Std B" panose="020B0700000000000000" pitchFamily="34" charset="-128"/>
              </a:rPr>
              <a:t>Part</a:t>
            </a:r>
            <a:r>
              <a:rPr kumimoji="0" lang="en-US" altLang="zh-CN" sz="2400" i="1" kern="1200" cap="none" normalizeH="0" noProof="0" dirty="0" smtClean="0">
                <a:solidFill>
                  <a:schemeClr val="bg1"/>
                </a:solidFill>
                <a:latin typeface="Adobe 繁黑體 Std B" panose="020B0700000000000000" pitchFamily="34" charset="-128"/>
                <a:ea typeface="Adobe 繁黑體 Std B" panose="020B0700000000000000" pitchFamily="34" charset="-128"/>
              </a:rPr>
              <a:t> Three</a:t>
            </a:r>
            <a:endParaRPr kumimoji="0" lang="zh-CN" altLang="en-US" i="1" kern="1200" cap="none" normalizeH="0" baseline="0" noProof="0" dirty="0">
              <a:solidFill>
                <a:schemeClr val="bg1"/>
              </a:solidFill>
              <a:latin typeface="Adobe 繁黑體 Std B" panose="020B0700000000000000" pitchFamily="34" charset="-128"/>
              <a:ea typeface="Adobe 繁黑體 Std B" panose="020B0700000000000000" pitchFamily="34" charset="-128"/>
            </a:endParaRPr>
          </a:p>
        </p:txBody>
      </p:sp>
      <p:sp>
        <p:nvSpPr>
          <p:cNvPr id="7" name="任意多边形: 形状 26"/>
          <p:cNvSpPr/>
          <p:nvPr/>
        </p:nvSpPr>
        <p:spPr bwMode="auto">
          <a:xfrm>
            <a:off x="9689583" y="1733359"/>
            <a:ext cx="392394" cy="37421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bg1"/>
              </a:solidFill>
            </a:endParaRPr>
          </a:p>
        </p:txBody>
      </p:sp>
      <p:sp>
        <p:nvSpPr>
          <p:cNvPr id="9" name="文本框 7"/>
          <p:cNvSpPr txBox="1"/>
          <p:nvPr/>
        </p:nvSpPr>
        <p:spPr>
          <a:xfrm>
            <a:off x="8350150" y="3090509"/>
            <a:ext cx="320232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chemeClr val="bg1"/>
                </a:solidFill>
                <a:latin typeface="+mj-lt"/>
                <a:ea typeface="微软雅黑 Light" panose="020B0502040204020203" pitchFamily="34" charset="-122"/>
              </a:rPr>
              <a:t>Text your main idea here. </a:t>
            </a:r>
            <a:endParaRPr lang="en-US" altLang="zh-CN"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a:t>
            </a:r>
            <a:r>
              <a:rPr lang="en-US" altLang="zh-CN" i="1" dirty="0" smtClean="0">
                <a:solidFill>
                  <a:schemeClr val="bg1"/>
                </a:solidFill>
                <a:latin typeface="+mj-lt"/>
                <a:ea typeface="微软雅黑 Light" panose="020B0502040204020203" pitchFamily="34" charset="-122"/>
              </a:rPr>
              <a:t>your main idea here. </a:t>
            </a:r>
            <a:endParaRPr lang="zh-CN" altLang="en-US"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your main idea here. </a:t>
            </a:r>
            <a:endParaRPr lang="zh-CN" altLang="en-US" i="1" dirty="0" smtClean="0">
              <a:solidFill>
                <a:schemeClr val="bg1"/>
              </a:solidFill>
              <a:latin typeface="+mj-lt"/>
              <a:ea typeface="微软雅黑 Light" panose="020B0502040204020203" pitchFamily="34" charset="-122"/>
            </a:endParaRPr>
          </a:p>
        </p:txBody>
      </p:sp>
      <p:sp>
        <p:nvSpPr>
          <p:cNvPr id="10" name="文本框 7"/>
          <p:cNvSpPr txBox="1"/>
          <p:nvPr/>
        </p:nvSpPr>
        <p:spPr>
          <a:xfrm>
            <a:off x="8350150" y="3872874"/>
            <a:ext cx="320232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i="1" dirty="0" smtClean="0">
                <a:solidFill>
                  <a:schemeClr val="bg1"/>
                </a:solidFill>
                <a:latin typeface="+mj-lt"/>
                <a:ea typeface="微软雅黑 Light" panose="020B0502040204020203" pitchFamily="34" charset="-122"/>
              </a:rPr>
              <a:t>Text your main idea here. </a:t>
            </a:r>
            <a:endParaRPr lang="en-US" altLang="zh-CN"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a:t>
            </a:r>
            <a:r>
              <a:rPr lang="en-US" altLang="zh-CN" i="1" dirty="0" smtClean="0">
                <a:solidFill>
                  <a:schemeClr val="bg1"/>
                </a:solidFill>
                <a:latin typeface="+mj-lt"/>
                <a:ea typeface="微软雅黑 Light" panose="020B0502040204020203" pitchFamily="34" charset="-122"/>
              </a:rPr>
              <a:t>your main idea here. </a:t>
            </a:r>
            <a:endParaRPr lang="zh-CN" altLang="en-US" i="1" dirty="0" smtClean="0">
              <a:solidFill>
                <a:schemeClr val="bg1"/>
              </a:solidFill>
              <a:latin typeface="+mj-lt"/>
              <a:ea typeface="微软雅黑 Light" panose="020B0502040204020203" pitchFamily="34" charset="-122"/>
            </a:endParaRPr>
          </a:p>
          <a:p>
            <a:pPr algn="ctr"/>
            <a:r>
              <a:rPr lang="en-US" altLang="zh-CN" i="1" dirty="0" smtClean="0">
                <a:solidFill>
                  <a:schemeClr val="bg1"/>
                </a:solidFill>
                <a:latin typeface="+mj-lt"/>
                <a:ea typeface="微软雅黑 Light" panose="020B0502040204020203" pitchFamily="34" charset="-122"/>
              </a:rPr>
              <a:t>Text your main idea here. </a:t>
            </a:r>
            <a:endParaRPr lang="zh-CN" altLang="en-US" i="1" dirty="0" smtClean="0">
              <a:solidFill>
                <a:schemeClr val="bg1"/>
              </a:solidFill>
              <a:latin typeface="+mj-lt"/>
              <a:ea typeface="微软雅黑 Light" panose="020B0502040204020203" pitchFamily="34" charset="-122"/>
            </a:endParaRPr>
          </a:p>
        </p:txBody>
      </p:sp>
      <p:sp>
        <p:nvSpPr>
          <p:cNvPr id="13" name="TextBox 5"/>
          <p:cNvSpPr txBox="1"/>
          <p:nvPr/>
        </p:nvSpPr>
        <p:spPr>
          <a:xfrm>
            <a:off x="8672180" y="2590840"/>
            <a:ext cx="2791149" cy="563231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0" i="1" spc="300" dirty="0" smtClean="0">
                <a:solidFill>
                  <a:schemeClr val="bg1">
                    <a:alpha val="10000"/>
                  </a:schemeClr>
                </a:solidFill>
                <a:latin typeface="Avenir Next" charset="0"/>
                <a:ea typeface="Avenir Next" charset="0"/>
                <a:cs typeface="Avenir Next" charset="0"/>
              </a:rPr>
              <a:t>3</a:t>
            </a:r>
            <a:endParaRPr lang="en-US" sz="36000" i="1" spc="300" dirty="0">
              <a:solidFill>
                <a:schemeClr val="bg1">
                  <a:alpha val="10000"/>
                </a:schemeClr>
              </a:solidFill>
              <a:latin typeface="Avenir Next" charset="0"/>
              <a:ea typeface="Avenir Next" charset="0"/>
              <a:cs typeface="Avenir Next"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5499</Words>
  <Application>WPS 演示</Application>
  <PresentationFormat>宽屏</PresentationFormat>
  <Paragraphs>309</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Adobe 繁黑體 Std B</vt:lpstr>
      <vt:lpstr>Kozuka Gothic Pr6N EL</vt:lpstr>
      <vt:lpstr>微软雅黑 Light</vt:lpstr>
      <vt:lpstr>Avenir Next</vt:lpstr>
      <vt:lpstr>The Avengers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suling</dc:creator>
  <cp:lastModifiedBy>韩HAN</cp:lastModifiedBy>
  <cp:revision>35</cp:revision>
  <dcterms:created xsi:type="dcterms:W3CDTF">2018-05-12T09:40:00Z</dcterms:created>
  <dcterms:modified xsi:type="dcterms:W3CDTF">2020-03-10T08:53:03Z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