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74" r:id="rId3"/>
    <p:sldId id="277" r:id="rId4"/>
    <p:sldId id="275" r:id="rId5"/>
    <p:sldId id="276" r:id="rId6"/>
    <p:sldId id="278" r:id="rId7"/>
    <p:sldId id="281" r:id="rId8"/>
    <p:sldId id="282" r:id="rId9"/>
    <p:sldId id="279" r:id="rId10"/>
    <p:sldId id="283" r:id="rId11"/>
    <p:sldId id="284" r:id="rId12"/>
    <p:sldId id="280" r:id="rId13"/>
    <p:sldId id="285" r:id="rId14"/>
    <p:sldId id="286" r:id="rId15"/>
    <p:sldId id="28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FE1"/>
    <a:srgbClr val="46C8F4"/>
    <a:srgbClr val="86DDEE"/>
    <a:srgbClr val="AA955C"/>
    <a:srgbClr val="F3E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B309-9F8B-4E9E-A997-AA734788A41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B2D7A-0485-4F4C-806D-BB425D2C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4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3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2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93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08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1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4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2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2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1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2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B2D7A-0485-4F4C-806D-BB425D2CDC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0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6B4B7B-BFD2-40CA-B3AC-E2E32FF9C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6EB7DF8-65F8-4599-AB14-73D59808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35426F1-4912-4F49-800C-DA83476E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E852C32-5759-46F3-A0E3-131C639D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C24008-653D-4566-886F-EF7CE1C2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AEC5FE-1848-4B5C-84E9-30E4858A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D57AFAB-D9F3-4CD7-B475-4A7B78E2E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62D8945-5217-4E66-9625-B946AA2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11BEDA-DCD2-47AC-AE80-12C817B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F75758-8590-4E6B-99B9-26277B9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2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B72A100-0EE3-4DC6-BC0B-BA05949A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8E05AEF-0F27-482B-BE3C-58388D196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5EDD8-C0E0-4B9A-B3D7-A1AC2AC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864BC6D-D539-4E6E-9349-CAA35A90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5BFBD97-CA1F-492C-AFFD-62D5F78C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7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CB384B-A5C7-4536-81D7-21785F55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0615451-711C-4F09-A39E-90EBB60B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221356-61E4-43A1-925C-C43BF240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4E03DD-3DDB-46AF-AB4F-4A0C934F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D962E8E-B1B2-48FE-9C2D-78CD1852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946606-07A3-48F6-987C-EC87B69A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4C2066-90BF-4A05-BB3A-0AF6CBBC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82542E-CC16-41AF-AB13-6289A576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7298B7-54F3-459D-9370-6AE7112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2A4517-88B0-45ED-843E-4E5536DC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F65BE3-5169-4338-AAA5-832B8E31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320663-8B60-4E42-83A1-858B18BB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216FA46-E1A7-40E4-A011-DA6CAAD6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2C4D5DB-C108-467D-8076-74FA22ED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36C684-7058-4FD2-BD45-BA84BE7B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AFCA536-A395-443B-8C7B-BE52E19E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835ABF-E62B-47C9-BEB2-3CDA6030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5B7C76B-0765-4BA2-8B47-F67AD94C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7C70EB4-FFFD-4209-A67D-A82C63DB2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B77452E-98C4-410D-8758-A8F506B74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D0653B5-5B96-4031-B95C-B1008D50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387201-530D-4756-BB87-D66DCE20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9CC33B9-B283-4EA1-9AFE-2DE72A8C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A59752E-A0B2-4CA2-B2FE-36C3531B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F603E0-A31A-4B54-AD8F-94BC9781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82C4D4-EA6C-4C16-9B8A-1C0B919B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A55AA87-9E18-4994-9883-DF140075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89349B2-F432-4AAF-814E-16E567E3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B97CB37-B03B-4281-A847-115F9225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3651124-B861-4E62-9923-908DDE6F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0684BA9-652B-4960-813F-3F8C363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1B90-2D51-441B-87CB-1FA93874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4EC584B-E2C1-428C-B8D4-70E389E5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C1D000F-A51A-43C9-B445-CCF4AF48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CBAAE84-EC2C-40D9-9B57-72AD41A5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DAFA15-3175-4E05-8816-5C449949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937AE20-F33C-443B-A3BF-85DAFE25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092AC4-81DE-4606-BE86-9F1803AD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9B6D90D-1788-4F99-9B62-10ACC7B7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B6D6E07-9BE6-45A4-967F-45521C2C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9A90450-FD16-4520-9BA4-00CF4D29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554CC7-079F-4E9B-821F-CA8A8B3F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0C6CADF-4922-489C-9F3C-C6A6736E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1A03655-AECE-48A7-8B00-A1B9B56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EFFF75-0FD8-4F4D-B209-B5321F94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5989A1A-969F-4620-8920-2BD9905B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40B3-07F2-4EA8-9205-DB6F46B984EA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CDD97B-69A0-4A85-901D-41BC25303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739D5D1-A027-4CA7-9DCC-6C04E148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5E5C-8FC4-4A8F-A730-652F82ED6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1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BB2B4B-BF06-4DE5-83F4-566E2EBB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6915" y="-2656915"/>
            <a:ext cx="6878170" cy="12192002"/>
          </a:xfrm>
          <a:prstGeom prst="rect">
            <a:avLst/>
          </a:prstGeom>
          <a:solidFill>
            <a:srgbClr val="86DDEE"/>
          </a:solidFill>
        </p:spPr>
      </p:pic>
      <p:sp>
        <p:nvSpPr>
          <p:cNvPr id="8" name="流程图: 决策 7">
            <a:extLst>
              <a:ext uri="{FF2B5EF4-FFF2-40B4-BE49-F238E27FC236}">
                <a16:creationId xmlns:a16="http://schemas.microsoft.com/office/drawing/2014/main" xmlns="" id="{24D779F4-B8AD-4A0E-90EA-404BFEA302A2}"/>
              </a:ext>
            </a:extLst>
          </p:cNvPr>
          <p:cNvSpPr/>
          <p:nvPr/>
        </p:nvSpPr>
        <p:spPr>
          <a:xfrm>
            <a:off x="445825" y="288204"/>
            <a:ext cx="11382233" cy="6281590"/>
          </a:xfrm>
          <a:prstGeom prst="flowChartDecision">
            <a:avLst/>
          </a:pr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xmlns="" id="{3E252B1D-E92D-48F8-B11C-33CA8D1EC9C5}"/>
              </a:ext>
            </a:extLst>
          </p:cNvPr>
          <p:cNvSpPr/>
          <p:nvPr/>
        </p:nvSpPr>
        <p:spPr>
          <a:xfrm>
            <a:off x="1000870" y="657939"/>
            <a:ext cx="10272145" cy="554212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508 h 10508"/>
              <a:gd name="connsiteX1" fmla="*/ 5041 w 10000"/>
              <a:gd name="connsiteY1" fmla="*/ 0 h 10508"/>
              <a:gd name="connsiteX2" fmla="*/ 10000 w 10000"/>
              <a:gd name="connsiteY2" fmla="*/ 5508 h 10508"/>
              <a:gd name="connsiteX3" fmla="*/ 5000 w 10000"/>
              <a:gd name="connsiteY3" fmla="*/ 10508 h 10508"/>
              <a:gd name="connsiteX4" fmla="*/ 0 w 10000"/>
              <a:gd name="connsiteY4" fmla="*/ 5508 h 10508"/>
              <a:gd name="connsiteX0" fmla="*/ 0 w 10000"/>
              <a:gd name="connsiteY0" fmla="*/ 5508 h 10856"/>
              <a:gd name="connsiteX1" fmla="*/ 5041 w 10000"/>
              <a:gd name="connsiteY1" fmla="*/ 0 h 10856"/>
              <a:gd name="connsiteX2" fmla="*/ 10000 w 10000"/>
              <a:gd name="connsiteY2" fmla="*/ 5508 h 10856"/>
              <a:gd name="connsiteX3" fmla="*/ 5027 w 10000"/>
              <a:gd name="connsiteY3" fmla="*/ 10856 h 10856"/>
              <a:gd name="connsiteX4" fmla="*/ 0 w 10000"/>
              <a:gd name="connsiteY4" fmla="*/ 5508 h 10856"/>
              <a:gd name="connsiteX0" fmla="*/ 0 w 10190"/>
              <a:gd name="connsiteY0" fmla="*/ 5508 h 10856"/>
              <a:gd name="connsiteX1" fmla="*/ 5041 w 10190"/>
              <a:gd name="connsiteY1" fmla="*/ 0 h 10856"/>
              <a:gd name="connsiteX2" fmla="*/ 10190 w 10190"/>
              <a:gd name="connsiteY2" fmla="*/ 5455 h 10856"/>
              <a:gd name="connsiteX3" fmla="*/ 5027 w 10190"/>
              <a:gd name="connsiteY3" fmla="*/ 10856 h 10856"/>
              <a:gd name="connsiteX4" fmla="*/ 0 w 10190"/>
              <a:gd name="connsiteY4" fmla="*/ 5508 h 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" h="10856">
                <a:moveTo>
                  <a:pt x="0" y="5508"/>
                </a:moveTo>
                <a:lnTo>
                  <a:pt x="5041" y="0"/>
                </a:lnTo>
                <a:lnTo>
                  <a:pt x="10190" y="5455"/>
                </a:lnTo>
                <a:lnTo>
                  <a:pt x="5027" y="10856"/>
                </a:lnTo>
                <a:lnTo>
                  <a:pt x="0" y="5508"/>
                </a:lnTo>
                <a:close/>
              </a:path>
            </a:pathLst>
          </a:custGeom>
          <a:noFill/>
          <a:ln w="79375">
            <a:gradFill>
              <a:gsLst>
                <a:gs pos="0">
                  <a:srgbClr val="45AFE1"/>
                </a:gs>
                <a:gs pos="33000">
                  <a:srgbClr val="86DDEE"/>
                </a:gs>
                <a:gs pos="71000">
                  <a:srgbClr val="45AFE1"/>
                </a:gs>
                <a:gs pos="97000">
                  <a:srgbClr val="86DDE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E854158-1777-4EC1-9A0F-A2B9094B8807}"/>
              </a:ext>
            </a:extLst>
          </p:cNvPr>
          <p:cNvSpPr txBox="1"/>
          <p:nvPr/>
        </p:nvSpPr>
        <p:spPr>
          <a:xfrm>
            <a:off x="2741667" y="2237453"/>
            <a:ext cx="670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北欧油画简约</a:t>
            </a:r>
            <a:r>
              <a:rPr lang="en-US" altLang="zh-CN" sz="48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48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EABB1D9-9886-42D5-A05E-FF6CB6279E09}"/>
              </a:ext>
            </a:extLst>
          </p:cNvPr>
          <p:cNvSpPr/>
          <p:nvPr/>
        </p:nvSpPr>
        <p:spPr>
          <a:xfrm>
            <a:off x="3746639" y="3328661"/>
            <a:ext cx="4698722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</a:t>
            </a:r>
            <a:r>
              <a:rPr lang="en-US" altLang="zh-CN" sz="1100" dirty="0" err="1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congue</a:t>
            </a:r>
            <a:r>
              <a:rPr lang="en-US" altLang="zh-CN" sz="1100" dirty="0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massa</a:t>
            </a:r>
            <a:endParaRPr lang="zh-CN" altLang="en-US" sz="1100" dirty="0">
              <a:solidFill>
                <a:srgbClr val="9D9F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A241721E-D288-4678-A8D8-E2D86B99070F}"/>
              </a:ext>
            </a:extLst>
          </p:cNvPr>
          <p:cNvCxnSpPr/>
          <p:nvPr/>
        </p:nvCxnSpPr>
        <p:spPr>
          <a:xfrm>
            <a:off x="4881347" y="4579725"/>
            <a:ext cx="2442949" cy="0"/>
          </a:xfrm>
          <a:prstGeom prst="line">
            <a:avLst/>
          </a:prstGeom>
          <a:ln w="31750">
            <a:gradFill>
              <a:gsLst>
                <a:gs pos="0">
                  <a:srgbClr val="45AFE1"/>
                </a:gs>
                <a:gs pos="100000">
                  <a:srgbClr val="86DD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2A913CA-514B-42FF-84B2-ED4C6459B492}"/>
              </a:ext>
            </a:extLst>
          </p:cNvPr>
          <p:cNvSpPr txBox="1"/>
          <p:nvPr/>
        </p:nvSpPr>
        <p:spPr>
          <a:xfrm>
            <a:off x="445825" y="396329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2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CCE00DA-1C6A-489D-B002-091BB99BEFB7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F6209B0B-3366-4D46-80F1-5070D692D1C9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0FCA921F-5FA3-46C7-B2F2-B46A9958B5DC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08C8748F-264E-4AE3-84EC-30983D2D69B7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A7D5F20-273E-4D28-B7C0-7478DC63C5BA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Trapezoid 10">
            <a:extLst>
              <a:ext uri="{FF2B5EF4-FFF2-40B4-BE49-F238E27FC236}">
                <a16:creationId xmlns:a16="http://schemas.microsoft.com/office/drawing/2014/main" xmlns="" id="{5C6B0F25-2FFA-42E7-92B8-8BD70E410E22}"/>
              </a:ext>
            </a:extLst>
          </p:cNvPr>
          <p:cNvSpPr>
            <a:spLocks/>
          </p:cNvSpPr>
          <p:nvPr/>
        </p:nvSpPr>
        <p:spPr bwMode="auto">
          <a:xfrm>
            <a:off x="5280025" y="2605088"/>
            <a:ext cx="1620838" cy="441325"/>
          </a:xfrm>
          <a:custGeom>
            <a:avLst/>
            <a:gdLst>
              <a:gd name="T0" fmla="*/ 0 w 1620838"/>
              <a:gd name="T1" fmla="*/ 441325 h 441325"/>
              <a:gd name="T2" fmla="*/ 423178 w 1620838"/>
              <a:gd name="T3" fmla="*/ 0 h 441325"/>
              <a:gd name="T4" fmla="*/ 1197660 w 1620838"/>
              <a:gd name="T5" fmla="*/ 0 h 441325"/>
              <a:gd name="T6" fmla="*/ 1620838 w 1620838"/>
              <a:gd name="T7" fmla="*/ 441325 h 441325"/>
              <a:gd name="T8" fmla="*/ 0 w 1620838"/>
              <a:gd name="T9" fmla="*/ 441325 h 44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838"/>
              <a:gd name="T16" fmla="*/ 0 h 441325"/>
              <a:gd name="T17" fmla="*/ 1620838 w 1620838"/>
              <a:gd name="T18" fmla="*/ 441325 h 441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838" h="441325">
                <a:moveTo>
                  <a:pt x="0" y="441325"/>
                </a:moveTo>
                <a:lnTo>
                  <a:pt x="423178" y="0"/>
                </a:lnTo>
                <a:lnTo>
                  <a:pt x="1197660" y="0"/>
                </a:lnTo>
                <a:lnTo>
                  <a:pt x="1620838" y="441325"/>
                </a:lnTo>
                <a:lnTo>
                  <a:pt x="0" y="441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Trapezoid 6">
            <a:extLst>
              <a:ext uri="{FF2B5EF4-FFF2-40B4-BE49-F238E27FC236}">
                <a16:creationId xmlns:a16="http://schemas.microsoft.com/office/drawing/2014/main" xmlns="" id="{E42AECFC-B1F1-4FC1-98FD-F8C2BC7299DF}"/>
              </a:ext>
            </a:extLst>
          </p:cNvPr>
          <p:cNvSpPr>
            <a:spLocks/>
          </p:cNvSpPr>
          <p:nvPr/>
        </p:nvSpPr>
        <p:spPr bwMode="auto">
          <a:xfrm rot="3600000">
            <a:off x="6691313" y="3424237"/>
            <a:ext cx="1619250" cy="441325"/>
          </a:xfrm>
          <a:custGeom>
            <a:avLst/>
            <a:gdLst>
              <a:gd name="T0" fmla="*/ 0 w 1619250"/>
              <a:gd name="T1" fmla="*/ 441325 h 441325"/>
              <a:gd name="T2" fmla="*/ 423178 w 1619250"/>
              <a:gd name="T3" fmla="*/ 0 h 441325"/>
              <a:gd name="T4" fmla="*/ 1196072 w 1619250"/>
              <a:gd name="T5" fmla="*/ 0 h 441325"/>
              <a:gd name="T6" fmla="*/ 1619250 w 1619250"/>
              <a:gd name="T7" fmla="*/ 441325 h 441325"/>
              <a:gd name="T8" fmla="*/ 0 w 1619250"/>
              <a:gd name="T9" fmla="*/ 441325 h 44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9250"/>
              <a:gd name="T16" fmla="*/ 0 h 441325"/>
              <a:gd name="T17" fmla="*/ 1619250 w 1619250"/>
              <a:gd name="T18" fmla="*/ 441325 h 441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9250" h="441325">
                <a:moveTo>
                  <a:pt x="0" y="441325"/>
                </a:moveTo>
                <a:lnTo>
                  <a:pt x="423178" y="0"/>
                </a:lnTo>
                <a:lnTo>
                  <a:pt x="1196072" y="0"/>
                </a:lnTo>
                <a:lnTo>
                  <a:pt x="1619250" y="441325"/>
                </a:lnTo>
                <a:lnTo>
                  <a:pt x="0" y="441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Trapezoid 12">
            <a:extLst>
              <a:ext uri="{FF2B5EF4-FFF2-40B4-BE49-F238E27FC236}">
                <a16:creationId xmlns:a16="http://schemas.microsoft.com/office/drawing/2014/main" xmlns="" id="{B9FCDDBA-8108-47A5-B632-57B8CBC77522}"/>
              </a:ext>
            </a:extLst>
          </p:cNvPr>
          <p:cNvSpPr>
            <a:spLocks/>
          </p:cNvSpPr>
          <p:nvPr/>
        </p:nvSpPr>
        <p:spPr bwMode="auto">
          <a:xfrm rot="18000000" flipV="1">
            <a:off x="6672263" y="5148262"/>
            <a:ext cx="1619250" cy="441325"/>
          </a:xfrm>
          <a:custGeom>
            <a:avLst/>
            <a:gdLst>
              <a:gd name="T0" fmla="*/ 0 w 1619250"/>
              <a:gd name="T1" fmla="*/ 441325 h 441325"/>
              <a:gd name="T2" fmla="*/ 423178 w 1619250"/>
              <a:gd name="T3" fmla="*/ 0 h 441325"/>
              <a:gd name="T4" fmla="*/ 1196072 w 1619250"/>
              <a:gd name="T5" fmla="*/ 0 h 441325"/>
              <a:gd name="T6" fmla="*/ 1619250 w 1619250"/>
              <a:gd name="T7" fmla="*/ 441325 h 441325"/>
              <a:gd name="T8" fmla="*/ 0 w 1619250"/>
              <a:gd name="T9" fmla="*/ 441325 h 44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9250"/>
              <a:gd name="T16" fmla="*/ 0 h 441325"/>
              <a:gd name="T17" fmla="*/ 1619250 w 1619250"/>
              <a:gd name="T18" fmla="*/ 441325 h 441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9250" h="441325">
                <a:moveTo>
                  <a:pt x="0" y="441325"/>
                </a:moveTo>
                <a:lnTo>
                  <a:pt x="423178" y="0"/>
                </a:lnTo>
                <a:lnTo>
                  <a:pt x="1196072" y="0"/>
                </a:lnTo>
                <a:lnTo>
                  <a:pt x="1619250" y="441325"/>
                </a:lnTo>
                <a:lnTo>
                  <a:pt x="0" y="441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xmlns="" id="{873F9BD5-4F8D-491F-BA55-598A95415D49}"/>
              </a:ext>
            </a:extLst>
          </p:cNvPr>
          <p:cNvSpPr>
            <a:spLocks/>
          </p:cNvSpPr>
          <p:nvPr/>
        </p:nvSpPr>
        <p:spPr bwMode="auto">
          <a:xfrm rot="18000000" flipH="1">
            <a:off x="3870326" y="3424237"/>
            <a:ext cx="1619250" cy="441325"/>
          </a:xfrm>
          <a:custGeom>
            <a:avLst/>
            <a:gdLst>
              <a:gd name="T0" fmla="*/ 0 w 1619250"/>
              <a:gd name="T1" fmla="*/ 441325 h 441325"/>
              <a:gd name="T2" fmla="*/ 423178 w 1619250"/>
              <a:gd name="T3" fmla="*/ 0 h 441325"/>
              <a:gd name="T4" fmla="*/ 1196072 w 1619250"/>
              <a:gd name="T5" fmla="*/ 0 h 441325"/>
              <a:gd name="T6" fmla="*/ 1619250 w 1619250"/>
              <a:gd name="T7" fmla="*/ 441325 h 441325"/>
              <a:gd name="T8" fmla="*/ 0 w 1619250"/>
              <a:gd name="T9" fmla="*/ 441325 h 44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9250"/>
              <a:gd name="T16" fmla="*/ 0 h 441325"/>
              <a:gd name="T17" fmla="*/ 1619250 w 1619250"/>
              <a:gd name="T18" fmla="*/ 441325 h 441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9250" h="441325">
                <a:moveTo>
                  <a:pt x="0" y="441325"/>
                </a:moveTo>
                <a:lnTo>
                  <a:pt x="423178" y="0"/>
                </a:lnTo>
                <a:lnTo>
                  <a:pt x="1196072" y="0"/>
                </a:lnTo>
                <a:lnTo>
                  <a:pt x="1619250" y="441325"/>
                </a:lnTo>
                <a:lnTo>
                  <a:pt x="0" y="441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Trapezoid 13">
            <a:extLst>
              <a:ext uri="{FF2B5EF4-FFF2-40B4-BE49-F238E27FC236}">
                <a16:creationId xmlns:a16="http://schemas.microsoft.com/office/drawing/2014/main" xmlns="" id="{9BD27983-65E8-46AE-AAA3-68B80F01DA84}"/>
              </a:ext>
            </a:extLst>
          </p:cNvPr>
          <p:cNvSpPr>
            <a:spLocks/>
          </p:cNvSpPr>
          <p:nvPr/>
        </p:nvSpPr>
        <p:spPr bwMode="auto">
          <a:xfrm rot="3600000" flipH="1" flipV="1">
            <a:off x="3870326" y="5051425"/>
            <a:ext cx="1619250" cy="441325"/>
          </a:xfrm>
          <a:custGeom>
            <a:avLst/>
            <a:gdLst>
              <a:gd name="T0" fmla="*/ 0 w 1619250"/>
              <a:gd name="T1" fmla="*/ 441325 h 441325"/>
              <a:gd name="T2" fmla="*/ 423178 w 1619250"/>
              <a:gd name="T3" fmla="*/ 0 h 441325"/>
              <a:gd name="T4" fmla="*/ 1196072 w 1619250"/>
              <a:gd name="T5" fmla="*/ 0 h 441325"/>
              <a:gd name="T6" fmla="*/ 1619250 w 1619250"/>
              <a:gd name="T7" fmla="*/ 441325 h 441325"/>
              <a:gd name="T8" fmla="*/ 0 w 1619250"/>
              <a:gd name="T9" fmla="*/ 441325 h 44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9250"/>
              <a:gd name="T16" fmla="*/ 0 h 441325"/>
              <a:gd name="T17" fmla="*/ 1619250 w 1619250"/>
              <a:gd name="T18" fmla="*/ 441325 h 441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9250" h="441325">
                <a:moveTo>
                  <a:pt x="0" y="441325"/>
                </a:moveTo>
                <a:lnTo>
                  <a:pt x="423178" y="0"/>
                </a:lnTo>
                <a:lnTo>
                  <a:pt x="1196072" y="0"/>
                </a:lnTo>
                <a:lnTo>
                  <a:pt x="1619250" y="441325"/>
                </a:lnTo>
                <a:lnTo>
                  <a:pt x="0" y="441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Hexagon 4@|1FFC:10921638|FBC:16777215|LFC:16777215|LBC:16777215">
            <a:extLst>
              <a:ext uri="{FF2B5EF4-FFF2-40B4-BE49-F238E27FC236}">
                <a16:creationId xmlns:a16="http://schemas.microsoft.com/office/drawing/2014/main" xmlns="" id="{2FE2EF80-1C8C-433B-BA60-2651CECF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3225800"/>
            <a:ext cx="2859088" cy="2465388"/>
          </a:xfrm>
          <a:prstGeom prst="hexagon">
            <a:avLst>
              <a:gd name="adj" fmla="val 29116"/>
              <a:gd name="vf" fmla="val 115470"/>
            </a:avLst>
          </a:prstGeom>
          <a:solidFill>
            <a:srgbClr val="46C8F4"/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Oval 17@|1FFC:16777215|FBC:16777215|LFC:16777215|LBC:16777215">
            <a:extLst>
              <a:ext uri="{FF2B5EF4-FFF2-40B4-BE49-F238E27FC236}">
                <a16:creationId xmlns:a16="http://schemas.microsoft.com/office/drawing/2014/main" xmlns="" id="{29253078-C839-4FFD-A936-C5E238ED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570288"/>
            <a:ext cx="1776412" cy="17764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22@|1FFC:16777215|FBC:16777215|LFC:4308095|LBC:16777215">
            <a:extLst>
              <a:ext uri="{FF2B5EF4-FFF2-40B4-BE49-F238E27FC236}">
                <a16:creationId xmlns:a16="http://schemas.microsoft.com/office/drawing/2014/main" xmlns="" id="{0A95A16D-93E6-44AE-949D-428D7465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5002213"/>
            <a:ext cx="731838" cy="733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6C8F4"/>
            </a:solidFill>
            <a:round/>
            <a:headEnd/>
            <a:tailEnd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20@|1FFC:16777215|FBC:16777215|LFC:1554685|LBC:16777215">
            <a:extLst>
              <a:ext uri="{FF2B5EF4-FFF2-40B4-BE49-F238E27FC236}">
                <a16:creationId xmlns:a16="http://schemas.microsoft.com/office/drawing/2014/main" xmlns="" id="{A36AD4F0-696A-433A-83A7-97E6F74F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175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5AFE1"/>
            </a:solidFill>
            <a:round/>
            <a:headEnd/>
            <a:tailEnd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Oval 19@|1FFC:16777215|FBC:16777215|LFC:2381804|LBC:16777215">
            <a:extLst>
              <a:ext uri="{FF2B5EF4-FFF2-40B4-BE49-F238E27FC236}">
                <a16:creationId xmlns:a16="http://schemas.microsoft.com/office/drawing/2014/main" xmlns="" id="{5775764C-3DD0-4C3E-A2DA-C9243C34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3175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5AFE1"/>
            </a:solidFill>
            <a:round/>
            <a:headEnd/>
            <a:tailEnd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Oval 21@|1FFC:16777215|FBC:16777215|LFC:5855577|LBC:16777215">
            <a:extLst>
              <a:ext uri="{FF2B5EF4-FFF2-40B4-BE49-F238E27FC236}">
                <a16:creationId xmlns:a16="http://schemas.microsoft.com/office/drawing/2014/main" xmlns="" id="{12C32765-CF16-4978-AC13-E1EEB91C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5002213"/>
            <a:ext cx="731838" cy="733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6C8F4"/>
            </a:solidFill>
            <a:round/>
            <a:headEnd/>
            <a:tailEnd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18@|1FFC:16777215|FBC:16777215|LFC:14657585|LBC:16777215">
            <a:extLst>
              <a:ext uri="{FF2B5EF4-FFF2-40B4-BE49-F238E27FC236}">
                <a16:creationId xmlns:a16="http://schemas.microsoft.com/office/drawing/2014/main" xmlns="" id="{32EFB54E-1FB1-4271-8173-242BC5BAD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2266950"/>
            <a:ext cx="731837" cy="733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5AFE1"/>
            </a:solidFill>
            <a:round/>
            <a:headEnd/>
            <a:tailEnd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4141FEC-4A47-4D7E-AE92-45BBB4D66B65}"/>
              </a:ext>
            </a:extLst>
          </p:cNvPr>
          <p:cNvSpPr/>
          <p:nvPr/>
        </p:nvSpPr>
        <p:spPr>
          <a:xfrm>
            <a:off x="5644594" y="3979333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altLang="zh-CN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defTabSz="1219170">
              <a:defRPr/>
            </a:pP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</a:t>
            </a:r>
            <a:endParaRPr lang="en-US" altLang="zh-CN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contract_126249">
            <a:extLst>
              <a:ext uri="{FF2B5EF4-FFF2-40B4-BE49-F238E27FC236}">
                <a16:creationId xmlns:a16="http://schemas.microsoft.com/office/drawing/2014/main" xmlns="" id="{8D624583-C7F2-4191-AE88-92070A5DDAB8}"/>
              </a:ext>
            </a:extLst>
          </p:cNvPr>
          <p:cNvSpPr>
            <a:spLocks noChangeAspect="1"/>
          </p:cNvSpPr>
          <p:nvPr/>
        </p:nvSpPr>
        <p:spPr bwMode="auto">
          <a:xfrm>
            <a:off x="5914958" y="2471263"/>
            <a:ext cx="362081" cy="361544"/>
          </a:xfrm>
          <a:custGeom>
            <a:avLst/>
            <a:gdLst>
              <a:gd name="connsiteX0" fmla="*/ 314908 w 606774"/>
              <a:gd name="connsiteY0" fmla="*/ 144967 h 605874"/>
              <a:gd name="connsiteX1" fmla="*/ 332463 w 606774"/>
              <a:gd name="connsiteY1" fmla="*/ 152733 h 605874"/>
              <a:gd name="connsiteX2" fmla="*/ 371086 w 606774"/>
              <a:gd name="connsiteY2" fmla="*/ 248648 h 605874"/>
              <a:gd name="connsiteX3" fmla="*/ 345943 w 606774"/>
              <a:gd name="connsiteY3" fmla="*/ 273652 h 605874"/>
              <a:gd name="connsiteX4" fmla="*/ 320895 w 606774"/>
              <a:gd name="connsiteY4" fmla="*/ 248648 h 605874"/>
              <a:gd name="connsiteX5" fmla="*/ 296038 w 606774"/>
              <a:gd name="connsiteY5" fmla="*/ 187281 h 605874"/>
              <a:gd name="connsiteX6" fmla="*/ 296994 w 606774"/>
              <a:gd name="connsiteY6" fmla="*/ 151874 h 605874"/>
              <a:gd name="connsiteX7" fmla="*/ 314908 w 606774"/>
              <a:gd name="connsiteY7" fmla="*/ 144967 h 605874"/>
              <a:gd name="connsiteX8" fmla="*/ 226175 w 606774"/>
              <a:gd name="connsiteY8" fmla="*/ 107542 h 605874"/>
              <a:gd name="connsiteX9" fmla="*/ 262324 w 606774"/>
              <a:gd name="connsiteY9" fmla="*/ 111934 h 605874"/>
              <a:gd name="connsiteX10" fmla="*/ 280590 w 606774"/>
              <a:gd name="connsiteY10" fmla="*/ 142386 h 605874"/>
              <a:gd name="connsiteX11" fmla="*/ 256203 w 606774"/>
              <a:gd name="connsiteY11" fmla="*/ 161383 h 605874"/>
              <a:gd name="connsiteX12" fmla="*/ 250083 w 606774"/>
              <a:gd name="connsiteY12" fmla="*/ 160620 h 605874"/>
              <a:gd name="connsiteX13" fmla="*/ 226175 w 606774"/>
              <a:gd name="connsiteY13" fmla="*/ 157660 h 605874"/>
              <a:gd name="connsiteX14" fmla="*/ 201023 w 606774"/>
              <a:gd name="connsiteY14" fmla="*/ 132553 h 605874"/>
              <a:gd name="connsiteX15" fmla="*/ 226175 w 606774"/>
              <a:gd name="connsiteY15" fmla="*/ 107542 h 605874"/>
              <a:gd name="connsiteX16" fmla="*/ 240497 w 606774"/>
              <a:gd name="connsiteY16" fmla="*/ 82367 h 605874"/>
              <a:gd name="connsiteX17" fmla="*/ 128649 w 606774"/>
              <a:gd name="connsiteY17" fmla="*/ 128562 h 605874"/>
              <a:gd name="connsiteX18" fmla="*/ 128649 w 606774"/>
              <a:gd name="connsiteY18" fmla="*/ 351709 h 605874"/>
              <a:gd name="connsiteX19" fmla="*/ 240497 w 606774"/>
              <a:gd name="connsiteY19" fmla="*/ 397999 h 605874"/>
              <a:gd name="connsiteX20" fmla="*/ 352249 w 606774"/>
              <a:gd name="connsiteY20" fmla="*/ 351709 h 605874"/>
              <a:gd name="connsiteX21" fmla="*/ 398518 w 606774"/>
              <a:gd name="connsiteY21" fmla="*/ 240136 h 605874"/>
              <a:gd name="connsiteX22" fmla="*/ 352249 w 606774"/>
              <a:gd name="connsiteY22" fmla="*/ 128562 h 605874"/>
              <a:gd name="connsiteX23" fmla="*/ 240497 w 606774"/>
              <a:gd name="connsiteY23" fmla="*/ 82367 h 605874"/>
              <a:gd name="connsiteX24" fmla="*/ 240497 w 606774"/>
              <a:gd name="connsiteY24" fmla="*/ 0 h 605874"/>
              <a:gd name="connsiteX25" fmla="*/ 410563 w 606774"/>
              <a:gd name="connsiteY25" fmla="*/ 70341 h 605874"/>
              <a:gd name="connsiteX26" fmla="*/ 481018 w 606774"/>
              <a:gd name="connsiteY26" fmla="*/ 240136 h 605874"/>
              <a:gd name="connsiteX27" fmla="*/ 439624 w 606774"/>
              <a:gd name="connsiteY27" fmla="*/ 374806 h 605874"/>
              <a:gd name="connsiteX28" fmla="*/ 593439 w 606774"/>
              <a:gd name="connsiteY28" fmla="*/ 528374 h 605874"/>
              <a:gd name="connsiteX29" fmla="*/ 593439 w 606774"/>
              <a:gd name="connsiteY29" fmla="*/ 592608 h 605874"/>
              <a:gd name="connsiteX30" fmla="*/ 561319 w 606774"/>
              <a:gd name="connsiteY30" fmla="*/ 605874 h 605874"/>
              <a:gd name="connsiteX31" fmla="*/ 529103 w 606774"/>
              <a:gd name="connsiteY31" fmla="*/ 592608 h 605874"/>
              <a:gd name="connsiteX32" fmla="*/ 375384 w 606774"/>
              <a:gd name="connsiteY32" fmla="*/ 439039 h 605874"/>
              <a:gd name="connsiteX33" fmla="*/ 240497 w 606774"/>
              <a:gd name="connsiteY33" fmla="*/ 480271 h 605874"/>
              <a:gd name="connsiteX34" fmla="*/ 70335 w 606774"/>
              <a:gd name="connsiteY34" fmla="*/ 409929 h 605874"/>
              <a:gd name="connsiteX35" fmla="*/ 70335 w 606774"/>
              <a:gd name="connsiteY35" fmla="*/ 70341 h 605874"/>
              <a:gd name="connsiteX36" fmla="*/ 240497 w 606774"/>
              <a:gd name="connsiteY36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6774" h="605874">
                <a:moveTo>
                  <a:pt x="314908" y="144967"/>
                </a:moveTo>
                <a:cubicBezTo>
                  <a:pt x="321325" y="145122"/>
                  <a:pt x="327683" y="147723"/>
                  <a:pt x="332463" y="152733"/>
                </a:cubicBezTo>
                <a:cubicBezTo>
                  <a:pt x="357319" y="178883"/>
                  <a:pt x="371086" y="212954"/>
                  <a:pt x="371086" y="248648"/>
                </a:cubicBezTo>
                <a:cubicBezTo>
                  <a:pt x="371086" y="262486"/>
                  <a:pt x="359805" y="273652"/>
                  <a:pt x="345943" y="273652"/>
                </a:cubicBezTo>
                <a:cubicBezTo>
                  <a:pt x="332080" y="273652"/>
                  <a:pt x="320895" y="262486"/>
                  <a:pt x="320895" y="248648"/>
                </a:cubicBezTo>
                <a:cubicBezTo>
                  <a:pt x="320895" y="225838"/>
                  <a:pt x="312100" y="204078"/>
                  <a:pt x="296038" y="187281"/>
                </a:cubicBezTo>
                <a:cubicBezTo>
                  <a:pt x="286478" y="177260"/>
                  <a:pt x="286956" y="161418"/>
                  <a:pt x="296994" y="151874"/>
                </a:cubicBezTo>
                <a:cubicBezTo>
                  <a:pt x="302013" y="147102"/>
                  <a:pt x="308491" y="144812"/>
                  <a:pt x="314908" y="144967"/>
                </a:cubicBezTo>
                <a:close/>
                <a:moveTo>
                  <a:pt x="226175" y="107542"/>
                </a:moveTo>
                <a:cubicBezTo>
                  <a:pt x="238416" y="107542"/>
                  <a:pt x="250561" y="108974"/>
                  <a:pt x="262324" y="111934"/>
                </a:cubicBezTo>
                <a:cubicBezTo>
                  <a:pt x="275808" y="115275"/>
                  <a:pt x="283937" y="128926"/>
                  <a:pt x="280590" y="142386"/>
                </a:cubicBezTo>
                <a:cubicBezTo>
                  <a:pt x="277721" y="153746"/>
                  <a:pt x="267488" y="161383"/>
                  <a:pt x="256203" y="161383"/>
                </a:cubicBezTo>
                <a:cubicBezTo>
                  <a:pt x="254195" y="161383"/>
                  <a:pt x="252187" y="161097"/>
                  <a:pt x="250083" y="160620"/>
                </a:cubicBezTo>
                <a:cubicBezTo>
                  <a:pt x="242337" y="158615"/>
                  <a:pt x="234303" y="157660"/>
                  <a:pt x="226175" y="157660"/>
                </a:cubicBezTo>
                <a:cubicBezTo>
                  <a:pt x="212308" y="157660"/>
                  <a:pt x="201023" y="146396"/>
                  <a:pt x="201023" y="132553"/>
                </a:cubicBezTo>
                <a:cubicBezTo>
                  <a:pt x="201023" y="118711"/>
                  <a:pt x="212308" y="107542"/>
                  <a:pt x="226175" y="107542"/>
                </a:cubicBezTo>
                <a:close/>
                <a:moveTo>
                  <a:pt x="240497" y="82367"/>
                </a:moveTo>
                <a:cubicBezTo>
                  <a:pt x="198243" y="82367"/>
                  <a:pt x="158571" y="98784"/>
                  <a:pt x="128649" y="128562"/>
                </a:cubicBezTo>
                <a:cubicBezTo>
                  <a:pt x="67085" y="190123"/>
                  <a:pt x="67085" y="290243"/>
                  <a:pt x="128649" y="351709"/>
                </a:cubicBezTo>
                <a:cubicBezTo>
                  <a:pt x="158571" y="381583"/>
                  <a:pt x="198243" y="397999"/>
                  <a:pt x="240497" y="397999"/>
                </a:cubicBezTo>
                <a:cubicBezTo>
                  <a:pt x="282655" y="397999"/>
                  <a:pt x="322328" y="381583"/>
                  <a:pt x="352249" y="351709"/>
                </a:cubicBezTo>
                <a:cubicBezTo>
                  <a:pt x="382075" y="321930"/>
                  <a:pt x="398518" y="282321"/>
                  <a:pt x="398518" y="240136"/>
                </a:cubicBezTo>
                <a:cubicBezTo>
                  <a:pt x="398518" y="198045"/>
                  <a:pt x="382075" y="158341"/>
                  <a:pt x="352249" y="128562"/>
                </a:cubicBezTo>
                <a:cubicBezTo>
                  <a:pt x="322328" y="98784"/>
                  <a:pt x="282655" y="82367"/>
                  <a:pt x="240497" y="82367"/>
                </a:cubicBezTo>
                <a:close/>
                <a:moveTo>
                  <a:pt x="240497" y="0"/>
                </a:moveTo>
                <a:cubicBezTo>
                  <a:pt x="304738" y="0"/>
                  <a:pt x="365155" y="25006"/>
                  <a:pt x="410563" y="70341"/>
                </a:cubicBezTo>
                <a:cubicBezTo>
                  <a:pt x="455971" y="115678"/>
                  <a:pt x="481018" y="175998"/>
                  <a:pt x="481018" y="240136"/>
                </a:cubicBezTo>
                <a:cubicBezTo>
                  <a:pt x="481018" y="288907"/>
                  <a:pt x="466487" y="335388"/>
                  <a:pt x="439624" y="374806"/>
                </a:cubicBezTo>
                <a:lnTo>
                  <a:pt x="593439" y="528374"/>
                </a:lnTo>
                <a:cubicBezTo>
                  <a:pt x="611220" y="546127"/>
                  <a:pt x="611220" y="574855"/>
                  <a:pt x="593439" y="592608"/>
                </a:cubicBezTo>
                <a:cubicBezTo>
                  <a:pt x="584549" y="601484"/>
                  <a:pt x="572886" y="605874"/>
                  <a:pt x="561319" y="605874"/>
                </a:cubicBezTo>
                <a:cubicBezTo>
                  <a:pt x="549656" y="605874"/>
                  <a:pt x="537993" y="601484"/>
                  <a:pt x="529103" y="592608"/>
                </a:cubicBezTo>
                <a:lnTo>
                  <a:pt x="375384" y="439039"/>
                </a:lnTo>
                <a:cubicBezTo>
                  <a:pt x="335807" y="465859"/>
                  <a:pt x="289251" y="480271"/>
                  <a:pt x="240497" y="480271"/>
                </a:cubicBezTo>
                <a:cubicBezTo>
                  <a:pt x="176256" y="480271"/>
                  <a:pt x="115839" y="455360"/>
                  <a:pt x="70335" y="409929"/>
                </a:cubicBezTo>
                <a:cubicBezTo>
                  <a:pt x="-23445" y="316299"/>
                  <a:pt x="-23445" y="163972"/>
                  <a:pt x="70335" y="70341"/>
                </a:cubicBezTo>
                <a:cubicBezTo>
                  <a:pt x="115839" y="25006"/>
                  <a:pt x="176256" y="0"/>
                  <a:pt x="240497" y="0"/>
                </a:cubicBezTo>
                <a:close/>
              </a:path>
            </a:pathLst>
          </a:custGeom>
          <a:solidFill>
            <a:srgbClr val="46C8F4"/>
          </a:solidFill>
          <a:ln>
            <a:solidFill>
              <a:srgbClr val="46C8F4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contract_126249">
            <a:extLst>
              <a:ext uri="{FF2B5EF4-FFF2-40B4-BE49-F238E27FC236}">
                <a16:creationId xmlns:a16="http://schemas.microsoft.com/office/drawing/2014/main" xmlns="" id="{F4CC1E59-B682-49D5-B33F-0DB53418227A}"/>
              </a:ext>
            </a:extLst>
          </p:cNvPr>
          <p:cNvSpPr>
            <a:spLocks noChangeAspect="1"/>
          </p:cNvSpPr>
          <p:nvPr/>
        </p:nvSpPr>
        <p:spPr bwMode="auto">
          <a:xfrm>
            <a:off x="4340188" y="3372319"/>
            <a:ext cx="394254" cy="371163"/>
          </a:xfrm>
          <a:custGeom>
            <a:avLst/>
            <a:gdLst>
              <a:gd name="connsiteX0" fmla="*/ 87165 w 606240"/>
              <a:gd name="connsiteY0" fmla="*/ 422475 h 570733"/>
              <a:gd name="connsiteX1" fmla="*/ 331445 w 606240"/>
              <a:gd name="connsiteY1" fmla="*/ 422475 h 570733"/>
              <a:gd name="connsiteX2" fmla="*/ 319381 w 606240"/>
              <a:gd name="connsiteY2" fmla="*/ 455711 h 570733"/>
              <a:gd name="connsiteX3" fmla="*/ 87165 w 606240"/>
              <a:gd name="connsiteY3" fmla="*/ 455711 h 570733"/>
              <a:gd name="connsiteX4" fmla="*/ 70424 w 606240"/>
              <a:gd name="connsiteY4" fmla="*/ 439093 h 570733"/>
              <a:gd name="connsiteX5" fmla="*/ 87165 w 606240"/>
              <a:gd name="connsiteY5" fmla="*/ 422475 h 570733"/>
              <a:gd name="connsiteX6" fmla="*/ 87162 w 606240"/>
              <a:gd name="connsiteY6" fmla="*/ 355932 h 570733"/>
              <a:gd name="connsiteX7" fmla="*/ 362071 w 606240"/>
              <a:gd name="connsiteY7" fmla="*/ 355932 h 570733"/>
              <a:gd name="connsiteX8" fmla="*/ 353188 w 606240"/>
              <a:gd name="connsiteY8" fmla="*/ 373871 h 570733"/>
              <a:gd name="connsiteX9" fmla="*/ 345988 w 606240"/>
              <a:gd name="connsiteY9" fmla="*/ 389380 h 570733"/>
              <a:gd name="connsiteX10" fmla="*/ 87162 w 606240"/>
              <a:gd name="connsiteY10" fmla="*/ 389380 h 570733"/>
              <a:gd name="connsiteX11" fmla="*/ 70424 w 606240"/>
              <a:gd name="connsiteY11" fmla="*/ 372656 h 570733"/>
              <a:gd name="connsiteX12" fmla="*/ 87162 w 606240"/>
              <a:gd name="connsiteY12" fmla="*/ 355932 h 570733"/>
              <a:gd name="connsiteX13" fmla="*/ 87163 w 606240"/>
              <a:gd name="connsiteY13" fmla="*/ 289389 h 570733"/>
              <a:gd name="connsiteX14" fmla="*/ 367701 w 606240"/>
              <a:gd name="connsiteY14" fmla="*/ 289389 h 570733"/>
              <a:gd name="connsiteX15" fmla="*/ 384440 w 606240"/>
              <a:gd name="connsiteY15" fmla="*/ 306089 h 570733"/>
              <a:gd name="connsiteX16" fmla="*/ 367795 w 606240"/>
              <a:gd name="connsiteY16" fmla="*/ 322696 h 570733"/>
              <a:gd name="connsiteX17" fmla="*/ 87163 w 606240"/>
              <a:gd name="connsiteY17" fmla="*/ 322696 h 570733"/>
              <a:gd name="connsiteX18" fmla="*/ 70424 w 606240"/>
              <a:gd name="connsiteY18" fmla="*/ 306089 h 570733"/>
              <a:gd name="connsiteX19" fmla="*/ 87163 w 606240"/>
              <a:gd name="connsiteY19" fmla="*/ 289389 h 570733"/>
              <a:gd name="connsiteX20" fmla="*/ 212536 w 606240"/>
              <a:gd name="connsiteY20" fmla="*/ 222916 h 570733"/>
              <a:gd name="connsiteX21" fmla="*/ 369182 w 606240"/>
              <a:gd name="connsiteY21" fmla="*/ 222916 h 570733"/>
              <a:gd name="connsiteX22" fmla="*/ 385922 w 606240"/>
              <a:gd name="connsiteY22" fmla="*/ 239616 h 570733"/>
              <a:gd name="connsiteX23" fmla="*/ 369182 w 606240"/>
              <a:gd name="connsiteY23" fmla="*/ 256223 h 570733"/>
              <a:gd name="connsiteX24" fmla="*/ 212536 w 606240"/>
              <a:gd name="connsiteY24" fmla="*/ 256223 h 570733"/>
              <a:gd name="connsiteX25" fmla="*/ 195889 w 606240"/>
              <a:gd name="connsiteY25" fmla="*/ 239616 h 570733"/>
              <a:gd name="connsiteX26" fmla="*/ 212536 w 606240"/>
              <a:gd name="connsiteY26" fmla="*/ 222916 h 570733"/>
              <a:gd name="connsiteX27" fmla="*/ 551652 w 606240"/>
              <a:gd name="connsiteY27" fmla="*/ 116932 h 570733"/>
              <a:gd name="connsiteX28" fmla="*/ 567829 w 606240"/>
              <a:gd name="connsiteY28" fmla="*/ 121601 h 570733"/>
              <a:gd name="connsiteX29" fmla="*/ 583444 w 606240"/>
              <a:gd name="connsiteY29" fmla="*/ 152602 h 570733"/>
              <a:gd name="connsiteX30" fmla="*/ 581948 w 606240"/>
              <a:gd name="connsiteY30" fmla="*/ 158391 h 570733"/>
              <a:gd name="connsiteX31" fmla="*/ 575403 w 606240"/>
              <a:gd name="connsiteY31" fmla="*/ 175946 h 570733"/>
              <a:gd name="connsiteX32" fmla="*/ 590738 w 606240"/>
              <a:gd name="connsiteY32" fmla="*/ 184817 h 570733"/>
              <a:gd name="connsiteX33" fmla="*/ 600276 w 606240"/>
              <a:gd name="connsiteY33" fmla="*/ 190326 h 570733"/>
              <a:gd name="connsiteX34" fmla="*/ 604764 w 606240"/>
              <a:gd name="connsiteY34" fmla="*/ 206760 h 570733"/>
              <a:gd name="connsiteX35" fmla="*/ 523786 w 606240"/>
              <a:gd name="connsiteY35" fmla="*/ 345890 h 570733"/>
              <a:gd name="connsiteX36" fmla="*/ 521168 w 606240"/>
              <a:gd name="connsiteY36" fmla="*/ 347010 h 570733"/>
              <a:gd name="connsiteX37" fmla="*/ 510602 w 606240"/>
              <a:gd name="connsiteY37" fmla="*/ 323293 h 570733"/>
              <a:gd name="connsiteX38" fmla="*/ 579891 w 606240"/>
              <a:gd name="connsiteY38" fmla="*/ 204145 h 570733"/>
              <a:gd name="connsiteX39" fmla="*/ 565678 w 606240"/>
              <a:gd name="connsiteY39" fmla="*/ 195928 h 570733"/>
              <a:gd name="connsiteX40" fmla="*/ 559226 w 606240"/>
              <a:gd name="connsiteY40" fmla="*/ 207227 h 570733"/>
              <a:gd name="connsiteX41" fmla="*/ 524067 w 606240"/>
              <a:gd name="connsiteY41" fmla="*/ 266240 h 570733"/>
              <a:gd name="connsiteX42" fmla="*/ 497043 w 606240"/>
              <a:gd name="connsiteY42" fmla="*/ 309566 h 570733"/>
              <a:gd name="connsiteX43" fmla="*/ 384833 w 606240"/>
              <a:gd name="connsiteY43" fmla="*/ 463356 h 570733"/>
              <a:gd name="connsiteX44" fmla="*/ 356500 w 606240"/>
              <a:gd name="connsiteY44" fmla="*/ 490435 h 570733"/>
              <a:gd name="connsiteX45" fmla="*/ 343128 w 606240"/>
              <a:gd name="connsiteY45" fmla="*/ 494450 h 570733"/>
              <a:gd name="connsiteX46" fmla="*/ 340323 w 606240"/>
              <a:gd name="connsiteY46" fmla="*/ 480911 h 570733"/>
              <a:gd name="connsiteX47" fmla="*/ 342661 w 606240"/>
              <a:gd name="connsiteY47" fmla="*/ 468679 h 570733"/>
              <a:gd name="connsiteX48" fmla="*/ 376791 w 606240"/>
              <a:gd name="connsiteY48" fmla="*/ 385388 h 570733"/>
              <a:gd name="connsiteX49" fmla="*/ 441686 w 606240"/>
              <a:gd name="connsiteY49" fmla="*/ 265120 h 570733"/>
              <a:gd name="connsiteX50" fmla="*/ 463099 w 606240"/>
              <a:gd name="connsiteY50" fmla="*/ 229543 h 570733"/>
              <a:gd name="connsiteX51" fmla="*/ 517708 w 606240"/>
              <a:gd name="connsiteY51" fmla="*/ 144758 h 570733"/>
              <a:gd name="connsiteX52" fmla="*/ 536316 w 606240"/>
              <a:gd name="connsiteY52" fmla="*/ 124029 h 570733"/>
              <a:gd name="connsiteX53" fmla="*/ 551652 w 606240"/>
              <a:gd name="connsiteY53" fmla="*/ 116932 h 570733"/>
              <a:gd name="connsiteX54" fmla="*/ 133805 w 606240"/>
              <a:gd name="connsiteY54" fmla="*/ 87970 h 570733"/>
              <a:gd name="connsiteX55" fmla="*/ 144376 w 606240"/>
              <a:gd name="connsiteY55" fmla="*/ 98240 h 570733"/>
              <a:gd name="connsiteX56" fmla="*/ 151860 w 606240"/>
              <a:gd name="connsiteY56" fmla="*/ 106736 h 570733"/>
              <a:gd name="connsiteX57" fmla="*/ 168230 w 606240"/>
              <a:gd name="connsiteY57" fmla="*/ 111310 h 570733"/>
              <a:gd name="connsiteX58" fmla="*/ 171317 w 606240"/>
              <a:gd name="connsiteY58" fmla="*/ 117566 h 570733"/>
              <a:gd name="connsiteX59" fmla="*/ 167575 w 606240"/>
              <a:gd name="connsiteY59" fmla="*/ 131103 h 570733"/>
              <a:gd name="connsiteX60" fmla="*/ 160840 w 606240"/>
              <a:gd name="connsiteY60" fmla="*/ 134091 h 570733"/>
              <a:gd name="connsiteX61" fmla="*/ 135021 w 606240"/>
              <a:gd name="connsiteY61" fmla="*/ 129423 h 570733"/>
              <a:gd name="connsiteX62" fmla="*/ 128193 w 606240"/>
              <a:gd name="connsiteY62" fmla="*/ 130917 h 570733"/>
              <a:gd name="connsiteX63" fmla="*/ 126041 w 606240"/>
              <a:gd name="connsiteY63" fmla="*/ 148189 h 570733"/>
              <a:gd name="connsiteX64" fmla="*/ 137267 w 606240"/>
              <a:gd name="connsiteY64" fmla="*/ 154257 h 570733"/>
              <a:gd name="connsiteX65" fmla="*/ 157846 w 606240"/>
              <a:gd name="connsiteY65" fmla="*/ 163220 h 570733"/>
              <a:gd name="connsiteX66" fmla="*/ 170475 w 606240"/>
              <a:gd name="connsiteY66" fmla="*/ 218678 h 570733"/>
              <a:gd name="connsiteX67" fmla="*/ 150363 w 606240"/>
              <a:gd name="connsiteY67" fmla="*/ 231935 h 570733"/>
              <a:gd name="connsiteX68" fmla="*/ 145499 w 606240"/>
              <a:gd name="connsiteY68" fmla="*/ 238471 h 570733"/>
              <a:gd name="connsiteX69" fmla="*/ 145592 w 606240"/>
              <a:gd name="connsiteY69" fmla="*/ 249114 h 570733"/>
              <a:gd name="connsiteX70" fmla="*/ 140915 w 606240"/>
              <a:gd name="connsiteY70" fmla="*/ 254249 h 570733"/>
              <a:gd name="connsiteX71" fmla="*/ 129315 w 606240"/>
              <a:gd name="connsiteY71" fmla="*/ 254529 h 570733"/>
              <a:gd name="connsiteX72" fmla="*/ 124170 w 606240"/>
              <a:gd name="connsiteY72" fmla="*/ 249301 h 570733"/>
              <a:gd name="connsiteX73" fmla="*/ 123890 w 606240"/>
              <a:gd name="connsiteY73" fmla="*/ 241458 h 570733"/>
              <a:gd name="connsiteX74" fmla="*/ 117903 w 606240"/>
              <a:gd name="connsiteY74" fmla="*/ 234549 h 570733"/>
              <a:gd name="connsiteX75" fmla="*/ 97229 w 606240"/>
              <a:gd name="connsiteY75" fmla="*/ 228948 h 570733"/>
              <a:gd name="connsiteX76" fmla="*/ 92833 w 606240"/>
              <a:gd name="connsiteY76" fmla="*/ 219891 h 570733"/>
              <a:gd name="connsiteX77" fmla="*/ 96107 w 606240"/>
              <a:gd name="connsiteY77" fmla="*/ 207941 h 570733"/>
              <a:gd name="connsiteX78" fmla="*/ 102936 w 606240"/>
              <a:gd name="connsiteY78" fmla="*/ 204860 h 570733"/>
              <a:gd name="connsiteX79" fmla="*/ 126041 w 606240"/>
              <a:gd name="connsiteY79" fmla="*/ 211302 h 570733"/>
              <a:gd name="connsiteX80" fmla="*/ 141008 w 606240"/>
              <a:gd name="connsiteY80" fmla="*/ 209061 h 570733"/>
              <a:gd name="connsiteX81" fmla="*/ 143534 w 606240"/>
              <a:gd name="connsiteY81" fmla="*/ 188521 h 570733"/>
              <a:gd name="connsiteX82" fmla="*/ 134928 w 606240"/>
              <a:gd name="connsiteY82" fmla="*/ 183667 h 570733"/>
              <a:gd name="connsiteX83" fmla="*/ 111355 w 606240"/>
              <a:gd name="connsiteY83" fmla="*/ 173490 h 570733"/>
              <a:gd name="connsiteX84" fmla="*/ 92084 w 606240"/>
              <a:gd name="connsiteY84" fmla="*/ 142120 h 570733"/>
              <a:gd name="connsiteX85" fmla="*/ 117154 w 606240"/>
              <a:gd name="connsiteY85" fmla="*/ 109350 h 570733"/>
              <a:gd name="connsiteX86" fmla="*/ 123515 w 606240"/>
              <a:gd name="connsiteY86" fmla="*/ 100667 h 570733"/>
              <a:gd name="connsiteX87" fmla="*/ 123422 w 606240"/>
              <a:gd name="connsiteY87" fmla="*/ 94038 h 570733"/>
              <a:gd name="connsiteX88" fmla="*/ 129128 w 606240"/>
              <a:gd name="connsiteY88" fmla="*/ 88063 h 570733"/>
              <a:gd name="connsiteX89" fmla="*/ 133805 w 606240"/>
              <a:gd name="connsiteY89" fmla="*/ 87970 h 570733"/>
              <a:gd name="connsiteX90" fmla="*/ 70698 w 606240"/>
              <a:gd name="connsiteY90" fmla="*/ 0 h 570733"/>
              <a:gd name="connsiteX91" fmla="*/ 302245 w 606240"/>
              <a:gd name="connsiteY91" fmla="*/ 0 h 570733"/>
              <a:gd name="connsiteX92" fmla="*/ 314215 w 606240"/>
              <a:gd name="connsiteY92" fmla="*/ 2428 h 570733"/>
              <a:gd name="connsiteX93" fmla="*/ 324409 w 606240"/>
              <a:gd name="connsiteY93" fmla="*/ 8964 h 570733"/>
              <a:gd name="connsiteX94" fmla="*/ 445045 w 606240"/>
              <a:gd name="connsiteY94" fmla="*/ 124754 h 570733"/>
              <a:gd name="connsiteX95" fmla="*/ 452246 w 606240"/>
              <a:gd name="connsiteY95" fmla="*/ 135213 h 570733"/>
              <a:gd name="connsiteX96" fmla="*/ 454770 w 606240"/>
              <a:gd name="connsiteY96" fmla="*/ 147726 h 570733"/>
              <a:gd name="connsiteX97" fmla="*/ 454770 w 606240"/>
              <a:gd name="connsiteY97" fmla="*/ 193108 h 570733"/>
              <a:gd name="connsiteX98" fmla="*/ 452246 w 606240"/>
              <a:gd name="connsiteY98" fmla="*/ 197123 h 570733"/>
              <a:gd name="connsiteX99" fmla="*/ 425780 w 606240"/>
              <a:gd name="connsiteY99" fmla="*/ 240731 h 570733"/>
              <a:gd name="connsiteX100" fmla="*/ 422788 w 606240"/>
              <a:gd name="connsiteY100" fmla="*/ 245400 h 570733"/>
              <a:gd name="connsiteX101" fmla="*/ 421479 w 606240"/>
              <a:gd name="connsiteY101" fmla="*/ 247828 h 570733"/>
              <a:gd name="connsiteX102" fmla="*/ 421479 w 606240"/>
              <a:gd name="connsiteY102" fmla="*/ 157811 h 570733"/>
              <a:gd name="connsiteX103" fmla="*/ 362376 w 606240"/>
              <a:gd name="connsiteY103" fmla="*/ 157811 h 570733"/>
              <a:gd name="connsiteX104" fmla="*/ 291678 w 606240"/>
              <a:gd name="connsiteY104" fmla="*/ 87216 h 570733"/>
              <a:gd name="connsiteX105" fmla="*/ 291678 w 606240"/>
              <a:gd name="connsiteY105" fmla="*/ 33150 h 570733"/>
              <a:gd name="connsiteX106" fmla="*/ 70698 w 606240"/>
              <a:gd name="connsiteY106" fmla="*/ 33150 h 570733"/>
              <a:gd name="connsiteX107" fmla="*/ 33385 w 606240"/>
              <a:gd name="connsiteY107" fmla="*/ 70408 h 570733"/>
              <a:gd name="connsiteX108" fmla="*/ 33385 w 606240"/>
              <a:gd name="connsiteY108" fmla="*/ 499952 h 570733"/>
              <a:gd name="connsiteX109" fmla="*/ 70698 w 606240"/>
              <a:gd name="connsiteY109" fmla="*/ 537116 h 570733"/>
              <a:gd name="connsiteX110" fmla="*/ 384166 w 606240"/>
              <a:gd name="connsiteY110" fmla="*/ 537116 h 570733"/>
              <a:gd name="connsiteX111" fmla="*/ 421479 w 606240"/>
              <a:gd name="connsiteY111" fmla="*/ 499952 h 570733"/>
              <a:gd name="connsiteX112" fmla="*/ 421572 w 606240"/>
              <a:gd name="connsiteY112" fmla="*/ 499952 h 570733"/>
              <a:gd name="connsiteX113" fmla="*/ 421572 w 606240"/>
              <a:gd name="connsiteY113" fmla="*/ 460452 h 570733"/>
              <a:gd name="connsiteX114" fmla="*/ 454864 w 606240"/>
              <a:gd name="connsiteY114" fmla="*/ 417778 h 570733"/>
              <a:gd name="connsiteX115" fmla="*/ 454864 w 606240"/>
              <a:gd name="connsiteY115" fmla="*/ 500138 h 570733"/>
              <a:gd name="connsiteX116" fmla="*/ 384166 w 606240"/>
              <a:gd name="connsiteY116" fmla="*/ 570733 h 570733"/>
              <a:gd name="connsiteX117" fmla="*/ 70698 w 606240"/>
              <a:gd name="connsiteY117" fmla="*/ 570733 h 570733"/>
              <a:gd name="connsiteX118" fmla="*/ 0 w 606240"/>
              <a:gd name="connsiteY118" fmla="*/ 500138 h 570733"/>
              <a:gd name="connsiteX119" fmla="*/ 0 w 606240"/>
              <a:gd name="connsiteY119" fmla="*/ 70595 h 570733"/>
              <a:gd name="connsiteX120" fmla="*/ 70698 w 606240"/>
              <a:gd name="connsiteY120" fmla="*/ 0 h 57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6240" h="570733">
                <a:moveTo>
                  <a:pt x="87165" y="422475"/>
                </a:moveTo>
                <a:lnTo>
                  <a:pt x="331445" y="422475"/>
                </a:lnTo>
                <a:cubicBezTo>
                  <a:pt x="326956" y="433585"/>
                  <a:pt x="322934" y="444508"/>
                  <a:pt x="319381" y="455711"/>
                </a:cubicBezTo>
                <a:lnTo>
                  <a:pt x="87165" y="455711"/>
                </a:lnTo>
                <a:cubicBezTo>
                  <a:pt x="77906" y="455711"/>
                  <a:pt x="70424" y="448149"/>
                  <a:pt x="70424" y="439093"/>
                </a:cubicBezTo>
                <a:cubicBezTo>
                  <a:pt x="70424" y="429944"/>
                  <a:pt x="77906" y="422475"/>
                  <a:pt x="87165" y="422475"/>
                </a:cubicBezTo>
                <a:close/>
                <a:moveTo>
                  <a:pt x="87162" y="355932"/>
                </a:moveTo>
                <a:lnTo>
                  <a:pt x="362071" y="355932"/>
                </a:lnTo>
                <a:cubicBezTo>
                  <a:pt x="359079" y="361912"/>
                  <a:pt x="356087" y="367891"/>
                  <a:pt x="353188" y="373871"/>
                </a:cubicBezTo>
                <a:cubicBezTo>
                  <a:pt x="350757" y="379103"/>
                  <a:pt x="348232" y="384241"/>
                  <a:pt x="345988" y="389380"/>
                </a:cubicBezTo>
                <a:lnTo>
                  <a:pt x="87162" y="389380"/>
                </a:lnTo>
                <a:cubicBezTo>
                  <a:pt x="77905" y="389380"/>
                  <a:pt x="70424" y="381719"/>
                  <a:pt x="70424" y="372656"/>
                </a:cubicBezTo>
                <a:cubicBezTo>
                  <a:pt x="70424" y="363406"/>
                  <a:pt x="78092" y="355932"/>
                  <a:pt x="87162" y="355932"/>
                </a:cubicBezTo>
                <a:close/>
                <a:moveTo>
                  <a:pt x="87163" y="289389"/>
                </a:moveTo>
                <a:lnTo>
                  <a:pt x="367701" y="289389"/>
                </a:lnTo>
                <a:cubicBezTo>
                  <a:pt x="376959" y="289389"/>
                  <a:pt x="384440" y="296946"/>
                  <a:pt x="384440" y="306089"/>
                </a:cubicBezTo>
                <a:cubicBezTo>
                  <a:pt x="384440" y="315232"/>
                  <a:pt x="376959" y="322696"/>
                  <a:pt x="367795" y="322696"/>
                </a:cubicBezTo>
                <a:lnTo>
                  <a:pt x="87163" y="322696"/>
                </a:lnTo>
                <a:cubicBezTo>
                  <a:pt x="77905" y="322696"/>
                  <a:pt x="70424" y="315232"/>
                  <a:pt x="70424" y="306089"/>
                </a:cubicBezTo>
                <a:cubicBezTo>
                  <a:pt x="70424" y="296853"/>
                  <a:pt x="78092" y="289389"/>
                  <a:pt x="87163" y="289389"/>
                </a:cubicBezTo>
                <a:close/>
                <a:moveTo>
                  <a:pt x="212536" y="222916"/>
                </a:moveTo>
                <a:lnTo>
                  <a:pt x="369182" y="222916"/>
                </a:lnTo>
                <a:cubicBezTo>
                  <a:pt x="378253" y="222916"/>
                  <a:pt x="385735" y="230380"/>
                  <a:pt x="385922" y="239616"/>
                </a:cubicBezTo>
                <a:cubicBezTo>
                  <a:pt x="385922" y="248759"/>
                  <a:pt x="378253" y="256223"/>
                  <a:pt x="369182" y="256223"/>
                </a:cubicBezTo>
                <a:lnTo>
                  <a:pt x="212536" y="256223"/>
                </a:lnTo>
                <a:cubicBezTo>
                  <a:pt x="203371" y="256223"/>
                  <a:pt x="195889" y="248666"/>
                  <a:pt x="195889" y="239616"/>
                </a:cubicBezTo>
                <a:cubicBezTo>
                  <a:pt x="195889" y="230380"/>
                  <a:pt x="203464" y="222916"/>
                  <a:pt x="212536" y="222916"/>
                </a:cubicBezTo>
                <a:close/>
                <a:moveTo>
                  <a:pt x="551652" y="116932"/>
                </a:moveTo>
                <a:cubicBezTo>
                  <a:pt x="556748" y="116536"/>
                  <a:pt x="561984" y="118100"/>
                  <a:pt x="567829" y="121601"/>
                </a:cubicBezTo>
                <a:cubicBezTo>
                  <a:pt x="581387" y="129631"/>
                  <a:pt x="586156" y="138969"/>
                  <a:pt x="583444" y="152602"/>
                </a:cubicBezTo>
                <a:cubicBezTo>
                  <a:pt x="583070" y="154563"/>
                  <a:pt x="582416" y="156430"/>
                  <a:pt x="581948" y="158391"/>
                </a:cubicBezTo>
                <a:cubicBezTo>
                  <a:pt x="580172" y="164367"/>
                  <a:pt x="577927" y="170250"/>
                  <a:pt x="575403" y="175946"/>
                </a:cubicBezTo>
                <a:lnTo>
                  <a:pt x="590738" y="184817"/>
                </a:lnTo>
                <a:lnTo>
                  <a:pt x="600276" y="190326"/>
                </a:lnTo>
                <a:cubicBezTo>
                  <a:pt x="605980" y="193687"/>
                  <a:pt x="607850" y="200877"/>
                  <a:pt x="604764" y="206760"/>
                </a:cubicBezTo>
                <a:lnTo>
                  <a:pt x="523786" y="345890"/>
                </a:lnTo>
                <a:cubicBezTo>
                  <a:pt x="523319" y="346823"/>
                  <a:pt x="522197" y="347290"/>
                  <a:pt x="521168" y="347010"/>
                </a:cubicBezTo>
                <a:cubicBezTo>
                  <a:pt x="509947" y="344396"/>
                  <a:pt x="505365" y="332350"/>
                  <a:pt x="510602" y="323293"/>
                </a:cubicBezTo>
                <a:lnTo>
                  <a:pt x="579891" y="204145"/>
                </a:lnTo>
                <a:lnTo>
                  <a:pt x="565678" y="195928"/>
                </a:lnTo>
                <a:cubicBezTo>
                  <a:pt x="563621" y="199663"/>
                  <a:pt x="561376" y="203492"/>
                  <a:pt x="559226" y="207227"/>
                </a:cubicBezTo>
                <a:cubicBezTo>
                  <a:pt x="547724" y="227022"/>
                  <a:pt x="535662" y="246444"/>
                  <a:pt x="524067" y="266240"/>
                </a:cubicBezTo>
                <a:lnTo>
                  <a:pt x="497043" y="309566"/>
                </a:lnTo>
                <a:cubicBezTo>
                  <a:pt x="462632" y="363071"/>
                  <a:pt x="426818" y="415361"/>
                  <a:pt x="384833" y="463356"/>
                </a:cubicBezTo>
                <a:cubicBezTo>
                  <a:pt x="376230" y="473161"/>
                  <a:pt x="367254" y="482778"/>
                  <a:pt x="356500" y="490435"/>
                </a:cubicBezTo>
                <a:cubicBezTo>
                  <a:pt x="352479" y="493330"/>
                  <a:pt x="348178" y="497345"/>
                  <a:pt x="343128" y="494450"/>
                </a:cubicBezTo>
                <a:cubicBezTo>
                  <a:pt x="338079" y="491462"/>
                  <a:pt x="339762" y="485580"/>
                  <a:pt x="340323" y="480911"/>
                </a:cubicBezTo>
                <a:cubicBezTo>
                  <a:pt x="340697" y="476802"/>
                  <a:pt x="341819" y="472694"/>
                  <a:pt x="342661" y="468679"/>
                </a:cubicBezTo>
                <a:cubicBezTo>
                  <a:pt x="351357" y="439826"/>
                  <a:pt x="363700" y="412373"/>
                  <a:pt x="376791" y="385388"/>
                </a:cubicBezTo>
                <a:cubicBezTo>
                  <a:pt x="396615" y="344302"/>
                  <a:pt x="418496" y="304337"/>
                  <a:pt x="441686" y="265120"/>
                </a:cubicBezTo>
                <a:lnTo>
                  <a:pt x="463099" y="229543"/>
                </a:lnTo>
                <a:cubicBezTo>
                  <a:pt x="480772" y="200971"/>
                  <a:pt x="497791" y="171837"/>
                  <a:pt x="517708" y="144758"/>
                </a:cubicBezTo>
                <a:cubicBezTo>
                  <a:pt x="523225" y="137288"/>
                  <a:pt x="529023" y="130005"/>
                  <a:pt x="536316" y="124029"/>
                </a:cubicBezTo>
                <a:cubicBezTo>
                  <a:pt x="541600" y="119687"/>
                  <a:pt x="546555" y="117329"/>
                  <a:pt x="551652" y="116932"/>
                </a:cubicBezTo>
                <a:close/>
                <a:moveTo>
                  <a:pt x="133805" y="87970"/>
                </a:moveTo>
                <a:cubicBezTo>
                  <a:pt x="144095" y="87783"/>
                  <a:pt x="144095" y="87783"/>
                  <a:pt x="144376" y="98240"/>
                </a:cubicBezTo>
                <a:cubicBezTo>
                  <a:pt x="144470" y="105615"/>
                  <a:pt x="144470" y="105709"/>
                  <a:pt x="151860" y="106736"/>
                </a:cubicBezTo>
                <a:cubicBezTo>
                  <a:pt x="157472" y="107483"/>
                  <a:pt x="162991" y="109070"/>
                  <a:pt x="168230" y="111310"/>
                </a:cubicBezTo>
                <a:cubicBezTo>
                  <a:pt x="171036" y="112618"/>
                  <a:pt x="172159" y="114578"/>
                  <a:pt x="171317" y="117566"/>
                </a:cubicBezTo>
                <a:cubicBezTo>
                  <a:pt x="170101" y="122047"/>
                  <a:pt x="168978" y="126622"/>
                  <a:pt x="167575" y="131103"/>
                </a:cubicBezTo>
                <a:cubicBezTo>
                  <a:pt x="166359" y="135398"/>
                  <a:pt x="164956" y="135958"/>
                  <a:pt x="160840" y="134091"/>
                </a:cubicBezTo>
                <a:cubicBezTo>
                  <a:pt x="152608" y="130263"/>
                  <a:pt x="144002" y="128769"/>
                  <a:pt x="135021" y="129423"/>
                </a:cubicBezTo>
                <a:cubicBezTo>
                  <a:pt x="132683" y="129516"/>
                  <a:pt x="130251" y="129890"/>
                  <a:pt x="128193" y="130917"/>
                </a:cubicBezTo>
                <a:cubicBezTo>
                  <a:pt x="120428" y="134371"/>
                  <a:pt x="119306" y="142960"/>
                  <a:pt x="126041" y="148189"/>
                </a:cubicBezTo>
                <a:cubicBezTo>
                  <a:pt x="129409" y="150803"/>
                  <a:pt x="133244" y="152670"/>
                  <a:pt x="137267" y="154257"/>
                </a:cubicBezTo>
                <a:cubicBezTo>
                  <a:pt x="144282" y="157152"/>
                  <a:pt x="151205" y="159766"/>
                  <a:pt x="157846" y="163220"/>
                </a:cubicBezTo>
                <a:cubicBezTo>
                  <a:pt x="178894" y="174424"/>
                  <a:pt x="184881" y="200565"/>
                  <a:pt x="170475" y="218678"/>
                </a:cubicBezTo>
                <a:cubicBezTo>
                  <a:pt x="165237" y="225213"/>
                  <a:pt x="158501" y="229601"/>
                  <a:pt x="150363" y="231935"/>
                </a:cubicBezTo>
                <a:cubicBezTo>
                  <a:pt x="146902" y="232962"/>
                  <a:pt x="145218" y="234829"/>
                  <a:pt x="145499" y="238471"/>
                </a:cubicBezTo>
                <a:cubicBezTo>
                  <a:pt x="145779" y="241925"/>
                  <a:pt x="145592" y="245566"/>
                  <a:pt x="145592" y="249114"/>
                </a:cubicBezTo>
                <a:cubicBezTo>
                  <a:pt x="145592" y="252382"/>
                  <a:pt x="144002" y="254156"/>
                  <a:pt x="140915" y="254249"/>
                </a:cubicBezTo>
                <a:cubicBezTo>
                  <a:pt x="136986" y="254529"/>
                  <a:pt x="133151" y="254529"/>
                  <a:pt x="129315" y="254529"/>
                </a:cubicBezTo>
                <a:cubicBezTo>
                  <a:pt x="125948" y="254529"/>
                  <a:pt x="124264" y="252662"/>
                  <a:pt x="124170" y="249301"/>
                </a:cubicBezTo>
                <a:cubicBezTo>
                  <a:pt x="124077" y="246687"/>
                  <a:pt x="124077" y="244072"/>
                  <a:pt x="123890" y="241458"/>
                </a:cubicBezTo>
                <a:cubicBezTo>
                  <a:pt x="123703" y="235576"/>
                  <a:pt x="123515" y="235296"/>
                  <a:pt x="117903" y="234549"/>
                </a:cubicBezTo>
                <a:cubicBezTo>
                  <a:pt x="110793" y="233616"/>
                  <a:pt x="103871" y="232122"/>
                  <a:pt x="97229" y="228948"/>
                </a:cubicBezTo>
                <a:cubicBezTo>
                  <a:pt x="91991" y="226614"/>
                  <a:pt x="91523" y="225213"/>
                  <a:pt x="92833" y="219891"/>
                </a:cubicBezTo>
                <a:cubicBezTo>
                  <a:pt x="93862" y="215877"/>
                  <a:pt x="94984" y="211956"/>
                  <a:pt x="96107" y="207941"/>
                </a:cubicBezTo>
                <a:cubicBezTo>
                  <a:pt x="97510" y="203366"/>
                  <a:pt x="98726" y="202713"/>
                  <a:pt x="102936" y="204860"/>
                </a:cubicBezTo>
                <a:cubicBezTo>
                  <a:pt x="110326" y="208408"/>
                  <a:pt x="118090" y="210462"/>
                  <a:pt x="126041" y="211302"/>
                </a:cubicBezTo>
                <a:cubicBezTo>
                  <a:pt x="131186" y="211769"/>
                  <a:pt x="136238" y="211209"/>
                  <a:pt x="141008" y="209061"/>
                </a:cubicBezTo>
                <a:cubicBezTo>
                  <a:pt x="149895" y="204953"/>
                  <a:pt x="151111" y="194590"/>
                  <a:pt x="143534" y="188521"/>
                </a:cubicBezTo>
                <a:cubicBezTo>
                  <a:pt x="140915" y="186561"/>
                  <a:pt x="138015" y="184880"/>
                  <a:pt x="134928" y="183667"/>
                </a:cubicBezTo>
                <a:cubicBezTo>
                  <a:pt x="127070" y="180306"/>
                  <a:pt x="118838" y="177785"/>
                  <a:pt x="111355" y="173490"/>
                </a:cubicBezTo>
                <a:cubicBezTo>
                  <a:pt x="99194" y="166488"/>
                  <a:pt x="91523" y="156685"/>
                  <a:pt x="92084" y="142120"/>
                </a:cubicBezTo>
                <a:cubicBezTo>
                  <a:pt x="92833" y="125502"/>
                  <a:pt x="102094" y="115045"/>
                  <a:pt x="117154" y="109350"/>
                </a:cubicBezTo>
                <a:cubicBezTo>
                  <a:pt x="123422" y="107016"/>
                  <a:pt x="123422" y="107109"/>
                  <a:pt x="123515" y="100667"/>
                </a:cubicBezTo>
                <a:cubicBezTo>
                  <a:pt x="123422" y="98426"/>
                  <a:pt x="123422" y="96279"/>
                  <a:pt x="123422" y="94038"/>
                </a:cubicBezTo>
                <a:cubicBezTo>
                  <a:pt x="123422" y="89183"/>
                  <a:pt x="124264" y="88343"/>
                  <a:pt x="129128" y="88063"/>
                </a:cubicBezTo>
                <a:cubicBezTo>
                  <a:pt x="130812" y="87970"/>
                  <a:pt x="132309" y="87970"/>
                  <a:pt x="133805" y="87970"/>
                </a:cubicBezTo>
                <a:close/>
                <a:moveTo>
                  <a:pt x="70698" y="0"/>
                </a:moveTo>
                <a:lnTo>
                  <a:pt x="302245" y="0"/>
                </a:lnTo>
                <a:cubicBezTo>
                  <a:pt x="306360" y="0"/>
                  <a:pt x="310381" y="934"/>
                  <a:pt x="314215" y="2428"/>
                </a:cubicBezTo>
                <a:cubicBezTo>
                  <a:pt x="317956" y="3922"/>
                  <a:pt x="321416" y="6163"/>
                  <a:pt x="324409" y="8964"/>
                </a:cubicBezTo>
                <a:lnTo>
                  <a:pt x="445045" y="124754"/>
                </a:lnTo>
                <a:cubicBezTo>
                  <a:pt x="448131" y="127743"/>
                  <a:pt x="450469" y="131291"/>
                  <a:pt x="452246" y="135213"/>
                </a:cubicBezTo>
                <a:cubicBezTo>
                  <a:pt x="453835" y="139135"/>
                  <a:pt x="454770" y="143337"/>
                  <a:pt x="454770" y="147726"/>
                </a:cubicBezTo>
                <a:lnTo>
                  <a:pt x="454770" y="193108"/>
                </a:lnTo>
                <a:cubicBezTo>
                  <a:pt x="453835" y="194509"/>
                  <a:pt x="452994" y="195723"/>
                  <a:pt x="452246" y="197123"/>
                </a:cubicBezTo>
                <a:cubicBezTo>
                  <a:pt x="449347" y="201699"/>
                  <a:pt x="434945" y="225791"/>
                  <a:pt x="425780" y="240731"/>
                </a:cubicBezTo>
                <a:cubicBezTo>
                  <a:pt x="424658" y="242412"/>
                  <a:pt x="423723" y="244093"/>
                  <a:pt x="422788" y="245400"/>
                </a:cubicBezTo>
                <a:cubicBezTo>
                  <a:pt x="422414" y="246147"/>
                  <a:pt x="421946" y="247081"/>
                  <a:pt x="421479" y="247828"/>
                </a:cubicBezTo>
                <a:lnTo>
                  <a:pt x="421479" y="157811"/>
                </a:lnTo>
                <a:lnTo>
                  <a:pt x="362376" y="157811"/>
                </a:lnTo>
                <a:cubicBezTo>
                  <a:pt x="323286" y="157811"/>
                  <a:pt x="291678" y="126155"/>
                  <a:pt x="291678" y="87216"/>
                </a:cubicBezTo>
                <a:lnTo>
                  <a:pt x="291678" y="33150"/>
                </a:lnTo>
                <a:lnTo>
                  <a:pt x="70698" y="33150"/>
                </a:lnTo>
                <a:cubicBezTo>
                  <a:pt x="50125" y="33150"/>
                  <a:pt x="33385" y="49864"/>
                  <a:pt x="33385" y="70408"/>
                </a:cubicBezTo>
                <a:lnTo>
                  <a:pt x="33385" y="499952"/>
                </a:lnTo>
                <a:cubicBezTo>
                  <a:pt x="33385" y="520495"/>
                  <a:pt x="50125" y="537116"/>
                  <a:pt x="70698" y="537116"/>
                </a:cubicBezTo>
                <a:lnTo>
                  <a:pt x="384166" y="537116"/>
                </a:lnTo>
                <a:cubicBezTo>
                  <a:pt x="404739" y="537116"/>
                  <a:pt x="421479" y="520495"/>
                  <a:pt x="421479" y="499952"/>
                </a:cubicBezTo>
                <a:lnTo>
                  <a:pt x="421572" y="499952"/>
                </a:lnTo>
                <a:lnTo>
                  <a:pt x="421572" y="460452"/>
                </a:lnTo>
                <a:cubicBezTo>
                  <a:pt x="433075" y="446539"/>
                  <a:pt x="444110" y="432158"/>
                  <a:pt x="454864" y="417778"/>
                </a:cubicBezTo>
                <a:lnTo>
                  <a:pt x="454864" y="500138"/>
                </a:lnTo>
                <a:cubicBezTo>
                  <a:pt x="454864" y="539171"/>
                  <a:pt x="423162" y="570733"/>
                  <a:pt x="384166" y="570733"/>
                </a:cubicBezTo>
                <a:lnTo>
                  <a:pt x="70698" y="570733"/>
                </a:lnTo>
                <a:cubicBezTo>
                  <a:pt x="31702" y="570733"/>
                  <a:pt x="0" y="539171"/>
                  <a:pt x="0" y="500138"/>
                </a:cubicBezTo>
                <a:lnTo>
                  <a:pt x="0" y="70595"/>
                </a:lnTo>
                <a:cubicBezTo>
                  <a:pt x="0" y="31656"/>
                  <a:pt x="31702" y="0"/>
                  <a:pt x="70698" y="0"/>
                </a:cubicBezTo>
                <a:close/>
              </a:path>
            </a:pathLst>
          </a:custGeom>
          <a:solidFill>
            <a:srgbClr val="46C8F4"/>
          </a:solidFill>
          <a:ln>
            <a:solidFill>
              <a:srgbClr val="46C8F4"/>
            </a:solidFill>
          </a:ln>
        </p:spPr>
      </p:sp>
      <p:sp>
        <p:nvSpPr>
          <p:cNvPr id="24" name="contract_126249">
            <a:extLst>
              <a:ext uri="{FF2B5EF4-FFF2-40B4-BE49-F238E27FC236}">
                <a16:creationId xmlns:a16="http://schemas.microsoft.com/office/drawing/2014/main" xmlns="" id="{1E3C2995-E906-4642-8A50-3535D8F42E10}"/>
              </a:ext>
            </a:extLst>
          </p:cNvPr>
          <p:cNvSpPr>
            <a:spLocks noChangeAspect="1"/>
          </p:cNvSpPr>
          <p:nvPr/>
        </p:nvSpPr>
        <p:spPr bwMode="auto">
          <a:xfrm>
            <a:off x="4308554" y="5171797"/>
            <a:ext cx="383980" cy="394254"/>
          </a:xfrm>
          <a:custGeom>
            <a:avLst/>
            <a:gdLst>
              <a:gd name="T0" fmla="*/ 4415 w 6744"/>
              <a:gd name="T1" fmla="*/ 2251 h 6935"/>
              <a:gd name="T2" fmla="*/ 4754 w 6744"/>
              <a:gd name="T3" fmla="*/ 2078 h 6935"/>
              <a:gd name="T4" fmla="*/ 6016 w 6744"/>
              <a:gd name="T5" fmla="*/ 646 h 6935"/>
              <a:gd name="T6" fmla="*/ 4911 w 6744"/>
              <a:gd name="T7" fmla="*/ 1099 h 6935"/>
              <a:gd name="T8" fmla="*/ 4629 w 6744"/>
              <a:gd name="T9" fmla="*/ 2385 h 6935"/>
              <a:gd name="T10" fmla="*/ 4661 w 6744"/>
              <a:gd name="T11" fmla="*/ 2122 h 6935"/>
              <a:gd name="T12" fmla="*/ 4763 w 6744"/>
              <a:gd name="T13" fmla="*/ 2251 h 6935"/>
              <a:gd name="T14" fmla="*/ 5824 w 6744"/>
              <a:gd name="T15" fmla="*/ 843 h 6935"/>
              <a:gd name="T16" fmla="*/ 5654 w 6744"/>
              <a:gd name="T17" fmla="*/ 5957 h 6935"/>
              <a:gd name="T18" fmla="*/ 192 w 6744"/>
              <a:gd name="T19" fmla="*/ 3959 h 6935"/>
              <a:gd name="T20" fmla="*/ 3419 w 6744"/>
              <a:gd name="T21" fmla="*/ 367 h 6935"/>
              <a:gd name="T22" fmla="*/ 4735 w 6744"/>
              <a:gd name="T23" fmla="*/ 1087 h 6935"/>
              <a:gd name="T24" fmla="*/ 4474 w 6744"/>
              <a:gd name="T25" fmla="*/ 1413 h 6935"/>
              <a:gd name="T26" fmla="*/ 4295 w 6744"/>
              <a:gd name="T27" fmla="*/ 986 h 6935"/>
              <a:gd name="T28" fmla="*/ 3334 w 6744"/>
              <a:gd name="T29" fmla="*/ 882 h 6935"/>
              <a:gd name="T30" fmla="*/ 2797 w 6744"/>
              <a:gd name="T31" fmla="*/ 960 h 6935"/>
              <a:gd name="T32" fmla="*/ 3140 w 6744"/>
              <a:gd name="T33" fmla="*/ 934 h 6935"/>
              <a:gd name="T34" fmla="*/ 2892 w 6744"/>
              <a:gd name="T35" fmla="*/ 1375 h 6935"/>
              <a:gd name="T36" fmla="*/ 2798 w 6744"/>
              <a:gd name="T37" fmla="*/ 1701 h 6935"/>
              <a:gd name="T38" fmla="*/ 3172 w 6744"/>
              <a:gd name="T39" fmla="*/ 1600 h 6935"/>
              <a:gd name="T40" fmla="*/ 3671 w 6744"/>
              <a:gd name="T41" fmla="*/ 1658 h 6935"/>
              <a:gd name="T42" fmla="*/ 4010 w 6744"/>
              <a:gd name="T43" fmla="*/ 1767 h 6935"/>
              <a:gd name="T44" fmla="*/ 3602 w 6744"/>
              <a:gd name="T45" fmla="*/ 2045 h 6935"/>
              <a:gd name="T46" fmla="*/ 3767 w 6744"/>
              <a:gd name="T47" fmla="*/ 2206 h 6935"/>
              <a:gd name="T48" fmla="*/ 3438 w 6744"/>
              <a:gd name="T49" fmla="*/ 3367 h 6935"/>
              <a:gd name="T50" fmla="*/ 3047 w 6744"/>
              <a:gd name="T51" fmla="*/ 3298 h 6935"/>
              <a:gd name="T52" fmla="*/ 1987 w 6744"/>
              <a:gd name="T53" fmla="*/ 3133 h 6935"/>
              <a:gd name="T54" fmla="*/ 2496 w 6744"/>
              <a:gd name="T55" fmla="*/ 3355 h 6935"/>
              <a:gd name="T56" fmla="*/ 2131 w 6744"/>
              <a:gd name="T57" fmla="*/ 3529 h 6935"/>
              <a:gd name="T58" fmla="*/ 2211 w 6744"/>
              <a:gd name="T59" fmla="*/ 3805 h 6935"/>
              <a:gd name="T60" fmla="*/ 2718 w 6744"/>
              <a:gd name="T61" fmla="*/ 3801 h 6935"/>
              <a:gd name="T62" fmla="*/ 3410 w 6744"/>
              <a:gd name="T63" fmla="*/ 3915 h 6935"/>
              <a:gd name="T64" fmla="*/ 3664 w 6744"/>
              <a:gd name="T65" fmla="*/ 4473 h 6935"/>
              <a:gd name="T66" fmla="*/ 3147 w 6744"/>
              <a:gd name="T67" fmla="*/ 5446 h 6935"/>
              <a:gd name="T68" fmla="*/ 2674 w 6744"/>
              <a:gd name="T69" fmla="*/ 6283 h 6935"/>
              <a:gd name="T70" fmla="*/ 2651 w 6744"/>
              <a:gd name="T71" fmla="*/ 5621 h 6935"/>
              <a:gd name="T72" fmla="*/ 2139 w 6744"/>
              <a:gd name="T73" fmla="*/ 4500 h 6935"/>
              <a:gd name="T74" fmla="*/ 2239 w 6744"/>
              <a:gd name="T75" fmla="*/ 4163 h 6935"/>
              <a:gd name="T76" fmla="*/ 1915 w 6744"/>
              <a:gd name="T77" fmla="*/ 3656 h 6935"/>
              <a:gd name="T78" fmla="*/ 1570 w 6744"/>
              <a:gd name="T79" fmla="*/ 3103 h 6935"/>
              <a:gd name="T80" fmla="*/ 1429 w 6744"/>
              <a:gd name="T81" fmla="*/ 3362 h 6935"/>
              <a:gd name="T82" fmla="*/ 1239 w 6744"/>
              <a:gd name="T83" fmla="*/ 3164 h 6935"/>
              <a:gd name="T84" fmla="*/ 965 w 6744"/>
              <a:gd name="T85" fmla="*/ 4919 h 6935"/>
              <a:gd name="T86" fmla="*/ 4649 w 6744"/>
              <a:gd name="T87" fmla="*/ 5281 h 6935"/>
              <a:gd name="T88" fmla="*/ 5469 w 6744"/>
              <a:gd name="T89" fmla="*/ 4515 h 6935"/>
              <a:gd name="T90" fmla="*/ 6209 w 6744"/>
              <a:gd name="T91" fmla="*/ 3913 h 6935"/>
              <a:gd name="T92" fmla="*/ 5606 w 6744"/>
              <a:gd name="T93" fmla="*/ 3206 h 6935"/>
              <a:gd name="T94" fmla="*/ 5618 w 6744"/>
              <a:gd name="T95" fmla="*/ 2299 h 6935"/>
              <a:gd name="T96" fmla="*/ 5339 w 6744"/>
              <a:gd name="T97" fmla="*/ 1722 h 6935"/>
              <a:gd name="T98" fmla="*/ 5472 w 6744"/>
              <a:gd name="T99" fmla="*/ 1427 h 6935"/>
              <a:gd name="T100" fmla="*/ 6627 w 6744"/>
              <a:gd name="T101" fmla="*/ 3213 h 6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44" h="6935">
                <a:moveTo>
                  <a:pt x="4680" y="2043"/>
                </a:moveTo>
                <a:cubicBezTo>
                  <a:pt x="4664" y="2039"/>
                  <a:pt x="4647" y="2036"/>
                  <a:pt x="4629" y="2036"/>
                </a:cubicBezTo>
                <a:cubicBezTo>
                  <a:pt x="4511" y="2036"/>
                  <a:pt x="4415" y="2133"/>
                  <a:pt x="4415" y="2251"/>
                </a:cubicBezTo>
                <a:cubicBezTo>
                  <a:pt x="4415" y="2369"/>
                  <a:pt x="4511" y="2465"/>
                  <a:pt x="4629" y="2465"/>
                </a:cubicBezTo>
                <a:cubicBezTo>
                  <a:pt x="4747" y="2465"/>
                  <a:pt x="4843" y="2369"/>
                  <a:pt x="4843" y="2251"/>
                </a:cubicBezTo>
                <a:cubicBezTo>
                  <a:pt x="4843" y="2180"/>
                  <a:pt x="4808" y="2117"/>
                  <a:pt x="4754" y="2078"/>
                </a:cubicBezTo>
                <a:lnTo>
                  <a:pt x="5325" y="1289"/>
                </a:lnTo>
                <a:cubicBezTo>
                  <a:pt x="5340" y="1290"/>
                  <a:pt x="5355" y="1291"/>
                  <a:pt x="5370" y="1291"/>
                </a:cubicBezTo>
                <a:cubicBezTo>
                  <a:pt x="5727" y="1291"/>
                  <a:pt x="6016" y="1002"/>
                  <a:pt x="6016" y="646"/>
                </a:cubicBezTo>
                <a:cubicBezTo>
                  <a:pt x="6016" y="289"/>
                  <a:pt x="5727" y="0"/>
                  <a:pt x="5370" y="0"/>
                </a:cubicBezTo>
                <a:cubicBezTo>
                  <a:pt x="5014" y="0"/>
                  <a:pt x="4725" y="289"/>
                  <a:pt x="4725" y="646"/>
                </a:cubicBezTo>
                <a:cubicBezTo>
                  <a:pt x="4725" y="823"/>
                  <a:pt x="4796" y="983"/>
                  <a:pt x="4911" y="1099"/>
                </a:cubicBezTo>
                <a:lnTo>
                  <a:pt x="4680" y="2043"/>
                </a:lnTo>
                <a:close/>
                <a:moveTo>
                  <a:pt x="4763" y="2251"/>
                </a:moveTo>
                <a:cubicBezTo>
                  <a:pt x="4763" y="2325"/>
                  <a:pt x="4703" y="2385"/>
                  <a:pt x="4629" y="2385"/>
                </a:cubicBezTo>
                <a:cubicBezTo>
                  <a:pt x="4555" y="2385"/>
                  <a:pt x="4495" y="2325"/>
                  <a:pt x="4495" y="2251"/>
                </a:cubicBezTo>
                <a:cubicBezTo>
                  <a:pt x="4495" y="2177"/>
                  <a:pt x="4555" y="2117"/>
                  <a:pt x="4629" y="2117"/>
                </a:cubicBezTo>
                <a:cubicBezTo>
                  <a:pt x="4640" y="2117"/>
                  <a:pt x="4651" y="2119"/>
                  <a:pt x="4661" y="2122"/>
                </a:cubicBezTo>
                <a:lnTo>
                  <a:pt x="4629" y="2251"/>
                </a:lnTo>
                <a:lnTo>
                  <a:pt x="4707" y="2143"/>
                </a:lnTo>
                <a:cubicBezTo>
                  <a:pt x="4741" y="2167"/>
                  <a:pt x="4763" y="2206"/>
                  <a:pt x="4763" y="2251"/>
                </a:cubicBezTo>
                <a:close/>
                <a:moveTo>
                  <a:pt x="5789" y="333"/>
                </a:moveTo>
                <a:cubicBezTo>
                  <a:pt x="5848" y="329"/>
                  <a:pt x="5904" y="439"/>
                  <a:pt x="5914" y="580"/>
                </a:cubicBezTo>
                <a:cubicBezTo>
                  <a:pt x="5924" y="721"/>
                  <a:pt x="5884" y="838"/>
                  <a:pt x="5824" y="843"/>
                </a:cubicBezTo>
                <a:cubicBezTo>
                  <a:pt x="5765" y="847"/>
                  <a:pt x="5709" y="736"/>
                  <a:pt x="5699" y="595"/>
                </a:cubicBezTo>
                <a:cubicBezTo>
                  <a:pt x="5689" y="454"/>
                  <a:pt x="5729" y="337"/>
                  <a:pt x="5789" y="333"/>
                </a:cubicBezTo>
                <a:close/>
                <a:moveTo>
                  <a:pt x="5654" y="5957"/>
                </a:moveTo>
                <a:cubicBezTo>
                  <a:pt x="5124" y="6476"/>
                  <a:pt x="4480" y="6773"/>
                  <a:pt x="3743" y="6843"/>
                </a:cubicBezTo>
                <a:cubicBezTo>
                  <a:pt x="2782" y="6935"/>
                  <a:pt x="1935" y="6655"/>
                  <a:pt x="1221" y="6002"/>
                </a:cubicBezTo>
                <a:cubicBezTo>
                  <a:pt x="621" y="5454"/>
                  <a:pt x="283" y="4765"/>
                  <a:pt x="192" y="3959"/>
                </a:cubicBezTo>
                <a:cubicBezTo>
                  <a:pt x="0" y="2268"/>
                  <a:pt x="1213" y="679"/>
                  <a:pt x="2891" y="422"/>
                </a:cubicBezTo>
                <a:cubicBezTo>
                  <a:pt x="3055" y="396"/>
                  <a:pt x="3220" y="385"/>
                  <a:pt x="3384" y="367"/>
                </a:cubicBezTo>
                <a:lnTo>
                  <a:pt x="3419" y="367"/>
                </a:lnTo>
                <a:cubicBezTo>
                  <a:pt x="3596" y="385"/>
                  <a:pt x="3774" y="393"/>
                  <a:pt x="3947" y="423"/>
                </a:cubicBezTo>
                <a:cubicBezTo>
                  <a:pt x="4165" y="461"/>
                  <a:pt x="4372" y="516"/>
                  <a:pt x="4568" y="590"/>
                </a:cubicBezTo>
                <a:cubicBezTo>
                  <a:pt x="4570" y="771"/>
                  <a:pt x="4628" y="944"/>
                  <a:pt x="4735" y="1087"/>
                </a:cubicBezTo>
                <a:lnTo>
                  <a:pt x="4617" y="1569"/>
                </a:lnTo>
                <a:cubicBezTo>
                  <a:pt x="4612" y="1569"/>
                  <a:pt x="4607" y="1570"/>
                  <a:pt x="4601" y="1570"/>
                </a:cubicBezTo>
                <a:cubicBezTo>
                  <a:pt x="4509" y="1571"/>
                  <a:pt x="4451" y="1502"/>
                  <a:pt x="4474" y="1413"/>
                </a:cubicBezTo>
                <a:cubicBezTo>
                  <a:pt x="4486" y="1367"/>
                  <a:pt x="4511" y="1324"/>
                  <a:pt x="4522" y="1278"/>
                </a:cubicBezTo>
                <a:cubicBezTo>
                  <a:pt x="4531" y="1244"/>
                  <a:pt x="4541" y="1191"/>
                  <a:pt x="4524" y="1174"/>
                </a:cubicBezTo>
                <a:cubicBezTo>
                  <a:pt x="4454" y="1105"/>
                  <a:pt x="4378" y="1038"/>
                  <a:pt x="4295" y="986"/>
                </a:cubicBezTo>
                <a:cubicBezTo>
                  <a:pt x="4145" y="891"/>
                  <a:pt x="3994" y="961"/>
                  <a:pt x="3845" y="995"/>
                </a:cubicBezTo>
                <a:cubicBezTo>
                  <a:pt x="3829" y="1117"/>
                  <a:pt x="3812" y="1133"/>
                  <a:pt x="3697" y="1099"/>
                </a:cubicBezTo>
                <a:cubicBezTo>
                  <a:pt x="3559" y="1058"/>
                  <a:pt x="3428" y="1000"/>
                  <a:pt x="3334" y="882"/>
                </a:cubicBezTo>
                <a:cubicBezTo>
                  <a:pt x="3322" y="867"/>
                  <a:pt x="3294" y="855"/>
                  <a:pt x="3275" y="857"/>
                </a:cubicBezTo>
                <a:cubicBezTo>
                  <a:pt x="3133" y="873"/>
                  <a:pt x="2991" y="892"/>
                  <a:pt x="2849" y="914"/>
                </a:cubicBezTo>
                <a:cubicBezTo>
                  <a:pt x="2829" y="917"/>
                  <a:pt x="2797" y="945"/>
                  <a:pt x="2797" y="960"/>
                </a:cubicBezTo>
                <a:cubicBezTo>
                  <a:pt x="2798" y="988"/>
                  <a:pt x="2816" y="1035"/>
                  <a:pt x="2833" y="1038"/>
                </a:cubicBezTo>
                <a:cubicBezTo>
                  <a:pt x="2879" y="1046"/>
                  <a:pt x="2932" y="1046"/>
                  <a:pt x="2975" y="1029"/>
                </a:cubicBezTo>
                <a:cubicBezTo>
                  <a:pt x="3033" y="1007"/>
                  <a:pt x="3083" y="962"/>
                  <a:pt x="3140" y="934"/>
                </a:cubicBezTo>
                <a:cubicBezTo>
                  <a:pt x="3209" y="900"/>
                  <a:pt x="3259" y="925"/>
                  <a:pt x="3278" y="999"/>
                </a:cubicBezTo>
                <a:cubicBezTo>
                  <a:pt x="3302" y="1088"/>
                  <a:pt x="3270" y="1162"/>
                  <a:pt x="3198" y="1208"/>
                </a:cubicBezTo>
                <a:cubicBezTo>
                  <a:pt x="3100" y="1270"/>
                  <a:pt x="2993" y="1318"/>
                  <a:pt x="2892" y="1375"/>
                </a:cubicBezTo>
                <a:cubicBezTo>
                  <a:pt x="2820" y="1415"/>
                  <a:pt x="2747" y="1454"/>
                  <a:pt x="2684" y="1505"/>
                </a:cubicBezTo>
                <a:cubicBezTo>
                  <a:pt x="2634" y="1546"/>
                  <a:pt x="2598" y="1609"/>
                  <a:pt x="2639" y="1674"/>
                </a:cubicBezTo>
                <a:cubicBezTo>
                  <a:pt x="2676" y="1735"/>
                  <a:pt x="2743" y="1720"/>
                  <a:pt x="2798" y="1701"/>
                </a:cubicBezTo>
                <a:cubicBezTo>
                  <a:pt x="2854" y="1681"/>
                  <a:pt x="2908" y="1651"/>
                  <a:pt x="2961" y="1622"/>
                </a:cubicBezTo>
                <a:cubicBezTo>
                  <a:pt x="2993" y="1604"/>
                  <a:pt x="3020" y="1576"/>
                  <a:pt x="3051" y="1557"/>
                </a:cubicBezTo>
                <a:cubicBezTo>
                  <a:pt x="3114" y="1518"/>
                  <a:pt x="3147" y="1531"/>
                  <a:pt x="3172" y="1600"/>
                </a:cubicBezTo>
                <a:cubicBezTo>
                  <a:pt x="3212" y="1715"/>
                  <a:pt x="3289" y="1741"/>
                  <a:pt x="3392" y="1674"/>
                </a:cubicBezTo>
                <a:cubicBezTo>
                  <a:pt x="3436" y="1646"/>
                  <a:pt x="3476" y="1609"/>
                  <a:pt x="3523" y="1584"/>
                </a:cubicBezTo>
                <a:cubicBezTo>
                  <a:pt x="3591" y="1547"/>
                  <a:pt x="3664" y="1587"/>
                  <a:pt x="3671" y="1658"/>
                </a:cubicBezTo>
                <a:cubicBezTo>
                  <a:pt x="3681" y="1764"/>
                  <a:pt x="3705" y="1784"/>
                  <a:pt x="3810" y="1773"/>
                </a:cubicBezTo>
                <a:cubicBezTo>
                  <a:pt x="3871" y="1766"/>
                  <a:pt x="3933" y="1756"/>
                  <a:pt x="3994" y="1748"/>
                </a:cubicBezTo>
                <a:cubicBezTo>
                  <a:pt x="4000" y="1755"/>
                  <a:pt x="4005" y="1761"/>
                  <a:pt x="4010" y="1767"/>
                </a:cubicBezTo>
                <a:cubicBezTo>
                  <a:pt x="3989" y="1807"/>
                  <a:pt x="3976" y="1858"/>
                  <a:pt x="3944" y="1885"/>
                </a:cubicBezTo>
                <a:cubicBezTo>
                  <a:pt x="3894" y="1925"/>
                  <a:pt x="3832" y="1954"/>
                  <a:pt x="3772" y="1980"/>
                </a:cubicBezTo>
                <a:cubicBezTo>
                  <a:pt x="3684" y="2017"/>
                  <a:pt x="3605" y="2040"/>
                  <a:pt x="3602" y="2045"/>
                </a:cubicBezTo>
                <a:cubicBezTo>
                  <a:pt x="3602" y="2045"/>
                  <a:pt x="3725" y="2095"/>
                  <a:pt x="3660" y="2113"/>
                </a:cubicBezTo>
                <a:cubicBezTo>
                  <a:pt x="3553" y="2143"/>
                  <a:pt x="3391" y="2317"/>
                  <a:pt x="3624" y="2245"/>
                </a:cubicBezTo>
                <a:cubicBezTo>
                  <a:pt x="3666" y="2232"/>
                  <a:pt x="3708" y="2222"/>
                  <a:pt x="3767" y="2206"/>
                </a:cubicBezTo>
                <a:cubicBezTo>
                  <a:pt x="3718" y="2353"/>
                  <a:pt x="3615" y="2411"/>
                  <a:pt x="3512" y="2466"/>
                </a:cubicBezTo>
                <a:cubicBezTo>
                  <a:pt x="3206" y="2630"/>
                  <a:pt x="3195" y="3023"/>
                  <a:pt x="3352" y="3224"/>
                </a:cubicBezTo>
                <a:cubicBezTo>
                  <a:pt x="3385" y="3268"/>
                  <a:pt x="3414" y="3317"/>
                  <a:pt x="3438" y="3367"/>
                </a:cubicBezTo>
                <a:cubicBezTo>
                  <a:pt x="3466" y="3425"/>
                  <a:pt x="3464" y="3494"/>
                  <a:pt x="3408" y="3524"/>
                </a:cubicBezTo>
                <a:cubicBezTo>
                  <a:pt x="3371" y="3544"/>
                  <a:pt x="3297" y="3540"/>
                  <a:pt x="3263" y="3515"/>
                </a:cubicBezTo>
                <a:cubicBezTo>
                  <a:pt x="3183" y="3453"/>
                  <a:pt x="3110" y="3378"/>
                  <a:pt x="3047" y="3298"/>
                </a:cubicBezTo>
                <a:cubicBezTo>
                  <a:pt x="2966" y="3197"/>
                  <a:pt x="2908" y="3076"/>
                  <a:pt x="2823" y="2980"/>
                </a:cubicBezTo>
                <a:cubicBezTo>
                  <a:pt x="2548" y="2668"/>
                  <a:pt x="2237" y="2737"/>
                  <a:pt x="1971" y="2971"/>
                </a:cubicBezTo>
                <a:cubicBezTo>
                  <a:pt x="1903" y="3031"/>
                  <a:pt x="1912" y="3084"/>
                  <a:pt x="1987" y="3133"/>
                </a:cubicBezTo>
                <a:cubicBezTo>
                  <a:pt x="2013" y="3151"/>
                  <a:pt x="2042" y="3165"/>
                  <a:pt x="2071" y="3177"/>
                </a:cubicBezTo>
                <a:cubicBezTo>
                  <a:pt x="2189" y="3225"/>
                  <a:pt x="2308" y="3270"/>
                  <a:pt x="2426" y="3318"/>
                </a:cubicBezTo>
                <a:cubicBezTo>
                  <a:pt x="2451" y="3328"/>
                  <a:pt x="2476" y="3339"/>
                  <a:pt x="2496" y="3355"/>
                </a:cubicBezTo>
                <a:cubicBezTo>
                  <a:pt x="2537" y="3388"/>
                  <a:pt x="2539" y="3423"/>
                  <a:pt x="2486" y="3445"/>
                </a:cubicBezTo>
                <a:cubicBezTo>
                  <a:pt x="2446" y="3460"/>
                  <a:pt x="2405" y="3469"/>
                  <a:pt x="2363" y="3478"/>
                </a:cubicBezTo>
                <a:cubicBezTo>
                  <a:pt x="2286" y="3495"/>
                  <a:pt x="2204" y="3500"/>
                  <a:pt x="2131" y="3529"/>
                </a:cubicBezTo>
                <a:cubicBezTo>
                  <a:pt x="2089" y="3546"/>
                  <a:pt x="2041" y="3598"/>
                  <a:pt x="2036" y="3640"/>
                </a:cubicBezTo>
                <a:cubicBezTo>
                  <a:pt x="2031" y="3675"/>
                  <a:pt x="2078" y="3723"/>
                  <a:pt x="2112" y="3756"/>
                </a:cubicBezTo>
                <a:cubicBezTo>
                  <a:pt x="2137" y="3780"/>
                  <a:pt x="2179" y="3785"/>
                  <a:pt x="2211" y="3805"/>
                </a:cubicBezTo>
                <a:cubicBezTo>
                  <a:pt x="2254" y="3831"/>
                  <a:pt x="2301" y="3857"/>
                  <a:pt x="2335" y="3894"/>
                </a:cubicBezTo>
                <a:cubicBezTo>
                  <a:pt x="2393" y="3956"/>
                  <a:pt x="2433" y="3971"/>
                  <a:pt x="2508" y="3930"/>
                </a:cubicBezTo>
                <a:cubicBezTo>
                  <a:pt x="2580" y="3890"/>
                  <a:pt x="2649" y="3845"/>
                  <a:pt x="2718" y="3801"/>
                </a:cubicBezTo>
                <a:cubicBezTo>
                  <a:pt x="2800" y="3749"/>
                  <a:pt x="2816" y="3755"/>
                  <a:pt x="2863" y="3839"/>
                </a:cubicBezTo>
                <a:cubicBezTo>
                  <a:pt x="2922" y="3944"/>
                  <a:pt x="3003" y="4030"/>
                  <a:pt x="3135" y="4006"/>
                </a:cubicBezTo>
                <a:cubicBezTo>
                  <a:pt x="3229" y="3989"/>
                  <a:pt x="3318" y="3946"/>
                  <a:pt x="3410" y="3915"/>
                </a:cubicBezTo>
                <a:cubicBezTo>
                  <a:pt x="3472" y="3894"/>
                  <a:pt x="3533" y="3863"/>
                  <a:pt x="3598" y="3856"/>
                </a:cubicBezTo>
                <a:cubicBezTo>
                  <a:pt x="3729" y="3840"/>
                  <a:pt x="3829" y="3951"/>
                  <a:pt x="3837" y="4105"/>
                </a:cubicBezTo>
                <a:cubicBezTo>
                  <a:pt x="3844" y="4258"/>
                  <a:pt x="3773" y="4373"/>
                  <a:pt x="3664" y="4473"/>
                </a:cubicBezTo>
                <a:cubicBezTo>
                  <a:pt x="3558" y="4571"/>
                  <a:pt x="3501" y="4683"/>
                  <a:pt x="3550" y="4835"/>
                </a:cubicBezTo>
                <a:cubicBezTo>
                  <a:pt x="3602" y="4997"/>
                  <a:pt x="3546" y="5136"/>
                  <a:pt x="3422" y="5243"/>
                </a:cubicBezTo>
                <a:cubicBezTo>
                  <a:pt x="3337" y="5318"/>
                  <a:pt x="3242" y="5383"/>
                  <a:pt x="3147" y="5446"/>
                </a:cubicBezTo>
                <a:cubicBezTo>
                  <a:pt x="3036" y="5521"/>
                  <a:pt x="2852" y="5929"/>
                  <a:pt x="2892" y="6073"/>
                </a:cubicBezTo>
                <a:cubicBezTo>
                  <a:pt x="2900" y="6100"/>
                  <a:pt x="2902" y="6103"/>
                  <a:pt x="2900" y="6132"/>
                </a:cubicBezTo>
                <a:cubicBezTo>
                  <a:pt x="2890" y="6286"/>
                  <a:pt x="2811" y="6259"/>
                  <a:pt x="2674" y="6283"/>
                </a:cubicBezTo>
                <a:cubicBezTo>
                  <a:pt x="2597" y="6296"/>
                  <a:pt x="2605" y="6132"/>
                  <a:pt x="2587" y="6058"/>
                </a:cubicBezTo>
                <a:cubicBezTo>
                  <a:pt x="2570" y="5986"/>
                  <a:pt x="2570" y="5906"/>
                  <a:pt x="2581" y="5832"/>
                </a:cubicBezTo>
                <a:cubicBezTo>
                  <a:pt x="2592" y="5760"/>
                  <a:pt x="2626" y="5691"/>
                  <a:pt x="2651" y="5621"/>
                </a:cubicBezTo>
                <a:cubicBezTo>
                  <a:pt x="2703" y="5474"/>
                  <a:pt x="2665" y="5350"/>
                  <a:pt x="2557" y="5243"/>
                </a:cubicBezTo>
                <a:cubicBezTo>
                  <a:pt x="2510" y="5196"/>
                  <a:pt x="2459" y="5154"/>
                  <a:pt x="2410" y="5109"/>
                </a:cubicBezTo>
                <a:cubicBezTo>
                  <a:pt x="2234" y="4944"/>
                  <a:pt x="2149" y="4737"/>
                  <a:pt x="2139" y="4500"/>
                </a:cubicBezTo>
                <a:cubicBezTo>
                  <a:pt x="2135" y="4380"/>
                  <a:pt x="2193" y="4326"/>
                  <a:pt x="2312" y="4315"/>
                </a:cubicBezTo>
                <a:cubicBezTo>
                  <a:pt x="2337" y="4312"/>
                  <a:pt x="2361" y="4309"/>
                  <a:pt x="2386" y="4306"/>
                </a:cubicBezTo>
                <a:cubicBezTo>
                  <a:pt x="2372" y="4207"/>
                  <a:pt x="2336" y="4169"/>
                  <a:pt x="2239" y="4163"/>
                </a:cubicBezTo>
                <a:cubicBezTo>
                  <a:pt x="2147" y="4158"/>
                  <a:pt x="2093" y="4105"/>
                  <a:pt x="2057" y="4030"/>
                </a:cubicBezTo>
                <a:cubicBezTo>
                  <a:pt x="2041" y="3994"/>
                  <a:pt x="2038" y="3952"/>
                  <a:pt x="2024" y="3916"/>
                </a:cubicBezTo>
                <a:cubicBezTo>
                  <a:pt x="1991" y="3828"/>
                  <a:pt x="1967" y="3732"/>
                  <a:pt x="1915" y="3656"/>
                </a:cubicBezTo>
                <a:cubicBezTo>
                  <a:pt x="1869" y="3588"/>
                  <a:pt x="1831" y="3529"/>
                  <a:pt x="1832" y="3442"/>
                </a:cubicBezTo>
                <a:cubicBezTo>
                  <a:pt x="1833" y="3401"/>
                  <a:pt x="1804" y="3354"/>
                  <a:pt x="1776" y="3320"/>
                </a:cubicBezTo>
                <a:cubicBezTo>
                  <a:pt x="1711" y="3244"/>
                  <a:pt x="1640" y="3173"/>
                  <a:pt x="1570" y="3103"/>
                </a:cubicBezTo>
                <a:cubicBezTo>
                  <a:pt x="1542" y="3075"/>
                  <a:pt x="1509" y="3052"/>
                  <a:pt x="1464" y="3016"/>
                </a:cubicBezTo>
                <a:cubicBezTo>
                  <a:pt x="1461" y="3085"/>
                  <a:pt x="1461" y="3130"/>
                  <a:pt x="1456" y="3175"/>
                </a:cubicBezTo>
                <a:cubicBezTo>
                  <a:pt x="1450" y="3238"/>
                  <a:pt x="1449" y="3304"/>
                  <a:pt x="1429" y="3362"/>
                </a:cubicBezTo>
                <a:cubicBezTo>
                  <a:pt x="1418" y="3395"/>
                  <a:pt x="1370" y="3439"/>
                  <a:pt x="1342" y="3436"/>
                </a:cubicBezTo>
                <a:cubicBezTo>
                  <a:pt x="1307" y="3433"/>
                  <a:pt x="1257" y="3393"/>
                  <a:pt x="1247" y="3359"/>
                </a:cubicBezTo>
                <a:cubicBezTo>
                  <a:pt x="1231" y="3298"/>
                  <a:pt x="1226" y="3227"/>
                  <a:pt x="1239" y="3164"/>
                </a:cubicBezTo>
                <a:cubicBezTo>
                  <a:pt x="1300" y="2871"/>
                  <a:pt x="1326" y="2576"/>
                  <a:pt x="1292" y="2277"/>
                </a:cubicBezTo>
                <a:cubicBezTo>
                  <a:pt x="1279" y="2168"/>
                  <a:pt x="1264" y="2059"/>
                  <a:pt x="1248" y="1938"/>
                </a:cubicBezTo>
                <a:cubicBezTo>
                  <a:pt x="675" y="2612"/>
                  <a:pt x="401" y="3837"/>
                  <a:pt x="965" y="4919"/>
                </a:cubicBezTo>
                <a:cubicBezTo>
                  <a:pt x="1570" y="6081"/>
                  <a:pt x="2865" y="6666"/>
                  <a:pt x="4134" y="6344"/>
                </a:cubicBezTo>
                <a:cubicBezTo>
                  <a:pt x="4466" y="6260"/>
                  <a:pt x="4761" y="6120"/>
                  <a:pt x="5019" y="5943"/>
                </a:cubicBezTo>
                <a:cubicBezTo>
                  <a:pt x="4880" y="5904"/>
                  <a:pt x="4668" y="5819"/>
                  <a:pt x="4649" y="5281"/>
                </a:cubicBezTo>
                <a:cubicBezTo>
                  <a:pt x="4622" y="4528"/>
                  <a:pt x="4743" y="4367"/>
                  <a:pt x="4810" y="4367"/>
                </a:cubicBezTo>
                <a:cubicBezTo>
                  <a:pt x="4877" y="4367"/>
                  <a:pt x="4918" y="4313"/>
                  <a:pt x="5133" y="4555"/>
                </a:cubicBezTo>
                <a:cubicBezTo>
                  <a:pt x="5348" y="4797"/>
                  <a:pt x="5456" y="4676"/>
                  <a:pt x="5469" y="4515"/>
                </a:cubicBezTo>
                <a:cubicBezTo>
                  <a:pt x="5483" y="4353"/>
                  <a:pt x="5644" y="4114"/>
                  <a:pt x="5711" y="4362"/>
                </a:cubicBezTo>
                <a:cubicBezTo>
                  <a:pt x="5758" y="4532"/>
                  <a:pt x="5861" y="4731"/>
                  <a:pt x="5943" y="4874"/>
                </a:cubicBezTo>
                <a:cubicBezTo>
                  <a:pt x="6098" y="4561"/>
                  <a:pt x="6189" y="4230"/>
                  <a:pt x="6209" y="3913"/>
                </a:cubicBezTo>
                <a:cubicBezTo>
                  <a:pt x="6168" y="3896"/>
                  <a:pt x="6126" y="3881"/>
                  <a:pt x="6086" y="3861"/>
                </a:cubicBezTo>
                <a:cubicBezTo>
                  <a:pt x="5905" y="3770"/>
                  <a:pt x="5799" y="3628"/>
                  <a:pt x="5791" y="3422"/>
                </a:cubicBezTo>
                <a:cubicBezTo>
                  <a:pt x="5785" y="3271"/>
                  <a:pt x="5760" y="3240"/>
                  <a:pt x="5606" y="3206"/>
                </a:cubicBezTo>
                <a:cubicBezTo>
                  <a:pt x="5444" y="3171"/>
                  <a:pt x="5392" y="3098"/>
                  <a:pt x="5438" y="2939"/>
                </a:cubicBezTo>
                <a:cubicBezTo>
                  <a:pt x="5468" y="2833"/>
                  <a:pt x="5518" y="2732"/>
                  <a:pt x="5563" y="2630"/>
                </a:cubicBezTo>
                <a:cubicBezTo>
                  <a:pt x="5611" y="2524"/>
                  <a:pt x="5643" y="2420"/>
                  <a:pt x="5618" y="2299"/>
                </a:cubicBezTo>
                <a:cubicBezTo>
                  <a:pt x="5596" y="2191"/>
                  <a:pt x="5600" y="2081"/>
                  <a:pt x="5699" y="1990"/>
                </a:cubicBezTo>
                <a:cubicBezTo>
                  <a:pt x="5606" y="1885"/>
                  <a:pt x="5521" y="1784"/>
                  <a:pt x="5431" y="1688"/>
                </a:cubicBezTo>
                <a:cubicBezTo>
                  <a:pt x="5388" y="1642"/>
                  <a:pt x="5352" y="1659"/>
                  <a:pt x="5339" y="1722"/>
                </a:cubicBezTo>
                <a:cubicBezTo>
                  <a:pt x="5335" y="1738"/>
                  <a:pt x="5336" y="1754"/>
                  <a:pt x="5332" y="1770"/>
                </a:cubicBezTo>
                <a:cubicBezTo>
                  <a:pt x="5303" y="1893"/>
                  <a:pt x="5233" y="1933"/>
                  <a:pt x="5141" y="1885"/>
                </a:cubicBezTo>
                <a:lnTo>
                  <a:pt x="5472" y="1427"/>
                </a:lnTo>
                <a:cubicBezTo>
                  <a:pt x="5566" y="1420"/>
                  <a:pt x="5655" y="1398"/>
                  <a:pt x="5738" y="1364"/>
                </a:cubicBezTo>
                <a:cubicBezTo>
                  <a:pt x="5845" y="1475"/>
                  <a:pt x="5947" y="1596"/>
                  <a:pt x="6042" y="1726"/>
                </a:cubicBezTo>
                <a:cubicBezTo>
                  <a:pt x="6366" y="2170"/>
                  <a:pt x="6567" y="2668"/>
                  <a:pt x="6627" y="3213"/>
                </a:cubicBezTo>
                <a:cubicBezTo>
                  <a:pt x="6744" y="4281"/>
                  <a:pt x="6424" y="5203"/>
                  <a:pt x="5654" y="5957"/>
                </a:cubicBezTo>
                <a:close/>
              </a:path>
            </a:pathLst>
          </a:custGeom>
          <a:solidFill>
            <a:srgbClr val="46C8F4"/>
          </a:solidFill>
          <a:ln>
            <a:solidFill>
              <a:srgbClr val="46C8F4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contract_126249">
            <a:extLst>
              <a:ext uri="{FF2B5EF4-FFF2-40B4-BE49-F238E27FC236}">
                <a16:creationId xmlns:a16="http://schemas.microsoft.com/office/drawing/2014/main" xmlns="" id="{11B91600-B74F-4F4D-80D7-48BE0DE081EE}"/>
              </a:ext>
            </a:extLst>
          </p:cNvPr>
          <p:cNvSpPr>
            <a:spLocks noChangeAspect="1"/>
          </p:cNvSpPr>
          <p:nvPr/>
        </p:nvSpPr>
        <p:spPr bwMode="auto">
          <a:xfrm>
            <a:off x="7513246" y="5160421"/>
            <a:ext cx="394254" cy="375501"/>
          </a:xfrm>
          <a:custGeom>
            <a:avLst/>
            <a:gdLst>
              <a:gd name="connsiteX0" fmla="*/ 69048 w 609763"/>
              <a:gd name="connsiteY0" fmla="*/ 467002 h 580760"/>
              <a:gd name="connsiteX1" fmla="*/ 84749 w 609763"/>
              <a:gd name="connsiteY1" fmla="*/ 482703 h 580760"/>
              <a:gd name="connsiteX2" fmla="*/ 69048 w 609763"/>
              <a:gd name="connsiteY2" fmla="*/ 498404 h 580760"/>
              <a:gd name="connsiteX3" fmla="*/ 53347 w 609763"/>
              <a:gd name="connsiteY3" fmla="*/ 482703 h 580760"/>
              <a:gd name="connsiteX4" fmla="*/ 69048 w 609763"/>
              <a:gd name="connsiteY4" fmla="*/ 467002 h 580760"/>
              <a:gd name="connsiteX5" fmla="*/ 69048 w 609763"/>
              <a:gd name="connsiteY5" fmla="*/ 327212 h 580760"/>
              <a:gd name="connsiteX6" fmla="*/ 84749 w 609763"/>
              <a:gd name="connsiteY6" fmla="*/ 342913 h 580760"/>
              <a:gd name="connsiteX7" fmla="*/ 69048 w 609763"/>
              <a:gd name="connsiteY7" fmla="*/ 358614 h 580760"/>
              <a:gd name="connsiteX8" fmla="*/ 53347 w 609763"/>
              <a:gd name="connsiteY8" fmla="*/ 342913 h 580760"/>
              <a:gd name="connsiteX9" fmla="*/ 69048 w 609763"/>
              <a:gd name="connsiteY9" fmla="*/ 327212 h 580760"/>
              <a:gd name="connsiteX10" fmla="*/ 443351 w 609763"/>
              <a:gd name="connsiteY10" fmla="*/ 299768 h 580760"/>
              <a:gd name="connsiteX11" fmla="*/ 370388 w 609763"/>
              <a:gd name="connsiteY11" fmla="*/ 324702 h 580760"/>
              <a:gd name="connsiteX12" fmla="*/ 358882 w 609763"/>
              <a:gd name="connsiteY12" fmla="*/ 368686 h 580760"/>
              <a:gd name="connsiteX13" fmla="*/ 363653 w 609763"/>
              <a:gd name="connsiteY13" fmla="*/ 378772 h 580760"/>
              <a:gd name="connsiteX14" fmla="*/ 347096 w 609763"/>
              <a:gd name="connsiteY14" fmla="*/ 410429 h 580760"/>
              <a:gd name="connsiteX15" fmla="*/ 360285 w 609763"/>
              <a:gd name="connsiteY15" fmla="*/ 417153 h 580760"/>
              <a:gd name="connsiteX16" fmla="*/ 359163 w 609763"/>
              <a:gd name="connsiteY16" fmla="*/ 426118 h 580760"/>
              <a:gd name="connsiteX17" fmla="*/ 365056 w 609763"/>
              <a:gd name="connsiteY17" fmla="*/ 441526 h 580760"/>
              <a:gd name="connsiteX18" fmla="*/ 363933 w 609763"/>
              <a:gd name="connsiteY18" fmla="*/ 455534 h 580760"/>
              <a:gd name="connsiteX19" fmla="*/ 381332 w 609763"/>
              <a:gd name="connsiteY19" fmla="*/ 463658 h 580760"/>
              <a:gd name="connsiteX20" fmla="*/ 404063 w 609763"/>
              <a:gd name="connsiteY20" fmla="*/ 460016 h 580760"/>
              <a:gd name="connsiteX21" fmla="*/ 392277 w 609763"/>
              <a:gd name="connsiteY21" fmla="*/ 489993 h 580760"/>
              <a:gd name="connsiteX22" fmla="*/ 499476 w 609763"/>
              <a:gd name="connsiteY22" fmla="*/ 489993 h 580760"/>
              <a:gd name="connsiteX23" fmla="*/ 468888 w 609763"/>
              <a:gd name="connsiteY23" fmla="*/ 437884 h 580760"/>
              <a:gd name="connsiteX24" fmla="*/ 499196 w 609763"/>
              <a:gd name="connsiteY24" fmla="*/ 360842 h 580760"/>
              <a:gd name="connsiteX25" fmla="*/ 443351 w 609763"/>
              <a:gd name="connsiteY25" fmla="*/ 299768 h 580760"/>
              <a:gd name="connsiteX26" fmla="*/ 394522 w 609763"/>
              <a:gd name="connsiteY26" fmla="*/ 208438 h 580760"/>
              <a:gd name="connsiteX27" fmla="*/ 405466 w 609763"/>
              <a:gd name="connsiteY27" fmla="*/ 213481 h 580760"/>
              <a:gd name="connsiteX28" fmla="*/ 416972 w 609763"/>
              <a:gd name="connsiteY28" fmla="*/ 244578 h 580760"/>
              <a:gd name="connsiteX29" fmla="*/ 431845 w 609763"/>
              <a:gd name="connsiteY29" fmla="*/ 252702 h 580760"/>
              <a:gd name="connsiteX30" fmla="*/ 441106 w 609763"/>
              <a:gd name="connsiteY30" fmla="*/ 245699 h 580760"/>
              <a:gd name="connsiteX31" fmla="*/ 455137 w 609763"/>
              <a:gd name="connsiteY31" fmla="*/ 215162 h 580760"/>
              <a:gd name="connsiteX32" fmla="*/ 466082 w 609763"/>
              <a:gd name="connsiteY32" fmla="*/ 211240 h 580760"/>
              <a:gd name="connsiteX33" fmla="*/ 534555 w 609763"/>
              <a:gd name="connsiteY33" fmla="*/ 242617 h 580760"/>
              <a:gd name="connsiteX34" fmla="*/ 538764 w 609763"/>
              <a:gd name="connsiteY34" fmla="*/ 253823 h 580760"/>
              <a:gd name="connsiteX35" fmla="*/ 524733 w 609763"/>
              <a:gd name="connsiteY35" fmla="*/ 284080 h 580760"/>
              <a:gd name="connsiteX36" fmla="*/ 529223 w 609763"/>
              <a:gd name="connsiteY36" fmla="*/ 300329 h 580760"/>
              <a:gd name="connsiteX37" fmla="*/ 541009 w 609763"/>
              <a:gd name="connsiteY37" fmla="*/ 301729 h 580760"/>
              <a:gd name="connsiteX38" fmla="*/ 572439 w 609763"/>
              <a:gd name="connsiteY38" fmla="*/ 290243 h 580760"/>
              <a:gd name="connsiteX39" fmla="*/ 583103 w 609763"/>
              <a:gd name="connsiteY39" fmla="*/ 295286 h 580760"/>
              <a:gd name="connsiteX40" fmla="*/ 609201 w 609763"/>
              <a:gd name="connsiteY40" fmla="*/ 365885 h 580760"/>
              <a:gd name="connsiteX41" fmla="*/ 604431 w 609763"/>
              <a:gd name="connsiteY41" fmla="*/ 376530 h 580760"/>
              <a:gd name="connsiteX42" fmla="*/ 573001 w 609763"/>
              <a:gd name="connsiteY42" fmla="*/ 388297 h 580760"/>
              <a:gd name="connsiteX43" fmla="*/ 565143 w 609763"/>
              <a:gd name="connsiteY43" fmla="*/ 396982 h 580760"/>
              <a:gd name="connsiteX44" fmla="*/ 572159 w 609763"/>
              <a:gd name="connsiteY44" fmla="*/ 412110 h 580760"/>
              <a:gd name="connsiteX45" fmla="*/ 602466 w 609763"/>
              <a:gd name="connsiteY45" fmla="*/ 426118 h 580760"/>
              <a:gd name="connsiteX46" fmla="*/ 606395 w 609763"/>
              <a:gd name="connsiteY46" fmla="*/ 437044 h 580760"/>
              <a:gd name="connsiteX47" fmla="*/ 574965 w 609763"/>
              <a:gd name="connsiteY47" fmla="*/ 505681 h 580760"/>
              <a:gd name="connsiteX48" fmla="*/ 563740 w 609763"/>
              <a:gd name="connsiteY48" fmla="*/ 509604 h 580760"/>
              <a:gd name="connsiteX49" fmla="*/ 533432 w 609763"/>
              <a:gd name="connsiteY49" fmla="*/ 495596 h 580760"/>
              <a:gd name="connsiteX50" fmla="*/ 517156 w 609763"/>
              <a:gd name="connsiteY50" fmla="*/ 500358 h 580760"/>
              <a:gd name="connsiteX51" fmla="*/ 515753 w 609763"/>
              <a:gd name="connsiteY51" fmla="*/ 511845 h 580760"/>
              <a:gd name="connsiteX52" fmla="*/ 527258 w 609763"/>
              <a:gd name="connsiteY52" fmla="*/ 543222 h 580760"/>
              <a:gd name="connsiteX53" fmla="*/ 522488 w 609763"/>
              <a:gd name="connsiteY53" fmla="*/ 554148 h 580760"/>
              <a:gd name="connsiteX54" fmla="*/ 451489 w 609763"/>
              <a:gd name="connsiteY54" fmla="*/ 580202 h 580760"/>
              <a:gd name="connsiteX55" fmla="*/ 440825 w 609763"/>
              <a:gd name="connsiteY55" fmla="*/ 575160 h 580760"/>
              <a:gd name="connsiteX56" fmla="*/ 429320 w 609763"/>
              <a:gd name="connsiteY56" fmla="*/ 543782 h 580760"/>
              <a:gd name="connsiteX57" fmla="*/ 414727 w 609763"/>
              <a:gd name="connsiteY57" fmla="*/ 535658 h 580760"/>
              <a:gd name="connsiteX58" fmla="*/ 405186 w 609763"/>
              <a:gd name="connsiteY58" fmla="*/ 542942 h 580760"/>
              <a:gd name="connsiteX59" fmla="*/ 391154 w 609763"/>
              <a:gd name="connsiteY59" fmla="*/ 573198 h 580760"/>
              <a:gd name="connsiteX60" fmla="*/ 380210 w 609763"/>
              <a:gd name="connsiteY60" fmla="*/ 577401 h 580760"/>
              <a:gd name="connsiteX61" fmla="*/ 311456 w 609763"/>
              <a:gd name="connsiteY61" fmla="*/ 545743 h 580760"/>
              <a:gd name="connsiteX62" fmla="*/ 307527 w 609763"/>
              <a:gd name="connsiteY62" fmla="*/ 534537 h 580760"/>
              <a:gd name="connsiteX63" fmla="*/ 321559 w 609763"/>
              <a:gd name="connsiteY63" fmla="*/ 504561 h 580760"/>
              <a:gd name="connsiteX64" fmla="*/ 317069 w 609763"/>
              <a:gd name="connsiteY64" fmla="*/ 488312 h 580760"/>
              <a:gd name="connsiteX65" fmla="*/ 305282 w 609763"/>
              <a:gd name="connsiteY65" fmla="*/ 486631 h 580760"/>
              <a:gd name="connsiteX66" fmla="*/ 273852 w 609763"/>
              <a:gd name="connsiteY66" fmla="*/ 498397 h 580760"/>
              <a:gd name="connsiteX67" fmla="*/ 263188 w 609763"/>
              <a:gd name="connsiteY67" fmla="*/ 493355 h 580760"/>
              <a:gd name="connsiteX68" fmla="*/ 236809 w 609763"/>
              <a:gd name="connsiteY68" fmla="*/ 422756 h 580760"/>
              <a:gd name="connsiteX69" fmla="*/ 241861 w 609763"/>
              <a:gd name="connsiteY69" fmla="*/ 411830 h 580760"/>
              <a:gd name="connsiteX70" fmla="*/ 273291 w 609763"/>
              <a:gd name="connsiteY70" fmla="*/ 400344 h 580760"/>
              <a:gd name="connsiteX71" fmla="*/ 281429 w 609763"/>
              <a:gd name="connsiteY71" fmla="*/ 385776 h 580760"/>
              <a:gd name="connsiteX72" fmla="*/ 274133 w 609763"/>
              <a:gd name="connsiteY72" fmla="*/ 376530 h 580760"/>
              <a:gd name="connsiteX73" fmla="*/ 243825 w 609763"/>
              <a:gd name="connsiteY73" fmla="*/ 362523 h 580760"/>
              <a:gd name="connsiteX74" fmla="*/ 239896 w 609763"/>
              <a:gd name="connsiteY74" fmla="*/ 351317 h 580760"/>
              <a:gd name="connsiteX75" fmla="*/ 271327 w 609763"/>
              <a:gd name="connsiteY75" fmla="*/ 282959 h 580760"/>
              <a:gd name="connsiteX76" fmla="*/ 282552 w 609763"/>
              <a:gd name="connsiteY76" fmla="*/ 278757 h 580760"/>
              <a:gd name="connsiteX77" fmla="*/ 312859 w 609763"/>
              <a:gd name="connsiteY77" fmla="*/ 292764 h 580760"/>
              <a:gd name="connsiteX78" fmla="*/ 328855 w 609763"/>
              <a:gd name="connsiteY78" fmla="*/ 288282 h 580760"/>
              <a:gd name="connsiteX79" fmla="*/ 330539 w 609763"/>
              <a:gd name="connsiteY79" fmla="*/ 276796 h 580760"/>
              <a:gd name="connsiteX80" fmla="*/ 318752 w 609763"/>
              <a:gd name="connsiteY80" fmla="*/ 245418 h 580760"/>
              <a:gd name="connsiteX81" fmla="*/ 323804 w 609763"/>
              <a:gd name="connsiteY81" fmla="*/ 234492 h 580760"/>
              <a:gd name="connsiteX82" fmla="*/ 69048 w 609763"/>
              <a:gd name="connsiteY82" fmla="*/ 187422 h 580760"/>
              <a:gd name="connsiteX83" fmla="*/ 84749 w 609763"/>
              <a:gd name="connsiteY83" fmla="*/ 203123 h 580760"/>
              <a:gd name="connsiteX84" fmla="*/ 69048 w 609763"/>
              <a:gd name="connsiteY84" fmla="*/ 218824 h 580760"/>
              <a:gd name="connsiteX85" fmla="*/ 53347 w 609763"/>
              <a:gd name="connsiteY85" fmla="*/ 203123 h 580760"/>
              <a:gd name="connsiteX86" fmla="*/ 69048 w 609763"/>
              <a:gd name="connsiteY86" fmla="*/ 187422 h 580760"/>
              <a:gd name="connsiteX87" fmla="*/ 70434 w 609763"/>
              <a:gd name="connsiteY87" fmla="*/ 0 h 580760"/>
              <a:gd name="connsiteX88" fmla="*/ 409976 w 609763"/>
              <a:gd name="connsiteY88" fmla="*/ 0 h 580760"/>
              <a:gd name="connsiteX89" fmla="*/ 436635 w 609763"/>
              <a:gd name="connsiteY89" fmla="*/ 21853 h 580760"/>
              <a:gd name="connsiteX90" fmla="*/ 480130 w 609763"/>
              <a:gd name="connsiteY90" fmla="*/ 180149 h 580760"/>
              <a:gd name="connsiteX91" fmla="*/ 480410 w 609763"/>
              <a:gd name="connsiteY91" fmla="*/ 181270 h 580760"/>
              <a:gd name="connsiteX92" fmla="*/ 480410 w 609763"/>
              <a:gd name="connsiteY92" fmla="*/ 192196 h 580760"/>
              <a:gd name="connsiteX93" fmla="*/ 475920 w 609763"/>
              <a:gd name="connsiteY93" fmla="*/ 189955 h 580760"/>
              <a:gd name="connsiteX94" fmla="*/ 458522 w 609763"/>
              <a:gd name="connsiteY94" fmla="*/ 187713 h 580760"/>
              <a:gd name="connsiteX95" fmla="*/ 458522 w 609763"/>
              <a:gd name="connsiteY95" fmla="*/ 181270 h 580760"/>
              <a:gd name="connsiteX96" fmla="*/ 436635 w 609763"/>
              <a:gd name="connsiteY96" fmla="*/ 159697 h 580760"/>
              <a:gd name="connsiteX97" fmla="*/ 43775 w 609763"/>
              <a:gd name="connsiteY97" fmla="*/ 159697 h 580760"/>
              <a:gd name="connsiteX98" fmla="*/ 21888 w 609763"/>
              <a:gd name="connsiteY98" fmla="*/ 181270 h 580760"/>
              <a:gd name="connsiteX99" fmla="*/ 21888 w 609763"/>
              <a:gd name="connsiteY99" fmla="*/ 224977 h 580760"/>
              <a:gd name="connsiteX100" fmla="*/ 43775 w 609763"/>
              <a:gd name="connsiteY100" fmla="*/ 246830 h 580760"/>
              <a:gd name="connsiteX101" fmla="*/ 295486 w 609763"/>
              <a:gd name="connsiteY101" fmla="*/ 246830 h 580760"/>
              <a:gd name="connsiteX102" fmla="*/ 296889 w 609763"/>
              <a:gd name="connsiteY102" fmla="*/ 253274 h 580760"/>
              <a:gd name="connsiteX103" fmla="*/ 299976 w 609763"/>
              <a:gd name="connsiteY103" fmla="*/ 261118 h 580760"/>
              <a:gd name="connsiteX104" fmla="*/ 292119 w 609763"/>
              <a:gd name="connsiteY104" fmla="*/ 257756 h 580760"/>
              <a:gd name="connsiteX105" fmla="*/ 250307 w 609763"/>
              <a:gd name="connsiteY105" fmla="*/ 273166 h 580760"/>
              <a:gd name="connsiteX106" fmla="*/ 238241 w 609763"/>
              <a:gd name="connsiteY106" fmla="*/ 299222 h 580760"/>
              <a:gd name="connsiteX107" fmla="*/ 43775 w 609763"/>
              <a:gd name="connsiteY107" fmla="*/ 299222 h 580760"/>
              <a:gd name="connsiteX108" fmla="*/ 21888 w 609763"/>
              <a:gd name="connsiteY108" fmla="*/ 321075 h 580760"/>
              <a:gd name="connsiteX109" fmla="*/ 21888 w 609763"/>
              <a:gd name="connsiteY109" fmla="*/ 364781 h 580760"/>
              <a:gd name="connsiteX110" fmla="*/ 43775 w 609763"/>
              <a:gd name="connsiteY110" fmla="*/ 386634 h 580760"/>
              <a:gd name="connsiteX111" fmla="*/ 240486 w 609763"/>
              <a:gd name="connsiteY111" fmla="*/ 386634 h 580760"/>
              <a:gd name="connsiteX112" fmla="*/ 241889 w 609763"/>
              <a:gd name="connsiteY112" fmla="*/ 387195 h 580760"/>
              <a:gd name="connsiteX113" fmla="*/ 233751 w 609763"/>
              <a:gd name="connsiteY113" fmla="*/ 389997 h 580760"/>
              <a:gd name="connsiteX114" fmla="*/ 214950 w 609763"/>
              <a:gd name="connsiteY114" fmla="*/ 430621 h 580760"/>
              <a:gd name="connsiteX115" fmla="*/ 218317 w 609763"/>
              <a:gd name="connsiteY115" fmla="*/ 439026 h 580760"/>
              <a:gd name="connsiteX116" fmla="*/ 43775 w 609763"/>
              <a:gd name="connsiteY116" fmla="*/ 439026 h 580760"/>
              <a:gd name="connsiteX117" fmla="*/ 21888 w 609763"/>
              <a:gd name="connsiteY117" fmla="*/ 460879 h 580760"/>
              <a:gd name="connsiteX118" fmla="*/ 21888 w 609763"/>
              <a:gd name="connsiteY118" fmla="*/ 504586 h 580760"/>
              <a:gd name="connsiteX119" fmla="*/ 43775 w 609763"/>
              <a:gd name="connsiteY119" fmla="*/ 526439 h 580760"/>
              <a:gd name="connsiteX120" fmla="*/ 285945 w 609763"/>
              <a:gd name="connsiteY120" fmla="*/ 526439 h 580760"/>
              <a:gd name="connsiteX121" fmla="*/ 285103 w 609763"/>
              <a:gd name="connsiteY121" fmla="*/ 548012 h 580760"/>
              <a:gd name="connsiteX122" fmla="*/ 43775 w 609763"/>
              <a:gd name="connsiteY122" fmla="*/ 548012 h 580760"/>
              <a:gd name="connsiteX123" fmla="*/ 0 w 609763"/>
              <a:gd name="connsiteY123" fmla="*/ 504586 h 580760"/>
              <a:gd name="connsiteX124" fmla="*/ 0 w 609763"/>
              <a:gd name="connsiteY124" fmla="*/ 460879 h 580760"/>
              <a:gd name="connsiteX125" fmla="*/ 280 w 609763"/>
              <a:gd name="connsiteY125" fmla="*/ 459479 h 580760"/>
              <a:gd name="connsiteX126" fmla="*/ 11505 w 609763"/>
              <a:gd name="connsiteY126" fmla="*/ 394199 h 580760"/>
              <a:gd name="connsiteX127" fmla="*/ 0 w 609763"/>
              <a:gd name="connsiteY127" fmla="*/ 364781 h 580760"/>
              <a:gd name="connsiteX128" fmla="*/ 0 w 609763"/>
              <a:gd name="connsiteY128" fmla="*/ 321075 h 580760"/>
              <a:gd name="connsiteX129" fmla="*/ 280 w 609763"/>
              <a:gd name="connsiteY129" fmla="*/ 319954 h 580760"/>
              <a:gd name="connsiteX130" fmla="*/ 11505 w 609763"/>
              <a:gd name="connsiteY130" fmla="*/ 254394 h 580760"/>
              <a:gd name="connsiteX131" fmla="*/ 0 w 609763"/>
              <a:gd name="connsiteY131" fmla="*/ 224977 h 580760"/>
              <a:gd name="connsiteX132" fmla="*/ 0 w 609763"/>
              <a:gd name="connsiteY132" fmla="*/ 181270 h 580760"/>
              <a:gd name="connsiteX133" fmla="*/ 280 w 609763"/>
              <a:gd name="connsiteY133" fmla="*/ 180149 h 580760"/>
              <a:gd name="connsiteX134" fmla="*/ 43775 w 609763"/>
              <a:gd name="connsiteY134" fmla="*/ 21853 h 580760"/>
              <a:gd name="connsiteX135" fmla="*/ 70434 w 609763"/>
              <a:gd name="connsiteY135" fmla="*/ 0 h 58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9763" h="580760">
                <a:moveTo>
                  <a:pt x="69048" y="467002"/>
                </a:moveTo>
                <a:cubicBezTo>
                  <a:pt x="77719" y="467002"/>
                  <a:pt x="84749" y="474032"/>
                  <a:pt x="84749" y="482703"/>
                </a:cubicBezTo>
                <a:cubicBezTo>
                  <a:pt x="84749" y="491374"/>
                  <a:pt x="77719" y="498404"/>
                  <a:pt x="69048" y="498404"/>
                </a:cubicBezTo>
                <a:cubicBezTo>
                  <a:pt x="60377" y="498404"/>
                  <a:pt x="53347" y="491374"/>
                  <a:pt x="53347" y="482703"/>
                </a:cubicBezTo>
                <a:cubicBezTo>
                  <a:pt x="53347" y="474032"/>
                  <a:pt x="60377" y="467002"/>
                  <a:pt x="69048" y="467002"/>
                </a:cubicBezTo>
                <a:close/>
                <a:moveTo>
                  <a:pt x="69048" y="327212"/>
                </a:moveTo>
                <a:cubicBezTo>
                  <a:pt x="77719" y="327212"/>
                  <a:pt x="84749" y="334242"/>
                  <a:pt x="84749" y="342913"/>
                </a:cubicBezTo>
                <a:cubicBezTo>
                  <a:pt x="84749" y="351584"/>
                  <a:pt x="77719" y="358614"/>
                  <a:pt x="69048" y="358614"/>
                </a:cubicBezTo>
                <a:cubicBezTo>
                  <a:pt x="60377" y="358614"/>
                  <a:pt x="53347" y="351584"/>
                  <a:pt x="53347" y="342913"/>
                </a:cubicBezTo>
                <a:cubicBezTo>
                  <a:pt x="53347" y="334242"/>
                  <a:pt x="60377" y="327212"/>
                  <a:pt x="69048" y="327212"/>
                </a:cubicBezTo>
                <a:close/>
                <a:moveTo>
                  <a:pt x="443351" y="299768"/>
                </a:moveTo>
                <a:cubicBezTo>
                  <a:pt x="408273" y="295286"/>
                  <a:pt x="381894" y="303130"/>
                  <a:pt x="370388" y="324702"/>
                </a:cubicBezTo>
                <a:cubicBezTo>
                  <a:pt x="358882" y="346274"/>
                  <a:pt x="358040" y="365324"/>
                  <a:pt x="358882" y="368686"/>
                </a:cubicBezTo>
                <a:cubicBezTo>
                  <a:pt x="359724" y="372328"/>
                  <a:pt x="363653" y="378772"/>
                  <a:pt x="363653" y="378772"/>
                </a:cubicBezTo>
                <a:cubicBezTo>
                  <a:pt x="363653" y="378772"/>
                  <a:pt x="345973" y="405947"/>
                  <a:pt x="347096" y="410429"/>
                </a:cubicBezTo>
                <a:cubicBezTo>
                  <a:pt x="348218" y="414912"/>
                  <a:pt x="360285" y="417153"/>
                  <a:pt x="360285" y="417153"/>
                </a:cubicBezTo>
                <a:cubicBezTo>
                  <a:pt x="360285" y="417153"/>
                  <a:pt x="361408" y="420234"/>
                  <a:pt x="359163" y="426118"/>
                </a:cubicBezTo>
                <a:cubicBezTo>
                  <a:pt x="356918" y="432281"/>
                  <a:pt x="363372" y="439005"/>
                  <a:pt x="365056" y="441526"/>
                </a:cubicBezTo>
                <a:cubicBezTo>
                  <a:pt x="367020" y="444048"/>
                  <a:pt x="362530" y="451332"/>
                  <a:pt x="363933" y="455534"/>
                </a:cubicBezTo>
                <a:cubicBezTo>
                  <a:pt x="365617" y="459736"/>
                  <a:pt x="372913" y="464779"/>
                  <a:pt x="381332" y="463658"/>
                </a:cubicBezTo>
                <a:cubicBezTo>
                  <a:pt x="389470" y="462818"/>
                  <a:pt x="400415" y="460857"/>
                  <a:pt x="404063" y="460016"/>
                </a:cubicBezTo>
                <a:cubicBezTo>
                  <a:pt x="412482" y="479907"/>
                  <a:pt x="392277" y="489993"/>
                  <a:pt x="392277" y="489993"/>
                </a:cubicBezTo>
                <a:lnTo>
                  <a:pt x="499476" y="489993"/>
                </a:lnTo>
                <a:cubicBezTo>
                  <a:pt x="499476" y="489993"/>
                  <a:pt x="468327" y="465059"/>
                  <a:pt x="468888" y="437884"/>
                </a:cubicBezTo>
                <a:cubicBezTo>
                  <a:pt x="469169" y="422476"/>
                  <a:pt x="499476" y="403145"/>
                  <a:pt x="499196" y="360842"/>
                </a:cubicBezTo>
                <a:cubicBezTo>
                  <a:pt x="499196" y="339550"/>
                  <a:pt x="478429" y="304251"/>
                  <a:pt x="443351" y="299768"/>
                </a:cubicBezTo>
                <a:close/>
                <a:moveTo>
                  <a:pt x="394522" y="208438"/>
                </a:moveTo>
                <a:cubicBezTo>
                  <a:pt x="399012" y="206757"/>
                  <a:pt x="403782" y="208998"/>
                  <a:pt x="405466" y="213481"/>
                </a:cubicBezTo>
                <a:lnTo>
                  <a:pt x="416972" y="244578"/>
                </a:lnTo>
                <a:cubicBezTo>
                  <a:pt x="418656" y="249060"/>
                  <a:pt x="428478" y="252702"/>
                  <a:pt x="431845" y="252702"/>
                </a:cubicBezTo>
                <a:cubicBezTo>
                  <a:pt x="434932" y="252983"/>
                  <a:pt x="439141" y="249621"/>
                  <a:pt x="441106" y="245699"/>
                </a:cubicBezTo>
                <a:lnTo>
                  <a:pt x="455137" y="215162"/>
                </a:lnTo>
                <a:cubicBezTo>
                  <a:pt x="456821" y="211240"/>
                  <a:pt x="461872" y="209279"/>
                  <a:pt x="466082" y="211240"/>
                </a:cubicBezTo>
                <a:lnTo>
                  <a:pt x="534555" y="242617"/>
                </a:lnTo>
                <a:cubicBezTo>
                  <a:pt x="538764" y="244578"/>
                  <a:pt x="540728" y="249621"/>
                  <a:pt x="538764" y="253823"/>
                </a:cubicBezTo>
                <a:lnTo>
                  <a:pt x="524733" y="284080"/>
                </a:lnTo>
                <a:cubicBezTo>
                  <a:pt x="522768" y="288282"/>
                  <a:pt x="527258" y="297807"/>
                  <a:pt x="529223" y="300329"/>
                </a:cubicBezTo>
                <a:cubicBezTo>
                  <a:pt x="531468" y="302570"/>
                  <a:pt x="536519" y="303410"/>
                  <a:pt x="541009" y="301729"/>
                </a:cubicBezTo>
                <a:lnTo>
                  <a:pt x="572439" y="290243"/>
                </a:lnTo>
                <a:cubicBezTo>
                  <a:pt x="576649" y="288562"/>
                  <a:pt x="581700" y="290803"/>
                  <a:pt x="583103" y="295286"/>
                </a:cubicBezTo>
                <a:lnTo>
                  <a:pt x="609201" y="365885"/>
                </a:lnTo>
                <a:cubicBezTo>
                  <a:pt x="610885" y="370087"/>
                  <a:pt x="608640" y="375130"/>
                  <a:pt x="604431" y="376530"/>
                </a:cubicBezTo>
                <a:lnTo>
                  <a:pt x="573001" y="388297"/>
                </a:lnTo>
                <a:cubicBezTo>
                  <a:pt x="568511" y="389698"/>
                  <a:pt x="565143" y="393620"/>
                  <a:pt x="565143" y="396982"/>
                </a:cubicBezTo>
                <a:cubicBezTo>
                  <a:pt x="565143" y="400063"/>
                  <a:pt x="567949" y="410149"/>
                  <a:pt x="572159" y="412110"/>
                </a:cubicBezTo>
                <a:lnTo>
                  <a:pt x="602466" y="426118"/>
                </a:lnTo>
                <a:cubicBezTo>
                  <a:pt x="606676" y="428079"/>
                  <a:pt x="608360" y="433122"/>
                  <a:pt x="606395" y="437044"/>
                </a:cubicBezTo>
                <a:lnTo>
                  <a:pt x="574965" y="505681"/>
                </a:lnTo>
                <a:cubicBezTo>
                  <a:pt x="573001" y="509884"/>
                  <a:pt x="567949" y="511565"/>
                  <a:pt x="563740" y="509604"/>
                </a:cubicBezTo>
                <a:lnTo>
                  <a:pt x="533432" y="495596"/>
                </a:lnTo>
                <a:cubicBezTo>
                  <a:pt x="529223" y="493915"/>
                  <a:pt x="519681" y="498117"/>
                  <a:pt x="517156" y="500358"/>
                </a:cubicBezTo>
                <a:cubicBezTo>
                  <a:pt x="514911" y="502320"/>
                  <a:pt x="514069" y="507642"/>
                  <a:pt x="515753" y="511845"/>
                </a:cubicBezTo>
                <a:lnTo>
                  <a:pt x="527258" y="543222"/>
                </a:lnTo>
                <a:cubicBezTo>
                  <a:pt x="528942" y="547704"/>
                  <a:pt x="526697" y="552467"/>
                  <a:pt x="522488" y="554148"/>
                </a:cubicBezTo>
                <a:lnTo>
                  <a:pt x="451489" y="580202"/>
                </a:lnTo>
                <a:cubicBezTo>
                  <a:pt x="447280" y="581883"/>
                  <a:pt x="442228" y="579642"/>
                  <a:pt x="440825" y="575160"/>
                </a:cubicBezTo>
                <a:lnTo>
                  <a:pt x="429320" y="543782"/>
                </a:lnTo>
                <a:cubicBezTo>
                  <a:pt x="427636" y="539580"/>
                  <a:pt x="417814" y="535938"/>
                  <a:pt x="414727" y="535658"/>
                </a:cubicBezTo>
                <a:cubicBezTo>
                  <a:pt x="411359" y="535658"/>
                  <a:pt x="407150" y="538740"/>
                  <a:pt x="405186" y="542942"/>
                </a:cubicBezTo>
                <a:lnTo>
                  <a:pt x="391154" y="573198"/>
                </a:lnTo>
                <a:cubicBezTo>
                  <a:pt x="389470" y="577401"/>
                  <a:pt x="384419" y="579362"/>
                  <a:pt x="380210" y="577401"/>
                </a:cubicBezTo>
                <a:lnTo>
                  <a:pt x="311456" y="545743"/>
                </a:lnTo>
                <a:cubicBezTo>
                  <a:pt x="307527" y="543782"/>
                  <a:pt x="305563" y="538740"/>
                  <a:pt x="307527" y="534537"/>
                </a:cubicBezTo>
                <a:lnTo>
                  <a:pt x="321559" y="504561"/>
                </a:lnTo>
                <a:cubicBezTo>
                  <a:pt x="323523" y="500078"/>
                  <a:pt x="319033" y="490833"/>
                  <a:pt x="317069" y="488312"/>
                </a:cubicBezTo>
                <a:cubicBezTo>
                  <a:pt x="314824" y="485790"/>
                  <a:pt x="309492" y="485230"/>
                  <a:pt x="305282" y="486631"/>
                </a:cubicBezTo>
                <a:lnTo>
                  <a:pt x="273852" y="498397"/>
                </a:lnTo>
                <a:cubicBezTo>
                  <a:pt x="269643" y="500078"/>
                  <a:pt x="264591" y="497557"/>
                  <a:pt x="263188" y="493355"/>
                </a:cubicBezTo>
                <a:lnTo>
                  <a:pt x="236809" y="422756"/>
                </a:lnTo>
                <a:cubicBezTo>
                  <a:pt x="235406" y="418273"/>
                  <a:pt x="237651" y="413511"/>
                  <a:pt x="241861" y="411830"/>
                </a:cubicBezTo>
                <a:lnTo>
                  <a:pt x="273291" y="400344"/>
                </a:lnTo>
                <a:cubicBezTo>
                  <a:pt x="277500" y="398663"/>
                  <a:pt x="281148" y="388857"/>
                  <a:pt x="281429" y="385776"/>
                </a:cubicBezTo>
                <a:cubicBezTo>
                  <a:pt x="281710" y="382694"/>
                  <a:pt x="278342" y="378211"/>
                  <a:pt x="274133" y="376530"/>
                </a:cubicBezTo>
                <a:lnTo>
                  <a:pt x="243825" y="362523"/>
                </a:lnTo>
                <a:cubicBezTo>
                  <a:pt x="239616" y="360562"/>
                  <a:pt x="237932" y="355519"/>
                  <a:pt x="239896" y="351317"/>
                </a:cubicBezTo>
                <a:lnTo>
                  <a:pt x="271327" y="282959"/>
                </a:lnTo>
                <a:cubicBezTo>
                  <a:pt x="273291" y="278757"/>
                  <a:pt x="278342" y="277076"/>
                  <a:pt x="282552" y="278757"/>
                </a:cubicBezTo>
                <a:lnTo>
                  <a:pt x="312859" y="292764"/>
                </a:lnTo>
                <a:cubicBezTo>
                  <a:pt x="317069" y="294726"/>
                  <a:pt x="326610" y="290243"/>
                  <a:pt x="328855" y="288282"/>
                </a:cubicBezTo>
                <a:cubicBezTo>
                  <a:pt x="331381" y="286321"/>
                  <a:pt x="331942" y="280998"/>
                  <a:pt x="330539" y="276796"/>
                </a:cubicBezTo>
                <a:lnTo>
                  <a:pt x="318752" y="245418"/>
                </a:lnTo>
                <a:cubicBezTo>
                  <a:pt x="317349" y="240936"/>
                  <a:pt x="319594" y="236173"/>
                  <a:pt x="323804" y="234492"/>
                </a:cubicBezTo>
                <a:close/>
                <a:moveTo>
                  <a:pt x="69048" y="187422"/>
                </a:moveTo>
                <a:cubicBezTo>
                  <a:pt x="77719" y="187422"/>
                  <a:pt x="84749" y="194452"/>
                  <a:pt x="84749" y="203123"/>
                </a:cubicBezTo>
                <a:cubicBezTo>
                  <a:pt x="84749" y="211794"/>
                  <a:pt x="77719" y="218824"/>
                  <a:pt x="69048" y="218824"/>
                </a:cubicBezTo>
                <a:cubicBezTo>
                  <a:pt x="60377" y="218824"/>
                  <a:pt x="53347" y="211794"/>
                  <a:pt x="53347" y="203123"/>
                </a:cubicBezTo>
                <a:cubicBezTo>
                  <a:pt x="53347" y="194452"/>
                  <a:pt x="60377" y="187422"/>
                  <a:pt x="69048" y="187422"/>
                </a:cubicBezTo>
                <a:close/>
                <a:moveTo>
                  <a:pt x="70434" y="0"/>
                </a:moveTo>
                <a:lnTo>
                  <a:pt x="409976" y="0"/>
                </a:lnTo>
                <a:cubicBezTo>
                  <a:pt x="423165" y="0"/>
                  <a:pt x="435231" y="9806"/>
                  <a:pt x="436635" y="21853"/>
                </a:cubicBezTo>
                <a:lnTo>
                  <a:pt x="480130" y="180149"/>
                </a:lnTo>
                <a:cubicBezTo>
                  <a:pt x="480130" y="180429"/>
                  <a:pt x="480410" y="180989"/>
                  <a:pt x="480410" y="181270"/>
                </a:cubicBezTo>
                <a:lnTo>
                  <a:pt x="480410" y="192196"/>
                </a:lnTo>
                <a:lnTo>
                  <a:pt x="475920" y="189955"/>
                </a:lnTo>
                <a:cubicBezTo>
                  <a:pt x="470308" y="187433"/>
                  <a:pt x="464415" y="186873"/>
                  <a:pt x="458522" y="187713"/>
                </a:cubicBezTo>
                <a:lnTo>
                  <a:pt x="458522" y="181270"/>
                </a:lnTo>
                <a:cubicBezTo>
                  <a:pt x="458522" y="169502"/>
                  <a:pt x="448701" y="159697"/>
                  <a:pt x="436635" y="159697"/>
                </a:cubicBezTo>
                <a:lnTo>
                  <a:pt x="43775" y="159697"/>
                </a:lnTo>
                <a:cubicBezTo>
                  <a:pt x="31709" y="159697"/>
                  <a:pt x="21888" y="169502"/>
                  <a:pt x="21888" y="181270"/>
                </a:cubicBezTo>
                <a:lnTo>
                  <a:pt x="21888" y="224977"/>
                </a:lnTo>
                <a:cubicBezTo>
                  <a:pt x="21888" y="237024"/>
                  <a:pt x="31709" y="246830"/>
                  <a:pt x="43775" y="246830"/>
                </a:cubicBezTo>
                <a:lnTo>
                  <a:pt x="295486" y="246830"/>
                </a:lnTo>
                <a:cubicBezTo>
                  <a:pt x="295767" y="249071"/>
                  <a:pt x="296328" y="251312"/>
                  <a:pt x="296889" y="253274"/>
                </a:cubicBezTo>
                <a:lnTo>
                  <a:pt x="299976" y="261118"/>
                </a:lnTo>
                <a:lnTo>
                  <a:pt x="292119" y="257756"/>
                </a:lnTo>
                <a:cubicBezTo>
                  <a:pt x="276685" y="250752"/>
                  <a:pt x="257323" y="258037"/>
                  <a:pt x="250307" y="273166"/>
                </a:cubicBezTo>
                <a:lnTo>
                  <a:pt x="238241" y="299222"/>
                </a:lnTo>
                <a:lnTo>
                  <a:pt x="43775" y="299222"/>
                </a:lnTo>
                <a:cubicBezTo>
                  <a:pt x="31709" y="299222"/>
                  <a:pt x="21888" y="309027"/>
                  <a:pt x="21888" y="321075"/>
                </a:cubicBezTo>
                <a:lnTo>
                  <a:pt x="21888" y="364781"/>
                </a:lnTo>
                <a:cubicBezTo>
                  <a:pt x="21888" y="376829"/>
                  <a:pt x="31709" y="386634"/>
                  <a:pt x="43775" y="386634"/>
                </a:cubicBezTo>
                <a:lnTo>
                  <a:pt x="240486" y="386634"/>
                </a:lnTo>
                <a:lnTo>
                  <a:pt x="241889" y="387195"/>
                </a:lnTo>
                <a:lnTo>
                  <a:pt x="233751" y="389997"/>
                </a:lnTo>
                <a:cubicBezTo>
                  <a:pt x="217756" y="396160"/>
                  <a:pt x="209337" y="414091"/>
                  <a:pt x="214950" y="430621"/>
                </a:cubicBezTo>
                <a:lnTo>
                  <a:pt x="218317" y="439026"/>
                </a:lnTo>
                <a:lnTo>
                  <a:pt x="43775" y="439026"/>
                </a:lnTo>
                <a:cubicBezTo>
                  <a:pt x="31709" y="439026"/>
                  <a:pt x="21888" y="448832"/>
                  <a:pt x="21888" y="460879"/>
                </a:cubicBezTo>
                <a:lnTo>
                  <a:pt x="21888" y="504586"/>
                </a:lnTo>
                <a:cubicBezTo>
                  <a:pt x="21888" y="516633"/>
                  <a:pt x="31709" y="526439"/>
                  <a:pt x="43775" y="526439"/>
                </a:cubicBezTo>
                <a:lnTo>
                  <a:pt x="285945" y="526439"/>
                </a:lnTo>
                <a:cubicBezTo>
                  <a:pt x="283139" y="533163"/>
                  <a:pt x="282858" y="540728"/>
                  <a:pt x="285103" y="548012"/>
                </a:cubicBezTo>
                <a:lnTo>
                  <a:pt x="43775" y="548012"/>
                </a:lnTo>
                <a:cubicBezTo>
                  <a:pt x="19643" y="548012"/>
                  <a:pt x="0" y="528681"/>
                  <a:pt x="0" y="504586"/>
                </a:cubicBezTo>
                <a:lnTo>
                  <a:pt x="0" y="460879"/>
                </a:lnTo>
                <a:cubicBezTo>
                  <a:pt x="0" y="460319"/>
                  <a:pt x="280" y="460039"/>
                  <a:pt x="280" y="459479"/>
                </a:cubicBezTo>
                <a:lnTo>
                  <a:pt x="11505" y="394199"/>
                </a:lnTo>
                <a:cubicBezTo>
                  <a:pt x="4490" y="386354"/>
                  <a:pt x="0" y="375988"/>
                  <a:pt x="0" y="364781"/>
                </a:cubicBezTo>
                <a:lnTo>
                  <a:pt x="0" y="321075"/>
                </a:lnTo>
                <a:cubicBezTo>
                  <a:pt x="0" y="320795"/>
                  <a:pt x="280" y="320234"/>
                  <a:pt x="280" y="319954"/>
                </a:cubicBezTo>
                <a:lnTo>
                  <a:pt x="11505" y="254394"/>
                </a:lnTo>
                <a:cubicBezTo>
                  <a:pt x="4490" y="246550"/>
                  <a:pt x="0" y="236183"/>
                  <a:pt x="0" y="224977"/>
                </a:cubicBezTo>
                <a:lnTo>
                  <a:pt x="0" y="181270"/>
                </a:lnTo>
                <a:cubicBezTo>
                  <a:pt x="0" y="180989"/>
                  <a:pt x="280" y="180429"/>
                  <a:pt x="280" y="180149"/>
                </a:cubicBezTo>
                <a:lnTo>
                  <a:pt x="43775" y="21853"/>
                </a:lnTo>
                <a:cubicBezTo>
                  <a:pt x="45178" y="9806"/>
                  <a:pt x="56964" y="0"/>
                  <a:pt x="70434" y="0"/>
                </a:cubicBezTo>
                <a:close/>
              </a:path>
            </a:pathLst>
          </a:custGeom>
          <a:solidFill>
            <a:srgbClr val="46C8F4"/>
          </a:solidFill>
          <a:ln>
            <a:solidFill>
              <a:srgbClr val="46C8F4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contract_126249">
            <a:extLst>
              <a:ext uri="{FF2B5EF4-FFF2-40B4-BE49-F238E27FC236}">
                <a16:creationId xmlns:a16="http://schemas.microsoft.com/office/drawing/2014/main" xmlns="" id="{7E025E30-730E-4FFE-A8F2-0F887CB99CD1}"/>
              </a:ext>
            </a:extLst>
          </p:cNvPr>
          <p:cNvSpPr>
            <a:spLocks noChangeAspect="1"/>
          </p:cNvSpPr>
          <p:nvPr/>
        </p:nvSpPr>
        <p:spPr bwMode="auto">
          <a:xfrm>
            <a:off x="7527919" y="3343792"/>
            <a:ext cx="364908" cy="394254"/>
          </a:xfrm>
          <a:custGeom>
            <a:avLst/>
            <a:gdLst>
              <a:gd name="connsiteX0" fmla="*/ 512455 w 562477"/>
              <a:gd name="connsiteY0" fmla="*/ 466699 h 607710"/>
              <a:gd name="connsiteX1" fmla="*/ 499330 w 562477"/>
              <a:gd name="connsiteY1" fmla="*/ 551005 h 607710"/>
              <a:gd name="connsiteX2" fmla="*/ 537627 w 562477"/>
              <a:gd name="connsiteY2" fmla="*/ 495589 h 607710"/>
              <a:gd name="connsiteX3" fmla="*/ 512455 w 562477"/>
              <a:gd name="connsiteY3" fmla="*/ 466699 h 607710"/>
              <a:gd name="connsiteX4" fmla="*/ 340442 w 562477"/>
              <a:gd name="connsiteY4" fmla="*/ 436306 h 607710"/>
              <a:gd name="connsiteX5" fmla="*/ 504817 w 562477"/>
              <a:gd name="connsiteY5" fmla="*/ 436306 h 607710"/>
              <a:gd name="connsiteX6" fmla="*/ 512885 w 562477"/>
              <a:gd name="connsiteY6" fmla="*/ 441891 h 607710"/>
              <a:gd name="connsiteX7" fmla="*/ 562477 w 562477"/>
              <a:gd name="connsiteY7" fmla="*/ 495589 h 607710"/>
              <a:gd name="connsiteX8" fmla="*/ 489756 w 562477"/>
              <a:gd name="connsiteY8" fmla="*/ 580754 h 607710"/>
              <a:gd name="connsiteX9" fmla="*/ 472006 w 562477"/>
              <a:gd name="connsiteY9" fmla="*/ 605669 h 607710"/>
              <a:gd name="connsiteX10" fmla="*/ 470931 w 562477"/>
              <a:gd name="connsiteY10" fmla="*/ 606421 h 607710"/>
              <a:gd name="connsiteX11" fmla="*/ 466305 w 562477"/>
              <a:gd name="connsiteY11" fmla="*/ 607710 h 607710"/>
              <a:gd name="connsiteX12" fmla="*/ 378954 w 562477"/>
              <a:gd name="connsiteY12" fmla="*/ 607710 h 607710"/>
              <a:gd name="connsiteX13" fmla="*/ 374328 w 562477"/>
              <a:gd name="connsiteY13" fmla="*/ 606421 h 607710"/>
              <a:gd name="connsiteX14" fmla="*/ 373145 w 562477"/>
              <a:gd name="connsiteY14" fmla="*/ 605669 h 607710"/>
              <a:gd name="connsiteX15" fmla="*/ 331728 w 562477"/>
              <a:gd name="connsiteY15" fmla="*/ 448871 h 607710"/>
              <a:gd name="connsiteX16" fmla="*/ 331728 w 562477"/>
              <a:gd name="connsiteY16" fmla="*/ 445112 h 607710"/>
              <a:gd name="connsiteX17" fmla="*/ 340442 w 562477"/>
              <a:gd name="connsiteY17" fmla="*/ 436306 h 607710"/>
              <a:gd name="connsiteX18" fmla="*/ 82333 w 562477"/>
              <a:gd name="connsiteY18" fmla="*/ 354168 h 607710"/>
              <a:gd name="connsiteX19" fmla="*/ 230800 w 562477"/>
              <a:gd name="connsiteY19" fmla="*/ 354168 h 607710"/>
              <a:gd name="connsiteX20" fmla="*/ 249520 w 562477"/>
              <a:gd name="connsiteY20" fmla="*/ 372744 h 607710"/>
              <a:gd name="connsiteX21" fmla="*/ 230800 w 562477"/>
              <a:gd name="connsiteY21" fmla="*/ 391427 h 607710"/>
              <a:gd name="connsiteX22" fmla="*/ 82333 w 562477"/>
              <a:gd name="connsiteY22" fmla="*/ 391427 h 607710"/>
              <a:gd name="connsiteX23" fmla="*/ 63721 w 562477"/>
              <a:gd name="connsiteY23" fmla="*/ 372744 h 607710"/>
              <a:gd name="connsiteX24" fmla="*/ 82333 w 562477"/>
              <a:gd name="connsiteY24" fmla="*/ 354168 h 607710"/>
              <a:gd name="connsiteX25" fmla="*/ 440838 w 562477"/>
              <a:gd name="connsiteY25" fmla="*/ 311200 h 607710"/>
              <a:gd name="connsiteX26" fmla="*/ 441914 w 562477"/>
              <a:gd name="connsiteY26" fmla="*/ 313347 h 607710"/>
              <a:gd name="connsiteX27" fmla="*/ 440838 w 562477"/>
              <a:gd name="connsiteY27" fmla="*/ 339226 h 607710"/>
              <a:gd name="connsiteX28" fmla="*/ 447827 w 562477"/>
              <a:gd name="connsiteY28" fmla="*/ 360703 h 607710"/>
              <a:gd name="connsiteX29" fmla="*/ 441268 w 562477"/>
              <a:gd name="connsiteY29" fmla="*/ 418797 h 607710"/>
              <a:gd name="connsiteX30" fmla="*/ 439763 w 562477"/>
              <a:gd name="connsiteY30" fmla="*/ 419441 h 607710"/>
              <a:gd name="connsiteX31" fmla="*/ 438903 w 562477"/>
              <a:gd name="connsiteY31" fmla="*/ 419334 h 607710"/>
              <a:gd name="connsiteX32" fmla="*/ 437506 w 562477"/>
              <a:gd name="connsiteY32" fmla="*/ 417401 h 607710"/>
              <a:gd name="connsiteX33" fmla="*/ 437506 w 562477"/>
              <a:gd name="connsiteY33" fmla="*/ 416971 h 607710"/>
              <a:gd name="connsiteX34" fmla="*/ 435355 w 562477"/>
              <a:gd name="connsiteY34" fmla="*/ 389696 h 607710"/>
              <a:gd name="connsiteX35" fmla="*/ 426002 w 562477"/>
              <a:gd name="connsiteY35" fmla="*/ 366179 h 607710"/>
              <a:gd name="connsiteX36" fmla="*/ 438366 w 562477"/>
              <a:gd name="connsiteY36" fmla="*/ 311414 h 607710"/>
              <a:gd name="connsiteX37" fmla="*/ 440838 w 562477"/>
              <a:gd name="connsiteY37" fmla="*/ 311200 h 607710"/>
              <a:gd name="connsiteX38" fmla="*/ 397263 w 562477"/>
              <a:gd name="connsiteY38" fmla="*/ 311200 h 607710"/>
              <a:gd name="connsiteX39" fmla="*/ 398446 w 562477"/>
              <a:gd name="connsiteY39" fmla="*/ 313347 h 607710"/>
              <a:gd name="connsiteX40" fmla="*/ 397370 w 562477"/>
              <a:gd name="connsiteY40" fmla="*/ 339226 h 607710"/>
              <a:gd name="connsiteX41" fmla="*/ 404359 w 562477"/>
              <a:gd name="connsiteY41" fmla="*/ 360703 h 607710"/>
              <a:gd name="connsiteX42" fmla="*/ 397800 w 562477"/>
              <a:gd name="connsiteY42" fmla="*/ 418797 h 607710"/>
              <a:gd name="connsiteX43" fmla="*/ 396295 w 562477"/>
              <a:gd name="connsiteY43" fmla="*/ 419441 h 607710"/>
              <a:gd name="connsiteX44" fmla="*/ 395435 w 562477"/>
              <a:gd name="connsiteY44" fmla="*/ 419334 h 607710"/>
              <a:gd name="connsiteX45" fmla="*/ 394038 w 562477"/>
              <a:gd name="connsiteY45" fmla="*/ 417401 h 607710"/>
              <a:gd name="connsiteX46" fmla="*/ 394038 w 562477"/>
              <a:gd name="connsiteY46" fmla="*/ 416971 h 607710"/>
              <a:gd name="connsiteX47" fmla="*/ 391887 w 562477"/>
              <a:gd name="connsiteY47" fmla="*/ 389696 h 607710"/>
              <a:gd name="connsiteX48" fmla="*/ 382534 w 562477"/>
              <a:gd name="connsiteY48" fmla="*/ 366179 h 607710"/>
              <a:gd name="connsiteX49" fmla="*/ 394898 w 562477"/>
              <a:gd name="connsiteY49" fmla="*/ 311414 h 607710"/>
              <a:gd name="connsiteX50" fmla="*/ 397263 w 562477"/>
              <a:gd name="connsiteY50" fmla="*/ 311200 h 607710"/>
              <a:gd name="connsiteX51" fmla="*/ 82328 w 562477"/>
              <a:gd name="connsiteY51" fmla="*/ 268290 h 607710"/>
              <a:gd name="connsiteX52" fmla="*/ 273779 w 562477"/>
              <a:gd name="connsiteY52" fmla="*/ 268290 h 607710"/>
              <a:gd name="connsiteX53" fmla="*/ 292494 w 562477"/>
              <a:gd name="connsiteY53" fmla="*/ 286866 h 607710"/>
              <a:gd name="connsiteX54" fmla="*/ 273779 w 562477"/>
              <a:gd name="connsiteY54" fmla="*/ 305549 h 607710"/>
              <a:gd name="connsiteX55" fmla="*/ 82328 w 562477"/>
              <a:gd name="connsiteY55" fmla="*/ 305549 h 607710"/>
              <a:gd name="connsiteX56" fmla="*/ 63721 w 562477"/>
              <a:gd name="connsiteY56" fmla="*/ 286866 h 607710"/>
              <a:gd name="connsiteX57" fmla="*/ 82328 w 562477"/>
              <a:gd name="connsiteY57" fmla="*/ 268290 h 607710"/>
              <a:gd name="connsiteX58" fmla="*/ 82333 w 562477"/>
              <a:gd name="connsiteY58" fmla="*/ 182341 h 607710"/>
              <a:gd name="connsiteX59" fmla="*/ 213583 w 562477"/>
              <a:gd name="connsiteY59" fmla="*/ 182341 h 607710"/>
              <a:gd name="connsiteX60" fmla="*/ 232302 w 562477"/>
              <a:gd name="connsiteY60" fmla="*/ 200917 h 607710"/>
              <a:gd name="connsiteX61" fmla="*/ 213583 w 562477"/>
              <a:gd name="connsiteY61" fmla="*/ 219600 h 607710"/>
              <a:gd name="connsiteX62" fmla="*/ 82333 w 562477"/>
              <a:gd name="connsiteY62" fmla="*/ 219600 h 607710"/>
              <a:gd name="connsiteX63" fmla="*/ 63721 w 562477"/>
              <a:gd name="connsiteY63" fmla="*/ 200917 h 607710"/>
              <a:gd name="connsiteX64" fmla="*/ 82333 w 562477"/>
              <a:gd name="connsiteY64" fmla="*/ 182341 h 607710"/>
              <a:gd name="connsiteX65" fmla="*/ 82328 w 562477"/>
              <a:gd name="connsiteY65" fmla="*/ 96463 h 607710"/>
              <a:gd name="connsiteX66" fmla="*/ 273779 w 562477"/>
              <a:gd name="connsiteY66" fmla="*/ 96463 h 607710"/>
              <a:gd name="connsiteX67" fmla="*/ 292494 w 562477"/>
              <a:gd name="connsiteY67" fmla="*/ 115039 h 607710"/>
              <a:gd name="connsiteX68" fmla="*/ 273779 w 562477"/>
              <a:gd name="connsiteY68" fmla="*/ 133722 h 607710"/>
              <a:gd name="connsiteX69" fmla="*/ 82328 w 562477"/>
              <a:gd name="connsiteY69" fmla="*/ 133722 h 607710"/>
              <a:gd name="connsiteX70" fmla="*/ 63721 w 562477"/>
              <a:gd name="connsiteY70" fmla="*/ 115039 h 607710"/>
              <a:gd name="connsiteX71" fmla="*/ 82328 w 562477"/>
              <a:gd name="connsiteY71" fmla="*/ 96463 h 607710"/>
              <a:gd name="connsiteX72" fmla="*/ 35166 w 562477"/>
              <a:gd name="connsiteY72" fmla="*/ 0 h 607710"/>
              <a:gd name="connsiteX73" fmla="*/ 343594 w 562477"/>
              <a:gd name="connsiteY73" fmla="*/ 0 h 607710"/>
              <a:gd name="connsiteX74" fmla="*/ 351874 w 562477"/>
              <a:gd name="connsiteY74" fmla="*/ 3436 h 607710"/>
              <a:gd name="connsiteX75" fmla="*/ 451565 w 562477"/>
              <a:gd name="connsiteY75" fmla="*/ 102983 h 607710"/>
              <a:gd name="connsiteX76" fmla="*/ 455006 w 562477"/>
              <a:gd name="connsiteY76" fmla="*/ 111359 h 607710"/>
              <a:gd name="connsiteX77" fmla="*/ 455006 w 562477"/>
              <a:gd name="connsiteY77" fmla="*/ 284679 h 607710"/>
              <a:gd name="connsiteX78" fmla="*/ 443177 w 562477"/>
              <a:gd name="connsiteY78" fmla="*/ 282317 h 607710"/>
              <a:gd name="connsiteX79" fmla="*/ 424357 w 562477"/>
              <a:gd name="connsiteY79" fmla="*/ 288760 h 607710"/>
              <a:gd name="connsiteX80" fmla="*/ 421453 w 562477"/>
              <a:gd name="connsiteY80" fmla="*/ 291230 h 607710"/>
              <a:gd name="connsiteX81" fmla="*/ 415969 w 562477"/>
              <a:gd name="connsiteY81" fmla="*/ 286934 h 607710"/>
              <a:gd name="connsiteX82" fmla="*/ 415969 w 562477"/>
              <a:gd name="connsiteY82" fmla="*/ 132943 h 607710"/>
              <a:gd name="connsiteX83" fmla="*/ 338862 w 562477"/>
              <a:gd name="connsiteY83" fmla="*/ 132943 h 607710"/>
              <a:gd name="connsiteX84" fmla="*/ 324236 w 562477"/>
              <a:gd name="connsiteY84" fmla="*/ 118446 h 607710"/>
              <a:gd name="connsiteX85" fmla="*/ 324236 w 562477"/>
              <a:gd name="connsiteY85" fmla="*/ 39088 h 607710"/>
              <a:gd name="connsiteX86" fmla="*/ 39037 w 562477"/>
              <a:gd name="connsiteY86" fmla="*/ 39088 h 607710"/>
              <a:gd name="connsiteX87" fmla="*/ 39037 w 562477"/>
              <a:gd name="connsiteY87" fmla="*/ 562271 h 607710"/>
              <a:gd name="connsiteX88" fmla="*/ 322731 w 562477"/>
              <a:gd name="connsiteY88" fmla="*/ 562271 h 607710"/>
              <a:gd name="connsiteX89" fmla="*/ 337034 w 562477"/>
              <a:gd name="connsiteY89" fmla="*/ 601359 h 607710"/>
              <a:gd name="connsiteX90" fmla="*/ 35166 w 562477"/>
              <a:gd name="connsiteY90" fmla="*/ 601359 h 607710"/>
              <a:gd name="connsiteX91" fmla="*/ 0 w 562477"/>
              <a:gd name="connsiteY91" fmla="*/ 566244 h 607710"/>
              <a:gd name="connsiteX92" fmla="*/ 0 w 562477"/>
              <a:gd name="connsiteY92" fmla="*/ 35115 h 607710"/>
              <a:gd name="connsiteX93" fmla="*/ 35166 w 562477"/>
              <a:gd name="connsiteY93" fmla="*/ 0 h 60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62477" h="607710">
                <a:moveTo>
                  <a:pt x="512455" y="466699"/>
                </a:moveTo>
                <a:cubicBezTo>
                  <a:pt x="510733" y="487319"/>
                  <a:pt x="506753" y="521471"/>
                  <a:pt x="499330" y="551005"/>
                </a:cubicBezTo>
                <a:cubicBezTo>
                  <a:pt x="516865" y="542950"/>
                  <a:pt x="537627" y="526841"/>
                  <a:pt x="537627" y="495589"/>
                </a:cubicBezTo>
                <a:cubicBezTo>
                  <a:pt x="537627" y="468310"/>
                  <a:pt x="532141" y="466806"/>
                  <a:pt x="512455" y="466699"/>
                </a:cubicBezTo>
                <a:close/>
                <a:moveTo>
                  <a:pt x="340442" y="436306"/>
                </a:moveTo>
                <a:lnTo>
                  <a:pt x="504817" y="436306"/>
                </a:lnTo>
                <a:cubicBezTo>
                  <a:pt x="508474" y="436306"/>
                  <a:pt x="511594" y="438669"/>
                  <a:pt x="512885" y="441891"/>
                </a:cubicBezTo>
                <a:cubicBezTo>
                  <a:pt x="535153" y="442105"/>
                  <a:pt x="562477" y="445220"/>
                  <a:pt x="562477" y="495589"/>
                </a:cubicBezTo>
                <a:cubicBezTo>
                  <a:pt x="562477" y="548535"/>
                  <a:pt x="519447" y="573021"/>
                  <a:pt x="489756" y="580754"/>
                </a:cubicBezTo>
                <a:cubicBezTo>
                  <a:pt x="484808" y="592460"/>
                  <a:pt x="478999" y="601481"/>
                  <a:pt x="472006" y="605669"/>
                </a:cubicBezTo>
                <a:lnTo>
                  <a:pt x="470931" y="606421"/>
                </a:lnTo>
                <a:cubicBezTo>
                  <a:pt x="469532" y="607280"/>
                  <a:pt x="467918" y="607710"/>
                  <a:pt x="466305" y="607710"/>
                </a:cubicBezTo>
                <a:lnTo>
                  <a:pt x="378954" y="607710"/>
                </a:lnTo>
                <a:cubicBezTo>
                  <a:pt x="377340" y="607710"/>
                  <a:pt x="375726" y="607280"/>
                  <a:pt x="374328" y="606421"/>
                </a:cubicBezTo>
                <a:lnTo>
                  <a:pt x="373145" y="605669"/>
                </a:lnTo>
                <a:cubicBezTo>
                  <a:pt x="340764" y="585694"/>
                  <a:pt x="331728" y="462296"/>
                  <a:pt x="331728" y="448871"/>
                </a:cubicBezTo>
                <a:lnTo>
                  <a:pt x="331728" y="445112"/>
                </a:lnTo>
                <a:cubicBezTo>
                  <a:pt x="331728" y="440280"/>
                  <a:pt x="335601" y="436306"/>
                  <a:pt x="340442" y="436306"/>
                </a:cubicBezTo>
                <a:close/>
                <a:moveTo>
                  <a:pt x="82333" y="354168"/>
                </a:moveTo>
                <a:lnTo>
                  <a:pt x="230800" y="354168"/>
                </a:lnTo>
                <a:cubicBezTo>
                  <a:pt x="241129" y="354168"/>
                  <a:pt x="249520" y="362543"/>
                  <a:pt x="249520" y="372744"/>
                </a:cubicBezTo>
                <a:cubicBezTo>
                  <a:pt x="249520" y="383052"/>
                  <a:pt x="241129" y="391427"/>
                  <a:pt x="230800" y="391427"/>
                </a:cubicBezTo>
                <a:lnTo>
                  <a:pt x="82333" y="391427"/>
                </a:lnTo>
                <a:cubicBezTo>
                  <a:pt x="72113" y="391427"/>
                  <a:pt x="63721" y="383052"/>
                  <a:pt x="63721" y="372744"/>
                </a:cubicBezTo>
                <a:cubicBezTo>
                  <a:pt x="63721" y="362543"/>
                  <a:pt x="72113" y="354168"/>
                  <a:pt x="82333" y="354168"/>
                </a:cubicBezTo>
                <a:close/>
                <a:moveTo>
                  <a:pt x="440838" y="311200"/>
                </a:moveTo>
                <a:cubicBezTo>
                  <a:pt x="441591" y="311629"/>
                  <a:pt x="442021" y="312488"/>
                  <a:pt x="441914" y="313347"/>
                </a:cubicBezTo>
                <a:cubicBezTo>
                  <a:pt x="441053" y="321830"/>
                  <a:pt x="440193" y="330528"/>
                  <a:pt x="440838" y="339226"/>
                </a:cubicBezTo>
                <a:cubicBezTo>
                  <a:pt x="441268" y="346314"/>
                  <a:pt x="443419" y="352757"/>
                  <a:pt x="447827" y="360703"/>
                </a:cubicBezTo>
                <a:cubicBezTo>
                  <a:pt x="458040" y="379280"/>
                  <a:pt x="455137" y="404837"/>
                  <a:pt x="441268" y="418797"/>
                </a:cubicBezTo>
                <a:cubicBezTo>
                  <a:pt x="440838" y="419226"/>
                  <a:pt x="440301" y="419441"/>
                  <a:pt x="439763" y="419441"/>
                </a:cubicBezTo>
                <a:cubicBezTo>
                  <a:pt x="439441" y="419441"/>
                  <a:pt x="439226" y="419441"/>
                  <a:pt x="438903" y="419334"/>
                </a:cubicBezTo>
                <a:cubicBezTo>
                  <a:pt x="438151" y="419011"/>
                  <a:pt x="437613" y="418260"/>
                  <a:pt x="437506" y="417401"/>
                </a:cubicBezTo>
                <a:lnTo>
                  <a:pt x="437506" y="416971"/>
                </a:lnTo>
                <a:cubicBezTo>
                  <a:pt x="437291" y="407951"/>
                  <a:pt x="436968" y="398609"/>
                  <a:pt x="435355" y="389696"/>
                </a:cubicBezTo>
                <a:cubicBezTo>
                  <a:pt x="433850" y="381320"/>
                  <a:pt x="430410" y="374448"/>
                  <a:pt x="426002" y="366179"/>
                </a:cubicBezTo>
                <a:cubicBezTo>
                  <a:pt x="416971" y="349106"/>
                  <a:pt x="422777" y="323549"/>
                  <a:pt x="438366" y="311414"/>
                </a:cubicBezTo>
                <a:cubicBezTo>
                  <a:pt x="439118" y="310877"/>
                  <a:pt x="439978" y="310770"/>
                  <a:pt x="440838" y="311200"/>
                </a:cubicBezTo>
                <a:close/>
                <a:moveTo>
                  <a:pt x="397263" y="311200"/>
                </a:moveTo>
                <a:cubicBezTo>
                  <a:pt x="398016" y="311629"/>
                  <a:pt x="398553" y="312488"/>
                  <a:pt x="398446" y="313347"/>
                </a:cubicBezTo>
                <a:cubicBezTo>
                  <a:pt x="397585" y="321830"/>
                  <a:pt x="396725" y="330528"/>
                  <a:pt x="397370" y="339226"/>
                </a:cubicBezTo>
                <a:cubicBezTo>
                  <a:pt x="397800" y="346314"/>
                  <a:pt x="399951" y="352757"/>
                  <a:pt x="404359" y="360703"/>
                </a:cubicBezTo>
                <a:cubicBezTo>
                  <a:pt x="414572" y="379280"/>
                  <a:pt x="411669" y="404837"/>
                  <a:pt x="397800" y="418797"/>
                </a:cubicBezTo>
                <a:cubicBezTo>
                  <a:pt x="397370" y="419226"/>
                  <a:pt x="396833" y="419441"/>
                  <a:pt x="396295" y="419441"/>
                </a:cubicBezTo>
                <a:cubicBezTo>
                  <a:pt x="395973" y="419441"/>
                  <a:pt x="395758" y="419441"/>
                  <a:pt x="395435" y="419334"/>
                </a:cubicBezTo>
                <a:cubicBezTo>
                  <a:pt x="394683" y="419011"/>
                  <a:pt x="394145" y="418260"/>
                  <a:pt x="394038" y="417401"/>
                </a:cubicBezTo>
                <a:lnTo>
                  <a:pt x="394038" y="416971"/>
                </a:lnTo>
                <a:cubicBezTo>
                  <a:pt x="393715" y="407951"/>
                  <a:pt x="393500" y="398609"/>
                  <a:pt x="391887" y="389696"/>
                </a:cubicBezTo>
                <a:cubicBezTo>
                  <a:pt x="390382" y="381320"/>
                  <a:pt x="386942" y="374448"/>
                  <a:pt x="382534" y="366179"/>
                </a:cubicBezTo>
                <a:cubicBezTo>
                  <a:pt x="373503" y="349106"/>
                  <a:pt x="379309" y="323549"/>
                  <a:pt x="394898" y="311414"/>
                </a:cubicBezTo>
                <a:cubicBezTo>
                  <a:pt x="395650" y="310877"/>
                  <a:pt x="396510" y="310770"/>
                  <a:pt x="397263" y="311200"/>
                </a:cubicBezTo>
                <a:close/>
                <a:moveTo>
                  <a:pt x="82328" y="268290"/>
                </a:moveTo>
                <a:lnTo>
                  <a:pt x="273779" y="268290"/>
                </a:lnTo>
                <a:cubicBezTo>
                  <a:pt x="284105" y="268290"/>
                  <a:pt x="292494" y="276665"/>
                  <a:pt x="292494" y="286866"/>
                </a:cubicBezTo>
                <a:cubicBezTo>
                  <a:pt x="292494" y="297174"/>
                  <a:pt x="284105" y="305549"/>
                  <a:pt x="273779" y="305549"/>
                </a:cubicBezTo>
                <a:lnTo>
                  <a:pt x="82328" y="305549"/>
                </a:lnTo>
                <a:cubicBezTo>
                  <a:pt x="72111" y="305549"/>
                  <a:pt x="63721" y="297174"/>
                  <a:pt x="63721" y="286866"/>
                </a:cubicBezTo>
                <a:cubicBezTo>
                  <a:pt x="63721" y="276665"/>
                  <a:pt x="72111" y="268290"/>
                  <a:pt x="82328" y="268290"/>
                </a:cubicBezTo>
                <a:close/>
                <a:moveTo>
                  <a:pt x="82333" y="182341"/>
                </a:moveTo>
                <a:lnTo>
                  <a:pt x="213583" y="182341"/>
                </a:lnTo>
                <a:cubicBezTo>
                  <a:pt x="223911" y="182341"/>
                  <a:pt x="232302" y="190716"/>
                  <a:pt x="232302" y="200917"/>
                </a:cubicBezTo>
                <a:cubicBezTo>
                  <a:pt x="232302" y="211225"/>
                  <a:pt x="223911" y="219600"/>
                  <a:pt x="213583" y="219600"/>
                </a:cubicBezTo>
                <a:lnTo>
                  <a:pt x="82333" y="219600"/>
                </a:lnTo>
                <a:cubicBezTo>
                  <a:pt x="72113" y="219600"/>
                  <a:pt x="63721" y="211225"/>
                  <a:pt x="63721" y="200917"/>
                </a:cubicBezTo>
                <a:cubicBezTo>
                  <a:pt x="63721" y="190716"/>
                  <a:pt x="72113" y="182341"/>
                  <a:pt x="82333" y="182341"/>
                </a:cubicBezTo>
                <a:close/>
                <a:moveTo>
                  <a:pt x="82328" y="96463"/>
                </a:moveTo>
                <a:lnTo>
                  <a:pt x="273779" y="96463"/>
                </a:lnTo>
                <a:cubicBezTo>
                  <a:pt x="284105" y="96463"/>
                  <a:pt x="292494" y="104838"/>
                  <a:pt x="292494" y="115039"/>
                </a:cubicBezTo>
                <a:cubicBezTo>
                  <a:pt x="292494" y="125347"/>
                  <a:pt x="284105" y="133722"/>
                  <a:pt x="273779" y="133722"/>
                </a:cubicBezTo>
                <a:lnTo>
                  <a:pt x="82328" y="133722"/>
                </a:lnTo>
                <a:cubicBezTo>
                  <a:pt x="72111" y="133722"/>
                  <a:pt x="63721" y="125347"/>
                  <a:pt x="63721" y="115039"/>
                </a:cubicBezTo>
                <a:cubicBezTo>
                  <a:pt x="63721" y="104838"/>
                  <a:pt x="72111" y="96463"/>
                  <a:pt x="82328" y="96463"/>
                </a:cubicBezTo>
                <a:close/>
                <a:moveTo>
                  <a:pt x="35166" y="0"/>
                </a:moveTo>
                <a:lnTo>
                  <a:pt x="343594" y="0"/>
                </a:lnTo>
                <a:cubicBezTo>
                  <a:pt x="346712" y="0"/>
                  <a:pt x="349723" y="1181"/>
                  <a:pt x="351874" y="3436"/>
                </a:cubicBezTo>
                <a:lnTo>
                  <a:pt x="451565" y="102983"/>
                </a:lnTo>
                <a:cubicBezTo>
                  <a:pt x="453823" y="105238"/>
                  <a:pt x="455006" y="108245"/>
                  <a:pt x="455006" y="111359"/>
                </a:cubicBezTo>
                <a:lnTo>
                  <a:pt x="455006" y="284679"/>
                </a:lnTo>
                <a:cubicBezTo>
                  <a:pt x="451350" y="283176"/>
                  <a:pt x="447263" y="282317"/>
                  <a:pt x="443177" y="282317"/>
                </a:cubicBezTo>
                <a:cubicBezTo>
                  <a:pt x="436402" y="282317"/>
                  <a:pt x="429626" y="284679"/>
                  <a:pt x="424357" y="288760"/>
                </a:cubicBezTo>
                <a:cubicBezTo>
                  <a:pt x="423282" y="289619"/>
                  <a:pt x="422314" y="290371"/>
                  <a:pt x="421453" y="291230"/>
                </a:cubicBezTo>
                <a:cubicBezTo>
                  <a:pt x="419733" y="289619"/>
                  <a:pt x="417904" y="288223"/>
                  <a:pt x="415969" y="286934"/>
                </a:cubicBezTo>
                <a:lnTo>
                  <a:pt x="415969" y="132943"/>
                </a:lnTo>
                <a:lnTo>
                  <a:pt x="338862" y="132943"/>
                </a:lnTo>
                <a:cubicBezTo>
                  <a:pt x="330796" y="132943"/>
                  <a:pt x="324236" y="126393"/>
                  <a:pt x="324236" y="118446"/>
                </a:cubicBezTo>
                <a:lnTo>
                  <a:pt x="324236" y="39088"/>
                </a:lnTo>
                <a:lnTo>
                  <a:pt x="39037" y="39088"/>
                </a:lnTo>
                <a:lnTo>
                  <a:pt x="39037" y="562271"/>
                </a:lnTo>
                <a:lnTo>
                  <a:pt x="322731" y="562271"/>
                </a:lnTo>
                <a:cubicBezTo>
                  <a:pt x="326817" y="577949"/>
                  <a:pt x="331549" y="590835"/>
                  <a:pt x="337034" y="601359"/>
                </a:cubicBezTo>
                <a:lnTo>
                  <a:pt x="35166" y="601359"/>
                </a:lnTo>
                <a:cubicBezTo>
                  <a:pt x="15808" y="601359"/>
                  <a:pt x="0" y="585573"/>
                  <a:pt x="0" y="566244"/>
                </a:cubicBezTo>
                <a:lnTo>
                  <a:pt x="0" y="35115"/>
                </a:lnTo>
                <a:cubicBezTo>
                  <a:pt x="0" y="15786"/>
                  <a:pt x="15808" y="0"/>
                  <a:pt x="35166" y="0"/>
                </a:cubicBezTo>
                <a:close/>
              </a:path>
            </a:pathLst>
          </a:custGeom>
          <a:solidFill>
            <a:srgbClr val="46C8F4"/>
          </a:solidFill>
          <a:ln>
            <a:solidFill>
              <a:srgbClr val="46C8F4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970F573-2461-48BC-A7E9-4D497EF3CCEB}"/>
              </a:ext>
            </a:extLst>
          </p:cNvPr>
          <p:cNvGrpSpPr/>
          <p:nvPr/>
        </p:nvGrpSpPr>
        <p:grpSpPr>
          <a:xfrm>
            <a:off x="1319946" y="5116580"/>
            <a:ext cx="2120399" cy="733777"/>
            <a:chOff x="1951596" y="1976212"/>
            <a:chExt cx="2120399" cy="73377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A4A0218D-4D41-4165-A470-5F063BDAF08A}"/>
                </a:ext>
              </a:extLst>
            </p:cNvPr>
            <p:cNvSpPr/>
            <p:nvPr/>
          </p:nvSpPr>
          <p:spPr>
            <a:xfrm>
              <a:off x="2201317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3BBE9E02-8856-4BFF-BFA3-ADBDF3E16A88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261B9D4A-23F1-4949-9824-7A8362AE8F92}"/>
              </a:ext>
            </a:extLst>
          </p:cNvPr>
          <p:cNvGrpSpPr/>
          <p:nvPr/>
        </p:nvGrpSpPr>
        <p:grpSpPr>
          <a:xfrm>
            <a:off x="1320518" y="3225800"/>
            <a:ext cx="2120399" cy="733777"/>
            <a:chOff x="1951596" y="1976212"/>
            <a:chExt cx="2120399" cy="73377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75281807-09E2-46B4-9E92-82A235DDE077}"/>
                </a:ext>
              </a:extLst>
            </p:cNvPr>
            <p:cNvSpPr/>
            <p:nvPr/>
          </p:nvSpPr>
          <p:spPr>
            <a:xfrm>
              <a:off x="2201317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0AF347CF-74F5-4129-80E2-EF8106379A6C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80AB56BF-4309-43BD-9F17-8FE70D2E5357}"/>
              </a:ext>
            </a:extLst>
          </p:cNvPr>
          <p:cNvGrpSpPr/>
          <p:nvPr/>
        </p:nvGrpSpPr>
        <p:grpSpPr>
          <a:xfrm>
            <a:off x="8750511" y="5116580"/>
            <a:ext cx="2120399" cy="733777"/>
            <a:chOff x="1951596" y="1976212"/>
            <a:chExt cx="2120399" cy="73377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A6DCC260-2A3D-4EA6-8ACA-B74CEABB6153}"/>
                </a:ext>
              </a:extLst>
            </p:cNvPr>
            <p:cNvSpPr/>
            <p:nvPr/>
          </p:nvSpPr>
          <p:spPr>
            <a:xfrm>
              <a:off x="2201317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D86EFBFF-B107-420B-9BDB-7B1653973B68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19E31AF-311B-4B86-BD1B-FC85D38CE1D1}"/>
              </a:ext>
            </a:extLst>
          </p:cNvPr>
          <p:cNvGrpSpPr/>
          <p:nvPr/>
        </p:nvGrpSpPr>
        <p:grpSpPr>
          <a:xfrm>
            <a:off x="8751083" y="3225800"/>
            <a:ext cx="2120399" cy="733777"/>
            <a:chOff x="1951596" y="1976212"/>
            <a:chExt cx="2120399" cy="73377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C9B5A927-65CD-41B4-A7A8-94AECB89740D}"/>
                </a:ext>
              </a:extLst>
            </p:cNvPr>
            <p:cNvSpPr/>
            <p:nvPr/>
          </p:nvSpPr>
          <p:spPr>
            <a:xfrm>
              <a:off x="2201317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48F0D9AF-58C7-4EFE-B19C-A607381A8E17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E4D30A1-422D-4AA3-8DF1-3BEF84E7F1E2}"/>
              </a:ext>
            </a:extLst>
          </p:cNvPr>
          <p:cNvGrpSpPr/>
          <p:nvPr/>
        </p:nvGrpSpPr>
        <p:grpSpPr>
          <a:xfrm>
            <a:off x="5028656" y="1221106"/>
            <a:ext cx="2120399" cy="733777"/>
            <a:chOff x="1951596" y="1976212"/>
            <a:chExt cx="2120399" cy="73377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6A32DF25-5947-4492-88DA-A75754685D0C}"/>
                </a:ext>
              </a:extLst>
            </p:cNvPr>
            <p:cNvSpPr/>
            <p:nvPr/>
          </p:nvSpPr>
          <p:spPr>
            <a:xfrm>
              <a:off x="2201317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A0E33453-1029-4243-8E60-1BED10B91768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3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B68676A-83B8-4A05-B710-5B83C003217A}"/>
              </a:ext>
            </a:extLst>
          </p:cNvPr>
          <p:cNvSpPr/>
          <p:nvPr/>
        </p:nvSpPr>
        <p:spPr>
          <a:xfrm>
            <a:off x="6616963" y="2187995"/>
            <a:ext cx="152400" cy="853088"/>
          </a:xfrm>
          <a:prstGeom prst="rect">
            <a:avLst/>
          </a:prstGeom>
          <a:solidFill>
            <a:srgbClr val="46C8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850F437-752D-47E5-A5B5-76A7BCD5A5F1}"/>
              </a:ext>
            </a:extLst>
          </p:cNvPr>
          <p:cNvSpPr/>
          <p:nvPr/>
        </p:nvSpPr>
        <p:spPr>
          <a:xfrm>
            <a:off x="6616963" y="3412016"/>
            <a:ext cx="152400" cy="853088"/>
          </a:xfrm>
          <a:prstGeom prst="rect">
            <a:avLst/>
          </a:prstGeom>
          <a:solidFill>
            <a:srgbClr val="46C8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56470F0-0CFA-4AA9-9934-384E5D9017D5}"/>
              </a:ext>
            </a:extLst>
          </p:cNvPr>
          <p:cNvSpPr/>
          <p:nvPr/>
        </p:nvSpPr>
        <p:spPr>
          <a:xfrm>
            <a:off x="6616963" y="4653433"/>
            <a:ext cx="152400" cy="853088"/>
          </a:xfrm>
          <a:prstGeom prst="rect">
            <a:avLst/>
          </a:prstGeom>
          <a:solidFill>
            <a:srgbClr val="46C8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7E639EF0-9638-4E29-8539-6077A290D1F3}"/>
              </a:ext>
            </a:extLst>
          </p:cNvPr>
          <p:cNvGrpSpPr/>
          <p:nvPr/>
        </p:nvGrpSpPr>
        <p:grpSpPr>
          <a:xfrm>
            <a:off x="1395829" y="1749726"/>
            <a:ext cx="3808842" cy="3973113"/>
            <a:chOff x="1660214" y="2076081"/>
            <a:chExt cx="3204771" cy="3342989"/>
          </a:xfrm>
        </p:grpSpPr>
        <p:cxnSp>
          <p:nvCxnSpPr>
            <p:cNvPr id="2" name="直线连接符 14">
              <a:extLst>
                <a:ext uri="{FF2B5EF4-FFF2-40B4-BE49-F238E27FC236}">
                  <a16:creationId xmlns:a16="http://schemas.microsoft.com/office/drawing/2014/main" xmlns="" id="{8BA2C0F4-3936-40F2-BC48-53089452D1BC}"/>
                </a:ext>
              </a:extLst>
            </p:cNvPr>
            <p:cNvCxnSpPr>
              <a:stCxn id="12" idx="5"/>
              <a:endCxn id="11" idx="0"/>
            </p:cNvCxnSpPr>
            <p:nvPr/>
          </p:nvCxnSpPr>
          <p:spPr>
            <a:xfrm flipH="1">
              <a:off x="2472285" y="2468012"/>
              <a:ext cx="249508" cy="279473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线连接符 23">
              <a:extLst>
                <a:ext uri="{FF2B5EF4-FFF2-40B4-BE49-F238E27FC236}">
                  <a16:creationId xmlns:a16="http://schemas.microsoft.com/office/drawing/2014/main" xmlns="" id="{763EA662-58E8-4016-B984-B645FD5514A1}"/>
                </a:ext>
              </a:extLst>
            </p:cNvPr>
            <p:cNvCxnSpPr/>
            <p:nvPr/>
          </p:nvCxnSpPr>
          <p:spPr>
            <a:xfrm flipH="1" flipV="1">
              <a:off x="2043499" y="4663418"/>
              <a:ext cx="609586" cy="134154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55">
              <a:extLst>
                <a:ext uri="{FF2B5EF4-FFF2-40B4-BE49-F238E27FC236}">
                  <a16:creationId xmlns:a16="http://schemas.microsoft.com/office/drawing/2014/main" xmlns="" id="{1C2B1D14-F9BC-4556-A96D-E2B1650EE7FD}"/>
                </a:ext>
              </a:extLst>
            </p:cNvPr>
            <p:cNvCxnSpPr>
              <a:stCxn id="15" idx="4"/>
              <a:endCxn id="13" idx="1"/>
            </p:cNvCxnSpPr>
            <p:nvPr/>
          </p:nvCxnSpPr>
          <p:spPr>
            <a:xfrm flipH="1">
              <a:off x="3292898" y="4705303"/>
              <a:ext cx="662714" cy="182897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58">
              <a:extLst>
                <a:ext uri="{FF2B5EF4-FFF2-40B4-BE49-F238E27FC236}">
                  <a16:creationId xmlns:a16="http://schemas.microsoft.com/office/drawing/2014/main" xmlns="" id="{D7A64085-3F2B-40C3-974B-B21295020A00}"/>
                </a:ext>
              </a:extLst>
            </p:cNvPr>
            <p:cNvCxnSpPr>
              <a:stCxn id="15" idx="0"/>
              <a:endCxn id="10" idx="4"/>
            </p:cNvCxnSpPr>
            <p:nvPr/>
          </p:nvCxnSpPr>
          <p:spPr>
            <a:xfrm flipH="1" flipV="1">
              <a:off x="4139078" y="2986316"/>
              <a:ext cx="88988" cy="196888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55">
              <a:extLst>
                <a:ext uri="{FF2B5EF4-FFF2-40B4-BE49-F238E27FC236}">
                  <a16:creationId xmlns:a16="http://schemas.microsoft.com/office/drawing/2014/main" xmlns="" id="{7EB13EF3-143C-44BB-A0B8-7695B2209423}"/>
                </a:ext>
              </a:extLst>
            </p:cNvPr>
            <p:cNvCxnSpPr>
              <a:stCxn id="10" idx="6"/>
            </p:cNvCxnSpPr>
            <p:nvPr/>
          </p:nvCxnSpPr>
          <p:spPr>
            <a:xfrm flipH="1">
              <a:off x="3031048" y="2830138"/>
              <a:ext cx="487246" cy="29098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19331864-BDDE-4E37-9D1A-BB085AE51560}"/>
                </a:ext>
              </a:extLst>
            </p:cNvPr>
            <p:cNvSpPr/>
            <p:nvPr/>
          </p:nvSpPr>
          <p:spPr>
            <a:xfrm rot="19747294" flipH="1">
              <a:off x="3454136" y="2145195"/>
              <a:ext cx="905279" cy="905279"/>
            </a:xfrm>
            <a:prstGeom prst="ellipse">
              <a:avLst/>
            </a:prstGeom>
            <a:solidFill>
              <a:srgbClr val="45AFE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103154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F25E4C65-5850-494B-97A2-708AA28E29F6}"/>
                </a:ext>
              </a:extLst>
            </p:cNvPr>
            <p:cNvSpPr/>
            <p:nvPr/>
          </p:nvSpPr>
          <p:spPr>
            <a:xfrm flipH="1">
              <a:off x="1913523" y="2747485"/>
              <a:ext cx="1117525" cy="1117525"/>
            </a:xfrm>
            <a:prstGeom prst="ellipse">
              <a:avLst/>
            </a:prstGeom>
            <a:solidFill>
              <a:srgbClr val="46C8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13E07FAC-9366-46DB-9DD9-7B1DE536CCA4}"/>
                </a:ext>
              </a:extLst>
            </p:cNvPr>
            <p:cNvSpPr/>
            <p:nvPr/>
          </p:nvSpPr>
          <p:spPr>
            <a:xfrm rot="19498993" flipH="1">
              <a:off x="2558564" y="2076081"/>
              <a:ext cx="394921" cy="3949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103154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D914C779-93CB-4643-852B-9251B5071180}"/>
                </a:ext>
              </a:extLst>
            </p:cNvPr>
            <p:cNvSpPr/>
            <p:nvPr/>
          </p:nvSpPr>
          <p:spPr>
            <a:xfrm rot="1719657" flipH="1">
              <a:off x="2481001" y="4590440"/>
              <a:ext cx="828630" cy="828630"/>
            </a:xfrm>
            <a:prstGeom prst="ellipse">
              <a:avLst/>
            </a:prstGeom>
            <a:solidFill>
              <a:srgbClr val="45AFE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103154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BE1B039E-3B2C-4FED-9AFE-D0853E9C9BDD}"/>
                </a:ext>
              </a:extLst>
            </p:cNvPr>
            <p:cNvSpPr/>
            <p:nvPr/>
          </p:nvSpPr>
          <p:spPr>
            <a:xfrm rot="1418744" flipH="1">
              <a:off x="1660214" y="4231073"/>
              <a:ext cx="603619" cy="6036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103154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6E24C66-1E23-4DC4-9986-C26B017E0E99}"/>
                </a:ext>
              </a:extLst>
            </p:cNvPr>
            <p:cNvSpPr/>
            <p:nvPr/>
          </p:nvSpPr>
          <p:spPr>
            <a:xfrm rot="608903" flipH="1">
              <a:off x="3318694" y="3171108"/>
              <a:ext cx="1546291" cy="1546291"/>
            </a:xfrm>
            <a:prstGeom prst="ellipse">
              <a:avLst/>
            </a:prstGeom>
            <a:solidFill>
              <a:srgbClr val="46C8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103154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E97CD7BD-622F-4254-83A5-4A4395E6479D}"/>
                </a:ext>
              </a:extLst>
            </p:cNvPr>
            <p:cNvSpPr/>
            <p:nvPr/>
          </p:nvSpPr>
          <p:spPr>
            <a:xfrm>
              <a:off x="2165038" y="3085437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  <a:endParaRPr lang="en-US" altLang="zh-CN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6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3A4C87F-10E5-4113-AFC8-E4F33F895AAB}"/>
                </a:ext>
              </a:extLst>
            </p:cNvPr>
            <p:cNvSpPr/>
            <p:nvPr/>
          </p:nvSpPr>
          <p:spPr>
            <a:xfrm>
              <a:off x="3798345" y="3654541"/>
              <a:ext cx="586985" cy="595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  <a:endParaRPr lang="en-US" altLang="zh-CN" sz="20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20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文本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DD931F38-E5F2-4035-AFF8-B6C05D57C39F}"/>
                </a:ext>
              </a:extLst>
            </p:cNvPr>
            <p:cNvSpPr/>
            <p:nvPr/>
          </p:nvSpPr>
          <p:spPr>
            <a:xfrm>
              <a:off x="3605616" y="2353782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  <a:endParaRPr lang="en-US" altLang="zh-CN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6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文本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91A0C3D9-0DA3-4E9A-A77F-7BE92199120C}"/>
                </a:ext>
              </a:extLst>
            </p:cNvPr>
            <p:cNvSpPr/>
            <p:nvPr/>
          </p:nvSpPr>
          <p:spPr>
            <a:xfrm>
              <a:off x="2623438" y="4772356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文本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7384E9E-1A9A-43C5-B4EC-8B4BC4C8279B}"/>
              </a:ext>
            </a:extLst>
          </p:cNvPr>
          <p:cNvSpPr txBox="1"/>
          <p:nvPr/>
        </p:nvSpPr>
        <p:spPr>
          <a:xfrm>
            <a:off x="6987330" y="2128004"/>
            <a:ext cx="4356685" cy="72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Maecenas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porttitor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congue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massa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FF5DA47-5886-4EA0-A4C9-25379D96A770}"/>
              </a:ext>
            </a:extLst>
          </p:cNvPr>
          <p:cNvSpPr txBox="1"/>
          <p:nvPr/>
        </p:nvSpPr>
        <p:spPr>
          <a:xfrm>
            <a:off x="6987330" y="3371728"/>
            <a:ext cx="4356685" cy="72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Maecenas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porttitor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congue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massa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4AA9449-367F-4470-8F48-D782D3E81A2B}"/>
              </a:ext>
            </a:extLst>
          </p:cNvPr>
          <p:cNvSpPr txBox="1"/>
          <p:nvPr/>
        </p:nvSpPr>
        <p:spPr>
          <a:xfrm>
            <a:off x="6987330" y="4643141"/>
            <a:ext cx="4356685" cy="72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Maecenas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porttitor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congue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massa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B2B25095-C14C-443D-AB3C-F14AEB569FAB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4F5FC248-32F5-44B1-B6B4-AF515D1E8444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A3D43B79-6B9E-4ED4-AEE8-D255FCD61177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A0EABD50-7EAB-4F09-8EA8-0BDEB2AF9C79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87F98B24-1271-41E6-A5CD-328314838C26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9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BB2B4B-BF06-4DE5-83F4-566E2EBB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6915" y="-2656915"/>
            <a:ext cx="6878170" cy="12192002"/>
          </a:xfrm>
          <a:prstGeom prst="rect">
            <a:avLst/>
          </a:prstGeom>
          <a:solidFill>
            <a:srgbClr val="86DDEE"/>
          </a:solidFill>
        </p:spPr>
      </p:pic>
      <p:sp>
        <p:nvSpPr>
          <p:cNvPr id="8" name="流程图: 决策 7">
            <a:extLst>
              <a:ext uri="{FF2B5EF4-FFF2-40B4-BE49-F238E27FC236}">
                <a16:creationId xmlns:a16="http://schemas.microsoft.com/office/drawing/2014/main" xmlns="" id="{24D779F4-B8AD-4A0E-90EA-404BFEA302A2}"/>
              </a:ext>
            </a:extLst>
          </p:cNvPr>
          <p:cNvSpPr/>
          <p:nvPr/>
        </p:nvSpPr>
        <p:spPr>
          <a:xfrm>
            <a:off x="445825" y="288204"/>
            <a:ext cx="11382233" cy="6281590"/>
          </a:xfrm>
          <a:prstGeom prst="flowChartDecision">
            <a:avLst/>
          </a:pr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xmlns="" id="{3E252B1D-E92D-48F8-B11C-33CA8D1EC9C5}"/>
              </a:ext>
            </a:extLst>
          </p:cNvPr>
          <p:cNvSpPr/>
          <p:nvPr/>
        </p:nvSpPr>
        <p:spPr>
          <a:xfrm>
            <a:off x="1000870" y="657939"/>
            <a:ext cx="10272145" cy="554212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508 h 10508"/>
              <a:gd name="connsiteX1" fmla="*/ 5041 w 10000"/>
              <a:gd name="connsiteY1" fmla="*/ 0 h 10508"/>
              <a:gd name="connsiteX2" fmla="*/ 10000 w 10000"/>
              <a:gd name="connsiteY2" fmla="*/ 5508 h 10508"/>
              <a:gd name="connsiteX3" fmla="*/ 5000 w 10000"/>
              <a:gd name="connsiteY3" fmla="*/ 10508 h 10508"/>
              <a:gd name="connsiteX4" fmla="*/ 0 w 10000"/>
              <a:gd name="connsiteY4" fmla="*/ 5508 h 10508"/>
              <a:gd name="connsiteX0" fmla="*/ 0 w 10000"/>
              <a:gd name="connsiteY0" fmla="*/ 5508 h 10856"/>
              <a:gd name="connsiteX1" fmla="*/ 5041 w 10000"/>
              <a:gd name="connsiteY1" fmla="*/ 0 h 10856"/>
              <a:gd name="connsiteX2" fmla="*/ 10000 w 10000"/>
              <a:gd name="connsiteY2" fmla="*/ 5508 h 10856"/>
              <a:gd name="connsiteX3" fmla="*/ 5027 w 10000"/>
              <a:gd name="connsiteY3" fmla="*/ 10856 h 10856"/>
              <a:gd name="connsiteX4" fmla="*/ 0 w 10000"/>
              <a:gd name="connsiteY4" fmla="*/ 5508 h 10856"/>
              <a:gd name="connsiteX0" fmla="*/ 0 w 10190"/>
              <a:gd name="connsiteY0" fmla="*/ 5508 h 10856"/>
              <a:gd name="connsiteX1" fmla="*/ 5041 w 10190"/>
              <a:gd name="connsiteY1" fmla="*/ 0 h 10856"/>
              <a:gd name="connsiteX2" fmla="*/ 10190 w 10190"/>
              <a:gd name="connsiteY2" fmla="*/ 5455 h 10856"/>
              <a:gd name="connsiteX3" fmla="*/ 5027 w 10190"/>
              <a:gd name="connsiteY3" fmla="*/ 10856 h 10856"/>
              <a:gd name="connsiteX4" fmla="*/ 0 w 10190"/>
              <a:gd name="connsiteY4" fmla="*/ 5508 h 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" h="10856">
                <a:moveTo>
                  <a:pt x="0" y="5508"/>
                </a:moveTo>
                <a:lnTo>
                  <a:pt x="5041" y="0"/>
                </a:lnTo>
                <a:lnTo>
                  <a:pt x="10190" y="5455"/>
                </a:lnTo>
                <a:lnTo>
                  <a:pt x="5027" y="10856"/>
                </a:lnTo>
                <a:lnTo>
                  <a:pt x="0" y="5508"/>
                </a:lnTo>
                <a:close/>
              </a:path>
            </a:pathLst>
          </a:custGeom>
          <a:noFill/>
          <a:ln w="79375">
            <a:gradFill>
              <a:gsLst>
                <a:gs pos="0">
                  <a:srgbClr val="45AFE1"/>
                </a:gs>
                <a:gs pos="33000">
                  <a:srgbClr val="86DDEE"/>
                </a:gs>
                <a:gs pos="71000">
                  <a:srgbClr val="45AFE1"/>
                </a:gs>
                <a:gs pos="97000">
                  <a:srgbClr val="86DDE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2A913CA-514B-42FF-84B2-ED4C6459B492}"/>
              </a:ext>
            </a:extLst>
          </p:cNvPr>
          <p:cNvSpPr txBox="1"/>
          <p:nvPr/>
        </p:nvSpPr>
        <p:spPr>
          <a:xfrm>
            <a:off x="445825" y="396329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E4C75A6-B9B7-4928-8C4D-149CCD136606}"/>
              </a:ext>
            </a:extLst>
          </p:cNvPr>
          <p:cNvSpPr txBox="1"/>
          <p:nvPr/>
        </p:nvSpPr>
        <p:spPr>
          <a:xfrm>
            <a:off x="5182929" y="2852937"/>
            <a:ext cx="1826142" cy="7439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32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93D16E8-226F-49FA-9042-C0B55E1406E9}"/>
              </a:ext>
            </a:extLst>
          </p:cNvPr>
          <p:cNvSpPr/>
          <p:nvPr/>
        </p:nvSpPr>
        <p:spPr>
          <a:xfrm>
            <a:off x="4115099" y="2082895"/>
            <a:ext cx="4198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54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43CF4111-C952-47C1-8F8D-3CE977AC0462}"/>
              </a:ext>
            </a:extLst>
          </p:cNvPr>
          <p:cNvSpPr txBox="1"/>
          <p:nvPr/>
        </p:nvSpPr>
        <p:spPr>
          <a:xfrm>
            <a:off x="3846442" y="3885126"/>
            <a:ext cx="4499116" cy="68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050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</p:spTree>
    <p:extLst>
      <p:ext uri="{BB962C8B-B14F-4D97-AF65-F5344CB8AC3E}">
        <p14:creationId xmlns:p14="http://schemas.microsoft.com/office/powerpoint/2010/main" val="17818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474799A-CA89-431A-A4C5-6011057520D3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0A508042-7580-4A6D-A7A0-023B1DB6BF85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CE3ED715-C4E9-479A-9814-CD2209F1F891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147BD7A-0E47-480F-A306-433937DBAA98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72841DDD-225F-440D-B7AD-92BCDFCD71BE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317E978-74BB-498B-BC28-535642EFE920}"/>
              </a:ext>
            </a:extLst>
          </p:cNvPr>
          <p:cNvSpPr txBox="1"/>
          <p:nvPr/>
        </p:nvSpPr>
        <p:spPr>
          <a:xfrm>
            <a:off x="5028239" y="3545630"/>
            <a:ext cx="213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45AFE1"/>
                </a:solidFill>
                <a:effectLst/>
                <a:uLnTx/>
                <a:uFillTx/>
                <a:ea typeface="造字工房力黑（非商用）常规体" pitchFamily="50" charset="-122"/>
              </a:rPr>
              <a:t>SWOT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rgbClr val="45AFE1"/>
              </a:solidFill>
              <a:effectLst/>
              <a:uLnTx/>
              <a:uFillTx/>
              <a:ea typeface="造字工房力黑（非商用）常规体" pitchFamily="50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EE223459-E367-48A1-9545-94115CCBB9C8}"/>
              </a:ext>
            </a:extLst>
          </p:cNvPr>
          <p:cNvCxnSpPr/>
          <p:nvPr/>
        </p:nvCxnSpPr>
        <p:spPr>
          <a:xfrm>
            <a:off x="1839312" y="4015901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F573A077-7FC0-42FC-BF7E-1C5D1AC7D0F8}"/>
              </a:ext>
            </a:extLst>
          </p:cNvPr>
          <p:cNvCxnSpPr/>
          <p:nvPr/>
        </p:nvCxnSpPr>
        <p:spPr>
          <a:xfrm>
            <a:off x="7256867" y="4015901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7D16FC16-1DA6-4754-9AA7-425386FF5F41}"/>
              </a:ext>
            </a:extLst>
          </p:cNvPr>
          <p:cNvGrpSpPr/>
          <p:nvPr/>
        </p:nvGrpSpPr>
        <p:grpSpPr>
          <a:xfrm rot="5400000" flipV="1">
            <a:off x="3750613" y="4094379"/>
            <a:ext cx="4690775" cy="0"/>
            <a:chOff x="1548927" y="2053391"/>
            <a:chExt cx="6455356" cy="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D4837B4A-2F5A-4DBA-8864-1E6CC751A941}"/>
                </a:ext>
              </a:extLst>
            </p:cNvPr>
            <p:cNvCxnSpPr/>
            <p:nvPr/>
          </p:nvCxnSpPr>
          <p:spPr>
            <a:xfrm rot="5400000" flipV="1">
              <a:off x="2538779" y="1063539"/>
              <a:ext cx="0" cy="19797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7800A65E-2673-4DE4-9077-338A3178428C}"/>
                </a:ext>
              </a:extLst>
            </p:cNvPr>
            <p:cNvCxnSpPr/>
            <p:nvPr/>
          </p:nvCxnSpPr>
          <p:spPr>
            <a:xfrm rot="5400000" flipV="1">
              <a:off x="6970247" y="1019354"/>
              <a:ext cx="0" cy="206807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7EBDF10-C2CC-47E8-A4C5-C5E2DAF3D33A}"/>
              </a:ext>
            </a:extLst>
          </p:cNvPr>
          <p:cNvSpPr txBox="1"/>
          <p:nvPr/>
        </p:nvSpPr>
        <p:spPr>
          <a:xfrm>
            <a:off x="1614978" y="2571334"/>
            <a:ext cx="409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3DCBC79-C321-4EA5-A37F-1FFCD5597FD9}"/>
              </a:ext>
            </a:extLst>
          </p:cNvPr>
          <p:cNvSpPr/>
          <p:nvPr/>
        </p:nvSpPr>
        <p:spPr>
          <a:xfrm>
            <a:off x="1713302" y="2067266"/>
            <a:ext cx="1993460" cy="330234"/>
          </a:xfrm>
          <a:prstGeom prst="rect">
            <a:avLst/>
          </a:prstGeom>
          <a:solidFill>
            <a:srgbClr val="45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输入您的标题文本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BE273DE-8423-4956-AACE-0104DAF0D95A}"/>
              </a:ext>
            </a:extLst>
          </p:cNvPr>
          <p:cNvSpPr txBox="1"/>
          <p:nvPr/>
        </p:nvSpPr>
        <p:spPr>
          <a:xfrm>
            <a:off x="1614978" y="5116328"/>
            <a:ext cx="409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D5B4BBE-FA0D-48CB-A624-B8331EF07896}"/>
              </a:ext>
            </a:extLst>
          </p:cNvPr>
          <p:cNvSpPr/>
          <p:nvPr/>
        </p:nvSpPr>
        <p:spPr>
          <a:xfrm>
            <a:off x="1713302" y="4612260"/>
            <a:ext cx="1993460" cy="330234"/>
          </a:xfrm>
          <a:prstGeom prst="rect">
            <a:avLst/>
          </a:prstGeom>
          <a:solidFill>
            <a:srgbClr val="45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输入您的标题文本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D03F948-15BD-4FA6-8098-F88727BEF8C3}"/>
              </a:ext>
            </a:extLst>
          </p:cNvPr>
          <p:cNvSpPr txBox="1"/>
          <p:nvPr/>
        </p:nvSpPr>
        <p:spPr>
          <a:xfrm>
            <a:off x="6403341" y="2571334"/>
            <a:ext cx="409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11D3C8D-E89B-4876-81A2-4AED4FBADE65}"/>
              </a:ext>
            </a:extLst>
          </p:cNvPr>
          <p:cNvSpPr/>
          <p:nvPr/>
        </p:nvSpPr>
        <p:spPr>
          <a:xfrm>
            <a:off x="8437145" y="2067266"/>
            <a:ext cx="1993460" cy="330234"/>
          </a:xfrm>
          <a:prstGeom prst="rect">
            <a:avLst/>
          </a:prstGeom>
          <a:solidFill>
            <a:srgbClr val="45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输入您的标题文本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38D16B6-E64B-4FBF-A2C0-B1B165EB663C}"/>
              </a:ext>
            </a:extLst>
          </p:cNvPr>
          <p:cNvSpPr txBox="1"/>
          <p:nvPr/>
        </p:nvSpPr>
        <p:spPr>
          <a:xfrm>
            <a:off x="6403341" y="5116328"/>
            <a:ext cx="409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6F06F28-299B-4F7B-AD7A-A4DC63C5BF69}"/>
              </a:ext>
            </a:extLst>
          </p:cNvPr>
          <p:cNvSpPr/>
          <p:nvPr/>
        </p:nvSpPr>
        <p:spPr>
          <a:xfrm>
            <a:off x="8437145" y="4612260"/>
            <a:ext cx="1993460" cy="330234"/>
          </a:xfrm>
          <a:prstGeom prst="rect">
            <a:avLst/>
          </a:prstGeom>
          <a:solidFill>
            <a:srgbClr val="45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输入您的标题文本</a:t>
            </a:r>
          </a:p>
        </p:txBody>
      </p:sp>
    </p:spTree>
    <p:extLst>
      <p:ext uri="{BB962C8B-B14F-4D97-AF65-F5344CB8AC3E}">
        <p14:creationId xmlns:p14="http://schemas.microsoft.com/office/powerpoint/2010/main" val="39712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A23D796-3777-435F-AFD0-27602A28A09D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A8EFA878-351A-4698-9526-04BD0DBB3CDC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616CB30C-BB51-4A66-ADE9-0B74B6CC7A14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5E63B7F-A51A-40E4-9E9E-99FD9FD9297D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5D511782-73B7-433F-ABC0-0773E0110743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7353B910-98D6-477E-BCB0-BA05B5810DFA}"/>
              </a:ext>
            </a:extLst>
          </p:cNvPr>
          <p:cNvGrpSpPr/>
          <p:nvPr/>
        </p:nvGrpSpPr>
        <p:grpSpPr>
          <a:xfrm>
            <a:off x="1127599" y="1768090"/>
            <a:ext cx="4075058" cy="4296236"/>
            <a:chOff x="3707238" y="487890"/>
            <a:chExt cx="5717080" cy="6027381"/>
          </a:xfrm>
          <a:solidFill>
            <a:srgbClr val="4F81BD"/>
          </a:solidFill>
        </p:grpSpPr>
        <p:sp>
          <p:nvSpPr>
            <p:cNvPr id="8" name="任意多边形 8">
              <a:extLst>
                <a:ext uri="{FF2B5EF4-FFF2-40B4-BE49-F238E27FC236}">
                  <a16:creationId xmlns:a16="http://schemas.microsoft.com/office/drawing/2014/main" xmlns="" id="{BA810D8B-6669-4563-8508-553FF64CBDBF}"/>
                </a:ext>
              </a:extLst>
            </p:cNvPr>
            <p:cNvSpPr/>
            <p:nvPr/>
          </p:nvSpPr>
          <p:spPr>
            <a:xfrm>
              <a:off x="5825066" y="3158066"/>
              <a:ext cx="2980266" cy="2980266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45AFE1"/>
            </a:solidFill>
            <a:ln>
              <a:solidFill>
                <a:srgbClr val="45AF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9">
              <a:extLst>
                <a:ext uri="{FF2B5EF4-FFF2-40B4-BE49-F238E27FC236}">
                  <a16:creationId xmlns:a16="http://schemas.microsoft.com/office/drawing/2014/main" xmlns="" id="{33547EFF-B3B6-49DB-85AE-CAB7068F17FB}"/>
                </a:ext>
              </a:extLst>
            </p:cNvPr>
            <p:cNvSpPr/>
            <p:nvPr/>
          </p:nvSpPr>
          <p:spPr>
            <a:xfrm>
              <a:off x="4091093" y="2453639"/>
              <a:ext cx="2167466" cy="2167466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46C8F4"/>
            </a:solidFill>
            <a:ln>
              <a:solidFill>
                <a:srgbClr val="46C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10">
              <a:extLst>
                <a:ext uri="{FF2B5EF4-FFF2-40B4-BE49-F238E27FC236}">
                  <a16:creationId xmlns:a16="http://schemas.microsoft.com/office/drawing/2014/main" xmlns="" id="{E1FEA554-287E-4C5F-919D-056CB7AF734A}"/>
                </a:ext>
              </a:extLst>
            </p:cNvPr>
            <p:cNvSpPr/>
            <p:nvPr/>
          </p:nvSpPr>
          <p:spPr>
            <a:xfrm>
              <a:off x="5066452" y="719665"/>
              <a:ext cx="2600961" cy="260096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86D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环形箭头 11">
              <a:extLst>
                <a:ext uri="{FF2B5EF4-FFF2-40B4-BE49-F238E27FC236}">
                  <a16:creationId xmlns:a16="http://schemas.microsoft.com/office/drawing/2014/main" xmlns="" id="{AA84AC70-2F44-4BE7-8D15-31205432294A}"/>
                </a:ext>
              </a:extLst>
            </p:cNvPr>
            <p:cNvSpPr/>
            <p:nvPr/>
          </p:nvSpPr>
          <p:spPr>
            <a:xfrm>
              <a:off x="5609577" y="2700530"/>
              <a:ext cx="3814741" cy="3814741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rgbClr val="45AFE1"/>
            </a:solidFill>
            <a:ln>
              <a:solidFill>
                <a:srgbClr val="45AF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" name="形状 11">
              <a:extLst>
                <a:ext uri="{FF2B5EF4-FFF2-40B4-BE49-F238E27FC236}">
                  <a16:creationId xmlns:a16="http://schemas.microsoft.com/office/drawing/2014/main" xmlns="" id="{46133B84-F735-407B-A27F-69CE829A8447}"/>
                </a:ext>
              </a:extLst>
            </p:cNvPr>
            <p:cNvSpPr/>
            <p:nvPr/>
          </p:nvSpPr>
          <p:spPr>
            <a:xfrm>
              <a:off x="3707238" y="1968806"/>
              <a:ext cx="2771648" cy="277164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46C8F4"/>
            </a:solidFill>
            <a:ln>
              <a:solidFill>
                <a:srgbClr val="46C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环形箭头 13">
              <a:extLst>
                <a:ext uri="{FF2B5EF4-FFF2-40B4-BE49-F238E27FC236}">
                  <a16:creationId xmlns:a16="http://schemas.microsoft.com/office/drawing/2014/main" xmlns="" id="{926E4E5B-CBA5-4C3F-91B4-58131CD8C583}"/>
                </a:ext>
              </a:extLst>
            </p:cNvPr>
            <p:cNvSpPr/>
            <p:nvPr/>
          </p:nvSpPr>
          <p:spPr>
            <a:xfrm>
              <a:off x="4813867" y="487890"/>
              <a:ext cx="2988394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86DDEE"/>
            </a:solidFill>
            <a:ln>
              <a:solidFill>
                <a:srgbClr val="86DD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C63F550-A4D8-4E3A-AB0B-CCC85BE96F7C}"/>
              </a:ext>
            </a:extLst>
          </p:cNvPr>
          <p:cNvSpPr txBox="1"/>
          <p:nvPr/>
        </p:nvSpPr>
        <p:spPr>
          <a:xfrm>
            <a:off x="2551223" y="2613711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造字工房力黑（非商用）常规体" pitchFamily="50" charset="-122"/>
              </a:rPr>
              <a:t>Step01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造字工房力黑（非商用）常规体" pitchFamily="50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13E4CD4-059F-4647-8CF4-52A69231551B}"/>
              </a:ext>
            </a:extLst>
          </p:cNvPr>
          <p:cNvSpPr txBox="1"/>
          <p:nvPr/>
        </p:nvSpPr>
        <p:spPr>
          <a:xfrm>
            <a:off x="1684654" y="371853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造字工房力黑（非商用）常规体" pitchFamily="50" charset="-122"/>
              </a:rPr>
              <a:t>Step02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造字工房力黑（非商用）常规体" pitchFamily="5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0B52416-C23F-494D-BD63-7432F6D290D0}"/>
              </a:ext>
            </a:extLst>
          </p:cNvPr>
          <p:cNvSpPr txBox="1"/>
          <p:nvPr/>
        </p:nvSpPr>
        <p:spPr>
          <a:xfrm>
            <a:off x="3041913" y="4396445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造字工房力黑（非商用）常规体" pitchFamily="50" charset="-122"/>
              </a:rPr>
              <a:t>Step03</a:t>
            </a:r>
            <a:endParaRPr kumimoji="0" lang="zh-CN" altLang="en-US" sz="28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造字工房力黑（非商用）常规体" pitchFamily="50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1A4E78D-B758-4DAC-87A8-5A940633FA3A}"/>
              </a:ext>
            </a:extLst>
          </p:cNvPr>
          <p:cNvGrpSpPr/>
          <p:nvPr/>
        </p:nvGrpSpPr>
        <p:grpSpPr>
          <a:xfrm>
            <a:off x="5972653" y="1937036"/>
            <a:ext cx="5091748" cy="1074178"/>
            <a:chOff x="5830247" y="1930556"/>
            <a:chExt cx="5091748" cy="1074178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9703C6C4-8642-4E06-B87E-0149B207FB80}"/>
                </a:ext>
              </a:extLst>
            </p:cNvPr>
            <p:cNvCxnSpPr/>
            <p:nvPr/>
          </p:nvCxnSpPr>
          <p:spPr>
            <a:xfrm>
              <a:off x="5830247" y="1975505"/>
              <a:ext cx="0" cy="947044"/>
            </a:xfrm>
            <a:prstGeom prst="line">
              <a:avLst/>
            </a:prstGeom>
            <a:ln>
              <a:solidFill>
                <a:srgbClr val="45A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A8989DE4-2582-4A34-A368-6F7F30C7F142}"/>
                </a:ext>
              </a:extLst>
            </p:cNvPr>
            <p:cNvSpPr/>
            <p:nvPr/>
          </p:nvSpPr>
          <p:spPr>
            <a:xfrm>
              <a:off x="5983603" y="1930556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400" b="1" kern="0" dirty="0">
                  <a:solidFill>
                    <a:srgbClr val="45AFE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rgbClr val="45AFE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B7C96BE7-192F-4BD9-91E7-544A0B158C16}"/>
                </a:ext>
              </a:extLst>
            </p:cNvPr>
            <p:cNvSpPr txBox="1"/>
            <p:nvPr/>
          </p:nvSpPr>
          <p:spPr>
            <a:xfrm>
              <a:off x="5983603" y="2275624"/>
              <a:ext cx="4938392" cy="72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consectetuer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Maecenas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congue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massa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Fusce posuere, magna sed pulvinar ultricies, purus lectus malesuada libero, sit amet commodo magna eros quis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56B65560-D07E-4122-8368-946C475BBE61}"/>
              </a:ext>
            </a:extLst>
          </p:cNvPr>
          <p:cNvGrpSpPr/>
          <p:nvPr/>
        </p:nvGrpSpPr>
        <p:grpSpPr>
          <a:xfrm>
            <a:off x="5972653" y="3281592"/>
            <a:ext cx="5091748" cy="1074178"/>
            <a:chOff x="5830247" y="1930556"/>
            <a:chExt cx="5091748" cy="1074178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D686720B-389B-4604-B8F7-7B0DD9B0F459}"/>
                </a:ext>
              </a:extLst>
            </p:cNvPr>
            <p:cNvCxnSpPr/>
            <p:nvPr/>
          </p:nvCxnSpPr>
          <p:spPr>
            <a:xfrm>
              <a:off x="5830247" y="1975505"/>
              <a:ext cx="0" cy="947044"/>
            </a:xfrm>
            <a:prstGeom prst="line">
              <a:avLst/>
            </a:prstGeom>
            <a:ln>
              <a:solidFill>
                <a:srgbClr val="45A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68F965BC-1D82-4ACF-B6E0-4644745823E1}"/>
                </a:ext>
              </a:extLst>
            </p:cNvPr>
            <p:cNvSpPr/>
            <p:nvPr/>
          </p:nvSpPr>
          <p:spPr>
            <a:xfrm>
              <a:off x="5983603" y="1930556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400" b="1" kern="0" dirty="0">
                  <a:solidFill>
                    <a:srgbClr val="45AFE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rgbClr val="45AFE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6E594A64-0526-45A0-B9A4-33DE7ADF7630}"/>
                </a:ext>
              </a:extLst>
            </p:cNvPr>
            <p:cNvSpPr txBox="1"/>
            <p:nvPr/>
          </p:nvSpPr>
          <p:spPr>
            <a:xfrm>
              <a:off x="5983603" y="2275624"/>
              <a:ext cx="4938392" cy="72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consectetuer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Maecenas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congue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massa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Fusce posuere, magna sed pulvinar ultricies, purus lectus malesuada libero, sit amet commodo magna eros quis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3F728A67-3A9F-44A8-BC5A-8A08146D485F}"/>
              </a:ext>
            </a:extLst>
          </p:cNvPr>
          <p:cNvGrpSpPr/>
          <p:nvPr/>
        </p:nvGrpSpPr>
        <p:grpSpPr>
          <a:xfrm>
            <a:off x="5972653" y="4626148"/>
            <a:ext cx="5091748" cy="1074178"/>
            <a:chOff x="5830247" y="1930556"/>
            <a:chExt cx="5091748" cy="107417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FB0958BA-D518-4C23-8354-348D2B959952}"/>
                </a:ext>
              </a:extLst>
            </p:cNvPr>
            <p:cNvCxnSpPr/>
            <p:nvPr/>
          </p:nvCxnSpPr>
          <p:spPr>
            <a:xfrm>
              <a:off x="5830247" y="1975505"/>
              <a:ext cx="0" cy="947044"/>
            </a:xfrm>
            <a:prstGeom prst="line">
              <a:avLst/>
            </a:prstGeom>
            <a:ln>
              <a:solidFill>
                <a:srgbClr val="45A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28198327-8227-4249-9286-037D39B8402C}"/>
                </a:ext>
              </a:extLst>
            </p:cNvPr>
            <p:cNvSpPr/>
            <p:nvPr/>
          </p:nvSpPr>
          <p:spPr>
            <a:xfrm>
              <a:off x="5983603" y="1930556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400" b="1" kern="0" dirty="0">
                  <a:solidFill>
                    <a:srgbClr val="45AFE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rgbClr val="45AFE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218E50DA-B47E-41A6-981A-559170915CEA}"/>
                </a:ext>
              </a:extLst>
            </p:cNvPr>
            <p:cNvSpPr txBox="1"/>
            <p:nvPr/>
          </p:nvSpPr>
          <p:spPr>
            <a:xfrm>
              <a:off x="5983603" y="2275624"/>
              <a:ext cx="4938392" cy="72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consectetuer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Maecenas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congue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massa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Fusce posuere, magna sed pulvinar ultricies, purus lectus malesuada libero, sit amet commodo magna eros quis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13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BB2B4B-BF06-4DE5-83F4-566E2EBB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6915" y="-2656915"/>
            <a:ext cx="6878170" cy="12192002"/>
          </a:xfrm>
          <a:prstGeom prst="rect">
            <a:avLst/>
          </a:prstGeom>
          <a:solidFill>
            <a:srgbClr val="86DDEE"/>
          </a:solidFill>
        </p:spPr>
      </p:pic>
      <p:sp>
        <p:nvSpPr>
          <p:cNvPr id="8" name="流程图: 决策 7">
            <a:extLst>
              <a:ext uri="{FF2B5EF4-FFF2-40B4-BE49-F238E27FC236}">
                <a16:creationId xmlns:a16="http://schemas.microsoft.com/office/drawing/2014/main" xmlns="" id="{24D779F4-B8AD-4A0E-90EA-404BFEA302A2}"/>
              </a:ext>
            </a:extLst>
          </p:cNvPr>
          <p:cNvSpPr/>
          <p:nvPr/>
        </p:nvSpPr>
        <p:spPr>
          <a:xfrm>
            <a:off x="445825" y="288204"/>
            <a:ext cx="11382233" cy="6281590"/>
          </a:xfrm>
          <a:prstGeom prst="flowChartDecision">
            <a:avLst/>
          </a:pr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xmlns="" id="{3E252B1D-E92D-48F8-B11C-33CA8D1EC9C5}"/>
              </a:ext>
            </a:extLst>
          </p:cNvPr>
          <p:cNvSpPr/>
          <p:nvPr/>
        </p:nvSpPr>
        <p:spPr>
          <a:xfrm>
            <a:off x="1000870" y="657939"/>
            <a:ext cx="10272145" cy="554212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508 h 10508"/>
              <a:gd name="connsiteX1" fmla="*/ 5041 w 10000"/>
              <a:gd name="connsiteY1" fmla="*/ 0 h 10508"/>
              <a:gd name="connsiteX2" fmla="*/ 10000 w 10000"/>
              <a:gd name="connsiteY2" fmla="*/ 5508 h 10508"/>
              <a:gd name="connsiteX3" fmla="*/ 5000 w 10000"/>
              <a:gd name="connsiteY3" fmla="*/ 10508 h 10508"/>
              <a:gd name="connsiteX4" fmla="*/ 0 w 10000"/>
              <a:gd name="connsiteY4" fmla="*/ 5508 h 10508"/>
              <a:gd name="connsiteX0" fmla="*/ 0 w 10000"/>
              <a:gd name="connsiteY0" fmla="*/ 5508 h 10856"/>
              <a:gd name="connsiteX1" fmla="*/ 5041 w 10000"/>
              <a:gd name="connsiteY1" fmla="*/ 0 h 10856"/>
              <a:gd name="connsiteX2" fmla="*/ 10000 w 10000"/>
              <a:gd name="connsiteY2" fmla="*/ 5508 h 10856"/>
              <a:gd name="connsiteX3" fmla="*/ 5027 w 10000"/>
              <a:gd name="connsiteY3" fmla="*/ 10856 h 10856"/>
              <a:gd name="connsiteX4" fmla="*/ 0 w 10000"/>
              <a:gd name="connsiteY4" fmla="*/ 5508 h 10856"/>
              <a:gd name="connsiteX0" fmla="*/ 0 w 10190"/>
              <a:gd name="connsiteY0" fmla="*/ 5508 h 10856"/>
              <a:gd name="connsiteX1" fmla="*/ 5041 w 10190"/>
              <a:gd name="connsiteY1" fmla="*/ 0 h 10856"/>
              <a:gd name="connsiteX2" fmla="*/ 10190 w 10190"/>
              <a:gd name="connsiteY2" fmla="*/ 5455 h 10856"/>
              <a:gd name="connsiteX3" fmla="*/ 5027 w 10190"/>
              <a:gd name="connsiteY3" fmla="*/ 10856 h 10856"/>
              <a:gd name="connsiteX4" fmla="*/ 0 w 10190"/>
              <a:gd name="connsiteY4" fmla="*/ 5508 h 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" h="10856">
                <a:moveTo>
                  <a:pt x="0" y="5508"/>
                </a:moveTo>
                <a:lnTo>
                  <a:pt x="5041" y="0"/>
                </a:lnTo>
                <a:lnTo>
                  <a:pt x="10190" y="5455"/>
                </a:lnTo>
                <a:lnTo>
                  <a:pt x="5027" y="10856"/>
                </a:lnTo>
                <a:lnTo>
                  <a:pt x="0" y="5508"/>
                </a:lnTo>
                <a:close/>
              </a:path>
            </a:pathLst>
          </a:custGeom>
          <a:noFill/>
          <a:ln w="79375">
            <a:gradFill>
              <a:gsLst>
                <a:gs pos="0">
                  <a:srgbClr val="45AFE1"/>
                </a:gs>
                <a:gs pos="33000">
                  <a:srgbClr val="86DDEE"/>
                </a:gs>
                <a:gs pos="71000">
                  <a:srgbClr val="45AFE1"/>
                </a:gs>
                <a:gs pos="97000">
                  <a:srgbClr val="86DDE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2A913CA-514B-42FF-84B2-ED4C6459B492}"/>
              </a:ext>
            </a:extLst>
          </p:cNvPr>
          <p:cNvSpPr txBox="1"/>
          <p:nvPr/>
        </p:nvSpPr>
        <p:spPr>
          <a:xfrm>
            <a:off x="445825" y="396329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7767E20-2D0F-4884-9CD4-D274C73DDB5B}"/>
              </a:ext>
            </a:extLst>
          </p:cNvPr>
          <p:cNvSpPr txBox="1"/>
          <p:nvPr/>
        </p:nvSpPr>
        <p:spPr>
          <a:xfrm>
            <a:off x="3226904" y="2363037"/>
            <a:ext cx="573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03602DA-E3F3-4DB5-BA7D-75920ABF8A89}"/>
              </a:ext>
            </a:extLst>
          </p:cNvPr>
          <p:cNvSpPr/>
          <p:nvPr/>
        </p:nvSpPr>
        <p:spPr>
          <a:xfrm>
            <a:off x="3746639" y="3376827"/>
            <a:ext cx="4698722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</a:t>
            </a:r>
            <a:r>
              <a:rPr lang="en-US" altLang="zh-CN" sz="1100" dirty="0" err="1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congue</a:t>
            </a:r>
            <a:r>
              <a:rPr lang="en-US" altLang="zh-CN" sz="1100" dirty="0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9D9F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massa</a:t>
            </a:r>
            <a:endParaRPr lang="zh-CN" altLang="en-US" sz="1100" dirty="0">
              <a:solidFill>
                <a:srgbClr val="9D9F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90EF6E3E-8150-445D-9859-990B13306362}"/>
              </a:ext>
            </a:extLst>
          </p:cNvPr>
          <p:cNvCxnSpPr>
            <a:cxnSpLocks/>
          </p:cNvCxnSpPr>
          <p:nvPr/>
        </p:nvCxnSpPr>
        <p:spPr>
          <a:xfrm>
            <a:off x="5612296" y="4214191"/>
            <a:ext cx="1152939" cy="0"/>
          </a:xfrm>
          <a:prstGeom prst="line">
            <a:avLst/>
          </a:prstGeom>
          <a:ln w="57150">
            <a:solidFill>
              <a:srgbClr val="45AF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BB2B4B-BF06-4DE5-83F4-566E2EBB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6915" y="-2656915"/>
            <a:ext cx="6878170" cy="12192002"/>
          </a:xfrm>
          <a:prstGeom prst="rect">
            <a:avLst/>
          </a:prstGeom>
          <a:solidFill>
            <a:srgbClr val="86DDEE"/>
          </a:solidFill>
        </p:spPr>
      </p:pic>
      <p:sp>
        <p:nvSpPr>
          <p:cNvPr id="8" name="流程图: 决策 7">
            <a:extLst>
              <a:ext uri="{FF2B5EF4-FFF2-40B4-BE49-F238E27FC236}">
                <a16:creationId xmlns:a16="http://schemas.microsoft.com/office/drawing/2014/main" xmlns="" id="{24D779F4-B8AD-4A0E-90EA-404BFEA302A2}"/>
              </a:ext>
            </a:extLst>
          </p:cNvPr>
          <p:cNvSpPr/>
          <p:nvPr/>
        </p:nvSpPr>
        <p:spPr>
          <a:xfrm>
            <a:off x="445825" y="288204"/>
            <a:ext cx="11382233" cy="6281590"/>
          </a:xfrm>
          <a:prstGeom prst="flowChartDecision">
            <a:avLst/>
          </a:pr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xmlns="" id="{3E252B1D-E92D-48F8-B11C-33CA8D1EC9C5}"/>
              </a:ext>
            </a:extLst>
          </p:cNvPr>
          <p:cNvSpPr/>
          <p:nvPr/>
        </p:nvSpPr>
        <p:spPr>
          <a:xfrm>
            <a:off x="1000870" y="657939"/>
            <a:ext cx="10272145" cy="554212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508 h 10508"/>
              <a:gd name="connsiteX1" fmla="*/ 5041 w 10000"/>
              <a:gd name="connsiteY1" fmla="*/ 0 h 10508"/>
              <a:gd name="connsiteX2" fmla="*/ 10000 w 10000"/>
              <a:gd name="connsiteY2" fmla="*/ 5508 h 10508"/>
              <a:gd name="connsiteX3" fmla="*/ 5000 w 10000"/>
              <a:gd name="connsiteY3" fmla="*/ 10508 h 10508"/>
              <a:gd name="connsiteX4" fmla="*/ 0 w 10000"/>
              <a:gd name="connsiteY4" fmla="*/ 5508 h 10508"/>
              <a:gd name="connsiteX0" fmla="*/ 0 w 10000"/>
              <a:gd name="connsiteY0" fmla="*/ 5508 h 10856"/>
              <a:gd name="connsiteX1" fmla="*/ 5041 w 10000"/>
              <a:gd name="connsiteY1" fmla="*/ 0 h 10856"/>
              <a:gd name="connsiteX2" fmla="*/ 10000 w 10000"/>
              <a:gd name="connsiteY2" fmla="*/ 5508 h 10856"/>
              <a:gd name="connsiteX3" fmla="*/ 5027 w 10000"/>
              <a:gd name="connsiteY3" fmla="*/ 10856 h 10856"/>
              <a:gd name="connsiteX4" fmla="*/ 0 w 10000"/>
              <a:gd name="connsiteY4" fmla="*/ 5508 h 10856"/>
              <a:gd name="connsiteX0" fmla="*/ 0 w 10190"/>
              <a:gd name="connsiteY0" fmla="*/ 5508 h 10856"/>
              <a:gd name="connsiteX1" fmla="*/ 5041 w 10190"/>
              <a:gd name="connsiteY1" fmla="*/ 0 h 10856"/>
              <a:gd name="connsiteX2" fmla="*/ 10190 w 10190"/>
              <a:gd name="connsiteY2" fmla="*/ 5455 h 10856"/>
              <a:gd name="connsiteX3" fmla="*/ 5027 w 10190"/>
              <a:gd name="connsiteY3" fmla="*/ 10856 h 10856"/>
              <a:gd name="connsiteX4" fmla="*/ 0 w 10190"/>
              <a:gd name="connsiteY4" fmla="*/ 5508 h 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" h="10856">
                <a:moveTo>
                  <a:pt x="0" y="5508"/>
                </a:moveTo>
                <a:lnTo>
                  <a:pt x="5041" y="0"/>
                </a:lnTo>
                <a:lnTo>
                  <a:pt x="10190" y="5455"/>
                </a:lnTo>
                <a:lnTo>
                  <a:pt x="5027" y="10856"/>
                </a:lnTo>
                <a:lnTo>
                  <a:pt x="0" y="5508"/>
                </a:lnTo>
                <a:close/>
              </a:path>
            </a:pathLst>
          </a:custGeom>
          <a:noFill/>
          <a:ln w="79375">
            <a:gradFill>
              <a:gsLst>
                <a:gs pos="0">
                  <a:srgbClr val="45AFE1"/>
                </a:gs>
                <a:gs pos="33000">
                  <a:srgbClr val="86DDEE"/>
                </a:gs>
                <a:gs pos="71000">
                  <a:srgbClr val="45AFE1"/>
                </a:gs>
                <a:gs pos="97000">
                  <a:srgbClr val="86DDE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2A913CA-514B-42FF-84B2-ED4C6459B492}"/>
              </a:ext>
            </a:extLst>
          </p:cNvPr>
          <p:cNvSpPr txBox="1"/>
          <p:nvPr/>
        </p:nvSpPr>
        <p:spPr>
          <a:xfrm>
            <a:off x="445825" y="396329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47">
            <a:extLst>
              <a:ext uri="{FF2B5EF4-FFF2-40B4-BE49-F238E27FC236}">
                <a16:creationId xmlns:a16="http://schemas.microsoft.com/office/drawing/2014/main" xmlns="" id="{9CFF316A-1AF2-4FC8-B23A-4B8738391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836" y="2853232"/>
            <a:ext cx="1553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kumimoji="0" lang="zh-CN" altLang="en-US" sz="40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4" name="矩形 248">
            <a:extLst>
              <a:ext uri="{FF2B5EF4-FFF2-40B4-BE49-F238E27FC236}">
                <a16:creationId xmlns:a16="http://schemas.microsoft.com/office/drawing/2014/main" xmlns="" id="{7A048CC9-C36D-4AB0-A8DC-9F701FDA1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182" y="3659703"/>
            <a:ext cx="1908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en-US" sz="24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9005469-0FDF-40A2-BCBC-AC51104E2DB1}"/>
              </a:ext>
            </a:extLst>
          </p:cNvPr>
          <p:cNvGrpSpPr/>
          <p:nvPr/>
        </p:nvGrpSpPr>
        <p:grpSpPr>
          <a:xfrm>
            <a:off x="5190678" y="1470512"/>
            <a:ext cx="4121589" cy="704662"/>
            <a:chOff x="1974411" y="1663311"/>
            <a:chExt cx="4121589" cy="70466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18035214-D76B-4416-A607-B829E733C3E8}"/>
                </a:ext>
              </a:extLst>
            </p:cNvPr>
            <p:cNvSpPr txBox="1"/>
            <p:nvPr/>
          </p:nvSpPr>
          <p:spPr>
            <a:xfrm>
              <a:off x="2411901" y="1663311"/>
              <a:ext cx="12105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0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427BF46D-7A95-4B36-B97E-19F476F7A828}"/>
                </a:ext>
              </a:extLst>
            </p:cNvPr>
            <p:cNvSpPr/>
            <p:nvPr/>
          </p:nvSpPr>
          <p:spPr>
            <a:xfrm>
              <a:off x="2431229" y="2039484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CB186D8C-0C4B-406A-81DA-56C49FF79FD5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A1476C3B-B5C2-458A-81F4-9D85A4AA9CFF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45F5482B-E21A-49A5-AC92-AFB997BBACFA}"/>
              </a:ext>
            </a:extLst>
          </p:cNvPr>
          <p:cNvGrpSpPr/>
          <p:nvPr/>
        </p:nvGrpSpPr>
        <p:grpSpPr>
          <a:xfrm>
            <a:off x="5185518" y="2392637"/>
            <a:ext cx="4121589" cy="704662"/>
            <a:chOff x="1974411" y="1663311"/>
            <a:chExt cx="4121589" cy="70466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C6AA1221-63F6-4B0E-8DA2-EF8F8398C75D}"/>
                </a:ext>
              </a:extLst>
            </p:cNvPr>
            <p:cNvSpPr txBox="1"/>
            <p:nvPr/>
          </p:nvSpPr>
          <p:spPr>
            <a:xfrm>
              <a:off x="2411901" y="1663311"/>
              <a:ext cx="12105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0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CAC5389C-0322-4EB1-8BA2-309FF4E52D52}"/>
                </a:ext>
              </a:extLst>
            </p:cNvPr>
            <p:cNvSpPr/>
            <p:nvPr/>
          </p:nvSpPr>
          <p:spPr>
            <a:xfrm>
              <a:off x="2431229" y="2039484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62E647A7-38BE-4226-AB18-68FA171CE3DC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5D9DF7A1-BEE0-46F7-9CE9-CF25DA37E09A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4BFBDFAA-9D58-4BE5-AE37-64C1E6B32743}"/>
              </a:ext>
            </a:extLst>
          </p:cNvPr>
          <p:cNvGrpSpPr/>
          <p:nvPr/>
        </p:nvGrpSpPr>
        <p:grpSpPr>
          <a:xfrm>
            <a:off x="5185518" y="3338604"/>
            <a:ext cx="4121589" cy="704662"/>
            <a:chOff x="1974411" y="1663311"/>
            <a:chExt cx="4121589" cy="704662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301670C1-EBE4-4F9E-B676-2091AE37953C}"/>
                </a:ext>
              </a:extLst>
            </p:cNvPr>
            <p:cNvSpPr txBox="1"/>
            <p:nvPr/>
          </p:nvSpPr>
          <p:spPr>
            <a:xfrm>
              <a:off x="2411901" y="1663311"/>
              <a:ext cx="12105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0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49640664-D374-4648-8333-D7766A672BB9}"/>
                </a:ext>
              </a:extLst>
            </p:cNvPr>
            <p:cNvSpPr/>
            <p:nvPr/>
          </p:nvSpPr>
          <p:spPr>
            <a:xfrm>
              <a:off x="2431229" y="2039484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7B66DE54-F028-4A0A-B87A-E9ECB27D7B10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08D8761C-321B-4A4A-B94B-819C7351ADE7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9EF144BC-1737-429C-BEF5-34767BC263C2}"/>
              </a:ext>
            </a:extLst>
          </p:cNvPr>
          <p:cNvGrpSpPr/>
          <p:nvPr/>
        </p:nvGrpSpPr>
        <p:grpSpPr>
          <a:xfrm>
            <a:off x="5185518" y="4322740"/>
            <a:ext cx="4121589" cy="704662"/>
            <a:chOff x="1974411" y="1663311"/>
            <a:chExt cx="4121589" cy="704662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112094C7-978A-47A5-B7A7-5FBF7180CFC6}"/>
                </a:ext>
              </a:extLst>
            </p:cNvPr>
            <p:cNvSpPr txBox="1"/>
            <p:nvPr/>
          </p:nvSpPr>
          <p:spPr>
            <a:xfrm>
              <a:off x="2411901" y="1663311"/>
              <a:ext cx="1210588" cy="49962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0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2B67DA0E-1095-4EA2-8015-EB9ACB4D8A49}"/>
                </a:ext>
              </a:extLst>
            </p:cNvPr>
            <p:cNvSpPr/>
            <p:nvPr/>
          </p:nvSpPr>
          <p:spPr>
            <a:xfrm>
              <a:off x="2431229" y="2039484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6AF13825-BE95-49E4-AC96-522D42AF5055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836125EE-A37C-42D1-A2BB-E1DA65B69372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BB2B4B-BF06-4DE5-83F4-566E2EBB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6915" y="-2656915"/>
            <a:ext cx="6878170" cy="12192002"/>
          </a:xfrm>
          <a:prstGeom prst="rect">
            <a:avLst/>
          </a:prstGeom>
          <a:solidFill>
            <a:srgbClr val="86DDEE"/>
          </a:solidFill>
        </p:spPr>
      </p:pic>
      <p:sp>
        <p:nvSpPr>
          <p:cNvPr id="8" name="流程图: 决策 7">
            <a:extLst>
              <a:ext uri="{FF2B5EF4-FFF2-40B4-BE49-F238E27FC236}">
                <a16:creationId xmlns:a16="http://schemas.microsoft.com/office/drawing/2014/main" xmlns="" id="{24D779F4-B8AD-4A0E-90EA-404BFEA302A2}"/>
              </a:ext>
            </a:extLst>
          </p:cNvPr>
          <p:cNvSpPr/>
          <p:nvPr/>
        </p:nvSpPr>
        <p:spPr>
          <a:xfrm>
            <a:off x="445825" y="288204"/>
            <a:ext cx="11382233" cy="6281590"/>
          </a:xfrm>
          <a:prstGeom prst="flowChartDecision">
            <a:avLst/>
          </a:pr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xmlns="" id="{3E252B1D-E92D-48F8-B11C-33CA8D1EC9C5}"/>
              </a:ext>
            </a:extLst>
          </p:cNvPr>
          <p:cNvSpPr/>
          <p:nvPr/>
        </p:nvSpPr>
        <p:spPr>
          <a:xfrm>
            <a:off x="1000870" y="657939"/>
            <a:ext cx="10272145" cy="554212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508 h 10508"/>
              <a:gd name="connsiteX1" fmla="*/ 5041 w 10000"/>
              <a:gd name="connsiteY1" fmla="*/ 0 h 10508"/>
              <a:gd name="connsiteX2" fmla="*/ 10000 w 10000"/>
              <a:gd name="connsiteY2" fmla="*/ 5508 h 10508"/>
              <a:gd name="connsiteX3" fmla="*/ 5000 w 10000"/>
              <a:gd name="connsiteY3" fmla="*/ 10508 h 10508"/>
              <a:gd name="connsiteX4" fmla="*/ 0 w 10000"/>
              <a:gd name="connsiteY4" fmla="*/ 5508 h 10508"/>
              <a:gd name="connsiteX0" fmla="*/ 0 w 10000"/>
              <a:gd name="connsiteY0" fmla="*/ 5508 h 10856"/>
              <a:gd name="connsiteX1" fmla="*/ 5041 w 10000"/>
              <a:gd name="connsiteY1" fmla="*/ 0 h 10856"/>
              <a:gd name="connsiteX2" fmla="*/ 10000 w 10000"/>
              <a:gd name="connsiteY2" fmla="*/ 5508 h 10856"/>
              <a:gd name="connsiteX3" fmla="*/ 5027 w 10000"/>
              <a:gd name="connsiteY3" fmla="*/ 10856 h 10856"/>
              <a:gd name="connsiteX4" fmla="*/ 0 w 10000"/>
              <a:gd name="connsiteY4" fmla="*/ 5508 h 10856"/>
              <a:gd name="connsiteX0" fmla="*/ 0 w 10190"/>
              <a:gd name="connsiteY0" fmla="*/ 5508 h 10856"/>
              <a:gd name="connsiteX1" fmla="*/ 5041 w 10190"/>
              <a:gd name="connsiteY1" fmla="*/ 0 h 10856"/>
              <a:gd name="connsiteX2" fmla="*/ 10190 w 10190"/>
              <a:gd name="connsiteY2" fmla="*/ 5455 h 10856"/>
              <a:gd name="connsiteX3" fmla="*/ 5027 w 10190"/>
              <a:gd name="connsiteY3" fmla="*/ 10856 h 10856"/>
              <a:gd name="connsiteX4" fmla="*/ 0 w 10190"/>
              <a:gd name="connsiteY4" fmla="*/ 5508 h 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" h="10856">
                <a:moveTo>
                  <a:pt x="0" y="5508"/>
                </a:moveTo>
                <a:lnTo>
                  <a:pt x="5041" y="0"/>
                </a:lnTo>
                <a:lnTo>
                  <a:pt x="10190" y="5455"/>
                </a:lnTo>
                <a:lnTo>
                  <a:pt x="5027" y="10856"/>
                </a:lnTo>
                <a:lnTo>
                  <a:pt x="0" y="5508"/>
                </a:lnTo>
                <a:close/>
              </a:path>
            </a:pathLst>
          </a:custGeom>
          <a:noFill/>
          <a:ln w="79375">
            <a:gradFill>
              <a:gsLst>
                <a:gs pos="0">
                  <a:srgbClr val="45AFE1"/>
                </a:gs>
                <a:gs pos="33000">
                  <a:srgbClr val="86DDEE"/>
                </a:gs>
                <a:gs pos="71000">
                  <a:srgbClr val="45AFE1"/>
                </a:gs>
                <a:gs pos="97000">
                  <a:srgbClr val="86DDE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2A913CA-514B-42FF-84B2-ED4C6459B492}"/>
              </a:ext>
            </a:extLst>
          </p:cNvPr>
          <p:cNvSpPr txBox="1"/>
          <p:nvPr/>
        </p:nvSpPr>
        <p:spPr>
          <a:xfrm>
            <a:off x="445825" y="396329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E4C75A6-B9B7-4928-8C4D-149CCD136606}"/>
              </a:ext>
            </a:extLst>
          </p:cNvPr>
          <p:cNvSpPr txBox="1"/>
          <p:nvPr/>
        </p:nvSpPr>
        <p:spPr>
          <a:xfrm>
            <a:off x="5182929" y="2852937"/>
            <a:ext cx="1826142" cy="7439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32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93D16E8-226F-49FA-9042-C0B55E1406E9}"/>
              </a:ext>
            </a:extLst>
          </p:cNvPr>
          <p:cNvSpPr/>
          <p:nvPr/>
        </p:nvSpPr>
        <p:spPr>
          <a:xfrm>
            <a:off x="4124358" y="2116733"/>
            <a:ext cx="37738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54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43CF4111-C952-47C1-8F8D-3CE977AC0462}"/>
              </a:ext>
            </a:extLst>
          </p:cNvPr>
          <p:cNvSpPr txBox="1"/>
          <p:nvPr/>
        </p:nvSpPr>
        <p:spPr>
          <a:xfrm>
            <a:off x="3846442" y="3885126"/>
            <a:ext cx="4499116" cy="68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050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</p:spTree>
    <p:extLst>
      <p:ext uri="{BB962C8B-B14F-4D97-AF65-F5344CB8AC3E}">
        <p14:creationId xmlns:p14="http://schemas.microsoft.com/office/powerpoint/2010/main" val="32006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4BF7647-4203-438E-B86F-0CB7A3039D04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74E256E2-12D8-4C5F-B1A4-3D8992092538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EDC34175-481F-4132-9853-E2BC117D7915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BBCC1AC-B643-4327-9F47-7877D1EAA093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C74303F-84DE-42B0-8D75-9E1A00F615AD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DDDF249-B1C0-4F4A-91A6-679B232D5DDA}"/>
              </a:ext>
            </a:extLst>
          </p:cNvPr>
          <p:cNvSpPr/>
          <p:nvPr/>
        </p:nvSpPr>
        <p:spPr>
          <a:xfrm>
            <a:off x="967896" y="4818631"/>
            <a:ext cx="18261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A2FA103-864F-41B6-B0CF-62CF53B0AC4E}"/>
              </a:ext>
            </a:extLst>
          </p:cNvPr>
          <p:cNvSpPr/>
          <p:nvPr/>
        </p:nvSpPr>
        <p:spPr>
          <a:xfrm>
            <a:off x="8475260" y="1488943"/>
            <a:ext cx="3716740" cy="2919019"/>
          </a:xfrm>
          <a:prstGeom prst="rect">
            <a:avLst/>
          </a:prstGeom>
          <a:solidFill>
            <a:srgbClr val="45AFE1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238A6CD-CA8C-4DBA-AE6B-FE7F0A6577F1}"/>
              </a:ext>
            </a:extLst>
          </p:cNvPr>
          <p:cNvSpPr txBox="1"/>
          <p:nvPr/>
        </p:nvSpPr>
        <p:spPr>
          <a:xfrm>
            <a:off x="967896" y="5175601"/>
            <a:ext cx="2781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06062BA-C4C8-4297-B1FB-EC87CFC1338D}"/>
              </a:ext>
            </a:extLst>
          </p:cNvPr>
          <p:cNvSpPr/>
          <p:nvPr/>
        </p:nvSpPr>
        <p:spPr>
          <a:xfrm>
            <a:off x="4705428" y="4816131"/>
            <a:ext cx="18261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B219EB9-3AA8-41CF-9C4F-958DFB567D7B}"/>
              </a:ext>
            </a:extLst>
          </p:cNvPr>
          <p:cNvSpPr txBox="1"/>
          <p:nvPr/>
        </p:nvSpPr>
        <p:spPr>
          <a:xfrm>
            <a:off x="4705428" y="5175601"/>
            <a:ext cx="2781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6027966-6039-4080-B296-2C5C3480D019}"/>
              </a:ext>
            </a:extLst>
          </p:cNvPr>
          <p:cNvSpPr/>
          <p:nvPr/>
        </p:nvSpPr>
        <p:spPr>
          <a:xfrm>
            <a:off x="8442960" y="4816131"/>
            <a:ext cx="18261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017DE2D-977E-4B10-85A4-EF086FD685C8}"/>
              </a:ext>
            </a:extLst>
          </p:cNvPr>
          <p:cNvSpPr txBox="1"/>
          <p:nvPr/>
        </p:nvSpPr>
        <p:spPr>
          <a:xfrm>
            <a:off x="8442960" y="5175601"/>
            <a:ext cx="2781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planet-saturn_65804">
            <a:extLst>
              <a:ext uri="{FF2B5EF4-FFF2-40B4-BE49-F238E27FC236}">
                <a16:creationId xmlns:a16="http://schemas.microsoft.com/office/drawing/2014/main" xmlns="" id="{A482B712-5D2A-4F30-A587-F74365619998}"/>
              </a:ext>
            </a:extLst>
          </p:cNvPr>
          <p:cNvSpPr>
            <a:spLocks noChangeAspect="1"/>
          </p:cNvSpPr>
          <p:nvPr/>
        </p:nvSpPr>
        <p:spPr bwMode="auto">
          <a:xfrm>
            <a:off x="10032014" y="1801506"/>
            <a:ext cx="603231" cy="60968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0058" h="606478">
                <a:moveTo>
                  <a:pt x="62420" y="416759"/>
                </a:moveTo>
                <a:cubicBezTo>
                  <a:pt x="76726" y="430734"/>
                  <a:pt x="91913" y="443467"/>
                  <a:pt x="107826" y="455424"/>
                </a:cubicBezTo>
                <a:cubicBezTo>
                  <a:pt x="125916" y="468933"/>
                  <a:pt x="144939" y="481356"/>
                  <a:pt x="164583" y="492640"/>
                </a:cubicBezTo>
                <a:cubicBezTo>
                  <a:pt x="203821" y="515103"/>
                  <a:pt x="245547" y="533271"/>
                  <a:pt x="288776" y="546781"/>
                </a:cubicBezTo>
                <a:cubicBezTo>
                  <a:pt x="310339" y="553561"/>
                  <a:pt x="332369" y="559100"/>
                  <a:pt x="354605" y="563085"/>
                </a:cubicBezTo>
                <a:cubicBezTo>
                  <a:pt x="374095" y="566605"/>
                  <a:pt x="393791" y="569037"/>
                  <a:pt x="413695" y="570073"/>
                </a:cubicBezTo>
                <a:cubicBezTo>
                  <a:pt x="351080" y="610031"/>
                  <a:pt x="270324" y="619141"/>
                  <a:pt x="197135" y="587153"/>
                </a:cubicBezTo>
                <a:cubicBezTo>
                  <a:pt x="123842" y="555269"/>
                  <a:pt x="75637" y="489845"/>
                  <a:pt x="62420" y="416759"/>
                </a:cubicBezTo>
                <a:close/>
                <a:moveTo>
                  <a:pt x="142343" y="165989"/>
                </a:moveTo>
                <a:cubicBezTo>
                  <a:pt x="145608" y="166041"/>
                  <a:pt x="148770" y="166196"/>
                  <a:pt x="151983" y="166299"/>
                </a:cubicBezTo>
                <a:cubicBezTo>
                  <a:pt x="136694" y="176236"/>
                  <a:pt x="122649" y="187725"/>
                  <a:pt x="110107" y="200560"/>
                </a:cubicBezTo>
                <a:cubicBezTo>
                  <a:pt x="93523" y="204493"/>
                  <a:pt x="74762" y="211428"/>
                  <a:pt x="61805" y="222762"/>
                </a:cubicBezTo>
                <a:cubicBezTo>
                  <a:pt x="41956" y="239945"/>
                  <a:pt x="41541" y="265149"/>
                  <a:pt x="51129" y="288127"/>
                </a:cubicBezTo>
                <a:cubicBezTo>
                  <a:pt x="69994" y="333256"/>
                  <a:pt x="111818" y="368138"/>
                  <a:pt x="151050" y="395568"/>
                </a:cubicBezTo>
                <a:cubicBezTo>
                  <a:pt x="159135" y="401157"/>
                  <a:pt x="167375" y="406643"/>
                  <a:pt x="175823" y="411818"/>
                </a:cubicBezTo>
                <a:cubicBezTo>
                  <a:pt x="250660" y="457931"/>
                  <a:pt x="338351" y="492450"/>
                  <a:pt x="426559" y="499334"/>
                </a:cubicBezTo>
                <a:cubicBezTo>
                  <a:pt x="457552" y="501766"/>
                  <a:pt x="492068" y="501456"/>
                  <a:pt x="521246" y="489190"/>
                </a:cubicBezTo>
                <a:cubicBezTo>
                  <a:pt x="534980" y="483394"/>
                  <a:pt x="547626" y="473405"/>
                  <a:pt x="553327" y="459587"/>
                </a:cubicBezTo>
                <a:cubicBezTo>
                  <a:pt x="561671" y="439351"/>
                  <a:pt x="554208" y="416062"/>
                  <a:pt x="545138" y="397327"/>
                </a:cubicBezTo>
                <a:cubicBezTo>
                  <a:pt x="543635" y="394326"/>
                  <a:pt x="542029" y="391272"/>
                  <a:pt x="540370" y="388322"/>
                </a:cubicBezTo>
                <a:cubicBezTo>
                  <a:pt x="540526" y="385269"/>
                  <a:pt x="540577" y="382215"/>
                  <a:pt x="540681" y="379214"/>
                </a:cubicBezTo>
                <a:cubicBezTo>
                  <a:pt x="540785" y="363998"/>
                  <a:pt x="539645" y="348989"/>
                  <a:pt x="537053" y="334136"/>
                </a:cubicBezTo>
                <a:cubicBezTo>
                  <a:pt x="544879" y="341744"/>
                  <a:pt x="552705" y="350025"/>
                  <a:pt x="560168" y="359237"/>
                </a:cubicBezTo>
                <a:cubicBezTo>
                  <a:pt x="577892" y="381180"/>
                  <a:pt x="592404" y="406643"/>
                  <a:pt x="596083" y="435107"/>
                </a:cubicBezTo>
                <a:cubicBezTo>
                  <a:pt x="599141" y="458707"/>
                  <a:pt x="592974" y="482565"/>
                  <a:pt x="578203" y="501352"/>
                </a:cubicBezTo>
                <a:cubicBezTo>
                  <a:pt x="570637" y="510926"/>
                  <a:pt x="561412" y="518793"/>
                  <a:pt x="551513" y="524952"/>
                </a:cubicBezTo>
                <a:cubicBezTo>
                  <a:pt x="523475" y="542548"/>
                  <a:pt x="488699" y="549224"/>
                  <a:pt x="455997" y="550880"/>
                </a:cubicBezTo>
                <a:cubicBezTo>
                  <a:pt x="369758" y="555279"/>
                  <a:pt x="280150" y="528523"/>
                  <a:pt x="203706" y="490173"/>
                </a:cubicBezTo>
                <a:cubicBezTo>
                  <a:pt x="156181" y="466367"/>
                  <a:pt x="110159" y="436039"/>
                  <a:pt x="72015" y="398880"/>
                </a:cubicBezTo>
                <a:cubicBezTo>
                  <a:pt x="41126" y="368759"/>
                  <a:pt x="10290" y="328702"/>
                  <a:pt x="1997" y="285436"/>
                </a:cubicBezTo>
                <a:cubicBezTo>
                  <a:pt x="-1371" y="267478"/>
                  <a:pt x="-749" y="248588"/>
                  <a:pt x="5936" y="231612"/>
                </a:cubicBezTo>
                <a:cubicBezTo>
                  <a:pt x="14384" y="210393"/>
                  <a:pt x="31849" y="193573"/>
                  <a:pt x="52114" y="183067"/>
                </a:cubicBezTo>
                <a:cubicBezTo>
                  <a:pt x="79633" y="168783"/>
                  <a:pt x="111818" y="165264"/>
                  <a:pt x="142343" y="165989"/>
                </a:cubicBezTo>
                <a:close/>
                <a:moveTo>
                  <a:pt x="258255" y="148296"/>
                </a:moveTo>
                <a:cubicBezTo>
                  <a:pt x="337302" y="137532"/>
                  <a:pt x="421013" y="171273"/>
                  <a:pt x="470411" y="233786"/>
                </a:cubicBezTo>
                <a:cubicBezTo>
                  <a:pt x="519808" y="296299"/>
                  <a:pt x="533233" y="385412"/>
                  <a:pt x="504414" y="459724"/>
                </a:cubicBezTo>
                <a:cubicBezTo>
                  <a:pt x="502600" y="464329"/>
                  <a:pt x="500578" y="468935"/>
                  <a:pt x="497157" y="472558"/>
                </a:cubicBezTo>
                <a:cubicBezTo>
                  <a:pt x="490470" y="479492"/>
                  <a:pt x="479845" y="480838"/>
                  <a:pt x="470203" y="481252"/>
                </a:cubicBezTo>
                <a:cubicBezTo>
                  <a:pt x="418473" y="483373"/>
                  <a:pt x="367158" y="471523"/>
                  <a:pt x="318072" y="455015"/>
                </a:cubicBezTo>
                <a:cubicBezTo>
                  <a:pt x="238507" y="428260"/>
                  <a:pt x="162207" y="388154"/>
                  <a:pt x="102080" y="329626"/>
                </a:cubicBezTo>
                <a:cubicBezTo>
                  <a:pt x="93580" y="321346"/>
                  <a:pt x="85027" y="312238"/>
                  <a:pt x="80310" y="301164"/>
                </a:cubicBezTo>
                <a:cubicBezTo>
                  <a:pt x="72017" y="281602"/>
                  <a:pt x="89329" y="260282"/>
                  <a:pt x="100422" y="244705"/>
                </a:cubicBezTo>
                <a:cubicBezTo>
                  <a:pt x="109752" y="231613"/>
                  <a:pt x="120481" y="219451"/>
                  <a:pt x="132299" y="208532"/>
                </a:cubicBezTo>
                <a:cubicBezTo>
                  <a:pt x="136083" y="205117"/>
                  <a:pt x="139971" y="201701"/>
                  <a:pt x="144066" y="198493"/>
                </a:cubicBezTo>
                <a:cubicBezTo>
                  <a:pt x="176669" y="171997"/>
                  <a:pt x="216425" y="153989"/>
                  <a:pt x="258255" y="148296"/>
                </a:cubicBezTo>
                <a:close/>
                <a:moveTo>
                  <a:pt x="535808" y="39093"/>
                </a:moveTo>
                <a:cubicBezTo>
                  <a:pt x="571292" y="39093"/>
                  <a:pt x="600058" y="67827"/>
                  <a:pt x="600058" y="103273"/>
                </a:cubicBezTo>
                <a:cubicBezTo>
                  <a:pt x="600058" y="138719"/>
                  <a:pt x="571292" y="167453"/>
                  <a:pt x="535808" y="167453"/>
                </a:cubicBezTo>
                <a:cubicBezTo>
                  <a:pt x="500324" y="167453"/>
                  <a:pt x="471558" y="138719"/>
                  <a:pt x="471558" y="103273"/>
                </a:cubicBezTo>
                <a:cubicBezTo>
                  <a:pt x="471558" y="67827"/>
                  <a:pt x="500324" y="39093"/>
                  <a:pt x="535808" y="39093"/>
                </a:cubicBezTo>
                <a:close/>
                <a:moveTo>
                  <a:pt x="335085" y="0"/>
                </a:moveTo>
                <a:cubicBezTo>
                  <a:pt x="355000" y="0"/>
                  <a:pt x="371144" y="16128"/>
                  <a:pt x="371144" y="36024"/>
                </a:cubicBezTo>
                <a:cubicBezTo>
                  <a:pt x="371144" y="55920"/>
                  <a:pt x="355000" y="72048"/>
                  <a:pt x="335085" y="72048"/>
                </a:cubicBezTo>
                <a:cubicBezTo>
                  <a:pt x="315170" y="72048"/>
                  <a:pt x="299026" y="55920"/>
                  <a:pt x="299026" y="36024"/>
                </a:cubicBezTo>
                <a:cubicBezTo>
                  <a:pt x="299026" y="16128"/>
                  <a:pt x="315170" y="0"/>
                  <a:pt x="335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D01E7C8-0355-494A-9A37-D36C2E170A45}"/>
              </a:ext>
            </a:extLst>
          </p:cNvPr>
          <p:cNvSpPr txBox="1"/>
          <p:nvPr/>
        </p:nvSpPr>
        <p:spPr>
          <a:xfrm>
            <a:off x="8806935" y="2723753"/>
            <a:ext cx="3053390" cy="1335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bg1"/>
                </a:solidFill>
              </a:rPr>
              <a:t>urna</a:t>
            </a:r>
            <a:r>
              <a:rPr lang="en-US" altLang="zh-CN" sz="1100" dirty="0">
                <a:solidFill>
                  <a:schemeClr val="bg1"/>
                </a:solidFill>
              </a:rPr>
              <a:t>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36500F2-8F74-4BFD-A555-8BC7E0323716}"/>
              </a:ext>
            </a:extLst>
          </p:cNvPr>
          <p:cNvSpPr/>
          <p:nvPr/>
        </p:nvSpPr>
        <p:spPr>
          <a:xfrm>
            <a:off x="0" y="1486201"/>
            <a:ext cx="8475259" cy="2919019"/>
          </a:xfrm>
          <a:prstGeom prst="rect">
            <a:avLst/>
          </a:prstGeom>
          <a:solidFill>
            <a:srgbClr val="86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可插入图片</a:t>
            </a:r>
          </a:p>
        </p:txBody>
      </p:sp>
    </p:spTree>
    <p:extLst>
      <p:ext uri="{BB962C8B-B14F-4D97-AF65-F5344CB8AC3E}">
        <p14:creationId xmlns:p14="http://schemas.microsoft.com/office/powerpoint/2010/main" val="15293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64F678B-9B87-42FB-ABDC-9491DDDD13FC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78AC0D03-226C-4DF5-B884-4B97F39DBF15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CB2233E3-E893-43C3-9E0D-98B848C641CF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9F3092E-B93F-430D-AE0D-D4629AC3D910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E630D5A4-CCDD-442A-8A3E-DE05F4ACABB3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35574BD-76A2-4E60-A18D-C59B4BC67902}"/>
              </a:ext>
            </a:extLst>
          </p:cNvPr>
          <p:cNvSpPr/>
          <p:nvPr/>
        </p:nvSpPr>
        <p:spPr>
          <a:xfrm>
            <a:off x="3704828" y="3435668"/>
            <a:ext cx="2049462" cy="530225"/>
          </a:xfrm>
          <a:prstGeom prst="rect">
            <a:avLst/>
          </a:prstGeom>
          <a:solidFill>
            <a:srgbClr val="46C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7B21F0D-5A49-49D0-A144-6025F5B43E02}"/>
              </a:ext>
            </a:extLst>
          </p:cNvPr>
          <p:cNvSpPr/>
          <p:nvPr/>
        </p:nvSpPr>
        <p:spPr>
          <a:xfrm>
            <a:off x="998140" y="4038918"/>
            <a:ext cx="2020887" cy="528637"/>
          </a:xfrm>
          <a:prstGeom prst="rect">
            <a:avLst/>
          </a:prstGeom>
          <a:solidFill>
            <a:srgbClr val="45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142682C-C08C-4D8A-8A8D-0109897BC614}"/>
              </a:ext>
            </a:extLst>
          </p:cNvPr>
          <p:cNvSpPr/>
          <p:nvPr/>
        </p:nvSpPr>
        <p:spPr>
          <a:xfrm>
            <a:off x="981472" y="4133959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ABEF3B1-24CF-42AA-9E4D-B43AE65CEFDE}"/>
              </a:ext>
            </a:extLst>
          </p:cNvPr>
          <p:cNvSpPr txBox="1"/>
          <p:nvPr/>
        </p:nvSpPr>
        <p:spPr>
          <a:xfrm>
            <a:off x="998139" y="4661009"/>
            <a:ext cx="2016127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86A4E60-7003-416C-8620-1CFB97EAC633}"/>
              </a:ext>
            </a:extLst>
          </p:cNvPr>
          <p:cNvSpPr txBox="1"/>
          <p:nvPr/>
        </p:nvSpPr>
        <p:spPr>
          <a:xfrm>
            <a:off x="3704828" y="2019505"/>
            <a:ext cx="2016127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400750C-7206-4738-BA1C-4C54FE3C2D50}"/>
              </a:ext>
            </a:extLst>
          </p:cNvPr>
          <p:cNvSpPr/>
          <p:nvPr/>
        </p:nvSpPr>
        <p:spPr>
          <a:xfrm>
            <a:off x="3688160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58879683-025B-44D5-A212-8748FE25CAF0}"/>
              </a:ext>
            </a:extLst>
          </p:cNvPr>
          <p:cNvSpPr/>
          <p:nvPr/>
        </p:nvSpPr>
        <p:spPr>
          <a:xfrm>
            <a:off x="9161066" y="3435668"/>
            <a:ext cx="2049462" cy="530225"/>
          </a:xfrm>
          <a:prstGeom prst="rect">
            <a:avLst/>
          </a:prstGeom>
          <a:solidFill>
            <a:srgbClr val="46C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FE7C79D-E3E6-4410-8C59-DA3CD16ADA2C}"/>
              </a:ext>
            </a:extLst>
          </p:cNvPr>
          <p:cNvSpPr/>
          <p:nvPr/>
        </p:nvSpPr>
        <p:spPr>
          <a:xfrm>
            <a:off x="6454378" y="4038918"/>
            <a:ext cx="2020887" cy="528637"/>
          </a:xfrm>
          <a:prstGeom prst="rect">
            <a:avLst/>
          </a:prstGeom>
          <a:solidFill>
            <a:srgbClr val="45A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6092BE2-ADF9-485F-BFCB-352299127349}"/>
              </a:ext>
            </a:extLst>
          </p:cNvPr>
          <p:cNvSpPr/>
          <p:nvPr/>
        </p:nvSpPr>
        <p:spPr>
          <a:xfrm>
            <a:off x="6437710" y="4133959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5BECD22-E404-4DFE-8567-FC5132C8AD67}"/>
              </a:ext>
            </a:extLst>
          </p:cNvPr>
          <p:cNvSpPr txBox="1"/>
          <p:nvPr/>
        </p:nvSpPr>
        <p:spPr>
          <a:xfrm>
            <a:off x="6454377" y="4661009"/>
            <a:ext cx="2016127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2F1B01E-0BE6-4AF5-9A76-ED10D00E5A9F}"/>
              </a:ext>
            </a:extLst>
          </p:cNvPr>
          <p:cNvSpPr txBox="1"/>
          <p:nvPr/>
        </p:nvSpPr>
        <p:spPr>
          <a:xfrm>
            <a:off x="9171781" y="2019505"/>
            <a:ext cx="2016127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1CFC6479-1E13-490F-97F7-D4AD778ED8DF}"/>
              </a:ext>
            </a:extLst>
          </p:cNvPr>
          <p:cNvSpPr/>
          <p:nvPr/>
        </p:nvSpPr>
        <p:spPr>
          <a:xfrm>
            <a:off x="9144398" y="3531503"/>
            <a:ext cx="2049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97DCB9D9-E0FC-4F09-B510-9189DFF71421}"/>
              </a:ext>
            </a:extLst>
          </p:cNvPr>
          <p:cNvSpPr/>
          <p:nvPr/>
        </p:nvSpPr>
        <p:spPr>
          <a:xfrm>
            <a:off x="1000082" y="2010093"/>
            <a:ext cx="2012239" cy="2028824"/>
          </a:xfrm>
          <a:prstGeom prst="rect">
            <a:avLst/>
          </a:prstGeom>
          <a:solidFill>
            <a:srgbClr val="86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可插入图片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C306A484-1FC3-459F-8EF7-3D94E01DD6EB}"/>
              </a:ext>
            </a:extLst>
          </p:cNvPr>
          <p:cNvSpPr/>
          <p:nvPr/>
        </p:nvSpPr>
        <p:spPr>
          <a:xfrm>
            <a:off x="3713279" y="3954780"/>
            <a:ext cx="2027121" cy="2028824"/>
          </a:xfrm>
          <a:prstGeom prst="rect">
            <a:avLst/>
          </a:prstGeom>
          <a:solidFill>
            <a:srgbClr val="86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可插入图片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E370834-0A14-4982-8B9D-EE4E03B11811}"/>
              </a:ext>
            </a:extLst>
          </p:cNvPr>
          <p:cNvSpPr/>
          <p:nvPr/>
        </p:nvSpPr>
        <p:spPr>
          <a:xfrm>
            <a:off x="6453304" y="2010093"/>
            <a:ext cx="2012239" cy="2028824"/>
          </a:xfrm>
          <a:prstGeom prst="rect">
            <a:avLst/>
          </a:prstGeom>
          <a:solidFill>
            <a:srgbClr val="86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可插入图片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2981C81-D7F8-4B7D-ADFE-044D5F489F99}"/>
              </a:ext>
            </a:extLst>
          </p:cNvPr>
          <p:cNvSpPr/>
          <p:nvPr/>
        </p:nvSpPr>
        <p:spPr>
          <a:xfrm>
            <a:off x="9167773" y="3965892"/>
            <a:ext cx="2024145" cy="2028824"/>
          </a:xfrm>
          <a:prstGeom prst="rect">
            <a:avLst/>
          </a:prstGeom>
          <a:solidFill>
            <a:srgbClr val="86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可插入图片</a:t>
            </a:r>
          </a:p>
        </p:txBody>
      </p:sp>
    </p:spTree>
    <p:extLst>
      <p:ext uri="{BB962C8B-B14F-4D97-AF65-F5344CB8AC3E}">
        <p14:creationId xmlns:p14="http://schemas.microsoft.com/office/powerpoint/2010/main" val="18011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BB2B4B-BF06-4DE5-83F4-566E2EBB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6915" y="-2656915"/>
            <a:ext cx="6878170" cy="12192002"/>
          </a:xfrm>
          <a:prstGeom prst="rect">
            <a:avLst/>
          </a:prstGeom>
          <a:solidFill>
            <a:srgbClr val="86DDEE"/>
          </a:solidFill>
        </p:spPr>
      </p:pic>
      <p:sp>
        <p:nvSpPr>
          <p:cNvPr id="8" name="流程图: 决策 7">
            <a:extLst>
              <a:ext uri="{FF2B5EF4-FFF2-40B4-BE49-F238E27FC236}">
                <a16:creationId xmlns:a16="http://schemas.microsoft.com/office/drawing/2014/main" xmlns="" id="{24D779F4-B8AD-4A0E-90EA-404BFEA302A2}"/>
              </a:ext>
            </a:extLst>
          </p:cNvPr>
          <p:cNvSpPr/>
          <p:nvPr/>
        </p:nvSpPr>
        <p:spPr>
          <a:xfrm>
            <a:off x="445825" y="288204"/>
            <a:ext cx="11382233" cy="6281590"/>
          </a:xfrm>
          <a:prstGeom prst="flowChartDecision">
            <a:avLst/>
          </a:pr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xmlns="" id="{3E252B1D-E92D-48F8-B11C-33CA8D1EC9C5}"/>
              </a:ext>
            </a:extLst>
          </p:cNvPr>
          <p:cNvSpPr/>
          <p:nvPr/>
        </p:nvSpPr>
        <p:spPr>
          <a:xfrm>
            <a:off x="1000870" y="657939"/>
            <a:ext cx="10272145" cy="554212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508 h 10508"/>
              <a:gd name="connsiteX1" fmla="*/ 5041 w 10000"/>
              <a:gd name="connsiteY1" fmla="*/ 0 h 10508"/>
              <a:gd name="connsiteX2" fmla="*/ 10000 w 10000"/>
              <a:gd name="connsiteY2" fmla="*/ 5508 h 10508"/>
              <a:gd name="connsiteX3" fmla="*/ 5000 w 10000"/>
              <a:gd name="connsiteY3" fmla="*/ 10508 h 10508"/>
              <a:gd name="connsiteX4" fmla="*/ 0 w 10000"/>
              <a:gd name="connsiteY4" fmla="*/ 5508 h 10508"/>
              <a:gd name="connsiteX0" fmla="*/ 0 w 10000"/>
              <a:gd name="connsiteY0" fmla="*/ 5508 h 10856"/>
              <a:gd name="connsiteX1" fmla="*/ 5041 w 10000"/>
              <a:gd name="connsiteY1" fmla="*/ 0 h 10856"/>
              <a:gd name="connsiteX2" fmla="*/ 10000 w 10000"/>
              <a:gd name="connsiteY2" fmla="*/ 5508 h 10856"/>
              <a:gd name="connsiteX3" fmla="*/ 5027 w 10000"/>
              <a:gd name="connsiteY3" fmla="*/ 10856 h 10856"/>
              <a:gd name="connsiteX4" fmla="*/ 0 w 10000"/>
              <a:gd name="connsiteY4" fmla="*/ 5508 h 10856"/>
              <a:gd name="connsiteX0" fmla="*/ 0 w 10190"/>
              <a:gd name="connsiteY0" fmla="*/ 5508 h 10856"/>
              <a:gd name="connsiteX1" fmla="*/ 5041 w 10190"/>
              <a:gd name="connsiteY1" fmla="*/ 0 h 10856"/>
              <a:gd name="connsiteX2" fmla="*/ 10190 w 10190"/>
              <a:gd name="connsiteY2" fmla="*/ 5455 h 10856"/>
              <a:gd name="connsiteX3" fmla="*/ 5027 w 10190"/>
              <a:gd name="connsiteY3" fmla="*/ 10856 h 10856"/>
              <a:gd name="connsiteX4" fmla="*/ 0 w 10190"/>
              <a:gd name="connsiteY4" fmla="*/ 5508 h 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" h="10856">
                <a:moveTo>
                  <a:pt x="0" y="5508"/>
                </a:moveTo>
                <a:lnTo>
                  <a:pt x="5041" y="0"/>
                </a:lnTo>
                <a:lnTo>
                  <a:pt x="10190" y="5455"/>
                </a:lnTo>
                <a:lnTo>
                  <a:pt x="5027" y="10856"/>
                </a:lnTo>
                <a:lnTo>
                  <a:pt x="0" y="5508"/>
                </a:lnTo>
                <a:close/>
              </a:path>
            </a:pathLst>
          </a:custGeom>
          <a:noFill/>
          <a:ln w="79375">
            <a:gradFill>
              <a:gsLst>
                <a:gs pos="0">
                  <a:srgbClr val="45AFE1"/>
                </a:gs>
                <a:gs pos="33000">
                  <a:srgbClr val="86DDEE"/>
                </a:gs>
                <a:gs pos="71000">
                  <a:srgbClr val="45AFE1"/>
                </a:gs>
                <a:gs pos="97000">
                  <a:srgbClr val="86DDE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2A913CA-514B-42FF-84B2-ED4C6459B492}"/>
              </a:ext>
            </a:extLst>
          </p:cNvPr>
          <p:cNvSpPr txBox="1"/>
          <p:nvPr/>
        </p:nvSpPr>
        <p:spPr>
          <a:xfrm>
            <a:off x="445825" y="396329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E4C75A6-B9B7-4928-8C4D-149CCD136606}"/>
              </a:ext>
            </a:extLst>
          </p:cNvPr>
          <p:cNvSpPr txBox="1"/>
          <p:nvPr/>
        </p:nvSpPr>
        <p:spPr>
          <a:xfrm>
            <a:off x="5182929" y="2852937"/>
            <a:ext cx="1826142" cy="7439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32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93D16E8-226F-49FA-9042-C0B55E1406E9}"/>
              </a:ext>
            </a:extLst>
          </p:cNvPr>
          <p:cNvSpPr/>
          <p:nvPr/>
        </p:nvSpPr>
        <p:spPr>
          <a:xfrm>
            <a:off x="4104012" y="2049544"/>
            <a:ext cx="39839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54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43CF4111-C952-47C1-8F8D-3CE977AC0462}"/>
              </a:ext>
            </a:extLst>
          </p:cNvPr>
          <p:cNvSpPr txBox="1"/>
          <p:nvPr/>
        </p:nvSpPr>
        <p:spPr>
          <a:xfrm>
            <a:off x="3846442" y="3885126"/>
            <a:ext cx="4499116" cy="68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050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</p:spTree>
    <p:extLst>
      <p:ext uri="{BB962C8B-B14F-4D97-AF65-F5344CB8AC3E}">
        <p14:creationId xmlns:p14="http://schemas.microsoft.com/office/powerpoint/2010/main" val="287769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BB110D1-FEE2-420B-9DF5-E6BEE4F622A4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733FE2A6-689D-4FCD-967C-EE7D0B8EECA6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B8332C9-E118-482E-A16C-66A1015FA05C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A0870FB3-73A5-4FD4-BE77-D647FF7AB14D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05E5A881-C4A6-4670-9B5F-3A3C6BDAB9D6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xmlns="" id="{6AE4BDCD-40D8-440C-9AF1-061DC3E2601D}"/>
              </a:ext>
            </a:extLst>
          </p:cNvPr>
          <p:cNvCxnSpPr/>
          <p:nvPr/>
        </p:nvCxnSpPr>
        <p:spPr>
          <a:xfrm>
            <a:off x="2721978" y="2758124"/>
            <a:ext cx="1599777" cy="492203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xmlns="" id="{4346DE78-0B9F-4684-B3F1-3219745752AB}"/>
              </a:ext>
            </a:extLst>
          </p:cNvPr>
          <p:cNvCxnSpPr/>
          <p:nvPr/>
        </p:nvCxnSpPr>
        <p:spPr>
          <a:xfrm flipV="1">
            <a:off x="5284906" y="2665678"/>
            <a:ext cx="1576391" cy="584649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9">
            <a:extLst>
              <a:ext uri="{FF2B5EF4-FFF2-40B4-BE49-F238E27FC236}">
                <a16:creationId xmlns:a16="http://schemas.microsoft.com/office/drawing/2014/main" xmlns="" id="{C76D13EF-B6D5-4878-8655-B94359E28D13}"/>
              </a:ext>
            </a:extLst>
          </p:cNvPr>
          <p:cNvCxnSpPr/>
          <p:nvPr/>
        </p:nvCxnSpPr>
        <p:spPr>
          <a:xfrm>
            <a:off x="7872091" y="2675468"/>
            <a:ext cx="1584186" cy="489111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4">
            <a:extLst>
              <a:ext uri="{FF2B5EF4-FFF2-40B4-BE49-F238E27FC236}">
                <a16:creationId xmlns:a16="http://schemas.microsoft.com/office/drawing/2014/main" xmlns="" id="{1A1D65C2-B981-4AD2-B591-735C60EA8F29}"/>
              </a:ext>
            </a:extLst>
          </p:cNvPr>
          <p:cNvSpPr/>
          <p:nvPr/>
        </p:nvSpPr>
        <p:spPr>
          <a:xfrm>
            <a:off x="6869093" y="2034930"/>
            <a:ext cx="987407" cy="987407"/>
          </a:xfrm>
          <a:prstGeom prst="ellipse">
            <a:avLst/>
          </a:prstGeom>
          <a:solidFill>
            <a:srgbClr val="46C8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2" name="Straight Connector 35">
            <a:extLst>
              <a:ext uri="{FF2B5EF4-FFF2-40B4-BE49-F238E27FC236}">
                <a16:creationId xmlns:a16="http://schemas.microsoft.com/office/drawing/2014/main" xmlns="" id="{F979FBBC-F46B-47D8-9C41-23E6F20076E3}"/>
              </a:ext>
            </a:extLst>
          </p:cNvPr>
          <p:cNvCxnSpPr/>
          <p:nvPr/>
        </p:nvCxnSpPr>
        <p:spPr>
          <a:xfrm>
            <a:off x="7372859" y="3022970"/>
            <a:ext cx="1" cy="412502"/>
          </a:xfrm>
          <a:prstGeom prst="line">
            <a:avLst/>
          </a:prstGeom>
          <a:ln w="12700" cmpd="sng">
            <a:solidFill>
              <a:srgbClr val="46C8F4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5">
            <a:extLst>
              <a:ext uri="{FF2B5EF4-FFF2-40B4-BE49-F238E27FC236}">
                <a16:creationId xmlns:a16="http://schemas.microsoft.com/office/drawing/2014/main" xmlns="" id="{77F2E063-AF46-45DD-8126-D9300516FB04}"/>
              </a:ext>
            </a:extLst>
          </p:cNvPr>
          <p:cNvSpPr/>
          <p:nvPr/>
        </p:nvSpPr>
        <p:spPr>
          <a:xfrm>
            <a:off x="9424226" y="2956099"/>
            <a:ext cx="987407" cy="987407"/>
          </a:xfrm>
          <a:prstGeom prst="ellipse">
            <a:avLst/>
          </a:prstGeom>
          <a:solidFill>
            <a:srgbClr val="45A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xmlns="" id="{4C124CC5-C867-4C1B-AB31-3A6AFA929136}"/>
              </a:ext>
            </a:extLst>
          </p:cNvPr>
          <p:cNvCxnSpPr/>
          <p:nvPr/>
        </p:nvCxnSpPr>
        <p:spPr>
          <a:xfrm>
            <a:off x="9918261" y="3943505"/>
            <a:ext cx="1" cy="412502"/>
          </a:xfrm>
          <a:prstGeom prst="line">
            <a:avLst/>
          </a:prstGeom>
          <a:ln w="12700" cmpd="sng">
            <a:solidFill>
              <a:srgbClr val="45AFE1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6">
            <a:extLst>
              <a:ext uri="{FF2B5EF4-FFF2-40B4-BE49-F238E27FC236}">
                <a16:creationId xmlns:a16="http://schemas.microsoft.com/office/drawing/2014/main" xmlns="" id="{4EFDC083-21A3-4063-A691-531B344605D9}"/>
              </a:ext>
            </a:extLst>
          </p:cNvPr>
          <p:cNvSpPr/>
          <p:nvPr/>
        </p:nvSpPr>
        <p:spPr>
          <a:xfrm>
            <a:off x="4313959" y="2956099"/>
            <a:ext cx="987407" cy="987407"/>
          </a:xfrm>
          <a:prstGeom prst="ellipse">
            <a:avLst/>
          </a:prstGeom>
          <a:solidFill>
            <a:srgbClr val="45A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xmlns="" id="{DEC13193-9DD4-4B6B-BEDC-D9AA4EC8201E}"/>
              </a:ext>
            </a:extLst>
          </p:cNvPr>
          <p:cNvCxnSpPr/>
          <p:nvPr/>
        </p:nvCxnSpPr>
        <p:spPr>
          <a:xfrm>
            <a:off x="4801702" y="3943506"/>
            <a:ext cx="1" cy="412502"/>
          </a:xfrm>
          <a:prstGeom prst="line">
            <a:avLst/>
          </a:prstGeom>
          <a:ln w="12700" cmpd="sng">
            <a:solidFill>
              <a:srgbClr val="45AFE1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3">
            <a:extLst>
              <a:ext uri="{FF2B5EF4-FFF2-40B4-BE49-F238E27FC236}">
                <a16:creationId xmlns:a16="http://schemas.microsoft.com/office/drawing/2014/main" xmlns="" id="{53F06E85-AEC6-4732-A74D-22B762E1051F}"/>
              </a:ext>
            </a:extLst>
          </p:cNvPr>
          <p:cNvSpPr/>
          <p:nvPr/>
        </p:nvSpPr>
        <p:spPr>
          <a:xfrm>
            <a:off x="1758826" y="2034930"/>
            <a:ext cx="987407" cy="987407"/>
          </a:xfrm>
          <a:prstGeom prst="ellipse">
            <a:avLst/>
          </a:prstGeom>
          <a:solidFill>
            <a:srgbClr val="46C8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xmlns="" id="{83D1670D-2A0D-4E73-AE76-0BDD1FF70644}"/>
              </a:ext>
            </a:extLst>
          </p:cNvPr>
          <p:cNvCxnSpPr>
            <a:stCxn id="17" idx="4"/>
          </p:cNvCxnSpPr>
          <p:nvPr/>
        </p:nvCxnSpPr>
        <p:spPr>
          <a:xfrm>
            <a:off x="2252530" y="3022337"/>
            <a:ext cx="1" cy="412502"/>
          </a:xfrm>
          <a:prstGeom prst="line">
            <a:avLst/>
          </a:prstGeom>
          <a:ln w="12700" cmpd="sng">
            <a:solidFill>
              <a:srgbClr val="46C8F4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755E815F-E307-4635-A178-2942B2BA904D}"/>
              </a:ext>
            </a:extLst>
          </p:cNvPr>
          <p:cNvGrpSpPr/>
          <p:nvPr/>
        </p:nvGrpSpPr>
        <p:grpSpPr>
          <a:xfrm>
            <a:off x="1192329" y="3835664"/>
            <a:ext cx="2120399" cy="998273"/>
            <a:chOff x="1951596" y="1976212"/>
            <a:chExt cx="2120399" cy="99827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49CD283D-6B2D-4EE0-A905-149CB6F3D15C}"/>
                </a:ext>
              </a:extLst>
            </p:cNvPr>
            <p:cNvSpPr/>
            <p:nvPr/>
          </p:nvSpPr>
          <p:spPr>
            <a:xfrm>
              <a:off x="2201317" y="1976212"/>
              <a:ext cx="1620957" cy="3384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25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F1F60D5B-6FA3-4564-9FC6-C63A4D17980C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77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7E7CA90E-294E-4D12-A554-7D159BF15374}"/>
              </a:ext>
            </a:extLst>
          </p:cNvPr>
          <p:cNvGrpSpPr/>
          <p:nvPr/>
        </p:nvGrpSpPr>
        <p:grpSpPr>
          <a:xfrm>
            <a:off x="3741502" y="4786717"/>
            <a:ext cx="2120399" cy="998273"/>
            <a:chOff x="1951596" y="1976212"/>
            <a:chExt cx="2120399" cy="99827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C7EF595-3858-46B2-84FA-739494610241}"/>
                </a:ext>
              </a:extLst>
            </p:cNvPr>
            <p:cNvSpPr/>
            <p:nvPr/>
          </p:nvSpPr>
          <p:spPr>
            <a:xfrm>
              <a:off x="2201317" y="1976212"/>
              <a:ext cx="1620957" cy="3384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25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68350691-3238-4310-AA7F-0D57C749EDD1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77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15DD6C3F-A295-4B14-97B7-323C22F5411B}"/>
              </a:ext>
            </a:extLst>
          </p:cNvPr>
          <p:cNvGrpSpPr/>
          <p:nvPr/>
        </p:nvGrpSpPr>
        <p:grpSpPr>
          <a:xfrm>
            <a:off x="6314919" y="3835664"/>
            <a:ext cx="2120399" cy="998273"/>
            <a:chOff x="1951596" y="1976212"/>
            <a:chExt cx="2120399" cy="9982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357A46A1-7673-4265-9C12-F06E379BBC2E}"/>
                </a:ext>
              </a:extLst>
            </p:cNvPr>
            <p:cNvSpPr/>
            <p:nvPr/>
          </p:nvSpPr>
          <p:spPr>
            <a:xfrm>
              <a:off x="2201317" y="1976212"/>
              <a:ext cx="1620957" cy="3384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25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4BE9A2BB-E5D8-4AC5-B137-2C4F4A55C6FB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77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D271D93-7B6A-475A-8B63-DD49E5A8C920}"/>
              </a:ext>
            </a:extLst>
          </p:cNvPr>
          <p:cNvGrpSpPr/>
          <p:nvPr/>
        </p:nvGrpSpPr>
        <p:grpSpPr>
          <a:xfrm>
            <a:off x="8864092" y="4786717"/>
            <a:ext cx="2120399" cy="998273"/>
            <a:chOff x="1951596" y="1976212"/>
            <a:chExt cx="2120399" cy="99827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0E39F5B5-473B-40B8-B4EA-B2E223559062}"/>
                </a:ext>
              </a:extLst>
            </p:cNvPr>
            <p:cNvSpPr/>
            <p:nvPr/>
          </p:nvSpPr>
          <p:spPr>
            <a:xfrm>
              <a:off x="2201317" y="1976212"/>
              <a:ext cx="1620957" cy="3384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25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67006E39-9059-4B38-AA55-346D424236A0}"/>
                </a:ext>
              </a:extLst>
            </p:cNvPr>
            <p:cNvSpPr txBox="1"/>
            <p:nvPr/>
          </p:nvSpPr>
          <p:spPr>
            <a:xfrm>
              <a:off x="1951596" y="2202158"/>
              <a:ext cx="2120399" cy="77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A266B80-2885-49B2-BB5E-FEA7584AB00A}"/>
              </a:ext>
            </a:extLst>
          </p:cNvPr>
          <p:cNvGrpSpPr/>
          <p:nvPr/>
        </p:nvGrpSpPr>
        <p:grpSpPr>
          <a:xfrm>
            <a:off x="425638" y="381751"/>
            <a:ext cx="4152034" cy="857414"/>
            <a:chOff x="1974411" y="1580390"/>
            <a:chExt cx="4152034" cy="85741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ADC88C58-2543-4DE1-B001-F520642D4D2D}"/>
                </a:ext>
              </a:extLst>
            </p:cNvPr>
            <p:cNvSpPr txBox="1"/>
            <p:nvPr/>
          </p:nvSpPr>
          <p:spPr>
            <a:xfrm>
              <a:off x="2461674" y="1580390"/>
              <a:ext cx="1415772" cy="5810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5AF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标题文字</a:t>
              </a:r>
              <a:endParaRPr lang="en-US" altLang="zh-CN" sz="2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D5039360-28D6-4A8F-BAE8-9E226C908F33}"/>
                </a:ext>
              </a:extLst>
            </p:cNvPr>
            <p:cNvSpPr/>
            <p:nvPr/>
          </p:nvSpPr>
          <p:spPr>
            <a:xfrm>
              <a:off x="2461674" y="2109315"/>
              <a:ext cx="3664771" cy="328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000"/>
                </a:spcAft>
              </a:pP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Lorem ipsum dolor sit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amet</a:t>
              </a:r>
              <a:r>
                <a:rPr lang="en-US" altLang="zh-CN" sz="9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, </a:t>
              </a:r>
              <a:r>
                <a:rPr lang="en-US" altLang="zh-CN" sz="900" kern="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consectetuer</a:t>
              </a:r>
              <a:endParaRPr lang="en-US" altLang="zh-CN" sz="9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3C04064-B3C4-4EC7-AD49-F388BFB1ADF2}"/>
                </a:ext>
              </a:extLst>
            </p:cNvPr>
            <p:cNvSpPr/>
            <p:nvPr/>
          </p:nvSpPr>
          <p:spPr>
            <a:xfrm>
              <a:off x="1974411" y="1799594"/>
              <a:ext cx="74266" cy="478429"/>
            </a:xfrm>
            <a:prstGeom prst="rect">
              <a:avLst/>
            </a:prstGeom>
            <a:solidFill>
              <a:srgbClr val="45A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E8C13316-5B27-4507-A318-1F489AE7C159}"/>
                </a:ext>
              </a:extLst>
            </p:cNvPr>
            <p:cNvSpPr/>
            <p:nvPr/>
          </p:nvSpPr>
          <p:spPr>
            <a:xfrm flipH="1">
              <a:off x="2087214" y="1948182"/>
              <a:ext cx="45719" cy="328489"/>
            </a:xfrm>
            <a:prstGeom prst="rect">
              <a:avLst/>
            </a:prstGeom>
            <a:solidFill>
              <a:srgbClr val="46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06BC3E82-5B5F-4D85-838B-B069BEF63C30}"/>
              </a:ext>
            </a:extLst>
          </p:cNvPr>
          <p:cNvGrpSpPr/>
          <p:nvPr/>
        </p:nvGrpSpPr>
        <p:grpSpPr>
          <a:xfrm>
            <a:off x="3910621" y="1412240"/>
            <a:ext cx="4457835" cy="4444975"/>
            <a:chOff x="4178165" y="1879600"/>
            <a:chExt cx="3835670" cy="382460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5D877F8A-DB22-4BAC-8C39-D7DD0C7F7942}"/>
                </a:ext>
              </a:extLst>
            </p:cNvPr>
            <p:cNvGrpSpPr/>
            <p:nvPr/>
          </p:nvGrpSpPr>
          <p:grpSpPr>
            <a:xfrm>
              <a:off x="4178165" y="1879600"/>
              <a:ext cx="3835670" cy="3824605"/>
              <a:chOff x="3052763" y="654050"/>
              <a:chExt cx="6053137" cy="6035675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69708B2A-17FC-4132-B1C2-390018120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803400"/>
                <a:ext cx="2720975" cy="2940050"/>
              </a:xfrm>
              <a:custGeom>
                <a:avLst/>
                <a:gdLst>
                  <a:gd name="T0" fmla="*/ 2147483647 w 471"/>
                  <a:gd name="T1" fmla="*/ 2147483647 h 509"/>
                  <a:gd name="T2" fmla="*/ 2147483647 w 471"/>
                  <a:gd name="T3" fmla="*/ 2147483647 h 509"/>
                  <a:gd name="T4" fmla="*/ 2147483647 w 471"/>
                  <a:gd name="T5" fmla="*/ 2147483647 h 509"/>
                  <a:gd name="T6" fmla="*/ 2147483647 w 471"/>
                  <a:gd name="T7" fmla="*/ 2147483647 h 509"/>
                  <a:gd name="T8" fmla="*/ 2147483647 w 471"/>
                  <a:gd name="T9" fmla="*/ 2147483647 h 509"/>
                  <a:gd name="T10" fmla="*/ 2147483647 w 471"/>
                  <a:gd name="T11" fmla="*/ 2147483647 h 509"/>
                  <a:gd name="T12" fmla="*/ 2147483647 w 471"/>
                  <a:gd name="T13" fmla="*/ 2147483647 h 509"/>
                  <a:gd name="T14" fmla="*/ 2147483647 w 471"/>
                  <a:gd name="T15" fmla="*/ 2147483647 h 509"/>
                  <a:gd name="T16" fmla="*/ 2147483647 w 471"/>
                  <a:gd name="T17" fmla="*/ 0 h 509"/>
                  <a:gd name="T18" fmla="*/ 2147483647 w 471"/>
                  <a:gd name="T19" fmla="*/ 2147483647 h 509"/>
                  <a:gd name="T20" fmla="*/ 2147483647 w 471"/>
                  <a:gd name="T21" fmla="*/ 2147483647 h 509"/>
                  <a:gd name="T22" fmla="*/ 2147483647 w 471"/>
                  <a:gd name="T23" fmla="*/ 2147483647 h 509"/>
                  <a:gd name="T24" fmla="*/ 2147483647 w 471"/>
                  <a:gd name="T25" fmla="*/ 2147483647 h 509"/>
                  <a:gd name="T26" fmla="*/ 2147483647 w 471"/>
                  <a:gd name="T27" fmla="*/ 2147483647 h 509"/>
                  <a:gd name="T28" fmla="*/ 0 w 471"/>
                  <a:gd name="T29" fmla="*/ 2147483647 h 509"/>
                  <a:gd name="T30" fmla="*/ 0 w 471"/>
                  <a:gd name="T31" fmla="*/ 2147483647 h 509"/>
                  <a:gd name="T32" fmla="*/ 2147483647 w 471"/>
                  <a:gd name="T33" fmla="*/ 2147483647 h 509"/>
                  <a:gd name="T34" fmla="*/ 2147483647 w 471"/>
                  <a:gd name="T35" fmla="*/ 2147483647 h 509"/>
                  <a:gd name="T36" fmla="*/ 2147483647 w 471"/>
                  <a:gd name="T37" fmla="*/ 2147483647 h 50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71"/>
                  <a:gd name="T58" fmla="*/ 0 h 509"/>
                  <a:gd name="T59" fmla="*/ 471 w 471"/>
                  <a:gd name="T60" fmla="*/ 509 h 50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71" h="509">
                    <a:moveTo>
                      <a:pt x="144" y="462"/>
                    </a:moveTo>
                    <a:cubicBezTo>
                      <a:pt x="144" y="407"/>
                      <a:pt x="144" y="407"/>
                      <a:pt x="144" y="407"/>
                    </a:cubicBezTo>
                    <a:cubicBezTo>
                      <a:pt x="144" y="406"/>
                      <a:pt x="144" y="405"/>
                      <a:pt x="144" y="403"/>
                    </a:cubicBezTo>
                    <a:cubicBezTo>
                      <a:pt x="143" y="390"/>
                      <a:pt x="148" y="338"/>
                      <a:pt x="227" y="323"/>
                    </a:cubicBezTo>
                    <a:cubicBezTo>
                      <a:pt x="423" y="323"/>
                      <a:pt x="423" y="323"/>
                      <a:pt x="423" y="323"/>
                    </a:cubicBezTo>
                    <a:cubicBezTo>
                      <a:pt x="449" y="323"/>
                      <a:pt x="471" y="302"/>
                      <a:pt x="471" y="275"/>
                    </a:cubicBezTo>
                    <a:cubicBezTo>
                      <a:pt x="471" y="49"/>
                      <a:pt x="471" y="49"/>
                      <a:pt x="471" y="49"/>
                    </a:cubicBezTo>
                    <a:cubicBezTo>
                      <a:pt x="471" y="22"/>
                      <a:pt x="450" y="1"/>
                      <a:pt x="423" y="1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66" y="0"/>
                      <a:pt x="144" y="22"/>
                      <a:pt x="144" y="48"/>
                    </a:cubicBezTo>
                    <a:cubicBezTo>
                      <a:pt x="144" y="275"/>
                      <a:pt x="144" y="275"/>
                      <a:pt x="144" y="275"/>
                    </a:cubicBezTo>
                    <a:cubicBezTo>
                      <a:pt x="144" y="277"/>
                      <a:pt x="144" y="279"/>
                      <a:pt x="144" y="281"/>
                    </a:cubicBezTo>
                    <a:cubicBezTo>
                      <a:pt x="142" y="308"/>
                      <a:pt x="131" y="346"/>
                      <a:pt x="89" y="359"/>
                    </a:cubicBezTo>
                    <a:cubicBezTo>
                      <a:pt x="48" y="359"/>
                      <a:pt x="48" y="359"/>
                      <a:pt x="48" y="359"/>
                    </a:cubicBezTo>
                    <a:cubicBezTo>
                      <a:pt x="21" y="359"/>
                      <a:pt x="0" y="380"/>
                      <a:pt x="0" y="407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88"/>
                      <a:pt x="21" y="509"/>
                      <a:pt x="48" y="509"/>
                    </a:cubicBezTo>
                    <a:cubicBezTo>
                      <a:pt x="96" y="509"/>
                      <a:pt x="96" y="509"/>
                      <a:pt x="96" y="509"/>
                    </a:cubicBezTo>
                    <a:cubicBezTo>
                      <a:pt x="122" y="509"/>
                      <a:pt x="144" y="488"/>
                      <a:pt x="144" y="462"/>
                    </a:cubicBezTo>
                    <a:close/>
                  </a:path>
                </a:pathLst>
              </a:custGeom>
              <a:solidFill>
                <a:srgbClr val="46C8F4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xmlns="" id="{EE3B56F2-30BA-4FDE-9DA7-525B9ED08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5" y="3975100"/>
                <a:ext cx="2944813" cy="2714625"/>
              </a:xfrm>
              <a:custGeom>
                <a:avLst/>
                <a:gdLst>
                  <a:gd name="T0" fmla="*/ 2147483647 w 510"/>
                  <a:gd name="T1" fmla="*/ 2147483647 h 470"/>
                  <a:gd name="T2" fmla="*/ 2147483647 w 510"/>
                  <a:gd name="T3" fmla="*/ 2147483647 h 470"/>
                  <a:gd name="T4" fmla="*/ 2147483647 w 510"/>
                  <a:gd name="T5" fmla="*/ 2147483647 h 470"/>
                  <a:gd name="T6" fmla="*/ 2147483647 w 510"/>
                  <a:gd name="T7" fmla="*/ 2147483647 h 470"/>
                  <a:gd name="T8" fmla="*/ 2147483647 w 510"/>
                  <a:gd name="T9" fmla="*/ 2147483647 h 470"/>
                  <a:gd name="T10" fmla="*/ 2147483647 w 510"/>
                  <a:gd name="T11" fmla="*/ 0 h 470"/>
                  <a:gd name="T12" fmla="*/ 2147483647 w 510"/>
                  <a:gd name="T13" fmla="*/ 0 h 470"/>
                  <a:gd name="T14" fmla="*/ 0 w 510"/>
                  <a:gd name="T15" fmla="*/ 2147483647 h 470"/>
                  <a:gd name="T16" fmla="*/ 0 w 510"/>
                  <a:gd name="T17" fmla="*/ 2147483647 h 470"/>
                  <a:gd name="T18" fmla="*/ 2147483647 w 510"/>
                  <a:gd name="T19" fmla="*/ 2147483647 h 470"/>
                  <a:gd name="T20" fmla="*/ 2147483647 w 510"/>
                  <a:gd name="T21" fmla="*/ 2147483647 h 470"/>
                  <a:gd name="T22" fmla="*/ 2147483647 w 510"/>
                  <a:gd name="T23" fmla="*/ 2147483647 h 470"/>
                  <a:gd name="T24" fmla="*/ 2147483647 w 510"/>
                  <a:gd name="T25" fmla="*/ 2147483647 h 470"/>
                  <a:gd name="T26" fmla="*/ 2147483647 w 510"/>
                  <a:gd name="T27" fmla="*/ 2147483647 h 470"/>
                  <a:gd name="T28" fmla="*/ 2147483647 w 510"/>
                  <a:gd name="T29" fmla="*/ 2147483647 h 470"/>
                  <a:gd name="T30" fmla="*/ 2147483647 w 510"/>
                  <a:gd name="T31" fmla="*/ 2147483647 h 470"/>
                  <a:gd name="T32" fmla="*/ 2147483647 w 510"/>
                  <a:gd name="T33" fmla="*/ 2147483647 h 470"/>
                  <a:gd name="T34" fmla="*/ 2147483647 w 510"/>
                  <a:gd name="T35" fmla="*/ 2147483647 h 470"/>
                  <a:gd name="T36" fmla="*/ 2147483647 w 510"/>
                  <a:gd name="T37" fmla="*/ 2147483647 h 4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10"/>
                  <a:gd name="T58" fmla="*/ 0 h 470"/>
                  <a:gd name="T59" fmla="*/ 510 w 510"/>
                  <a:gd name="T60" fmla="*/ 470 h 4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10" h="470">
                    <a:moveTo>
                      <a:pt x="462" y="326"/>
                    </a:moveTo>
                    <a:cubicBezTo>
                      <a:pt x="407" y="326"/>
                      <a:pt x="407" y="326"/>
                      <a:pt x="407" y="326"/>
                    </a:cubicBezTo>
                    <a:cubicBezTo>
                      <a:pt x="406" y="326"/>
                      <a:pt x="405" y="326"/>
                      <a:pt x="404" y="327"/>
                    </a:cubicBezTo>
                    <a:cubicBezTo>
                      <a:pt x="390" y="327"/>
                      <a:pt x="338" y="322"/>
                      <a:pt x="323" y="244"/>
                    </a:cubicBezTo>
                    <a:cubicBezTo>
                      <a:pt x="323" y="48"/>
                      <a:pt x="323" y="48"/>
                      <a:pt x="323" y="48"/>
                    </a:cubicBezTo>
                    <a:cubicBezTo>
                      <a:pt x="323" y="21"/>
                      <a:pt x="302" y="0"/>
                      <a:pt x="275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305"/>
                      <a:pt x="22" y="326"/>
                      <a:pt x="48" y="326"/>
                    </a:cubicBezTo>
                    <a:cubicBezTo>
                      <a:pt x="275" y="326"/>
                      <a:pt x="275" y="326"/>
                      <a:pt x="275" y="326"/>
                    </a:cubicBezTo>
                    <a:cubicBezTo>
                      <a:pt x="277" y="326"/>
                      <a:pt x="279" y="326"/>
                      <a:pt x="281" y="326"/>
                    </a:cubicBezTo>
                    <a:cubicBezTo>
                      <a:pt x="309" y="328"/>
                      <a:pt x="346" y="339"/>
                      <a:pt x="359" y="381"/>
                    </a:cubicBezTo>
                    <a:cubicBezTo>
                      <a:pt x="359" y="422"/>
                      <a:pt x="359" y="422"/>
                      <a:pt x="359" y="422"/>
                    </a:cubicBezTo>
                    <a:cubicBezTo>
                      <a:pt x="359" y="449"/>
                      <a:pt x="380" y="470"/>
                      <a:pt x="407" y="470"/>
                    </a:cubicBezTo>
                    <a:cubicBezTo>
                      <a:pt x="462" y="470"/>
                      <a:pt x="462" y="470"/>
                      <a:pt x="462" y="470"/>
                    </a:cubicBezTo>
                    <a:cubicBezTo>
                      <a:pt x="488" y="470"/>
                      <a:pt x="510" y="449"/>
                      <a:pt x="510" y="422"/>
                    </a:cubicBezTo>
                    <a:cubicBezTo>
                      <a:pt x="510" y="374"/>
                      <a:pt x="510" y="374"/>
                      <a:pt x="510" y="374"/>
                    </a:cubicBezTo>
                    <a:cubicBezTo>
                      <a:pt x="510" y="348"/>
                      <a:pt x="488" y="326"/>
                      <a:pt x="462" y="326"/>
                    </a:cubicBezTo>
                    <a:close/>
                  </a:path>
                </a:pathLst>
              </a:custGeom>
              <a:solidFill>
                <a:srgbClr val="45AFE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xmlns="" id="{19E682E4-F476-44FA-8195-2AB282924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850" y="654050"/>
                <a:ext cx="2940050" cy="2720975"/>
              </a:xfrm>
              <a:custGeom>
                <a:avLst/>
                <a:gdLst>
                  <a:gd name="T0" fmla="*/ 2147483647 w 509"/>
                  <a:gd name="T1" fmla="*/ 2147483647 h 471"/>
                  <a:gd name="T2" fmla="*/ 2147483647 w 509"/>
                  <a:gd name="T3" fmla="*/ 2147483647 h 471"/>
                  <a:gd name="T4" fmla="*/ 2147483647 w 509"/>
                  <a:gd name="T5" fmla="*/ 2147483647 h 471"/>
                  <a:gd name="T6" fmla="*/ 2147483647 w 509"/>
                  <a:gd name="T7" fmla="*/ 2147483647 h 471"/>
                  <a:gd name="T8" fmla="*/ 2147483647 w 509"/>
                  <a:gd name="T9" fmla="*/ 2147483647 h 471"/>
                  <a:gd name="T10" fmla="*/ 2147483647 w 509"/>
                  <a:gd name="T11" fmla="*/ 2147483647 h 471"/>
                  <a:gd name="T12" fmla="*/ 2147483647 w 509"/>
                  <a:gd name="T13" fmla="*/ 2147483647 h 471"/>
                  <a:gd name="T14" fmla="*/ 2147483647 w 509"/>
                  <a:gd name="T15" fmla="*/ 2147483647 h 471"/>
                  <a:gd name="T16" fmla="*/ 2147483647 w 509"/>
                  <a:gd name="T17" fmla="*/ 2147483647 h 471"/>
                  <a:gd name="T18" fmla="*/ 2147483647 w 509"/>
                  <a:gd name="T19" fmla="*/ 2147483647 h 471"/>
                  <a:gd name="T20" fmla="*/ 2147483647 w 509"/>
                  <a:gd name="T21" fmla="*/ 2147483647 h 471"/>
                  <a:gd name="T22" fmla="*/ 2147483647 w 509"/>
                  <a:gd name="T23" fmla="*/ 2147483647 h 471"/>
                  <a:gd name="T24" fmla="*/ 2147483647 w 509"/>
                  <a:gd name="T25" fmla="*/ 2147483647 h 471"/>
                  <a:gd name="T26" fmla="*/ 2147483647 w 509"/>
                  <a:gd name="T27" fmla="*/ 2147483647 h 471"/>
                  <a:gd name="T28" fmla="*/ 2147483647 w 509"/>
                  <a:gd name="T29" fmla="*/ 0 h 471"/>
                  <a:gd name="T30" fmla="*/ 2147483647 w 509"/>
                  <a:gd name="T31" fmla="*/ 0 h 471"/>
                  <a:gd name="T32" fmla="*/ 0 w 509"/>
                  <a:gd name="T33" fmla="*/ 2147483647 h 471"/>
                  <a:gd name="T34" fmla="*/ 0 w 509"/>
                  <a:gd name="T35" fmla="*/ 2147483647 h 471"/>
                  <a:gd name="T36" fmla="*/ 2147483647 w 509"/>
                  <a:gd name="T37" fmla="*/ 2147483647 h 4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9"/>
                  <a:gd name="T58" fmla="*/ 0 h 471"/>
                  <a:gd name="T59" fmla="*/ 509 w 509"/>
                  <a:gd name="T60" fmla="*/ 471 h 47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9" h="471">
                    <a:moveTo>
                      <a:pt x="48" y="144"/>
                    </a:moveTo>
                    <a:cubicBezTo>
                      <a:pt x="102" y="144"/>
                      <a:pt x="102" y="144"/>
                      <a:pt x="102" y="144"/>
                    </a:cubicBezTo>
                    <a:cubicBezTo>
                      <a:pt x="104" y="144"/>
                      <a:pt x="105" y="144"/>
                      <a:pt x="106" y="144"/>
                    </a:cubicBezTo>
                    <a:cubicBezTo>
                      <a:pt x="120" y="143"/>
                      <a:pt x="171" y="148"/>
                      <a:pt x="186" y="227"/>
                    </a:cubicBezTo>
                    <a:cubicBezTo>
                      <a:pt x="186" y="423"/>
                      <a:pt x="186" y="423"/>
                      <a:pt x="186" y="423"/>
                    </a:cubicBezTo>
                    <a:cubicBezTo>
                      <a:pt x="186" y="449"/>
                      <a:pt x="207" y="471"/>
                      <a:pt x="234" y="471"/>
                    </a:cubicBezTo>
                    <a:cubicBezTo>
                      <a:pt x="461" y="471"/>
                      <a:pt x="461" y="471"/>
                      <a:pt x="461" y="471"/>
                    </a:cubicBezTo>
                    <a:cubicBezTo>
                      <a:pt x="487" y="471"/>
                      <a:pt x="509" y="450"/>
                      <a:pt x="509" y="423"/>
                    </a:cubicBezTo>
                    <a:cubicBezTo>
                      <a:pt x="509" y="192"/>
                      <a:pt x="509" y="192"/>
                      <a:pt x="509" y="192"/>
                    </a:cubicBezTo>
                    <a:cubicBezTo>
                      <a:pt x="509" y="166"/>
                      <a:pt x="488" y="144"/>
                      <a:pt x="461" y="144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32" y="144"/>
                      <a:pt x="230" y="144"/>
                      <a:pt x="228" y="144"/>
                    </a:cubicBezTo>
                    <a:cubicBezTo>
                      <a:pt x="201" y="142"/>
                      <a:pt x="164" y="131"/>
                      <a:pt x="151" y="89"/>
                    </a:cubicBezTo>
                    <a:cubicBezTo>
                      <a:pt x="151" y="48"/>
                      <a:pt x="151" y="48"/>
                      <a:pt x="151" y="48"/>
                    </a:cubicBezTo>
                    <a:cubicBezTo>
                      <a:pt x="151" y="21"/>
                      <a:pt x="129" y="0"/>
                      <a:pt x="103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22"/>
                      <a:pt x="21" y="144"/>
                      <a:pt x="48" y="144"/>
                    </a:cubicBezTo>
                    <a:close/>
                  </a:path>
                </a:pathLst>
              </a:custGeom>
              <a:solidFill>
                <a:srgbClr val="45AFE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6480359B-CA12-4EDB-AAA3-77104A769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543175"/>
                <a:ext cx="2708275" cy="2990850"/>
              </a:xfrm>
              <a:custGeom>
                <a:avLst/>
                <a:gdLst>
                  <a:gd name="T0" fmla="*/ 2147483647 w 469"/>
                  <a:gd name="T1" fmla="*/ 2147483647 h 518"/>
                  <a:gd name="T2" fmla="*/ 2147483647 w 469"/>
                  <a:gd name="T3" fmla="*/ 2147483647 h 518"/>
                  <a:gd name="T4" fmla="*/ 2147483647 w 469"/>
                  <a:gd name="T5" fmla="*/ 2147483647 h 518"/>
                  <a:gd name="T6" fmla="*/ 2147483647 w 469"/>
                  <a:gd name="T7" fmla="*/ 2147483647 h 518"/>
                  <a:gd name="T8" fmla="*/ 2147483647 w 469"/>
                  <a:gd name="T9" fmla="*/ 2147483647 h 518"/>
                  <a:gd name="T10" fmla="*/ 2147483647 w 469"/>
                  <a:gd name="T11" fmla="*/ 2147483647 h 518"/>
                  <a:gd name="T12" fmla="*/ 2147483647 w 469"/>
                  <a:gd name="T13" fmla="*/ 2147483647 h 518"/>
                  <a:gd name="T14" fmla="*/ 2147483647 w 469"/>
                  <a:gd name="T15" fmla="*/ 2147483647 h 518"/>
                  <a:gd name="T16" fmla="*/ 2147483647 w 469"/>
                  <a:gd name="T17" fmla="*/ 2147483647 h 518"/>
                  <a:gd name="T18" fmla="*/ 2147483647 w 469"/>
                  <a:gd name="T19" fmla="*/ 2147483647 h 518"/>
                  <a:gd name="T20" fmla="*/ 2147483647 w 469"/>
                  <a:gd name="T21" fmla="*/ 2147483647 h 518"/>
                  <a:gd name="T22" fmla="*/ 2147483647 w 469"/>
                  <a:gd name="T23" fmla="*/ 2147483647 h 518"/>
                  <a:gd name="T24" fmla="*/ 2147483647 w 469"/>
                  <a:gd name="T25" fmla="*/ 2147483647 h 518"/>
                  <a:gd name="T26" fmla="*/ 2147483647 w 469"/>
                  <a:gd name="T27" fmla="*/ 2147483647 h 518"/>
                  <a:gd name="T28" fmla="*/ 2147483647 w 469"/>
                  <a:gd name="T29" fmla="*/ 2147483647 h 518"/>
                  <a:gd name="T30" fmla="*/ 2147483647 w 469"/>
                  <a:gd name="T31" fmla="*/ 2147483647 h 518"/>
                  <a:gd name="T32" fmla="*/ 2147483647 w 469"/>
                  <a:gd name="T33" fmla="*/ 2147483647 h 518"/>
                  <a:gd name="T34" fmla="*/ 2147483647 w 469"/>
                  <a:gd name="T35" fmla="*/ 2147483647 h 518"/>
                  <a:gd name="T36" fmla="*/ 2147483647 w 469"/>
                  <a:gd name="T37" fmla="*/ 2147483647 h 51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9"/>
                  <a:gd name="T58" fmla="*/ 0 h 518"/>
                  <a:gd name="T59" fmla="*/ 469 w 469"/>
                  <a:gd name="T60" fmla="*/ 518 h 51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9" h="518">
                    <a:moveTo>
                      <a:pt x="323" y="51"/>
                    </a:moveTo>
                    <a:cubicBezTo>
                      <a:pt x="325" y="105"/>
                      <a:pt x="325" y="105"/>
                      <a:pt x="325" y="105"/>
                    </a:cubicBezTo>
                    <a:cubicBezTo>
                      <a:pt x="325" y="106"/>
                      <a:pt x="325" y="107"/>
                      <a:pt x="325" y="109"/>
                    </a:cubicBezTo>
                    <a:cubicBezTo>
                      <a:pt x="325" y="122"/>
                      <a:pt x="322" y="174"/>
                      <a:pt x="244" y="191"/>
                    </a:cubicBezTo>
                    <a:cubicBezTo>
                      <a:pt x="48" y="195"/>
                      <a:pt x="48" y="195"/>
                      <a:pt x="48" y="195"/>
                    </a:cubicBezTo>
                    <a:cubicBezTo>
                      <a:pt x="21" y="195"/>
                      <a:pt x="0" y="217"/>
                      <a:pt x="1" y="244"/>
                    </a:cubicBezTo>
                    <a:cubicBezTo>
                      <a:pt x="5" y="470"/>
                      <a:pt x="5" y="470"/>
                      <a:pt x="5" y="470"/>
                    </a:cubicBezTo>
                    <a:cubicBezTo>
                      <a:pt x="6" y="497"/>
                      <a:pt x="28" y="518"/>
                      <a:pt x="54" y="517"/>
                    </a:cubicBezTo>
                    <a:cubicBezTo>
                      <a:pt x="285" y="513"/>
                      <a:pt x="285" y="513"/>
                      <a:pt x="285" y="513"/>
                    </a:cubicBezTo>
                    <a:cubicBezTo>
                      <a:pt x="311" y="512"/>
                      <a:pt x="332" y="490"/>
                      <a:pt x="332" y="464"/>
                    </a:cubicBezTo>
                    <a:cubicBezTo>
                      <a:pt x="327" y="237"/>
                      <a:pt x="327" y="237"/>
                      <a:pt x="327" y="237"/>
                    </a:cubicBezTo>
                    <a:cubicBezTo>
                      <a:pt x="327" y="235"/>
                      <a:pt x="327" y="233"/>
                      <a:pt x="327" y="231"/>
                    </a:cubicBezTo>
                    <a:cubicBezTo>
                      <a:pt x="329" y="204"/>
                      <a:pt x="339" y="166"/>
                      <a:pt x="380" y="152"/>
                    </a:cubicBezTo>
                    <a:cubicBezTo>
                      <a:pt x="422" y="151"/>
                      <a:pt x="422" y="151"/>
                      <a:pt x="422" y="151"/>
                    </a:cubicBezTo>
                    <a:cubicBezTo>
                      <a:pt x="448" y="151"/>
                      <a:pt x="469" y="129"/>
                      <a:pt x="469" y="102"/>
                    </a:cubicBezTo>
                    <a:cubicBezTo>
                      <a:pt x="467" y="48"/>
                      <a:pt x="467" y="48"/>
                      <a:pt x="467" y="48"/>
                    </a:cubicBezTo>
                    <a:cubicBezTo>
                      <a:pt x="467" y="21"/>
                      <a:pt x="445" y="0"/>
                      <a:pt x="418" y="1"/>
                    </a:cubicBezTo>
                    <a:cubicBezTo>
                      <a:pt x="370" y="2"/>
                      <a:pt x="370" y="2"/>
                      <a:pt x="370" y="2"/>
                    </a:cubicBezTo>
                    <a:cubicBezTo>
                      <a:pt x="344" y="2"/>
                      <a:pt x="323" y="24"/>
                      <a:pt x="323" y="51"/>
                    </a:cubicBezTo>
                    <a:close/>
                  </a:path>
                </a:pathLst>
              </a:custGeom>
              <a:solidFill>
                <a:srgbClr val="45AFE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F3695A6E-FD71-4B9C-A279-82A7F63E2277}"/>
                </a:ext>
              </a:extLst>
            </p:cNvPr>
            <p:cNvSpPr/>
            <p:nvPr/>
          </p:nvSpPr>
          <p:spPr>
            <a:xfrm>
              <a:off x="4845303" y="3007284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C85FDB0-88D0-4A61-B814-3A6C65F4061C}"/>
                </a:ext>
              </a:extLst>
            </p:cNvPr>
            <p:cNvSpPr/>
            <p:nvPr/>
          </p:nvSpPr>
          <p:spPr>
            <a:xfrm>
              <a:off x="6247923" y="2745674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C28E91-450B-4101-9358-4B9EA9175344}"/>
                </a:ext>
              </a:extLst>
            </p:cNvPr>
            <p:cNvSpPr/>
            <p:nvPr/>
          </p:nvSpPr>
          <p:spPr>
            <a:xfrm>
              <a:off x="6444366" y="4134968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C3F2AFF4-6095-4467-9088-7374BC822B5E}"/>
                </a:ext>
              </a:extLst>
            </p:cNvPr>
            <p:cNvSpPr/>
            <p:nvPr/>
          </p:nvSpPr>
          <p:spPr>
            <a:xfrm>
              <a:off x="5040260" y="4347075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4CFF6656-0ABB-434C-8A07-16A52EDBA29E}"/>
              </a:ext>
            </a:extLst>
          </p:cNvPr>
          <p:cNvSpPr txBox="1"/>
          <p:nvPr/>
        </p:nvSpPr>
        <p:spPr>
          <a:xfrm>
            <a:off x="1123994" y="2258679"/>
            <a:ext cx="3061810" cy="73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CE079D0-37FB-4CE9-99CE-8EE090684C98}"/>
              </a:ext>
            </a:extLst>
          </p:cNvPr>
          <p:cNvSpPr txBox="1"/>
          <p:nvPr/>
        </p:nvSpPr>
        <p:spPr>
          <a:xfrm>
            <a:off x="1121217" y="4583996"/>
            <a:ext cx="3064587" cy="73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7619E53-67F1-4AF2-8BFD-120F18F903A1}"/>
              </a:ext>
            </a:extLst>
          </p:cNvPr>
          <p:cNvSpPr txBox="1"/>
          <p:nvPr/>
        </p:nvSpPr>
        <p:spPr>
          <a:xfrm>
            <a:off x="8561496" y="2252603"/>
            <a:ext cx="3167238" cy="73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A2739B72-0925-4F4F-B037-EA6229B1CC90}"/>
              </a:ext>
            </a:extLst>
          </p:cNvPr>
          <p:cNvSpPr txBox="1"/>
          <p:nvPr/>
        </p:nvSpPr>
        <p:spPr>
          <a:xfrm>
            <a:off x="8561496" y="4583996"/>
            <a:ext cx="3167238" cy="73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BBB2B4B-BF06-4DE5-83F4-566E2EBB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6915" y="-2656915"/>
            <a:ext cx="6878170" cy="12192002"/>
          </a:xfrm>
          <a:prstGeom prst="rect">
            <a:avLst/>
          </a:prstGeom>
          <a:solidFill>
            <a:srgbClr val="86DDEE"/>
          </a:solidFill>
        </p:spPr>
      </p:pic>
      <p:sp>
        <p:nvSpPr>
          <p:cNvPr id="8" name="流程图: 决策 7">
            <a:extLst>
              <a:ext uri="{FF2B5EF4-FFF2-40B4-BE49-F238E27FC236}">
                <a16:creationId xmlns:a16="http://schemas.microsoft.com/office/drawing/2014/main" xmlns="" id="{24D779F4-B8AD-4A0E-90EA-404BFEA302A2}"/>
              </a:ext>
            </a:extLst>
          </p:cNvPr>
          <p:cNvSpPr/>
          <p:nvPr/>
        </p:nvSpPr>
        <p:spPr>
          <a:xfrm>
            <a:off x="445825" y="288204"/>
            <a:ext cx="11382233" cy="6281590"/>
          </a:xfrm>
          <a:prstGeom prst="flowChartDecision">
            <a:avLst/>
          </a:pr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xmlns="" id="{3E252B1D-E92D-48F8-B11C-33CA8D1EC9C5}"/>
              </a:ext>
            </a:extLst>
          </p:cNvPr>
          <p:cNvSpPr/>
          <p:nvPr/>
        </p:nvSpPr>
        <p:spPr>
          <a:xfrm>
            <a:off x="1000870" y="657939"/>
            <a:ext cx="10272145" cy="554212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508 h 10508"/>
              <a:gd name="connsiteX1" fmla="*/ 5041 w 10000"/>
              <a:gd name="connsiteY1" fmla="*/ 0 h 10508"/>
              <a:gd name="connsiteX2" fmla="*/ 10000 w 10000"/>
              <a:gd name="connsiteY2" fmla="*/ 5508 h 10508"/>
              <a:gd name="connsiteX3" fmla="*/ 5000 w 10000"/>
              <a:gd name="connsiteY3" fmla="*/ 10508 h 10508"/>
              <a:gd name="connsiteX4" fmla="*/ 0 w 10000"/>
              <a:gd name="connsiteY4" fmla="*/ 5508 h 10508"/>
              <a:gd name="connsiteX0" fmla="*/ 0 w 10000"/>
              <a:gd name="connsiteY0" fmla="*/ 5508 h 10856"/>
              <a:gd name="connsiteX1" fmla="*/ 5041 w 10000"/>
              <a:gd name="connsiteY1" fmla="*/ 0 h 10856"/>
              <a:gd name="connsiteX2" fmla="*/ 10000 w 10000"/>
              <a:gd name="connsiteY2" fmla="*/ 5508 h 10856"/>
              <a:gd name="connsiteX3" fmla="*/ 5027 w 10000"/>
              <a:gd name="connsiteY3" fmla="*/ 10856 h 10856"/>
              <a:gd name="connsiteX4" fmla="*/ 0 w 10000"/>
              <a:gd name="connsiteY4" fmla="*/ 5508 h 10856"/>
              <a:gd name="connsiteX0" fmla="*/ 0 w 10190"/>
              <a:gd name="connsiteY0" fmla="*/ 5508 h 10856"/>
              <a:gd name="connsiteX1" fmla="*/ 5041 w 10190"/>
              <a:gd name="connsiteY1" fmla="*/ 0 h 10856"/>
              <a:gd name="connsiteX2" fmla="*/ 10190 w 10190"/>
              <a:gd name="connsiteY2" fmla="*/ 5455 h 10856"/>
              <a:gd name="connsiteX3" fmla="*/ 5027 w 10190"/>
              <a:gd name="connsiteY3" fmla="*/ 10856 h 10856"/>
              <a:gd name="connsiteX4" fmla="*/ 0 w 10190"/>
              <a:gd name="connsiteY4" fmla="*/ 5508 h 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" h="10856">
                <a:moveTo>
                  <a:pt x="0" y="5508"/>
                </a:moveTo>
                <a:lnTo>
                  <a:pt x="5041" y="0"/>
                </a:lnTo>
                <a:lnTo>
                  <a:pt x="10190" y="5455"/>
                </a:lnTo>
                <a:lnTo>
                  <a:pt x="5027" y="10856"/>
                </a:lnTo>
                <a:lnTo>
                  <a:pt x="0" y="5508"/>
                </a:lnTo>
                <a:close/>
              </a:path>
            </a:pathLst>
          </a:custGeom>
          <a:noFill/>
          <a:ln w="79375">
            <a:gradFill>
              <a:gsLst>
                <a:gs pos="0">
                  <a:srgbClr val="45AFE1"/>
                </a:gs>
                <a:gs pos="33000">
                  <a:srgbClr val="86DDEE"/>
                </a:gs>
                <a:gs pos="71000">
                  <a:srgbClr val="45AFE1"/>
                </a:gs>
                <a:gs pos="97000">
                  <a:srgbClr val="86DDE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2A913CA-514B-42FF-84B2-ED4C6459B492}"/>
              </a:ext>
            </a:extLst>
          </p:cNvPr>
          <p:cNvSpPr txBox="1"/>
          <p:nvPr/>
        </p:nvSpPr>
        <p:spPr>
          <a:xfrm>
            <a:off x="445825" y="396329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E4C75A6-B9B7-4928-8C4D-149CCD136606}"/>
              </a:ext>
            </a:extLst>
          </p:cNvPr>
          <p:cNvSpPr txBox="1"/>
          <p:nvPr/>
        </p:nvSpPr>
        <p:spPr>
          <a:xfrm>
            <a:off x="5182929" y="2852937"/>
            <a:ext cx="1826142" cy="7439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32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93D16E8-226F-49FA-9042-C0B55E1406E9}"/>
              </a:ext>
            </a:extLst>
          </p:cNvPr>
          <p:cNvSpPr/>
          <p:nvPr/>
        </p:nvSpPr>
        <p:spPr>
          <a:xfrm>
            <a:off x="3961798" y="2103069"/>
            <a:ext cx="45016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5AF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5400" b="1" dirty="0">
              <a:solidFill>
                <a:srgbClr val="45AF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43CF4111-C952-47C1-8F8D-3CE977AC0462}"/>
              </a:ext>
            </a:extLst>
          </p:cNvPr>
          <p:cNvSpPr txBox="1"/>
          <p:nvPr/>
        </p:nvSpPr>
        <p:spPr>
          <a:xfrm>
            <a:off x="3846442" y="3885126"/>
            <a:ext cx="4499116" cy="68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050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</p:spTree>
    <p:extLst>
      <p:ext uri="{BB962C8B-B14F-4D97-AF65-F5344CB8AC3E}">
        <p14:creationId xmlns:p14="http://schemas.microsoft.com/office/powerpoint/2010/main" val="28761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1301</Words>
  <Application>Microsoft Office PowerPoint</Application>
  <PresentationFormat>宽屏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 Light</vt:lpstr>
      <vt:lpstr>造字工房力黑（非商用）常规体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上海维湾5号机</cp:lastModifiedBy>
  <cp:revision>22</cp:revision>
  <dcterms:created xsi:type="dcterms:W3CDTF">2019-01-30T12:38:09Z</dcterms:created>
  <dcterms:modified xsi:type="dcterms:W3CDTF">2019-11-01T08:01:13Z</dcterms:modified>
</cp:coreProperties>
</file>