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07" r:id="rId3"/>
    <p:sldId id="632" r:id="rId5"/>
    <p:sldId id="633" r:id="rId6"/>
    <p:sldId id="638" r:id="rId7"/>
    <p:sldId id="641" r:id="rId8"/>
    <p:sldId id="648" r:id="rId9"/>
    <p:sldId id="634" r:id="rId10"/>
    <p:sldId id="643" r:id="rId11"/>
    <p:sldId id="642" r:id="rId12"/>
    <p:sldId id="647" r:id="rId13"/>
    <p:sldId id="635" r:id="rId14"/>
    <p:sldId id="645" r:id="rId15"/>
    <p:sldId id="646" r:id="rId16"/>
    <p:sldId id="649" r:id="rId17"/>
    <p:sldId id="636" r:id="rId18"/>
    <p:sldId id="270" r:id="rId19"/>
    <p:sldId id="637" r:id="rId20"/>
    <p:sldId id="639" r:id="rId21"/>
    <p:sldId id="640" r:id="rId22"/>
    <p:sldId id="64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1D0B"/>
    <a:srgbClr val="0C2D23"/>
    <a:srgbClr val="C45829"/>
    <a:srgbClr val="FFFFFF"/>
    <a:srgbClr val="141414"/>
    <a:srgbClr val="5E8170"/>
    <a:srgbClr val="25130B"/>
    <a:srgbClr val="BE91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58"/>
  </p:normalViewPr>
  <p:slideViewPr>
    <p:cSldViewPr snapToGrid="0">
      <p:cViewPr varScale="1">
        <p:scale>
          <a:sx n="52" d="100"/>
          <a:sy n="52" d="100"/>
        </p:scale>
        <p:origin x="84" y="390"/>
      </p:cViewPr>
      <p:guideLst/>
    </p:cSldViewPr>
  </p:slideViewPr>
  <p:notesTextViewPr>
    <p:cViewPr>
      <p:scale>
        <a:sx n="1" d="1"/>
        <a:sy n="1" d="1"/>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Normal" panose="020B0400000000000000" pitchFamily="34" charset="-122"/>
                <a:ea typeface="思源黑体 CN Normal" panose="020B0400000000000000" pitchFamily="34" charset="-122"/>
              </a:defRPr>
            </a:lvl1pPr>
          </a:lstStyle>
          <a:p>
            <a:fld id="{1EF7C12D-D679-466B-8296-B0EEA2CF374C}"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Normal" panose="020B0400000000000000" pitchFamily="34" charset="-122"/>
                <a:ea typeface="思源黑体 CN Normal" panose="020B0400000000000000" pitchFamily="34" charset="-122"/>
              </a:defRPr>
            </a:lvl1pPr>
          </a:lstStyle>
          <a:p>
            <a:fld id="{09778C97-95AB-49A9-9D70-9752409B15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1pPr>
    <a:lvl2pPr marL="4572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2pPr>
    <a:lvl3pPr marL="9144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3pPr>
    <a:lvl4pPr marL="13716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4pPr>
    <a:lvl5pPr marL="18288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A989CD-489F-4ED8-9098-8DE9C408296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8D17CB-36A7-4168-BE02-1DDCC06EED8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Placeholder0"/>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Placeholder1"/>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Placeholder2"/>
          <p:cNvSpPr>
            <a:spLocks noGrp="1"/>
          </p:cNvSpPr>
          <p:nvPr>
            <p:ph type="dt" sz="half" idx="10"/>
          </p:nvPr>
        </p:nvSpPr>
        <p:spPr/>
        <p:txBody>
          <a:bodyPr/>
          <a:lstStyle/>
          <a:p>
            <a:fld id="{7CCFE5FB-C1EA-4CF4-9F6E-5684652DFC87}" type="datetimeFigureOut">
              <a:rPr lang="zh-CN" altLang="en-US" smtClean="0"/>
            </a:fld>
            <a:endParaRPr lang="zh-CN" altLang="en-US"/>
          </a:p>
        </p:txBody>
      </p:sp>
      <p:sp>
        <p:nvSpPr>
          <p:cNvPr id="5" name="Placeholder3"/>
          <p:cNvSpPr>
            <a:spLocks noGrp="1"/>
          </p:cNvSpPr>
          <p:nvPr>
            <p:ph type="ftr" sz="quarter" idx="11"/>
          </p:nvPr>
        </p:nvSpPr>
        <p:spPr/>
        <p:txBody>
          <a:bodyPr/>
          <a:lstStyle/>
          <a:p>
            <a:endParaRPr lang="zh-CN" altLang="en-US"/>
          </a:p>
        </p:txBody>
      </p:sp>
      <p:sp>
        <p:nvSpPr>
          <p:cNvPr id="6" name="Placeholder4"/>
          <p:cNvSpPr>
            <a:spLocks noGrp="1"/>
          </p:cNvSpPr>
          <p:nvPr>
            <p:ph type="sldNum" sz="quarter" idx="12"/>
          </p:nvPr>
        </p:nvSpPr>
        <p:spPr/>
        <p:txBody>
          <a:bodyPr/>
          <a:lstStyle/>
          <a:p>
            <a:fld id="{C0B49873-8228-45FA-BD85-42B04E0FB5A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Placeholder0"/>
          <p:cNvSpPr>
            <a:spLocks noGrp="1"/>
          </p:cNvSpPr>
          <p:nvPr>
            <p:ph type="title"/>
          </p:nvPr>
        </p:nvSpPr>
        <p:spPr/>
        <p:txBody>
          <a:bodyPr/>
          <a:lstStyle/>
          <a:p>
            <a:r>
              <a:rPr lang="zh-CN" altLang="en-US"/>
              <a:t>单击此处编辑母版标题样式</a:t>
            </a:r>
            <a:endParaRPr lang="zh-CN" altLang="en-US"/>
          </a:p>
        </p:txBody>
      </p:sp>
      <p:sp>
        <p:nvSpPr>
          <p:cNvPr id="3" name="Placeholder1"/>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Placeholder2"/>
          <p:cNvSpPr>
            <a:spLocks noGrp="1"/>
          </p:cNvSpPr>
          <p:nvPr>
            <p:ph type="dt" sz="half" idx="10"/>
          </p:nvPr>
        </p:nvSpPr>
        <p:spPr/>
        <p:txBody>
          <a:bodyPr/>
          <a:lstStyle/>
          <a:p>
            <a:fld id="{7CCFE5FB-C1EA-4CF4-9F6E-5684652DFC87}" type="datetimeFigureOut">
              <a:rPr lang="zh-CN" altLang="en-US" smtClean="0"/>
            </a:fld>
            <a:endParaRPr lang="zh-CN" altLang="en-US"/>
          </a:p>
        </p:txBody>
      </p:sp>
      <p:sp>
        <p:nvSpPr>
          <p:cNvPr id="5" name="Placeholder3"/>
          <p:cNvSpPr>
            <a:spLocks noGrp="1"/>
          </p:cNvSpPr>
          <p:nvPr>
            <p:ph type="ftr" sz="quarter" idx="11"/>
          </p:nvPr>
        </p:nvSpPr>
        <p:spPr/>
        <p:txBody>
          <a:bodyPr/>
          <a:lstStyle/>
          <a:p>
            <a:endParaRPr lang="zh-CN" altLang="en-US"/>
          </a:p>
        </p:txBody>
      </p:sp>
      <p:sp>
        <p:nvSpPr>
          <p:cNvPr id="6" name="Placeholder4"/>
          <p:cNvSpPr>
            <a:spLocks noGrp="1"/>
          </p:cNvSpPr>
          <p:nvPr>
            <p:ph type="sldNum" sz="quarter" idx="12"/>
          </p:nvPr>
        </p:nvSpPr>
        <p:spPr/>
        <p:txBody>
          <a:bodyPr/>
          <a:lstStyle/>
          <a:p>
            <a:fld id="{C0B49873-8228-45FA-BD85-42B04E0FB5A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Placeholder0"/>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Placeholder1"/>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Placeholder2"/>
          <p:cNvSpPr>
            <a:spLocks noGrp="1"/>
          </p:cNvSpPr>
          <p:nvPr>
            <p:ph type="dt" sz="half" idx="10"/>
          </p:nvPr>
        </p:nvSpPr>
        <p:spPr/>
        <p:txBody>
          <a:bodyPr/>
          <a:lstStyle/>
          <a:p>
            <a:fld id="{7CCFE5FB-C1EA-4CF4-9F6E-5684652DFC87}" type="datetimeFigureOut">
              <a:rPr lang="zh-CN" altLang="en-US" smtClean="0"/>
            </a:fld>
            <a:endParaRPr lang="zh-CN" altLang="en-US"/>
          </a:p>
        </p:txBody>
      </p:sp>
      <p:sp>
        <p:nvSpPr>
          <p:cNvPr id="5" name="Placeholder3"/>
          <p:cNvSpPr>
            <a:spLocks noGrp="1"/>
          </p:cNvSpPr>
          <p:nvPr>
            <p:ph type="ftr" sz="quarter" idx="11"/>
          </p:nvPr>
        </p:nvSpPr>
        <p:spPr/>
        <p:txBody>
          <a:bodyPr/>
          <a:lstStyle/>
          <a:p>
            <a:endParaRPr lang="zh-CN" altLang="en-US"/>
          </a:p>
        </p:txBody>
      </p:sp>
      <p:sp>
        <p:nvSpPr>
          <p:cNvPr id="6" name="Placeholder4"/>
          <p:cNvSpPr>
            <a:spLocks noGrp="1"/>
          </p:cNvSpPr>
          <p:nvPr>
            <p:ph type="sldNum" sz="quarter" idx="12"/>
          </p:nvPr>
        </p:nvSpPr>
        <p:spPr/>
        <p:txBody>
          <a:bodyPr/>
          <a:lstStyle/>
          <a:p>
            <a:fld id="{C0B49873-8228-45FA-BD85-42B04E0FB5A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Placeholder0"/>
          <p:cNvSpPr>
            <a:spLocks noGrp="1"/>
          </p:cNvSpPr>
          <p:nvPr>
            <p:ph type="title"/>
          </p:nvPr>
        </p:nvSpPr>
        <p:spPr/>
        <p:txBody>
          <a:bodyPr/>
          <a:lstStyle/>
          <a:p>
            <a:r>
              <a:rPr lang="zh-CN" altLang="en-US"/>
              <a:t>单击此处编辑母版标题样式</a:t>
            </a:r>
            <a:endParaRPr lang="zh-CN" altLang="en-US"/>
          </a:p>
        </p:txBody>
      </p:sp>
      <p:sp>
        <p:nvSpPr>
          <p:cNvPr id="3" name="Placeholder1"/>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Placeholder2"/>
          <p:cNvSpPr>
            <a:spLocks noGrp="1"/>
          </p:cNvSpPr>
          <p:nvPr>
            <p:ph type="dt" sz="half" idx="10"/>
          </p:nvPr>
        </p:nvSpPr>
        <p:spPr/>
        <p:txBody>
          <a:bodyPr/>
          <a:lstStyle/>
          <a:p>
            <a:fld id="{7CCFE5FB-C1EA-4CF4-9F6E-5684652DFC87}" type="datetimeFigureOut">
              <a:rPr lang="zh-CN" altLang="en-US" smtClean="0"/>
            </a:fld>
            <a:endParaRPr lang="zh-CN" altLang="en-US"/>
          </a:p>
        </p:txBody>
      </p:sp>
      <p:sp>
        <p:nvSpPr>
          <p:cNvPr id="5" name="Placeholder3"/>
          <p:cNvSpPr>
            <a:spLocks noGrp="1"/>
          </p:cNvSpPr>
          <p:nvPr>
            <p:ph type="ftr" sz="quarter" idx="11"/>
          </p:nvPr>
        </p:nvSpPr>
        <p:spPr/>
        <p:txBody>
          <a:bodyPr/>
          <a:lstStyle/>
          <a:p>
            <a:endParaRPr lang="zh-CN" altLang="en-US"/>
          </a:p>
        </p:txBody>
      </p:sp>
      <p:sp>
        <p:nvSpPr>
          <p:cNvPr id="6" name="Placeholder4"/>
          <p:cNvSpPr>
            <a:spLocks noGrp="1"/>
          </p:cNvSpPr>
          <p:nvPr>
            <p:ph type="sldNum" sz="quarter" idx="12"/>
          </p:nvPr>
        </p:nvSpPr>
        <p:spPr/>
        <p:txBody>
          <a:bodyPr/>
          <a:lstStyle/>
          <a:p>
            <a:fld id="{C0B49873-8228-45FA-BD85-42B04E0FB5A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Placeholder0"/>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Placeholder1"/>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Placeholder2"/>
          <p:cNvSpPr>
            <a:spLocks noGrp="1"/>
          </p:cNvSpPr>
          <p:nvPr>
            <p:ph type="dt" sz="half" idx="10"/>
          </p:nvPr>
        </p:nvSpPr>
        <p:spPr/>
        <p:txBody>
          <a:bodyPr/>
          <a:lstStyle/>
          <a:p>
            <a:fld id="{7CCFE5FB-C1EA-4CF4-9F6E-5684652DFC87}" type="datetimeFigureOut">
              <a:rPr lang="zh-CN" altLang="en-US" smtClean="0"/>
            </a:fld>
            <a:endParaRPr lang="zh-CN" altLang="en-US"/>
          </a:p>
        </p:txBody>
      </p:sp>
      <p:sp>
        <p:nvSpPr>
          <p:cNvPr id="5" name="Placeholder3"/>
          <p:cNvSpPr>
            <a:spLocks noGrp="1"/>
          </p:cNvSpPr>
          <p:nvPr>
            <p:ph type="ftr" sz="quarter" idx="11"/>
          </p:nvPr>
        </p:nvSpPr>
        <p:spPr/>
        <p:txBody>
          <a:bodyPr/>
          <a:lstStyle/>
          <a:p>
            <a:endParaRPr lang="zh-CN" altLang="en-US"/>
          </a:p>
        </p:txBody>
      </p:sp>
      <p:sp>
        <p:nvSpPr>
          <p:cNvPr id="6" name="Placeholder4"/>
          <p:cNvSpPr>
            <a:spLocks noGrp="1"/>
          </p:cNvSpPr>
          <p:nvPr>
            <p:ph type="sldNum" sz="quarter" idx="12"/>
          </p:nvPr>
        </p:nvSpPr>
        <p:spPr/>
        <p:txBody>
          <a:bodyPr/>
          <a:lstStyle/>
          <a:p>
            <a:fld id="{C0B49873-8228-45FA-BD85-42B04E0FB5A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Placeholder0"/>
          <p:cNvSpPr>
            <a:spLocks noGrp="1"/>
          </p:cNvSpPr>
          <p:nvPr>
            <p:ph type="title"/>
          </p:nvPr>
        </p:nvSpPr>
        <p:spPr/>
        <p:txBody>
          <a:bodyPr/>
          <a:lstStyle/>
          <a:p>
            <a:r>
              <a:rPr lang="zh-CN" altLang="en-US"/>
              <a:t>单击此处编辑母版标题样式</a:t>
            </a:r>
            <a:endParaRPr lang="zh-CN" altLang="en-US"/>
          </a:p>
        </p:txBody>
      </p:sp>
      <p:sp>
        <p:nvSpPr>
          <p:cNvPr id="3" name="Placeholder1"/>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Placeholder2"/>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Placeholder3"/>
          <p:cNvSpPr>
            <a:spLocks noGrp="1"/>
          </p:cNvSpPr>
          <p:nvPr>
            <p:ph type="dt" sz="half" idx="10"/>
          </p:nvPr>
        </p:nvSpPr>
        <p:spPr/>
        <p:txBody>
          <a:bodyPr/>
          <a:lstStyle/>
          <a:p>
            <a:fld id="{7CCFE5FB-C1EA-4CF4-9F6E-5684652DFC87}" type="datetimeFigureOut">
              <a:rPr lang="zh-CN" altLang="en-US" smtClean="0"/>
            </a:fld>
            <a:endParaRPr lang="zh-CN" altLang="en-US"/>
          </a:p>
        </p:txBody>
      </p:sp>
      <p:sp>
        <p:nvSpPr>
          <p:cNvPr id="6" name="Placeholder4"/>
          <p:cNvSpPr>
            <a:spLocks noGrp="1"/>
          </p:cNvSpPr>
          <p:nvPr>
            <p:ph type="ftr" sz="quarter" idx="11"/>
          </p:nvPr>
        </p:nvSpPr>
        <p:spPr/>
        <p:txBody>
          <a:bodyPr/>
          <a:lstStyle/>
          <a:p>
            <a:endParaRPr lang="zh-CN" altLang="en-US"/>
          </a:p>
        </p:txBody>
      </p:sp>
      <p:sp>
        <p:nvSpPr>
          <p:cNvPr id="7" name="Placeholder5"/>
          <p:cNvSpPr>
            <a:spLocks noGrp="1"/>
          </p:cNvSpPr>
          <p:nvPr>
            <p:ph type="sldNum" sz="quarter" idx="12"/>
          </p:nvPr>
        </p:nvSpPr>
        <p:spPr/>
        <p:txBody>
          <a:bodyPr/>
          <a:lstStyle/>
          <a:p>
            <a:fld id="{C0B49873-8228-45FA-BD85-42B04E0FB5A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Placeholder0"/>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Placeholder1"/>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Placeholder2"/>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Placeholder3"/>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Placeholder4"/>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Placeholder5"/>
          <p:cNvSpPr>
            <a:spLocks noGrp="1"/>
          </p:cNvSpPr>
          <p:nvPr>
            <p:ph type="dt" sz="half" idx="10"/>
          </p:nvPr>
        </p:nvSpPr>
        <p:spPr/>
        <p:txBody>
          <a:bodyPr/>
          <a:lstStyle/>
          <a:p>
            <a:fld id="{7CCFE5FB-C1EA-4CF4-9F6E-5684652DFC87}" type="datetimeFigureOut">
              <a:rPr lang="zh-CN" altLang="en-US" smtClean="0"/>
            </a:fld>
            <a:endParaRPr lang="zh-CN" altLang="en-US"/>
          </a:p>
        </p:txBody>
      </p:sp>
      <p:sp>
        <p:nvSpPr>
          <p:cNvPr id="8" name="Placeholder6"/>
          <p:cNvSpPr>
            <a:spLocks noGrp="1"/>
          </p:cNvSpPr>
          <p:nvPr>
            <p:ph type="ftr" sz="quarter" idx="11"/>
          </p:nvPr>
        </p:nvSpPr>
        <p:spPr/>
        <p:txBody>
          <a:bodyPr/>
          <a:lstStyle/>
          <a:p>
            <a:endParaRPr lang="zh-CN" altLang="en-US"/>
          </a:p>
        </p:txBody>
      </p:sp>
      <p:sp>
        <p:nvSpPr>
          <p:cNvPr id="9" name="Placeholder7"/>
          <p:cNvSpPr>
            <a:spLocks noGrp="1"/>
          </p:cNvSpPr>
          <p:nvPr>
            <p:ph type="sldNum" sz="quarter" idx="12"/>
          </p:nvPr>
        </p:nvSpPr>
        <p:spPr/>
        <p:txBody>
          <a:bodyPr/>
          <a:lstStyle/>
          <a:p>
            <a:fld id="{C0B49873-8228-45FA-BD85-42B04E0FB5A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Placeholder0"/>
          <p:cNvSpPr>
            <a:spLocks noGrp="1"/>
          </p:cNvSpPr>
          <p:nvPr>
            <p:ph type="title"/>
          </p:nvPr>
        </p:nvSpPr>
        <p:spPr/>
        <p:txBody>
          <a:bodyPr/>
          <a:lstStyle/>
          <a:p>
            <a:r>
              <a:rPr lang="zh-CN" altLang="en-US"/>
              <a:t>单击此处编辑母版标题样式</a:t>
            </a:r>
            <a:endParaRPr lang="zh-CN" altLang="en-US"/>
          </a:p>
        </p:txBody>
      </p:sp>
      <p:sp>
        <p:nvSpPr>
          <p:cNvPr id="3" name="Placeholder1"/>
          <p:cNvSpPr>
            <a:spLocks noGrp="1"/>
          </p:cNvSpPr>
          <p:nvPr>
            <p:ph type="dt" sz="half" idx="10"/>
          </p:nvPr>
        </p:nvSpPr>
        <p:spPr/>
        <p:txBody>
          <a:bodyPr/>
          <a:lstStyle/>
          <a:p>
            <a:fld id="{7CCFE5FB-C1EA-4CF4-9F6E-5684652DFC87}" type="datetimeFigureOut">
              <a:rPr lang="zh-CN" altLang="en-US" smtClean="0"/>
            </a:fld>
            <a:endParaRPr lang="zh-CN" altLang="en-US"/>
          </a:p>
        </p:txBody>
      </p:sp>
      <p:sp>
        <p:nvSpPr>
          <p:cNvPr id="4" name="Placeholder2"/>
          <p:cNvSpPr>
            <a:spLocks noGrp="1"/>
          </p:cNvSpPr>
          <p:nvPr>
            <p:ph type="ftr" sz="quarter" idx="11"/>
          </p:nvPr>
        </p:nvSpPr>
        <p:spPr/>
        <p:txBody>
          <a:bodyPr/>
          <a:lstStyle/>
          <a:p>
            <a:endParaRPr lang="zh-CN" altLang="en-US"/>
          </a:p>
        </p:txBody>
      </p:sp>
      <p:sp>
        <p:nvSpPr>
          <p:cNvPr id="5" name="Placeholder3"/>
          <p:cNvSpPr>
            <a:spLocks noGrp="1"/>
          </p:cNvSpPr>
          <p:nvPr>
            <p:ph type="sldNum" sz="quarter" idx="12"/>
          </p:nvPr>
        </p:nvSpPr>
        <p:spPr/>
        <p:txBody>
          <a:bodyPr/>
          <a:lstStyle/>
          <a:p>
            <a:fld id="{C0B49873-8228-45FA-BD85-42B04E0FB5A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Placeholder0"/>
          <p:cNvSpPr>
            <a:spLocks noGrp="1"/>
          </p:cNvSpPr>
          <p:nvPr>
            <p:ph type="dt" sz="half" idx="10"/>
          </p:nvPr>
        </p:nvSpPr>
        <p:spPr/>
        <p:txBody>
          <a:bodyPr/>
          <a:lstStyle/>
          <a:p>
            <a:fld id="{7CCFE5FB-C1EA-4CF4-9F6E-5684652DFC87}" type="datetimeFigureOut">
              <a:rPr lang="zh-CN" altLang="en-US" smtClean="0"/>
            </a:fld>
            <a:endParaRPr lang="zh-CN" altLang="en-US"/>
          </a:p>
        </p:txBody>
      </p:sp>
      <p:sp>
        <p:nvSpPr>
          <p:cNvPr id="3" name="Placeholder1"/>
          <p:cNvSpPr>
            <a:spLocks noGrp="1"/>
          </p:cNvSpPr>
          <p:nvPr>
            <p:ph type="ftr" sz="quarter" idx="11"/>
          </p:nvPr>
        </p:nvSpPr>
        <p:spPr/>
        <p:txBody>
          <a:bodyPr/>
          <a:lstStyle/>
          <a:p>
            <a:endParaRPr lang="zh-CN" altLang="en-US"/>
          </a:p>
        </p:txBody>
      </p:sp>
      <p:sp>
        <p:nvSpPr>
          <p:cNvPr id="4" name="Placeholder2"/>
          <p:cNvSpPr>
            <a:spLocks noGrp="1"/>
          </p:cNvSpPr>
          <p:nvPr>
            <p:ph type="sldNum" sz="quarter" idx="12"/>
          </p:nvPr>
        </p:nvSpPr>
        <p:spPr/>
        <p:txBody>
          <a:bodyPr/>
          <a:lstStyle/>
          <a:p>
            <a:fld id="{C0B49873-8228-45FA-BD85-42B04E0FB5A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Placeholder0"/>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Placeholder1"/>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Placeholder2"/>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Placeholder3"/>
          <p:cNvSpPr>
            <a:spLocks noGrp="1"/>
          </p:cNvSpPr>
          <p:nvPr>
            <p:ph type="dt" sz="half" idx="10"/>
          </p:nvPr>
        </p:nvSpPr>
        <p:spPr/>
        <p:txBody>
          <a:bodyPr/>
          <a:lstStyle/>
          <a:p>
            <a:fld id="{7CCFE5FB-C1EA-4CF4-9F6E-5684652DFC87}" type="datetimeFigureOut">
              <a:rPr lang="zh-CN" altLang="en-US" smtClean="0"/>
            </a:fld>
            <a:endParaRPr lang="zh-CN" altLang="en-US"/>
          </a:p>
        </p:txBody>
      </p:sp>
      <p:sp>
        <p:nvSpPr>
          <p:cNvPr id="6" name="Placeholder4"/>
          <p:cNvSpPr>
            <a:spLocks noGrp="1"/>
          </p:cNvSpPr>
          <p:nvPr>
            <p:ph type="ftr" sz="quarter" idx="11"/>
          </p:nvPr>
        </p:nvSpPr>
        <p:spPr/>
        <p:txBody>
          <a:bodyPr/>
          <a:lstStyle/>
          <a:p>
            <a:endParaRPr lang="zh-CN" altLang="en-US"/>
          </a:p>
        </p:txBody>
      </p:sp>
      <p:sp>
        <p:nvSpPr>
          <p:cNvPr id="7" name="Placeholder5"/>
          <p:cNvSpPr>
            <a:spLocks noGrp="1"/>
          </p:cNvSpPr>
          <p:nvPr>
            <p:ph type="sldNum" sz="quarter" idx="12"/>
          </p:nvPr>
        </p:nvSpPr>
        <p:spPr/>
        <p:txBody>
          <a:bodyPr/>
          <a:lstStyle/>
          <a:p>
            <a:fld id="{C0B49873-8228-45FA-BD85-42B04E0FB5A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Placeholder0"/>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Placeholder1"/>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Placeholder2"/>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Placeholder3"/>
          <p:cNvSpPr>
            <a:spLocks noGrp="1"/>
          </p:cNvSpPr>
          <p:nvPr>
            <p:ph type="dt" sz="half" idx="10"/>
          </p:nvPr>
        </p:nvSpPr>
        <p:spPr/>
        <p:txBody>
          <a:bodyPr/>
          <a:lstStyle/>
          <a:p>
            <a:fld id="{7CCFE5FB-C1EA-4CF4-9F6E-5684652DFC87}" type="datetimeFigureOut">
              <a:rPr lang="zh-CN" altLang="en-US" smtClean="0"/>
            </a:fld>
            <a:endParaRPr lang="zh-CN" altLang="en-US"/>
          </a:p>
        </p:txBody>
      </p:sp>
      <p:sp>
        <p:nvSpPr>
          <p:cNvPr id="6" name="Placeholder4"/>
          <p:cNvSpPr>
            <a:spLocks noGrp="1"/>
          </p:cNvSpPr>
          <p:nvPr>
            <p:ph type="ftr" sz="quarter" idx="11"/>
          </p:nvPr>
        </p:nvSpPr>
        <p:spPr/>
        <p:txBody>
          <a:bodyPr/>
          <a:lstStyle/>
          <a:p>
            <a:endParaRPr lang="zh-CN" altLang="en-US"/>
          </a:p>
        </p:txBody>
      </p:sp>
      <p:sp>
        <p:nvSpPr>
          <p:cNvPr id="7" name="Placeholder5"/>
          <p:cNvSpPr>
            <a:spLocks noGrp="1"/>
          </p:cNvSpPr>
          <p:nvPr>
            <p:ph type="sldNum" sz="quarter" idx="12"/>
          </p:nvPr>
        </p:nvSpPr>
        <p:spPr/>
        <p:txBody>
          <a:bodyPr/>
          <a:lstStyle/>
          <a:p>
            <a:fld id="{C0B49873-8228-45FA-BD85-42B04E0FB5A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0"/>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Placeholder1"/>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Placeholder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7CCFE5FB-C1EA-4CF4-9F6E-5684652DFC87}" type="datetimeFigureOut">
              <a:rPr lang="zh-CN" altLang="en-US" smtClean="0"/>
            </a:fld>
            <a:endParaRPr lang="zh-CN" altLang="en-US" dirty="0"/>
          </a:p>
        </p:txBody>
      </p:sp>
      <p:sp>
        <p:nvSpPr>
          <p:cNvPr id="5" name="Placeholder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6" name="Placeholder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C0B49873-8228-45FA-BD85-42B04E0FB5A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Normal" panose="020B0400000000000000" pitchFamily="34" charset="-122"/>
          <a:ea typeface="思源黑体 CN Normal" panose="020B04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Normal" panose="020B0400000000000000" pitchFamily="34" charset="-122"/>
          <a:ea typeface="思源黑体 CN Normal" panose="020B04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0"/>
          <p:cNvSpPr/>
          <p:nvPr/>
        </p:nvSpPr>
        <p:spPr>
          <a:xfrm>
            <a:off x="4479290" y="3051010"/>
            <a:ext cx="3233420" cy="1296749"/>
          </a:xfrm>
          <a:prstGeom prst="rect">
            <a:avLst/>
          </a:prstGeom>
        </p:spPr>
        <p:txBody>
          <a:bodyPr wrap="square" lIns="65008" tIns="32504" rIns="65008" bIns="32504">
            <a:spAutoFit/>
          </a:bodyPr>
          <a:lstStyle/>
          <a:p>
            <a:pPr algn="ctr"/>
            <a:r>
              <a:rPr lang="en-US" altLang="zh-CN" sz="8000" spc="284"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20XX</a:t>
            </a:r>
            <a:endParaRPr lang="en-US" altLang="zh-CN" sz="8000" spc="284"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p:txBody>
      </p:sp>
      <p:sp>
        <p:nvSpPr>
          <p:cNvPr id="10" name="Text box0"/>
          <p:cNvSpPr txBox="1"/>
          <p:nvPr/>
        </p:nvSpPr>
        <p:spPr>
          <a:xfrm>
            <a:off x="2520494" y="4237502"/>
            <a:ext cx="7151012" cy="908217"/>
          </a:xfrm>
          <a:prstGeom prst="rect">
            <a:avLst/>
          </a:prstGeom>
          <a:noFill/>
        </p:spPr>
        <p:txBody>
          <a:bodyPr wrap="square" lIns="86697" tIns="43348" rIns="86697" bIns="43348" rtlCol="0">
            <a:spAutoFit/>
          </a:bodyPr>
          <a:lstStyle/>
          <a:p>
            <a:pPr algn="ctr">
              <a:buNone/>
            </a:pPr>
            <a:r>
              <a:rPr lang="zh-CN" altLang="en-US" sz="5335"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彩色油画风</a:t>
            </a:r>
            <a:r>
              <a:rPr lang="en-US" altLang="zh-CN" sz="5335"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ppt</a:t>
            </a:r>
            <a:r>
              <a:rPr lang="zh-CN" altLang="en-US" sz="5335"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模板</a:t>
            </a:r>
            <a:endParaRPr lang="zh-CN" altLang="en-US" sz="5335"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p:txBody>
      </p:sp>
      <p:sp>
        <p:nvSpPr>
          <p:cNvPr id="11" name="AutoShape1"/>
          <p:cNvSpPr>
            <a:spLocks noChangeArrowheads="1"/>
          </p:cNvSpPr>
          <p:nvPr/>
        </p:nvSpPr>
        <p:spPr bwMode="auto">
          <a:xfrm>
            <a:off x="4252613" y="5145719"/>
            <a:ext cx="4300989" cy="2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697" tIns="43348" rIns="86697" bIns="4334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335"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请添加你的正文请添加你的正文请添加你的正文</a:t>
            </a:r>
            <a:endParaRPr lang="zh-CN" altLang="en-US" sz="1335"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p:txBody>
      </p:sp>
      <p:sp>
        <p:nvSpPr>
          <p:cNvPr id="12" name="Text box1"/>
          <p:cNvSpPr txBox="1"/>
          <p:nvPr/>
        </p:nvSpPr>
        <p:spPr>
          <a:xfrm>
            <a:off x="3319294" y="5429243"/>
            <a:ext cx="5472609" cy="807099"/>
          </a:xfrm>
          <a:prstGeom prst="rect">
            <a:avLst/>
          </a:prstGeom>
          <a:noFill/>
        </p:spPr>
        <p:txBody>
          <a:bodyPr wrap="square" lIns="86697" tIns="43348" rIns="86697" bIns="43348" rtlCol="0">
            <a:spAutoFit/>
          </a:bodyPr>
          <a:lstStyle/>
          <a:p>
            <a:pPr algn="ctr">
              <a:lnSpc>
                <a:spcPct val="150000"/>
              </a:lnSpc>
              <a:buNone/>
            </a:pPr>
            <a:r>
              <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请添加你的正文请添加你的正文请添加你的正文请添加你的正文请添加你的正文请添加你的正文请添加你的正文</a:t>
            </a:r>
            <a:endParaRPr lang="en-US" altLang="zh-CN"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a:p>
            <a:pPr algn="ctr">
              <a:lnSpc>
                <a:spcPct val="150000"/>
              </a:lnSpc>
            </a:pPr>
            <a:r>
              <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请添加你的正文请添加你的正文请添加你的正文请添加你的正文请添加你的正文请添加你的正文请添加你的正文</a:t>
            </a:r>
            <a:endPar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a:p>
            <a:pPr algn="ctr">
              <a:lnSpc>
                <a:spcPct val="150000"/>
              </a:lnSpc>
            </a:pPr>
            <a:r>
              <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请添加你的正文请添加你的正文请添加你的正文请添加你的正文请添加你的正文请添加你的正文请添加你的正文</a:t>
            </a:r>
            <a:endPar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a:p>
            <a:pPr algn="ctr">
              <a:lnSpc>
                <a:spcPct val="150000"/>
              </a:lnSpc>
              <a:buNone/>
            </a:pPr>
            <a:endPar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p:txBody>
      </p:sp>
      <p:sp>
        <p:nvSpPr>
          <p:cNvPr id="7" name="AutoShape2"/>
          <p:cNvSpPr/>
          <p:nvPr/>
        </p:nvSpPr>
        <p:spPr bwMode="auto">
          <a:xfrm>
            <a:off x="623393" y="594181"/>
            <a:ext cx="10864412" cy="2303463"/>
          </a:xfrm>
          <a:prstGeom prst="rect">
            <a:avLst/>
          </a:prstGeom>
          <a:blipFill>
            <a:blip r:embed="rId1"/>
            <a:stretch>
              <a:fillRect/>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Normal" panose="020B0400000000000000"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6" name="AutoShape0"/>
          <p:cNvSpPr/>
          <p:nvPr/>
        </p:nvSpPr>
        <p:spPr>
          <a:xfrm>
            <a:off x="1424414" y="1730820"/>
            <a:ext cx="5212200" cy="215259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latin typeface="思源黑体 CN Normal" panose="020B0400000000000000" pitchFamily="34" charset="-122"/>
              <a:cs typeface="+mn-ea"/>
              <a:sym typeface="+mn-lt"/>
            </a:endParaRPr>
          </a:p>
        </p:txBody>
      </p:sp>
      <p:sp>
        <p:nvSpPr>
          <p:cNvPr id="17" name="Text box3"/>
          <p:cNvSpPr txBox="1"/>
          <p:nvPr/>
        </p:nvSpPr>
        <p:spPr>
          <a:xfrm>
            <a:off x="1743280" y="1586879"/>
            <a:ext cx="923584" cy="2254847"/>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buNone/>
            </a:pPr>
            <a:r>
              <a:rPr lang="en-US" sz="7200" b="1" dirty="0">
                <a:solidFill>
                  <a:schemeClr val="bg1"/>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rPr>
              <a:t>“</a:t>
            </a:r>
            <a:endParaRPr lang="en-US" sz="7200" b="1" dirty="0">
              <a:solidFill>
                <a:schemeClr val="bg1"/>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endParaRPr>
          </a:p>
        </p:txBody>
      </p:sp>
      <p:sp>
        <p:nvSpPr>
          <p:cNvPr id="18" name="Text box4"/>
          <p:cNvSpPr txBox="1"/>
          <p:nvPr/>
        </p:nvSpPr>
        <p:spPr>
          <a:xfrm>
            <a:off x="1966942" y="2287627"/>
            <a:ext cx="4185200" cy="2485388"/>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just">
              <a:lnSpc>
                <a:spcPct val="120000"/>
              </a:lnSpc>
              <a:buNone/>
            </a:pPr>
            <a:r>
              <a:rPr lang="zh-CN" altLang="en-US" sz="1800" dirty="0">
                <a:solidFill>
                  <a:schemeClr val="bg1"/>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rPr>
              <a:t>请添加你的正文请添加你的正文请添加你的正文请添加你的正文请添加你的正文请添加你的正文</a:t>
            </a:r>
            <a:endParaRPr lang="zh-CN" altLang="en-US" sz="1800" dirty="0">
              <a:solidFill>
                <a:schemeClr val="bg1"/>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endParaRPr>
          </a:p>
        </p:txBody>
      </p:sp>
      <p:sp>
        <p:nvSpPr>
          <p:cNvPr id="19" name="Text box5"/>
          <p:cNvSpPr txBox="1"/>
          <p:nvPr/>
        </p:nvSpPr>
        <p:spPr>
          <a:xfrm>
            <a:off x="5755297" y="3212412"/>
            <a:ext cx="1134486" cy="1101639"/>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buNone/>
            </a:pPr>
            <a:r>
              <a:rPr lang="en-US" sz="7200" b="1" dirty="0">
                <a:solidFill>
                  <a:schemeClr val="bg1"/>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rPr>
              <a:t>”</a:t>
            </a:r>
            <a:endParaRPr lang="en-US" sz="7200" b="1" dirty="0">
              <a:solidFill>
                <a:schemeClr val="bg1"/>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endParaRPr>
          </a:p>
        </p:txBody>
      </p:sp>
      <p:sp>
        <p:nvSpPr>
          <p:cNvPr id="20" name="AutoShape1"/>
          <p:cNvSpPr/>
          <p:nvPr/>
        </p:nvSpPr>
        <p:spPr>
          <a:xfrm>
            <a:off x="1630497" y="4236228"/>
            <a:ext cx="769734" cy="769732"/>
          </a:xfrm>
          <a:prstGeom prst="ellipse">
            <a:avLst/>
          </a:prstGeom>
          <a:solidFill>
            <a:srgbClr val="821D0B"/>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思源黑体 CN Normal" panose="020B0400000000000000" pitchFamily="34" charset="-122"/>
              <a:cs typeface="+mn-ea"/>
              <a:sym typeface="+mn-lt"/>
            </a:endParaRPr>
          </a:p>
        </p:txBody>
      </p:sp>
      <p:sp>
        <p:nvSpPr>
          <p:cNvPr id="21" name="AutoShape2"/>
          <p:cNvSpPr/>
          <p:nvPr/>
        </p:nvSpPr>
        <p:spPr>
          <a:xfrm>
            <a:off x="1630497" y="5197170"/>
            <a:ext cx="769734" cy="769732"/>
          </a:xfrm>
          <a:prstGeom prst="ellipse">
            <a:avLst/>
          </a:prstGeom>
          <a:solidFill>
            <a:srgbClr val="C45829"/>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思源黑体 CN Normal" panose="020B0400000000000000" pitchFamily="34" charset="-122"/>
              <a:cs typeface="+mn-ea"/>
              <a:sym typeface="+mn-lt"/>
            </a:endParaRPr>
          </a:p>
        </p:txBody>
      </p:sp>
      <p:sp>
        <p:nvSpPr>
          <p:cNvPr id="25" name="Text box6"/>
          <p:cNvSpPr txBox="1"/>
          <p:nvPr/>
        </p:nvSpPr>
        <p:spPr>
          <a:xfrm>
            <a:off x="2642626" y="4248554"/>
            <a:ext cx="3953136" cy="830975"/>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buNone/>
            </a:pPr>
            <a:r>
              <a:rPr lang="zh-CN" altLang="en-US" sz="2400" dirty="0">
                <a:solidFill>
                  <a:schemeClr val="bg1">
                    <a:lumMod val="50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rPr>
              <a:t>请添加你的正文请添加你的正文请添加你的正文</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endParaRPr>
          </a:p>
        </p:txBody>
      </p:sp>
      <p:sp>
        <p:nvSpPr>
          <p:cNvPr id="26" name="Text box7"/>
          <p:cNvSpPr txBox="1"/>
          <p:nvPr/>
        </p:nvSpPr>
        <p:spPr>
          <a:xfrm>
            <a:off x="2642626" y="5263863"/>
            <a:ext cx="3953136" cy="830975"/>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buNone/>
            </a:pPr>
            <a:r>
              <a:rPr lang="zh-CN" altLang="en-US" sz="2400" dirty="0">
                <a:solidFill>
                  <a:schemeClr val="bg1">
                    <a:lumMod val="50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rPr>
              <a:t>请添加你的正文请添加你的正文请添加你的正文</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endParaRPr>
          </a:p>
        </p:txBody>
      </p:sp>
      <p:sp>
        <p:nvSpPr>
          <p:cNvPr id="27" name="Text box8"/>
          <p:cNvSpPr txBox="1"/>
          <p:nvPr/>
        </p:nvSpPr>
        <p:spPr>
          <a:xfrm>
            <a:off x="1651050" y="4393500"/>
            <a:ext cx="755552" cy="4616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2400" dirty="0">
                <a:solidFill>
                  <a:schemeClr val="bg1"/>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rPr>
              <a:t>1</a:t>
            </a:r>
            <a:endParaRPr lang="en-US" sz="1400" dirty="0">
              <a:solidFill>
                <a:schemeClr val="bg1"/>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endParaRPr>
          </a:p>
        </p:txBody>
      </p:sp>
      <p:sp>
        <p:nvSpPr>
          <p:cNvPr id="28" name="Text box9"/>
          <p:cNvSpPr txBox="1"/>
          <p:nvPr/>
        </p:nvSpPr>
        <p:spPr>
          <a:xfrm>
            <a:off x="1641643" y="5358154"/>
            <a:ext cx="755552" cy="4616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2400" dirty="0">
                <a:solidFill>
                  <a:schemeClr val="bg1"/>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rPr>
              <a:t>2</a:t>
            </a:r>
            <a:endParaRPr lang="en-US" sz="1400" dirty="0">
              <a:solidFill>
                <a:schemeClr val="bg1"/>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endParaRPr>
          </a:p>
        </p:txBody>
      </p:sp>
      <p:sp>
        <p:nvSpPr>
          <p:cNvPr id="29" name="Freeform1"/>
          <p:cNvSpPr/>
          <p:nvPr/>
        </p:nvSpPr>
        <p:spPr bwMode="auto">
          <a:xfrm>
            <a:off x="6967424" y="1735683"/>
            <a:ext cx="3953136" cy="4261267"/>
          </a:xfrm>
          <a:custGeom>
            <a:avLst/>
            <a:gdLst>
              <a:gd name="T0" fmla="*/ 1234903 w 2578"/>
              <a:gd name="T1" fmla="*/ 1800397 h 2775"/>
              <a:gd name="T2" fmla="*/ 1186284 w 2578"/>
              <a:gd name="T3" fmla="*/ 928421 h 2775"/>
              <a:gd name="T4" fmla="*/ 1119515 w 2578"/>
              <a:gd name="T5" fmla="*/ 829156 h 2775"/>
              <a:gd name="T6" fmla="*/ 1329546 w 2578"/>
              <a:gd name="T7" fmla="*/ 753896 h 2775"/>
              <a:gd name="T8" fmla="*/ 1265370 w 2578"/>
              <a:gd name="T9" fmla="*/ 829156 h 2775"/>
              <a:gd name="T10" fmla="*/ 1498089 w 2578"/>
              <a:gd name="T11" fmla="*/ 1015359 h 2775"/>
              <a:gd name="T12" fmla="*/ 1669225 w 2578"/>
              <a:gd name="T13" fmla="*/ 1012764 h 2775"/>
              <a:gd name="T14" fmla="*/ 1671170 w 2578"/>
              <a:gd name="T15" fmla="*/ 1363111 h 2775"/>
              <a:gd name="T16" fmla="*/ 877721 w 2578"/>
              <a:gd name="T17" fmla="*/ 1363111 h 2775"/>
              <a:gd name="T18" fmla="*/ 1592084 w 2578"/>
              <a:gd name="T19" fmla="*/ 1363111 h 2775"/>
              <a:gd name="T20" fmla="*/ 1265370 w 2578"/>
              <a:gd name="T21" fmla="*/ 1431883 h 2775"/>
              <a:gd name="T22" fmla="*/ 1195360 w 2578"/>
              <a:gd name="T23" fmla="*/ 1479245 h 2775"/>
              <a:gd name="T24" fmla="*/ 1155817 w 2578"/>
              <a:gd name="T25" fmla="*/ 1363111 h 2775"/>
              <a:gd name="T26" fmla="*/ 1197953 w 2578"/>
              <a:gd name="T27" fmla="*/ 1118517 h 2775"/>
              <a:gd name="T28" fmla="*/ 1265370 w 2578"/>
              <a:gd name="T29" fmla="*/ 1294988 h 2775"/>
              <a:gd name="T30" fmla="*/ 1265370 w 2578"/>
              <a:gd name="T31" fmla="*/ 1431883 h 2775"/>
              <a:gd name="T32" fmla="*/ 726032 w 2578"/>
              <a:gd name="T33" fmla="*/ 1115922 h 2775"/>
              <a:gd name="T34" fmla="*/ 269669 w 2578"/>
              <a:gd name="T35" fmla="*/ 1223621 h 2775"/>
              <a:gd name="T36" fmla="*/ 269669 w 2578"/>
              <a:gd name="T37" fmla="*/ 1115922 h 2775"/>
              <a:gd name="T38" fmla="*/ 269669 w 2578"/>
              <a:gd name="T39" fmla="*/ 1043906 h 2775"/>
              <a:gd name="T40" fmla="*/ 269669 w 2578"/>
              <a:gd name="T41" fmla="*/ 935558 h 2775"/>
              <a:gd name="T42" fmla="*/ 768168 w 2578"/>
              <a:gd name="T43" fmla="*/ 1043906 h 2775"/>
              <a:gd name="T44" fmla="*/ 215865 w 2578"/>
              <a:gd name="T45" fmla="*/ 629977 h 2775"/>
              <a:gd name="T46" fmla="*/ 989219 w 2578"/>
              <a:gd name="T47" fmla="*/ 576127 h 2775"/>
              <a:gd name="T48" fmla="*/ 989219 w 2578"/>
              <a:gd name="T49" fmla="*/ 683826 h 2775"/>
              <a:gd name="T50" fmla="*/ 269669 w 2578"/>
              <a:gd name="T51" fmla="*/ 864191 h 2775"/>
              <a:gd name="T52" fmla="*/ 269669 w 2578"/>
              <a:gd name="T53" fmla="*/ 755842 h 2775"/>
              <a:gd name="T54" fmla="*/ 1007369 w 2578"/>
              <a:gd name="T55" fmla="*/ 759086 h 2775"/>
              <a:gd name="T56" fmla="*/ 978847 w 2578"/>
              <a:gd name="T57" fmla="*/ 864191 h 2775"/>
              <a:gd name="T58" fmla="*/ 1151279 w 2578"/>
              <a:gd name="T59" fmla="*/ 467779 h 2775"/>
              <a:gd name="T60" fmla="*/ 969123 w 2578"/>
              <a:gd name="T61" fmla="*/ 288064 h 2775"/>
              <a:gd name="T62" fmla="*/ 845309 w 2578"/>
              <a:gd name="T63" fmla="*/ 432095 h 2775"/>
              <a:gd name="T64" fmla="*/ 287820 w 2578"/>
              <a:gd name="T65" fmla="*/ 305581 h 2775"/>
              <a:gd name="T66" fmla="*/ 287820 w 2578"/>
              <a:gd name="T67" fmla="*/ 288064 h 2775"/>
              <a:gd name="T68" fmla="*/ 107608 w 2578"/>
              <a:gd name="T69" fmla="*/ 1511685 h 2775"/>
              <a:gd name="T70" fmla="*/ 790856 w 2578"/>
              <a:gd name="T71" fmla="*/ 1692049 h 2775"/>
              <a:gd name="T72" fmla="*/ 215865 w 2578"/>
              <a:gd name="T73" fmla="*/ 1799748 h 2775"/>
              <a:gd name="T74" fmla="*/ 0 w 2578"/>
              <a:gd name="T75" fmla="*/ 395763 h 2775"/>
              <a:gd name="T76" fmla="*/ 325418 w 2578"/>
              <a:gd name="T77" fmla="*/ 216048 h 2775"/>
              <a:gd name="T78" fmla="*/ 429137 w 2578"/>
              <a:gd name="T79" fmla="*/ 179715 h 2775"/>
              <a:gd name="T80" fmla="*/ 825213 w 2578"/>
              <a:gd name="T81" fmla="*/ 179715 h 2775"/>
              <a:gd name="T82" fmla="*/ 933470 w 2578"/>
              <a:gd name="T83" fmla="*/ 216048 h 2775"/>
              <a:gd name="T84" fmla="*/ 1258888 w 2578"/>
              <a:gd name="T85" fmla="*/ 395763 h 2775"/>
              <a:gd name="T86" fmla="*/ 1151279 w 2578"/>
              <a:gd name="T87" fmla="*/ 719510 h 2775"/>
              <a:gd name="T88" fmla="*/ 627499 w 2578"/>
              <a:gd name="T89" fmla="*/ 97968 h 2775"/>
              <a:gd name="T90" fmla="*/ 627499 w 2578"/>
              <a:gd name="T91" fmla="*/ 302337 h 2775"/>
              <a:gd name="T92" fmla="*/ 627499 w 2578"/>
              <a:gd name="T93" fmla="*/ 97968 h 27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578" h="2775">
                <a:moveTo>
                  <a:pt x="2578" y="2101"/>
                </a:moveTo>
                <a:cubicBezTo>
                  <a:pt x="2578" y="2473"/>
                  <a:pt x="2277" y="2775"/>
                  <a:pt x="1905" y="2775"/>
                </a:cubicBezTo>
                <a:cubicBezTo>
                  <a:pt x="1533" y="2775"/>
                  <a:pt x="1232" y="2473"/>
                  <a:pt x="1232" y="2101"/>
                </a:cubicBezTo>
                <a:cubicBezTo>
                  <a:pt x="1232" y="1750"/>
                  <a:pt x="1487" y="1462"/>
                  <a:pt x="1830" y="1431"/>
                </a:cubicBezTo>
                <a:cubicBezTo>
                  <a:pt x="1830" y="1278"/>
                  <a:pt x="1830" y="1278"/>
                  <a:pt x="1830" y="1278"/>
                </a:cubicBezTo>
                <a:cubicBezTo>
                  <a:pt x="1727" y="1278"/>
                  <a:pt x="1727" y="1278"/>
                  <a:pt x="1727" y="1278"/>
                </a:cubicBezTo>
                <a:cubicBezTo>
                  <a:pt x="1727" y="1162"/>
                  <a:pt x="1727" y="1162"/>
                  <a:pt x="1727" y="1162"/>
                </a:cubicBezTo>
                <a:cubicBezTo>
                  <a:pt x="2051" y="1162"/>
                  <a:pt x="2051" y="1162"/>
                  <a:pt x="2051" y="1162"/>
                </a:cubicBezTo>
                <a:cubicBezTo>
                  <a:pt x="2051" y="1278"/>
                  <a:pt x="2051" y="1278"/>
                  <a:pt x="2051" y="1278"/>
                </a:cubicBezTo>
                <a:cubicBezTo>
                  <a:pt x="1952" y="1278"/>
                  <a:pt x="1952" y="1278"/>
                  <a:pt x="1952" y="1278"/>
                </a:cubicBezTo>
                <a:cubicBezTo>
                  <a:pt x="1952" y="1431"/>
                  <a:pt x="1952" y="1431"/>
                  <a:pt x="1952" y="1431"/>
                </a:cubicBezTo>
                <a:cubicBezTo>
                  <a:pt x="2081" y="1443"/>
                  <a:pt x="2214" y="1491"/>
                  <a:pt x="2311" y="1565"/>
                </a:cubicBezTo>
                <a:cubicBezTo>
                  <a:pt x="2445" y="1431"/>
                  <a:pt x="2445" y="1431"/>
                  <a:pt x="2445" y="1431"/>
                </a:cubicBezTo>
                <a:cubicBezTo>
                  <a:pt x="2575" y="1561"/>
                  <a:pt x="2575" y="1561"/>
                  <a:pt x="2575" y="1561"/>
                </a:cubicBezTo>
                <a:cubicBezTo>
                  <a:pt x="2441" y="1695"/>
                  <a:pt x="2441" y="1695"/>
                  <a:pt x="2441" y="1695"/>
                </a:cubicBezTo>
                <a:cubicBezTo>
                  <a:pt x="2527" y="1808"/>
                  <a:pt x="2578" y="1949"/>
                  <a:pt x="2578" y="2101"/>
                </a:cubicBezTo>
                <a:close/>
                <a:moveTo>
                  <a:pt x="1905" y="1550"/>
                </a:moveTo>
                <a:cubicBezTo>
                  <a:pt x="1601" y="1550"/>
                  <a:pt x="1354" y="1798"/>
                  <a:pt x="1354" y="2101"/>
                </a:cubicBezTo>
                <a:cubicBezTo>
                  <a:pt x="1354" y="2405"/>
                  <a:pt x="1601" y="2652"/>
                  <a:pt x="1905" y="2652"/>
                </a:cubicBezTo>
                <a:cubicBezTo>
                  <a:pt x="2209" y="2652"/>
                  <a:pt x="2456" y="2405"/>
                  <a:pt x="2456" y="2101"/>
                </a:cubicBezTo>
                <a:cubicBezTo>
                  <a:pt x="2456" y="1798"/>
                  <a:pt x="2209" y="1550"/>
                  <a:pt x="1905" y="1550"/>
                </a:cubicBezTo>
                <a:close/>
                <a:moveTo>
                  <a:pt x="1952" y="2207"/>
                </a:moveTo>
                <a:cubicBezTo>
                  <a:pt x="1952" y="2280"/>
                  <a:pt x="1952" y="2280"/>
                  <a:pt x="1952" y="2280"/>
                </a:cubicBezTo>
                <a:cubicBezTo>
                  <a:pt x="1844" y="2280"/>
                  <a:pt x="1844" y="2280"/>
                  <a:pt x="1844" y="2280"/>
                </a:cubicBezTo>
                <a:cubicBezTo>
                  <a:pt x="1844" y="2207"/>
                  <a:pt x="1844" y="2207"/>
                  <a:pt x="1844" y="2207"/>
                </a:cubicBezTo>
                <a:cubicBezTo>
                  <a:pt x="1807" y="2186"/>
                  <a:pt x="1783" y="2147"/>
                  <a:pt x="1783" y="2101"/>
                </a:cubicBezTo>
                <a:cubicBezTo>
                  <a:pt x="1783" y="2056"/>
                  <a:pt x="1812" y="2017"/>
                  <a:pt x="1848" y="1996"/>
                </a:cubicBezTo>
                <a:cubicBezTo>
                  <a:pt x="1848" y="1724"/>
                  <a:pt x="1848" y="1724"/>
                  <a:pt x="1848" y="1724"/>
                </a:cubicBezTo>
                <a:cubicBezTo>
                  <a:pt x="1952" y="1724"/>
                  <a:pt x="1952" y="1724"/>
                  <a:pt x="1952" y="1724"/>
                </a:cubicBezTo>
                <a:cubicBezTo>
                  <a:pt x="1952" y="1996"/>
                  <a:pt x="1952" y="1996"/>
                  <a:pt x="1952" y="1996"/>
                </a:cubicBezTo>
                <a:cubicBezTo>
                  <a:pt x="1989" y="2017"/>
                  <a:pt x="2027" y="2056"/>
                  <a:pt x="2027" y="2101"/>
                </a:cubicBezTo>
                <a:cubicBezTo>
                  <a:pt x="2027" y="2147"/>
                  <a:pt x="1989" y="2186"/>
                  <a:pt x="1952" y="2207"/>
                </a:cubicBezTo>
                <a:close/>
                <a:moveTo>
                  <a:pt x="416" y="1720"/>
                </a:moveTo>
                <a:cubicBezTo>
                  <a:pt x="1120" y="1720"/>
                  <a:pt x="1120" y="1720"/>
                  <a:pt x="1120" y="1720"/>
                </a:cubicBezTo>
                <a:cubicBezTo>
                  <a:pt x="1094" y="1773"/>
                  <a:pt x="1074" y="1828"/>
                  <a:pt x="1060" y="1886"/>
                </a:cubicBezTo>
                <a:cubicBezTo>
                  <a:pt x="416" y="1886"/>
                  <a:pt x="416" y="1886"/>
                  <a:pt x="416" y="1886"/>
                </a:cubicBezTo>
                <a:cubicBezTo>
                  <a:pt x="370" y="1886"/>
                  <a:pt x="333" y="1849"/>
                  <a:pt x="333" y="1803"/>
                </a:cubicBezTo>
                <a:cubicBezTo>
                  <a:pt x="333" y="1757"/>
                  <a:pt x="370" y="1720"/>
                  <a:pt x="416" y="1720"/>
                </a:cubicBezTo>
                <a:close/>
                <a:moveTo>
                  <a:pt x="1185" y="1609"/>
                </a:moveTo>
                <a:cubicBezTo>
                  <a:pt x="416" y="1609"/>
                  <a:pt x="416" y="1609"/>
                  <a:pt x="416" y="1609"/>
                </a:cubicBezTo>
                <a:cubicBezTo>
                  <a:pt x="370" y="1609"/>
                  <a:pt x="333" y="1572"/>
                  <a:pt x="333" y="1526"/>
                </a:cubicBezTo>
                <a:cubicBezTo>
                  <a:pt x="333" y="1480"/>
                  <a:pt x="370" y="1442"/>
                  <a:pt x="416" y="1442"/>
                </a:cubicBezTo>
                <a:cubicBezTo>
                  <a:pt x="1338" y="1442"/>
                  <a:pt x="1338" y="1442"/>
                  <a:pt x="1338" y="1442"/>
                </a:cubicBezTo>
                <a:cubicBezTo>
                  <a:pt x="1279" y="1491"/>
                  <a:pt x="1228" y="1547"/>
                  <a:pt x="1185" y="1609"/>
                </a:cubicBezTo>
                <a:close/>
                <a:moveTo>
                  <a:pt x="416" y="1054"/>
                </a:moveTo>
                <a:cubicBezTo>
                  <a:pt x="370" y="1054"/>
                  <a:pt x="333" y="1017"/>
                  <a:pt x="333" y="971"/>
                </a:cubicBezTo>
                <a:cubicBezTo>
                  <a:pt x="333" y="925"/>
                  <a:pt x="370" y="888"/>
                  <a:pt x="416" y="888"/>
                </a:cubicBezTo>
                <a:cubicBezTo>
                  <a:pt x="1526" y="888"/>
                  <a:pt x="1526" y="888"/>
                  <a:pt x="1526" y="888"/>
                </a:cubicBezTo>
                <a:cubicBezTo>
                  <a:pt x="1572" y="888"/>
                  <a:pt x="1609" y="925"/>
                  <a:pt x="1609" y="971"/>
                </a:cubicBezTo>
                <a:cubicBezTo>
                  <a:pt x="1609" y="1017"/>
                  <a:pt x="1572" y="1054"/>
                  <a:pt x="1526" y="1054"/>
                </a:cubicBezTo>
                <a:lnTo>
                  <a:pt x="416" y="1054"/>
                </a:lnTo>
                <a:close/>
                <a:moveTo>
                  <a:pt x="416" y="1332"/>
                </a:moveTo>
                <a:cubicBezTo>
                  <a:pt x="370" y="1332"/>
                  <a:pt x="333" y="1294"/>
                  <a:pt x="333" y="1248"/>
                </a:cubicBezTo>
                <a:cubicBezTo>
                  <a:pt x="333" y="1202"/>
                  <a:pt x="370" y="1165"/>
                  <a:pt x="416" y="1165"/>
                </a:cubicBezTo>
                <a:cubicBezTo>
                  <a:pt x="1526" y="1165"/>
                  <a:pt x="1526" y="1165"/>
                  <a:pt x="1526" y="1165"/>
                </a:cubicBezTo>
                <a:cubicBezTo>
                  <a:pt x="1536" y="1165"/>
                  <a:pt x="1545" y="1168"/>
                  <a:pt x="1554" y="1170"/>
                </a:cubicBezTo>
                <a:cubicBezTo>
                  <a:pt x="1554" y="1311"/>
                  <a:pt x="1554" y="1311"/>
                  <a:pt x="1554" y="1311"/>
                </a:cubicBezTo>
                <a:cubicBezTo>
                  <a:pt x="1539" y="1318"/>
                  <a:pt x="1525" y="1324"/>
                  <a:pt x="1510" y="1332"/>
                </a:cubicBezTo>
                <a:lnTo>
                  <a:pt x="416" y="1332"/>
                </a:lnTo>
                <a:close/>
                <a:moveTo>
                  <a:pt x="1776" y="721"/>
                </a:moveTo>
                <a:cubicBezTo>
                  <a:pt x="1776" y="568"/>
                  <a:pt x="1651" y="444"/>
                  <a:pt x="1498" y="444"/>
                </a:cubicBezTo>
                <a:cubicBezTo>
                  <a:pt x="1495" y="444"/>
                  <a:pt x="1495" y="444"/>
                  <a:pt x="1495" y="444"/>
                </a:cubicBezTo>
                <a:cubicBezTo>
                  <a:pt x="1497" y="453"/>
                  <a:pt x="1498" y="462"/>
                  <a:pt x="1498" y="471"/>
                </a:cubicBezTo>
                <a:cubicBezTo>
                  <a:pt x="1498" y="579"/>
                  <a:pt x="1411" y="666"/>
                  <a:pt x="1304" y="666"/>
                </a:cubicBezTo>
                <a:cubicBezTo>
                  <a:pt x="638" y="666"/>
                  <a:pt x="638" y="666"/>
                  <a:pt x="638" y="666"/>
                </a:cubicBezTo>
                <a:cubicBezTo>
                  <a:pt x="531" y="666"/>
                  <a:pt x="444" y="579"/>
                  <a:pt x="444" y="471"/>
                </a:cubicBezTo>
                <a:cubicBezTo>
                  <a:pt x="444" y="462"/>
                  <a:pt x="445" y="453"/>
                  <a:pt x="447" y="444"/>
                </a:cubicBezTo>
                <a:cubicBezTo>
                  <a:pt x="444" y="444"/>
                  <a:pt x="444" y="444"/>
                  <a:pt x="444" y="444"/>
                </a:cubicBezTo>
                <a:cubicBezTo>
                  <a:pt x="291" y="444"/>
                  <a:pt x="166" y="568"/>
                  <a:pt x="166" y="721"/>
                </a:cubicBezTo>
                <a:cubicBezTo>
                  <a:pt x="166" y="2330"/>
                  <a:pt x="166" y="2330"/>
                  <a:pt x="166" y="2330"/>
                </a:cubicBezTo>
                <a:cubicBezTo>
                  <a:pt x="166" y="2483"/>
                  <a:pt x="291" y="2608"/>
                  <a:pt x="444" y="2608"/>
                </a:cubicBezTo>
                <a:cubicBezTo>
                  <a:pt x="1220" y="2608"/>
                  <a:pt x="1220" y="2608"/>
                  <a:pt x="1220" y="2608"/>
                </a:cubicBezTo>
                <a:cubicBezTo>
                  <a:pt x="1271" y="2672"/>
                  <a:pt x="1331" y="2728"/>
                  <a:pt x="1398" y="2774"/>
                </a:cubicBezTo>
                <a:cubicBezTo>
                  <a:pt x="333" y="2774"/>
                  <a:pt x="333" y="2774"/>
                  <a:pt x="333" y="2774"/>
                </a:cubicBezTo>
                <a:cubicBezTo>
                  <a:pt x="180" y="2774"/>
                  <a:pt x="0" y="2650"/>
                  <a:pt x="0" y="2497"/>
                </a:cubicBezTo>
                <a:cubicBezTo>
                  <a:pt x="0" y="610"/>
                  <a:pt x="0" y="610"/>
                  <a:pt x="0" y="610"/>
                </a:cubicBezTo>
                <a:cubicBezTo>
                  <a:pt x="0" y="457"/>
                  <a:pt x="180" y="333"/>
                  <a:pt x="333" y="333"/>
                </a:cubicBezTo>
                <a:cubicBezTo>
                  <a:pt x="502" y="333"/>
                  <a:pt x="502" y="333"/>
                  <a:pt x="502" y="333"/>
                </a:cubicBezTo>
                <a:cubicBezTo>
                  <a:pt x="537" y="298"/>
                  <a:pt x="585" y="277"/>
                  <a:pt x="638" y="277"/>
                </a:cubicBezTo>
                <a:cubicBezTo>
                  <a:pt x="662" y="277"/>
                  <a:pt x="662" y="277"/>
                  <a:pt x="662" y="277"/>
                </a:cubicBezTo>
                <a:cubicBezTo>
                  <a:pt x="678" y="122"/>
                  <a:pt x="808" y="0"/>
                  <a:pt x="968" y="0"/>
                </a:cubicBezTo>
                <a:cubicBezTo>
                  <a:pt x="1127" y="0"/>
                  <a:pt x="1257" y="122"/>
                  <a:pt x="1273" y="277"/>
                </a:cubicBezTo>
                <a:cubicBezTo>
                  <a:pt x="1304" y="277"/>
                  <a:pt x="1304" y="277"/>
                  <a:pt x="1304" y="277"/>
                </a:cubicBezTo>
                <a:cubicBezTo>
                  <a:pt x="1357" y="277"/>
                  <a:pt x="1405" y="298"/>
                  <a:pt x="1440" y="333"/>
                </a:cubicBezTo>
                <a:cubicBezTo>
                  <a:pt x="1609" y="333"/>
                  <a:pt x="1609" y="333"/>
                  <a:pt x="1609" y="333"/>
                </a:cubicBezTo>
                <a:cubicBezTo>
                  <a:pt x="1763" y="333"/>
                  <a:pt x="1942" y="457"/>
                  <a:pt x="1942" y="610"/>
                </a:cubicBezTo>
                <a:cubicBezTo>
                  <a:pt x="1942" y="1109"/>
                  <a:pt x="1942" y="1109"/>
                  <a:pt x="1942" y="1109"/>
                </a:cubicBezTo>
                <a:cubicBezTo>
                  <a:pt x="1776" y="1109"/>
                  <a:pt x="1776" y="1109"/>
                  <a:pt x="1776" y="1109"/>
                </a:cubicBezTo>
                <a:lnTo>
                  <a:pt x="1776" y="721"/>
                </a:lnTo>
                <a:close/>
                <a:moveTo>
                  <a:pt x="968" y="151"/>
                </a:moveTo>
                <a:cubicBezTo>
                  <a:pt x="881" y="151"/>
                  <a:pt x="810" y="222"/>
                  <a:pt x="810" y="308"/>
                </a:cubicBezTo>
                <a:cubicBezTo>
                  <a:pt x="810" y="395"/>
                  <a:pt x="881" y="466"/>
                  <a:pt x="968" y="466"/>
                </a:cubicBezTo>
                <a:cubicBezTo>
                  <a:pt x="1055" y="466"/>
                  <a:pt x="1125" y="395"/>
                  <a:pt x="1125" y="308"/>
                </a:cubicBezTo>
                <a:cubicBezTo>
                  <a:pt x="1125" y="222"/>
                  <a:pt x="1055" y="151"/>
                  <a:pt x="968" y="151"/>
                </a:cubicBezTo>
                <a:close/>
              </a:path>
            </a:pathLst>
          </a:custGeom>
          <a:solidFill>
            <a:srgbClr val="821D0B"/>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dirty="0">
              <a:solidFill>
                <a:srgbClr val="FFFFFF"/>
              </a:solidFill>
              <a:latin typeface="思源黑体 CN Normal" panose="020B0400000000000000" pitchFamily="34" charset="-122"/>
              <a:ea typeface="思源黑体 CN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0"/>
          <p:cNvSpPr/>
          <p:nvPr/>
        </p:nvSpPr>
        <p:spPr>
          <a:xfrm>
            <a:off x="1326603" y="2660706"/>
            <a:ext cx="4277662" cy="17588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6" name="Text box0"/>
          <p:cNvSpPr txBox="1"/>
          <p:nvPr/>
        </p:nvSpPr>
        <p:spPr>
          <a:xfrm>
            <a:off x="6019799" y="2690105"/>
            <a:ext cx="4377965" cy="769441"/>
          </a:xfrm>
          <a:prstGeom prst="rect">
            <a:avLst/>
          </a:prstGeom>
          <a:noFill/>
        </p:spPr>
        <p:txBody>
          <a:bodyPr wrap="square" rtlCol="0">
            <a:spAutoFit/>
          </a:bodyPr>
          <a:lstStyle/>
          <a:p>
            <a:r>
              <a:rPr lang="zh-CN" altLang="en-US" sz="4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4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9" name="Text box1"/>
          <p:cNvSpPr txBox="1"/>
          <p:nvPr/>
        </p:nvSpPr>
        <p:spPr>
          <a:xfrm>
            <a:off x="6076950" y="3694113"/>
            <a:ext cx="5657688" cy="923330"/>
          </a:xfrm>
          <a:prstGeom prst="rect">
            <a:avLst/>
          </a:prstGeom>
          <a:noFill/>
        </p:spPr>
        <p:txBody>
          <a:bodyPr wrap="square" rtlCol="0">
            <a:spAutoFit/>
            <a:scene3d>
              <a:camera prst="orthographicFront"/>
              <a:lightRig rig="threePt" dir="t"/>
            </a:scene3d>
            <a:sp3d contourW="12700"/>
          </a:bodyPr>
          <a:lstStyle/>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1" name="AutoShape1"/>
          <p:cNvSpPr/>
          <p:nvPr/>
        </p:nvSpPr>
        <p:spPr>
          <a:xfrm>
            <a:off x="0" y="294469"/>
            <a:ext cx="9622382" cy="1859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2" name="AutoShape2"/>
          <p:cNvSpPr/>
          <p:nvPr/>
        </p:nvSpPr>
        <p:spPr>
          <a:xfrm>
            <a:off x="9757515" y="294469"/>
            <a:ext cx="2434485" cy="185979"/>
          </a:xfrm>
          <a:prstGeom prst="rect">
            <a:avLst/>
          </a:prstGeom>
          <a:solidFill>
            <a:srgbClr val="821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3" name="Text box2"/>
          <p:cNvSpPr txBox="1"/>
          <p:nvPr/>
        </p:nvSpPr>
        <p:spPr>
          <a:xfrm>
            <a:off x="1535347" y="2816265"/>
            <a:ext cx="1449154" cy="1446550"/>
          </a:xfrm>
          <a:prstGeom prst="rect">
            <a:avLst/>
          </a:prstGeom>
          <a:noFill/>
        </p:spPr>
        <p:txBody>
          <a:bodyPr wrap="square" rtlCol="0">
            <a:spAutoFit/>
          </a:bodyPr>
          <a:lstStyle/>
          <a:p>
            <a:pPr algn="ctr"/>
            <a:r>
              <a:rPr lang="en-US" altLang="zh-CN" sz="88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03</a:t>
            </a:r>
            <a:endParaRPr lang="zh-CN" altLang="en-US" sz="88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4" name="AutoShape3"/>
          <p:cNvSpPr/>
          <p:nvPr/>
        </p:nvSpPr>
        <p:spPr bwMode="auto">
          <a:xfrm>
            <a:off x="3075032" y="2662377"/>
            <a:ext cx="2529233" cy="1754326"/>
          </a:xfrm>
          <a:prstGeom prst="rect">
            <a:avLst/>
          </a:prstGeom>
          <a:blipFill>
            <a:blip r:embed="rId1"/>
            <a:stretch>
              <a:fillRect l="-206590" r="-122965" b="-31302"/>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5" name="Freeform1"/>
          <p:cNvSpPr/>
          <p:nvPr/>
        </p:nvSpPr>
        <p:spPr bwMode="auto">
          <a:xfrm>
            <a:off x="2157205" y="1824981"/>
            <a:ext cx="1203325" cy="1050925"/>
          </a:xfrm>
          <a:custGeom>
            <a:avLst/>
            <a:gdLst>
              <a:gd name="T0" fmla="*/ 0 w 714"/>
              <a:gd name="T1" fmla="*/ 2147483646 h 617"/>
              <a:gd name="T2" fmla="*/ 2147483646 w 714"/>
              <a:gd name="T3" fmla="*/ 0 h 617"/>
              <a:gd name="T4" fmla="*/ 2147483646 w 714"/>
              <a:gd name="T5" fmla="*/ 2147483646 h 617"/>
              <a:gd name="T6" fmla="*/ 0 w 714"/>
              <a:gd name="T7" fmla="*/ 2147483646 h 617"/>
              <a:gd name="T8" fmla="*/ 0 w 714"/>
              <a:gd name="T9" fmla="*/ 2147483646 h 617"/>
              <a:gd name="T10" fmla="*/ 0 60000 65536"/>
              <a:gd name="T11" fmla="*/ 0 60000 65536"/>
              <a:gd name="T12" fmla="*/ 0 60000 65536"/>
              <a:gd name="T13" fmla="*/ 0 60000 65536"/>
              <a:gd name="T14" fmla="*/ 0 60000 65536"/>
              <a:gd name="T15" fmla="*/ 0 w 714"/>
              <a:gd name="T16" fmla="*/ 0 h 617"/>
              <a:gd name="T17" fmla="*/ 714 w 714"/>
              <a:gd name="T18" fmla="*/ 617 h 617"/>
            </a:gdLst>
            <a:ahLst/>
            <a:cxnLst>
              <a:cxn ang="T10">
                <a:pos x="T0" y="T1"/>
              </a:cxn>
              <a:cxn ang="T11">
                <a:pos x="T2" y="T3"/>
              </a:cxn>
              <a:cxn ang="T12">
                <a:pos x="T4" y="T5"/>
              </a:cxn>
              <a:cxn ang="T13">
                <a:pos x="T6" y="T7"/>
              </a:cxn>
              <a:cxn ang="T14">
                <a:pos x="T8" y="T9"/>
              </a:cxn>
            </a:cxnLst>
            <a:rect l="T15" t="T16" r="T17" b="T18"/>
            <a:pathLst>
              <a:path w="714" h="617">
                <a:moveTo>
                  <a:pt x="0" y="617"/>
                </a:moveTo>
                <a:lnTo>
                  <a:pt x="355" y="0"/>
                </a:lnTo>
                <a:lnTo>
                  <a:pt x="714" y="617"/>
                </a:lnTo>
                <a:lnTo>
                  <a:pt x="0" y="617"/>
                </a:lnTo>
                <a:close/>
              </a:path>
            </a:pathLst>
          </a:custGeom>
          <a:solidFill>
            <a:srgbClr val="821D0B"/>
          </a:solidFill>
          <a:ln>
            <a:noFill/>
          </a:ln>
        </p:spPr>
        <p:txBody>
          <a:bodyPr tIns="180000" anchor="ctr"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914400" eaLnBrk="1" hangingPunct="1">
              <a:lnSpc>
                <a:spcPct val="100000"/>
              </a:lnSpc>
              <a:spcBef>
                <a:spcPct val="0"/>
              </a:spcBef>
              <a:buFontTx/>
              <a:buNone/>
            </a:pPr>
            <a:r>
              <a:rPr lang="en-US" altLang="zh-CN" sz="32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1</a:t>
            </a:r>
            <a:endParaRPr lang="en-US" altLang="zh-CN" sz="32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6" name="Freeform2"/>
          <p:cNvSpPr/>
          <p:nvPr/>
        </p:nvSpPr>
        <p:spPr bwMode="auto">
          <a:xfrm>
            <a:off x="2827130" y="3042593"/>
            <a:ext cx="1193800" cy="1035050"/>
          </a:xfrm>
          <a:custGeom>
            <a:avLst/>
            <a:gdLst>
              <a:gd name="T0" fmla="*/ 0 w 709"/>
              <a:gd name="T1" fmla="*/ 2147483646 h 614"/>
              <a:gd name="T2" fmla="*/ 2147483646 w 709"/>
              <a:gd name="T3" fmla="*/ 0 h 614"/>
              <a:gd name="T4" fmla="*/ 2147483646 w 709"/>
              <a:gd name="T5" fmla="*/ 2147483646 h 614"/>
              <a:gd name="T6" fmla="*/ 0 w 709"/>
              <a:gd name="T7" fmla="*/ 2147483646 h 614"/>
              <a:gd name="T8" fmla="*/ 0 w 709"/>
              <a:gd name="T9" fmla="*/ 2147483646 h 6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9" h="614">
                <a:moveTo>
                  <a:pt x="0" y="614"/>
                </a:moveTo>
                <a:lnTo>
                  <a:pt x="355" y="0"/>
                </a:lnTo>
                <a:lnTo>
                  <a:pt x="709" y="614"/>
                </a:lnTo>
                <a:lnTo>
                  <a:pt x="0" y="614"/>
                </a:lnTo>
                <a:close/>
              </a:path>
            </a:pathLst>
          </a:custGeom>
          <a:solidFill>
            <a:srgbClr val="C45829"/>
          </a:solidFill>
          <a:ln>
            <a:noFill/>
          </a:ln>
        </p:spPr>
        <p:txBody>
          <a:bodyPr anchor="ctr" anchorCtr="1"/>
          <a:lstStyle/>
          <a:p>
            <a:endParaRPr lang="zh-CN" altLang="en-US" dirty="0">
              <a:solidFill>
                <a:schemeClr val="bg1"/>
              </a:solidFill>
              <a:latin typeface="思源黑体 CN Normal" panose="020B0400000000000000" pitchFamily="34" charset="-122"/>
              <a:ea typeface="思源黑体 CN Normal" panose="020B0400000000000000" pitchFamily="34" charset="-122"/>
            </a:endParaRPr>
          </a:p>
        </p:txBody>
      </p:sp>
      <p:sp>
        <p:nvSpPr>
          <p:cNvPr id="27" name="Freeform3"/>
          <p:cNvSpPr/>
          <p:nvPr/>
        </p:nvSpPr>
        <p:spPr bwMode="auto">
          <a:xfrm>
            <a:off x="787193" y="4244331"/>
            <a:ext cx="1790700" cy="1035050"/>
          </a:xfrm>
          <a:custGeom>
            <a:avLst/>
            <a:gdLst>
              <a:gd name="T0" fmla="*/ 2147483646 w 1063"/>
              <a:gd name="T1" fmla="*/ 0 h 615"/>
              <a:gd name="T2" fmla="*/ 0 w 1063"/>
              <a:gd name="T3" fmla="*/ 2147483646 h 615"/>
              <a:gd name="T4" fmla="*/ 2147483646 w 1063"/>
              <a:gd name="T5" fmla="*/ 2147483646 h 615"/>
              <a:gd name="T6" fmla="*/ 2147483646 w 1063"/>
              <a:gd name="T7" fmla="*/ 0 h 615"/>
              <a:gd name="T8" fmla="*/ 2147483646 w 1063"/>
              <a:gd name="T9" fmla="*/ 0 h 615"/>
              <a:gd name="T10" fmla="*/ 0 60000 65536"/>
              <a:gd name="T11" fmla="*/ 0 60000 65536"/>
              <a:gd name="T12" fmla="*/ 0 60000 65536"/>
              <a:gd name="T13" fmla="*/ 0 60000 65536"/>
              <a:gd name="T14" fmla="*/ 0 60000 65536"/>
              <a:gd name="T15" fmla="*/ 0 w 1063"/>
              <a:gd name="T16" fmla="*/ 0 h 615"/>
              <a:gd name="T17" fmla="*/ 1063 w 1063"/>
              <a:gd name="T18" fmla="*/ 615 h 615"/>
            </a:gdLst>
            <a:ahLst/>
            <a:cxnLst>
              <a:cxn ang="T10">
                <a:pos x="T0" y="T1"/>
              </a:cxn>
              <a:cxn ang="T11">
                <a:pos x="T2" y="T3"/>
              </a:cxn>
              <a:cxn ang="T12">
                <a:pos x="T4" y="T5"/>
              </a:cxn>
              <a:cxn ang="T13">
                <a:pos x="T6" y="T7"/>
              </a:cxn>
              <a:cxn ang="T14">
                <a:pos x="T8" y="T9"/>
              </a:cxn>
            </a:cxnLst>
            <a:rect l="T15" t="T16" r="T17" b="T18"/>
            <a:pathLst>
              <a:path w="1063" h="615">
                <a:moveTo>
                  <a:pt x="354" y="0"/>
                </a:moveTo>
                <a:lnTo>
                  <a:pt x="0" y="615"/>
                </a:lnTo>
                <a:lnTo>
                  <a:pt x="708" y="615"/>
                </a:lnTo>
                <a:lnTo>
                  <a:pt x="1063" y="0"/>
                </a:lnTo>
                <a:lnTo>
                  <a:pt x="354" y="0"/>
                </a:lnTo>
                <a:close/>
              </a:path>
            </a:pathLst>
          </a:custGeom>
          <a:solidFill>
            <a:schemeClr val="accent3"/>
          </a:solidFill>
          <a:ln>
            <a:noFill/>
          </a:ln>
        </p:spPr>
        <p:txBody>
          <a:bodyPr tIns="0" anchor="ctr"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914400" eaLnBrk="1" hangingPunct="1">
              <a:lnSpc>
                <a:spcPct val="100000"/>
              </a:lnSpc>
              <a:spcBef>
                <a:spcPct val="0"/>
              </a:spcBef>
              <a:buFontTx/>
              <a:buNone/>
            </a:pPr>
            <a:r>
              <a:rPr lang="en-US" altLang="zh-CN" sz="32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3</a:t>
            </a:r>
            <a:endParaRPr lang="en-US" altLang="zh-CN" sz="32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8" name="Freeform4"/>
          <p:cNvSpPr/>
          <p:nvPr/>
        </p:nvSpPr>
        <p:spPr bwMode="auto">
          <a:xfrm>
            <a:off x="1469818" y="3042593"/>
            <a:ext cx="1785937" cy="1035050"/>
          </a:xfrm>
          <a:custGeom>
            <a:avLst/>
            <a:gdLst>
              <a:gd name="T0" fmla="*/ 2147483646 w 1060"/>
              <a:gd name="T1" fmla="*/ 0 h 614"/>
              <a:gd name="T2" fmla="*/ 2147483646 w 1060"/>
              <a:gd name="T3" fmla="*/ 0 h 614"/>
              <a:gd name="T4" fmla="*/ 0 w 1060"/>
              <a:gd name="T5" fmla="*/ 2147483646 h 614"/>
              <a:gd name="T6" fmla="*/ 2147483646 w 1060"/>
              <a:gd name="T7" fmla="*/ 2147483646 h 614"/>
              <a:gd name="T8" fmla="*/ 2147483646 w 1060"/>
              <a:gd name="T9" fmla="*/ 0 h 614"/>
              <a:gd name="T10" fmla="*/ 0 60000 65536"/>
              <a:gd name="T11" fmla="*/ 0 60000 65536"/>
              <a:gd name="T12" fmla="*/ 0 60000 65536"/>
              <a:gd name="T13" fmla="*/ 0 60000 65536"/>
              <a:gd name="T14" fmla="*/ 0 60000 65536"/>
              <a:gd name="T15" fmla="*/ 0 w 1060"/>
              <a:gd name="T16" fmla="*/ 0 h 614"/>
              <a:gd name="T17" fmla="*/ 1060 w 1060"/>
              <a:gd name="T18" fmla="*/ 614 h 614"/>
            </a:gdLst>
            <a:ahLst/>
            <a:cxnLst>
              <a:cxn ang="T10">
                <a:pos x="T0" y="T1"/>
              </a:cxn>
              <a:cxn ang="T11">
                <a:pos x="T2" y="T3"/>
              </a:cxn>
              <a:cxn ang="T12">
                <a:pos x="T4" y="T5"/>
              </a:cxn>
              <a:cxn ang="T13">
                <a:pos x="T6" y="T7"/>
              </a:cxn>
              <a:cxn ang="T14">
                <a:pos x="T8" y="T9"/>
              </a:cxn>
            </a:cxnLst>
            <a:rect l="T15" t="T16" r="T17" b="T18"/>
            <a:pathLst>
              <a:path w="1060" h="614">
                <a:moveTo>
                  <a:pt x="1060" y="0"/>
                </a:moveTo>
                <a:lnTo>
                  <a:pt x="352" y="0"/>
                </a:lnTo>
                <a:lnTo>
                  <a:pt x="0" y="614"/>
                </a:lnTo>
                <a:lnTo>
                  <a:pt x="708" y="614"/>
                </a:lnTo>
                <a:lnTo>
                  <a:pt x="1060" y="0"/>
                </a:lnTo>
                <a:close/>
              </a:path>
            </a:pathLst>
          </a:custGeom>
          <a:solidFill>
            <a:srgbClr val="C45829"/>
          </a:solidFill>
          <a:ln>
            <a:noFill/>
          </a:ln>
        </p:spPr>
        <p:txBody>
          <a:bodyPr tIns="0" anchor="ctr"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914400" eaLnBrk="1" hangingPunct="1">
              <a:lnSpc>
                <a:spcPct val="100000"/>
              </a:lnSpc>
              <a:spcBef>
                <a:spcPct val="0"/>
              </a:spcBef>
              <a:buFontTx/>
              <a:buNone/>
            </a:pPr>
            <a:r>
              <a:rPr lang="en-US" altLang="zh-CN" sz="32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2</a:t>
            </a:r>
            <a:endParaRPr lang="en-US" altLang="zh-CN" sz="32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9" name="Freeform5"/>
          <p:cNvSpPr/>
          <p:nvPr/>
        </p:nvSpPr>
        <p:spPr bwMode="auto">
          <a:xfrm>
            <a:off x="2157205" y="4244331"/>
            <a:ext cx="2509838" cy="1039812"/>
          </a:xfrm>
          <a:custGeom>
            <a:avLst/>
            <a:gdLst>
              <a:gd name="T0" fmla="*/ 2147483646 w 1489"/>
              <a:gd name="T1" fmla="*/ 0 h 617"/>
              <a:gd name="T2" fmla="*/ 2147483646 w 1489"/>
              <a:gd name="T3" fmla="*/ 0 h 617"/>
              <a:gd name="T4" fmla="*/ 2147483646 w 1489"/>
              <a:gd name="T5" fmla="*/ 0 h 617"/>
              <a:gd name="T6" fmla="*/ 0 w 1489"/>
              <a:gd name="T7" fmla="*/ 2147483646 h 617"/>
              <a:gd name="T8" fmla="*/ 2147483646 w 1489"/>
              <a:gd name="T9" fmla="*/ 2147483646 h 617"/>
              <a:gd name="T10" fmla="*/ 2147483646 w 1489"/>
              <a:gd name="T11" fmla="*/ 2147483646 h 617"/>
              <a:gd name="T12" fmla="*/ 2147483646 w 1489"/>
              <a:gd name="T13" fmla="*/ 2147483646 h 617"/>
              <a:gd name="T14" fmla="*/ 2147483646 w 1489"/>
              <a:gd name="T15" fmla="*/ 0 h 6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9" h="617">
                <a:moveTo>
                  <a:pt x="1137" y="0"/>
                </a:moveTo>
                <a:lnTo>
                  <a:pt x="360" y="0"/>
                </a:lnTo>
                <a:lnTo>
                  <a:pt x="355" y="0"/>
                </a:lnTo>
                <a:lnTo>
                  <a:pt x="0" y="617"/>
                </a:lnTo>
                <a:lnTo>
                  <a:pt x="709" y="617"/>
                </a:lnTo>
                <a:lnTo>
                  <a:pt x="714" y="617"/>
                </a:lnTo>
                <a:lnTo>
                  <a:pt x="1489" y="617"/>
                </a:lnTo>
                <a:lnTo>
                  <a:pt x="1137" y="0"/>
                </a:lnTo>
                <a:close/>
              </a:path>
            </a:pathLst>
          </a:custGeom>
          <a:solidFill>
            <a:schemeClr val="accent3"/>
          </a:solidFill>
          <a:ln>
            <a:noFill/>
          </a:ln>
        </p:spPr>
        <p:txBody>
          <a:bodyPr/>
          <a:lstStyle/>
          <a:p>
            <a:endParaRPr lang="zh-CN" altLang="en-US" dirty="0">
              <a:solidFill>
                <a:schemeClr val="bg1"/>
              </a:solidFill>
              <a:latin typeface="思源黑体 CN Normal" panose="020B0400000000000000" pitchFamily="34" charset="-122"/>
              <a:ea typeface="思源黑体 CN Normal" panose="020B0400000000000000" pitchFamily="34" charset="-122"/>
            </a:endParaRPr>
          </a:p>
        </p:txBody>
      </p:sp>
      <p:sp>
        <p:nvSpPr>
          <p:cNvPr id="30" name="Text box3"/>
          <p:cNvSpPr txBox="1">
            <a:spLocks noChangeArrowheads="1"/>
          </p:cNvSpPr>
          <p:nvPr/>
        </p:nvSpPr>
        <p:spPr bwMode="auto">
          <a:xfrm>
            <a:off x="3452605" y="2215506"/>
            <a:ext cx="63007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zh-CN" altLang="en-US" sz="16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a:t>
            </a:r>
            <a:endParaRPr lang="zh-CN" altLang="en-US" sz="16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1" name="AutoShape0"/>
          <p:cNvSpPr>
            <a:spLocks noChangeArrowheads="1"/>
          </p:cNvSpPr>
          <p:nvPr/>
        </p:nvSpPr>
        <p:spPr bwMode="auto">
          <a:xfrm>
            <a:off x="3401805" y="1858318"/>
            <a:ext cx="1976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zh-CN" altLang="en-US" sz="18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18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2" name="Text box4"/>
          <p:cNvSpPr txBox="1">
            <a:spLocks noChangeArrowheads="1"/>
          </p:cNvSpPr>
          <p:nvPr/>
        </p:nvSpPr>
        <p:spPr bwMode="auto">
          <a:xfrm>
            <a:off x="4111418" y="3417243"/>
            <a:ext cx="6362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zh-CN" altLang="en-US" sz="16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a:t>
            </a:r>
            <a:endParaRPr lang="zh-CN" altLang="en-US" sz="16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3" name="AutoShape1"/>
          <p:cNvSpPr>
            <a:spLocks noChangeArrowheads="1"/>
          </p:cNvSpPr>
          <p:nvPr/>
        </p:nvSpPr>
        <p:spPr bwMode="auto">
          <a:xfrm>
            <a:off x="4111417" y="3066406"/>
            <a:ext cx="19514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zh-CN" altLang="en-US" sz="18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18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4" name="Text box5"/>
          <p:cNvSpPr txBox="1">
            <a:spLocks noChangeArrowheads="1"/>
          </p:cNvSpPr>
          <p:nvPr/>
        </p:nvSpPr>
        <p:spPr bwMode="auto">
          <a:xfrm>
            <a:off x="4851193" y="4650731"/>
            <a:ext cx="6280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zh-CN" altLang="en-US" sz="16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a:t>
            </a:r>
            <a:endParaRPr lang="zh-CN" altLang="en-US" sz="16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5" name="AutoShape2"/>
          <p:cNvSpPr>
            <a:spLocks noChangeArrowheads="1"/>
          </p:cNvSpPr>
          <p:nvPr/>
        </p:nvSpPr>
        <p:spPr bwMode="auto">
          <a:xfrm>
            <a:off x="4840079" y="4287193"/>
            <a:ext cx="19384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4400" eaLnBrk="1" hangingPunct="1">
              <a:lnSpc>
                <a:spcPct val="100000"/>
              </a:lnSpc>
              <a:spcBef>
                <a:spcPct val="0"/>
              </a:spcBef>
              <a:buFontTx/>
              <a:buNone/>
            </a:pPr>
            <a:r>
              <a:rPr lang="zh-CN" altLang="en-US" sz="18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18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cxnSp>
        <p:nvCxnSpPr>
          <p:cNvPr id="36" name="Line0"/>
          <p:cNvCxnSpPr/>
          <p:nvPr/>
        </p:nvCxnSpPr>
        <p:spPr>
          <a:xfrm>
            <a:off x="2203243" y="5273031"/>
            <a:ext cx="92075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Line1"/>
          <p:cNvCxnSpPr/>
          <p:nvPr/>
        </p:nvCxnSpPr>
        <p:spPr>
          <a:xfrm>
            <a:off x="2873168" y="4064943"/>
            <a:ext cx="7600950" cy="0"/>
          </a:xfrm>
          <a:prstGeom prst="line">
            <a:avLst/>
          </a:prstGeom>
          <a:ln w="28575">
            <a:solidFill>
              <a:srgbClr val="C45829"/>
            </a:solidFill>
          </a:ln>
        </p:spPr>
        <p:style>
          <a:lnRef idx="1">
            <a:schemeClr val="accent1"/>
          </a:lnRef>
          <a:fillRef idx="0">
            <a:schemeClr val="accent1"/>
          </a:fillRef>
          <a:effectRef idx="0">
            <a:schemeClr val="accent1"/>
          </a:effectRef>
          <a:fontRef idx="minor">
            <a:schemeClr val="tx1"/>
          </a:fontRef>
        </p:style>
      </p:cxnSp>
      <p:cxnSp>
        <p:nvCxnSpPr>
          <p:cNvPr id="38" name="Line2"/>
          <p:cNvCxnSpPr/>
          <p:nvPr/>
        </p:nvCxnSpPr>
        <p:spPr>
          <a:xfrm>
            <a:off x="2203243" y="2864793"/>
            <a:ext cx="7542212" cy="0"/>
          </a:xfrm>
          <a:prstGeom prst="line">
            <a:avLst/>
          </a:prstGeom>
          <a:ln w="28575">
            <a:solidFill>
              <a:srgbClr val="821D0B">
                <a:alpha val="8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2" name="Freeform1"/>
          <p:cNvSpPr>
            <a:spLocks noChangeAspect="1"/>
          </p:cNvSpPr>
          <p:nvPr/>
        </p:nvSpPr>
        <p:spPr bwMode="auto">
          <a:xfrm>
            <a:off x="426634" y="4623224"/>
            <a:ext cx="406081" cy="391072"/>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rgbClr val="821D0B"/>
          </a:solidFill>
          <a:ln>
            <a:noFill/>
          </a:ln>
        </p:spPr>
      </p:sp>
      <p:sp>
        <p:nvSpPr>
          <p:cNvPr id="23" name="Freeform2"/>
          <p:cNvSpPr>
            <a:spLocks noChangeAspect="1"/>
          </p:cNvSpPr>
          <p:nvPr/>
        </p:nvSpPr>
        <p:spPr bwMode="auto">
          <a:xfrm>
            <a:off x="4828104" y="4623224"/>
            <a:ext cx="424211" cy="382590"/>
          </a:xfrm>
          <a:custGeom>
            <a:avLst/>
            <a:gdLst>
              <a:gd name="T0" fmla="*/ 7830 w 8541"/>
              <a:gd name="T1" fmla="*/ 7703 h 7703"/>
              <a:gd name="T2" fmla="*/ 0 w 8541"/>
              <a:gd name="T3" fmla="*/ 7703 h 7703"/>
              <a:gd name="T4" fmla="*/ 0 w 8541"/>
              <a:gd name="T5" fmla="*/ 0 h 7703"/>
              <a:gd name="T6" fmla="*/ 632 w 8541"/>
              <a:gd name="T7" fmla="*/ 0 h 7703"/>
              <a:gd name="T8" fmla="*/ 632 w 8541"/>
              <a:gd name="T9" fmla="*/ 4272 h 7703"/>
              <a:gd name="T10" fmla="*/ 4513 w 8541"/>
              <a:gd name="T11" fmla="*/ 1449 h 7703"/>
              <a:gd name="T12" fmla="*/ 5841 w 8541"/>
              <a:gd name="T13" fmla="*/ 2017 h 7703"/>
              <a:gd name="T14" fmla="*/ 7667 w 8541"/>
              <a:gd name="T15" fmla="*/ 357 h 7703"/>
              <a:gd name="T16" fmla="*/ 7305 w 8541"/>
              <a:gd name="T17" fmla="*/ 0 h 7703"/>
              <a:gd name="T18" fmla="*/ 8541 w 8541"/>
              <a:gd name="T19" fmla="*/ 0 h 7703"/>
              <a:gd name="T20" fmla="*/ 8541 w 8541"/>
              <a:gd name="T21" fmla="*/ 1235 h 7703"/>
              <a:gd name="T22" fmla="*/ 8116 w 8541"/>
              <a:gd name="T23" fmla="*/ 806 h 7703"/>
              <a:gd name="T24" fmla="*/ 5965 w 8541"/>
              <a:gd name="T25" fmla="*/ 2756 h 7703"/>
              <a:gd name="T26" fmla="*/ 4593 w 8541"/>
              <a:gd name="T27" fmla="*/ 2172 h 7703"/>
              <a:gd name="T28" fmla="*/ 632 w 8541"/>
              <a:gd name="T29" fmla="*/ 5054 h 7703"/>
              <a:gd name="T30" fmla="*/ 632 w 8541"/>
              <a:gd name="T31" fmla="*/ 7072 h 7703"/>
              <a:gd name="T32" fmla="*/ 1348 w 8541"/>
              <a:gd name="T33" fmla="*/ 7072 h 7703"/>
              <a:gd name="T34" fmla="*/ 1348 w 8541"/>
              <a:gd name="T35" fmla="*/ 5289 h 7703"/>
              <a:gd name="T36" fmla="*/ 1980 w 8541"/>
              <a:gd name="T37" fmla="*/ 5289 h 7703"/>
              <a:gd name="T38" fmla="*/ 1980 w 8541"/>
              <a:gd name="T39" fmla="*/ 7072 h 7703"/>
              <a:gd name="T40" fmla="*/ 2517 w 8541"/>
              <a:gd name="T41" fmla="*/ 7072 h 7703"/>
              <a:gd name="T42" fmla="*/ 2517 w 8541"/>
              <a:gd name="T43" fmla="*/ 4558 h 7703"/>
              <a:gd name="T44" fmla="*/ 3149 w 8541"/>
              <a:gd name="T45" fmla="*/ 4558 h 7703"/>
              <a:gd name="T46" fmla="*/ 3149 w 8541"/>
              <a:gd name="T47" fmla="*/ 7072 h 7703"/>
              <a:gd name="T48" fmla="*/ 3686 w 8541"/>
              <a:gd name="T49" fmla="*/ 7072 h 7703"/>
              <a:gd name="T50" fmla="*/ 3686 w 8541"/>
              <a:gd name="T51" fmla="*/ 3824 h 7703"/>
              <a:gd name="T52" fmla="*/ 4318 w 8541"/>
              <a:gd name="T53" fmla="*/ 3824 h 7703"/>
              <a:gd name="T54" fmla="*/ 4318 w 8541"/>
              <a:gd name="T55" fmla="*/ 7072 h 7703"/>
              <a:gd name="T56" fmla="*/ 4855 w 8541"/>
              <a:gd name="T57" fmla="*/ 7072 h 7703"/>
              <a:gd name="T58" fmla="*/ 4855 w 8541"/>
              <a:gd name="T59" fmla="*/ 3458 h 7703"/>
              <a:gd name="T60" fmla="*/ 5491 w 8541"/>
              <a:gd name="T61" fmla="*/ 3458 h 7703"/>
              <a:gd name="T62" fmla="*/ 5491 w 8541"/>
              <a:gd name="T63" fmla="*/ 7072 h 7703"/>
              <a:gd name="T64" fmla="*/ 6028 w 8541"/>
              <a:gd name="T65" fmla="*/ 7072 h 7703"/>
              <a:gd name="T66" fmla="*/ 6028 w 8541"/>
              <a:gd name="T67" fmla="*/ 4193 h 7703"/>
              <a:gd name="T68" fmla="*/ 6660 w 8541"/>
              <a:gd name="T69" fmla="*/ 4193 h 7703"/>
              <a:gd name="T70" fmla="*/ 6660 w 8541"/>
              <a:gd name="T71" fmla="*/ 7072 h 7703"/>
              <a:gd name="T72" fmla="*/ 7197 w 8541"/>
              <a:gd name="T73" fmla="*/ 7072 h 7703"/>
              <a:gd name="T74" fmla="*/ 7197 w 8541"/>
              <a:gd name="T75" fmla="*/ 2728 h 7703"/>
              <a:gd name="T76" fmla="*/ 7830 w 8541"/>
              <a:gd name="T77" fmla="*/ 2728 h 7703"/>
              <a:gd name="T78" fmla="*/ 7830 w 8541"/>
              <a:gd name="T79" fmla="*/ 7703 h 7703"/>
              <a:gd name="T80" fmla="*/ 7830 w 8541"/>
              <a:gd name="T81" fmla="*/ 7703 h 7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41" h="7703">
                <a:moveTo>
                  <a:pt x="7830" y="7703"/>
                </a:moveTo>
                <a:lnTo>
                  <a:pt x="0" y="7703"/>
                </a:lnTo>
                <a:lnTo>
                  <a:pt x="0" y="0"/>
                </a:lnTo>
                <a:lnTo>
                  <a:pt x="632" y="0"/>
                </a:lnTo>
                <a:lnTo>
                  <a:pt x="632" y="4272"/>
                </a:lnTo>
                <a:lnTo>
                  <a:pt x="4513" y="1449"/>
                </a:lnTo>
                <a:lnTo>
                  <a:pt x="5841" y="2017"/>
                </a:lnTo>
                <a:lnTo>
                  <a:pt x="7667" y="357"/>
                </a:lnTo>
                <a:lnTo>
                  <a:pt x="7305" y="0"/>
                </a:lnTo>
                <a:lnTo>
                  <a:pt x="8541" y="0"/>
                </a:lnTo>
                <a:lnTo>
                  <a:pt x="8541" y="1235"/>
                </a:lnTo>
                <a:lnTo>
                  <a:pt x="8116" y="806"/>
                </a:lnTo>
                <a:lnTo>
                  <a:pt x="5965" y="2756"/>
                </a:lnTo>
                <a:lnTo>
                  <a:pt x="4593" y="2172"/>
                </a:lnTo>
                <a:lnTo>
                  <a:pt x="632" y="5054"/>
                </a:lnTo>
                <a:lnTo>
                  <a:pt x="632" y="7072"/>
                </a:lnTo>
                <a:lnTo>
                  <a:pt x="1348" y="7072"/>
                </a:lnTo>
                <a:lnTo>
                  <a:pt x="1348" y="5289"/>
                </a:lnTo>
                <a:lnTo>
                  <a:pt x="1980" y="5289"/>
                </a:lnTo>
                <a:lnTo>
                  <a:pt x="1980" y="7072"/>
                </a:lnTo>
                <a:lnTo>
                  <a:pt x="2517" y="7072"/>
                </a:lnTo>
                <a:lnTo>
                  <a:pt x="2517" y="4558"/>
                </a:lnTo>
                <a:lnTo>
                  <a:pt x="3149" y="4558"/>
                </a:lnTo>
                <a:lnTo>
                  <a:pt x="3149" y="7072"/>
                </a:lnTo>
                <a:lnTo>
                  <a:pt x="3686" y="7072"/>
                </a:lnTo>
                <a:lnTo>
                  <a:pt x="3686" y="3824"/>
                </a:lnTo>
                <a:lnTo>
                  <a:pt x="4318" y="3824"/>
                </a:lnTo>
                <a:lnTo>
                  <a:pt x="4318" y="7072"/>
                </a:lnTo>
                <a:lnTo>
                  <a:pt x="4855" y="7072"/>
                </a:lnTo>
                <a:lnTo>
                  <a:pt x="4855" y="3458"/>
                </a:lnTo>
                <a:lnTo>
                  <a:pt x="5491" y="3458"/>
                </a:lnTo>
                <a:lnTo>
                  <a:pt x="5491" y="7072"/>
                </a:lnTo>
                <a:lnTo>
                  <a:pt x="6028" y="7072"/>
                </a:lnTo>
                <a:lnTo>
                  <a:pt x="6028" y="4193"/>
                </a:lnTo>
                <a:lnTo>
                  <a:pt x="6660" y="4193"/>
                </a:lnTo>
                <a:lnTo>
                  <a:pt x="6660" y="7072"/>
                </a:lnTo>
                <a:lnTo>
                  <a:pt x="7197" y="7072"/>
                </a:lnTo>
                <a:lnTo>
                  <a:pt x="7197" y="2728"/>
                </a:lnTo>
                <a:lnTo>
                  <a:pt x="7830" y="2728"/>
                </a:lnTo>
                <a:lnTo>
                  <a:pt x="7830" y="7703"/>
                </a:lnTo>
                <a:lnTo>
                  <a:pt x="7830" y="7703"/>
                </a:lnTo>
                <a:close/>
              </a:path>
            </a:pathLst>
          </a:custGeom>
          <a:solidFill>
            <a:srgbClr val="821D0B"/>
          </a:solidFill>
          <a:ln>
            <a:noFill/>
          </a:ln>
        </p:spPr>
      </p:sp>
      <p:sp>
        <p:nvSpPr>
          <p:cNvPr id="24" name="Freeform3"/>
          <p:cNvSpPr>
            <a:spLocks noChangeAspect="1"/>
          </p:cNvSpPr>
          <p:nvPr/>
        </p:nvSpPr>
        <p:spPr bwMode="auto">
          <a:xfrm>
            <a:off x="8740972" y="4591600"/>
            <a:ext cx="423344" cy="422696"/>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rgbClr val="821D0B"/>
          </a:solidFill>
          <a:ln>
            <a:noFill/>
          </a:ln>
        </p:spPr>
      </p:sp>
      <p:sp>
        <p:nvSpPr>
          <p:cNvPr id="39" name="Text box3"/>
          <p:cNvSpPr txBox="1"/>
          <p:nvPr/>
        </p:nvSpPr>
        <p:spPr>
          <a:xfrm>
            <a:off x="924560" y="4623224"/>
            <a:ext cx="1722114" cy="338554"/>
          </a:xfrm>
          <a:prstGeom prst="rect">
            <a:avLst/>
          </a:prstGeom>
          <a:noFill/>
        </p:spPr>
        <p:txBody>
          <a:bodyPr wrap="square" rtlCol="0">
            <a:spAutoFit/>
          </a:bodyPr>
          <a:lstStyle/>
          <a:p>
            <a:r>
              <a:rPr lang="zh-CN" altLang="en-US" sz="16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16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 name="Text box4"/>
          <p:cNvSpPr txBox="1"/>
          <p:nvPr/>
        </p:nvSpPr>
        <p:spPr>
          <a:xfrm>
            <a:off x="5252315" y="4667260"/>
            <a:ext cx="1722114" cy="338554"/>
          </a:xfrm>
          <a:prstGeom prst="rect">
            <a:avLst/>
          </a:prstGeom>
          <a:noFill/>
        </p:spPr>
        <p:txBody>
          <a:bodyPr wrap="square" rtlCol="0">
            <a:spAutoFit/>
          </a:bodyPr>
          <a:lstStyle/>
          <a:p>
            <a:r>
              <a:rPr lang="zh-CN" altLang="en-US" sz="16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16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1" name="Text box5"/>
          <p:cNvSpPr txBox="1"/>
          <p:nvPr/>
        </p:nvSpPr>
        <p:spPr>
          <a:xfrm>
            <a:off x="9214714" y="4675742"/>
            <a:ext cx="1722114" cy="338554"/>
          </a:xfrm>
          <a:prstGeom prst="rect">
            <a:avLst/>
          </a:prstGeom>
          <a:noFill/>
        </p:spPr>
        <p:txBody>
          <a:bodyPr wrap="square" rtlCol="0">
            <a:spAutoFit/>
          </a:bodyPr>
          <a:lstStyle/>
          <a:p>
            <a:r>
              <a:rPr lang="zh-CN" altLang="en-US" sz="16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1600" b="1"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2" name="Text box6"/>
          <p:cNvSpPr txBox="1"/>
          <p:nvPr/>
        </p:nvSpPr>
        <p:spPr>
          <a:xfrm>
            <a:off x="426634" y="5193737"/>
            <a:ext cx="2875361" cy="738664"/>
          </a:xfrm>
          <a:prstGeom prst="rect">
            <a:avLst/>
          </a:prstGeom>
          <a:noFill/>
        </p:spPr>
        <p:txBody>
          <a:bodyPr wrap="square" rtlCol="0">
            <a:spAutoFit/>
          </a:bodyPr>
          <a:lstStyle/>
          <a:p>
            <a:r>
              <a:rPr lang="zh-CN" altLang="en-US" sz="14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a:t>
            </a:r>
            <a:endParaRPr lang="zh-CN" altLang="en-US" sz="14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3" name="Text box7"/>
          <p:cNvSpPr txBox="1"/>
          <p:nvPr/>
        </p:nvSpPr>
        <p:spPr>
          <a:xfrm>
            <a:off x="4734481" y="5189900"/>
            <a:ext cx="2875361" cy="738664"/>
          </a:xfrm>
          <a:prstGeom prst="rect">
            <a:avLst/>
          </a:prstGeom>
          <a:noFill/>
        </p:spPr>
        <p:txBody>
          <a:bodyPr wrap="square" rtlCol="0">
            <a:spAutoFit/>
          </a:bodyPr>
          <a:lstStyle/>
          <a:p>
            <a:r>
              <a:rPr lang="zh-CN" altLang="en-US" sz="14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a:t>
            </a:r>
            <a:endParaRPr lang="zh-CN" altLang="en-US" sz="14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4" name="Text box8"/>
          <p:cNvSpPr txBox="1"/>
          <p:nvPr/>
        </p:nvSpPr>
        <p:spPr>
          <a:xfrm>
            <a:off x="8724394" y="5189900"/>
            <a:ext cx="2875361" cy="738664"/>
          </a:xfrm>
          <a:prstGeom prst="rect">
            <a:avLst/>
          </a:prstGeom>
          <a:noFill/>
        </p:spPr>
        <p:txBody>
          <a:bodyPr wrap="square" rtlCol="0">
            <a:spAutoFit/>
          </a:bodyPr>
          <a:lstStyle/>
          <a:p>
            <a:r>
              <a:rPr lang="zh-CN" altLang="en-US" sz="14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a:t>
            </a:r>
            <a:endParaRPr lang="zh-CN" altLang="en-US" sz="14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5" name="AutoShape0"/>
          <p:cNvSpPr/>
          <p:nvPr/>
        </p:nvSpPr>
        <p:spPr bwMode="auto">
          <a:xfrm>
            <a:off x="18053" y="1568982"/>
            <a:ext cx="12190637" cy="2584648"/>
          </a:xfrm>
          <a:prstGeom prst="rect">
            <a:avLst/>
          </a:prstGeom>
          <a:blipFill>
            <a:blip r:embed="rId1"/>
            <a:stretch>
              <a:fillRect/>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7" name="AutoShape0"/>
          <p:cNvSpPr/>
          <p:nvPr/>
        </p:nvSpPr>
        <p:spPr>
          <a:xfrm>
            <a:off x="1523558" y="1700551"/>
            <a:ext cx="1413092" cy="1413092"/>
          </a:xfrm>
          <a:prstGeom prst="ellipse">
            <a:avLst/>
          </a:prstGeom>
          <a:blipFill>
            <a:blip r:embed="rId1"/>
            <a:srcRect/>
            <a:stretch>
              <a:fillRect l="-25521" r="-250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8" name="AutoShape1"/>
          <p:cNvSpPr/>
          <p:nvPr/>
        </p:nvSpPr>
        <p:spPr>
          <a:xfrm>
            <a:off x="1325229" y="1502222"/>
            <a:ext cx="1809750" cy="1809750"/>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0" name="AutoShape2"/>
          <p:cNvSpPr/>
          <p:nvPr/>
        </p:nvSpPr>
        <p:spPr>
          <a:xfrm>
            <a:off x="1523558" y="4126251"/>
            <a:ext cx="1413092" cy="1413092"/>
          </a:xfrm>
          <a:prstGeom prst="ellipse">
            <a:avLst/>
          </a:prstGeom>
          <a:blipFill>
            <a:blip r:embed="rId2"/>
            <a:srcRect/>
            <a:stretch>
              <a:fillRect l="-24377" r="-2394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1" name="AutoShape3"/>
          <p:cNvSpPr/>
          <p:nvPr/>
        </p:nvSpPr>
        <p:spPr>
          <a:xfrm>
            <a:off x="1325229" y="3927922"/>
            <a:ext cx="1809750" cy="1809750"/>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3" name="AutoShape4"/>
          <p:cNvSpPr/>
          <p:nvPr/>
        </p:nvSpPr>
        <p:spPr>
          <a:xfrm>
            <a:off x="6565458" y="1700551"/>
            <a:ext cx="1413092" cy="1413092"/>
          </a:xfrm>
          <a:prstGeom prst="ellipse">
            <a:avLst/>
          </a:prstGeom>
          <a:blipFill>
            <a:blip r:embed="rId3"/>
            <a:srcRect/>
            <a:stretch>
              <a:fillRect l="-25521" r="-250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4" name="AutoShape5"/>
          <p:cNvSpPr/>
          <p:nvPr/>
        </p:nvSpPr>
        <p:spPr>
          <a:xfrm>
            <a:off x="6367129" y="1502222"/>
            <a:ext cx="1809750" cy="1809750"/>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6" name="AutoShape6"/>
          <p:cNvSpPr/>
          <p:nvPr/>
        </p:nvSpPr>
        <p:spPr>
          <a:xfrm>
            <a:off x="6565458" y="4126251"/>
            <a:ext cx="1413092" cy="1413092"/>
          </a:xfrm>
          <a:prstGeom prst="ellipse">
            <a:avLst/>
          </a:prstGeom>
          <a:blipFill>
            <a:blip r:embed="rId4"/>
            <a:srcRect/>
            <a:stretch>
              <a:fillRect l="-25252" r="-2480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7" name="AutoShape7"/>
          <p:cNvSpPr/>
          <p:nvPr/>
        </p:nvSpPr>
        <p:spPr>
          <a:xfrm>
            <a:off x="6367129" y="3927922"/>
            <a:ext cx="1809750" cy="1809750"/>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9" name="AutoShape8"/>
          <p:cNvSpPr/>
          <p:nvPr/>
        </p:nvSpPr>
        <p:spPr>
          <a:xfrm>
            <a:off x="3333308" y="1905434"/>
            <a:ext cx="2501951" cy="410241"/>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0" name="Text box3"/>
          <p:cNvSpPr txBox="1"/>
          <p:nvPr/>
        </p:nvSpPr>
        <p:spPr>
          <a:xfrm>
            <a:off x="3333308" y="2254990"/>
            <a:ext cx="2265974" cy="1347548"/>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800"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en-US" altLang="zh-CN" sz="800"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2" name="AutoShape9"/>
          <p:cNvSpPr/>
          <p:nvPr/>
        </p:nvSpPr>
        <p:spPr>
          <a:xfrm>
            <a:off x="3333308" y="4331134"/>
            <a:ext cx="2501951" cy="410241"/>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3" name="Text box4"/>
          <p:cNvSpPr txBox="1"/>
          <p:nvPr/>
        </p:nvSpPr>
        <p:spPr>
          <a:xfrm>
            <a:off x="3333308" y="4680690"/>
            <a:ext cx="2265974" cy="1347548"/>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800"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en-US" altLang="zh-CN" sz="800"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5" name="AutoShape10"/>
          <p:cNvSpPr/>
          <p:nvPr/>
        </p:nvSpPr>
        <p:spPr>
          <a:xfrm>
            <a:off x="8375208" y="1905434"/>
            <a:ext cx="2501951" cy="410241"/>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6" name="Text box5"/>
          <p:cNvSpPr txBox="1"/>
          <p:nvPr/>
        </p:nvSpPr>
        <p:spPr>
          <a:xfrm>
            <a:off x="8375208" y="2254990"/>
            <a:ext cx="2265974" cy="1347548"/>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800"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en-US" altLang="zh-CN" sz="800"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8" name="AutoShape11"/>
          <p:cNvSpPr/>
          <p:nvPr/>
        </p:nvSpPr>
        <p:spPr>
          <a:xfrm>
            <a:off x="8375208" y="4331134"/>
            <a:ext cx="2501951" cy="410241"/>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9" name="Text box6"/>
          <p:cNvSpPr txBox="1"/>
          <p:nvPr/>
        </p:nvSpPr>
        <p:spPr>
          <a:xfrm>
            <a:off x="8375208" y="4680690"/>
            <a:ext cx="2265974" cy="1347548"/>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800"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en-US" altLang="zh-CN" sz="800"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0"/>
          <p:cNvSpPr/>
          <p:nvPr/>
        </p:nvSpPr>
        <p:spPr>
          <a:xfrm>
            <a:off x="1326603" y="2660706"/>
            <a:ext cx="4277662" cy="17588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6" name="Text box0"/>
          <p:cNvSpPr txBox="1"/>
          <p:nvPr/>
        </p:nvSpPr>
        <p:spPr>
          <a:xfrm>
            <a:off x="6019799" y="2690105"/>
            <a:ext cx="4377965" cy="769441"/>
          </a:xfrm>
          <a:prstGeom prst="rect">
            <a:avLst/>
          </a:prstGeom>
          <a:noFill/>
        </p:spPr>
        <p:txBody>
          <a:bodyPr wrap="square" rtlCol="0">
            <a:spAutoFit/>
          </a:bodyPr>
          <a:lstStyle/>
          <a:p>
            <a:r>
              <a:rPr lang="zh-CN" altLang="en-US" sz="4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4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9" name="Text box1"/>
          <p:cNvSpPr txBox="1"/>
          <p:nvPr/>
        </p:nvSpPr>
        <p:spPr>
          <a:xfrm>
            <a:off x="6076950" y="3694113"/>
            <a:ext cx="5657688" cy="923330"/>
          </a:xfrm>
          <a:prstGeom prst="rect">
            <a:avLst/>
          </a:prstGeom>
          <a:noFill/>
        </p:spPr>
        <p:txBody>
          <a:bodyPr wrap="square" rtlCol="0">
            <a:spAutoFit/>
            <a:scene3d>
              <a:camera prst="orthographicFront"/>
              <a:lightRig rig="threePt" dir="t"/>
            </a:scene3d>
            <a:sp3d contourW="12700"/>
          </a:bodyPr>
          <a:lstStyle/>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1" name="AutoShape1"/>
          <p:cNvSpPr/>
          <p:nvPr/>
        </p:nvSpPr>
        <p:spPr>
          <a:xfrm>
            <a:off x="0" y="294469"/>
            <a:ext cx="9622382" cy="1859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2" name="AutoShape2"/>
          <p:cNvSpPr/>
          <p:nvPr/>
        </p:nvSpPr>
        <p:spPr>
          <a:xfrm>
            <a:off x="9757515" y="294469"/>
            <a:ext cx="2434485" cy="185979"/>
          </a:xfrm>
          <a:prstGeom prst="rect">
            <a:avLst/>
          </a:prstGeom>
          <a:solidFill>
            <a:srgbClr val="821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3" name="Text box2"/>
          <p:cNvSpPr txBox="1"/>
          <p:nvPr/>
        </p:nvSpPr>
        <p:spPr>
          <a:xfrm>
            <a:off x="1535347" y="2816265"/>
            <a:ext cx="1449154" cy="1446550"/>
          </a:xfrm>
          <a:prstGeom prst="rect">
            <a:avLst/>
          </a:prstGeom>
          <a:noFill/>
        </p:spPr>
        <p:txBody>
          <a:bodyPr wrap="square" rtlCol="0">
            <a:spAutoFit/>
          </a:bodyPr>
          <a:lstStyle/>
          <a:p>
            <a:pPr algn="ctr"/>
            <a:r>
              <a:rPr lang="en-US" altLang="zh-CN" sz="88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04</a:t>
            </a:r>
            <a:endParaRPr lang="zh-CN" altLang="en-US" sz="88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4" name="AutoShape3"/>
          <p:cNvSpPr/>
          <p:nvPr/>
        </p:nvSpPr>
        <p:spPr bwMode="auto">
          <a:xfrm>
            <a:off x="3075032" y="2662377"/>
            <a:ext cx="2529233" cy="1754326"/>
          </a:xfrm>
          <a:prstGeom prst="rect">
            <a:avLst/>
          </a:prstGeom>
          <a:blipFill>
            <a:blip r:embed="rId1"/>
            <a:stretch>
              <a:fillRect l="-206590" r="-122965" b="-31302"/>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642" name="Text box3"/>
          <p:cNvSpPr txBox="1"/>
          <p:nvPr/>
        </p:nvSpPr>
        <p:spPr>
          <a:xfrm>
            <a:off x="6308337" y="2392484"/>
            <a:ext cx="5345690" cy="1965795"/>
          </a:xfrm>
          <a:prstGeom prst="rect">
            <a:avLst/>
          </a:prstGeom>
          <a:noFill/>
        </p:spPr>
        <p:txBody>
          <a:bodyPr wrap="square" rtlCol="0">
            <a:spAutoFit/>
          </a:bodyPr>
          <a:lstStyle/>
          <a:p>
            <a:pPr>
              <a:lnSpc>
                <a:spcPct val="130000"/>
              </a:lnSpc>
            </a:pPr>
            <a:r>
              <a:rPr lang="zh-CN" altLang="en-US"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a:t>
            </a:r>
            <a:endParaRPr lang="en-US" altLang="zh-CN"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nSpc>
                <a:spcPct val="130000"/>
              </a:lnSpc>
            </a:pPr>
            <a:r>
              <a:rPr lang="zh-CN" altLang="en-US"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a:t>
            </a:r>
            <a:endParaRPr lang="en-US" altLang="zh-CN"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nSpc>
                <a:spcPct val="130000"/>
              </a:lnSpc>
            </a:pPr>
            <a:r>
              <a:rPr lang="zh-CN" altLang="en-US"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a:t>
            </a:r>
            <a:endParaRPr lang="en-US" altLang="zh-CN"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nSpc>
                <a:spcPct val="130000"/>
              </a:lnSpc>
            </a:pPr>
            <a:r>
              <a:rPr lang="zh-CN" altLang="en-US"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a:t>
            </a:r>
            <a:endParaRPr lang="en-US" altLang="zh-CN"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nSpc>
                <a:spcPct val="130000"/>
              </a:lnSpc>
            </a:pPr>
            <a:r>
              <a:rPr lang="zh-CN" altLang="en-US"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a:t>
            </a:r>
            <a:endParaRPr lang="en-US" altLang="zh-CN"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nSpc>
                <a:spcPct val="130000"/>
              </a:lnSpc>
            </a:pPr>
            <a:r>
              <a:rPr lang="zh-CN" altLang="en-US"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a:t>
            </a:r>
            <a:endParaRPr lang="en-US" altLang="zh-CN"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nSpc>
                <a:spcPct val="130000"/>
              </a:lnSpc>
            </a:pPr>
            <a:r>
              <a:rPr lang="zh-CN" altLang="en-US"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a:t>
            </a:r>
            <a:endParaRPr lang="en-US" altLang="zh-CN"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nSpc>
                <a:spcPct val="130000"/>
              </a:lnSpc>
            </a:pPr>
            <a:r>
              <a:rPr lang="zh-CN" altLang="en-US"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a:t>
            </a:r>
            <a:endParaRPr lang="en-US" altLang="zh-CN"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nSpc>
                <a:spcPct val="130000"/>
              </a:lnSpc>
            </a:pPr>
            <a:endParaRPr lang="en-US" altLang="zh-CN" sz="105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644" name="AutoShape0"/>
          <p:cNvSpPr>
            <a:spLocks noChangeArrowheads="1"/>
          </p:cNvSpPr>
          <p:nvPr/>
        </p:nvSpPr>
        <p:spPr bwMode="auto">
          <a:xfrm flipV="1">
            <a:off x="7859574" y="4465517"/>
            <a:ext cx="589363" cy="589363"/>
          </a:xfrm>
          <a:prstGeom prst="ellipse">
            <a:avLst/>
          </a:prstGeom>
          <a:solidFill>
            <a:srgbClr val="821D0B"/>
          </a:solidFill>
          <a:ln>
            <a:noFill/>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Arial" panose="020B0604020202020204" pitchFamily="34" charset="0"/>
            </a:endParaRPr>
          </a:p>
        </p:txBody>
      </p:sp>
      <p:sp>
        <p:nvSpPr>
          <p:cNvPr id="2645" name="Freeform1"/>
          <p:cNvSpPr/>
          <p:nvPr/>
        </p:nvSpPr>
        <p:spPr bwMode="auto">
          <a:xfrm>
            <a:off x="8059284" y="4640263"/>
            <a:ext cx="189942" cy="232272"/>
          </a:xfrm>
          <a:custGeom>
            <a:avLst/>
            <a:gdLst>
              <a:gd name="T0" fmla="*/ 114170426 w 337"/>
              <a:gd name="T1" fmla="*/ 0 h 409"/>
              <a:gd name="T2" fmla="*/ 114170426 w 337"/>
              <a:gd name="T3" fmla="*/ 0 h 409"/>
              <a:gd name="T4" fmla="*/ 0 w 337"/>
              <a:gd name="T5" fmla="*/ 42776278 h 409"/>
              <a:gd name="T6" fmla="*/ 23785574 w 337"/>
              <a:gd name="T7" fmla="*/ 250446267 h 409"/>
              <a:gd name="T8" fmla="*/ 114170426 w 337"/>
              <a:gd name="T9" fmla="*/ 281493311 h 409"/>
              <a:gd name="T10" fmla="*/ 204556103 w 337"/>
              <a:gd name="T11" fmla="*/ 250446267 h 409"/>
              <a:gd name="T12" fmla="*/ 228341677 w 337"/>
              <a:gd name="T13" fmla="*/ 42776278 h 409"/>
              <a:gd name="T14" fmla="*/ 114170426 w 337"/>
              <a:gd name="T15" fmla="*/ 0 h 409"/>
              <a:gd name="T16" fmla="*/ 114170426 w 337"/>
              <a:gd name="T17" fmla="*/ 73823322 h 409"/>
              <a:gd name="T18" fmla="*/ 114170426 w 337"/>
              <a:gd name="T19" fmla="*/ 73823322 h 409"/>
              <a:gd name="T20" fmla="*/ 23785574 w 337"/>
              <a:gd name="T21" fmla="*/ 48985189 h 409"/>
              <a:gd name="T22" fmla="*/ 114170426 w 337"/>
              <a:gd name="T23" fmla="*/ 24837303 h 409"/>
              <a:gd name="T24" fmla="*/ 204556103 w 337"/>
              <a:gd name="T25" fmla="*/ 48985189 h 409"/>
              <a:gd name="T26" fmla="*/ 114170426 w 337"/>
              <a:gd name="T27" fmla="*/ 73823322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646" name="Text box4"/>
          <p:cNvSpPr txBox="1"/>
          <p:nvPr/>
        </p:nvSpPr>
        <p:spPr>
          <a:xfrm>
            <a:off x="8538702" y="4356963"/>
            <a:ext cx="2825793" cy="676275"/>
          </a:xfrm>
          <a:prstGeom prst="rect">
            <a:avLst/>
          </a:prstGeom>
          <a:noFill/>
        </p:spPr>
        <p:txBody>
          <a:bodyPr wrap="square" rtlCol="0">
            <a:spAutoFit/>
          </a:bodyPr>
          <a:lstStyle/>
          <a:p>
            <a:pPr>
              <a:lnSpc>
                <a:spcPct val="130000"/>
              </a:lnSpc>
            </a:pPr>
            <a:r>
              <a:rPr lang="zh-CN" altLang="en-US" sz="10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a:t>
            </a:r>
            <a:endParaRPr lang="en-US" altLang="zh-CN" sz="10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648" name="AutoShape1"/>
          <p:cNvSpPr>
            <a:spLocks noChangeArrowheads="1"/>
          </p:cNvSpPr>
          <p:nvPr/>
        </p:nvSpPr>
        <p:spPr bwMode="auto">
          <a:xfrm flipV="1">
            <a:off x="4366452" y="4465517"/>
            <a:ext cx="589363" cy="589363"/>
          </a:xfrm>
          <a:prstGeom prst="ellipse">
            <a:avLst/>
          </a:prstGeom>
          <a:solidFill>
            <a:srgbClr val="821D0B"/>
          </a:solidFill>
          <a:ln>
            <a:noFill/>
          </a:ln>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sz="28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Arial" panose="020B0604020202020204" pitchFamily="34" charset="0"/>
            </a:endParaRPr>
          </a:p>
        </p:txBody>
      </p:sp>
      <p:sp>
        <p:nvSpPr>
          <p:cNvPr id="2649" name="Freeform2"/>
          <p:cNvSpPr/>
          <p:nvPr/>
        </p:nvSpPr>
        <p:spPr bwMode="auto">
          <a:xfrm>
            <a:off x="4534686" y="4665228"/>
            <a:ext cx="252894" cy="212735"/>
          </a:xfrm>
          <a:custGeom>
            <a:avLst/>
            <a:gdLst>
              <a:gd name="T0" fmla="*/ 301204649 w 444"/>
              <a:gd name="T1" fmla="*/ 148218346 h 373"/>
              <a:gd name="T2" fmla="*/ 301204649 w 444"/>
              <a:gd name="T3" fmla="*/ 148218346 h 373"/>
              <a:gd name="T4" fmla="*/ 245683277 w 444"/>
              <a:gd name="T5" fmla="*/ 18788288 h 373"/>
              <a:gd name="T6" fmla="*/ 221392365 w 444"/>
              <a:gd name="T7" fmla="*/ 0 h 373"/>
              <a:gd name="T8" fmla="*/ 86058709 w 444"/>
              <a:gd name="T9" fmla="*/ 0 h 373"/>
              <a:gd name="T10" fmla="*/ 55521372 w 444"/>
              <a:gd name="T11" fmla="*/ 18788288 h 373"/>
              <a:gd name="T12" fmla="*/ 6246425 w 444"/>
              <a:gd name="T13" fmla="*/ 148218346 h 373"/>
              <a:gd name="T14" fmla="*/ 0 w 444"/>
              <a:gd name="T15" fmla="*/ 178836174 h 373"/>
              <a:gd name="T16" fmla="*/ 12492017 w 444"/>
              <a:gd name="T17" fmla="*/ 240071828 h 373"/>
              <a:gd name="T18" fmla="*/ 31231292 w 444"/>
              <a:gd name="T19" fmla="*/ 258860116 h 373"/>
              <a:gd name="T20" fmla="*/ 276913737 w 444"/>
              <a:gd name="T21" fmla="*/ 258860116 h 373"/>
              <a:gd name="T22" fmla="*/ 294959057 w 444"/>
              <a:gd name="T23" fmla="*/ 240071828 h 373"/>
              <a:gd name="T24" fmla="*/ 307451074 w 444"/>
              <a:gd name="T25" fmla="*/ 178836174 h 373"/>
              <a:gd name="T26" fmla="*/ 301204649 w 444"/>
              <a:gd name="T27" fmla="*/ 148218346 h 373"/>
              <a:gd name="T28" fmla="*/ 276913737 w 444"/>
              <a:gd name="T29" fmla="*/ 191361421 h 373"/>
              <a:gd name="T30" fmla="*/ 276913737 w 444"/>
              <a:gd name="T31" fmla="*/ 191361421 h 373"/>
              <a:gd name="T32" fmla="*/ 276913737 w 444"/>
              <a:gd name="T33" fmla="*/ 215717042 h 373"/>
              <a:gd name="T34" fmla="*/ 258175294 w 444"/>
              <a:gd name="T35" fmla="*/ 234504496 h 373"/>
              <a:gd name="T36" fmla="*/ 49275780 w 444"/>
              <a:gd name="T37" fmla="*/ 234504496 h 373"/>
              <a:gd name="T38" fmla="*/ 31231292 w 444"/>
              <a:gd name="T39" fmla="*/ 215717042 h 373"/>
              <a:gd name="T40" fmla="*/ 24290912 w 444"/>
              <a:gd name="T41" fmla="*/ 191361421 h 373"/>
              <a:gd name="T42" fmla="*/ 43029355 w 444"/>
              <a:gd name="T43" fmla="*/ 172573133 h 373"/>
              <a:gd name="T44" fmla="*/ 264421720 w 444"/>
              <a:gd name="T45" fmla="*/ 172573133 h 373"/>
              <a:gd name="T46" fmla="*/ 276913737 w 444"/>
              <a:gd name="T47" fmla="*/ 191361421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650" name="Text box5"/>
          <p:cNvSpPr txBox="1"/>
          <p:nvPr/>
        </p:nvSpPr>
        <p:spPr>
          <a:xfrm>
            <a:off x="5012294" y="4378605"/>
            <a:ext cx="2825793" cy="676275"/>
          </a:xfrm>
          <a:prstGeom prst="rect">
            <a:avLst/>
          </a:prstGeom>
          <a:noFill/>
        </p:spPr>
        <p:txBody>
          <a:bodyPr wrap="square" rtlCol="0">
            <a:spAutoFit/>
          </a:bodyPr>
          <a:lstStyle/>
          <a:p>
            <a:pPr>
              <a:lnSpc>
                <a:spcPct val="130000"/>
              </a:lnSpc>
            </a:pPr>
            <a:r>
              <a:rPr lang="zh-CN" altLang="en-US" sz="10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a:t>
            </a:r>
            <a:endParaRPr lang="en-US" altLang="zh-CN" sz="10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652" name="AutoShape2"/>
          <p:cNvSpPr>
            <a:spLocks noChangeArrowheads="1"/>
          </p:cNvSpPr>
          <p:nvPr/>
        </p:nvSpPr>
        <p:spPr bwMode="auto">
          <a:xfrm flipV="1">
            <a:off x="873331" y="4465517"/>
            <a:ext cx="589363" cy="589363"/>
          </a:xfrm>
          <a:prstGeom prst="ellipse">
            <a:avLst/>
          </a:prstGeom>
          <a:solidFill>
            <a:srgbClr val="821D0B"/>
          </a:solidFill>
          <a:ln>
            <a:noFill/>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Arial" panose="020B0604020202020204" pitchFamily="34" charset="0"/>
            </a:endParaRPr>
          </a:p>
        </p:txBody>
      </p:sp>
      <p:sp>
        <p:nvSpPr>
          <p:cNvPr id="2653" name="Freeform3"/>
          <p:cNvSpPr/>
          <p:nvPr/>
        </p:nvSpPr>
        <p:spPr bwMode="auto">
          <a:xfrm>
            <a:off x="1039394" y="4652203"/>
            <a:ext cx="257236" cy="262663"/>
          </a:xfrm>
          <a:custGeom>
            <a:avLst/>
            <a:gdLst>
              <a:gd name="T0" fmla="*/ 190536572 w 452"/>
              <a:gd name="T1" fmla="*/ 208133043 h 462"/>
              <a:gd name="T2" fmla="*/ 190536572 w 452"/>
              <a:gd name="T3" fmla="*/ 208133043 h 462"/>
              <a:gd name="T4" fmla="*/ 300701596 w 452"/>
              <a:gd name="T5" fmla="*/ 17978060 h 462"/>
              <a:gd name="T6" fmla="*/ 300701596 w 452"/>
              <a:gd name="T7" fmla="*/ 12446605 h 462"/>
              <a:gd name="T8" fmla="*/ 294466216 w 452"/>
              <a:gd name="T9" fmla="*/ 12446605 h 462"/>
              <a:gd name="T10" fmla="*/ 110165024 w 452"/>
              <a:gd name="T11" fmla="*/ 123081521 h 462"/>
              <a:gd name="T12" fmla="*/ 6235379 w 452"/>
              <a:gd name="T13" fmla="*/ 208133043 h 462"/>
              <a:gd name="T14" fmla="*/ 24249806 w 452"/>
              <a:gd name="T15" fmla="*/ 226802950 h 462"/>
              <a:gd name="T16" fmla="*/ 60972036 w 452"/>
              <a:gd name="T17" fmla="*/ 214356345 h 462"/>
              <a:gd name="T18" fmla="*/ 104622187 w 452"/>
              <a:gd name="T19" fmla="*/ 257227614 h 462"/>
              <a:gd name="T20" fmla="*/ 92150596 w 452"/>
              <a:gd name="T21" fmla="*/ 293875581 h 462"/>
              <a:gd name="T22" fmla="*/ 104622187 w 452"/>
              <a:gd name="T23" fmla="*/ 312545488 h 462"/>
              <a:gd name="T24" fmla="*/ 190536572 w 452"/>
              <a:gd name="T25" fmla="*/ 208133043 h 462"/>
              <a:gd name="T26" fmla="*/ 208550999 w 452"/>
              <a:gd name="T27" fmla="*/ 103720598 h 462"/>
              <a:gd name="T28" fmla="*/ 208550999 w 452"/>
              <a:gd name="T29" fmla="*/ 103720598 h 462"/>
              <a:gd name="T30" fmla="*/ 208550999 w 452"/>
              <a:gd name="T31" fmla="*/ 67072631 h 462"/>
              <a:gd name="T32" fmla="*/ 245272396 w 452"/>
              <a:gd name="T33" fmla="*/ 67072631 h 462"/>
              <a:gd name="T34" fmla="*/ 245272396 w 452"/>
              <a:gd name="T35" fmla="*/ 103720598 h 462"/>
              <a:gd name="T36" fmla="*/ 208550999 w 452"/>
              <a:gd name="T37" fmla="*/ 103720598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654" name="Text box6"/>
          <p:cNvSpPr txBox="1"/>
          <p:nvPr/>
        </p:nvSpPr>
        <p:spPr>
          <a:xfrm>
            <a:off x="1485886" y="4445396"/>
            <a:ext cx="2825793" cy="676275"/>
          </a:xfrm>
          <a:prstGeom prst="rect">
            <a:avLst/>
          </a:prstGeom>
          <a:noFill/>
        </p:spPr>
        <p:txBody>
          <a:bodyPr wrap="square" rtlCol="0">
            <a:spAutoFit/>
          </a:bodyPr>
          <a:lstStyle/>
          <a:p>
            <a:pPr>
              <a:lnSpc>
                <a:spcPct val="130000"/>
              </a:lnSpc>
            </a:pPr>
            <a:r>
              <a:rPr lang="zh-CN" altLang="en-US" sz="10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a:t>
            </a:r>
            <a:endParaRPr lang="en-US" altLang="zh-CN" sz="10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656" name="Text box7"/>
          <p:cNvSpPr txBox="1"/>
          <p:nvPr/>
        </p:nvSpPr>
        <p:spPr>
          <a:xfrm>
            <a:off x="6308337" y="1930819"/>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en-US" altLang="zh-CN"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2" name="AutoShape3"/>
          <p:cNvSpPr/>
          <p:nvPr/>
        </p:nvSpPr>
        <p:spPr bwMode="auto">
          <a:xfrm>
            <a:off x="873331" y="1890609"/>
            <a:ext cx="5117350" cy="2303463"/>
          </a:xfrm>
          <a:prstGeom prst="rect">
            <a:avLst/>
          </a:prstGeom>
          <a:blipFill>
            <a:blip r:embed="rId1"/>
            <a:stretch>
              <a:fillRect l="1" r="-112306"/>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cxnSp>
        <p:nvCxnSpPr>
          <p:cNvPr id="22" name="AutoShape0"/>
          <p:cNvCxnSpPr>
            <a:stCxn id="23" idx="6"/>
            <a:endCxn id="49" idx="2"/>
          </p:cNvCxnSpPr>
          <p:nvPr/>
        </p:nvCxnSpPr>
        <p:spPr>
          <a:xfrm>
            <a:off x="4262634" y="2755603"/>
            <a:ext cx="5778255" cy="630202"/>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AutoShape1"/>
          <p:cNvSpPr/>
          <p:nvPr/>
        </p:nvSpPr>
        <p:spPr>
          <a:xfrm>
            <a:off x="3506732" y="2377603"/>
            <a:ext cx="755902" cy="756000"/>
          </a:xfrm>
          <a:prstGeom prst="ellipse">
            <a:avLst/>
          </a:prstGeom>
          <a:solidFill>
            <a:srgbClr val="5E8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5" name="Freeform1"/>
          <p:cNvSpPr/>
          <p:nvPr/>
        </p:nvSpPr>
        <p:spPr bwMode="auto">
          <a:xfrm>
            <a:off x="3707222" y="2596844"/>
            <a:ext cx="354922" cy="352118"/>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6" name="Freeform2"/>
          <p:cNvSpPr/>
          <p:nvPr/>
        </p:nvSpPr>
        <p:spPr bwMode="auto">
          <a:xfrm>
            <a:off x="3659712" y="2514366"/>
            <a:ext cx="449941" cy="196679"/>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cxnSp>
        <p:nvCxnSpPr>
          <p:cNvPr id="28" name="AutoShape2"/>
          <p:cNvCxnSpPr>
            <a:stCxn id="29" idx="6"/>
            <a:endCxn id="51" idx="2"/>
          </p:cNvCxnSpPr>
          <p:nvPr/>
        </p:nvCxnSpPr>
        <p:spPr>
          <a:xfrm>
            <a:off x="4262634" y="4631055"/>
            <a:ext cx="3310542" cy="376143"/>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AutoShape3"/>
          <p:cNvSpPr/>
          <p:nvPr/>
        </p:nvSpPr>
        <p:spPr>
          <a:xfrm>
            <a:off x="3506732" y="4253055"/>
            <a:ext cx="755902" cy="756000"/>
          </a:xfrm>
          <a:prstGeom prst="ellipse">
            <a:avLst/>
          </a:prstGeom>
          <a:solidFill>
            <a:srgbClr val="821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30" name="Freeform3"/>
          <p:cNvSpPr>
            <a:spLocks noEditPoints="1"/>
          </p:cNvSpPr>
          <p:nvPr/>
        </p:nvSpPr>
        <p:spPr bwMode="auto">
          <a:xfrm>
            <a:off x="3697151" y="4374862"/>
            <a:ext cx="383922" cy="455826"/>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chemeClr val="bg1"/>
          </a:solidFill>
          <a:ln>
            <a:noFill/>
          </a:ln>
        </p:spPr>
        <p:txBody>
          <a:bodyPr vert="horz" wrap="square" lIns="121920" tIns="60960" rIns="121920" bIns="60960" numCol="1" anchor="t" anchorCtr="0" compatLnSpc="1"/>
          <a:lstStyle/>
          <a:p>
            <a:endParaRPr lang="zh-CN" altLang="en-US" sz="2490" dirty="0">
              <a:solidFill>
                <a:schemeClr val="tx1">
                  <a:lumMod val="50000"/>
                  <a:lumOff val="50000"/>
                </a:schemeClr>
              </a:solidFill>
              <a:latin typeface="思源黑体 CN Normal" panose="020B0400000000000000" pitchFamily="34" charset="-122"/>
              <a:ea typeface="思源黑体 CN Normal" panose="020B0400000000000000" pitchFamily="34" charset="-122"/>
              <a:cs typeface="Arial" panose="020B0604020202020204" pitchFamily="34" charset="0"/>
            </a:endParaRPr>
          </a:p>
        </p:txBody>
      </p:sp>
      <p:cxnSp>
        <p:nvCxnSpPr>
          <p:cNvPr id="33" name="AutoShape4"/>
          <p:cNvCxnSpPr>
            <a:stCxn id="34" idx="6"/>
            <a:endCxn id="50" idx="2"/>
          </p:cNvCxnSpPr>
          <p:nvPr/>
        </p:nvCxnSpPr>
        <p:spPr>
          <a:xfrm>
            <a:off x="4262635" y="3693331"/>
            <a:ext cx="4552264" cy="681531"/>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AutoShape5"/>
          <p:cNvSpPr/>
          <p:nvPr/>
        </p:nvSpPr>
        <p:spPr>
          <a:xfrm>
            <a:off x="3506733" y="3315331"/>
            <a:ext cx="755902" cy="756000"/>
          </a:xfrm>
          <a:prstGeom prst="ellipse">
            <a:avLst/>
          </a:prstGeom>
          <a:solidFill>
            <a:srgbClr val="C45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36" name="Freeform4"/>
          <p:cNvSpPr>
            <a:spLocks noEditPoints="1"/>
          </p:cNvSpPr>
          <p:nvPr/>
        </p:nvSpPr>
        <p:spPr bwMode="auto">
          <a:xfrm>
            <a:off x="3660149" y="3550919"/>
            <a:ext cx="474466" cy="295582"/>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535" dirty="0">
              <a:solidFill>
                <a:schemeClr val="tx1">
                  <a:lumMod val="50000"/>
                  <a:lumOff val="50000"/>
                </a:schemeClr>
              </a:solidFill>
              <a:latin typeface="思源黑体 CN Normal" panose="020B0400000000000000" pitchFamily="34" charset="-122"/>
            </a:endParaRPr>
          </a:p>
        </p:txBody>
      </p:sp>
      <p:sp>
        <p:nvSpPr>
          <p:cNvPr id="37" name="AutoShape6"/>
          <p:cNvSpPr>
            <a:spLocks noChangeArrowheads="1"/>
          </p:cNvSpPr>
          <p:nvPr/>
        </p:nvSpPr>
        <p:spPr bwMode="auto">
          <a:xfrm>
            <a:off x="3724050" y="3614828"/>
            <a:ext cx="91060" cy="167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535" dirty="0">
              <a:solidFill>
                <a:schemeClr val="tx1">
                  <a:lumMod val="50000"/>
                  <a:lumOff val="50000"/>
                </a:schemeClr>
              </a:solidFill>
              <a:latin typeface="思源黑体 CN Normal" panose="020B0400000000000000" pitchFamily="34" charset="-122"/>
            </a:endParaRPr>
          </a:p>
        </p:txBody>
      </p:sp>
      <p:sp>
        <p:nvSpPr>
          <p:cNvPr id="38" name="AutoShape7"/>
          <p:cNvSpPr>
            <a:spLocks noChangeArrowheads="1"/>
          </p:cNvSpPr>
          <p:nvPr/>
        </p:nvSpPr>
        <p:spPr bwMode="auto">
          <a:xfrm>
            <a:off x="3831084" y="3614828"/>
            <a:ext cx="86266" cy="167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535" dirty="0">
              <a:solidFill>
                <a:schemeClr val="tx1">
                  <a:lumMod val="50000"/>
                  <a:lumOff val="50000"/>
                </a:schemeClr>
              </a:solidFill>
              <a:latin typeface="思源黑体 CN Normal" panose="020B0400000000000000" pitchFamily="34" charset="-122"/>
            </a:endParaRPr>
          </a:p>
        </p:txBody>
      </p:sp>
      <p:cxnSp>
        <p:nvCxnSpPr>
          <p:cNvPr id="40" name="Line0"/>
          <p:cNvCxnSpPr/>
          <p:nvPr/>
        </p:nvCxnSpPr>
        <p:spPr>
          <a:xfrm flipH="1">
            <a:off x="3919656" y="5568783"/>
            <a:ext cx="204188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AutoShape8"/>
          <p:cNvSpPr/>
          <p:nvPr/>
        </p:nvSpPr>
        <p:spPr>
          <a:xfrm>
            <a:off x="3506733" y="5190782"/>
            <a:ext cx="755901" cy="756000"/>
          </a:xfrm>
          <a:prstGeom prst="ellipse">
            <a:avLst/>
          </a:pr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43" name="Freeform5"/>
          <p:cNvSpPr/>
          <p:nvPr/>
        </p:nvSpPr>
        <p:spPr bwMode="auto">
          <a:xfrm>
            <a:off x="3826278" y="5480968"/>
            <a:ext cx="321393" cy="290822"/>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dirty="0">
              <a:solidFill>
                <a:schemeClr val="tx1">
                  <a:lumMod val="50000"/>
                  <a:lumOff val="50000"/>
                </a:schemeClr>
              </a:solidFill>
              <a:latin typeface="思源黑体 CN Normal" panose="020B0400000000000000" pitchFamily="34" charset="-122"/>
            </a:endParaRPr>
          </a:p>
        </p:txBody>
      </p:sp>
      <p:sp>
        <p:nvSpPr>
          <p:cNvPr id="44" name="Freeform6"/>
          <p:cNvSpPr/>
          <p:nvPr/>
        </p:nvSpPr>
        <p:spPr bwMode="auto">
          <a:xfrm>
            <a:off x="3631693" y="5389130"/>
            <a:ext cx="332324" cy="288634"/>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dirty="0">
              <a:solidFill>
                <a:schemeClr val="tx1">
                  <a:lumMod val="50000"/>
                  <a:lumOff val="50000"/>
                </a:schemeClr>
              </a:solidFill>
              <a:latin typeface="思源黑体 CN Normal" panose="020B0400000000000000" pitchFamily="34" charset="-122"/>
            </a:endParaRPr>
          </a:p>
        </p:txBody>
      </p:sp>
      <p:sp>
        <p:nvSpPr>
          <p:cNvPr id="45" name="Freeform7"/>
          <p:cNvSpPr/>
          <p:nvPr/>
        </p:nvSpPr>
        <p:spPr>
          <a:xfrm>
            <a:off x="9594395" y="2204965"/>
            <a:ext cx="1180946" cy="3698875"/>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solidFill>
            <a:srgbClr val="5E8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46" name="Freeform8"/>
          <p:cNvSpPr/>
          <p:nvPr/>
        </p:nvSpPr>
        <p:spPr>
          <a:xfrm>
            <a:off x="8360540" y="3981982"/>
            <a:ext cx="1180946" cy="1921854"/>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solidFill>
            <a:srgbClr val="C45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47" name="Freeform9"/>
          <p:cNvSpPr/>
          <p:nvPr/>
        </p:nvSpPr>
        <p:spPr>
          <a:xfrm>
            <a:off x="7126682" y="4742085"/>
            <a:ext cx="1180946" cy="1161755"/>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solidFill>
            <a:srgbClr val="821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48" name="Freeform10"/>
          <p:cNvSpPr/>
          <p:nvPr/>
        </p:nvSpPr>
        <p:spPr>
          <a:xfrm>
            <a:off x="5137275" y="5280756"/>
            <a:ext cx="1936496" cy="623080"/>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49" name="AutoShape9"/>
          <p:cNvSpPr/>
          <p:nvPr/>
        </p:nvSpPr>
        <p:spPr>
          <a:xfrm>
            <a:off x="10040889" y="3241805"/>
            <a:ext cx="287963" cy="288000"/>
          </a:xfrm>
          <a:prstGeom prst="ellipse">
            <a:avLst/>
          </a:prstGeom>
          <a:solidFill>
            <a:srgbClr val="5E8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50" name="AutoShape10"/>
          <p:cNvSpPr/>
          <p:nvPr/>
        </p:nvSpPr>
        <p:spPr>
          <a:xfrm>
            <a:off x="8814899" y="4230862"/>
            <a:ext cx="287963" cy="288000"/>
          </a:xfrm>
          <a:prstGeom prst="ellipse">
            <a:avLst/>
          </a:prstGeom>
          <a:solidFill>
            <a:srgbClr val="C45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51" name="AutoShape11"/>
          <p:cNvSpPr/>
          <p:nvPr/>
        </p:nvSpPr>
        <p:spPr>
          <a:xfrm>
            <a:off x="7573176" y="4863198"/>
            <a:ext cx="287963" cy="288000"/>
          </a:xfrm>
          <a:prstGeom prst="ellipse">
            <a:avLst/>
          </a:prstGeom>
          <a:solidFill>
            <a:srgbClr val="821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52" name="AutoShape12"/>
          <p:cNvSpPr/>
          <p:nvPr/>
        </p:nvSpPr>
        <p:spPr>
          <a:xfrm>
            <a:off x="5961544" y="5430216"/>
            <a:ext cx="287963" cy="288000"/>
          </a:xfrm>
          <a:prstGeom prst="ellipse">
            <a:avLst/>
          </a:prstGeom>
          <a:solidFill>
            <a:srgbClr val="141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53" name="AutoShape13"/>
          <p:cNvSpPr>
            <a:spLocks noChangeArrowheads="1"/>
          </p:cNvSpPr>
          <p:nvPr/>
        </p:nvSpPr>
        <p:spPr bwMode="auto">
          <a:xfrm>
            <a:off x="1303312" y="1305752"/>
            <a:ext cx="9604422" cy="909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zh-CN" altLang="en-US" sz="1400"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4" name="AutoShape14"/>
          <p:cNvSpPr/>
          <p:nvPr/>
        </p:nvSpPr>
        <p:spPr>
          <a:xfrm>
            <a:off x="1357424" y="2433125"/>
            <a:ext cx="2024896" cy="400101"/>
          </a:xfrm>
          <a:prstGeom prst="rect">
            <a:avLst/>
          </a:prstGeom>
        </p:spPr>
        <p:txBody>
          <a:bodyPr wrap="none" lIns="91431" tIns="45716" rIns="91431" bIns="45716">
            <a:spAutoFit/>
          </a:bodyPr>
          <a:lstStyle/>
          <a:p>
            <a:pPr algn="r"/>
            <a:r>
              <a:rPr lang="zh-CN" altLang="en-US" sz="2000" b="1"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en-US" altLang="zh-CN" sz="2000" b="1"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 name="AutoShape15"/>
          <p:cNvSpPr/>
          <p:nvPr/>
        </p:nvSpPr>
        <p:spPr>
          <a:xfrm>
            <a:off x="2030667" y="2824013"/>
            <a:ext cx="1351653" cy="292388"/>
          </a:xfrm>
          <a:prstGeom prst="rect">
            <a:avLst/>
          </a:prstGeom>
        </p:spPr>
        <p:txBody>
          <a:bodyPr wrap="none">
            <a:spAutoFit/>
          </a:bodyPr>
          <a:lstStyle/>
          <a:p>
            <a:pPr algn="r"/>
            <a:r>
              <a:rPr lang="zh-CN" altLang="en-US" sz="1300"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a:t>
            </a:r>
            <a:endParaRPr lang="zh-CN" altLang="en-US" sz="1300"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6" name="AutoShape16"/>
          <p:cNvSpPr/>
          <p:nvPr/>
        </p:nvSpPr>
        <p:spPr>
          <a:xfrm>
            <a:off x="1357424" y="3360802"/>
            <a:ext cx="2024896" cy="400101"/>
          </a:xfrm>
          <a:prstGeom prst="rect">
            <a:avLst/>
          </a:prstGeom>
        </p:spPr>
        <p:txBody>
          <a:bodyPr wrap="none" lIns="91431" tIns="45716" rIns="91431" bIns="45716">
            <a:spAutoFit/>
          </a:bodyPr>
          <a:lstStyle/>
          <a:p>
            <a:pPr algn="r"/>
            <a:r>
              <a:rPr lang="zh-CN" altLang="en-US" sz="2000" b="1"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en-US" altLang="zh-CN" sz="2000" b="1"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7" name="AutoShape17"/>
          <p:cNvSpPr/>
          <p:nvPr/>
        </p:nvSpPr>
        <p:spPr>
          <a:xfrm>
            <a:off x="2030667" y="3751690"/>
            <a:ext cx="1351653" cy="292388"/>
          </a:xfrm>
          <a:prstGeom prst="rect">
            <a:avLst/>
          </a:prstGeom>
        </p:spPr>
        <p:txBody>
          <a:bodyPr wrap="none">
            <a:spAutoFit/>
          </a:bodyPr>
          <a:lstStyle/>
          <a:p>
            <a:pPr algn="r"/>
            <a:r>
              <a:rPr lang="zh-CN" altLang="en-US" sz="1300"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a:t>
            </a:r>
            <a:endParaRPr lang="zh-CN" altLang="en-US" sz="1300"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8" name="AutoShape18"/>
          <p:cNvSpPr/>
          <p:nvPr/>
        </p:nvSpPr>
        <p:spPr>
          <a:xfrm>
            <a:off x="1357424" y="4306512"/>
            <a:ext cx="2024896" cy="400101"/>
          </a:xfrm>
          <a:prstGeom prst="rect">
            <a:avLst/>
          </a:prstGeom>
        </p:spPr>
        <p:txBody>
          <a:bodyPr wrap="none" lIns="91431" tIns="45716" rIns="91431" bIns="45716">
            <a:spAutoFit/>
          </a:bodyPr>
          <a:lstStyle/>
          <a:p>
            <a:pPr algn="r"/>
            <a:r>
              <a:rPr lang="zh-CN" altLang="en-US" sz="2000" b="1"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en-US" altLang="zh-CN" sz="2000" b="1"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9" name="AutoShape19"/>
          <p:cNvSpPr/>
          <p:nvPr/>
        </p:nvSpPr>
        <p:spPr>
          <a:xfrm>
            <a:off x="2030667" y="4697400"/>
            <a:ext cx="1351653" cy="292388"/>
          </a:xfrm>
          <a:prstGeom prst="rect">
            <a:avLst/>
          </a:prstGeom>
        </p:spPr>
        <p:txBody>
          <a:bodyPr wrap="none">
            <a:spAutoFit/>
          </a:bodyPr>
          <a:lstStyle/>
          <a:p>
            <a:pPr algn="r"/>
            <a:r>
              <a:rPr lang="zh-CN" altLang="en-US" sz="1300"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a:t>
            </a:r>
            <a:endParaRPr lang="zh-CN" altLang="en-US" sz="1300"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60" name="AutoShape20"/>
          <p:cNvSpPr/>
          <p:nvPr/>
        </p:nvSpPr>
        <p:spPr>
          <a:xfrm>
            <a:off x="1357424" y="5231727"/>
            <a:ext cx="2024896" cy="400101"/>
          </a:xfrm>
          <a:prstGeom prst="rect">
            <a:avLst/>
          </a:prstGeom>
        </p:spPr>
        <p:txBody>
          <a:bodyPr wrap="none" lIns="91431" tIns="45716" rIns="91431" bIns="45716">
            <a:spAutoFit/>
          </a:bodyPr>
          <a:lstStyle/>
          <a:p>
            <a:pPr algn="r"/>
            <a:r>
              <a:rPr lang="zh-CN" altLang="en-US" sz="2000" b="1"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en-US" altLang="zh-CN" sz="2000" b="1"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61" name="AutoShape21"/>
          <p:cNvSpPr/>
          <p:nvPr/>
        </p:nvSpPr>
        <p:spPr>
          <a:xfrm>
            <a:off x="2030667" y="5622615"/>
            <a:ext cx="1351653" cy="292388"/>
          </a:xfrm>
          <a:prstGeom prst="rect">
            <a:avLst/>
          </a:prstGeom>
        </p:spPr>
        <p:txBody>
          <a:bodyPr wrap="none">
            <a:spAutoFit/>
          </a:bodyPr>
          <a:lstStyle/>
          <a:p>
            <a:pPr algn="r"/>
            <a:r>
              <a:rPr lang="zh-CN" altLang="en-US" sz="1300"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a:t>
            </a:r>
            <a:endParaRPr lang="zh-CN" altLang="en-US" sz="1300" dirty="0">
              <a:solidFill>
                <a:schemeClr val="tx1">
                  <a:lumMod val="50000"/>
                  <a:lumOff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6" name="AutoShape0"/>
          <p:cNvSpPr/>
          <p:nvPr/>
        </p:nvSpPr>
        <p:spPr>
          <a:xfrm>
            <a:off x="1678149" y="2755809"/>
            <a:ext cx="1310216" cy="1312333"/>
          </a:xfrm>
          <a:prstGeom prst="pie">
            <a:avLst>
              <a:gd name="adj1" fmla="val 16127117"/>
              <a:gd name="adj2" fmla="val 21586659"/>
            </a:avLst>
          </a:prstGeom>
          <a:solidFill>
            <a:srgbClr val="C45829"/>
          </a:solidFill>
          <a:ln w="12700" cap="flat" cmpd="sng" algn="ctr">
            <a:solidFill>
              <a:srgbClr val="FFFFFF"/>
            </a:solidFill>
            <a:prstDash val="solid"/>
          </a:ln>
          <a:effectLst/>
        </p:spPr>
        <p:txBody>
          <a:bodyPr rtlCol="1" anchor="ctr"/>
          <a:lstStyle/>
          <a:p>
            <a:pPr algn="ctr">
              <a:defRPr/>
            </a:pPr>
            <a:endParaRPr lang="ar-SA" sz="2400" kern="0" dirty="0">
              <a:solidFill>
                <a:srgbClr val="000000"/>
              </a:solidFill>
              <a:latin typeface="思源黑体 CN Normal" panose="020B0400000000000000" pitchFamily="34" charset="-122"/>
            </a:endParaRPr>
          </a:p>
        </p:txBody>
      </p:sp>
      <p:sp>
        <p:nvSpPr>
          <p:cNvPr id="28" name="Freeform1"/>
          <p:cNvSpPr>
            <a:spLocks noEditPoints="1"/>
          </p:cNvSpPr>
          <p:nvPr/>
        </p:nvSpPr>
        <p:spPr bwMode="auto">
          <a:xfrm>
            <a:off x="1686616" y="2766391"/>
            <a:ext cx="1295401" cy="1295400"/>
          </a:xfrm>
          <a:custGeom>
            <a:avLst/>
            <a:gdLst/>
            <a:ahLst/>
            <a:cxnLst>
              <a:cxn ang="0">
                <a:pos x="1094" y="0"/>
              </a:cxn>
              <a:cxn ang="0">
                <a:pos x="1044" y="176"/>
              </a:cxn>
              <a:cxn ang="0">
                <a:pos x="1044" y="0"/>
              </a:cxn>
              <a:cxn ang="0">
                <a:pos x="1613" y="151"/>
              </a:cxn>
              <a:cxn ang="0">
                <a:pos x="1555" y="205"/>
              </a:cxn>
              <a:cxn ang="0">
                <a:pos x="1594" y="139"/>
              </a:cxn>
              <a:cxn ang="0">
                <a:pos x="583" y="1934"/>
              </a:cxn>
              <a:cxn ang="0">
                <a:pos x="525" y="1991"/>
              </a:cxn>
              <a:cxn ang="0">
                <a:pos x="564" y="1922"/>
              </a:cxn>
              <a:cxn ang="0">
                <a:pos x="2001" y="546"/>
              </a:cxn>
              <a:cxn ang="0">
                <a:pos x="1921" y="564"/>
              </a:cxn>
              <a:cxn ang="0">
                <a:pos x="1989" y="525"/>
              </a:cxn>
              <a:cxn ang="0">
                <a:pos x="217" y="1575"/>
              </a:cxn>
              <a:cxn ang="0">
                <a:pos x="137" y="1595"/>
              </a:cxn>
              <a:cxn ang="0">
                <a:pos x="203" y="1556"/>
              </a:cxn>
              <a:cxn ang="0">
                <a:pos x="1989" y="1614"/>
              </a:cxn>
              <a:cxn ang="0">
                <a:pos x="1935" y="1556"/>
              </a:cxn>
              <a:cxn ang="0">
                <a:pos x="2001" y="1595"/>
              </a:cxn>
              <a:cxn ang="0">
                <a:pos x="203" y="585"/>
              </a:cxn>
              <a:cxn ang="0">
                <a:pos x="149" y="525"/>
              </a:cxn>
              <a:cxn ang="0">
                <a:pos x="217" y="564"/>
              </a:cxn>
              <a:cxn ang="0">
                <a:pos x="1594" y="2002"/>
              </a:cxn>
              <a:cxn ang="0">
                <a:pos x="1574" y="1922"/>
              </a:cxn>
              <a:cxn ang="0">
                <a:pos x="1613" y="1991"/>
              </a:cxn>
              <a:cxn ang="0">
                <a:pos x="564" y="217"/>
              </a:cxn>
              <a:cxn ang="0">
                <a:pos x="544" y="139"/>
              </a:cxn>
              <a:cxn ang="0">
                <a:pos x="583" y="205"/>
              </a:cxn>
              <a:cxn ang="0">
                <a:pos x="1094" y="1965"/>
              </a:cxn>
              <a:cxn ang="0">
                <a:pos x="1044" y="2139"/>
              </a:cxn>
              <a:cxn ang="0">
                <a:pos x="1044" y="1965"/>
              </a:cxn>
              <a:cxn ang="0">
                <a:pos x="2138" y="1096"/>
              </a:cxn>
              <a:cxn ang="0">
                <a:pos x="1964" y="1043"/>
              </a:cxn>
              <a:cxn ang="0">
                <a:pos x="2138" y="1043"/>
              </a:cxn>
              <a:cxn ang="0">
                <a:pos x="174" y="1096"/>
              </a:cxn>
              <a:cxn ang="0">
                <a:pos x="0" y="1043"/>
              </a:cxn>
            </a:cxnLst>
            <a:rect l="0" t="0" r="r" b="b"/>
            <a:pathLst>
              <a:path w="2138" h="2139">
                <a:moveTo>
                  <a:pt x="1044" y="0"/>
                </a:moveTo>
                <a:lnTo>
                  <a:pt x="1094" y="0"/>
                </a:lnTo>
                <a:lnTo>
                  <a:pt x="1094" y="176"/>
                </a:lnTo>
                <a:lnTo>
                  <a:pt x="1044" y="176"/>
                </a:lnTo>
                <a:lnTo>
                  <a:pt x="1044" y="0"/>
                </a:lnTo>
                <a:lnTo>
                  <a:pt x="1044" y="0"/>
                </a:lnTo>
                <a:close/>
                <a:moveTo>
                  <a:pt x="1594" y="139"/>
                </a:moveTo>
                <a:lnTo>
                  <a:pt x="1613" y="151"/>
                </a:lnTo>
                <a:lnTo>
                  <a:pt x="1574" y="217"/>
                </a:lnTo>
                <a:lnTo>
                  <a:pt x="1555" y="205"/>
                </a:lnTo>
                <a:lnTo>
                  <a:pt x="1594" y="139"/>
                </a:lnTo>
                <a:lnTo>
                  <a:pt x="1594" y="139"/>
                </a:lnTo>
                <a:close/>
                <a:moveTo>
                  <a:pt x="564" y="1922"/>
                </a:moveTo>
                <a:lnTo>
                  <a:pt x="583" y="1934"/>
                </a:lnTo>
                <a:lnTo>
                  <a:pt x="544" y="2002"/>
                </a:lnTo>
                <a:lnTo>
                  <a:pt x="525" y="1991"/>
                </a:lnTo>
                <a:lnTo>
                  <a:pt x="564" y="1922"/>
                </a:lnTo>
                <a:lnTo>
                  <a:pt x="564" y="1922"/>
                </a:lnTo>
                <a:close/>
                <a:moveTo>
                  <a:pt x="1989" y="525"/>
                </a:moveTo>
                <a:lnTo>
                  <a:pt x="2001" y="546"/>
                </a:lnTo>
                <a:lnTo>
                  <a:pt x="1935" y="585"/>
                </a:lnTo>
                <a:lnTo>
                  <a:pt x="1921" y="564"/>
                </a:lnTo>
                <a:lnTo>
                  <a:pt x="1989" y="525"/>
                </a:lnTo>
                <a:lnTo>
                  <a:pt x="1989" y="525"/>
                </a:lnTo>
                <a:close/>
                <a:moveTo>
                  <a:pt x="203" y="1556"/>
                </a:moveTo>
                <a:lnTo>
                  <a:pt x="217" y="1575"/>
                </a:lnTo>
                <a:lnTo>
                  <a:pt x="149" y="1614"/>
                </a:lnTo>
                <a:lnTo>
                  <a:pt x="137" y="1595"/>
                </a:lnTo>
                <a:lnTo>
                  <a:pt x="203" y="1556"/>
                </a:lnTo>
                <a:lnTo>
                  <a:pt x="203" y="1556"/>
                </a:lnTo>
                <a:close/>
                <a:moveTo>
                  <a:pt x="2001" y="1595"/>
                </a:moveTo>
                <a:lnTo>
                  <a:pt x="1989" y="1614"/>
                </a:lnTo>
                <a:lnTo>
                  <a:pt x="1921" y="1575"/>
                </a:lnTo>
                <a:lnTo>
                  <a:pt x="1935" y="1556"/>
                </a:lnTo>
                <a:lnTo>
                  <a:pt x="2001" y="1595"/>
                </a:lnTo>
                <a:lnTo>
                  <a:pt x="2001" y="1595"/>
                </a:lnTo>
                <a:close/>
                <a:moveTo>
                  <a:pt x="217" y="564"/>
                </a:moveTo>
                <a:lnTo>
                  <a:pt x="203" y="585"/>
                </a:lnTo>
                <a:lnTo>
                  <a:pt x="137" y="546"/>
                </a:lnTo>
                <a:lnTo>
                  <a:pt x="149" y="525"/>
                </a:lnTo>
                <a:lnTo>
                  <a:pt x="217" y="564"/>
                </a:lnTo>
                <a:lnTo>
                  <a:pt x="217" y="564"/>
                </a:lnTo>
                <a:close/>
                <a:moveTo>
                  <a:pt x="1613" y="1991"/>
                </a:moveTo>
                <a:lnTo>
                  <a:pt x="1594" y="2002"/>
                </a:lnTo>
                <a:lnTo>
                  <a:pt x="1555" y="1934"/>
                </a:lnTo>
                <a:lnTo>
                  <a:pt x="1574" y="1922"/>
                </a:lnTo>
                <a:lnTo>
                  <a:pt x="1613" y="1991"/>
                </a:lnTo>
                <a:lnTo>
                  <a:pt x="1613" y="1991"/>
                </a:lnTo>
                <a:close/>
                <a:moveTo>
                  <a:pt x="583" y="205"/>
                </a:moveTo>
                <a:lnTo>
                  <a:pt x="564" y="217"/>
                </a:lnTo>
                <a:lnTo>
                  <a:pt x="525" y="151"/>
                </a:lnTo>
                <a:lnTo>
                  <a:pt x="544" y="139"/>
                </a:lnTo>
                <a:lnTo>
                  <a:pt x="583" y="205"/>
                </a:lnTo>
                <a:lnTo>
                  <a:pt x="583" y="205"/>
                </a:lnTo>
                <a:close/>
                <a:moveTo>
                  <a:pt x="1044" y="1965"/>
                </a:moveTo>
                <a:lnTo>
                  <a:pt x="1094" y="1965"/>
                </a:lnTo>
                <a:lnTo>
                  <a:pt x="1094" y="2139"/>
                </a:lnTo>
                <a:lnTo>
                  <a:pt x="1044" y="2139"/>
                </a:lnTo>
                <a:lnTo>
                  <a:pt x="1044" y="1965"/>
                </a:lnTo>
                <a:lnTo>
                  <a:pt x="1044" y="1965"/>
                </a:lnTo>
                <a:close/>
                <a:moveTo>
                  <a:pt x="2138" y="1043"/>
                </a:moveTo>
                <a:lnTo>
                  <a:pt x="2138" y="1096"/>
                </a:lnTo>
                <a:lnTo>
                  <a:pt x="1964" y="1096"/>
                </a:lnTo>
                <a:lnTo>
                  <a:pt x="1964" y="1043"/>
                </a:lnTo>
                <a:lnTo>
                  <a:pt x="2138" y="1043"/>
                </a:lnTo>
                <a:lnTo>
                  <a:pt x="2138" y="1043"/>
                </a:lnTo>
                <a:close/>
                <a:moveTo>
                  <a:pt x="174" y="1043"/>
                </a:moveTo>
                <a:lnTo>
                  <a:pt x="174" y="1096"/>
                </a:lnTo>
                <a:lnTo>
                  <a:pt x="0" y="1096"/>
                </a:lnTo>
                <a:lnTo>
                  <a:pt x="0" y="1043"/>
                </a:lnTo>
                <a:lnTo>
                  <a:pt x="174" y="1043"/>
                </a:lnTo>
                <a:close/>
              </a:path>
            </a:pathLst>
          </a:custGeom>
          <a:gradFill flip="none" rotWithShape="1">
            <a:gsLst>
              <a:gs pos="0">
                <a:schemeClr val="bg1"/>
              </a:gs>
              <a:gs pos="100000">
                <a:schemeClr val="bg1">
                  <a:lumMod val="85000"/>
                </a:schemeClr>
              </a:gs>
            </a:gsLst>
            <a:lin ang="189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ar-SA" sz="2400" dirty="0">
              <a:solidFill>
                <a:prstClr val="black"/>
              </a:solidFill>
              <a:latin typeface="思源黑体 CN Normal" panose="020B0400000000000000" pitchFamily="34" charset="-122"/>
            </a:endParaRPr>
          </a:p>
        </p:txBody>
      </p:sp>
      <p:sp>
        <p:nvSpPr>
          <p:cNvPr id="29" name="Freeform2"/>
          <p:cNvSpPr>
            <a:spLocks noEditPoints="1"/>
          </p:cNvSpPr>
          <p:nvPr/>
        </p:nvSpPr>
        <p:spPr bwMode="auto">
          <a:xfrm>
            <a:off x="1428382" y="1945125"/>
            <a:ext cx="1811867" cy="2374900"/>
          </a:xfrm>
          <a:custGeom>
            <a:avLst/>
            <a:gdLst/>
            <a:ahLst/>
            <a:cxnLst>
              <a:cxn ang="0">
                <a:pos x="1773" y="924"/>
              </a:cxn>
              <a:cxn ang="0">
                <a:pos x="2169" y="1101"/>
              </a:cxn>
              <a:cxn ang="0">
                <a:pos x="2405" y="1290"/>
              </a:cxn>
              <a:cxn ang="0">
                <a:pos x="2594" y="1526"/>
              </a:cxn>
              <a:cxn ang="0">
                <a:pos x="2730" y="1799"/>
              </a:cxn>
              <a:cxn ang="0">
                <a:pos x="2804" y="2101"/>
              </a:cxn>
              <a:cxn ang="0">
                <a:pos x="2810" y="2427"/>
              </a:cxn>
              <a:cxn ang="0">
                <a:pos x="2678" y="2893"/>
              </a:cxn>
              <a:cxn ang="0">
                <a:pos x="2403" y="3279"/>
              </a:cxn>
              <a:cxn ang="0">
                <a:pos x="2018" y="3554"/>
              </a:cxn>
              <a:cxn ang="0">
                <a:pos x="1552" y="3684"/>
              </a:cxn>
              <a:cxn ang="0">
                <a:pos x="1125" y="3663"/>
              </a:cxn>
              <a:cxn ang="0">
                <a:pos x="679" y="3487"/>
              </a:cxn>
              <a:cxn ang="0">
                <a:pos x="322" y="3179"/>
              </a:cxn>
              <a:cxn ang="0">
                <a:pos x="86" y="2768"/>
              </a:cxn>
              <a:cxn ang="0">
                <a:pos x="0" y="2285"/>
              </a:cxn>
              <a:cxn ang="0">
                <a:pos x="25" y="2012"/>
              </a:cxn>
              <a:cxn ang="0">
                <a:pos x="119" y="1717"/>
              </a:cxn>
              <a:cxn ang="0">
                <a:pos x="271" y="1454"/>
              </a:cxn>
              <a:cxn ang="0">
                <a:pos x="474" y="1232"/>
              </a:cxn>
              <a:cxn ang="0">
                <a:pos x="774" y="754"/>
              </a:cxn>
              <a:cxn ang="0">
                <a:pos x="1145" y="901"/>
              </a:cxn>
              <a:cxn ang="0">
                <a:pos x="1246" y="688"/>
              </a:cxn>
              <a:cxn ang="0">
                <a:pos x="1100" y="558"/>
              </a:cxn>
              <a:cxn ang="0">
                <a:pos x="1043" y="365"/>
              </a:cxn>
              <a:cxn ang="0">
                <a:pos x="1106" y="160"/>
              </a:cxn>
              <a:cxn ang="0">
                <a:pos x="1301" y="16"/>
              </a:cxn>
              <a:cxn ang="0">
                <a:pos x="1515" y="16"/>
              </a:cxn>
              <a:cxn ang="0">
                <a:pos x="1710" y="160"/>
              </a:cxn>
              <a:cxn ang="0">
                <a:pos x="1773" y="365"/>
              </a:cxn>
              <a:cxn ang="0">
                <a:pos x="1716" y="558"/>
              </a:cxn>
              <a:cxn ang="0">
                <a:pos x="1570" y="688"/>
              </a:cxn>
              <a:cxn ang="0">
                <a:pos x="1517" y="563"/>
              </a:cxn>
              <a:cxn ang="0">
                <a:pos x="1628" y="425"/>
              </a:cxn>
              <a:cxn ang="0">
                <a:pos x="1619" y="275"/>
              </a:cxn>
              <a:cxn ang="0">
                <a:pos x="1517" y="164"/>
              </a:cxn>
              <a:cxn ang="0">
                <a:pos x="1385" y="136"/>
              </a:cxn>
              <a:cxn ang="0">
                <a:pos x="1246" y="203"/>
              </a:cxn>
              <a:cxn ang="0">
                <a:pos x="1182" y="341"/>
              </a:cxn>
              <a:cxn ang="0">
                <a:pos x="1231" y="507"/>
              </a:cxn>
              <a:cxn ang="0">
                <a:pos x="1408" y="1107"/>
              </a:cxn>
              <a:cxn ang="0">
                <a:pos x="1812" y="1179"/>
              </a:cxn>
              <a:cxn ang="0">
                <a:pos x="2155" y="1376"/>
              </a:cxn>
              <a:cxn ang="0">
                <a:pos x="2414" y="1674"/>
              </a:cxn>
              <a:cxn ang="0">
                <a:pos x="2561" y="2047"/>
              </a:cxn>
              <a:cxn ang="0">
                <a:pos x="2578" y="2404"/>
              </a:cxn>
              <a:cxn ang="0">
                <a:pos x="2469" y="2793"/>
              </a:cxn>
              <a:cxn ang="0">
                <a:pos x="2239" y="3115"/>
              </a:cxn>
              <a:cxn ang="0">
                <a:pos x="1917" y="3345"/>
              </a:cxn>
              <a:cxn ang="0">
                <a:pos x="1529" y="3454"/>
              </a:cxn>
              <a:cxn ang="0">
                <a:pos x="1172" y="3437"/>
              </a:cxn>
              <a:cxn ang="0">
                <a:pos x="800" y="3290"/>
              </a:cxn>
              <a:cxn ang="0">
                <a:pos x="501" y="3031"/>
              </a:cxn>
              <a:cxn ang="0">
                <a:pos x="302" y="2688"/>
              </a:cxn>
              <a:cxn ang="0">
                <a:pos x="232" y="2285"/>
              </a:cxn>
              <a:cxn ang="0">
                <a:pos x="285" y="1936"/>
              </a:cxn>
              <a:cxn ang="0">
                <a:pos x="466" y="1581"/>
              </a:cxn>
              <a:cxn ang="0">
                <a:pos x="751" y="1310"/>
              </a:cxn>
              <a:cxn ang="0">
                <a:pos x="1115" y="1144"/>
              </a:cxn>
            </a:cxnLst>
            <a:rect l="0" t="0" r="r" b="b"/>
            <a:pathLst>
              <a:path w="2816" h="3692">
                <a:moveTo>
                  <a:pt x="1517" y="881"/>
                </a:moveTo>
                <a:lnTo>
                  <a:pt x="1517" y="881"/>
                </a:lnTo>
                <a:lnTo>
                  <a:pt x="1570" y="885"/>
                </a:lnTo>
                <a:lnTo>
                  <a:pt x="1621" y="893"/>
                </a:lnTo>
                <a:lnTo>
                  <a:pt x="1671" y="901"/>
                </a:lnTo>
                <a:lnTo>
                  <a:pt x="1722" y="912"/>
                </a:lnTo>
                <a:lnTo>
                  <a:pt x="1773" y="924"/>
                </a:lnTo>
                <a:lnTo>
                  <a:pt x="1821" y="938"/>
                </a:lnTo>
                <a:lnTo>
                  <a:pt x="1868" y="953"/>
                </a:lnTo>
                <a:lnTo>
                  <a:pt x="1917" y="971"/>
                </a:lnTo>
                <a:lnTo>
                  <a:pt x="2042" y="754"/>
                </a:lnTo>
                <a:lnTo>
                  <a:pt x="2286" y="897"/>
                </a:lnTo>
                <a:lnTo>
                  <a:pt x="2169" y="1101"/>
                </a:lnTo>
                <a:lnTo>
                  <a:pt x="2169" y="1101"/>
                </a:lnTo>
                <a:lnTo>
                  <a:pt x="2206" y="1125"/>
                </a:lnTo>
                <a:lnTo>
                  <a:pt x="2241" y="1150"/>
                </a:lnTo>
                <a:lnTo>
                  <a:pt x="2276" y="1175"/>
                </a:lnTo>
                <a:lnTo>
                  <a:pt x="2309" y="1203"/>
                </a:lnTo>
                <a:lnTo>
                  <a:pt x="2342" y="1232"/>
                </a:lnTo>
                <a:lnTo>
                  <a:pt x="2373" y="1261"/>
                </a:lnTo>
                <a:lnTo>
                  <a:pt x="2405" y="1290"/>
                </a:lnTo>
                <a:lnTo>
                  <a:pt x="2434" y="1322"/>
                </a:lnTo>
                <a:lnTo>
                  <a:pt x="2463" y="1353"/>
                </a:lnTo>
                <a:lnTo>
                  <a:pt x="2492" y="1386"/>
                </a:lnTo>
                <a:lnTo>
                  <a:pt x="2520" y="1421"/>
                </a:lnTo>
                <a:lnTo>
                  <a:pt x="2545" y="1454"/>
                </a:lnTo>
                <a:lnTo>
                  <a:pt x="2570" y="1489"/>
                </a:lnTo>
                <a:lnTo>
                  <a:pt x="2594" y="1526"/>
                </a:lnTo>
                <a:lnTo>
                  <a:pt x="2617" y="1563"/>
                </a:lnTo>
                <a:lnTo>
                  <a:pt x="2639" y="1600"/>
                </a:lnTo>
                <a:lnTo>
                  <a:pt x="2660" y="1639"/>
                </a:lnTo>
                <a:lnTo>
                  <a:pt x="2680" y="1678"/>
                </a:lnTo>
                <a:lnTo>
                  <a:pt x="2697" y="1717"/>
                </a:lnTo>
                <a:lnTo>
                  <a:pt x="2715" y="1758"/>
                </a:lnTo>
                <a:lnTo>
                  <a:pt x="2730" y="1799"/>
                </a:lnTo>
                <a:lnTo>
                  <a:pt x="2744" y="1840"/>
                </a:lnTo>
                <a:lnTo>
                  <a:pt x="2758" y="1883"/>
                </a:lnTo>
                <a:lnTo>
                  <a:pt x="2769" y="1926"/>
                </a:lnTo>
                <a:lnTo>
                  <a:pt x="2781" y="1969"/>
                </a:lnTo>
                <a:lnTo>
                  <a:pt x="2791" y="2012"/>
                </a:lnTo>
                <a:lnTo>
                  <a:pt x="2798" y="2057"/>
                </a:lnTo>
                <a:lnTo>
                  <a:pt x="2804" y="2101"/>
                </a:lnTo>
                <a:lnTo>
                  <a:pt x="2810" y="2146"/>
                </a:lnTo>
                <a:lnTo>
                  <a:pt x="2814" y="2191"/>
                </a:lnTo>
                <a:lnTo>
                  <a:pt x="2816" y="2238"/>
                </a:lnTo>
                <a:lnTo>
                  <a:pt x="2816" y="2285"/>
                </a:lnTo>
                <a:lnTo>
                  <a:pt x="2816" y="2285"/>
                </a:lnTo>
                <a:lnTo>
                  <a:pt x="2814" y="2357"/>
                </a:lnTo>
                <a:lnTo>
                  <a:pt x="2810" y="2427"/>
                </a:lnTo>
                <a:lnTo>
                  <a:pt x="2800" y="2497"/>
                </a:lnTo>
                <a:lnTo>
                  <a:pt x="2789" y="2567"/>
                </a:lnTo>
                <a:lnTo>
                  <a:pt x="2771" y="2635"/>
                </a:lnTo>
                <a:lnTo>
                  <a:pt x="2754" y="2702"/>
                </a:lnTo>
                <a:lnTo>
                  <a:pt x="2730" y="2768"/>
                </a:lnTo>
                <a:lnTo>
                  <a:pt x="2705" y="2830"/>
                </a:lnTo>
                <a:lnTo>
                  <a:pt x="2678" y="2893"/>
                </a:lnTo>
                <a:lnTo>
                  <a:pt x="2646" y="2953"/>
                </a:lnTo>
                <a:lnTo>
                  <a:pt x="2611" y="3014"/>
                </a:lnTo>
                <a:lnTo>
                  <a:pt x="2576" y="3070"/>
                </a:lnTo>
                <a:lnTo>
                  <a:pt x="2535" y="3125"/>
                </a:lnTo>
                <a:lnTo>
                  <a:pt x="2494" y="3179"/>
                </a:lnTo>
                <a:lnTo>
                  <a:pt x="2449" y="3230"/>
                </a:lnTo>
                <a:lnTo>
                  <a:pt x="2403" y="3279"/>
                </a:lnTo>
                <a:lnTo>
                  <a:pt x="2354" y="3326"/>
                </a:lnTo>
                <a:lnTo>
                  <a:pt x="2303" y="3370"/>
                </a:lnTo>
                <a:lnTo>
                  <a:pt x="2250" y="3411"/>
                </a:lnTo>
                <a:lnTo>
                  <a:pt x="2194" y="3450"/>
                </a:lnTo>
                <a:lnTo>
                  <a:pt x="2137" y="3487"/>
                </a:lnTo>
                <a:lnTo>
                  <a:pt x="2079" y="3522"/>
                </a:lnTo>
                <a:lnTo>
                  <a:pt x="2018" y="3554"/>
                </a:lnTo>
                <a:lnTo>
                  <a:pt x="1956" y="3581"/>
                </a:lnTo>
                <a:lnTo>
                  <a:pt x="1892" y="3606"/>
                </a:lnTo>
                <a:lnTo>
                  <a:pt x="1825" y="3628"/>
                </a:lnTo>
                <a:lnTo>
                  <a:pt x="1759" y="3647"/>
                </a:lnTo>
                <a:lnTo>
                  <a:pt x="1691" y="3663"/>
                </a:lnTo>
                <a:lnTo>
                  <a:pt x="1623" y="3676"/>
                </a:lnTo>
                <a:lnTo>
                  <a:pt x="1552" y="3684"/>
                </a:lnTo>
                <a:lnTo>
                  <a:pt x="1480" y="3690"/>
                </a:lnTo>
                <a:lnTo>
                  <a:pt x="1408" y="3692"/>
                </a:lnTo>
                <a:lnTo>
                  <a:pt x="1408" y="3692"/>
                </a:lnTo>
                <a:lnTo>
                  <a:pt x="1336" y="3690"/>
                </a:lnTo>
                <a:lnTo>
                  <a:pt x="1264" y="3684"/>
                </a:lnTo>
                <a:lnTo>
                  <a:pt x="1193" y="3676"/>
                </a:lnTo>
                <a:lnTo>
                  <a:pt x="1125" y="3663"/>
                </a:lnTo>
                <a:lnTo>
                  <a:pt x="1057" y="3647"/>
                </a:lnTo>
                <a:lnTo>
                  <a:pt x="991" y="3628"/>
                </a:lnTo>
                <a:lnTo>
                  <a:pt x="924" y="3606"/>
                </a:lnTo>
                <a:lnTo>
                  <a:pt x="860" y="3581"/>
                </a:lnTo>
                <a:lnTo>
                  <a:pt x="798" y="3554"/>
                </a:lnTo>
                <a:lnTo>
                  <a:pt x="737" y="3522"/>
                </a:lnTo>
                <a:lnTo>
                  <a:pt x="679" y="3487"/>
                </a:lnTo>
                <a:lnTo>
                  <a:pt x="622" y="3450"/>
                </a:lnTo>
                <a:lnTo>
                  <a:pt x="566" y="3411"/>
                </a:lnTo>
                <a:lnTo>
                  <a:pt x="513" y="3370"/>
                </a:lnTo>
                <a:lnTo>
                  <a:pt x="462" y="3326"/>
                </a:lnTo>
                <a:lnTo>
                  <a:pt x="413" y="3279"/>
                </a:lnTo>
                <a:lnTo>
                  <a:pt x="367" y="3230"/>
                </a:lnTo>
                <a:lnTo>
                  <a:pt x="322" y="3179"/>
                </a:lnTo>
                <a:lnTo>
                  <a:pt x="281" y="3125"/>
                </a:lnTo>
                <a:lnTo>
                  <a:pt x="240" y="3070"/>
                </a:lnTo>
                <a:lnTo>
                  <a:pt x="205" y="3014"/>
                </a:lnTo>
                <a:lnTo>
                  <a:pt x="170" y="2953"/>
                </a:lnTo>
                <a:lnTo>
                  <a:pt x="138" y="2893"/>
                </a:lnTo>
                <a:lnTo>
                  <a:pt x="111" y="2830"/>
                </a:lnTo>
                <a:lnTo>
                  <a:pt x="86" y="2768"/>
                </a:lnTo>
                <a:lnTo>
                  <a:pt x="62" y="2702"/>
                </a:lnTo>
                <a:lnTo>
                  <a:pt x="45" y="2635"/>
                </a:lnTo>
                <a:lnTo>
                  <a:pt x="27" y="2567"/>
                </a:lnTo>
                <a:lnTo>
                  <a:pt x="16" y="2497"/>
                </a:lnTo>
                <a:lnTo>
                  <a:pt x="6" y="2427"/>
                </a:lnTo>
                <a:lnTo>
                  <a:pt x="2" y="2357"/>
                </a:lnTo>
                <a:lnTo>
                  <a:pt x="0" y="2285"/>
                </a:lnTo>
                <a:lnTo>
                  <a:pt x="0" y="2285"/>
                </a:lnTo>
                <a:lnTo>
                  <a:pt x="0" y="2238"/>
                </a:lnTo>
                <a:lnTo>
                  <a:pt x="2" y="2191"/>
                </a:lnTo>
                <a:lnTo>
                  <a:pt x="6" y="2146"/>
                </a:lnTo>
                <a:lnTo>
                  <a:pt x="12" y="2101"/>
                </a:lnTo>
                <a:lnTo>
                  <a:pt x="18" y="2057"/>
                </a:lnTo>
                <a:lnTo>
                  <a:pt x="25" y="2012"/>
                </a:lnTo>
                <a:lnTo>
                  <a:pt x="35" y="1969"/>
                </a:lnTo>
                <a:lnTo>
                  <a:pt x="47" y="1926"/>
                </a:lnTo>
                <a:lnTo>
                  <a:pt x="58" y="1883"/>
                </a:lnTo>
                <a:lnTo>
                  <a:pt x="72" y="1840"/>
                </a:lnTo>
                <a:lnTo>
                  <a:pt x="86" y="1799"/>
                </a:lnTo>
                <a:lnTo>
                  <a:pt x="101" y="1758"/>
                </a:lnTo>
                <a:lnTo>
                  <a:pt x="119" y="1717"/>
                </a:lnTo>
                <a:lnTo>
                  <a:pt x="136" y="1678"/>
                </a:lnTo>
                <a:lnTo>
                  <a:pt x="156" y="1639"/>
                </a:lnTo>
                <a:lnTo>
                  <a:pt x="177" y="1600"/>
                </a:lnTo>
                <a:lnTo>
                  <a:pt x="199" y="1563"/>
                </a:lnTo>
                <a:lnTo>
                  <a:pt x="222" y="1526"/>
                </a:lnTo>
                <a:lnTo>
                  <a:pt x="246" y="1489"/>
                </a:lnTo>
                <a:lnTo>
                  <a:pt x="271" y="1454"/>
                </a:lnTo>
                <a:lnTo>
                  <a:pt x="296" y="1421"/>
                </a:lnTo>
                <a:lnTo>
                  <a:pt x="324" y="1386"/>
                </a:lnTo>
                <a:lnTo>
                  <a:pt x="353" y="1353"/>
                </a:lnTo>
                <a:lnTo>
                  <a:pt x="382" y="1322"/>
                </a:lnTo>
                <a:lnTo>
                  <a:pt x="411" y="1290"/>
                </a:lnTo>
                <a:lnTo>
                  <a:pt x="443" y="1261"/>
                </a:lnTo>
                <a:lnTo>
                  <a:pt x="474" y="1232"/>
                </a:lnTo>
                <a:lnTo>
                  <a:pt x="507" y="1203"/>
                </a:lnTo>
                <a:lnTo>
                  <a:pt x="540" y="1175"/>
                </a:lnTo>
                <a:lnTo>
                  <a:pt x="575" y="1150"/>
                </a:lnTo>
                <a:lnTo>
                  <a:pt x="610" y="1125"/>
                </a:lnTo>
                <a:lnTo>
                  <a:pt x="647" y="1101"/>
                </a:lnTo>
                <a:lnTo>
                  <a:pt x="530" y="897"/>
                </a:lnTo>
                <a:lnTo>
                  <a:pt x="774" y="754"/>
                </a:lnTo>
                <a:lnTo>
                  <a:pt x="899" y="971"/>
                </a:lnTo>
                <a:lnTo>
                  <a:pt x="899" y="971"/>
                </a:lnTo>
                <a:lnTo>
                  <a:pt x="948" y="953"/>
                </a:lnTo>
                <a:lnTo>
                  <a:pt x="995" y="938"/>
                </a:lnTo>
                <a:lnTo>
                  <a:pt x="1043" y="924"/>
                </a:lnTo>
                <a:lnTo>
                  <a:pt x="1094" y="912"/>
                </a:lnTo>
                <a:lnTo>
                  <a:pt x="1145" y="901"/>
                </a:lnTo>
                <a:lnTo>
                  <a:pt x="1195" y="893"/>
                </a:lnTo>
                <a:lnTo>
                  <a:pt x="1246" y="885"/>
                </a:lnTo>
                <a:lnTo>
                  <a:pt x="1299" y="881"/>
                </a:lnTo>
                <a:lnTo>
                  <a:pt x="1299" y="711"/>
                </a:lnTo>
                <a:lnTo>
                  <a:pt x="1299" y="711"/>
                </a:lnTo>
                <a:lnTo>
                  <a:pt x="1271" y="702"/>
                </a:lnTo>
                <a:lnTo>
                  <a:pt x="1246" y="688"/>
                </a:lnTo>
                <a:lnTo>
                  <a:pt x="1221" y="674"/>
                </a:lnTo>
                <a:lnTo>
                  <a:pt x="1197" y="659"/>
                </a:lnTo>
                <a:lnTo>
                  <a:pt x="1174" y="641"/>
                </a:lnTo>
                <a:lnTo>
                  <a:pt x="1153" y="624"/>
                </a:lnTo>
                <a:lnTo>
                  <a:pt x="1133" y="602"/>
                </a:lnTo>
                <a:lnTo>
                  <a:pt x="1115" y="581"/>
                </a:lnTo>
                <a:lnTo>
                  <a:pt x="1100" y="558"/>
                </a:lnTo>
                <a:lnTo>
                  <a:pt x="1086" y="532"/>
                </a:lnTo>
                <a:lnTo>
                  <a:pt x="1073" y="507"/>
                </a:lnTo>
                <a:lnTo>
                  <a:pt x="1063" y="480"/>
                </a:lnTo>
                <a:lnTo>
                  <a:pt x="1055" y="452"/>
                </a:lnTo>
                <a:lnTo>
                  <a:pt x="1049" y="423"/>
                </a:lnTo>
                <a:lnTo>
                  <a:pt x="1045" y="394"/>
                </a:lnTo>
                <a:lnTo>
                  <a:pt x="1043" y="365"/>
                </a:lnTo>
                <a:lnTo>
                  <a:pt x="1043" y="365"/>
                </a:lnTo>
                <a:lnTo>
                  <a:pt x="1045" y="327"/>
                </a:lnTo>
                <a:lnTo>
                  <a:pt x="1051" y="290"/>
                </a:lnTo>
                <a:lnTo>
                  <a:pt x="1061" y="255"/>
                </a:lnTo>
                <a:lnTo>
                  <a:pt x="1073" y="222"/>
                </a:lnTo>
                <a:lnTo>
                  <a:pt x="1088" y="191"/>
                </a:lnTo>
                <a:lnTo>
                  <a:pt x="1106" y="160"/>
                </a:lnTo>
                <a:lnTo>
                  <a:pt x="1127" y="133"/>
                </a:lnTo>
                <a:lnTo>
                  <a:pt x="1151" y="107"/>
                </a:lnTo>
                <a:lnTo>
                  <a:pt x="1178" y="84"/>
                </a:lnTo>
                <a:lnTo>
                  <a:pt x="1205" y="62"/>
                </a:lnTo>
                <a:lnTo>
                  <a:pt x="1234" y="45"/>
                </a:lnTo>
                <a:lnTo>
                  <a:pt x="1268" y="29"/>
                </a:lnTo>
                <a:lnTo>
                  <a:pt x="1301" y="16"/>
                </a:lnTo>
                <a:lnTo>
                  <a:pt x="1336" y="8"/>
                </a:lnTo>
                <a:lnTo>
                  <a:pt x="1371" y="2"/>
                </a:lnTo>
                <a:lnTo>
                  <a:pt x="1408" y="0"/>
                </a:lnTo>
                <a:lnTo>
                  <a:pt x="1408" y="0"/>
                </a:lnTo>
                <a:lnTo>
                  <a:pt x="1445" y="2"/>
                </a:lnTo>
                <a:lnTo>
                  <a:pt x="1480" y="8"/>
                </a:lnTo>
                <a:lnTo>
                  <a:pt x="1515" y="16"/>
                </a:lnTo>
                <a:lnTo>
                  <a:pt x="1548" y="29"/>
                </a:lnTo>
                <a:lnTo>
                  <a:pt x="1582" y="45"/>
                </a:lnTo>
                <a:lnTo>
                  <a:pt x="1611" y="62"/>
                </a:lnTo>
                <a:lnTo>
                  <a:pt x="1638" y="84"/>
                </a:lnTo>
                <a:lnTo>
                  <a:pt x="1665" y="107"/>
                </a:lnTo>
                <a:lnTo>
                  <a:pt x="1689" y="133"/>
                </a:lnTo>
                <a:lnTo>
                  <a:pt x="1710" y="160"/>
                </a:lnTo>
                <a:lnTo>
                  <a:pt x="1728" y="191"/>
                </a:lnTo>
                <a:lnTo>
                  <a:pt x="1743" y="222"/>
                </a:lnTo>
                <a:lnTo>
                  <a:pt x="1755" y="255"/>
                </a:lnTo>
                <a:lnTo>
                  <a:pt x="1765" y="290"/>
                </a:lnTo>
                <a:lnTo>
                  <a:pt x="1771" y="327"/>
                </a:lnTo>
                <a:lnTo>
                  <a:pt x="1773" y="365"/>
                </a:lnTo>
                <a:lnTo>
                  <a:pt x="1773" y="365"/>
                </a:lnTo>
                <a:lnTo>
                  <a:pt x="1771" y="394"/>
                </a:lnTo>
                <a:lnTo>
                  <a:pt x="1767" y="423"/>
                </a:lnTo>
                <a:lnTo>
                  <a:pt x="1761" y="452"/>
                </a:lnTo>
                <a:lnTo>
                  <a:pt x="1753" y="480"/>
                </a:lnTo>
                <a:lnTo>
                  <a:pt x="1743" y="507"/>
                </a:lnTo>
                <a:lnTo>
                  <a:pt x="1730" y="532"/>
                </a:lnTo>
                <a:lnTo>
                  <a:pt x="1716" y="558"/>
                </a:lnTo>
                <a:lnTo>
                  <a:pt x="1701" y="581"/>
                </a:lnTo>
                <a:lnTo>
                  <a:pt x="1683" y="602"/>
                </a:lnTo>
                <a:lnTo>
                  <a:pt x="1663" y="624"/>
                </a:lnTo>
                <a:lnTo>
                  <a:pt x="1642" y="641"/>
                </a:lnTo>
                <a:lnTo>
                  <a:pt x="1619" y="659"/>
                </a:lnTo>
                <a:lnTo>
                  <a:pt x="1595" y="674"/>
                </a:lnTo>
                <a:lnTo>
                  <a:pt x="1570" y="688"/>
                </a:lnTo>
                <a:lnTo>
                  <a:pt x="1545" y="702"/>
                </a:lnTo>
                <a:lnTo>
                  <a:pt x="1517" y="711"/>
                </a:lnTo>
                <a:lnTo>
                  <a:pt x="1517" y="881"/>
                </a:lnTo>
                <a:lnTo>
                  <a:pt x="1517" y="881"/>
                </a:lnTo>
                <a:close/>
                <a:moveTo>
                  <a:pt x="1299" y="402"/>
                </a:moveTo>
                <a:lnTo>
                  <a:pt x="1517" y="402"/>
                </a:lnTo>
                <a:lnTo>
                  <a:pt x="1517" y="563"/>
                </a:lnTo>
                <a:lnTo>
                  <a:pt x="1517" y="563"/>
                </a:lnTo>
                <a:lnTo>
                  <a:pt x="1543" y="548"/>
                </a:lnTo>
                <a:lnTo>
                  <a:pt x="1566" y="528"/>
                </a:lnTo>
                <a:lnTo>
                  <a:pt x="1585" y="507"/>
                </a:lnTo>
                <a:lnTo>
                  <a:pt x="1603" y="481"/>
                </a:lnTo>
                <a:lnTo>
                  <a:pt x="1617" y="454"/>
                </a:lnTo>
                <a:lnTo>
                  <a:pt x="1628" y="425"/>
                </a:lnTo>
                <a:lnTo>
                  <a:pt x="1634" y="396"/>
                </a:lnTo>
                <a:lnTo>
                  <a:pt x="1636" y="365"/>
                </a:lnTo>
                <a:lnTo>
                  <a:pt x="1636" y="365"/>
                </a:lnTo>
                <a:lnTo>
                  <a:pt x="1634" y="341"/>
                </a:lnTo>
                <a:lnTo>
                  <a:pt x="1632" y="318"/>
                </a:lnTo>
                <a:lnTo>
                  <a:pt x="1626" y="296"/>
                </a:lnTo>
                <a:lnTo>
                  <a:pt x="1619" y="275"/>
                </a:lnTo>
                <a:lnTo>
                  <a:pt x="1609" y="255"/>
                </a:lnTo>
                <a:lnTo>
                  <a:pt x="1597" y="236"/>
                </a:lnTo>
                <a:lnTo>
                  <a:pt x="1584" y="218"/>
                </a:lnTo>
                <a:lnTo>
                  <a:pt x="1570" y="203"/>
                </a:lnTo>
                <a:lnTo>
                  <a:pt x="1552" y="187"/>
                </a:lnTo>
                <a:lnTo>
                  <a:pt x="1535" y="175"/>
                </a:lnTo>
                <a:lnTo>
                  <a:pt x="1517" y="164"/>
                </a:lnTo>
                <a:lnTo>
                  <a:pt x="1496" y="154"/>
                </a:lnTo>
                <a:lnTo>
                  <a:pt x="1476" y="146"/>
                </a:lnTo>
                <a:lnTo>
                  <a:pt x="1453" y="140"/>
                </a:lnTo>
                <a:lnTo>
                  <a:pt x="1431" y="136"/>
                </a:lnTo>
                <a:lnTo>
                  <a:pt x="1408" y="136"/>
                </a:lnTo>
                <a:lnTo>
                  <a:pt x="1408" y="136"/>
                </a:lnTo>
                <a:lnTo>
                  <a:pt x="1385" y="136"/>
                </a:lnTo>
                <a:lnTo>
                  <a:pt x="1363" y="140"/>
                </a:lnTo>
                <a:lnTo>
                  <a:pt x="1340" y="146"/>
                </a:lnTo>
                <a:lnTo>
                  <a:pt x="1320" y="154"/>
                </a:lnTo>
                <a:lnTo>
                  <a:pt x="1299" y="164"/>
                </a:lnTo>
                <a:lnTo>
                  <a:pt x="1281" y="175"/>
                </a:lnTo>
                <a:lnTo>
                  <a:pt x="1264" y="187"/>
                </a:lnTo>
                <a:lnTo>
                  <a:pt x="1246" y="203"/>
                </a:lnTo>
                <a:lnTo>
                  <a:pt x="1232" y="218"/>
                </a:lnTo>
                <a:lnTo>
                  <a:pt x="1219" y="236"/>
                </a:lnTo>
                <a:lnTo>
                  <a:pt x="1207" y="255"/>
                </a:lnTo>
                <a:lnTo>
                  <a:pt x="1197" y="275"/>
                </a:lnTo>
                <a:lnTo>
                  <a:pt x="1190" y="296"/>
                </a:lnTo>
                <a:lnTo>
                  <a:pt x="1184" y="318"/>
                </a:lnTo>
                <a:lnTo>
                  <a:pt x="1182" y="341"/>
                </a:lnTo>
                <a:lnTo>
                  <a:pt x="1180" y="365"/>
                </a:lnTo>
                <a:lnTo>
                  <a:pt x="1180" y="365"/>
                </a:lnTo>
                <a:lnTo>
                  <a:pt x="1182" y="396"/>
                </a:lnTo>
                <a:lnTo>
                  <a:pt x="1188" y="425"/>
                </a:lnTo>
                <a:lnTo>
                  <a:pt x="1199" y="454"/>
                </a:lnTo>
                <a:lnTo>
                  <a:pt x="1213" y="481"/>
                </a:lnTo>
                <a:lnTo>
                  <a:pt x="1231" y="507"/>
                </a:lnTo>
                <a:lnTo>
                  <a:pt x="1250" y="528"/>
                </a:lnTo>
                <a:lnTo>
                  <a:pt x="1273" y="548"/>
                </a:lnTo>
                <a:lnTo>
                  <a:pt x="1299" y="563"/>
                </a:lnTo>
                <a:lnTo>
                  <a:pt x="1299" y="402"/>
                </a:lnTo>
                <a:lnTo>
                  <a:pt x="1299" y="402"/>
                </a:lnTo>
                <a:close/>
                <a:moveTo>
                  <a:pt x="1408" y="1107"/>
                </a:moveTo>
                <a:lnTo>
                  <a:pt x="1408" y="1107"/>
                </a:lnTo>
                <a:lnTo>
                  <a:pt x="1468" y="1109"/>
                </a:lnTo>
                <a:lnTo>
                  <a:pt x="1529" y="1113"/>
                </a:lnTo>
                <a:lnTo>
                  <a:pt x="1587" y="1121"/>
                </a:lnTo>
                <a:lnTo>
                  <a:pt x="1644" y="1133"/>
                </a:lnTo>
                <a:lnTo>
                  <a:pt x="1701" y="1144"/>
                </a:lnTo>
                <a:lnTo>
                  <a:pt x="1757" y="1160"/>
                </a:lnTo>
                <a:lnTo>
                  <a:pt x="1812" y="1179"/>
                </a:lnTo>
                <a:lnTo>
                  <a:pt x="1864" y="1201"/>
                </a:lnTo>
                <a:lnTo>
                  <a:pt x="1917" y="1224"/>
                </a:lnTo>
                <a:lnTo>
                  <a:pt x="1968" y="1250"/>
                </a:lnTo>
                <a:lnTo>
                  <a:pt x="2016" y="1279"/>
                </a:lnTo>
                <a:lnTo>
                  <a:pt x="2065" y="1310"/>
                </a:lnTo>
                <a:lnTo>
                  <a:pt x="2112" y="1341"/>
                </a:lnTo>
                <a:lnTo>
                  <a:pt x="2155" y="1376"/>
                </a:lnTo>
                <a:lnTo>
                  <a:pt x="2198" y="1413"/>
                </a:lnTo>
                <a:lnTo>
                  <a:pt x="2239" y="1452"/>
                </a:lnTo>
                <a:lnTo>
                  <a:pt x="2278" y="1493"/>
                </a:lnTo>
                <a:lnTo>
                  <a:pt x="2315" y="1536"/>
                </a:lnTo>
                <a:lnTo>
                  <a:pt x="2350" y="1581"/>
                </a:lnTo>
                <a:lnTo>
                  <a:pt x="2383" y="1628"/>
                </a:lnTo>
                <a:lnTo>
                  <a:pt x="2414" y="1674"/>
                </a:lnTo>
                <a:lnTo>
                  <a:pt x="2442" y="1723"/>
                </a:lnTo>
                <a:lnTo>
                  <a:pt x="2469" y="1774"/>
                </a:lnTo>
                <a:lnTo>
                  <a:pt x="2492" y="1827"/>
                </a:lnTo>
                <a:lnTo>
                  <a:pt x="2514" y="1881"/>
                </a:lnTo>
                <a:lnTo>
                  <a:pt x="2531" y="1936"/>
                </a:lnTo>
                <a:lnTo>
                  <a:pt x="2547" y="1990"/>
                </a:lnTo>
                <a:lnTo>
                  <a:pt x="2561" y="2047"/>
                </a:lnTo>
                <a:lnTo>
                  <a:pt x="2570" y="2105"/>
                </a:lnTo>
                <a:lnTo>
                  <a:pt x="2578" y="2164"/>
                </a:lnTo>
                <a:lnTo>
                  <a:pt x="2584" y="2224"/>
                </a:lnTo>
                <a:lnTo>
                  <a:pt x="2584" y="2285"/>
                </a:lnTo>
                <a:lnTo>
                  <a:pt x="2584" y="2285"/>
                </a:lnTo>
                <a:lnTo>
                  <a:pt x="2584" y="2345"/>
                </a:lnTo>
                <a:lnTo>
                  <a:pt x="2578" y="2404"/>
                </a:lnTo>
                <a:lnTo>
                  <a:pt x="2570" y="2462"/>
                </a:lnTo>
                <a:lnTo>
                  <a:pt x="2561" y="2520"/>
                </a:lnTo>
                <a:lnTo>
                  <a:pt x="2547" y="2577"/>
                </a:lnTo>
                <a:lnTo>
                  <a:pt x="2531" y="2634"/>
                </a:lnTo>
                <a:lnTo>
                  <a:pt x="2514" y="2688"/>
                </a:lnTo>
                <a:lnTo>
                  <a:pt x="2492" y="2741"/>
                </a:lnTo>
                <a:lnTo>
                  <a:pt x="2469" y="2793"/>
                </a:lnTo>
                <a:lnTo>
                  <a:pt x="2442" y="2844"/>
                </a:lnTo>
                <a:lnTo>
                  <a:pt x="2414" y="2893"/>
                </a:lnTo>
                <a:lnTo>
                  <a:pt x="2383" y="2942"/>
                </a:lnTo>
                <a:lnTo>
                  <a:pt x="2350" y="2986"/>
                </a:lnTo>
                <a:lnTo>
                  <a:pt x="2315" y="3031"/>
                </a:lnTo>
                <a:lnTo>
                  <a:pt x="2278" y="3074"/>
                </a:lnTo>
                <a:lnTo>
                  <a:pt x="2239" y="3115"/>
                </a:lnTo>
                <a:lnTo>
                  <a:pt x="2198" y="3154"/>
                </a:lnTo>
                <a:lnTo>
                  <a:pt x="2155" y="3191"/>
                </a:lnTo>
                <a:lnTo>
                  <a:pt x="2112" y="3226"/>
                </a:lnTo>
                <a:lnTo>
                  <a:pt x="2065" y="3259"/>
                </a:lnTo>
                <a:lnTo>
                  <a:pt x="2016" y="3290"/>
                </a:lnTo>
                <a:lnTo>
                  <a:pt x="1968" y="3318"/>
                </a:lnTo>
                <a:lnTo>
                  <a:pt x="1917" y="3345"/>
                </a:lnTo>
                <a:lnTo>
                  <a:pt x="1864" y="3368"/>
                </a:lnTo>
                <a:lnTo>
                  <a:pt x="1812" y="3390"/>
                </a:lnTo>
                <a:lnTo>
                  <a:pt x="1757" y="3407"/>
                </a:lnTo>
                <a:lnTo>
                  <a:pt x="1701" y="3423"/>
                </a:lnTo>
                <a:lnTo>
                  <a:pt x="1644" y="3437"/>
                </a:lnTo>
                <a:lnTo>
                  <a:pt x="1587" y="3446"/>
                </a:lnTo>
                <a:lnTo>
                  <a:pt x="1529" y="3454"/>
                </a:lnTo>
                <a:lnTo>
                  <a:pt x="1468" y="3458"/>
                </a:lnTo>
                <a:lnTo>
                  <a:pt x="1408" y="3460"/>
                </a:lnTo>
                <a:lnTo>
                  <a:pt x="1408" y="3460"/>
                </a:lnTo>
                <a:lnTo>
                  <a:pt x="1348" y="3458"/>
                </a:lnTo>
                <a:lnTo>
                  <a:pt x="1287" y="3454"/>
                </a:lnTo>
                <a:lnTo>
                  <a:pt x="1229" y="3446"/>
                </a:lnTo>
                <a:lnTo>
                  <a:pt x="1172" y="3437"/>
                </a:lnTo>
                <a:lnTo>
                  <a:pt x="1115" y="3423"/>
                </a:lnTo>
                <a:lnTo>
                  <a:pt x="1059" y="3407"/>
                </a:lnTo>
                <a:lnTo>
                  <a:pt x="1004" y="3390"/>
                </a:lnTo>
                <a:lnTo>
                  <a:pt x="952" y="3368"/>
                </a:lnTo>
                <a:lnTo>
                  <a:pt x="899" y="3345"/>
                </a:lnTo>
                <a:lnTo>
                  <a:pt x="848" y="3318"/>
                </a:lnTo>
                <a:lnTo>
                  <a:pt x="800" y="3290"/>
                </a:lnTo>
                <a:lnTo>
                  <a:pt x="751" y="3259"/>
                </a:lnTo>
                <a:lnTo>
                  <a:pt x="704" y="3226"/>
                </a:lnTo>
                <a:lnTo>
                  <a:pt x="661" y="3191"/>
                </a:lnTo>
                <a:lnTo>
                  <a:pt x="618" y="3154"/>
                </a:lnTo>
                <a:lnTo>
                  <a:pt x="577" y="3115"/>
                </a:lnTo>
                <a:lnTo>
                  <a:pt x="538" y="3074"/>
                </a:lnTo>
                <a:lnTo>
                  <a:pt x="501" y="3031"/>
                </a:lnTo>
                <a:lnTo>
                  <a:pt x="466" y="2986"/>
                </a:lnTo>
                <a:lnTo>
                  <a:pt x="433" y="2942"/>
                </a:lnTo>
                <a:lnTo>
                  <a:pt x="402" y="2893"/>
                </a:lnTo>
                <a:lnTo>
                  <a:pt x="374" y="2844"/>
                </a:lnTo>
                <a:lnTo>
                  <a:pt x="347" y="2793"/>
                </a:lnTo>
                <a:lnTo>
                  <a:pt x="324" y="2741"/>
                </a:lnTo>
                <a:lnTo>
                  <a:pt x="302" y="2688"/>
                </a:lnTo>
                <a:lnTo>
                  <a:pt x="285" y="2634"/>
                </a:lnTo>
                <a:lnTo>
                  <a:pt x="269" y="2577"/>
                </a:lnTo>
                <a:lnTo>
                  <a:pt x="255" y="2520"/>
                </a:lnTo>
                <a:lnTo>
                  <a:pt x="246" y="2462"/>
                </a:lnTo>
                <a:lnTo>
                  <a:pt x="238" y="2404"/>
                </a:lnTo>
                <a:lnTo>
                  <a:pt x="232" y="2345"/>
                </a:lnTo>
                <a:lnTo>
                  <a:pt x="232" y="2285"/>
                </a:lnTo>
                <a:lnTo>
                  <a:pt x="232" y="2285"/>
                </a:lnTo>
                <a:lnTo>
                  <a:pt x="232" y="2224"/>
                </a:lnTo>
                <a:lnTo>
                  <a:pt x="238" y="2164"/>
                </a:lnTo>
                <a:lnTo>
                  <a:pt x="246" y="2105"/>
                </a:lnTo>
                <a:lnTo>
                  <a:pt x="255" y="2047"/>
                </a:lnTo>
                <a:lnTo>
                  <a:pt x="269" y="1990"/>
                </a:lnTo>
                <a:lnTo>
                  <a:pt x="285" y="1936"/>
                </a:lnTo>
                <a:lnTo>
                  <a:pt x="302" y="1881"/>
                </a:lnTo>
                <a:lnTo>
                  <a:pt x="324" y="1827"/>
                </a:lnTo>
                <a:lnTo>
                  <a:pt x="347" y="1774"/>
                </a:lnTo>
                <a:lnTo>
                  <a:pt x="374" y="1723"/>
                </a:lnTo>
                <a:lnTo>
                  <a:pt x="402" y="1674"/>
                </a:lnTo>
                <a:lnTo>
                  <a:pt x="433" y="1628"/>
                </a:lnTo>
                <a:lnTo>
                  <a:pt x="466" y="1581"/>
                </a:lnTo>
                <a:lnTo>
                  <a:pt x="501" y="1536"/>
                </a:lnTo>
                <a:lnTo>
                  <a:pt x="538" y="1493"/>
                </a:lnTo>
                <a:lnTo>
                  <a:pt x="577" y="1452"/>
                </a:lnTo>
                <a:lnTo>
                  <a:pt x="618" y="1413"/>
                </a:lnTo>
                <a:lnTo>
                  <a:pt x="661" y="1376"/>
                </a:lnTo>
                <a:lnTo>
                  <a:pt x="704" y="1341"/>
                </a:lnTo>
                <a:lnTo>
                  <a:pt x="751" y="1310"/>
                </a:lnTo>
                <a:lnTo>
                  <a:pt x="800" y="1279"/>
                </a:lnTo>
                <a:lnTo>
                  <a:pt x="848" y="1250"/>
                </a:lnTo>
                <a:lnTo>
                  <a:pt x="899" y="1224"/>
                </a:lnTo>
                <a:lnTo>
                  <a:pt x="952" y="1201"/>
                </a:lnTo>
                <a:lnTo>
                  <a:pt x="1004" y="1179"/>
                </a:lnTo>
                <a:lnTo>
                  <a:pt x="1059" y="1160"/>
                </a:lnTo>
                <a:lnTo>
                  <a:pt x="1115" y="1144"/>
                </a:lnTo>
                <a:lnTo>
                  <a:pt x="1172" y="1133"/>
                </a:lnTo>
                <a:lnTo>
                  <a:pt x="1229" y="1121"/>
                </a:lnTo>
                <a:lnTo>
                  <a:pt x="1287" y="1113"/>
                </a:lnTo>
                <a:lnTo>
                  <a:pt x="1348" y="1109"/>
                </a:lnTo>
                <a:lnTo>
                  <a:pt x="1408" y="1107"/>
                </a:lnTo>
                <a:lnTo>
                  <a:pt x="1408" y="1107"/>
                </a:lnTo>
                <a:close/>
              </a:path>
            </a:pathLst>
          </a:custGeom>
          <a:solidFill>
            <a:srgbClr val="821D0B"/>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ar-SA" sz="2400" dirty="0">
              <a:solidFill>
                <a:prstClr val="black"/>
              </a:solidFill>
              <a:latin typeface="思源黑体 CN Normal" panose="020B0400000000000000" pitchFamily="34" charset="-122"/>
            </a:endParaRPr>
          </a:p>
        </p:txBody>
      </p:sp>
      <p:sp>
        <p:nvSpPr>
          <p:cNvPr id="30" name="Text box3"/>
          <p:cNvSpPr txBox="1"/>
          <p:nvPr/>
        </p:nvSpPr>
        <p:spPr>
          <a:xfrm>
            <a:off x="1843249" y="3166442"/>
            <a:ext cx="980016" cy="480483"/>
          </a:xfrm>
          <a:prstGeom prst="rect">
            <a:avLst/>
          </a:prstGeom>
          <a:noFill/>
        </p:spPr>
        <p:txBody>
          <a:bodyPr lIns="0" tIns="0" rIns="0" bIns="0" rtlCol="1"/>
          <a:lstStyle/>
          <a:p>
            <a:pPr algn="ctr">
              <a:defRPr/>
            </a:pPr>
            <a:r>
              <a:rPr lang="en-US" sz="2935" kern="0" dirty="0">
                <a:latin typeface="思源黑体 CN Normal" panose="020B0400000000000000" pitchFamily="34" charset="-122"/>
                <a:ea typeface="思源黑体 CN Normal" panose="020B0400000000000000" pitchFamily="34" charset="-122"/>
                <a:cs typeface="Open Sans" panose="020B0606030504020204" pitchFamily="34" charset="0"/>
                <a:sym typeface="Noto Sans S Chinese Regular" panose="020B0500000000000000" pitchFamily="34" charset="-122"/>
              </a:rPr>
              <a:t>25%</a:t>
            </a:r>
            <a:endParaRPr lang="ar-SA" sz="2935" kern="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1" name="AutoShape1"/>
          <p:cNvSpPr/>
          <p:nvPr/>
        </p:nvSpPr>
        <p:spPr>
          <a:xfrm>
            <a:off x="4177933" y="2755809"/>
            <a:ext cx="1310217" cy="1312333"/>
          </a:xfrm>
          <a:prstGeom prst="pie">
            <a:avLst>
              <a:gd name="adj1" fmla="val 16127117"/>
              <a:gd name="adj2" fmla="val 10812390"/>
            </a:avLst>
          </a:prstGeom>
          <a:solidFill>
            <a:srgbClr val="C45829"/>
          </a:solidFill>
          <a:ln w="12700" cap="flat" cmpd="sng" algn="ctr">
            <a:solidFill>
              <a:srgbClr val="FFFFFF"/>
            </a:solidFill>
            <a:prstDash val="solid"/>
          </a:ln>
          <a:effectLst/>
        </p:spPr>
        <p:txBody>
          <a:bodyPr rtlCol="1" anchor="ctr"/>
          <a:lstStyle/>
          <a:p>
            <a:pPr algn="ctr">
              <a:defRPr/>
            </a:pPr>
            <a:endParaRPr lang="ar-SA" sz="2400" kern="0" dirty="0">
              <a:solidFill>
                <a:srgbClr val="000000"/>
              </a:solidFill>
              <a:latin typeface="思源黑体 CN Normal" panose="020B0400000000000000" pitchFamily="34" charset="-122"/>
            </a:endParaRPr>
          </a:p>
        </p:txBody>
      </p:sp>
      <p:sp>
        <p:nvSpPr>
          <p:cNvPr id="33" name="Freeform3"/>
          <p:cNvSpPr>
            <a:spLocks noEditPoints="1"/>
          </p:cNvSpPr>
          <p:nvPr/>
        </p:nvSpPr>
        <p:spPr bwMode="auto">
          <a:xfrm>
            <a:off x="4186399" y="2766392"/>
            <a:ext cx="1295400" cy="1295399"/>
          </a:xfrm>
          <a:custGeom>
            <a:avLst/>
            <a:gdLst/>
            <a:ahLst/>
            <a:cxnLst>
              <a:cxn ang="0">
                <a:pos x="1094" y="0"/>
              </a:cxn>
              <a:cxn ang="0">
                <a:pos x="1044" y="176"/>
              </a:cxn>
              <a:cxn ang="0">
                <a:pos x="1044" y="0"/>
              </a:cxn>
              <a:cxn ang="0">
                <a:pos x="1613" y="151"/>
              </a:cxn>
              <a:cxn ang="0">
                <a:pos x="1555" y="205"/>
              </a:cxn>
              <a:cxn ang="0">
                <a:pos x="1594" y="139"/>
              </a:cxn>
              <a:cxn ang="0">
                <a:pos x="583" y="1934"/>
              </a:cxn>
              <a:cxn ang="0">
                <a:pos x="525" y="1991"/>
              </a:cxn>
              <a:cxn ang="0">
                <a:pos x="564" y="1922"/>
              </a:cxn>
              <a:cxn ang="0">
                <a:pos x="2001" y="546"/>
              </a:cxn>
              <a:cxn ang="0">
                <a:pos x="1921" y="564"/>
              </a:cxn>
              <a:cxn ang="0">
                <a:pos x="1989" y="525"/>
              </a:cxn>
              <a:cxn ang="0">
                <a:pos x="217" y="1575"/>
              </a:cxn>
              <a:cxn ang="0">
                <a:pos x="137" y="1595"/>
              </a:cxn>
              <a:cxn ang="0">
                <a:pos x="203" y="1556"/>
              </a:cxn>
              <a:cxn ang="0">
                <a:pos x="1989" y="1614"/>
              </a:cxn>
              <a:cxn ang="0">
                <a:pos x="1935" y="1556"/>
              </a:cxn>
              <a:cxn ang="0">
                <a:pos x="2001" y="1595"/>
              </a:cxn>
              <a:cxn ang="0">
                <a:pos x="203" y="585"/>
              </a:cxn>
              <a:cxn ang="0">
                <a:pos x="149" y="525"/>
              </a:cxn>
              <a:cxn ang="0">
                <a:pos x="217" y="564"/>
              </a:cxn>
              <a:cxn ang="0">
                <a:pos x="1594" y="2002"/>
              </a:cxn>
              <a:cxn ang="0">
                <a:pos x="1574" y="1922"/>
              </a:cxn>
              <a:cxn ang="0">
                <a:pos x="1613" y="1991"/>
              </a:cxn>
              <a:cxn ang="0">
                <a:pos x="564" y="217"/>
              </a:cxn>
              <a:cxn ang="0">
                <a:pos x="544" y="139"/>
              </a:cxn>
              <a:cxn ang="0">
                <a:pos x="583" y="205"/>
              </a:cxn>
              <a:cxn ang="0">
                <a:pos x="1094" y="1965"/>
              </a:cxn>
              <a:cxn ang="0">
                <a:pos x="1044" y="2139"/>
              </a:cxn>
              <a:cxn ang="0">
                <a:pos x="1044" y="1965"/>
              </a:cxn>
              <a:cxn ang="0">
                <a:pos x="2138" y="1096"/>
              </a:cxn>
              <a:cxn ang="0">
                <a:pos x="1964" y="1043"/>
              </a:cxn>
              <a:cxn ang="0">
                <a:pos x="2138" y="1043"/>
              </a:cxn>
              <a:cxn ang="0">
                <a:pos x="174" y="1096"/>
              </a:cxn>
              <a:cxn ang="0">
                <a:pos x="0" y="1043"/>
              </a:cxn>
            </a:cxnLst>
            <a:rect l="0" t="0" r="r" b="b"/>
            <a:pathLst>
              <a:path w="2138" h="2139">
                <a:moveTo>
                  <a:pt x="1044" y="0"/>
                </a:moveTo>
                <a:lnTo>
                  <a:pt x="1094" y="0"/>
                </a:lnTo>
                <a:lnTo>
                  <a:pt x="1094" y="176"/>
                </a:lnTo>
                <a:lnTo>
                  <a:pt x="1044" y="176"/>
                </a:lnTo>
                <a:lnTo>
                  <a:pt x="1044" y="0"/>
                </a:lnTo>
                <a:lnTo>
                  <a:pt x="1044" y="0"/>
                </a:lnTo>
                <a:close/>
                <a:moveTo>
                  <a:pt x="1594" y="139"/>
                </a:moveTo>
                <a:lnTo>
                  <a:pt x="1613" y="151"/>
                </a:lnTo>
                <a:lnTo>
                  <a:pt x="1574" y="217"/>
                </a:lnTo>
                <a:lnTo>
                  <a:pt x="1555" y="205"/>
                </a:lnTo>
                <a:lnTo>
                  <a:pt x="1594" y="139"/>
                </a:lnTo>
                <a:lnTo>
                  <a:pt x="1594" y="139"/>
                </a:lnTo>
                <a:close/>
                <a:moveTo>
                  <a:pt x="564" y="1922"/>
                </a:moveTo>
                <a:lnTo>
                  <a:pt x="583" y="1934"/>
                </a:lnTo>
                <a:lnTo>
                  <a:pt x="544" y="2002"/>
                </a:lnTo>
                <a:lnTo>
                  <a:pt x="525" y="1991"/>
                </a:lnTo>
                <a:lnTo>
                  <a:pt x="564" y="1922"/>
                </a:lnTo>
                <a:lnTo>
                  <a:pt x="564" y="1922"/>
                </a:lnTo>
                <a:close/>
                <a:moveTo>
                  <a:pt x="1989" y="525"/>
                </a:moveTo>
                <a:lnTo>
                  <a:pt x="2001" y="546"/>
                </a:lnTo>
                <a:lnTo>
                  <a:pt x="1935" y="585"/>
                </a:lnTo>
                <a:lnTo>
                  <a:pt x="1921" y="564"/>
                </a:lnTo>
                <a:lnTo>
                  <a:pt x="1989" y="525"/>
                </a:lnTo>
                <a:lnTo>
                  <a:pt x="1989" y="525"/>
                </a:lnTo>
                <a:close/>
                <a:moveTo>
                  <a:pt x="203" y="1556"/>
                </a:moveTo>
                <a:lnTo>
                  <a:pt x="217" y="1575"/>
                </a:lnTo>
                <a:lnTo>
                  <a:pt x="149" y="1614"/>
                </a:lnTo>
                <a:lnTo>
                  <a:pt x="137" y="1595"/>
                </a:lnTo>
                <a:lnTo>
                  <a:pt x="203" y="1556"/>
                </a:lnTo>
                <a:lnTo>
                  <a:pt x="203" y="1556"/>
                </a:lnTo>
                <a:close/>
                <a:moveTo>
                  <a:pt x="2001" y="1595"/>
                </a:moveTo>
                <a:lnTo>
                  <a:pt x="1989" y="1614"/>
                </a:lnTo>
                <a:lnTo>
                  <a:pt x="1921" y="1575"/>
                </a:lnTo>
                <a:lnTo>
                  <a:pt x="1935" y="1556"/>
                </a:lnTo>
                <a:lnTo>
                  <a:pt x="2001" y="1595"/>
                </a:lnTo>
                <a:lnTo>
                  <a:pt x="2001" y="1595"/>
                </a:lnTo>
                <a:close/>
                <a:moveTo>
                  <a:pt x="217" y="564"/>
                </a:moveTo>
                <a:lnTo>
                  <a:pt x="203" y="585"/>
                </a:lnTo>
                <a:lnTo>
                  <a:pt x="137" y="546"/>
                </a:lnTo>
                <a:lnTo>
                  <a:pt x="149" y="525"/>
                </a:lnTo>
                <a:lnTo>
                  <a:pt x="217" y="564"/>
                </a:lnTo>
                <a:lnTo>
                  <a:pt x="217" y="564"/>
                </a:lnTo>
                <a:close/>
                <a:moveTo>
                  <a:pt x="1613" y="1991"/>
                </a:moveTo>
                <a:lnTo>
                  <a:pt x="1594" y="2002"/>
                </a:lnTo>
                <a:lnTo>
                  <a:pt x="1555" y="1934"/>
                </a:lnTo>
                <a:lnTo>
                  <a:pt x="1574" y="1922"/>
                </a:lnTo>
                <a:lnTo>
                  <a:pt x="1613" y="1991"/>
                </a:lnTo>
                <a:lnTo>
                  <a:pt x="1613" y="1991"/>
                </a:lnTo>
                <a:close/>
                <a:moveTo>
                  <a:pt x="583" y="205"/>
                </a:moveTo>
                <a:lnTo>
                  <a:pt x="564" y="217"/>
                </a:lnTo>
                <a:lnTo>
                  <a:pt x="525" y="151"/>
                </a:lnTo>
                <a:lnTo>
                  <a:pt x="544" y="139"/>
                </a:lnTo>
                <a:lnTo>
                  <a:pt x="583" y="205"/>
                </a:lnTo>
                <a:lnTo>
                  <a:pt x="583" y="205"/>
                </a:lnTo>
                <a:close/>
                <a:moveTo>
                  <a:pt x="1044" y="1965"/>
                </a:moveTo>
                <a:lnTo>
                  <a:pt x="1094" y="1965"/>
                </a:lnTo>
                <a:lnTo>
                  <a:pt x="1094" y="2139"/>
                </a:lnTo>
                <a:lnTo>
                  <a:pt x="1044" y="2139"/>
                </a:lnTo>
                <a:lnTo>
                  <a:pt x="1044" y="1965"/>
                </a:lnTo>
                <a:lnTo>
                  <a:pt x="1044" y="1965"/>
                </a:lnTo>
                <a:close/>
                <a:moveTo>
                  <a:pt x="2138" y="1043"/>
                </a:moveTo>
                <a:lnTo>
                  <a:pt x="2138" y="1096"/>
                </a:lnTo>
                <a:lnTo>
                  <a:pt x="1964" y="1096"/>
                </a:lnTo>
                <a:lnTo>
                  <a:pt x="1964" y="1043"/>
                </a:lnTo>
                <a:lnTo>
                  <a:pt x="2138" y="1043"/>
                </a:lnTo>
                <a:lnTo>
                  <a:pt x="2138" y="1043"/>
                </a:lnTo>
                <a:close/>
                <a:moveTo>
                  <a:pt x="174" y="1043"/>
                </a:moveTo>
                <a:lnTo>
                  <a:pt x="174" y="1096"/>
                </a:lnTo>
                <a:lnTo>
                  <a:pt x="0" y="1096"/>
                </a:lnTo>
                <a:lnTo>
                  <a:pt x="0" y="1043"/>
                </a:lnTo>
                <a:lnTo>
                  <a:pt x="174" y="1043"/>
                </a:lnTo>
                <a:close/>
              </a:path>
            </a:pathLst>
          </a:custGeom>
          <a:gradFill flip="none" rotWithShape="1">
            <a:gsLst>
              <a:gs pos="0">
                <a:schemeClr val="bg1"/>
              </a:gs>
              <a:gs pos="100000">
                <a:schemeClr val="bg1">
                  <a:lumMod val="85000"/>
                </a:schemeClr>
              </a:gs>
            </a:gsLst>
            <a:lin ang="189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ar-SA" sz="2400" dirty="0">
              <a:solidFill>
                <a:prstClr val="black"/>
              </a:solidFill>
              <a:latin typeface="思源黑体 CN Normal" panose="020B0400000000000000" pitchFamily="34" charset="-122"/>
            </a:endParaRPr>
          </a:p>
        </p:txBody>
      </p:sp>
      <p:sp>
        <p:nvSpPr>
          <p:cNvPr id="34" name="Freeform4"/>
          <p:cNvSpPr>
            <a:spLocks noEditPoints="1"/>
          </p:cNvSpPr>
          <p:nvPr/>
        </p:nvSpPr>
        <p:spPr bwMode="auto">
          <a:xfrm>
            <a:off x="3928165" y="1945125"/>
            <a:ext cx="1811867" cy="2374900"/>
          </a:xfrm>
          <a:custGeom>
            <a:avLst/>
            <a:gdLst/>
            <a:ahLst/>
            <a:cxnLst>
              <a:cxn ang="0">
                <a:pos x="1773" y="924"/>
              </a:cxn>
              <a:cxn ang="0">
                <a:pos x="2169" y="1101"/>
              </a:cxn>
              <a:cxn ang="0">
                <a:pos x="2405" y="1290"/>
              </a:cxn>
              <a:cxn ang="0">
                <a:pos x="2594" y="1526"/>
              </a:cxn>
              <a:cxn ang="0">
                <a:pos x="2730" y="1799"/>
              </a:cxn>
              <a:cxn ang="0">
                <a:pos x="2804" y="2101"/>
              </a:cxn>
              <a:cxn ang="0">
                <a:pos x="2810" y="2427"/>
              </a:cxn>
              <a:cxn ang="0">
                <a:pos x="2678" y="2893"/>
              </a:cxn>
              <a:cxn ang="0">
                <a:pos x="2403" y="3279"/>
              </a:cxn>
              <a:cxn ang="0">
                <a:pos x="2018" y="3554"/>
              </a:cxn>
              <a:cxn ang="0">
                <a:pos x="1552" y="3684"/>
              </a:cxn>
              <a:cxn ang="0">
                <a:pos x="1125" y="3663"/>
              </a:cxn>
              <a:cxn ang="0">
                <a:pos x="679" y="3487"/>
              </a:cxn>
              <a:cxn ang="0">
                <a:pos x="322" y="3179"/>
              </a:cxn>
              <a:cxn ang="0">
                <a:pos x="86" y="2768"/>
              </a:cxn>
              <a:cxn ang="0">
                <a:pos x="0" y="2285"/>
              </a:cxn>
              <a:cxn ang="0">
                <a:pos x="25" y="2012"/>
              </a:cxn>
              <a:cxn ang="0">
                <a:pos x="119" y="1717"/>
              </a:cxn>
              <a:cxn ang="0">
                <a:pos x="271" y="1454"/>
              </a:cxn>
              <a:cxn ang="0">
                <a:pos x="474" y="1232"/>
              </a:cxn>
              <a:cxn ang="0">
                <a:pos x="774" y="754"/>
              </a:cxn>
              <a:cxn ang="0">
                <a:pos x="1145" y="901"/>
              </a:cxn>
              <a:cxn ang="0">
                <a:pos x="1246" y="688"/>
              </a:cxn>
              <a:cxn ang="0">
                <a:pos x="1100" y="558"/>
              </a:cxn>
              <a:cxn ang="0">
                <a:pos x="1043" y="365"/>
              </a:cxn>
              <a:cxn ang="0">
                <a:pos x="1106" y="160"/>
              </a:cxn>
              <a:cxn ang="0">
                <a:pos x="1301" y="16"/>
              </a:cxn>
              <a:cxn ang="0">
                <a:pos x="1515" y="16"/>
              </a:cxn>
              <a:cxn ang="0">
                <a:pos x="1710" y="160"/>
              </a:cxn>
              <a:cxn ang="0">
                <a:pos x="1773" y="365"/>
              </a:cxn>
              <a:cxn ang="0">
                <a:pos x="1716" y="558"/>
              </a:cxn>
              <a:cxn ang="0">
                <a:pos x="1570" y="688"/>
              </a:cxn>
              <a:cxn ang="0">
                <a:pos x="1517" y="563"/>
              </a:cxn>
              <a:cxn ang="0">
                <a:pos x="1628" y="425"/>
              </a:cxn>
              <a:cxn ang="0">
                <a:pos x="1619" y="275"/>
              </a:cxn>
              <a:cxn ang="0">
                <a:pos x="1517" y="164"/>
              </a:cxn>
              <a:cxn ang="0">
                <a:pos x="1385" y="136"/>
              </a:cxn>
              <a:cxn ang="0">
                <a:pos x="1246" y="203"/>
              </a:cxn>
              <a:cxn ang="0">
                <a:pos x="1182" y="341"/>
              </a:cxn>
              <a:cxn ang="0">
                <a:pos x="1231" y="507"/>
              </a:cxn>
              <a:cxn ang="0">
                <a:pos x="1408" y="1107"/>
              </a:cxn>
              <a:cxn ang="0">
                <a:pos x="1812" y="1179"/>
              </a:cxn>
              <a:cxn ang="0">
                <a:pos x="2155" y="1376"/>
              </a:cxn>
              <a:cxn ang="0">
                <a:pos x="2414" y="1674"/>
              </a:cxn>
              <a:cxn ang="0">
                <a:pos x="2561" y="2047"/>
              </a:cxn>
              <a:cxn ang="0">
                <a:pos x="2578" y="2404"/>
              </a:cxn>
              <a:cxn ang="0">
                <a:pos x="2469" y="2793"/>
              </a:cxn>
              <a:cxn ang="0">
                <a:pos x="2239" y="3115"/>
              </a:cxn>
              <a:cxn ang="0">
                <a:pos x="1917" y="3345"/>
              </a:cxn>
              <a:cxn ang="0">
                <a:pos x="1529" y="3454"/>
              </a:cxn>
              <a:cxn ang="0">
                <a:pos x="1172" y="3437"/>
              </a:cxn>
              <a:cxn ang="0">
                <a:pos x="800" y="3290"/>
              </a:cxn>
              <a:cxn ang="0">
                <a:pos x="501" y="3031"/>
              </a:cxn>
              <a:cxn ang="0">
                <a:pos x="302" y="2688"/>
              </a:cxn>
              <a:cxn ang="0">
                <a:pos x="232" y="2285"/>
              </a:cxn>
              <a:cxn ang="0">
                <a:pos x="285" y="1936"/>
              </a:cxn>
              <a:cxn ang="0">
                <a:pos x="466" y="1581"/>
              </a:cxn>
              <a:cxn ang="0">
                <a:pos x="751" y="1310"/>
              </a:cxn>
              <a:cxn ang="0">
                <a:pos x="1115" y="1144"/>
              </a:cxn>
            </a:cxnLst>
            <a:rect l="0" t="0" r="r" b="b"/>
            <a:pathLst>
              <a:path w="2816" h="3692">
                <a:moveTo>
                  <a:pt x="1517" y="881"/>
                </a:moveTo>
                <a:lnTo>
                  <a:pt x="1517" y="881"/>
                </a:lnTo>
                <a:lnTo>
                  <a:pt x="1570" y="885"/>
                </a:lnTo>
                <a:lnTo>
                  <a:pt x="1621" y="893"/>
                </a:lnTo>
                <a:lnTo>
                  <a:pt x="1671" y="901"/>
                </a:lnTo>
                <a:lnTo>
                  <a:pt x="1722" y="912"/>
                </a:lnTo>
                <a:lnTo>
                  <a:pt x="1773" y="924"/>
                </a:lnTo>
                <a:lnTo>
                  <a:pt x="1821" y="938"/>
                </a:lnTo>
                <a:lnTo>
                  <a:pt x="1868" y="953"/>
                </a:lnTo>
                <a:lnTo>
                  <a:pt x="1917" y="971"/>
                </a:lnTo>
                <a:lnTo>
                  <a:pt x="2042" y="754"/>
                </a:lnTo>
                <a:lnTo>
                  <a:pt x="2286" y="897"/>
                </a:lnTo>
                <a:lnTo>
                  <a:pt x="2169" y="1101"/>
                </a:lnTo>
                <a:lnTo>
                  <a:pt x="2169" y="1101"/>
                </a:lnTo>
                <a:lnTo>
                  <a:pt x="2206" y="1125"/>
                </a:lnTo>
                <a:lnTo>
                  <a:pt x="2241" y="1150"/>
                </a:lnTo>
                <a:lnTo>
                  <a:pt x="2276" y="1175"/>
                </a:lnTo>
                <a:lnTo>
                  <a:pt x="2309" y="1203"/>
                </a:lnTo>
                <a:lnTo>
                  <a:pt x="2342" y="1232"/>
                </a:lnTo>
                <a:lnTo>
                  <a:pt x="2373" y="1261"/>
                </a:lnTo>
                <a:lnTo>
                  <a:pt x="2405" y="1290"/>
                </a:lnTo>
                <a:lnTo>
                  <a:pt x="2434" y="1322"/>
                </a:lnTo>
                <a:lnTo>
                  <a:pt x="2463" y="1353"/>
                </a:lnTo>
                <a:lnTo>
                  <a:pt x="2492" y="1386"/>
                </a:lnTo>
                <a:lnTo>
                  <a:pt x="2520" y="1421"/>
                </a:lnTo>
                <a:lnTo>
                  <a:pt x="2545" y="1454"/>
                </a:lnTo>
                <a:lnTo>
                  <a:pt x="2570" y="1489"/>
                </a:lnTo>
                <a:lnTo>
                  <a:pt x="2594" y="1526"/>
                </a:lnTo>
                <a:lnTo>
                  <a:pt x="2617" y="1563"/>
                </a:lnTo>
                <a:lnTo>
                  <a:pt x="2639" y="1600"/>
                </a:lnTo>
                <a:lnTo>
                  <a:pt x="2660" y="1639"/>
                </a:lnTo>
                <a:lnTo>
                  <a:pt x="2680" y="1678"/>
                </a:lnTo>
                <a:lnTo>
                  <a:pt x="2697" y="1717"/>
                </a:lnTo>
                <a:lnTo>
                  <a:pt x="2715" y="1758"/>
                </a:lnTo>
                <a:lnTo>
                  <a:pt x="2730" y="1799"/>
                </a:lnTo>
                <a:lnTo>
                  <a:pt x="2744" y="1840"/>
                </a:lnTo>
                <a:lnTo>
                  <a:pt x="2758" y="1883"/>
                </a:lnTo>
                <a:lnTo>
                  <a:pt x="2769" y="1926"/>
                </a:lnTo>
                <a:lnTo>
                  <a:pt x="2781" y="1969"/>
                </a:lnTo>
                <a:lnTo>
                  <a:pt x="2791" y="2012"/>
                </a:lnTo>
                <a:lnTo>
                  <a:pt x="2798" y="2057"/>
                </a:lnTo>
                <a:lnTo>
                  <a:pt x="2804" y="2101"/>
                </a:lnTo>
                <a:lnTo>
                  <a:pt x="2810" y="2146"/>
                </a:lnTo>
                <a:lnTo>
                  <a:pt x="2814" y="2191"/>
                </a:lnTo>
                <a:lnTo>
                  <a:pt x="2816" y="2238"/>
                </a:lnTo>
                <a:lnTo>
                  <a:pt x="2816" y="2285"/>
                </a:lnTo>
                <a:lnTo>
                  <a:pt x="2816" y="2285"/>
                </a:lnTo>
                <a:lnTo>
                  <a:pt x="2814" y="2357"/>
                </a:lnTo>
                <a:lnTo>
                  <a:pt x="2810" y="2427"/>
                </a:lnTo>
                <a:lnTo>
                  <a:pt x="2800" y="2497"/>
                </a:lnTo>
                <a:lnTo>
                  <a:pt x="2789" y="2567"/>
                </a:lnTo>
                <a:lnTo>
                  <a:pt x="2771" y="2635"/>
                </a:lnTo>
                <a:lnTo>
                  <a:pt x="2754" y="2702"/>
                </a:lnTo>
                <a:lnTo>
                  <a:pt x="2730" y="2768"/>
                </a:lnTo>
                <a:lnTo>
                  <a:pt x="2705" y="2830"/>
                </a:lnTo>
                <a:lnTo>
                  <a:pt x="2678" y="2893"/>
                </a:lnTo>
                <a:lnTo>
                  <a:pt x="2646" y="2953"/>
                </a:lnTo>
                <a:lnTo>
                  <a:pt x="2611" y="3014"/>
                </a:lnTo>
                <a:lnTo>
                  <a:pt x="2576" y="3070"/>
                </a:lnTo>
                <a:lnTo>
                  <a:pt x="2535" y="3125"/>
                </a:lnTo>
                <a:lnTo>
                  <a:pt x="2494" y="3179"/>
                </a:lnTo>
                <a:lnTo>
                  <a:pt x="2449" y="3230"/>
                </a:lnTo>
                <a:lnTo>
                  <a:pt x="2403" y="3279"/>
                </a:lnTo>
                <a:lnTo>
                  <a:pt x="2354" y="3326"/>
                </a:lnTo>
                <a:lnTo>
                  <a:pt x="2303" y="3370"/>
                </a:lnTo>
                <a:lnTo>
                  <a:pt x="2250" y="3411"/>
                </a:lnTo>
                <a:lnTo>
                  <a:pt x="2194" y="3450"/>
                </a:lnTo>
                <a:lnTo>
                  <a:pt x="2137" y="3487"/>
                </a:lnTo>
                <a:lnTo>
                  <a:pt x="2079" y="3522"/>
                </a:lnTo>
                <a:lnTo>
                  <a:pt x="2018" y="3554"/>
                </a:lnTo>
                <a:lnTo>
                  <a:pt x="1956" y="3581"/>
                </a:lnTo>
                <a:lnTo>
                  <a:pt x="1892" y="3606"/>
                </a:lnTo>
                <a:lnTo>
                  <a:pt x="1825" y="3628"/>
                </a:lnTo>
                <a:lnTo>
                  <a:pt x="1759" y="3647"/>
                </a:lnTo>
                <a:lnTo>
                  <a:pt x="1691" y="3663"/>
                </a:lnTo>
                <a:lnTo>
                  <a:pt x="1623" y="3676"/>
                </a:lnTo>
                <a:lnTo>
                  <a:pt x="1552" y="3684"/>
                </a:lnTo>
                <a:lnTo>
                  <a:pt x="1480" y="3690"/>
                </a:lnTo>
                <a:lnTo>
                  <a:pt x="1408" y="3692"/>
                </a:lnTo>
                <a:lnTo>
                  <a:pt x="1408" y="3692"/>
                </a:lnTo>
                <a:lnTo>
                  <a:pt x="1336" y="3690"/>
                </a:lnTo>
                <a:lnTo>
                  <a:pt x="1264" y="3684"/>
                </a:lnTo>
                <a:lnTo>
                  <a:pt x="1193" y="3676"/>
                </a:lnTo>
                <a:lnTo>
                  <a:pt x="1125" y="3663"/>
                </a:lnTo>
                <a:lnTo>
                  <a:pt x="1057" y="3647"/>
                </a:lnTo>
                <a:lnTo>
                  <a:pt x="991" y="3628"/>
                </a:lnTo>
                <a:lnTo>
                  <a:pt x="924" y="3606"/>
                </a:lnTo>
                <a:lnTo>
                  <a:pt x="860" y="3581"/>
                </a:lnTo>
                <a:lnTo>
                  <a:pt x="798" y="3554"/>
                </a:lnTo>
                <a:lnTo>
                  <a:pt x="737" y="3522"/>
                </a:lnTo>
                <a:lnTo>
                  <a:pt x="679" y="3487"/>
                </a:lnTo>
                <a:lnTo>
                  <a:pt x="622" y="3450"/>
                </a:lnTo>
                <a:lnTo>
                  <a:pt x="566" y="3411"/>
                </a:lnTo>
                <a:lnTo>
                  <a:pt x="513" y="3370"/>
                </a:lnTo>
                <a:lnTo>
                  <a:pt x="462" y="3326"/>
                </a:lnTo>
                <a:lnTo>
                  <a:pt x="413" y="3279"/>
                </a:lnTo>
                <a:lnTo>
                  <a:pt x="367" y="3230"/>
                </a:lnTo>
                <a:lnTo>
                  <a:pt x="322" y="3179"/>
                </a:lnTo>
                <a:lnTo>
                  <a:pt x="281" y="3125"/>
                </a:lnTo>
                <a:lnTo>
                  <a:pt x="240" y="3070"/>
                </a:lnTo>
                <a:lnTo>
                  <a:pt x="205" y="3014"/>
                </a:lnTo>
                <a:lnTo>
                  <a:pt x="170" y="2953"/>
                </a:lnTo>
                <a:lnTo>
                  <a:pt x="138" y="2893"/>
                </a:lnTo>
                <a:lnTo>
                  <a:pt x="111" y="2830"/>
                </a:lnTo>
                <a:lnTo>
                  <a:pt x="86" y="2768"/>
                </a:lnTo>
                <a:lnTo>
                  <a:pt x="62" y="2702"/>
                </a:lnTo>
                <a:lnTo>
                  <a:pt x="45" y="2635"/>
                </a:lnTo>
                <a:lnTo>
                  <a:pt x="27" y="2567"/>
                </a:lnTo>
                <a:lnTo>
                  <a:pt x="16" y="2497"/>
                </a:lnTo>
                <a:lnTo>
                  <a:pt x="6" y="2427"/>
                </a:lnTo>
                <a:lnTo>
                  <a:pt x="2" y="2357"/>
                </a:lnTo>
                <a:lnTo>
                  <a:pt x="0" y="2285"/>
                </a:lnTo>
                <a:lnTo>
                  <a:pt x="0" y="2285"/>
                </a:lnTo>
                <a:lnTo>
                  <a:pt x="0" y="2238"/>
                </a:lnTo>
                <a:lnTo>
                  <a:pt x="2" y="2191"/>
                </a:lnTo>
                <a:lnTo>
                  <a:pt x="6" y="2146"/>
                </a:lnTo>
                <a:lnTo>
                  <a:pt x="12" y="2101"/>
                </a:lnTo>
                <a:lnTo>
                  <a:pt x="18" y="2057"/>
                </a:lnTo>
                <a:lnTo>
                  <a:pt x="25" y="2012"/>
                </a:lnTo>
                <a:lnTo>
                  <a:pt x="35" y="1969"/>
                </a:lnTo>
                <a:lnTo>
                  <a:pt x="47" y="1926"/>
                </a:lnTo>
                <a:lnTo>
                  <a:pt x="58" y="1883"/>
                </a:lnTo>
                <a:lnTo>
                  <a:pt x="72" y="1840"/>
                </a:lnTo>
                <a:lnTo>
                  <a:pt x="86" y="1799"/>
                </a:lnTo>
                <a:lnTo>
                  <a:pt x="101" y="1758"/>
                </a:lnTo>
                <a:lnTo>
                  <a:pt x="119" y="1717"/>
                </a:lnTo>
                <a:lnTo>
                  <a:pt x="136" y="1678"/>
                </a:lnTo>
                <a:lnTo>
                  <a:pt x="156" y="1639"/>
                </a:lnTo>
                <a:lnTo>
                  <a:pt x="177" y="1600"/>
                </a:lnTo>
                <a:lnTo>
                  <a:pt x="199" y="1563"/>
                </a:lnTo>
                <a:lnTo>
                  <a:pt x="222" y="1526"/>
                </a:lnTo>
                <a:lnTo>
                  <a:pt x="246" y="1489"/>
                </a:lnTo>
                <a:lnTo>
                  <a:pt x="271" y="1454"/>
                </a:lnTo>
                <a:lnTo>
                  <a:pt x="296" y="1421"/>
                </a:lnTo>
                <a:lnTo>
                  <a:pt x="324" y="1386"/>
                </a:lnTo>
                <a:lnTo>
                  <a:pt x="353" y="1353"/>
                </a:lnTo>
                <a:lnTo>
                  <a:pt x="382" y="1322"/>
                </a:lnTo>
                <a:lnTo>
                  <a:pt x="411" y="1290"/>
                </a:lnTo>
                <a:lnTo>
                  <a:pt x="443" y="1261"/>
                </a:lnTo>
                <a:lnTo>
                  <a:pt x="474" y="1232"/>
                </a:lnTo>
                <a:lnTo>
                  <a:pt x="507" y="1203"/>
                </a:lnTo>
                <a:lnTo>
                  <a:pt x="540" y="1175"/>
                </a:lnTo>
                <a:lnTo>
                  <a:pt x="575" y="1150"/>
                </a:lnTo>
                <a:lnTo>
                  <a:pt x="610" y="1125"/>
                </a:lnTo>
                <a:lnTo>
                  <a:pt x="647" y="1101"/>
                </a:lnTo>
                <a:lnTo>
                  <a:pt x="530" y="897"/>
                </a:lnTo>
                <a:lnTo>
                  <a:pt x="774" y="754"/>
                </a:lnTo>
                <a:lnTo>
                  <a:pt x="899" y="971"/>
                </a:lnTo>
                <a:lnTo>
                  <a:pt x="899" y="971"/>
                </a:lnTo>
                <a:lnTo>
                  <a:pt x="948" y="953"/>
                </a:lnTo>
                <a:lnTo>
                  <a:pt x="995" y="938"/>
                </a:lnTo>
                <a:lnTo>
                  <a:pt x="1043" y="924"/>
                </a:lnTo>
                <a:lnTo>
                  <a:pt x="1094" y="912"/>
                </a:lnTo>
                <a:lnTo>
                  <a:pt x="1145" y="901"/>
                </a:lnTo>
                <a:lnTo>
                  <a:pt x="1195" y="893"/>
                </a:lnTo>
                <a:lnTo>
                  <a:pt x="1246" y="885"/>
                </a:lnTo>
                <a:lnTo>
                  <a:pt x="1299" y="881"/>
                </a:lnTo>
                <a:lnTo>
                  <a:pt x="1299" y="711"/>
                </a:lnTo>
                <a:lnTo>
                  <a:pt x="1299" y="711"/>
                </a:lnTo>
                <a:lnTo>
                  <a:pt x="1271" y="702"/>
                </a:lnTo>
                <a:lnTo>
                  <a:pt x="1246" y="688"/>
                </a:lnTo>
                <a:lnTo>
                  <a:pt x="1221" y="674"/>
                </a:lnTo>
                <a:lnTo>
                  <a:pt x="1197" y="659"/>
                </a:lnTo>
                <a:lnTo>
                  <a:pt x="1174" y="641"/>
                </a:lnTo>
                <a:lnTo>
                  <a:pt x="1153" y="624"/>
                </a:lnTo>
                <a:lnTo>
                  <a:pt x="1133" y="602"/>
                </a:lnTo>
                <a:lnTo>
                  <a:pt x="1115" y="581"/>
                </a:lnTo>
                <a:lnTo>
                  <a:pt x="1100" y="558"/>
                </a:lnTo>
                <a:lnTo>
                  <a:pt x="1086" y="532"/>
                </a:lnTo>
                <a:lnTo>
                  <a:pt x="1073" y="507"/>
                </a:lnTo>
                <a:lnTo>
                  <a:pt x="1063" y="480"/>
                </a:lnTo>
                <a:lnTo>
                  <a:pt x="1055" y="452"/>
                </a:lnTo>
                <a:lnTo>
                  <a:pt x="1049" y="423"/>
                </a:lnTo>
                <a:lnTo>
                  <a:pt x="1045" y="394"/>
                </a:lnTo>
                <a:lnTo>
                  <a:pt x="1043" y="365"/>
                </a:lnTo>
                <a:lnTo>
                  <a:pt x="1043" y="365"/>
                </a:lnTo>
                <a:lnTo>
                  <a:pt x="1045" y="327"/>
                </a:lnTo>
                <a:lnTo>
                  <a:pt x="1051" y="290"/>
                </a:lnTo>
                <a:lnTo>
                  <a:pt x="1061" y="255"/>
                </a:lnTo>
                <a:lnTo>
                  <a:pt x="1073" y="222"/>
                </a:lnTo>
                <a:lnTo>
                  <a:pt x="1088" y="191"/>
                </a:lnTo>
                <a:lnTo>
                  <a:pt x="1106" y="160"/>
                </a:lnTo>
                <a:lnTo>
                  <a:pt x="1127" y="133"/>
                </a:lnTo>
                <a:lnTo>
                  <a:pt x="1151" y="107"/>
                </a:lnTo>
                <a:lnTo>
                  <a:pt x="1178" y="84"/>
                </a:lnTo>
                <a:lnTo>
                  <a:pt x="1205" y="62"/>
                </a:lnTo>
                <a:lnTo>
                  <a:pt x="1234" y="45"/>
                </a:lnTo>
                <a:lnTo>
                  <a:pt x="1268" y="29"/>
                </a:lnTo>
                <a:lnTo>
                  <a:pt x="1301" y="16"/>
                </a:lnTo>
                <a:lnTo>
                  <a:pt x="1336" y="8"/>
                </a:lnTo>
                <a:lnTo>
                  <a:pt x="1371" y="2"/>
                </a:lnTo>
                <a:lnTo>
                  <a:pt x="1408" y="0"/>
                </a:lnTo>
                <a:lnTo>
                  <a:pt x="1408" y="0"/>
                </a:lnTo>
                <a:lnTo>
                  <a:pt x="1445" y="2"/>
                </a:lnTo>
                <a:lnTo>
                  <a:pt x="1480" y="8"/>
                </a:lnTo>
                <a:lnTo>
                  <a:pt x="1515" y="16"/>
                </a:lnTo>
                <a:lnTo>
                  <a:pt x="1548" y="29"/>
                </a:lnTo>
                <a:lnTo>
                  <a:pt x="1582" y="45"/>
                </a:lnTo>
                <a:lnTo>
                  <a:pt x="1611" y="62"/>
                </a:lnTo>
                <a:lnTo>
                  <a:pt x="1638" y="84"/>
                </a:lnTo>
                <a:lnTo>
                  <a:pt x="1665" y="107"/>
                </a:lnTo>
                <a:lnTo>
                  <a:pt x="1689" y="133"/>
                </a:lnTo>
                <a:lnTo>
                  <a:pt x="1710" y="160"/>
                </a:lnTo>
                <a:lnTo>
                  <a:pt x="1728" y="191"/>
                </a:lnTo>
                <a:lnTo>
                  <a:pt x="1743" y="222"/>
                </a:lnTo>
                <a:lnTo>
                  <a:pt x="1755" y="255"/>
                </a:lnTo>
                <a:lnTo>
                  <a:pt x="1765" y="290"/>
                </a:lnTo>
                <a:lnTo>
                  <a:pt x="1771" y="327"/>
                </a:lnTo>
                <a:lnTo>
                  <a:pt x="1773" y="365"/>
                </a:lnTo>
                <a:lnTo>
                  <a:pt x="1773" y="365"/>
                </a:lnTo>
                <a:lnTo>
                  <a:pt x="1771" y="394"/>
                </a:lnTo>
                <a:lnTo>
                  <a:pt x="1767" y="423"/>
                </a:lnTo>
                <a:lnTo>
                  <a:pt x="1761" y="452"/>
                </a:lnTo>
                <a:lnTo>
                  <a:pt x="1753" y="480"/>
                </a:lnTo>
                <a:lnTo>
                  <a:pt x="1743" y="507"/>
                </a:lnTo>
                <a:lnTo>
                  <a:pt x="1730" y="532"/>
                </a:lnTo>
                <a:lnTo>
                  <a:pt x="1716" y="558"/>
                </a:lnTo>
                <a:lnTo>
                  <a:pt x="1701" y="581"/>
                </a:lnTo>
                <a:lnTo>
                  <a:pt x="1683" y="602"/>
                </a:lnTo>
                <a:lnTo>
                  <a:pt x="1663" y="624"/>
                </a:lnTo>
                <a:lnTo>
                  <a:pt x="1642" y="641"/>
                </a:lnTo>
                <a:lnTo>
                  <a:pt x="1619" y="659"/>
                </a:lnTo>
                <a:lnTo>
                  <a:pt x="1595" y="674"/>
                </a:lnTo>
                <a:lnTo>
                  <a:pt x="1570" y="688"/>
                </a:lnTo>
                <a:lnTo>
                  <a:pt x="1545" y="702"/>
                </a:lnTo>
                <a:lnTo>
                  <a:pt x="1517" y="711"/>
                </a:lnTo>
                <a:lnTo>
                  <a:pt x="1517" y="881"/>
                </a:lnTo>
                <a:lnTo>
                  <a:pt x="1517" y="881"/>
                </a:lnTo>
                <a:close/>
                <a:moveTo>
                  <a:pt x="1299" y="402"/>
                </a:moveTo>
                <a:lnTo>
                  <a:pt x="1517" y="402"/>
                </a:lnTo>
                <a:lnTo>
                  <a:pt x="1517" y="563"/>
                </a:lnTo>
                <a:lnTo>
                  <a:pt x="1517" y="563"/>
                </a:lnTo>
                <a:lnTo>
                  <a:pt x="1543" y="548"/>
                </a:lnTo>
                <a:lnTo>
                  <a:pt x="1566" y="528"/>
                </a:lnTo>
                <a:lnTo>
                  <a:pt x="1585" y="507"/>
                </a:lnTo>
                <a:lnTo>
                  <a:pt x="1603" y="481"/>
                </a:lnTo>
                <a:lnTo>
                  <a:pt x="1617" y="454"/>
                </a:lnTo>
                <a:lnTo>
                  <a:pt x="1628" y="425"/>
                </a:lnTo>
                <a:lnTo>
                  <a:pt x="1634" y="396"/>
                </a:lnTo>
                <a:lnTo>
                  <a:pt x="1636" y="365"/>
                </a:lnTo>
                <a:lnTo>
                  <a:pt x="1636" y="365"/>
                </a:lnTo>
                <a:lnTo>
                  <a:pt x="1634" y="341"/>
                </a:lnTo>
                <a:lnTo>
                  <a:pt x="1632" y="318"/>
                </a:lnTo>
                <a:lnTo>
                  <a:pt x="1626" y="296"/>
                </a:lnTo>
                <a:lnTo>
                  <a:pt x="1619" y="275"/>
                </a:lnTo>
                <a:lnTo>
                  <a:pt x="1609" y="255"/>
                </a:lnTo>
                <a:lnTo>
                  <a:pt x="1597" y="236"/>
                </a:lnTo>
                <a:lnTo>
                  <a:pt x="1584" y="218"/>
                </a:lnTo>
                <a:lnTo>
                  <a:pt x="1570" y="203"/>
                </a:lnTo>
                <a:lnTo>
                  <a:pt x="1552" y="187"/>
                </a:lnTo>
                <a:lnTo>
                  <a:pt x="1535" y="175"/>
                </a:lnTo>
                <a:lnTo>
                  <a:pt x="1517" y="164"/>
                </a:lnTo>
                <a:lnTo>
                  <a:pt x="1496" y="154"/>
                </a:lnTo>
                <a:lnTo>
                  <a:pt x="1476" y="146"/>
                </a:lnTo>
                <a:lnTo>
                  <a:pt x="1453" y="140"/>
                </a:lnTo>
                <a:lnTo>
                  <a:pt x="1431" y="136"/>
                </a:lnTo>
                <a:lnTo>
                  <a:pt x="1408" y="136"/>
                </a:lnTo>
                <a:lnTo>
                  <a:pt x="1408" y="136"/>
                </a:lnTo>
                <a:lnTo>
                  <a:pt x="1385" y="136"/>
                </a:lnTo>
                <a:lnTo>
                  <a:pt x="1363" y="140"/>
                </a:lnTo>
                <a:lnTo>
                  <a:pt x="1340" y="146"/>
                </a:lnTo>
                <a:lnTo>
                  <a:pt x="1320" y="154"/>
                </a:lnTo>
                <a:lnTo>
                  <a:pt x="1299" y="164"/>
                </a:lnTo>
                <a:lnTo>
                  <a:pt x="1281" y="175"/>
                </a:lnTo>
                <a:lnTo>
                  <a:pt x="1264" y="187"/>
                </a:lnTo>
                <a:lnTo>
                  <a:pt x="1246" y="203"/>
                </a:lnTo>
                <a:lnTo>
                  <a:pt x="1232" y="218"/>
                </a:lnTo>
                <a:lnTo>
                  <a:pt x="1219" y="236"/>
                </a:lnTo>
                <a:lnTo>
                  <a:pt x="1207" y="255"/>
                </a:lnTo>
                <a:lnTo>
                  <a:pt x="1197" y="275"/>
                </a:lnTo>
                <a:lnTo>
                  <a:pt x="1190" y="296"/>
                </a:lnTo>
                <a:lnTo>
                  <a:pt x="1184" y="318"/>
                </a:lnTo>
                <a:lnTo>
                  <a:pt x="1182" y="341"/>
                </a:lnTo>
                <a:lnTo>
                  <a:pt x="1180" y="365"/>
                </a:lnTo>
                <a:lnTo>
                  <a:pt x="1180" y="365"/>
                </a:lnTo>
                <a:lnTo>
                  <a:pt x="1182" y="396"/>
                </a:lnTo>
                <a:lnTo>
                  <a:pt x="1188" y="425"/>
                </a:lnTo>
                <a:lnTo>
                  <a:pt x="1199" y="454"/>
                </a:lnTo>
                <a:lnTo>
                  <a:pt x="1213" y="481"/>
                </a:lnTo>
                <a:lnTo>
                  <a:pt x="1231" y="507"/>
                </a:lnTo>
                <a:lnTo>
                  <a:pt x="1250" y="528"/>
                </a:lnTo>
                <a:lnTo>
                  <a:pt x="1273" y="548"/>
                </a:lnTo>
                <a:lnTo>
                  <a:pt x="1299" y="563"/>
                </a:lnTo>
                <a:lnTo>
                  <a:pt x="1299" y="402"/>
                </a:lnTo>
                <a:lnTo>
                  <a:pt x="1299" y="402"/>
                </a:lnTo>
                <a:close/>
                <a:moveTo>
                  <a:pt x="1408" y="1107"/>
                </a:moveTo>
                <a:lnTo>
                  <a:pt x="1408" y="1107"/>
                </a:lnTo>
                <a:lnTo>
                  <a:pt x="1468" y="1109"/>
                </a:lnTo>
                <a:lnTo>
                  <a:pt x="1529" y="1113"/>
                </a:lnTo>
                <a:lnTo>
                  <a:pt x="1587" y="1121"/>
                </a:lnTo>
                <a:lnTo>
                  <a:pt x="1644" y="1133"/>
                </a:lnTo>
                <a:lnTo>
                  <a:pt x="1701" y="1144"/>
                </a:lnTo>
                <a:lnTo>
                  <a:pt x="1757" y="1160"/>
                </a:lnTo>
                <a:lnTo>
                  <a:pt x="1812" y="1179"/>
                </a:lnTo>
                <a:lnTo>
                  <a:pt x="1864" y="1201"/>
                </a:lnTo>
                <a:lnTo>
                  <a:pt x="1917" y="1224"/>
                </a:lnTo>
                <a:lnTo>
                  <a:pt x="1968" y="1250"/>
                </a:lnTo>
                <a:lnTo>
                  <a:pt x="2016" y="1279"/>
                </a:lnTo>
                <a:lnTo>
                  <a:pt x="2065" y="1310"/>
                </a:lnTo>
                <a:lnTo>
                  <a:pt x="2112" y="1341"/>
                </a:lnTo>
                <a:lnTo>
                  <a:pt x="2155" y="1376"/>
                </a:lnTo>
                <a:lnTo>
                  <a:pt x="2198" y="1413"/>
                </a:lnTo>
                <a:lnTo>
                  <a:pt x="2239" y="1452"/>
                </a:lnTo>
                <a:lnTo>
                  <a:pt x="2278" y="1493"/>
                </a:lnTo>
                <a:lnTo>
                  <a:pt x="2315" y="1536"/>
                </a:lnTo>
                <a:lnTo>
                  <a:pt x="2350" y="1581"/>
                </a:lnTo>
                <a:lnTo>
                  <a:pt x="2383" y="1628"/>
                </a:lnTo>
                <a:lnTo>
                  <a:pt x="2414" y="1674"/>
                </a:lnTo>
                <a:lnTo>
                  <a:pt x="2442" y="1723"/>
                </a:lnTo>
                <a:lnTo>
                  <a:pt x="2469" y="1774"/>
                </a:lnTo>
                <a:lnTo>
                  <a:pt x="2492" y="1827"/>
                </a:lnTo>
                <a:lnTo>
                  <a:pt x="2514" y="1881"/>
                </a:lnTo>
                <a:lnTo>
                  <a:pt x="2531" y="1936"/>
                </a:lnTo>
                <a:lnTo>
                  <a:pt x="2547" y="1990"/>
                </a:lnTo>
                <a:lnTo>
                  <a:pt x="2561" y="2047"/>
                </a:lnTo>
                <a:lnTo>
                  <a:pt x="2570" y="2105"/>
                </a:lnTo>
                <a:lnTo>
                  <a:pt x="2578" y="2164"/>
                </a:lnTo>
                <a:lnTo>
                  <a:pt x="2584" y="2224"/>
                </a:lnTo>
                <a:lnTo>
                  <a:pt x="2584" y="2285"/>
                </a:lnTo>
                <a:lnTo>
                  <a:pt x="2584" y="2285"/>
                </a:lnTo>
                <a:lnTo>
                  <a:pt x="2584" y="2345"/>
                </a:lnTo>
                <a:lnTo>
                  <a:pt x="2578" y="2404"/>
                </a:lnTo>
                <a:lnTo>
                  <a:pt x="2570" y="2462"/>
                </a:lnTo>
                <a:lnTo>
                  <a:pt x="2561" y="2520"/>
                </a:lnTo>
                <a:lnTo>
                  <a:pt x="2547" y="2577"/>
                </a:lnTo>
                <a:lnTo>
                  <a:pt x="2531" y="2634"/>
                </a:lnTo>
                <a:lnTo>
                  <a:pt x="2514" y="2688"/>
                </a:lnTo>
                <a:lnTo>
                  <a:pt x="2492" y="2741"/>
                </a:lnTo>
                <a:lnTo>
                  <a:pt x="2469" y="2793"/>
                </a:lnTo>
                <a:lnTo>
                  <a:pt x="2442" y="2844"/>
                </a:lnTo>
                <a:lnTo>
                  <a:pt x="2414" y="2893"/>
                </a:lnTo>
                <a:lnTo>
                  <a:pt x="2383" y="2942"/>
                </a:lnTo>
                <a:lnTo>
                  <a:pt x="2350" y="2986"/>
                </a:lnTo>
                <a:lnTo>
                  <a:pt x="2315" y="3031"/>
                </a:lnTo>
                <a:lnTo>
                  <a:pt x="2278" y="3074"/>
                </a:lnTo>
                <a:lnTo>
                  <a:pt x="2239" y="3115"/>
                </a:lnTo>
                <a:lnTo>
                  <a:pt x="2198" y="3154"/>
                </a:lnTo>
                <a:lnTo>
                  <a:pt x="2155" y="3191"/>
                </a:lnTo>
                <a:lnTo>
                  <a:pt x="2112" y="3226"/>
                </a:lnTo>
                <a:lnTo>
                  <a:pt x="2065" y="3259"/>
                </a:lnTo>
                <a:lnTo>
                  <a:pt x="2016" y="3290"/>
                </a:lnTo>
                <a:lnTo>
                  <a:pt x="1968" y="3318"/>
                </a:lnTo>
                <a:lnTo>
                  <a:pt x="1917" y="3345"/>
                </a:lnTo>
                <a:lnTo>
                  <a:pt x="1864" y="3368"/>
                </a:lnTo>
                <a:lnTo>
                  <a:pt x="1812" y="3390"/>
                </a:lnTo>
                <a:lnTo>
                  <a:pt x="1757" y="3407"/>
                </a:lnTo>
                <a:lnTo>
                  <a:pt x="1701" y="3423"/>
                </a:lnTo>
                <a:lnTo>
                  <a:pt x="1644" y="3437"/>
                </a:lnTo>
                <a:lnTo>
                  <a:pt x="1587" y="3446"/>
                </a:lnTo>
                <a:lnTo>
                  <a:pt x="1529" y="3454"/>
                </a:lnTo>
                <a:lnTo>
                  <a:pt x="1468" y="3458"/>
                </a:lnTo>
                <a:lnTo>
                  <a:pt x="1408" y="3460"/>
                </a:lnTo>
                <a:lnTo>
                  <a:pt x="1408" y="3460"/>
                </a:lnTo>
                <a:lnTo>
                  <a:pt x="1348" y="3458"/>
                </a:lnTo>
                <a:lnTo>
                  <a:pt x="1287" y="3454"/>
                </a:lnTo>
                <a:lnTo>
                  <a:pt x="1229" y="3446"/>
                </a:lnTo>
                <a:lnTo>
                  <a:pt x="1172" y="3437"/>
                </a:lnTo>
                <a:lnTo>
                  <a:pt x="1115" y="3423"/>
                </a:lnTo>
                <a:lnTo>
                  <a:pt x="1059" y="3407"/>
                </a:lnTo>
                <a:lnTo>
                  <a:pt x="1004" y="3390"/>
                </a:lnTo>
                <a:lnTo>
                  <a:pt x="952" y="3368"/>
                </a:lnTo>
                <a:lnTo>
                  <a:pt x="899" y="3345"/>
                </a:lnTo>
                <a:lnTo>
                  <a:pt x="848" y="3318"/>
                </a:lnTo>
                <a:lnTo>
                  <a:pt x="800" y="3290"/>
                </a:lnTo>
                <a:lnTo>
                  <a:pt x="751" y="3259"/>
                </a:lnTo>
                <a:lnTo>
                  <a:pt x="704" y="3226"/>
                </a:lnTo>
                <a:lnTo>
                  <a:pt x="661" y="3191"/>
                </a:lnTo>
                <a:lnTo>
                  <a:pt x="618" y="3154"/>
                </a:lnTo>
                <a:lnTo>
                  <a:pt x="577" y="3115"/>
                </a:lnTo>
                <a:lnTo>
                  <a:pt x="538" y="3074"/>
                </a:lnTo>
                <a:lnTo>
                  <a:pt x="501" y="3031"/>
                </a:lnTo>
                <a:lnTo>
                  <a:pt x="466" y="2986"/>
                </a:lnTo>
                <a:lnTo>
                  <a:pt x="433" y="2942"/>
                </a:lnTo>
                <a:lnTo>
                  <a:pt x="402" y="2893"/>
                </a:lnTo>
                <a:lnTo>
                  <a:pt x="374" y="2844"/>
                </a:lnTo>
                <a:lnTo>
                  <a:pt x="347" y="2793"/>
                </a:lnTo>
                <a:lnTo>
                  <a:pt x="324" y="2741"/>
                </a:lnTo>
                <a:lnTo>
                  <a:pt x="302" y="2688"/>
                </a:lnTo>
                <a:lnTo>
                  <a:pt x="285" y="2634"/>
                </a:lnTo>
                <a:lnTo>
                  <a:pt x="269" y="2577"/>
                </a:lnTo>
                <a:lnTo>
                  <a:pt x="255" y="2520"/>
                </a:lnTo>
                <a:lnTo>
                  <a:pt x="246" y="2462"/>
                </a:lnTo>
                <a:lnTo>
                  <a:pt x="238" y="2404"/>
                </a:lnTo>
                <a:lnTo>
                  <a:pt x="232" y="2345"/>
                </a:lnTo>
                <a:lnTo>
                  <a:pt x="232" y="2285"/>
                </a:lnTo>
                <a:lnTo>
                  <a:pt x="232" y="2285"/>
                </a:lnTo>
                <a:lnTo>
                  <a:pt x="232" y="2224"/>
                </a:lnTo>
                <a:lnTo>
                  <a:pt x="238" y="2164"/>
                </a:lnTo>
                <a:lnTo>
                  <a:pt x="246" y="2105"/>
                </a:lnTo>
                <a:lnTo>
                  <a:pt x="255" y="2047"/>
                </a:lnTo>
                <a:lnTo>
                  <a:pt x="269" y="1990"/>
                </a:lnTo>
                <a:lnTo>
                  <a:pt x="285" y="1936"/>
                </a:lnTo>
                <a:lnTo>
                  <a:pt x="302" y="1881"/>
                </a:lnTo>
                <a:lnTo>
                  <a:pt x="324" y="1827"/>
                </a:lnTo>
                <a:lnTo>
                  <a:pt x="347" y="1774"/>
                </a:lnTo>
                <a:lnTo>
                  <a:pt x="374" y="1723"/>
                </a:lnTo>
                <a:lnTo>
                  <a:pt x="402" y="1674"/>
                </a:lnTo>
                <a:lnTo>
                  <a:pt x="433" y="1628"/>
                </a:lnTo>
                <a:lnTo>
                  <a:pt x="466" y="1581"/>
                </a:lnTo>
                <a:lnTo>
                  <a:pt x="501" y="1536"/>
                </a:lnTo>
                <a:lnTo>
                  <a:pt x="538" y="1493"/>
                </a:lnTo>
                <a:lnTo>
                  <a:pt x="577" y="1452"/>
                </a:lnTo>
                <a:lnTo>
                  <a:pt x="618" y="1413"/>
                </a:lnTo>
                <a:lnTo>
                  <a:pt x="661" y="1376"/>
                </a:lnTo>
                <a:lnTo>
                  <a:pt x="704" y="1341"/>
                </a:lnTo>
                <a:lnTo>
                  <a:pt x="751" y="1310"/>
                </a:lnTo>
                <a:lnTo>
                  <a:pt x="800" y="1279"/>
                </a:lnTo>
                <a:lnTo>
                  <a:pt x="848" y="1250"/>
                </a:lnTo>
                <a:lnTo>
                  <a:pt x="899" y="1224"/>
                </a:lnTo>
                <a:lnTo>
                  <a:pt x="952" y="1201"/>
                </a:lnTo>
                <a:lnTo>
                  <a:pt x="1004" y="1179"/>
                </a:lnTo>
                <a:lnTo>
                  <a:pt x="1059" y="1160"/>
                </a:lnTo>
                <a:lnTo>
                  <a:pt x="1115" y="1144"/>
                </a:lnTo>
                <a:lnTo>
                  <a:pt x="1172" y="1133"/>
                </a:lnTo>
                <a:lnTo>
                  <a:pt x="1229" y="1121"/>
                </a:lnTo>
                <a:lnTo>
                  <a:pt x="1287" y="1113"/>
                </a:lnTo>
                <a:lnTo>
                  <a:pt x="1348" y="1109"/>
                </a:lnTo>
                <a:lnTo>
                  <a:pt x="1408" y="1107"/>
                </a:lnTo>
                <a:lnTo>
                  <a:pt x="1408" y="1107"/>
                </a:lnTo>
                <a:close/>
              </a:path>
            </a:pathLst>
          </a:custGeom>
          <a:solidFill>
            <a:srgbClr val="821D0B"/>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ar-SA" sz="2400" dirty="0">
              <a:solidFill>
                <a:prstClr val="black"/>
              </a:solidFill>
              <a:latin typeface="思源黑体 CN Normal" panose="020B0400000000000000" pitchFamily="34" charset="-122"/>
            </a:endParaRPr>
          </a:p>
        </p:txBody>
      </p:sp>
      <p:sp>
        <p:nvSpPr>
          <p:cNvPr id="35" name="Text box4"/>
          <p:cNvSpPr txBox="1"/>
          <p:nvPr/>
        </p:nvSpPr>
        <p:spPr>
          <a:xfrm>
            <a:off x="4343033" y="3166442"/>
            <a:ext cx="980017" cy="480483"/>
          </a:xfrm>
          <a:prstGeom prst="rect">
            <a:avLst/>
          </a:prstGeom>
          <a:noFill/>
        </p:spPr>
        <p:txBody>
          <a:bodyPr lIns="0" tIns="0" rIns="0" bIns="0" rtlCol="1"/>
          <a:lstStyle/>
          <a:p>
            <a:pPr algn="ctr">
              <a:defRPr/>
            </a:pPr>
            <a:r>
              <a:rPr lang="en-US" sz="2935" kern="0" dirty="0">
                <a:latin typeface="思源黑体 CN Normal" panose="020B0400000000000000" pitchFamily="34" charset="-122"/>
                <a:ea typeface="思源黑体 CN Normal" panose="020B0400000000000000" pitchFamily="34" charset="-122"/>
                <a:cs typeface="Open Sans" panose="020B0606030504020204" pitchFamily="34" charset="0"/>
                <a:sym typeface="Noto Sans S Chinese Regular" panose="020B0500000000000000" pitchFamily="34" charset="-122"/>
              </a:rPr>
              <a:t>75%</a:t>
            </a:r>
            <a:endParaRPr lang="ar-SA" sz="2935" kern="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6" name="AutoShape2"/>
          <p:cNvSpPr/>
          <p:nvPr/>
        </p:nvSpPr>
        <p:spPr>
          <a:xfrm>
            <a:off x="6677716" y="2755809"/>
            <a:ext cx="1310216" cy="1312333"/>
          </a:xfrm>
          <a:prstGeom prst="pie">
            <a:avLst>
              <a:gd name="adj1" fmla="val 16127117"/>
              <a:gd name="adj2" fmla="val 2774830"/>
            </a:avLst>
          </a:prstGeom>
          <a:solidFill>
            <a:srgbClr val="C45829"/>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hangingPunct="1">
              <a:defRPr/>
            </a:pPr>
            <a:endParaRPr lang="ar-SA" sz="2400" dirty="0">
              <a:solidFill>
                <a:schemeClr val="tx1"/>
              </a:solidFill>
              <a:latin typeface="思源黑体 CN Normal" panose="020B0400000000000000" pitchFamily="34" charset="-122"/>
            </a:endParaRPr>
          </a:p>
        </p:txBody>
      </p:sp>
      <p:sp>
        <p:nvSpPr>
          <p:cNvPr id="38" name="Freeform5"/>
          <p:cNvSpPr>
            <a:spLocks noEditPoints="1"/>
          </p:cNvSpPr>
          <p:nvPr/>
        </p:nvSpPr>
        <p:spPr bwMode="auto">
          <a:xfrm>
            <a:off x="6686007" y="2765401"/>
            <a:ext cx="1293900" cy="1295111"/>
          </a:xfrm>
          <a:custGeom>
            <a:avLst/>
            <a:gdLst/>
            <a:ahLst/>
            <a:cxnLst>
              <a:cxn ang="0">
                <a:pos x="1094" y="0"/>
              </a:cxn>
              <a:cxn ang="0">
                <a:pos x="1044" y="176"/>
              </a:cxn>
              <a:cxn ang="0">
                <a:pos x="1044" y="0"/>
              </a:cxn>
              <a:cxn ang="0">
                <a:pos x="1613" y="151"/>
              </a:cxn>
              <a:cxn ang="0">
                <a:pos x="1555" y="205"/>
              </a:cxn>
              <a:cxn ang="0">
                <a:pos x="1594" y="139"/>
              </a:cxn>
              <a:cxn ang="0">
                <a:pos x="583" y="1934"/>
              </a:cxn>
              <a:cxn ang="0">
                <a:pos x="525" y="1991"/>
              </a:cxn>
              <a:cxn ang="0">
                <a:pos x="564" y="1922"/>
              </a:cxn>
              <a:cxn ang="0">
                <a:pos x="2001" y="546"/>
              </a:cxn>
              <a:cxn ang="0">
                <a:pos x="1921" y="564"/>
              </a:cxn>
              <a:cxn ang="0">
                <a:pos x="1989" y="525"/>
              </a:cxn>
              <a:cxn ang="0">
                <a:pos x="217" y="1575"/>
              </a:cxn>
              <a:cxn ang="0">
                <a:pos x="137" y="1595"/>
              </a:cxn>
              <a:cxn ang="0">
                <a:pos x="203" y="1556"/>
              </a:cxn>
              <a:cxn ang="0">
                <a:pos x="1989" y="1614"/>
              </a:cxn>
              <a:cxn ang="0">
                <a:pos x="1935" y="1556"/>
              </a:cxn>
              <a:cxn ang="0">
                <a:pos x="2001" y="1595"/>
              </a:cxn>
              <a:cxn ang="0">
                <a:pos x="203" y="585"/>
              </a:cxn>
              <a:cxn ang="0">
                <a:pos x="149" y="525"/>
              </a:cxn>
              <a:cxn ang="0">
                <a:pos x="217" y="564"/>
              </a:cxn>
              <a:cxn ang="0">
                <a:pos x="1594" y="2002"/>
              </a:cxn>
              <a:cxn ang="0">
                <a:pos x="1574" y="1922"/>
              </a:cxn>
              <a:cxn ang="0">
                <a:pos x="1613" y="1991"/>
              </a:cxn>
              <a:cxn ang="0">
                <a:pos x="564" y="217"/>
              </a:cxn>
              <a:cxn ang="0">
                <a:pos x="544" y="139"/>
              </a:cxn>
              <a:cxn ang="0">
                <a:pos x="583" y="205"/>
              </a:cxn>
              <a:cxn ang="0">
                <a:pos x="1094" y="1965"/>
              </a:cxn>
              <a:cxn ang="0">
                <a:pos x="1044" y="2139"/>
              </a:cxn>
              <a:cxn ang="0">
                <a:pos x="1044" y="1965"/>
              </a:cxn>
              <a:cxn ang="0">
                <a:pos x="2138" y="1096"/>
              </a:cxn>
              <a:cxn ang="0">
                <a:pos x="1964" y="1043"/>
              </a:cxn>
              <a:cxn ang="0">
                <a:pos x="2138" y="1043"/>
              </a:cxn>
              <a:cxn ang="0">
                <a:pos x="174" y="1096"/>
              </a:cxn>
              <a:cxn ang="0">
                <a:pos x="0" y="1043"/>
              </a:cxn>
            </a:cxnLst>
            <a:rect l="0" t="0" r="r" b="b"/>
            <a:pathLst>
              <a:path w="2138" h="2139">
                <a:moveTo>
                  <a:pt x="1044" y="0"/>
                </a:moveTo>
                <a:lnTo>
                  <a:pt x="1094" y="0"/>
                </a:lnTo>
                <a:lnTo>
                  <a:pt x="1094" y="176"/>
                </a:lnTo>
                <a:lnTo>
                  <a:pt x="1044" y="176"/>
                </a:lnTo>
                <a:lnTo>
                  <a:pt x="1044" y="0"/>
                </a:lnTo>
                <a:lnTo>
                  <a:pt x="1044" y="0"/>
                </a:lnTo>
                <a:close/>
                <a:moveTo>
                  <a:pt x="1594" y="139"/>
                </a:moveTo>
                <a:lnTo>
                  <a:pt x="1613" y="151"/>
                </a:lnTo>
                <a:lnTo>
                  <a:pt x="1574" y="217"/>
                </a:lnTo>
                <a:lnTo>
                  <a:pt x="1555" y="205"/>
                </a:lnTo>
                <a:lnTo>
                  <a:pt x="1594" y="139"/>
                </a:lnTo>
                <a:lnTo>
                  <a:pt x="1594" y="139"/>
                </a:lnTo>
                <a:close/>
                <a:moveTo>
                  <a:pt x="564" y="1922"/>
                </a:moveTo>
                <a:lnTo>
                  <a:pt x="583" y="1934"/>
                </a:lnTo>
                <a:lnTo>
                  <a:pt x="544" y="2002"/>
                </a:lnTo>
                <a:lnTo>
                  <a:pt x="525" y="1991"/>
                </a:lnTo>
                <a:lnTo>
                  <a:pt x="564" y="1922"/>
                </a:lnTo>
                <a:lnTo>
                  <a:pt x="564" y="1922"/>
                </a:lnTo>
                <a:close/>
                <a:moveTo>
                  <a:pt x="1989" y="525"/>
                </a:moveTo>
                <a:lnTo>
                  <a:pt x="2001" y="546"/>
                </a:lnTo>
                <a:lnTo>
                  <a:pt x="1935" y="585"/>
                </a:lnTo>
                <a:lnTo>
                  <a:pt x="1921" y="564"/>
                </a:lnTo>
                <a:lnTo>
                  <a:pt x="1989" y="525"/>
                </a:lnTo>
                <a:lnTo>
                  <a:pt x="1989" y="525"/>
                </a:lnTo>
                <a:close/>
                <a:moveTo>
                  <a:pt x="203" y="1556"/>
                </a:moveTo>
                <a:lnTo>
                  <a:pt x="217" y="1575"/>
                </a:lnTo>
                <a:lnTo>
                  <a:pt x="149" y="1614"/>
                </a:lnTo>
                <a:lnTo>
                  <a:pt x="137" y="1595"/>
                </a:lnTo>
                <a:lnTo>
                  <a:pt x="203" y="1556"/>
                </a:lnTo>
                <a:lnTo>
                  <a:pt x="203" y="1556"/>
                </a:lnTo>
                <a:close/>
                <a:moveTo>
                  <a:pt x="2001" y="1595"/>
                </a:moveTo>
                <a:lnTo>
                  <a:pt x="1989" y="1614"/>
                </a:lnTo>
                <a:lnTo>
                  <a:pt x="1921" y="1575"/>
                </a:lnTo>
                <a:lnTo>
                  <a:pt x="1935" y="1556"/>
                </a:lnTo>
                <a:lnTo>
                  <a:pt x="2001" y="1595"/>
                </a:lnTo>
                <a:lnTo>
                  <a:pt x="2001" y="1595"/>
                </a:lnTo>
                <a:close/>
                <a:moveTo>
                  <a:pt x="217" y="564"/>
                </a:moveTo>
                <a:lnTo>
                  <a:pt x="203" y="585"/>
                </a:lnTo>
                <a:lnTo>
                  <a:pt x="137" y="546"/>
                </a:lnTo>
                <a:lnTo>
                  <a:pt x="149" y="525"/>
                </a:lnTo>
                <a:lnTo>
                  <a:pt x="217" y="564"/>
                </a:lnTo>
                <a:lnTo>
                  <a:pt x="217" y="564"/>
                </a:lnTo>
                <a:close/>
                <a:moveTo>
                  <a:pt x="1613" y="1991"/>
                </a:moveTo>
                <a:lnTo>
                  <a:pt x="1594" y="2002"/>
                </a:lnTo>
                <a:lnTo>
                  <a:pt x="1555" y="1934"/>
                </a:lnTo>
                <a:lnTo>
                  <a:pt x="1574" y="1922"/>
                </a:lnTo>
                <a:lnTo>
                  <a:pt x="1613" y="1991"/>
                </a:lnTo>
                <a:lnTo>
                  <a:pt x="1613" y="1991"/>
                </a:lnTo>
                <a:close/>
                <a:moveTo>
                  <a:pt x="583" y="205"/>
                </a:moveTo>
                <a:lnTo>
                  <a:pt x="564" y="217"/>
                </a:lnTo>
                <a:lnTo>
                  <a:pt x="525" y="151"/>
                </a:lnTo>
                <a:lnTo>
                  <a:pt x="544" y="139"/>
                </a:lnTo>
                <a:lnTo>
                  <a:pt x="583" y="205"/>
                </a:lnTo>
                <a:lnTo>
                  <a:pt x="583" y="205"/>
                </a:lnTo>
                <a:close/>
                <a:moveTo>
                  <a:pt x="1044" y="1965"/>
                </a:moveTo>
                <a:lnTo>
                  <a:pt x="1094" y="1965"/>
                </a:lnTo>
                <a:lnTo>
                  <a:pt x="1094" y="2139"/>
                </a:lnTo>
                <a:lnTo>
                  <a:pt x="1044" y="2139"/>
                </a:lnTo>
                <a:lnTo>
                  <a:pt x="1044" y="1965"/>
                </a:lnTo>
                <a:lnTo>
                  <a:pt x="1044" y="1965"/>
                </a:lnTo>
                <a:close/>
                <a:moveTo>
                  <a:pt x="2138" y="1043"/>
                </a:moveTo>
                <a:lnTo>
                  <a:pt x="2138" y="1096"/>
                </a:lnTo>
                <a:lnTo>
                  <a:pt x="1964" y="1096"/>
                </a:lnTo>
                <a:lnTo>
                  <a:pt x="1964" y="1043"/>
                </a:lnTo>
                <a:lnTo>
                  <a:pt x="2138" y="1043"/>
                </a:lnTo>
                <a:lnTo>
                  <a:pt x="2138" y="1043"/>
                </a:lnTo>
                <a:close/>
                <a:moveTo>
                  <a:pt x="174" y="1043"/>
                </a:moveTo>
                <a:lnTo>
                  <a:pt x="174" y="1096"/>
                </a:lnTo>
                <a:lnTo>
                  <a:pt x="0" y="1096"/>
                </a:lnTo>
                <a:lnTo>
                  <a:pt x="0" y="1043"/>
                </a:lnTo>
                <a:lnTo>
                  <a:pt x="174" y="1043"/>
                </a:lnTo>
                <a:close/>
              </a:path>
            </a:pathLst>
          </a:custGeom>
          <a:gradFill flip="none" rotWithShape="1">
            <a:gsLst>
              <a:gs pos="0">
                <a:schemeClr val="bg1"/>
              </a:gs>
              <a:gs pos="100000">
                <a:schemeClr val="bg1">
                  <a:lumMod val="85000"/>
                </a:schemeClr>
              </a:gs>
            </a:gsLst>
            <a:lin ang="189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ar-SA" sz="2400" dirty="0">
              <a:solidFill>
                <a:prstClr val="black"/>
              </a:solidFill>
              <a:latin typeface="思源黑体 CN Normal" panose="020B0400000000000000" pitchFamily="34" charset="-122"/>
            </a:endParaRPr>
          </a:p>
        </p:txBody>
      </p:sp>
      <p:sp>
        <p:nvSpPr>
          <p:cNvPr id="39" name="Freeform6"/>
          <p:cNvSpPr>
            <a:spLocks noEditPoints="1"/>
          </p:cNvSpPr>
          <p:nvPr/>
        </p:nvSpPr>
        <p:spPr bwMode="auto">
          <a:xfrm>
            <a:off x="6427226" y="1944358"/>
            <a:ext cx="1811460" cy="2374972"/>
          </a:xfrm>
          <a:custGeom>
            <a:avLst/>
            <a:gdLst/>
            <a:ahLst/>
            <a:cxnLst>
              <a:cxn ang="0">
                <a:pos x="1773" y="924"/>
              </a:cxn>
              <a:cxn ang="0">
                <a:pos x="2169" y="1101"/>
              </a:cxn>
              <a:cxn ang="0">
                <a:pos x="2405" y="1290"/>
              </a:cxn>
              <a:cxn ang="0">
                <a:pos x="2594" y="1526"/>
              </a:cxn>
              <a:cxn ang="0">
                <a:pos x="2730" y="1799"/>
              </a:cxn>
              <a:cxn ang="0">
                <a:pos x="2804" y="2101"/>
              </a:cxn>
              <a:cxn ang="0">
                <a:pos x="2810" y="2427"/>
              </a:cxn>
              <a:cxn ang="0">
                <a:pos x="2678" y="2893"/>
              </a:cxn>
              <a:cxn ang="0">
                <a:pos x="2403" y="3279"/>
              </a:cxn>
              <a:cxn ang="0">
                <a:pos x="2018" y="3554"/>
              </a:cxn>
              <a:cxn ang="0">
                <a:pos x="1552" y="3684"/>
              </a:cxn>
              <a:cxn ang="0">
                <a:pos x="1125" y="3663"/>
              </a:cxn>
              <a:cxn ang="0">
                <a:pos x="679" y="3487"/>
              </a:cxn>
              <a:cxn ang="0">
                <a:pos x="322" y="3179"/>
              </a:cxn>
              <a:cxn ang="0">
                <a:pos x="86" y="2768"/>
              </a:cxn>
              <a:cxn ang="0">
                <a:pos x="0" y="2285"/>
              </a:cxn>
              <a:cxn ang="0">
                <a:pos x="25" y="2012"/>
              </a:cxn>
              <a:cxn ang="0">
                <a:pos x="119" y="1717"/>
              </a:cxn>
              <a:cxn ang="0">
                <a:pos x="271" y="1454"/>
              </a:cxn>
              <a:cxn ang="0">
                <a:pos x="474" y="1232"/>
              </a:cxn>
              <a:cxn ang="0">
                <a:pos x="774" y="754"/>
              </a:cxn>
              <a:cxn ang="0">
                <a:pos x="1145" y="901"/>
              </a:cxn>
              <a:cxn ang="0">
                <a:pos x="1246" y="688"/>
              </a:cxn>
              <a:cxn ang="0">
                <a:pos x="1100" y="558"/>
              </a:cxn>
              <a:cxn ang="0">
                <a:pos x="1043" y="365"/>
              </a:cxn>
              <a:cxn ang="0">
                <a:pos x="1106" y="160"/>
              </a:cxn>
              <a:cxn ang="0">
                <a:pos x="1301" y="16"/>
              </a:cxn>
              <a:cxn ang="0">
                <a:pos x="1515" y="16"/>
              </a:cxn>
              <a:cxn ang="0">
                <a:pos x="1710" y="160"/>
              </a:cxn>
              <a:cxn ang="0">
                <a:pos x="1773" y="365"/>
              </a:cxn>
              <a:cxn ang="0">
                <a:pos x="1716" y="558"/>
              </a:cxn>
              <a:cxn ang="0">
                <a:pos x="1570" y="688"/>
              </a:cxn>
              <a:cxn ang="0">
                <a:pos x="1517" y="563"/>
              </a:cxn>
              <a:cxn ang="0">
                <a:pos x="1628" y="425"/>
              </a:cxn>
              <a:cxn ang="0">
                <a:pos x="1619" y="275"/>
              </a:cxn>
              <a:cxn ang="0">
                <a:pos x="1517" y="164"/>
              </a:cxn>
              <a:cxn ang="0">
                <a:pos x="1385" y="136"/>
              </a:cxn>
              <a:cxn ang="0">
                <a:pos x="1246" y="203"/>
              </a:cxn>
              <a:cxn ang="0">
                <a:pos x="1182" y="341"/>
              </a:cxn>
              <a:cxn ang="0">
                <a:pos x="1231" y="507"/>
              </a:cxn>
              <a:cxn ang="0">
                <a:pos x="1408" y="1107"/>
              </a:cxn>
              <a:cxn ang="0">
                <a:pos x="1812" y="1179"/>
              </a:cxn>
              <a:cxn ang="0">
                <a:pos x="2155" y="1376"/>
              </a:cxn>
              <a:cxn ang="0">
                <a:pos x="2414" y="1674"/>
              </a:cxn>
              <a:cxn ang="0">
                <a:pos x="2561" y="2047"/>
              </a:cxn>
              <a:cxn ang="0">
                <a:pos x="2578" y="2404"/>
              </a:cxn>
              <a:cxn ang="0">
                <a:pos x="2469" y="2793"/>
              </a:cxn>
              <a:cxn ang="0">
                <a:pos x="2239" y="3115"/>
              </a:cxn>
              <a:cxn ang="0">
                <a:pos x="1917" y="3345"/>
              </a:cxn>
              <a:cxn ang="0">
                <a:pos x="1529" y="3454"/>
              </a:cxn>
              <a:cxn ang="0">
                <a:pos x="1172" y="3437"/>
              </a:cxn>
              <a:cxn ang="0">
                <a:pos x="800" y="3290"/>
              </a:cxn>
              <a:cxn ang="0">
                <a:pos x="501" y="3031"/>
              </a:cxn>
              <a:cxn ang="0">
                <a:pos x="302" y="2688"/>
              </a:cxn>
              <a:cxn ang="0">
                <a:pos x="232" y="2285"/>
              </a:cxn>
              <a:cxn ang="0">
                <a:pos x="285" y="1936"/>
              </a:cxn>
              <a:cxn ang="0">
                <a:pos x="466" y="1581"/>
              </a:cxn>
              <a:cxn ang="0">
                <a:pos x="751" y="1310"/>
              </a:cxn>
              <a:cxn ang="0">
                <a:pos x="1115" y="1144"/>
              </a:cxn>
            </a:cxnLst>
            <a:rect l="0" t="0" r="r" b="b"/>
            <a:pathLst>
              <a:path w="2816" h="3692">
                <a:moveTo>
                  <a:pt x="1517" y="881"/>
                </a:moveTo>
                <a:lnTo>
                  <a:pt x="1517" y="881"/>
                </a:lnTo>
                <a:lnTo>
                  <a:pt x="1570" y="885"/>
                </a:lnTo>
                <a:lnTo>
                  <a:pt x="1621" y="893"/>
                </a:lnTo>
                <a:lnTo>
                  <a:pt x="1671" y="901"/>
                </a:lnTo>
                <a:lnTo>
                  <a:pt x="1722" y="912"/>
                </a:lnTo>
                <a:lnTo>
                  <a:pt x="1773" y="924"/>
                </a:lnTo>
                <a:lnTo>
                  <a:pt x="1821" y="938"/>
                </a:lnTo>
                <a:lnTo>
                  <a:pt x="1868" y="953"/>
                </a:lnTo>
                <a:lnTo>
                  <a:pt x="1917" y="971"/>
                </a:lnTo>
                <a:lnTo>
                  <a:pt x="2042" y="754"/>
                </a:lnTo>
                <a:lnTo>
                  <a:pt x="2286" y="897"/>
                </a:lnTo>
                <a:lnTo>
                  <a:pt x="2169" y="1101"/>
                </a:lnTo>
                <a:lnTo>
                  <a:pt x="2169" y="1101"/>
                </a:lnTo>
                <a:lnTo>
                  <a:pt x="2206" y="1125"/>
                </a:lnTo>
                <a:lnTo>
                  <a:pt x="2241" y="1150"/>
                </a:lnTo>
                <a:lnTo>
                  <a:pt x="2276" y="1175"/>
                </a:lnTo>
                <a:lnTo>
                  <a:pt x="2309" y="1203"/>
                </a:lnTo>
                <a:lnTo>
                  <a:pt x="2342" y="1232"/>
                </a:lnTo>
                <a:lnTo>
                  <a:pt x="2373" y="1261"/>
                </a:lnTo>
                <a:lnTo>
                  <a:pt x="2405" y="1290"/>
                </a:lnTo>
                <a:lnTo>
                  <a:pt x="2434" y="1322"/>
                </a:lnTo>
                <a:lnTo>
                  <a:pt x="2463" y="1353"/>
                </a:lnTo>
                <a:lnTo>
                  <a:pt x="2492" y="1386"/>
                </a:lnTo>
                <a:lnTo>
                  <a:pt x="2520" y="1421"/>
                </a:lnTo>
                <a:lnTo>
                  <a:pt x="2545" y="1454"/>
                </a:lnTo>
                <a:lnTo>
                  <a:pt x="2570" y="1489"/>
                </a:lnTo>
                <a:lnTo>
                  <a:pt x="2594" y="1526"/>
                </a:lnTo>
                <a:lnTo>
                  <a:pt x="2617" y="1563"/>
                </a:lnTo>
                <a:lnTo>
                  <a:pt x="2639" y="1600"/>
                </a:lnTo>
                <a:lnTo>
                  <a:pt x="2660" y="1639"/>
                </a:lnTo>
                <a:lnTo>
                  <a:pt x="2680" y="1678"/>
                </a:lnTo>
                <a:lnTo>
                  <a:pt x="2697" y="1717"/>
                </a:lnTo>
                <a:lnTo>
                  <a:pt x="2715" y="1758"/>
                </a:lnTo>
                <a:lnTo>
                  <a:pt x="2730" y="1799"/>
                </a:lnTo>
                <a:lnTo>
                  <a:pt x="2744" y="1840"/>
                </a:lnTo>
                <a:lnTo>
                  <a:pt x="2758" y="1883"/>
                </a:lnTo>
                <a:lnTo>
                  <a:pt x="2769" y="1926"/>
                </a:lnTo>
                <a:lnTo>
                  <a:pt x="2781" y="1969"/>
                </a:lnTo>
                <a:lnTo>
                  <a:pt x="2791" y="2012"/>
                </a:lnTo>
                <a:lnTo>
                  <a:pt x="2798" y="2057"/>
                </a:lnTo>
                <a:lnTo>
                  <a:pt x="2804" y="2101"/>
                </a:lnTo>
                <a:lnTo>
                  <a:pt x="2810" y="2146"/>
                </a:lnTo>
                <a:lnTo>
                  <a:pt x="2814" y="2191"/>
                </a:lnTo>
                <a:lnTo>
                  <a:pt x="2816" y="2238"/>
                </a:lnTo>
                <a:lnTo>
                  <a:pt x="2816" y="2285"/>
                </a:lnTo>
                <a:lnTo>
                  <a:pt x="2816" y="2285"/>
                </a:lnTo>
                <a:lnTo>
                  <a:pt x="2814" y="2357"/>
                </a:lnTo>
                <a:lnTo>
                  <a:pt x="2810" y="2427"/>
                </a:lnTo>
                <a:lnTo>
                  <a:pt x="2800" y="2497"/>
                </a:lnTo>
                <a:lnTo>
                  <a:pt x="2789" y="2567"/>
                </a:lnTo>
                <a:lnTo>
                  <a:pt x="2771" y="2635"/>
                </a:lnTo>
                <a:lnTo>
                  <a:pt x="2754" y="2702"/>
                </a:lnTo>
                <a:lnTo>
                  <a:pt x="2730" y="2768"/>
                </a:lnTo>
                <a:lnTo>
                  <a:pt x="2705" y="2830"/>
                </a:lnTo>
                <a:lnTo>
                  <a:pt x="2678" y="2893"/>
                </a:lnTo>
                <a:lnTo>
                  <a:pt x="2646" y="2953"/>
                </a:lnTo>
                <a:lnTo>
                  <a:pt x="2611" y="3014"/>
                </a:lnTo>
                <a:lnTo>
                  <a:pt x="2576" y="3070"/>
                </a:lnTo>
                <a:lnTo>
                  <a:pt x="2535" y="3125"/>
                </a:lnTo>
                <a:lnTo>
                  <a:pt x="2494" y="3179"/>
                </a:lnTo>
                <a:lnTo>
                  <a:pt x="2449" y="3230"/>
                </a:lnTo>
                <a:lnTo>
                  <a:pt x="2403" y="3279"/>
                </a:lnTo>
                <a:lnTo>
                  <a:pt x="2354" y="3326"/>
                </a:lnTo>
                <a:lnTo>
                  <a:pt x="2303" y="3370"/>
                </a:lnTo>
                <a:lnTo>
                  <a:pt x="2250" y="3411"/>
                </a:lnTo>
                <a:lnTo>
                  <a:pt x="2194" y="3450"/>
                </a:lnTo>
                <a:lnTo>
                  <a:pt x="2137" y="3487"/>
                </a:lnTo>
                <a:lnTo>
                  <a:pt x="2079" y="3522"/>
                </a:lnTo>
                <a:lnTo>
                  <a:pt x="2018" y="3554"/>
                </a:lnTo>
                <a:lnTo>
                  <a:pt x="1956" y="3581"/>
                </a:lnTo>
                <a:lnTo>
                  <a:pt x="1892" y="3606"/>
                </a:lnTo>
                <a:lnTo>
                  <a:pt x="1825" y="3628"/>
                </a:lnTo>
                <a:lnTo>
                  <a:pt x="1759" y="3647"/>
                </a:lnTo>
                <a:lnTo>
                  <a:pt x="1691" y="3663"/>
                </a:lnTo>
                <a:lnTo>
                  <a:pt x="1623" y="3676"/>
                </a:lnTo>
                <a:lnTo>
                  <a:pt x="1552" y="3684"/>
                </a:lnTo>
                <a:lnTo>
                  <a:pt x="1480" y="3690"/>
                </a:lnTo>
                <a:lnTo>
                  <a:pt x="1408" y="3692"/>
                </a:lnTo>
                <a:lnTo>
                  <a:pt x="1408" y="3692"/>
                </a:lnTo>
                <a:lnTo>
                  <a:pt x="1336" y="3690"/>
                </a:lnTo>
                <a:lnTo>
                  <a:pt x="1264" y="3684"/>
                </a:lnTo>
                <a:lnTo>
                  <a:pt x="1193" y="3676"/>
                </a:lnTo>
                <a:lnTo>
                  <a:pt x="1125" y="3663"/>
                </a:lnTo>
                <a:lnTo>
                  <a:pt x="1057" y="3647"/>
                </a:lnTo>
                <a:lnTo>
                  <a:pt x="991" y="3628"/>
                </a:lnTo>
                <a:lnTo>
                  <a:pt x="924" y="3606"/>
                </a:lnTo>
                <a:lnTo>
                  <a:pt x="860" y="3581"/>
                </a:lnTo>
                <a:lnTo>
                  <a:pt x="798" y="3554"/>
                </a:lnTo>
                <a:lnTo>
                  <a:pt x="737" y="3522"/>
                </a:lnTo>
                <a:lnTo>
                  <a:pt x="679" y="3487"/>
                </a:lnTo>
                <a:lnTo>
                  <a:pt x="622" y="3450"/>
                </a:lnTo>
                <a:lnTo>
                  <a:pt x="566" y="3411"/>
                </a:lnTo>
                <a:lnTo>
                  <a:pt x="513" y="3370"/>
                </a:lnTo>
                <a:lnTo>
                  <a:pt x="462" y="3326"/>
                </a:lnTo>
                <a:lnTo>
                  <a:pt x="413" y="3279"/>
                </a:lnTo>
                <a:lnTo>
                  <a:pt x="367" y="3230"/>
                </a:lnTo>
                <a:lnTo>
                  <a:pt x="322" y="3179"/>
                </a:lnTo>
                <a:lnTo>
                  <a:pt x="281" y="3125"/>
                </a:lnTo>
                <a:lnTo>
                  <a:pt x="240" y="3070"/>
                </a:lnTo>
                <a:lnTo>
                  <a:pt x="205" y="3014"/>
                </a:lnTo>
                <a:lnTo>
                  <a:pt x="170" y="2953"/>
                </a:lnTo>
                <a:lnTo>
                  <a:pt x="138" y="2893"/>
                </a:lnTo>
                <a:lnTo>
                  <a:pt x="111" y="2830"/>
                </a:lnTo>
                <a:lnTo>
                  <a:pt x="86" y="2768"/>
                </a:lnTo>
                <a:lnTo>
                  <a:pt x="62" y="2702"/>
                </a:lnTo>
                <a:lnTo>
                  <a:pt x="45" y="2635"/>
                </a:lnTo>
                <a:lnTo>
                  <a:pt x="27" y="2567"/>
                </a:lnTo>
                <a:lnTo>
                  <a:pt x="16" y="2497"/>
                </a:lnTo>
                <a:lnTo>
                  <a:pt x="6" y="2427"/>
                </a:lnTo>
                <a:lnTo>
                  <a:pt x="2" y="2357"/>
                </a:lnTo>
                <a:lnTo>
                  <a:pt x="0" y="2285"/>
                </a:lnTo>
                <a:lnTo>
                  <a:pt x="0" y="2285"/>
                </a:lnTo>
                <a:lnTo>
                  <a:pt x="0" y="2238"/>
                </a:lnTo>
                <a:lnTo>
                  <a:pt x="2" y="2191"/>
                </a:lnTo>
                <a:lnTo>
                  <a:pt x="6" y="2146"/>
                </a:lnTo>
                <a:lnTo>
                  <a:pt x="12" y="2101"/>
                </a:lnTo>
                <a:lnTo>
                  <a:pt x="18" y="2057"/>
                </a:lnTo>
                <a:lnTo>
                  <a:pt x="25" y="2012"/>
                </a:lnTo>
                <a:lnTo>
                  <a:pt x="35" y="1969"/>
                </a:lnTo>
                <a:lnTo>
                  <a:pt x="47" y="1926"/>
                </a:lnTo>
                <a:lnTo>
                  <a:pt x="58" y="1883"/>
                </a:lnTo>
                <a:lnTo>
                  <a:pt x="72" y="1840"/>
                </a:lnTo>
                <a:lnTo>
                  <a:pt x="86" y="1799"/>
                </a:lnTo>
                <a:lnTo>
                  <a:pt x="101" y="1758"/>
                </a:lnTo>
                <a:lnTo>
                  <a:pt x="119" y="1717"/>
                </a:lnTo>
                <a:lnTo>
                  <a:pt x="136" y="1678"/>
                </a:lnTo>
                <a:lnTo>
                  <a:pt x="156" y="1639"/>
                </a:lnTo>
                <a:lnTo>
                  <a:pt x="177" y="1600"/>
                </a:lnTo>
                <a:lnTo>
                  <a:pt x="199" y="1563"/>
                </a:lnTo>
                <a:lnTo>
                  <a:pt x="222" y="1526"/>
                </a:lnTo>
                <a:lnTo>
                  <a:pt x="246" y="1489"/>
                </a:lnTo>
                <a:lnTo>
                  <a:pt x="271" y="1454"/>
                </a:lnTo>
                <a:lnTo>
                  <a:pt x="296" y="1421"/>
                </a:lnTo>
                <a:lnTo>
                  <a:pt x="324" y="1386"/>
                </a:lnTo>
                <a:lnTo>
                  <a:pt x="353" y="1353"/>
                </a:lnTo>
                <a:lnTo>
                  <a:pt x="382" y="1322"/>
                </a:lnTo>
                <a:lnTo>
                  <a:pt x="411" y="1290"/>
                </a:lnTo>
                <a:lnTo>
                  <a:pt x="443" y="1261"/>
                </a:lnTo>
                <a:lnTo>
                  <a:pt x="474" y="1232"/>
                </a:lnTo>
                <a:lnTo>
                  <a:pt x="507" y="1203"/>
                </a:lnTo>
                <a:lnTo>
                  <a:pt x="540" y="1175"/>
                </a:lnTo>
                <a:lnTo>
                  <a:pt x="575" y="1150"/>
                </a:lnTo>
                <a:lnTo>
                  <a:pt x="610" y="1125"/>
                </a:lnTo>
                <a:lnTo>
                  <a:pt x="647" y="1101"/>
                </a:lnTo>
                <a:lnTo>
                  <a:pt x="530" y="897"/>
                </a:lnTo>
                <a:lnTo>
                  <a:pt x="774" y="754"/>
                </a:lnTo>
                <a:lnTo>
                  <a:pt x="899" y="971"/>
                </a:lnTo>
                <a:lnTo>
                  <a:pt x="899" y="971"/>
                </a:lnTo>
                <a:lnTo>
                  <a:pt x="948" y="953"/>
                </a:lnTo>
                <a:lnTo>
                  <a:pt x="995" y="938"/>
                </a:lnTo>
                <a:lnTo>
                  <a:pt x="1043" y="924"/>
                </a:lnTo>
                <a:lnTo>
                  <a:pt x="1094" y="912"/>
                </a:lnTo>
                <a:lnTo>
                  <a:pt x="1145" y="901"/>
                </a:lnTo>
                <a:lnTo>
                  <a:pt x="1195" y="893"/>
                </a:lnTo>
                <a:lnTo>
                  <a:pt x="1246" y="885"/>
                </a:lnTo>
                <a:lnTo>
                  <a:pt x="1299" y="881"/>
                </a:lnTo>
                <a:lnTo>
                  <a:pt x="1299" y="711"/>
                </a:lnTo>
                <a:lnTo>
                  <a:pt x="1299" y="711"/>
                </a:lnTo>
                <a:lnTo>
                  <a:pt x="1271" y="702"/>
                </a:lnTo>
                <a:lnTo>
                  <a:pt x="1246" y="688"/>
                </a:lnTo>
                <a:lnTo>
                  <a:pt x="1221" y="674"/>
                </a:lnTo>
                <a:lnTo>
                  <a:pt x="1197" y="659"/>
                </a:lnTo>
                <a:lnTo>
                  <a:pt x="1174" y="641"/>
                </a:lnTo>
                <a:lnTo>
                  <a:pt x="1153" y="624"/>
                </a:lnTo>
                <a:lnTo>
                  <a:pt x="1133" y="602"/>
                </a:lnTo>
                <a:lnTo>
                  <a:pt x="1115" y="581"/>
                </a:lnTo>
                <a:lnTo>
                  <a:pt x="1100" y="558"/>
                </a:lnTo>
                <a:lnTo>
                  <a:pt x="1086" y="532"/>
                </a:lnTo>
                <a:lnTo>
                  <a:pt x="1073" y="507"/>
                </a:lnTo>
                <a:lnTo>
                  <a:pt x="1063" y="480"/>
                </a:lnTo>
                <a:lnTo>
                  <a:pt x="1055" y="452"/>
                </a:lnTo>
                <a:lnTo>
                  <a:pt x="1049" y="423"/>
                </a:lnTo>
                <a:lnTo>
                  <a:pt x="1045" y="394"/>
                </a:lnTo>
                <a:lnTo>
                  <a:pt x="1043" y="365"/>
                </a:lnTo>
                <a:lnTo>
                  <a:pt x="1043" y="365"/>
                </a:lnTo>
                <a:lnTo>
                  <a:pt x="1045" y="327"/>
                </a:lnTo>
                <a:lnTo>
                  <a:pt x="1051" y="290"/>
                </a:lnTo>
                <a:lnTo>
                  <a:pt x="1061" y="255"/>
                </a:lnTo>
                <a:lnTo>
                  <a:pt x="1073" y="222"/>
                </a:lnTo>
                <a:lnTo>
                  <a:pt x="1088" y="191"/>
                </a:lnTo>
                <a:lnTo>
                  <a:pt x="1106" y="160"/>
                </a:lnTo>
                <a:lnTo>
                  <a:pt x="1127" y="133"/>
                </a:lnTo>
                <a:lnTo>
                  <a:pt x="1151" y="107"/>
                </a:lnTo>
                <a:lnTo>
                  <a:pt x="1178" y="84"/>
                </a:lnTo>
                <a:lnTo>
                  <a:pt x="1205" y="62"/>
                </a:lnTo>
                <a:lnTo>
                  <a:pt x="1234" y="45"/>
                </a:lnTo>
                <a:lnTo>
                  <a:pt x="1268" y="29"/>
                </a:lnTo>
                <a:lnTo>
                  <a:pt x="1301" y="16"/>
                </a:lnTo>
                <a:lnTo>
                  <a:pt x="1336" y="8"/>
                </a:lnTo>
                <a:lnTo>
                  <a:pt x="1371" y="2"/>
                </a:lnTo>
                <a:lnTo>
                  <a:pt x="1408" y="0"/>
                </a:lnTo>
                <a:lnTo>
                  <a:pt x="1408" y="0"/>
                </a:lnTo>
                <a:lnTo>
                  <a:pt x="1445" y="2"/>
                </a:lnTo>
                <a:lnTo>
                  <a:pt x="1480" y="8"/>
                </a:lnTo>
                <a:lnTo>
                  <a:pt x="1515" y="16"/>
                </a:lnTo>
                <a:lnTo>
                  <a:pt x="1548" y="29"/>
                </a:lnTo>
                <a:lnTo>
                  <a:pt x="1582" y="45"/>
                </a:lnTo>
                <a:lnTo>
                  <a:pt x="1611" y="62"/>
                </a:lnTo>
                <a:lnTo>
                  <a:pt x="1638" y="84"/>
                </a:lnTo>
                <a:lnTo>
                  <a:pt x="1665" y="107"/>
                </a:lnTo>
                <a:lnTo>
                  <a:pt x="1689" y="133"/>
                </a:lnTo>
                <a:lnTo>
                  <a:pt x="1710" y="160"/>
                </a:lnTo>
                <a:lnTo>
                  <a:pt x="1728" y="191"/>
                </a:lnTo>
                <a:lnTo>
                  <a:pt x="1743" y="222"/>
                </a:lnTo>
                <a:lnTo>
                  <a:pt x="1755" y="255"/>
                </a:lnTo>
                <a:lnTo>
                  <a:pt x="1765" y="290"/>
                </a:lnTo>
                <a:lnTo>
                  <a:pt x="1771" y="327"/>
                </a:lnTo>
                <a:lnTo>
                  <a:pt x="1773" y="365"/>
                </a:lnTo>
                <a:lnTo>
                  <a:pt x="1773" y="365"/>
                </a:lnTo>
                <a:lnTo>
                  <a:pt x="1771" y="394"/>
                </a:lnTo>
                <a:lnTo>
                  <a:pt x="1767" y="423"/>
                </a:lnTo>
                <a:lnTo>
                  <a:pt x="1761" y="452"/>
                </a:lnTo>
                <a:lnTo>
                  <a:pt x="1753" y="480"/>
                </a:lnTo>
                <a:lnTo>
                  <a:pt x="1743" y="507"/>
                </a:lnTo>
                <a:lnTo>
                  <a:pt x="1730" y="532"/>
                </a:lnTo>
                <a:lnTo>
                  <a:pt x="1716" y="558"/>
                </a:lnTo>
                <a:lnTo>
                  <a:pt x="1701" y="581"/>
                </a:lnTo>
                <a:lnTo>
                  <a:pt x="1683" y="602"/>
                </a:lnTo>
                <a:lnTo>
                  <a:pt x="1663" y="624"/>
                </a:lnTo>
                <a:lnTo>
                  <a:pt x="1642" y="641"/>
                </a:lnTo>
                <a:lnTo>
                  <a:pt x="1619" y="659"/>
                </a:lnTo>
                <a:lnTo>
                  <a:pt x="1595" y="674"/>
                </a:lnTo>
                <a:lnTo>
                  <a:pt x="1570" y="688"/>
                </a:lnTo>
                <a:lnTo>
                  <a:pt x="1545" y="702"/>
                </a:lnTo>
                <a:lnTo>
                  <a:pt x="1517" y="711"/>
                </a:lnTo>
                <a:lnTo>
                  <a:pt x="1517" y="881"/>
                </a:lnTo>
                <a:lnTo>
                  <a:pt x="1517" y="881"/>
                </a:lnTo>
                <a:close/>
                <a:moveTo>
                  <a:pt x="1299" y="402"/>
                </a:moveTo>
                <a:lnTo>
                  <a:pt x="1517" y="402"/>
                </a:lnTo>
                <a:lnTo>
                  <a:pt x="1517" y="563"/>
                </a:lnTo>
                <a:lnTo>
                  <a:pt x="1517" y="563"/>
                </a:lnTo>
                <a:lnTo>
                  <a:pt x="1543" y="548"/>
                </a:lnTo>
                <a:lnTo>
                  <a:pt x="1566" y="528"/>
                </a:lnTo>
                <a:lnTo>
                  <a:pt x="1585" y="507"/>
                </a:lnTo>
                <a:lnTo>
                  <a:pt x="1603" y="481"/>
                </a:lnTo>
                <a:lnTo>
                  <a:pt x="1617" y="454"/>
                </a:lnTo>
                <a:lnTo>
                  <a:pt x="1628" y="425"/>
                </a:lnTo>
                <a:lnTo>
                  <a:pt x="1634" y="396"/>
                </a:lnTo>
                <a:lnTo>
                  <a:pt x="1636" y="365"/>
                </a:lnTo>
                <a:lnTo>
                  <a:pt x="1636" y="365"/>
                </a:lnTo>
                <a:lnTo>
                  <a:pt x="1634" y="341"/>
                </a:lnTo>
                <a:lnTo>
                  <a:pt x="1632" y="318"/>
                </a:lnTo>
                <a:lnTo>
                  <a:pt x="1626" y="296"/>
                </a:lnTo>
                <a:lnTo>
                  <a:pt x="1619" y="275"/>
                </a:lnTo>
                <a:lnTo>
                  <a:pt x="1609" y="255"/>
                </a:lnTo>
                <a:lnTo>
                  <a:pt x="1597" y="236"/>
                </a:lnTo>
                <a:lnTo>
                  <a:pt x="1584" y="218"/>
                </a:lnTo>
                <a:lnTo>
                  <a:pt x="1570" y="203"/>
                </a:lnTo>
                <a:lnTo>
                  <a:pt x="1552" y="187"/>
                </a:lnTo>
                <a:lnTo>
                  <a:pt x="1535" y="175"/>
                </a:lnTo>
                <a:lnTo>
                  <a:pt x="1517" y="164"/>
                </a:lnTo>
                <a:lnTo>
                  <a:pt x="1496" y="154"/>
                </a:lnTo>
                <a:lnTo>
                  <a:pt x="1476" y="146"/>
                </a:lnTo>
                <a:lnTo>
                  <a:pt x="1453" y="140"/>
                </a:lnTo>
                <a:lnTo>
                  <a:pt x="1431" y="136"/>
                </a:lnTo>
                <a:lnTo>
                  <a:pt x="1408" y="136"/>
                </a:lnTo>
                <a:lnTo>
                  <a:pt x="1408" y="136"/>
                </a:lnTo>
                <a:lnTo>
                  <a:pt x="1385" y="136"/>
                </a:lnTo>
                <a:lnTo>
                  <a:pt x="1363" y="140"/>
                </a:lnTo>
                <a:lnTo>
                  <a:pt x="1340" y="146"/>
                </a:lnTo>
                <a:lnTo>
                  <a:pt x="1320" y="154"/>
                </a:lnTo>
                <a:lnTo>
                  <a:pt x="1299" y="164"/>
                </a:lnTo>
                <a:lnTo>
                  <a:pt x="1281" y="175"/>
                </a:lnTo>
                <a:lnTo>
                  <a:pt x="1264" y="187"/>
                </a:lnTo>
                <a:lnTo>
                  <a:pt x="1246" y="203"/>
                </a:lnTo>
                <a:lnTo>
                  <a:pt x="1232" y="218"/>
                </a:lnTo>
                <a:lnTo>
                  <a:pt x="1219" y="236"/>
                </a:lnTo>
                <a:lnTo>
                  <a:pt x="1207" y="255"/>
                </a:lnTo>
                <a:lnTo>
                  <a:pt x="1197" y="275"/>
                </a:lnTo>
                <a:lnTo>
                  <a:pt x="1190" y="296"/>
                </a:lnTo>
                <a:lnTo>
                  <a:pt x="1184" y="318"/>
                </a:lnTo>
                <a:lnTo>
                  <a:pt x="1182" y="341"/>
                </a:lnTo>
                <a:lnTo>
                  <a:pt x="1180" y="365"/>
                </a:lnTo>
                <a:lnTo>
                  <a:pt x="1180" y="365"/>
                </a:lnTo>
                <a:lnTo>
                  <a:pt x="1182" y="396"/>
                </a:lnTo>
                <a:lnTo>
                  <a:pt x="1188" y="425"/>
                </a:lnTo>
                <a:lnTo>
                  <a:pt x="1199" y="454"/>
                </a:lnTo>
                <a:lnTo>
                  <a:pt x="1213" y="481"/>
                </a:lnTo>
                <a:lnTo>
                  <a:pt x="1231" y="507"/>
                </a:lnTo>
                <a:lnTo>
                  <a:pt x="1250" y="528"/>
                </a:lnTo>
                <a:lnTo>
                  <a:pt x="1273" y="548"/>
                </a:lnTo>
                <a:lnTo>
                  <a:pt x="1299" y="563"/>
                </a:lnTo>
                <a:lnTo>
                  <a:pt x="1299" y="402"/>
                </a:lnTo>
                <a:lnTo>
                  <a:pt x="1299" y="402"/>
                </a:lnTo>
                <a:close/>
                <a:moveTo>
                  <a:pt x="1408" y="1107"/>
                </a:moveTo>
                <a:lnTo>
                  <a:pt x="1408" y="1107"/>
                </a:lnTo>
                <a:lnTo>
                  <a:pt x="1468" y="1109"/>
                </a:lnTo>
                <a:lnTo>
                  <a:pt x="1529" y="1113"/>
                </a:lnTo>
                <a:lnTo>
                  <a:pt x="1587" y="1121"/>
                </a:lnTo>
                <a:lnTo>
                  <a:pt x="1644" y="1133"/>
                </a:lnTo>
                <a:lnTo>
                  <a:pt x="1701" y="1144"/>
                </a:lnTo>
                <a:lnTo>
                  <a:pt x="1757" y="1160"/>
                </a:lnTo>
                <a:lnTo>
                  <a:pt x="1812" y="1179"/>
                </a:lnTo>
                <a:lnTo>
                  <a:pt x="1864" y="1201"/>
                </a:lnTo>
                <a:lnTo>
                  <a:pt x="1917" y="1224"/>
                </a:lnTo>
                <a:lnTo>
                  <a:pt x="1968" y="1250"/>
                </a:lnTo>
                <a:lnTo>
                  <a:pt x="2016" y="1279"/>
                </a:lnTo>
                <a:lnTo>
                  <a:pt x="2065" y="1310"/>
                </a:lnTo>
                <a:lnTo>
                  <a:pt x="2112" y="1341"/>
                </a:lnTo>
                <a:lnTo>
                  <a:pt x="2155" y="1376"/>
                </a:lnTo>
                <a:lnTo>
                  <a:pt x="2198" y="1413"/>
                </a:lnTo>
                <a:lnTo>
                  <a:pt x="2239" y="1452"/>
                </a:lnTo>
                <a:lnTo>
                  <a:pt x="2278" y="1493"/>
                </a:lnTo>
                <a:lnTo>
                  <a:pt x="2315" y="1536"/>
                </a:lnTo>
                <a:lnTo>
                  <a:pt x="2350" y="1581"/>
                </a:lnTo>
                <a:lnTo>
                  <a:pt x="2383" y="1628"/>
                </a:lnTo>
                <a:lnTo>
                  <a:pt x="2414" y="1674"/>
                </a:lnTo>
                <a:lnTo>
                  <a:pt x="2442" y="1723"/>
                </a:lnTo>
                <a:lnTo>
                  <a:pt x="2469" y="1774"/>
                </a:lnTo>
                <a:lnTo>
                  <a:pt x="2492" y="1827"/>
                </a:lnTo>
                <a:lnTo>
                  <a:pt x="2514" y="1881"/>
                </a:lnTo>
                <a:lnTo>
                  <a:pt x="2531" y="1936"/>
                </a:lnTo>
                <a:lnTo>
                  <a:pt x="2547" y="1990"/>
                </a:lnTo>
                <a:lnTo>
                  <a:pt x="2561" y="2047"/>
                </a:lnTo>
                <a:lnTo>
                  <a:pt x="2570" y="2105"/>
                </a:lnTo>
                <a:lnTo>
                  <a:pt x="2578" y="2164"/>
                </a:lnTo>
                <a:lnTo>
                  <a:pt x="2584" y="2224"/>
                </a:lnTo>
                <a:lnTo>
                  <a:pt x="2584" y="2285"/>
                </a:lnTo>
                <a:lnTo>
                  <a:pt x="2584" y="2285"/>
                </a:lnTo>
                <a:lnTo>
                  <a:pt x="2584" y="2345"/>
                </a:lnTo>
                <a:lnTo>
                  <a:pt x="2578" y="2404"/>
                </a:lnTo>
                <a:lnTo>
                  <a:pt x="2570" y="2462"/>
                </a:lnTo>
                <a:lnTo>
                  <a:pt x="2561" y="2520"/>
                </a:lnTo>
                <a:lnTo>
                  <a:pt x="2547" y="2577"/>
                </a:lnTo>
                <a:lnTo>
                  <a:pt x="2531" y="2634"/>
                </a:lnTo>
                <a:lnTo>
                  <a:pt x="2514" y="2688"/>
                </a:lnTo>
                <a:lnTo>
                  <a:pt x="2492" y="2741"/>
                </a:lnTo>
                <a:lnTo>
                  <a:pt x="2469" y="2793"/>
                </a:lnTo>
                <a:lnTo>
                  <a:pt x="2442" y="2844"/>
                </a:lnTo>
                <a:lnTo>
                  <a:pt x="2414" y="2893"/>
                </a:lnTo>
                <a:lnTo>
                  <a:pt x="2383" y="2942"/>
                </a:lnTo>
                <a:lnTo>
                  <a:pt x="2350" y="2986"/>
                </a:lnTo>
                <a:lnTo>
                  <a:pt x="2315" y="3031"/>
                </a:lnTo>
                <a:lnTo>
                  <a:pt x="2278" y="3074"/>
                </a:lnTo>
                <a:lnTo>
                  <a:pt x="2239" y="3115"/>
                </a:lnTo>
                <a:lnTo>
                  <a:pt x="2198" y="3154"/>
                </a:lnTo>
                <a:lnTo>
                  <a:pt x="2155" y="3191"/>
                </a:lnTo>
                <a:lnTo>
                  <a:pt x="2112" y="3226"/>
                </a:lnTo>
                <a:lnTo>
                  <a:pt x="2065" y="3259"/>
                </a:lnTo>
                <a:lnTo>
                  <a:pt x="2016" y="3290"/>
                </a:lnTo>
                <a:lnTo>
                  <a:pt x="1968" y="3318"/>
                </a:lnTo>
                <a:lnTo>
                  <a:pt x="1917" y="3345"/>
                </a:lnTo>
                <a:lnTo>
                  <a:pt x="1864" y="3368"/>
                </a:lnTo>
                <a:lnTo>
                  <a:pt x="1812" y="3390"/>
                </a:lnTo>
                <a:lnTo>
                  <a:pt x="1757" y="3407"/>
                </a:lnTo>
                <a:lnTo>
                  <a:pt x="1701" y="3423"/>
                </a:lnTo>
                <a:lnTo>
                  <a:pt x="1644" y="3437"/>
                </a:lnTo>
                <a:lnTo>
                  <a:pt x="1587" y="3446"/>
                </a:lnTo>
                <a:lnTo>
                  <a:pt x="1529" y="3454"/>
                </a:lnTo>
                <a:lnTo>
                  <a:pt x="1468" y="3458"/>
                </a:lnTo>
                <a:lnTo>
                  <a:pt x="1408" y="3460"/>
                </a:lnTo>
                <a:lnTo>
                  <a:pt x="1408" y="3460"/>
                </a:lnTo>
                <a:lnTo>
                  <a:pt x="1348" y="3458"/>
                </a:lnTo>
                <a:lnTo>
                  <a:pt x="1287" y="3454"/>
                </a:lnTo>
                <a:lnTo>
                  <a:pt x="1229" y="3446"/>
                </a:lnTo>
                <a:lnTo>
                  <a:pt x="1172" y="3437"/>
                </a:lnTo>
                <a:lnTo>
                  <a:pt x="1115" y="3423"/>
                </a:lnTo>
                <a:lnTo>
                  <a:pt x="1059" y="3407"/>
                </a:lnTo>
                <a:lnTo>
                  <a:pt x="1004" y="3390"/>
                </a:lnTo>
                <a:lnTo>
                  <a:pt x="952" y="3368"/>
                </a:lnTo>
                <a:lnTo>
                  <a:pt x="899" y="3345"/>
                </a:lnTo>
                <a:lnTo>
                  <a:pt x="848" y="3318"/>
                </a:lnTo>
                <a:lnTo>
                  <a:pt x="800" y="3290"/>
                </a:lnTo>
                <a:lnTo>
                  <a:pt x="751" y="3259"/>
                </a:lnTo>
                <a:lnTo>
                  <a:pt x="704" y="3226"/>
                </a:lnTo>
                <a:lnTo>
                  <a:pt x="661" y="3191"/>
                </a:lnTo>
                <a:lnTo>
                  <a:pt x="618" y="3154"/>
                </a:lnTo>
                <a:lnTo>
                  <a:pt x="577" y="3115"/>
                </a:lnTo>
                <a:lnTo>
                  <a:pt x="538" y="3074"/>
                </a:lnTo>
                <a:lnTo>
                  <a:pt x="501" y="3031"/>
                </a:lnTo>
                <a:lnTo>
                  <a:pt x="466" y="2986"/>
                </a:lnTo>
                <a:lnTo>
                  <a:pt x="433" y="2942"/>
                </a:lnTo>
                <a:lnTo>
                  <a:pt x="402" y="2893"/>
                </a:lnTo>
                <a:lnTo>
                  <a:pt x="374" y="2844"/>
                </a:lnTo>
                <a:lnTo>
                  <a:pt x="347" y="2793"/>
                </a:lnTo>
                <a:lnTo>
                  <a:pt x="324" y="2741"/>
                </a:lnTo>
                <a:lnTo>
                  <a:pt x="302" y="2688"/>
                </a:lnTo>
                <a:lnTo>
                  <a:pt x="285" y="2634"/>
                </a:lnTo>
                <a:lnTo>
                  <a:pt x="269" y="2577"/>
                </a:lnTo>
                <a:lnTo>
                  <a:pt x="255" y="2520"/>
                </a:lnTo>
                <a:lnTo>
                  <a:pt x="246" y="2462"/>
                </a:lnTo>
                <a:lnTo>
                  <a:pt x="238" y="2404"/>
                </a:lnTo>
                <a:lnTo>
                  <a:pt x="232" y="2345"/>
                </a:lnTo>
                <a:lnTo>
                  <a:pt x="232" y="2285"/>
                </a:lnTo>
                <a:lnTo>
                  <a:pt x="232" y="2285"/>
                </a:lnTo>
                <a:lnTo>
                  <a:pt x="232" y="2224"/>
                </a:lnTo>
                <a:lnTo>
                  <a:pt x="238" y="2164"/>
                </a:lnTo>
                <a:lnTo>
                  <a:pt x="246" y="2105"/>
                </a:lnTo>
                <a:lnTo>
                  <a:pt x="255" y="2047"/>
                </a:lnTo>
                <a:lnTo>
                  <a:pt x="269" y="1990"/>
                </a:lnTo>
                <a:lnTo>
                  <a:pt x="285" y="1936"/>
                </a:lnTo>
                <a:lnTo>
                  <a:pt x="302" y="1881"/>
                </a:lnTo>
                <a:lnTo>
                  <a:pt x="324" y="1827"/>
                </a:lnTo>
                <a:lnTo>
                  <a:pt x="347" y="1774"/>
                </a:lnTo>
                <a:lnTo>
                  <a:pt x="374" y="1723"/>
                </a:lnTo>
                <a:lnTo>
                  <a:pt x="402" y="1674"/>
                </a:lnTo>
                <a:lnTo>
                  <a:pt x="433" y="1628"/>
                </a:lnTo>
                <a:lnTo>
                  <a:pt x="466" y="1581"/>
                </a:lnTo>
                <a:lnTo>
                  <a:pt x="501" y="1536"/>
                </a:lnTo>
                <a:lnTo>
                  <a:pt x="538" y="1493"/>
                </a:lnTo>
                <a:lnTo>
                  <a:pt x="577" y="1452"/>
                </a:lnTo>
                <a:lnTo>
                  <a:pt x="618" y="1413"/>
                </a:lnTo>
                <a:lnTo>
                  <a:pt x="661" y="1376"/>
                </a:lnTo>
                <a:lnTo>
                  <a:pt x="704" y="1341"/>
                </a:lnTo>
                <a:lnTo>
                  <a:pt x="751" y="1310"/>
                </a:lnTo>
                <a:lnTo>
                  <a:pt x="800" y="1279"/>
                </a:lnTo>
                <a:lnTo>
                  <a:pt x="848" y="1250"/>
                </a:lnTo>
                <a:lnTo>
                  <a:pt x="899" y="1224"/>
                </a:lnTo>
                <a:lnTo>
                  <a:pt x="952" y="1201"/>
                </a:lnTo>
                <a:lnTo>
                  <a:pt x="1004" y="1179"/>
                </a:lnTo>
                <a:lnTo>
                  <a:pt x="1059" y="1160"/>
                </a:lnTo>
                <a:lnTo>
                  <a:pt x="1115" y="1144"/>
                </a:lnTo>
                <a:lnTo>
                  <a:pt x="1172" y="1133"/>
                </a:lnTo>
                <a:lnTo>
                  <a:pt x="1229" y="1121"/>
                </a:lnTo>
                <a:lnTo>
                  <a:pt x="1287" y="1113"/>
                </a:lnTo>
                <a:lnTo>
                  <a:pt x="1348" y="1109"/>
                </a:lnTo>
                <a:lnTo>
                  <a:pt x="1408" y="1107"/>
                </a:lnTo>
                <a:lnTo>
                  <a:pt x="1408" y="1107"/>
                </a:lnTo>
                <a:close/>
              </a:path>
            </a:pathLst>
          </a:custGeom>
          <a:solidFill>
            <a:srgbClr val="821D0B"/>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ar-SA" sz="2400" dirty="0">
              <a:solidFill>
                <a:prstClr val="black"/>
              </a:solidFill>
              <a:latin typeface="思源黑体 CN Normal" panose="020B0400000000000000" pitchFamily="34" charset="-122"/>
            </a:endParaRPr>
          </a:p>
        </p:txBody>
      </p:sp>
      <p:sp>
        <p:nvSpPr>
          <p:cNvPr id="40" name="Text box5"/>
          <p:cNvSpPr txBox="1">
            <a:spLocks noChangeArrowheads="1"/>
          </p:cNvSpPr>
          <p:nvPr/>
        </p:nvSpPr>
        <p:spPr bwMode="auto">
          <a:xfrm>
            <a:off x="6842816" y="3166442"/>
            <a:ext cx="980016" cy="480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935" dirty="0">
                <a:latin typeface="思源黑体 CN Normal" panose="020B0400000000000000" pitchFamily="34" charset="-122"/>
                <a:ea typeface="思源黑体 CN Normal" panose="020B0400000000000000" pitchFamily="34" charset="-122"/>
                <a:cs typeface="Open Sans" panose="020B0606030504020204" pitchFamily="34" charset="0"/>
                <a:sym typeface="Noto Sans S Chinese Regular" panose="020B0500000000000000" pitchFamily="34" charset="-122"/>
              </a:rPr>
              <a:t>35%</a:t>
            </a:r>
            <a:endParaRPr lang="ar-SA" altLang="zh-CN" sz="2935"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1" name="AutoShape3"/>
          <p:cNvSpPr/>
          <p:nvPr/>
        </p:nvSpPr>
        <p:spPr>
          <a:xfrm>
            <a:off x="9177499" y="2755809"/>
            <a:ext cx="1310217" cy="1312333"/>
          </a:xfrm>
          <a:prstGeom prst="pie">
            <a:avLst>
              <a:gd name="adj1" fmla="val 16127117"/>
              <a:gd name="adj2" fmla="val 8085054"/>
            </a:avLst>
          </a:prstGeom>
          <a:solidFill>
            <a:srgbClr val="C45829"/>
          </a:solidFill>
          <a:ln w="12700" cap="flat" cmpd="sng" algn="ctr">
            <a:solidFill>
              <a:srgbClr val="FFFFFF"/>
            </a:solidFill>
            <a:prstDash val="solid"/>
          </a:ln>
          <a:effectLst/>
        </p:spPr>
        <p:txBody>
          <a:bodyPr rtlCol="1" anchor="ctr"/>
          <a:lstStyle/>
          <a:p>
            <a:pPr algn="ctr">
              <a:defRPr/>
            </a:pPr>
            <a:endParaRPr lang="ar-SA" sz="2400" kern="0" dirty="0">
              <a:solidFill>
                <a:srgbClr val="000000"/>
              </a:solidFill>
              <a:latin typeface="思源黑体 CN Normal" panose="020B0400000000000000" pitchFamily="34" charset="-122"/>
            </a:endParaRPr>
          </a:p>
        </p:txBody>
      </p:sp>
      <p:sp>
        <p:nvSpPr>
          <p:cNvPr id="43" name="Freeform7"/>
          <p:cNvSpPr>
            <a:spLocks noEditPoints="1"/>
          </p:cNvSpPr>
          <p:nvPr/>
        </p:nvSpPr>
        <p:spPr bwMode="auto">
          <a:xfrm>
            <a:off x="9185965" y="2766392"/>
            <a:ext cx="1293284" cy="1295399"/>
          </a:xfrm>
          <a:custGeom>
            <a:avLst/>
            <a:gdLst/>
            <a:ahLst/>
            <a:cxnLst>
              <a:cxn ang="0">
                <a:pos x="1094" y="0"/>
              </a:cxn>
              <a:cxn ang="0">
                <a:pos x="1044" y="176"/>
              </a:cxn>
              <a:cxn ang="0">
                <a:pos x="1044" y="0"/>
              </a:cxn>
              <a:cxn ang="0">
                <a:pos x="1613" y="151"/>
              </a:cxn>
              <a:cxn ang="0">
                <a:pos x="1555" y="205"/>
              </a:cxn>
              <a:cxn ang="0">
                <a:pos x="1594" y="139"/>
              </a:cxn>
              <a:cxn ang="0">
                <a:pos x="583" y="1934"/>
              </a:cxn>
              <a:cxn ang="0">
                <a:pos x="525" y="1991"/>
              </a:cxn>
              <a:cxn ang="0">
                <a:pos x="564" y="1922"/>
              </a:cxn>
              <a:cxn ang="0">
                <a:pos x="2001" y="546"/>
              </a:cxn>
              <a:cxn ang="0">
                <a:pos x="1921" y="564"/>
              </a:cxn>
              <a:cxn ang="0">
                <a:pos x="1989" y="525"/>
              </a:cxn>
              <a:cxn ang="0">
                <a:pos x="217" y="1575"/>
              </a:cxn>
              <a:cxn ang="0">
                <a:pos x="137" y="1595"/>
              </a:cxn>
              <a:cxn ang="0">
                <a:pos x="203" y="1556"/>
              </a:cxn>
              <a:cxn ang="0">
                <a:pos x="1989" y="1614"/>
              </a:cxn>
              <a:cxn ang="0">
                <a:pos x="1935" y="1556"/>
              </a:cxn>
              <a:cxn ang="0">
                <a:pos x="2001" y="1595"/>
              </a:cxn>
              <a:cxn ang="0">
                <a:pos x="203" y="585"/>
              </a:cxn>
              <a:cxn ang="0">
                <a:pos x="149" y="525"/>
              </a:cxn>
              <a:cxn ang="0">
                <a:pos x="217" y="564"/>
              </a:cxn>
              <a:cxn ang="0">
                <a:pos x="1594" y="2002"/>
              </a:cxn>
              <a:cxn ang="0">
                <a:pos x="1574" y="1922"/>
              </a:cxn>
              <a:cxn ang="0">
                <a:pos x="1613" y="1991"/>
              </a:cxn>
              <a:cxn ang="0">
                <a:pos x="564" y="217"/>
              </a:cxn>
              <a:cxn ang="0">
                <a:pos x="544" y="139"/>
              </a:cxn>
              <a:cxn ang="0">
                <a:pos x="583" y="205"/>
              </a:cxn>
              <a:cxn ang="0">
                <a:pos x="1094" y="1965"/>
              </a:cxn>
              <a:cxn ang="0">
                <a:pos x="1044" y="2139"/>
              </a:cxn>
              <a:cxn ang="0">
                <a:pos x="1044" y="1965"/>
              </a:cxn>
              <a:cxn ang="0">
                <a:pos x="2138" y="1096"/>
              </a:cxn>
              <a:cxn ang="0">
                <a:pos x="1964" y="1043"/>
              </a:cxn>
              <a:cxn ang="0">
                <a:pos x="2138" y="1043"/>
              </a:cxn>
              <a:cxn ang="0">
                <a:pos x="174" y="1096"/>
              </a:cxn>
              <a:cxn ang="0">
                <a:pos x="0" y="1043"/>
              </a:cxn>
            </a:cxnLst>
            <a:rect l="0" t="0" r="r" b="b"/>
            <a:pathLst>
              <a:path w="2138" h="2139">
                <a:moveTo>
                  <a:pt x="1044" y="0"/>
                </a:moveTo>
                <a:lnTo>
                  <a:pt x="1094" y="0"/>
                </a:lnTo>
                <a:lnTo>
                  <a:pt x="1094" y="176"/>
                </a:lnTo>
                <a:lnTo>
                  <a:pt x="1044" y="176"/>
                </a:lnTo>
                <a:lnTo>
                  <a:pt x="1044" y="0"/>
                </a:lnTo>
                <a:lnTo>
                  <a:pt x="1044" y="0"/>
                </a:lnTo>
                <a:close/>
                <a:moveTo>
                  <a:pt x="1594" y="139"/>
                </a:moveTo>
                <a:lnTo>
                  <a:pt x="1613" y="151"/>
                </a:lnTo>
                <a:lnTo>
                  <a:pt x="1574" y="217"/>
                </a:lnTo>
                <a:lnTo>
                  <a:pt x="1555" y="205"/>
                </a:lnTo>
                <a:lnTo>
                  <a:pt x="1594" y="139"/>
                </a:lnTo>
                <a:lnTo>
                  <a:pt x="1594" y="139"/>
                </a:lnTo>
                <a:close/>
                <a:moveTo>
                  <a:pt x="564" y="1922"/>
                </a:moveTo>
                <a:lnTo>
                  <a:pt x="583" y="1934"/>
                </a:lnTo>
                <a:lnTo>
                  <a:pt x="544" y="2002"/>
                </a:lnTo>
                <a:lnTo>
                  <a:pt x="525" y="1991"/>
                </a:lnTo>
                <a:lnTo>
                  <a:pt x="564" y="1922"/>
                </a:lnTo>
                <a:lnTo>
                  <a:pt x="564" y="1922"/>
                </a:lnTo>
                <a:close/>
                <a:moveTo>
                  <a:pt x="1989" y="525"/>
                </a:moveTo>
                <a:lnTo>
                  <a:pt x="2001" y="546"/>
                </a:lnTo>
                <a:lnTo>
                  <a:pt x="1935" y="585"/>
                </a:lnTo>
                <a:lnTo>
                  <a:pt x="1921" y="564"/>
                </a:lnTo>
                <a:lnTo>
                  <a:pt x="1989" y="525"/>
                </a:lnTo>
                <a:lnTo>
                  <a:pt x="1989" y="525"/>
                </a:lnTo>
                <a:close/>
                <a:moveTo>
                  <a:pt x="203" y="1556"/>
                </a:moveTo>
                <a:lnTo>
                  <a:pt x="217" y="1575"/>
                </a:lnTo>
                <a:lnTo>
                  <a:pt x="149" y="1614"/>
                </a:lnTo>
                <a:lnTo>
                  <a:pt x="137" y="1595"/>
                </a:lnTo>
                <a:lnTo>
                  <a:pt x="203" y="1556"/>
                </a:lnTo>
                <a:lnTo>
                  <a:pt x="203" y="1556"/>
                </a:lnTo>
                <a:close/>
                <a:moveTo>
                  <a:pt x="2001" y="1595"/>
                </a:moveTo>
                <a:lnTo>
                  <a:pt x="1989" y="1614"/>
                </a:lnTo>
                <a:lnTo>
                  <a:pt x="1921" y="1575"/>
                </a:lnTo>
                <a:lnTo>
                  <a:pt x="1935" y="1556"/>
                </a:lnTo>
                <a:lnTo>
                  <a:pt x="2001" y="1595"/>
                </a:lnTo>
                <a:lnTo>
                  <a:pt x="2001" y="1595"/>
                </a:lnTo>
                <a:close/>
                <a:moveTo>
                  <a:pt x="217" y="564"/>
                </a:moveTo>
                <a:lnTo>
                  <a:pt x="203" y="585"/>
                </a:lnTo>
                <a:lnTo>
                  <a:pt x="137" y="546"/>
                </a:lnTo>
                <a:lnTo>
                  <a:pt x="149" y="525"/>
                </a:lnTo>
                <a:lnTo>
                  <a:pt x="217" y="564"/>
                </a:lnTo>
                <a:lnTo>
                  <a:pt x="217" y="564"/>
                </a:lnTo>
                <a:close/>
                <a:moveTo>
                  <a:pt x="1613" y="1991"/>
                </a:moveTo>
                <a:lnTo>
                  <a:pt x="1594" y="2002"/>
                </a:lnTo>
                <a:lnTo>
                  <a:pt x="1555" y="1934"/>
                </a:lnTo>
                <a:lnTo>
                  <a:pt x="1574" y="1922"/>
                </a:lnTo>
                <a:lnTo>
                  <a:pt x="1613" y="1991"/>
                </a:lnTo>
                <a:lnTo>
                  <a:pt x="1613" y="1991"/>
                </a:lnTo>
                <a:close/>
                <a:moveTo>
                  <a:pt x="583" y="205"/>
                </a:moveTo>
                <a:lnTo>
                  <a:pt x="564" y="217"/>
                </a:lnTo>
                <a:lnTo>
                  <a:pt x="525" y="151"/>
                </a:lnTo>
                <a:lnTo>
                  <a:pt x="544" y="139"/>
                </a:lnTo>
                <a:lnTo>
                  <a:pt x="583" y="205"/>
                </a:lnTo>
                <a:lnTo>
                  <a:pt x="583" y="205"/>
                </a:lnTo>
                <a:close/>
                <a:moveTo>
                  <a:pt x="1044" y="1965"/>
                </a:moveTo>
                <a:lnTo>
                  <a:pt x="1094" y="1965"/>
                </a:lnTo>
                <a:lnTo>
                  <a:pt x="1094" y="2139"/>
                </a:lnTo>
                <a:lnTo>
                  <a:pt x="1044" y="2139"/>
                </a:lnTo>
                <a:lnTo>
                  <a:pt x="1044" y="1965"/>
                </a:lnTo>
                <a:lnTo>
                  <a:pt x="1044" y="1965"/>
                </a:lnTo>
                <a:close/>
                <a:moveTo>
                  <a:pt x="2138" y="1043"/>
                </a:moveTo>
                <a:lnTo>
                  <a:pt x="2138" y="1096"/>
                </a:lnTo>
                <a:lnTo>
                  <a:pt x="1964" y="1096"/>
                </a:lnTo>
                <a:lnTo>
                  <a:pt x="1964" y="1043"/>
                </a:lnTo>
                <a:lnTo>
                  <a:pt x="2138" y="1043"/>
                </a:lnTo>
                <a:lnTo>
                  <a:pt x="2138" y="1043"/>
                </a:lnTo>
                <a:close/>
                <a:moveTo>
                  <a:pt x="174" y="1043"/>
                </a:moveTo>
                <a:lnTo>
                  <a:pt x="174" y="1096"/>
                </a:lnTo>
                <a:lnTo>
                  <a:pt x="0" y="1096"/>
                </a:lnTo>
                <a:lnTo>
                  <a:pt x="0" y="1043"/>
                </a:lnTo>
                <a:lnTo>
                  <a:pt x="174" y="1043"/>
                </a:lnTo>
                <a:close/>
              </a:path>
            </a:pathLst>
          </a:custGeom>
          <a:gradFill flip="none" rotWithShape="1">
            <a:gsLst>
              <a:gs pos="0">
                <a:schemeClr val="bg1"/>
              </a:gs>
              <a:gs pos="100000">
                <a:schemeClr val="bg1">
                  <a:lumMod val="85000"/>
                </a:schemeClr>
              </a:gs>
            </a:gsLst>
            <a:lin ang="189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ar-SA" sz="2400" dirty="0">
              <a:solidFill>
                <a:prstClr val="black"/>
              </a:solidFill>
              <a:latin typeface="思源黑体 CN Normal" panose="020B0400000000000000" pitchFamily="34" charset="-122"/>
            </a:endParaRPr>
          </a:p>
        </p:txBody>
      </p:sp>
      <p:sp>
        <p:nvSpPr>
          <p:cNvPr id="44" name="Freeform8"/>
          <p:cNvSpPr>
            <a:spLocks noEditPoints="1"/>
          </p:cNvSpPr>
          <p:nvPr/>
        </p:nvSpPr>
        <p:spPr bwMode="auto">
          <a:xfrm>
            <a:off x="8927732" y="1945125"/>
            <a:ext cx="1809751" cy="2374900"/>
          </a:xfrm>
          <a:custGeom>
            <a:avLst/>
            <a:gdLst/>
            <a:ahLst/>
            <a:cxnLst>
              <a:cxn ang="0">
                <a:pos x="1773" y="924"/>
              </a:cxn>
              <a:cxn ang="0">
                <a:pos x="2169" y="1101"/>
              </a:cxn>
              <a:cxn ang="0">
                <a:pos x="2405" y="1290"/>
              </a:cxn>
              <a:cxn ang="0">
                <a:pos x="2594" y="1526"/>
              </a:cxn>
              <a:cxn ang="0">
                <a:pos x="2730" y="1799"/>
              </a:cxn>
              <a:cxn ang="0">
                <a:pos x="2804" y="2101"/>
              </a:cxn>
              <a:cxn ang="0">
                <a:pos x="2810" y="2427"/>
              </a:cxn>
              <a:cxn ang="0">
                <a:pos x="2678" y="2893"/>
              </a:cxn>
              <a:cxn ang="0">
                <a:pos x="2403" y="3279"/>
              </a:cxn>
              <a:cxn ang="0">
                <a:pos x="2018" y="3554"/>
              </a:cxn>
              <a:cxn ang="0">
                <a:pos x="1552" y="3684"/>
              </a:cxn>
              <a:cxn ang="0">
                <a:pos x="1125" y="3663"/>
              </a:cxn>
              <a:cxn ang="0">
                <a:pos x="679" y="3487"/>
              </a:cxn>
              <a:cxn ang="0">
                <a:pos x="322" y="3179"/>
              </a:cxn>
              <a:cxn ang="0">
                <a:pos x="86" y="2768"/>
              </a:cxn>
              <a:cxn ang="0">
                <a:pos x="0" y="2285"/>
              </a:cxn>
              <a:cxn ang="0">
                <a:pos x="25" y="2012"/>
              </a:cxn>
              <a:cxn ang="0">
                <a:pos x="119" y="1717"/>
              </a:cxn>
              <a:cxn ang="0">
                <a:pos x="271" y="1454"/>
              </a:cxn>
              <a:cxn ang="0">
                <a:pos x="474" y="1232"/>
              </a:cxn>
              <a:cxn ang="0">
                <a:pos x="774" y="754"/>
              </a:cxn>
              <a:cxn ang="0">
                <a:pos x="1145" y="901"/>
              </a:cxn>
              <a:cxn ang="0">
                <a:pos x="1246" y="688"/>
              </a:cxn>
              <a:cxn ang="0">
                <a:pos x="1100" y="558"/>
              </a:cxn>
              <a:cxn ang="0">
                <a:pos x="1043" y="365"/>
              </a:cxn>
              <a:cxn ang="0">
                <a:pos x="1106" y="160"/>
              </a:cxn>
              <a:cxn ang="0">
                <a:pos x="1301" y="16"/>
              </a:cxn>
              <a:cxn ang="0">
                <a:pos x="1515" y="16"/>
              </a:cxn>
              <a:cxn ang="0">
                <a:pos x="1710" y="160"/>
              </a:cxn>
              <a:cxn ang="0">
                <a:pos x="1773" y="365"/>
              </a:cxn>
              <a:cxn ang="0">
                <a:pos x="1716" y="558"/>
              </a:cxn>
              <a:cxn ang="0">
                <a:pos x="1570" y="688"/>
              </a:cxn>
              <a:cxn ang="0">
                <a:pos x="1517" y="563"/>
              </a:cxn>
              <a:cxn ang="0">
                <a:pos x="1628" y="425"/>
              </a:cxn>
              <a:cxn ang="0">
                <a:pos x="1619" y="275"/>
              </a:cxn>
              <a:cxn ang="0">
                <a:pos x="1517" y="164"/>
              </a:cxn>
              <a:cxn ang="0">
                <a:pos x="1385" y="136"/>
              </a:cxn>
              <a:cxn ang="0">
                <a:pos x="1246" y="203"/>
              </a:cxn>
              <a:cxn ang="0">
                <a:pos x="1182" y="341"/>
              </a:cxn>
              <a:cxn ang="0">
                <a:pos x="1231" y="507"/>
              </a:cxn>
              <a:cxn ang="0">
                <a:pos x="1408" y="1107"/>
              </a:cxn>
              <a:cxn ang="0">
                <a:pos x="1812" y="1179"/>
              </a:cxn>
              <a:cxn ang="0">
                <a:pos x="2155" y="1376"/>
              </a:cxn>
              <a:cxn ang="0">
                <a:pos x="2414" y="1674"/>
              </a:cxn>
              <a:cxn ang="0">
                <a:pos x="2561" y="2047"/>
              </a:cxn>
              <a:cxn ang="0">
                <a:pos x="2578" y="2404"/>
              </a:cxn>
              <a:cxn ang="0">
                <a:pos x="2469" y="2793"/>
              </a:cxn>
              <a:cxn ang="0">
                <a:pos x="2239" y="3115"/>
              </a:cxn>
              <a:cxn ang="0">
                <a:pos x="1917" y="3345"/>
              </a:cxn>
              <a:cxn ang="0">
                <a:pos x="1529" y="3454"/>
              </a:cxn>
              <a:cxn ang="0">
                <a:pos x="1172" y="3437"/>
              </a:cxn>
              <a:cxn ang="0">
                <a:pos x="800" y="3290"/>
              </a:cxn>
              <a:cxn ang="0">
                <a:pos x="501" y="3031"/>
              </a:cxn>
              <a:cxn ang="0">
                <a:pos x="302" y="2688"/>
              </a:cxn>
              <a:cxn ang="0">
                <a:pos x="232" y="2285"/>
              </a:cxn>
              <a:cxn ang="0">
                <a:pos x="285" y="1936"/>
              </a:cxn>
              <a:cxn ang="0">
                <a:pos x="466" y="1581"/>
              </a:cxn>
              <a:cxn ang="0">
                <a:pos x="751" y="1310"/>
              </a:cxn>
              <a:cxn ang="0">
                <a:pos x="1115" y="1144"/>
              </a:cxn>
            </a:cxnLst>
            <a:rect l="0" t="0" r="r" b="b"/>
            <a:pathLst>
              <a:path w="2816" h="3692">
                <a:moveTo>
                  <a:pt x="1517" y="881"/>
                </a:moveTo>
                <a:lnTo>
                  <a:pt x="1517" y="881"/>
                </a:lnTo>
                <a:lnTo>
                  <a:pt x="1570" y="885"/>
                </a:lnTo>
                <a:lnTo>
                  <a:pt x="1621" y="893"/>
                </a:lnTo>
                <a:lnTo>
                  <a:pt x="1671" y="901"/>
                </a:lnTo>
                <a:lnTo>
                  <a:pt x="1722" y="912"/>
                </a:lnTo>
                <a:lnTo>
                  <a:pt x="1773" y="924"/>
                </a:lnTo>
                <a:lnTo>
                  <a:pt x="1821" y="938"/>
                </a:lnTo>
                <a:lnTo>
                  <a:pt x="1868" y="953"/>
                </a:lnTo>
                <a:lnTo>
                  <a:pt x="1917" y="971"/>
                </a:lnTo>
                <a:lnTo>
                  <a:pt x="2042" y="754"/>
                </a:lnTo>
                <a:lnTo>
                  <a:pt x="2286" y="897"/>
                </a:lnTo>
                <a:lnTo>
                  <a:pt x="2169" y="1101"/>
                </a:lnTo>
                <a:lnTo>
                  <a:pt x="2169" y="1101"/>
                </a:lnTo>
                <a:lnTo>
                  <a:pt x="2206" y="1125"/>
                </a:lnTo>
                <a:lnTo>
                  <a:pt x="2241" y="1150"/>
                </a:lnTo>
                <a:lnTo>
                  <a:pt x="2276" y="1175"/>
                </a:lnTo>
                <a:lnTo>
                  <a:pt x="2309" y="1203"/>
                </a:lnTo>
                <a:lnTo>
                  <a:pt x="2342" y="1232"/>
                </a:lnTo>
                <a:lnTo>
                  <a:pt x="2373" y="1261"/>
                </a:lnTo>
                <a:lnTo>
                  <a:pt x="2405" y="1290"/>
                </a:lnTo>
                <a:lnTo>
                  <a:pt x="2434" y="1322"/>
                </a:lnTo>
                <a:lnTo>
                  <a:pt x="2463" y="1353"/>
                </a:lnTo>
                <a:lnTo>
                  <a:pt x="2492" y="1386"/>
                </a:lnTo>
                <a:lnTo>
                  <a:pt x="2520" y="1421"/>
                </a:lnTo>
                <a:lnTo>
                  <a:pt x="2545" y="1454"/>
                </a:lnTo>
                <a:lnTo>
                  <a:pt x="2570" y="1489"/>
                </a:lnTo>
                <a:lnTo>
                  <a:pt x="2594" y="1526"/>
                </a:lnTo>
                <a:lnTo>
                  <a:pt x="2617" y="1563"/>
                </a:lnTo>
                <a:lnTo>
                  <a:pt x="2639" y="1600"/>
                </a:lnTo>
                <a:lnTo>
                  <a:pt x="2660" y="1639"/>
                </a:lnTo>
                <a:lnTo>
                  <a:pt x="2680" y="1678"/>
                </a:lnTo>
                <a:lnTo>
                  <a:pt x="2697" y="1717"/>
                </a:lnTo>
                <a:lnTo>
                  <a:pt x="2715" y="1758"/>
                </a:lnTo>
                <a:lnTo>
                  <a:pt x="2730" y="1799"/>
                </a:lnTo>
                <a:lnTo>
                  <a:pt x="2744" y="1840"/>
                </a:lnTo>
                <a:lnTo>
                  <a:pt x="2758" y="1883"/>
                </a:lnTo>
                <a:lnTo>
                  <a:pt x="2769" y="1926"/>
                </a:lnTo>
                <a:lnTo>
                  <a:pt x="2781" y="1969"/>
                </a:lnTo>
                <a:lnTo>
                  <a:pt x="2791" y="2012"/>
                </a:lnTo>
                <a:lnTo>
                  <a:pt x="2798" y="2057"/>
                </a:lnTo>
                <a:lnTo>
                  <a:pt x="2804" y="2101"/>
                </a:lnTo>
                <a:lnTo>
                  <a:pt x="2810" y="2146"/>
                </a:lnTo>
                <a:lnTo>
                  <a:pt x="2814" y="2191"/>
                </a:lnTo>
                <a:lnTo>
                  <a:pt x="2816" y="2238"/>
                </a:lnTo>
                <a:lnTo>
                  <a:pt x="2816" y="2285"/>
                </a:lnTo>
                <a:lnTo>
                  <a:pt x="2816" y="2285"/>
                </a:lnTo>
                <a:lnTo>
                  <a:pt x="2814" y="2357"/>
                </a:lnTo>
                <a:lnTo>
                  <a:pt x="2810" y="2427"/>
                </a:lnTo>
                <a:lnTo>
                  <a:pt x="2800" y="2497"/>
                </a:lnTo>
                <a:lnTo>
                  <a:pt x="2789" y="2567"/>
                </a:lnTo>
                <a:lnTo>
                  <a:pt x="2771" y="2635"/>
                </a:lnTo>
                <a:lnTo>
                  <a:pt x="2754" y="2702"/>
                </a:lnTo>
                <a:lnTo>
                  <a:pt x="2730" y="2768"/>
                </a:lnTo>
                <a:lnTo>
                  <a:pt x="2705" y="2830"/>
                </a:lnTo>
                <a:lnTo>
                  <a:pt x="2678" y="2893"/>
                </a:lnTo>
                <a:lnTo>
                  <a:pt x="2646" y="2953"/>
                </a:lnTo>
                <a:lnTo>
                  <a:pt x="2611" y="3014"/>
                </a:lnTo>
                <a:lnTo>
                  <a:pt x="2576" y="3070"/>
                </a:lnTo>
                <a:lnTo>
                  <a:pt x="2535" y="3125"/>
                </a:lnTo>
                <a:lnTo>
                  <a:pt x="2494" y="3179"/>
                </a:lnTo>
                <a:lnTo>
                  <a:pt x="2449" y="3230"/>
                </a:lnTo>
                <a:lnTo>
                  <a:pt x="2403" y="3279"/>
                </a:lnTo>
                <a:lnTo>
                  <a:pt x="2354" y="3326"/>
                </a:lnTo>
                <a:lnTo>
                  <a:pt x="2303" y="3370"/>
                </a:lnTo>
                <a:lnTo>
                  <a:pt x="2250" y="3411"/>
                </a:lnTo>
                <a:lnTo>
                  <a:pt x="2194" y="3450"/>
                </a:lnTo>
                <a:lnTo>
                  <a:pt x="2137" y="3487"/>
                </a:lnTo>
                <a:lnTo>
                  <a:pt x="2079" y="3522"/>
                </a:lnTo>
                <a:lnTo>
                  <a:pt x="2018" y="3554"/>
                </a:lnTo>
                <a:lnTo>
                  <a:pt x="1956" y="3581"/>
                </a:lnTo>
                <a:lnTo>
                  <a:pt x="1892" y="3606"/>
                </a:lnTo>
                <a:lnTo>
                  <a:pt x="1825" y="3628"/>
                </a:lnTo>
                <a:lnTo>
                  <a:pt x="1759" y="3647"/>
                </a:lnTo>
                <a:lnTo>
                  <a:pt x="1691" y="3663"/>
                </a:lnTo>
                <a:lnTo>
                  <a:pt x="1623" y="3676"/>
                </a:lnTo>
                <a:lnTo>
                  <a:pt x="1552" y="3684"/>
                </a:lnTo>
                <a:lnTo>
                  <a:pt x="1480" y="3690"/>
                </a:lnTo>
                <a:lnTo>
                  <a:pt x="1408" y="3692"/>
                </a:lnTo>
                <a:lnTo>
                  <a:pt x="1408" y="3692"/>
                </a:lnTo>
                <a:lnTo>
                  <a:pt x="1336" y="3690"/>
                </a:lnTo>
                <a:lnTo>
                  <a:pt x="1264" y="3684"/>
                </a:lnTo>
                <a:lnTo>
                  <a:pt x="1193" y="3676"/>
                </a:lnTo>
                <a:lnTo>
                  <a:pt x="1125" y="3663"/>
                </a:lnTo>
                <a:lnTo>
                  <a:pt x="1057" y="3647"/>
                </a:lnTo>
                <a:lnTo>
                  <a:pt x="991" y="3628"/>
                </a:lnTo>
                <a:lnTo>
                  <a:pt x="924" y="3606"/>
                </a:lnTo>
                <a:lnTo>
                  <a:pt x="860" y="3581"/>
                </a:lnTo>
                <a:lnTo>
                  <a:pt x="798" y="3554"/>
                </a:lnTo>
                <a:lnTo>
                  <a:pt x="737" y="3522"/>
                </a:lnTo>
                <a:lnTo>
                  <a:pt x="679" y="3487"/>
                </a:lnTo>
                <a:lnTo>
                  <a:pt x="622" y="3450"/>
                </a:lnTo>
                <a:lnTo>
                  <a:pt x="566" y="3411"/>
                </a:lnTo>
                <a:lnTo>
                  <a:pt x="513" y="3370"/>
                </a:lnTo>
                <a:lnTo>
                  <a:pt x="462" y="3326"/>
                </a:lnTo>
                <a:lnTo>
                  <a:pt x="413" y="3279"/>
                </a:lnTo>
                <a:lnTo>
                  <a:pt x="367" y="3230"/>
                </a:lnTo>
                <a:lnTo>
                  <a:pt x="322" y="3179"/>
                </a:lnTo>
                <a:lnTo>
                  <a:pt x="281" y="3125"/>
                </a:lnTo>
                <a:lnTo>
                  <a:pt x="240" y="3070"/>
                </a:lnTo>
                <a:lnTo>
                  <a:pt x="205" y="3014"/>
                </a:lnTo>
                <a:lnTo>
                  <a:pt x="170" y="2953"/>
                </a:lnTo>
                <a:lnTo>
                  <a:pt x="138" y="2893"/>
                </a:lnTo>
                <a:lnTo>
                  <a:pt x="111" y="2830"/>
                </a:lnTo>
                <a:lnTo>
                  <a:pt x="86" y="2768"/>
                </a:lnTo>
                <a:lnTo>
                  <a:pt x="62" y="2702"/>
                </a:lnTo>
                <a:lnTo>
                  <a:pt x="45" y="2635"/>
                </a:lnTo>
                <a:lnTo>
                  <a:pt x="27" y="2567"/>
                </a:lnTo>
                <a:lnTo>
                  <a:pt x="16" y="2497"/>
                </a:lnTo>
                <a:lnTo>
                  <a:pt x="6" y="2427"/>
                </a:lnTo>
                <a:lnTo>
                  <a:pt x="2" y="2357"/>
                </a:lnTo>
                <a:lnTo>
                  <a:pt x="0" y="2285"/>
                </a:lnTo>
                <a:lnTo>
                  <a:pt x="0" y="2285"/>
                </a:lnTo>
                <a:lnTo>
                  <a:pt x="0" y="2238"/>
                </a:lnTo>
                <a:lnTo>
                  <a:pt x="2" y="2191"/>
                </a:lnTo>
                <a:lnTo>
                  <a:pt x="6" y="2146"/>
                </a:lnTo>
                <a:lnTo>
                  <a:pt x="12" y="2101"/>
                </a:lnTo>
                <a:lnTo>
                  <a:pt x="18" y="2057"/>
                </a:lnTo>
                <a:lnTo>
                  <a:pt x="25" y="2012"/>
                </a:lnTo>
                <a:lnTo>
                  <a:pt x="35" y="1969"/>
                </a:lnTo>
                <a:lnTo>
                  <a:pt x="47" y="1926"/>
                </a:lnTo>
                <a:lnTo>
                  <a:pt x="58" y="1883"/>
                </a:lnTo>
                <a:lnTo>
                  <a:pt x="72" y="1840"/>
                </a:lnTo>
                <a:lnTo>
                  <a:pt x="86" y="1799"/>
                </a:lnTo>
                <a:lnTo>
                  <a:pt x="101" y="1758"/>
                </a:lnTo>
                <a:lnTo>
                  <a:pt x="119" y="1717"/>
                </a:lnTo>
                <a:lnTo>
                  <a:pt x="136" y="1678"/>
                </a:lnTo>
                <a:lnTo>
                  <a:pt x="156" y="1639"/>
                </a:lnTo>
                <a:lnTo>
                  <a:pt x="177" y="1600"/>
                </a:lnTo>
                <a:lnTo>
                  <a:pt x="199" y="1563"/>
                </a:lnTo>
                <a:lnTo>
                  <a:pt x="222" y="1526"/>
                </a:lnTo>
                <a:lnTo>
                  <a:pt x="246" y="1489"/>
                </a:lnTo>
                <a:lnTo>
                  <a:pt x="271" y="1454"/>
                </a:lnTo>
                <a:lnTo>
                  <a:pt x="296" y="1421"/>
                </a:lnTo>
                <a:lnTo>
                  <a:pt x="324" y="1386"/>
                </a:lnTo>
                <a:lnTo>
                  <a:pt x="353" y="1353"/>
                </a:lnTo>
                <a:lnTo>
                  <a:pt x="382" y="1322"/>
                </a:lnTo>
                <a:lnTo>
                  <a:pt x="411" y="1290"/>
                </a:lnTo>
                <a:lnTo>
                  <a:pt x="443" y="1261"/>
                </a:lnTo>
                <a:lnTo>
                  <a:pt x="474" y="1232"/>
                </a:lnTo>
                <a:lnTo>
                  <a:pt x="507" y="1203"/>
                </a:lnTo>
                <a:lnTo>
                  <a:pt x="540" y="1175"/>
                </a:lnTo>
                <a:lnTo>
                  <a:pt x="575" y="1150"/>
                </a:lnTo>
                <a:lnTo>
                  <a:pt x="610" y="1125"/>
                </a:lnTo>
                <a:lnTo>
                  <a:pt x="647" y="1101"/>
                </a:lnTo>
                <a:lnTo>
                  <a:pt x="530" y="897"/>
                </a:lnTo>
                <a:lnTo>
                  <a:pt x="774" y="754"/>
                </a:lnTo>
                <a:lnTo>
                  <a:pt x="899" y="971"/>
                </a:lnTo>
                <a:lnTo>
                  <a:pt x="899" y="971"/>
                </a:lnTo>
                <a:lnTo>
                  <a:pt x="948" y="953"/>
                </a:lnTo>
                <a:lnTo>
                  <a:pt x="995" y="938"/>
                </a:lnTo>
                <a:lnTo>
                  <a:pt x="1043" y="924"/>
                </a:lnTo>
                <a:lnTo>
                  <a:pt x="1094" y="912"/>
                </a:lnTo>
                <a:lnTo>
                  <a:pt x="1145" y="901"/>
                </a:lnTo>
                <a:lnTo>
                  <a:pt x="1195" y="893"/>
                </a:lnTo>
                <a:lnTo>
                  <a:pt x="1246" y="885"/>
                </a:lnTo>
                <a:lnTo>
                  <a:pt x="1299" y="881"/>
                </a:lnTo>
                <a:lnTo>
                  <a:pt x="1299" y="711"/>
                </a:lnTo>
                <a:lnTo>
                  <a:pt x="1299" y="711"/>
                </a:lnTo>
                <a:lnTo>
                  <a:pt x="1271" y="702"/>
                </a:lnTo>
                <a:lnTo>
                  <a:pt x="1246" y="688"/>
                </a:lnTo>
                <a:lnTo>
                  <a:pt x="1221" y="674"/>
                </a:lnTo>
                <a:lnTo>
                  <a:pt x="1197" y="659"/>
                </a:lnTo>
                <a:lnTo>
                  <a:pt x="1174" y="641"/>
                </a:lnTo>
                <a:lnTo>
                  <a:pt x="1153" y="624"/>
                </a:lnTo>
                <a:lnTo>
                  <a:pt x="1133" y="602"/>
                </a:lnTo>
                <a:lnTo>
                  <a:pt x="1115" y="581"/>
                </a:lnTo>
                <a:lnTo>
                  <a:pt x="1100" y="558"/>
                </a:lnTo>
                <a:lnTo>
                  <a:pt x="1086" y="532"/>
                </a:lnTo>
                <a:lnTo>
                  <a:pt x="1073" y="507"/>
                </a:lnTo>
                <a:lnTo>
                  <a:pt x="1063" y="480"/>
                </a:lnTo>
                <a:lnTo>
                  <a:pt x="1055" y="452"/>
                </a:lnTo>
                <a:lnTo>
                  <a:pt x="1049" y="423"/>
                </a:lnTo>
                <a:lnTo>
                  <a:pt x="1045" y="394"/>
                </a:lnTo>
                <a:lnTo>
                  <a:pt x="1043" y="365"/>
                </a:lnTo>
                <a:lnTo>
                  <a:pt x="1043" y="365"/>
                </a:lnTo>
                <a:lnTo>
                  <a:pt x="1045" y="327"/>
                </a:lnTo>
                <a:lnTo>
                  <a:pt x="1051" y="290"/>
                </a:lnTo>
                <a:lnTo>
                  <a:pt x="1061" y="255"/>
                </a:lnTo>
                <a:lnTo>
                  <a:pt x="1073" y="222"/>
                </a:lnTo>
                <a:lnTo>
                  <a:pt x="1088" y="191"/>
                </a:lnTo>
                <a:lnTo>
                  <a:pt x="1106" y="160"/>
                </a:lnTo>
                <a:lnTo>
                  <a:pt x="1127" y="133"/>
                </a:lnTo>
                <a:lnTo>
                  <a:pt x="1151" y="107"/>
                </a:lnTo>
                <a:lnTo>
                  <a:pt x="1178" y="84"/>
                </a:lnTo>
                <a:lnTo>
                  <a:pt x="1205" y="62"/>
                </a:lnTo>
                <a:lnTo>
                  <a:pt x="1234" y="45"/>
                </a:lnTo>
                <a:lnTo>
                  <a:pt x="1268" y="29"/>
                </a:lnTo>
                <a:lnTo>
                  <a:pt x="1301" y="16"/>
                </a:lnTo>
                <a:lnTo>
                  <a:pt x="1336" y="8"/>
                </a:lnTo>
                <a:lnTo>
                  <a:pt x="1371" y="2"/>
                </a:lnTo>
                <a:lnTo>
                  <a:pt x="1408" y="0"/>
                </a:lnTo>
                <a:lnTo>
                  <a:pt x="1408" y="0"/>
                </a:lnTo>
                <a:lnTo>
                  <a:pt x="1445" y="2"/>
                </a:lnTo>
                <a:lnTo>
                  <a:pt x="1480" y="8"/>
                </a:lnTo>
                <a:lnTo>
                  <a:pt x="1515" y="16"/>
                </a:lnTo>
                <a:lnTo>
                  <a:pt x="1548" y="29"/>
                </a:lnTo>
                <a:lnTo>
                  <a:pt x="1582" y="45"/>
                </a:lnTo>
                <a:lnTo>
                  <a:pt x="1611" y="62"/>
                </a:lnTo>
                <a:lnTo>
                  <a:pt x="1638" y="84"/>
                </a:lnTo>
                <a:lnTo>
                  <a:pt x="1665" y="107"/>
                </a:lnTo>
                <a:lnTo>
                  <a:pt x="1689" y="133"/>
                </a:lnTo>
                <a:lnTo>
                  <a:pt x="1710" y="160"/>
                </a:lnTo>
                <a:lnTo>
                  <a:pt x="1728" y="191"/>
                </a:lnTo>
                <a:lnTo>
                  <a:pt x="1743" y="222"/>
                </a:lnTo>
                <a:lnTo>
                  <a:pt x="1755" y="255"/>
                </a:lnTo>
                <a:lnTo>
                  <a:pt x="1765" y="290"/>
                </a:lnTo>
                <a:lnTo>
                  <a:pt x="1771" y="327"/>
                </a:lnTo>
                <a:lnTo>
                  <a:pt x="1773" y="365"/>
                </a:lnTo>
                <a:lnTo>
                  <a:pt x="1773" y="365"/>
                </a:lnTo>
                <a:lnTo>
                  <a:pt x="1771" y="394"/>
                </a:lnTo>
                <a:lnTo>
                  <a:pt x="1767" y="423"/>
                </a:lnTo>
                <a:lnTo>
                  <a:pt x="1761" y="452"/>
                </a:lnTo>
                <a:lnTo>
                  <a:pt x="1753" y="480"/>
                </a:lnTo>
                <a:lnTo>
                  <a:pt x="1743" y="507"/>
                </a:lnTo>
                <a:lnTo>
                  <a:pt x="1730" y="532"/>
                </a:lnTo>
                <a:lnTo>
                  <a:pt x="1716" y="558"/>
                </a:lnTo>
                <a:lnTo>
                  <a:pt x="1701" y="581"/>
                </a:lnTo>
                <a:lnTo>
                  <a:pt x="1683" y="602"/>
                </a:lnTo>
                <a:lnTo>
                  <a:pt x="1663" y="624"/>
                </a:lnTo>
                <a:lnTo>
                  <a:pt x="1642" y="641"/>
                </a:lnTo>
                <a:lnTo>
                  <a:pt x="1619" y="659"/>
                </a:lnTo>
                <a:lnTo>
                  <a:pt x="1595" y="674"/>
                </a:lnTo>
                <a:lnTo>
                  <a:pt x="1570" y="688"/>
                </a:lnTo>
                <a:lnTo>
                  <a:pt x="1545" y="702"/>
                </a:lnTo>
                <a:lnTo>
                  <a:pt x="1517" y="711"/>
                </a:lnTo>
                <a:lnTo>
                  <a:pt x="1517" y="881"/>
                </a:lnTo>
                <a:lnTo>
                  <a:pt x="1517" y="881"/>
                </a:lnTo>
                <a:close/>
                <a:moveTo>
                  <a:pt x="1299" y="402"/>
                </a:moveTo>
                <a:lnTo>
                  <a:pt x="1517" y="402"/>
                </a:lnTo>
                <a:lnTo>
                  <a:pt x="1517" y="563"/>
                </a:lnTo>
                <a:lnTo>
                  <a:pt x="1517" y="563"/>
                </a:lnTo>
                <a:lnTo>
                  <a:pt x="1543" y="548"/>
                </a:lnTo>
                <a:lnTo>
                  <a:pt x="1566" y="528"/>
                </a:lnTo>
                <a:lnTo>
                  <a:pt x="1585" y="507"/>
                </a:lnTo>
                <a:lnTo>
                  <a:pt x="1603" y="481"/>
                </a:lnTo>
                <a:lnTo>
                  <a:pt x="1617" y="454"/>
                </a:lnTo>
                <a:lnTo>
                  <a:pt x="1628" y="425"/>
                </a:lnTo>
                <a:lnTo>
                  <a:pt x="1634" y="396"/>
                </a:lnTo>
                <a:lnTo>
                  <a:pt x="1636" y="365"/>
                </a:lnTo>
                <a:lnTo>
                  <a:pt x="1636" y="365"/>
                </a:lnTo>
                <a:lnTo>
                  <a:pt x="1634" y="341"/>
                </a:lnTo>
                <a:lnTo>
                  <a:pt x="1632" y="318"/>
                </a:lnTo>
                <a:lnTo>
                  <a:pt x="1626" y="296"/>
                </a:lnTo>
                <a:lnTo>
                  <a:pt x="1619" y="275"/>
                </a:lnTo>
                <a:lnTo>
                  <a:pt x="1609" y="255"/>
                </a:lnTo>
                <a:lnTo>
                  <a:pt x="1597" y="236"/>
                </a:lnTo>
                <a:lnTo>
                  <a:pt x="1584" y="218"/>
                </a:lnTo>
                <a:lnTo>
                  <a:pt x="1570" y="203"/>
                </a:lnTo>
                <a:lnTo>
                  <a:pt x="1552" y="187"/>
                </a:lnTo>
                <a:lnTo>
                  <a:pt x="1535" y="175"/>
                </a:lnTo>
                <a:lnTo>
                  <a:pt x="1517" y="164"/>
                </a:lnTo>
                <a:lnTo>
                  <a:pt x="1496" y="154"/>
                </a:lnTo>
                <a:lnTo>
                  <a:pt x="1476" y="146"/>
                </a:lnTo>
                <a:lnTo>
                  <a:pt x="1453" y="140"/>
                </a:lnTo>
                <a:lnTo>
                  <a:pt x="1431" y="136"/>
                </a:lnTo>
                <a:lnTo>
                  <a:pt x="1408" y="136"/>
                </a:lnTo>
                <a:lnTo>
                  <a:pt x="1408" y="136"/>
                </a:lnTo>
                <a:lnTo>
                  <a:pt x="1385" y="136"/>
                </a:lnTo>
                <a:lnTo>
                  <a:pt x="1363" y="140"/>
                </a:lnTo>
                <a:lnTo>
                  <a:pt x="1340" y="146"/>
                </a:lnTo>
                <a:lnTo>
                  <a:pt x="1320" y="154"/>
                </a:lnTo>
                <a:lnTo>
                  <a:pt x="1299" y="164"/>
                </a:lnTo>
                <a:lnTo>
                  <a:pt x="1281" y="175"/>
                </a:lnTo>
                <a:lnTo>
                  <a:pt x="1264" y="187"/>
                </a:lnTo>
                <a:lnTo>
                  <a:pt x="1246" y="203"/>
                </a:lnTo>
                <a:lnTo>
                  <a:pt x="1232" y="218"/>
                </a:lnTo>
                <a:lnTo>
                  <a:pt x="1219" y="236"/>
                </a:lnTo>
                <a:lnTo>
                  <a:pt x="1207" y="255"/>
                </a:lnTo>
                <a:lnTo>
                  <a:pt x="1197" y="275"/>
                </a:lnTo>
                <a:lnTo>
                  <a:pt x="1190" y="296"/>
                </a:lnTo>
                <a:lnTo>
                  <a:pt x="1184" y="318"/>
                </a:lnTo>
                <a:lnTo>
                  <a:pt x="1182" y="341"/>
                </a:lnTo>
                <a:lnTo>
                  <a:pt x="1180" y="365"/>
                </a:lnTo>
                <a:lnTo>
                  <a:pt x="1180" y="365"/>
                </a:lnTo>
                <a:lnTo>
                  <a:pt x="1182" y="396"/>
                </a:lnTo>
                <a:lnTo>
                  <a:pt x="1188" y="425"/>
                </a:lnTo>
                <a:lnTo>
                  <a:pt x="1199" y="454"/>
                </a:lnTo>
                <a:lnTo>
                  <a:pt x="1213" y="481"/>
                </a:lnTo>
                <a:lnTo>
                  <a:pt x="1231" y="507"/>
                </a:lnTo>
                <a:lnTo>
                  <a:pt x="1250" y="528"/>
                </a:lnTo>
                <a:lnTo>
                  <a:pt x="1273" y="548"/>
                </a:lnTo>
                <a:lnTo>
                  <a:pt x="1299" y="563"/>
                </a:lnTo>
                <a:lnTo>
                  <a:pt x="1299" y="402"/>
                </a:lnTo>
                <a:lnTo>
                  <a:pt x="1299" y="402"/>
                </a:lnTo>
                <a:close/>
                <a:moveTo>
                  <a:pt x="1408" y="1107"/>
                </a:moveTo>
                <a:lnTo>
                  <a:pt x="1408" y="1107"/>
                </a:lnTo>
                <a:lnTo>
                  <a:pt x="1468" y="1109"/>
                </a:lnTo>
                <a:lnTo>
                  <a:pt x="1529" y="1113"/>
                </a:lnTo>
                <a:lnTo>
                  <a:pt x="1587" y="1121"/>
                </a:lnTo>
                <a:lnTo>
                  <a:pt x="1644" y="1133"/>
                </a:lnTo>
                <a:lnTo>
                  <a:pt x="1701" y="1144"/>
                </a:lnTo>
                <a:lnTo>
                  <a:pt x="1757" y="1160"/>
                </a:lnTo>
                <a:lnTo>
                  <a:pt x="1812" y="1179"/>
                </a:lnTo>
                <a:lnTo>
                  <a:pt x="1864" y="1201"/>
                </a:lnTo>
                <a:lnTo>
                  <a:pt x="1917" y="1224"/>
                </a:lnTo>
                <a:lnTo>
                  <a:pt x="1968" y="1250"/>
                </a:lnTo>
                <a:lnTo>
                  <a:pt x="2016" y="1279"/>
                </a:lnTo>
                <a:lnTo>
                  <a:pt x="2065" y="1310"/>
                </a:lnTo>
                <a:lnTo>
                  <a:pt x="2112" y="1341"/>
                </a:lnTo>
                <a:lnTo>
                  <a:pt x="2155" y="1376"/>
                </a:lnTo>
                <a:lnTo>
                  <a:pt x="2198" y="1413"/>
                </a:lnTo>
                <a:lnTo>
                  <a:pt x="2239" y="1452"/>
                </a:lnTo>
                <a:lnTo>
                  <a:pt x="2278" y="1493"/>
                </a:lnTo>
                <a:lnTo>
                  <a:pt x="2315" y="1536"/>
                </a:lnTo>
                <a:lnTo>
                  <a:pt x="2350" y="1581"/>
                </a:lnTo>
                <a:lnTo>
                  <a:pt x="2383" y="1628"/>
                </a:lnTo>
                <a:lnTo>
                  <a:pt x="2414" y="1674"/>
                </a:lnTo>
                <a:lnTo>
                  <a:pt x="2442" y="1723"/>
                </a:lnTo>
                <a:lnTo>
                  <a:pt x="2469" y="1774"/>
                </a:lnTo>
                <a:lnTo>
                  <a:pt x="2492" y="1827"/>
                </a:lnTo>
                <a:lnTo>
                  <a:pt x="2514" y="1881"/>
                </a:lnTo>
                <a:lnTo>
                  <a:pt x="2531" y="1936"/>
                </a:lnTo>
                <a:lnTo>
                  <a:pt x="2547" y="1990"/>
                </a:lnTo>
                <a:lnTo>
                  <a:pt x="2561" y="2047"/>
                </a:lnTo>
                <a:lnTo>
                  <a:pt x="2570" y="2105"/>
                </a:lnTo>
                <a:lnTo>
                  <a:pt x="2578" y="2164"/>
                </a:lnTo>
                <a:lnTo>
                  <a:pt x="2584" y="2224"/>
                </a:lnTo>
                <a:lnTo>
                  <a:pt x="2584" y="2285"/>
                </a:lnTo>
                <a:lnTo>
                  <a:pt x="2584" y="2285"/>
                </a:lnTo>
                <a:lnTo>
                  <a:pt x="2584" y="2345"/>
                </a:lnTo>
                <a:lnTo>
                  <a:pt x="2578" y="2404"/>
                </a:lnTo>
                <a:lnTo>
                  <a:pt x="2570" y="2462"/>
                </a:lnTo>
                <a:lnTo>
                  <a:pt x="2561" y="2520"/>
                </a:lnTo>
                <a:lnTo>
                  <a:pt x="2547" y="2577"/>
                </a:lnTo>
                <a:lnTo>
                  <a:pt x="2531" y="2634"/>
                </a:lnTo>
                <a:lnTo>
                  <a:pt x="2514" y="2688"/>
                </a:lnTo>
                <a:lnTo>
                  <a:pt x="2492" y="2741"/>
                </a:lnTo>
                <a:lnTo>
                  <a:pt x="2469" y="2793"/>
                </a:lnTo>
                <a:lnTo>
                  <a:pt x="2442" y="2844"/>
                </a:lnTo>
                <a:lnTo>
                  <a:pt x="2414" y="2893"/>
                </a:lnTo>
                <a:lnTo>
                  <a:pt x="2383" y="2942"/>
                </a:lnTo>
                <a:lnTo>
                  <a:pt x="2350" y="2986"/>
                </a:lnTo>
                <a:lnTo>
                  <a:pt x="2315" y="3031"/>
                </a:lnTo>
                <a:lnTo>
                  <a:pt x="2278" y="3074"/>
                </a:lnTo>
                <a:lnTo>
                  <a:pt x="2239" y="3115"/>
                </a:lnTo>
                <a:lnTo>
                  <a:pt x="2198" y="3154"/>
                </a:lnTo>
                <a:lnTo>
                  <a:pt x="2155" y="3191"/>
                </a:lnTo>
                <a:lnTo>
                  <a:pt x="2112" y="3226"/>
                </a:lnTo>
                <a:lnTo>
                  <a:pt x="2065" y="3259"/>
                </a:lnTo>
                <a:lnTo>
                  <a:pt x="2016" y="3290"/>
                </a:lnTo>
                <a:lnTo>
                  <a:pt x="1968" y="3318"/>
                </a:lnTo>
                <a:lnTo>
                  <a:pt x="1917" y="3345"/>
                </a:lnTo>
                <a:lnTo>
                  <a:pt x="1864" y="3368"/>
                </a:lnTo>
                <a:lnTo>
                  <a:pt x="1812" y="3390"/>
                </a:lnTo>
                <a:lnTo>
                  <a:pt x="1757" y="3407"/>
                </a:lnTo>
                <a:lnTo>
                  <a:pt x="1701" y="3423"/>
                </a:lnTo>
                <a:lnTo>
                  <a:pt x="1644" y="3437"/>
                </a:lnTo>
                <a:lnTo>
                  <a:pt x="1587" y="3446"/>
                </a:lnTo>
                <a:lnTo>
                  <a:pt x="1529" y="3454"/>
                </a:lnTo>
                <a:lnTo>
                  <a:pt x="1468" y="3458"/>
                </a:lnTo>
                <a:lnTo>
                  <a:pt x="1408" y="3460"/>
                </a:lnTo>
                <a:lnTo>
                  <a:pt x="1408" y="3460"/>
                </a:lnTo>
                <a:lnTo>
                  <a:pt x="1348" y="3458"/>
                </a:lnTo>
                <a:lnTo>
                  <a:pt x="1287" y="3454"/>
                </a:lnTo>
                <a:lnTo>
                  <a:pt x="1229" y="3446"/>
                </a:lnTo>
                <a:lnTo>
                  <a:pt x="1172" y="3437"/>
                </a:lnTo>
                <a:lnTo>
                  <a:pt x="1115" y="3423"/>
                </a:lnTo>
                <a:lnTo>
                  <a:pt x="1059" y="3407"/>
                </a:lnTo>
                <a:lnTo>
                  <a:pt x="1004" y="3390"/>
                </a:lnTo>
                <a:lnTo>
                  <a:pt x="952" y="3368"/>
                </a:lnTo>
                <a:lnTo>
                  <a:pt x="899" y="3345"/>
                </a:lnTo>
                <a:lnTo>
                  <a:pt x="848" y="3318"/>
                </a:lnTo>
                <a:lnTo>
                  <a:pt x="800" y="3290"/>
                </a:lnTo>
                <a:lnTo>
                  <a:pt x="751" y="3259"/>
                </a:lnTo>
                <a:lnTo>
                  <a:pt x="704" y="3226"/>
                </a:lnTo>
                <a:lnTo>
                  <a:pt x="661" y="3191"/>
                </a:lnTo>
                <a:lnTo>
                  <a:pt x="618" y="3154"/>
                </a:lnTo>
                <a:lnTo>
                  <a:pt x="577" y="3115"/>
                </a:lnTo>
                <a:lnTo>
                  <a:pt x="538" y="3074"/>
                </a:lnTo>
                <a:lnTo>
                  <a:pt x="501" y="3031"/>
                </a:lnTo>
                <a:lnTo>
                  <a:pt x="466" y="2986"/>
                </a:lnTo>
                <a:lnTo>
                  <a:pt x="433" y="2942"/>
                </a:lnTo>
                <a:lnTo>
                  <a:pt x="402" y="2893"/>
                </a:lnTo>
                <a:lnTo>
                  <a:pt x="374" y="2844"/>
                </a:lnTo>
                <a:lnTo>
                  <a:pt x="347" y="2793"/>
                </a:lnTo>
                <a:lnTo>
                  <a:pt x="324" y="2741"/>
                </a:lnTo>
                <a:lnTo>
                  <a:pt x="302" y="2688"/>
                </a:lnTo>
                <a:lnTo>
                  <a:pt x="285" y="2634"/>
                </a:lnTo>
                <a:lnTo>
                  <a:pt x="269" y="2577"/>
                </a:lnTo>
                <a:lnTo>
                  <a:pt x="255" y="2520"/>
                </a:lnTo>
                <a:lnTo>
                  <a:pt x="246" y="2462"/>
                </a:lnTo>
                <a:lnTo>
                  <a:pt x="238" y="2404"/>
                </a:lnTo>
                <a:lnTo>
                  <a:pt x="232" y="2345"/>
                </a:lnTo>
                <a:lnTo>
                  <a:pt x="232" y="2285"/>
                </a:lnTo>
                <a:lnTo>
                  <a:pt x="232" y="2285"/>
                </a:lnTo>
                <a:lnTo>
                  <a:pt x="232" y="2224"/>
                </a:lnTo>
                <a:lnTo>
                  <a:pt x="238" y="2164"/>
                </a:lnTo>
                <a:lnTo>
                  <a:pt x="246" y="2105"/>
                </a:lnTo>
                <a:lnTo>
                  <a:pt x="255" y="2047"/>
                </a:lnTo>
                <a:lnTo>
                  <a:pt x="269" y="1990"/>
                </a:lnTo>
                <a:lnTo>
                  <a:pt x="285" y="1936"/>
                </a:lnTo>
                <a:lnTo>
                  <a:pt x="302" y="1881"/>
                </a:lnTo>
                <a:lnTo>
                  <a:pt x="324" y="1827"/>
                </a:lnTo>
                <a:lnTo>
                  <a:pt x="347" y="1774"/>
                </a:lnTo>
                <a:lnTo>
                  <a:pt x="374" y="1723"/>
                </a:lnTo>
                <a:lnTo>
                  <a:pt x="402" y="1674"/>
                </a:lnTo>
                <a:lnTo>
                  <a:pt x="433" y="1628"/>
                </a:lnTo>
                <a:lnTo>
                  <a:pt x="466" y="1581"/>
                </a:lnTo>
                <a:lnTo>
                  <a:pt x="501" y="1536"/>
                </a:lnTo>
                <a:lnTo>
                  <a:pt x="538" y="1493"/>
                </a:lnTo>
                <a:lnTo>
                  <a:pt x="577" y="1452"/>
                </a:lnTo>
                <a:lnTo>
                  <a:pt x="618" y="1413"/>
                </a:lnTo>
                <a:lnTo>
                  <a:pt x="661" y="1376"/>
                </a:lnTo>
                <a:lnTo>
                  <a:pt x="704" y="1341"/>
                </a:lnTo>
                <a:lnTo>
                  <a:pt x="751" y="1310"/>
                </a:lnTo>
                <a:lnTo>
                  <a:pt x="800" y="1279"/>
                </a:lnTo>
                <a:lnTo>
                  <a:pt x="848" y="1250"/>
                </a:lnTo>
                <a:lnTo>
                  <a:pt x="899" y="1224"/>
                </a:lnTo>
                <a:lnTo>
                  <a:pt x="952" y="1201"/>
                </a:lnTo>
                <a:lnTo>
                  <a:pt x="1004" y="1179"/>
                </a:lnTo>
                <a:lnTo>
                  <a:pt x="1059" y="1160"/>
                </a:lnTo>
                <a:lnTo>
                  <a:pt x="1115" y="1144"/>
                </a:lnTo>
                <a:lnTo>
                  <a:pt x="1172" y="1133"/>
                </a:lnTo>
                <a:lnTo>
                  <a:pt x="1229" y="1121"/>
                </a:lnTo>
                <a:lnTo>
                  <a:pt x="1287" y="1113"/>
                </a:lnTo>
                <a:lnTo>
                  <a:pt x="1348" y="1109"/>
                </a:lnTo>
                <a:lnTo>
                  <a:pt x="1408" y="1107"/>
                </a:lnTo>
                <a:lnTo>
                  <a:pt x="1408" y="1107"/>
                </a:lnTo>
                <a:close/>
              </a:path>
            </a:pathLst>
          </a:custGeom>
          <a:solidFill>
            <a:srgbClr val="821D0B"/>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ar-SA" sz="2400" dirty="0">
              <a:solidFill>
                <a:prstClr val="black"/>
              </a:solidFill>
              <a:latin typeface="思源黑体 CN Normal" panose="020B0400000000000000" pitchFamily="34" charset="-122"/>
            </a:endParaRPr>
          </a:p>
        </p:txBody>
      </p:sp>
      <p:sp>
        <p:nvSpPr>
          <p:cNvPr id="45" name="Text box6"/>
          <p:cNvSpPr txBox="1"/>
          <p:nvPr/>
        </p:nvSpPr>
        <p:spPr>
          <a:xfrm>
            <a:off x="9342599" y="3166442"/>
            <a:ext cx="980017" cy="480483"/>
          </a:xfrm>
          <a:prstGeom prst="rect">
            <a:avLst/>
          </a:prstGeom>
          <a:noFill/>
        </p:spPr>
        <p:txBody>
          <a:bodyPr lIns="0" tIns="0" rIns="0" bIns="0" rtlCol="1"/>
          <a:lstStyle/>
          <a:p>
            <a:pPr algn="ctr">
              <a:defRPr/>
            </a:pPr>
            <a:r>
              <a:rPr lang="en-US" sz="2935" kern="0" dirty="0">
                <a:latin typeface="思源黑体 CN Normal" panose="020B0400000000000000" pitchFamily="34" charset="-122"/>
                <a:ea typeface="思源黑体 CN Normal" panose="020B0400000000000000" pitchFamily="34" charset="-122"/>
                <a:cs typeface="Open Sans" panose="020B0606030504020204" pitchFamily="34" charset="0"/>
                <a:sym typeface="Noto Sans S Chinese Regular" panose="020B0500000000000000" pitchFamily="34" charset="-122"/>
              </a:rPr>
              <a:t>65%</a:t>
            </a:r>
            <a:endParaRPr lang="ar-SA" sz="2935" kern="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6" name="AutoShape4"/>
          <p:cNvSpPr>
            <a:spLocks noChangeArrowheads="1"/>
          </p:cNvSpPr>
          <p:nvPr/>
        </p:nvSpPr>
        <p:spPr bwMode="auto">
          <a:xfrm>
            <a:off x="988116" y="4607891"/>
            <a:ext cx="2455333"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defRPr/>
            </a:pPr>
            <a:r>
              <a:rPr lang="zh-CN" altLang="en-US" sz="1335" kern="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a:t>
            </a:r>
            <a:endParaRPr lang="zh-CN" altLang="en-US" sz="1335" kern="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7" name="AutoShape5"/>
          <p:cNvSpPr>
            <a:spLocks noChangeArrowheads="1"/>
          </p:cNvSpPr>
          <p:nvPr/>
        </p:nvSpPr>
        <p:spPr bwMode="auto">
          <a:xfrm>
            <a:off x="3528116" y="4607891"/>
            <a:ext cx="2455333"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defRPr/>
            </a:pPr>
            <a:r>
              <a:rPr lang="zh-CN" altLang="en-US" sz="1335" kern="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a:t>
            </a:r>
            <a:endParaRPr lang="zh-CN" altLang="en-US" sz="1335" kern="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8" name="AutoShape6"/>
          <p:cNvSpPr>
            <a:spLocks noChangeArrowheads="1"/>
          </p:cNvSpPr>
          <p:nvPr/>
        </p:nvSpPr>
        <p:spPr bwMode="auto">
          <a:xfrm>
            <a:off x="6065999" y="4607891"/>
            <a:ext cx="2455333"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defRPr/>
            </a:pPr>
            <a:r>
              <a:rPr lang="zh-CN" altLang="en-US" sz="1335" kern="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a:t>
            </a:r>
            <a:endParaRPr lang="zh-CN" altLang="en-US" sz="1335" kern="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9" name="AutoShape7"/>
          <p:cNvSpPr>
            <a:spLocks noChangeArrowheads="1"/>
          </p:cNvSpPr>
          <p:nvPr/>
        </p:nvSpPr>
        <p:spPr bwMode="auto">
          <a:xfrm>
            <a:off x="8605999" y="4607891"/>
            <a:ext cx="2455333"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defRPr/>
            </a:pPr>
            <a:r>
              <a:rPr lang="zh-CN" altLang="en-US" sz="1335" kern="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a:t>
            </a:r>
            <a:endParaRPr lang="zh-CN" altLang="en-US" sz="1335" kern="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0" name="Freeform1"/>
          <p:cNvSpPr/>
          <p:nvPr/>
        </p:nvSpPr>
        <p:spPr bwMode="auto">
          <a:xfrm rot="16200000" flipH="1">
            <a:off x="6078812" y="2101015"/>
            <a:ext cx="2892825" cy="2959724"/>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821D0B"/>
          </a:solidFill>
          <a:ln>
            <a:noFill/>
          </a:ln>
          <a:effectLst>
            <a:innerShdw blurRad="165100" dist="63500" dir="13500000">
              <a:prstClr val="black">
                <a:alpha val="30000"/>
              </a:prstClr>
            </a:innerShdw>
          </a:effectLst>
        </p:spPr>
        <p:txBody>
          <a:bodyPr vert="horz" wrap="square" lIns="90631" tIns="45313" rIns="90631" bIns="45313" numCol="1" anchor="ctr" anchorCtr="0" compatLnSpc="1"/>
          <a:lstStyle/>
          <a:p>
            <a:pPr algn="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51" name="Freeform2"/>
          <p:cNvSpPr/>
          <p:nvPr/>
        </p:nvSpPr>
        <p:spPr bwMode="auto">
          <a:xfrm rot="5400000">
            <a:off x="3212880" y="2101015"/>
            <a:ext cx="2892825" cy="2959724"/>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821D0B"/>
          </a:solidFill>
          <a:ln>
            <a:noFill/>
          </a:ln>
          <a:effectLst>
            <a:innerShdw blurRad="165100" dist="63500" dir="13500000">
              <a:prstClr val="black">
                <a:alpha val="30000"/>
              </a:prstClr>
            </a:innerShdw>
          </a:effectLst>
        </p:spPr>
        <p:txBody>
          <a:bodyPr vert="horz" wrap="square" lIns="90631" tIns="45313" rIns="90631" bIns="45313" numCol="1" anchor="ctr" anchorCtr="0" compatLnSpc="1"/>
          <a:lstStyle/>
          <a:p>
            <a:pPr algn="r"/>
            <a:endParaRPr lang="zh-CN" altLang="en-US" sz="1600" dirty="0">
              <a:solidFill>
                <a:schemeClr val="bg1"/>
              </a:solidFill>
              <a:latin typeface="思源黑体 CN Normal" panose="020B0400000000000000" pitchFamily="34" charset="-122"/>
              <a:ea typeface="思源黑体 CN Normal" panose="020B0400000000000000" pitchFamily="34" charset="-122"/>
            </a:endParaRPr>
          </a:p>
        </p:txBody>
      </p:sp>
      <p:sp>
        <p:nvSpPr>
          <p:cNvPr id="52" name="AutoShape0"/>
          <p:cNvSpPr/>
          <p:nvPr/>
        </p:nvSpPr>
        <p:spPr bwMode="auto">
          <a:xfrm>
            <a:off x="3181256" y="1893160"/>
            <a:ext cx="3648549" cy="3648075"/>
          </a:xfrm>
          <a:prstGeom prst="ellipse">
            <a:avLst/>
          </a:prstGeom>
          <a:noFill/>
          <a:ln w="12700" cap="flat" cmpd="sng" algn="ctr">
            <a:solidFill>
              <a:schemeClr val="accent4"/>
            </a:solidFill>
            <a:prstDash val="dash"/>
          </a:ln>
          <a:effectLst/>
        </p:spPr>
        <p:txBody>
          <a:bodyPr lIns="90631" tIns="45313" rIns="90631" bIns="45313" anchor="ctr"/>
          <a:lstStyle/>
          <a:p>
            <a:pPr algn="ctr">
              <a:defRPr/>
            </a:pPr>
            <a:endParaRPr lang="zh-CN" altLang="en-US" sz="2400" kern="0" dirty="0">
              <a:solidFill>
                <a:sysClr val="window" lastClr="FFFFFF"/>
              </a:solidFill>
              <a:latin typeface="思源黑体 CN Normal" panose="020B0400000000000000" pitchFamily="34" charset="-122"/>
              <a:ea typeface="思源黑体 CN Normal" panose="020B0400000000000000" pitchFamily="34" charset="-122"/>
            </a:endParaRPr>
          </a:p>
        </p:txBody>
      </p:sp>
      <p:sp>
        <p:nvSpPr>
          <p:cNvPr id="53" name="AutoShape1"/>
          <p:cNvSpPr/>
          <p:nvPr/>
        </p:nvSpPr>
        <p:spPr bwMode="auto">
          <a:xfrm>
            <a:off x="5364353" y="1893160"/>
            <a:ext cx="3650139" cy="3648075"/>
          </a:xfrm>
          <a:prstGeom prst="ellipse">
            <a:avLst/>
          </a:prstGeom>
          <a:noFill/>
          <a:ln w="12700" cap="flat" cmpd="sng" algn="ctr">
            <a:solidFill>
              <a:schemeClr val="accent4"/>
            </a:solidFill>
            <a:prstDash val="dash"/>
          </a:ln>
          <a:effectLst/>
        </p:spPr>
        <p:txBody>
          <a:bodyPr lIns="90631" tIns="45313" rIns="90631" bIns="45313" anchor="ctr"/>
          <a:lstStyle/>
          <a:p>
            <a:pPr algn="ctr">
              <a:defRPr/>
            </a:pPr>
            <a:endParaRPr lang="zh-CN" altLang="en-US" sz="2400" kern="0" dirty="0">
              <a:solidFill>
                <a:sysClr val="window" lastClr="FFFFFF"/>
              </a:solidFill>
              <a:latin typeface="思源黑体 CN Normal" panose="020B0400000000000000" pitchFamily="34" charset="-122"/>
              <a:ea typeface="思源黑体 CN Normal" panose="020B0400000000000000" pitchFamily="34" charset="-122"/>
            </a:endParaRPr>
          </a:p>
        </p:txBody>
      </p:sp>
      <p:cxnSp>
        <p:nvCxnSpPr>
          <p:cNvPr id="54" name="Line0"/>
          <p:cNvCxnSpPr>
            <a:cxnSpLocks noChangeShapeType="1"/>
          </p:cNvCxnSpPr>
          <p:nvPr/>
        </p:nvCxnSpPr>
        <p:spPr bwMode="auto">
          <a:xfrm>
            <a:off x="4183098" y="2703041"/>
            <a:ext cx="571575" cy="268287"/>
          </a:xfrm>
          <a:prstGeom prst="line">
            <a:avLst/>
          </a:prstGeom>
          <a:noFill/>
          <a:ln w="19050" algn="ctr">
            <a:solidFill>
              <a:schemeClr val="bg1"/>
            </a:solidFill>
            <a:round/>
            <a:headEnd type="none" w="med" len="med"/>
            <a:tailEnd type="triangle" w="med" len="med"/>
          </a:ln>
        </p:spPr>
      </p:cxnSp>
      <p:cxnSp>
        <p:nvCxnSpPr>
          <p:cNvPr id="55" name="Line1"/>
          <p:cNvCxnSpPr>
            <a:cxnSpLocks noChangeShapeType="1"/>
          </p:cNvCxnSpPr>
          <p:nvPr/>
        </p:nvCxnSpPr>
        <p:spPr bwMode="auto">
          <a:xfrm>
            <a:off x="3878257" y="3526949"/>
            <a:ext cx="590627" cy="0"/>
          </a:xfrm>
          <a:prstGeom prst="line">
            <a:avLst/>
          </a:prstGeom>
          <a:noFill/>
          <a:ln w="19050" algn="ctr">
            <a:solidFill>
              <a:schemeClr val="bg1"/>
            </a:solidFill>
            <a:round/>
            <a:headEnd type="none" w="med" len="med"/>
            <a:tailEnd type="triangle" w="med" len="med"/>
          </a:ln>
        </p:spPr>
      </p:cxnSp>
      <p:cxnSp>
        <p:nvCxnSpPr>
          <p:cNvPr id="56" name="Line2"/>
          <p:cNvCxnSpPr>
            <a:cxnSpLocks noChangeShapeType="1"/>
          </p:cNvCxnSpPr>
          <p:nvPr/>
        </p:nvCxnSpPr>
        <p:spPr bwMode="auto">
          <a:xfrm flipV="1">
            <a:off x="4183096" y="4060352"/>
            <a:ext cx="590627" cy="312739"/>
          </a:xfrm>
          <a:prstGeom prst="line">
            <a:avLst/>
          </a:prstGeom>
          <a:noFill/>
          <a:ln w="19050" algn="ctr">
            <a:solidFill>
              <a:schemeClr val="bg1"/>
            </a:solidFill>
            <a:round/>
            <a:headEnd type="none" w="med" len="med"/>
            <a:tailEnd type="triangle" w="med" len="med"/>
          </a:ln>
        </p:spPr>
      </p:cxnSp>
      <p:cxnSp>
        <p:nvCxnSpPr>
          <p:cNvPr id="57" name="Line3"/>
          <p:cNvCxnSpPr>
            <a:cxnSpLocks noChangeShapeType="1"/>
          </p:cNvCxnSpPr>
          <p:nvPr/>
        </p:nvCxnSpPr>
        <p:spPr bwMode="auto">
          <a:xfrm flipH="1" flipV="1">
            <a:off x="7515693" y="4047651"/>
            <a:ext cx="590627" cy="312739"/>
          </a:xfrm>
          <a:prstGeom prst="line">
            <a:avLst/>
          </a:prstGeom>
          <a:noFill/>
          <a:ln w="19050" algn="ctr">
            <a:solidFill>
              <a:schemeClr val="bg1"/>
            </a:solidFill>
            <a:round/>
            <a:headEnd type="none" w="med" len="med"/>
            <a:tailEnd type="triangle" w="med" len="med"/>
          </a:ln>
        </p:spPr>
      </p:cxnSp>
      <p:cxnSp>
        <p:nvCxnSpPr>
          <p:cNvPr id="58" name="Line4"/>
          <p:cNvCxnSpPr>
            <a:cxnSpLocks noChangeShapeType="1"/>
          </p:cNvCxnSpPr>
          <p:nvPr/>
        </p:nvCxnSpPr>
        <p:spPr bwMode="auto">
          <a:xfrm flipH="1">
            <a:off x="7811007" y="3523776"/>
            <a:ext cx="590627" cy="0"/>
          </a:xfrm>
          <a:prstGeom prst="line">
            <a:avLst/>
          </a:prstGeom>
          <a:noFill/>
          <a:ln w="19050" algn="ctr">
            <a:solidFill>
              <a:schemeClr val="bg1"/>
            </a:solidFill>
            <a:round/>
            <a:headEnd type="none" w="med" len="med"/>
            <a:tailEnd type="triangle" w="med" len="med"/>
          </a:ln>
        </p:spPr>
      </p:cxnSp>
      <p:cxnSp>
        <p:nvCxnSpPr>
          <p:cNvPr id="59" name="Line5"/>
          <p:cNvCxnSpPr>
            <a:cxnSpLocks noChangeShapeType="1"/>
          </p:cNvCxnSpPr>
          <p:nvPr/>
        </p:nvCxnSpPr>
        <p:spPr bwMode="auto">
          <a:xfrm flipH="1">
            <a:off x="7534746" y="2703041"/>
            <a:ext cx="571575" cy="268287"/>
          </a:xfrm>
          <a:prstGeom prst="line">
            <a:avLst/>
          </a:prstGeom>
          <a:noFill/>
          <a:ln w="19050" algn="ctr">
            <a:solidFill>
              <a:schemeClr val="bg1"/>
            </a:solidFill>
            <a:round/>
            <a:headEnd type="none" w="med" len="med"/>
            <a:tailEnd type="triangle" w="med" len="med"/>
          </a:ln>
        </p:spPr>
      </p:cxnSp>
      <p:sp>
        <p:nvSpPr>
          <p:cNvPr id="60" name="AutoShape2"/>
          <p:cNvSpPr>
            <a:spLocks noChangeArrowheads="1"/>
          </p:cNvSpPr>
          <p:nvPr/>
        </p:nvSpPr>
        <p:spPr bwMode="auto">
          <a:xfrm>
            <a:off x="3198719" y="1860921"/>
            <a:ext cx="992317" cy="9921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313" rIns="0" bIns="45313" rtlCol="0" anchor="ctr"/>
          <a:lstStyle/>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添加</a:t>
            </a:r>
            <a:endPar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标题</a:t>
            </a:r>
            <a:endParaRPr lang="en-US" altLang="ko-KR"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61" name="AutoShape3"/>
          <p:cNvSpPr>
            <a:spLocks noChangeArrowheads="1"/>
          </p:cNvSpPr>
          <p:nvPr/>
        </p:nvSpPr>
        <p:spPr bwMode="auto">
          <a:xfrm>
            <a:off x="8010269" y="1860129"/>
            <a:ext cx="992316" cy="993775"/>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313" rIns="0" bIns="45313" rtlCol="0" anchor="ctr"/>
          <a:lstStyle/>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添加</a:t>
            </a:r>
            <a:endParaRPr lang="en-US" altLang="zh-CN"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标题</a:t>
            </a:r>
            <a:endParaRPr lang="en-US" altLang="ko-KR"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62" name="AutoShape4"/>
          <p:cNvSpPr>
            <a:spLocks noChangeArrowheads="1"/>
          </p:cNvSpPr>
          <p:nvPr/>
        </p:nvSpPr>
        <p:spPr bwMode="auto">
          <a:xfrm>
            <a:off x="8506427" y="3047529"/>
            <a:ext cx="993904" cy="993775"/>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313" rIns="0" bIns="45313" rtlCol="0" anchor="ctr"/>
          <a:lstStyle/>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添加</a:t>
            </a:r>
            <a:endPar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标题</a:t>
            </a:r>
            <a:endParaRPr lang="en-US" altLang="ko-KR"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63" name="AutoShape5"/>
          <p:cNvSpPr>
            <a:spLocks noChangeArrowheads="1"/>
          </p:cNvSpPr>
          <p:nvPr/>
        </p:nvSpPr>
        <p:spPr bwMode="auto">
          <a:xfrm>
            <a:off x="8104733" y="4203229"/>
            <a:ext cx="993904" cy="993775"/>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313" rIns="0" bIns="45313" rtlCol="0" anchor="ctr"/>
          <a:lstStyle/>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添加</a:t>
            </a:r>
            <a:endPar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标题</a:t>
            </a:r>
            <a:endParaRPr lang="en-US" altLang="ko-KR"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64" name="AutoShape6"/>
          <p:cNvSpPr>
            <a:spLocks noChangeArrowheads="1"/>
          </p:cNvSpPr>
          <p:nvPr/>
        </p:nvSpPr>
        <p:spPr bwMode="auto">
          <a:xfrm>
            <a:off x="2754164" y="3047529"/>
            <a:ext cx="993904" cy="993775"/>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313" rIns="0" bIns="45313" rtlCol="0" anchor="ctr"/>
          <a:lstStyle/>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添加</a:t>
            </a:r>
            <a:endPar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标题</a:t>
            </a:r>
            <a:endParaRPr lang="en-US" altLang="ko-KR"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65" name="AutoShape7"/>
          <p:cNvSpPr>
            <a:spLocks noChangeArrowheads="1"/>
          </p:cNvSpPr>
          <p:nvPr/>
        </p:nvSpPr>
        <p:spPr bwMode="auto">
          <a:xfrm>
            <a:off x="3160616" y="4203229"/>
            <a:ext cx="993904" cy="993775"/>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313" rIns="0" bIns="45313" rtlCol="0" anchor="ctr"/>
          <a:lstStyle/>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添加</a:t>
            </a:r>
            <a:endPar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pPr algn="ctr" defTabSz="1218565">
              <a:defRPr/>
            </a:pPr>
            <a:r>
              <a:rPr lang="zh-CN" altLang="en-US"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标题</a:t>
            </a:r>
            <a:endParaRPr lang="en-US" altLang="ko-KR" sz="1735" b="1"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66" name="Text box3"/>
          <p:cNvSpPr txBox="1"/>
          <p:nvPr/>
        </p:nvSpPr>
        <p:spPr>
          <a:xfrm>
            <a:off x="791834" y="1928280"/>
            <a:ext cx="2231825" cy="1032346"/>
          </a:xfrm>
          <a:prstGeom prst="rect">
            <a:avLst/>
          </a:prstGeom>
          <a:noFill/>
        </p:spPr>
        <p:txBody>
          <a:bodyPr wrap="square" lIns="90631" tIns="45313" rIns="90631" bIns="45313" rtlCol="0">
            <a:spAutoFit/>
          </a:bodyPr>
          <a:lstStyle/>
          <a:p>
            <a:pPr>
              <a:lnSpc>
                <a:spcPct val="130000"/>
              </a:lnSpc>
            </a:pPr>
            <a:r>
              <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a:t>
            </a:r>
            <a:endPar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67" name="Text box4"/>
          <p:cNvSpPr txBox="1"/>
          <p:nvPr/>
        </p:nvSpPr>
        <p:spPr>
          <a:xfrm>
            <a:off x="9078374" y="1928280"/>
            <a:ext cx="2231825" cy="1032346"/>
          </a:xfrm>
          <a:prstGeom prst="rect">
            <a:avLst/>
          </a:prstGeom>
          <a:noFill/>
        </p:spPr>
        <p:txBody>
          <a:bodyPr wrap="square" lIns="90631" tIns="45313" rIns="90631" bIns="45313" rtlCol="0">
            <a:spAutoFit/>
          </a:bodyPr>
          <a:lstStyle/>
          <a:p>
            <a:pPr>
              <a:lnSpc>
                <a:spcPct val="130000"/>
              </a:lnSpc>
            </a:pPr>
            <a:r>
              <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a:t>
            </a:r>
            <a:endPar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68" name="Text box5"/>
          <p:cNvSpPr txBox="1"/>
          <p:nvPr/>
        </p:nvSpPr>
        <p:spPr>
          <a:xfrm>
            <a:off x="579982" y="3134618"/>
            <a:ext cx="2238853" cy="1032346"/>
          </a:xfrm>
          <a:prstGeom prst="rect">
            <a:avLst/>
          </a:prstGeom>
          <a:noFill/>
        </p:spPr>
        <p:txBody>
          <a:bodyPr wrap="square" lIns="90631" tIns="45313" rIns="90631" bIns="45313" rtlCol="0">
            <a:spAutoFit/>
          </a:bodyPr>
          <a:lstStyle/>
          <a:p>
            <a:pPr>
              <a:lnSpc>
                <a:spcPct val="130000"/>
              </a:lnSpc>
            </a:pPr>
            <a:r>
              <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a:t>
            </a:r>
            <a:endPar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69" name="Text box6"/>
          <p:cNvSpPr txBox="1"/>
          <p:nvPr/>
        </p:nvSpPr>
        <p:spPr>
          <a:xfrm>
            <a:off x="9545841" y="3158229"/>
            <a:ext cx="2244412" cy="1032346"/>
          </a:xfrm>
          <a:prstGeom prst="rect">
            <a:avLst/>
          </a:prstGeom>
          <a:noFill/>
        </p:spPr>
        <p:txBody>
          <a:bodyPr wrap="square" lIns="90631" tIns="45313" rIns="90631" bIns="45313" rtlCol="0">
            <a:spAutoFit/>
          </a:bodyPr>
          <a:lstStyle/>
          <a:p>
            <a:pPr>
              <a:lnSpc>
                <a:spcPct val="130000"/>
              </a:lnSpc>
            </a:pPr>
            <a:r>
              <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a:t>
            </a:r>
            <a:endPar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70" name="Text box7"/>
          <p:cNvSpPr txBox="1"/>
          <p:nvPr/>
        </p:nvSpPr>
        <p:spPr>
          <a:xfrm>
            <a:off x="9165228" y="4337741"/>
            <a:ext cx="2231825" cy="1032346"/>
          </a:xfrm>
          <a:prstGeom prst="rect">
            <a:avLst/>
          </a:prstGeom>
          <a:noFill/>
        </p:spPr>
        <p:txBody>
          <a:bodyPr wrap="square" lIns="90631" tIns="45313" rIns="90631" bIns="45313" rtlCol="0">
            <a:spAutoFit/>
          </a:bodyPr>
          <a:lstStyle/>
          <a:p>
            <a:pPr>
              <a:lnSpc>
                <a:spcPct val="130000"/>
              </a:lnSpc>
            </a:pPr>
            <a:r>
              <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a:t>
            </a:r>
            <a:endPar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71" name="Text box8"/>
          <p:cNvSpPr txBox="1"/>
          <p:nvPr/>
        </p:nvSpPr>
        <p:spPr>
          <a:xfrm>
            <a:off x="721750" y="4331392"/>
            <a:ext cx="2231825" cy="1032346"/>
          </a:xfrm>
          <a:prstGeom prst="rect">
            <a:avLst/>
          </a:prstGeom>
          <a:noFill/>
        </p:spPr>
        <p:txBody>
          <a:bodyPr wrap="square" lIns="90631" tIns="45313" rIns="90631" bIns="45313" rtlCol="0">
            <a:spAutoFit/>
          </a:bodyPr>
          <a:lstStyle/>
          <a:p>
            <a:pPr>
              <a:lnSpc>
                <a:spcPct val="130000"/>
              </a:lnSpc>
            </a:pPr>
            <a:r>
              <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a:t>
            </a:r>
            <a:endParaRPr lang="zh-CN" altLang="en-US" sz="1200" dirty="0">
              <a:solidFill>
                <a:schemeClr val="tx2"/>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73" name="AutoShape8"/>
          <p:cNvSpPr/>
          <p:nvPr/>
        </p:nvSpPr>
        <p:spPr>
          <a:xfrm>
            <a:off x="5081527" y="2508891"/>
            <a:ext cx="2035861" cy="203612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2000"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000" dirty="0">
              <a:solidFill>
                <a:schemeClr val="tx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74" name="AutoShape9"/>
          <p:cNvSpPr/>
          <p:nvPr/>
        </p:nvSpPr>
        <p:spPr>
          <a:xfrm>
            <a:off x="5207463" y="2635075"/>
            <a:ext cx="1783988" cy="1783755"/>
          </a:xfrm>
          <a:prstGeom prst="donut">
            <a:avLst>
              <a:gd name="adj" fmla="val 9002"/>
            </a:avLst>
          </a:prstGeom>
          <a:solidFill>
            <a:srgbClr val="821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AutoShape0"/>
          <p:cNvSpPr/>
          <p:nvPr/>
        </p:nvSpPr>
        <p:spPr bwMode="auto">
          <a:xfrm>
            <a:off x="-13802" y="1912711"/>
            <a:ext cx="5373278" cy="2303463"/>
          </a:xfrm>
          <a:prstGeom prst="rect">
            <a:avLst/>
          </a:prstGeom>
          <a:blipFill>
            <a:blip r:embed="rId1"/>
            <a:stretch>
              <a:fillRect l="-52910" t="-1676" r="-49284" b="1676"/>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Normal" panose="020B0400000000000000" pitchFamily="34" charset="-122"/>
            </a:endParaRPr>
          </a:p>
        </p:txBody>
      </p:sp>
      <p:sp>
        <p:nvSpPr>
          <p:cNvPr id="57" name="AutoShape1"/>
          <p:cNvSpPr/>
          <p:nvPr/>
        </p:nvSpPr>
        <p:spPr>
          <a:xfrm>
            <a:off x="1404594" y="2405551"/>
            <a:ext cx="2356701" cy="140287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2" name="AutoShape2"/>
          <p:cNvSpPr>
            <a:spLocks noChangeArrowheads="1"/>
          </p:cNvSpPr>
          <p:nvPr/>
        </p:nvSpPr>
        <p:spPr bwMode="auto">
          <a:xfrm>
            <a:off x="1488279" y="3155542"/>
            <a:ext cx="2078558"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p>
            <a:pPr algn="ctr"/>
            <a:r>
              <a:rPr lang="en-US" altLang="zh-CN" sz="2400" dirty="0">
                <a:solidFill>
                  <a:srgbClr val="2513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CONTENTS</a:t>
            </a:r>
            <a:endParaRPr lang="zh-CN" altLang="en-US" sz="2400" dirty="0">
              <a:solidFill>
                <a:srgbClr val="2513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7" name="AutoShape3"/>
          <p:cNvSpPr>
            <a:spLocks noChangeArrowheads="1"/>
          </p:cNvSpPr>
          <p:nvPr/>
        </p:nvSpPr>
        <p:spPr bwMode="auto">
          <a:xfrm>
            <a:off x="1523016" y="2454051"/>
            <a:ext cx="2009084" cy="83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p>
            <a:pPr algn="ctr"/>
            <a:r>
              <a:rPr lang="zh-CN" altLang="en-US" sz="4800" b="1" dirty="0">
                <a:solidFill>
                  <a:srgbClr val="2513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目 录</a:t>
            </a:r>
            <a:endParaRPr lang="zh-CN" altLang="en-US" sz="4800" dirty="0">
              <a:solidFill>
                <a:srgbClr val="2513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8" name="AutoShape4"/>
          <p:cNvSpPr/>
          <p:nvPr/>
        </p:nvSpPr>
        <p:spPr>
          <a:xfrm>
            <a:off x="6201151" y="1189288"/>
            <a:ext cx="410690" cy="584775"/>
          </a:xfrm>
          <a:prstGeom prst="rect">
            <a:avLst/>
          </a:prstGeom>
        </p:spPr>
        <p:txBody>
          <a:bodyPr wrap="none">
            <a:spAutoFit/>
          </a:bodyPr>
          <a:lstStyle/>
          <a:p>
            <a:pPr algn="ctr"/>
            <a:r>
              <a:rPr lang="en-US" altLang="zh-CN" sz="3200"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1</a:t>
            </a:r>
            <a:endParaRPr lang="zh-CN" altLang="en-US" sz="3200"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5" name="AutoShape5"/>
          <p:cNvSpPr/>
          <p:nvPr/>
        </p:nvSpPr>
        <p:spPr>
          <a:xfrm>
            <a:off x="6076557" y="1140788"/>
            <a:ext cx="659877" cy="681774"/>
          </a:xfrm>
          <a:prstGeom prst="rect">
            <a:avLst/>
          </a:prstGeom>
          <a:noFill/>
          <a:ln w="28575">
            <a:solidFill>
              <a:srgbClr val="821D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cxnSp>
        <p:nvCxnSpPr>
          <p:cNvPr id="37" name="Line0"/>
          <p:cNvCxnSpPr/>
          <p:nvPr/>
        </p:nvCxnSpPr>
        <p:spPr>
          <a:xfrm flipV="1">
            <a:off x="6805565" y="1822562"/>
            <a:ext cx="2419949" cy="2"/>
          </a:xfrm>
          <a:prstGeom prst="line">
            <a:avLst/>
          </a:prstGeom>
          <a:ln w="28575">
            <a:solidFill>
              <a:srgbClr val="821D0B"/>
            </a:solidFill>
          </a:ln>
        </p:spPr>
        <p:style>
          <a:lnRef idx="1">
            <a:schemeClr val="accent1"/>
          </a:lnRef>
          <a:fillRef idx="0">
            <a:schemeClr val="accent1"/>
          </a:fillRef>
          <a:effectRef idx="0">
            <a:schemeClr val="accent1"/>
          </a:effectRef>
          <a:fontRef idx="minor">
            <a:schemeClr val="tx1"/>
          </a:fontRef>
        </p:style>
      </p:cxnSp>
      <p:sp>
        <p:nvSpPr>
          <p:cNvPr id="39" name="AutoShape6"/>
          <p:cNvSpPr/>
          <p:nvPr/>
        </p:nvSpPr>
        <p:spPr>
          <a:xfrm>
            <a:off x="6830307" y="1213457"/>
            <a:ext cx="2395207" cy="461665"/>
          </a:xfrm>
          <a:prstGeom prst="rect">
            <a:avLst/>
          </a:prstGeom>
        </p:spPr>
        <p:txBody>
          <a:bodyPr wrap="none">
            <a:spAutoFit/>
          </a:bodyPr>
          <a:lstStyle/>
          <a:p>
            <a:pPr algn="ctr"/>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2" name="AutoShape7"/>
          <p:cNvSpPr/>
          <p:nvPr/>
        </p:nvSpPr>
        <p:spPr>
          <a:xfrm>
            <a:off x="10133701" y="2454051"/>
            <a:ext cx="410690" cy="584775"/>
          </a:xfrm>
          <a:prstGeom prst="rect">
            <a:avLst/>
          </a:prstGeom>
        </p:spPr>
        <p:txBody>
          <a:bodyPr wrap="none">
            <a:spAutoFit/>
          </a:bodyPr>
          <a:lstStyle/>
          <a:p>
            <a:pPr algn="ctr"/>
            <a:r>
              <a:rPr lang="en-US" altLang="zh-CN" sz="3200" dirty="0">
                <a:solidFill>
                  <a:srgbClr val="5E8170"/>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2</a:t>
            </a:r>
            <a:endParaRPr lang="zh-CN" altLang="en-US" sz="3200" dirty="0">
              <a:solidFill>
                <a:srgbClr val="5E8170"/>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3" name="AutoShape8"/>
          <p:cNvSpPr/>
          <p:nvPr/>
        </p:nvSpPr>
        <p:spPr>
          <a:xfrm>
            <a:off x="10009107" y="2405551"/>
            <a:ext cx="659877" cy="681774"/>
          </a:xfrm>
          <a:prstGeom prst="rect">
            <a:avLst/>
          </a:prstGeom>
          <a:noFill/>
          <a:ln w="28575">
            <a:solidFill>
              <a:srgbClr val="5E8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cxnSp>
        <p:nvCxnSpPr>
          <p:cNvPr id="44" name="Line1"/>
          <p:cNvCxnSpPr/>
          <p:nvPr/>
        </p:nvCxnSpPr>
        <p:spPr>
          <a:xfrm flipV="1">
            <a:off x="7504721" y="3087325"/>
            <a:ext cx="2419949" cy="2"/>
          </a:xfrm>
          <a:prstGeom prst="line">
            <a:avLst/>
          </a:prstGeom>
          <a:ln w="28575">
            <a:solidFill>
              <a:srgbClr val="5E8170"/>
            </a:solidFill>
          </a:ln>
        </p:spPr>
        <p:style>
          <a:lnRef idx="1">
            <a:schemeClr val="accent1"/>
          </a:lnRef>
          <a:fillRef idx="0">
            <a:schemeClr val="accent1"/>
          </a:fillRef>
          <a:effectRef idx="0">
            <a:schemeClr val="accent1"/>
          </a:effectRef>
          <a:fontRef idx="minor">
            <a:schemeClr val="tx1"/>
          </a:fontRef>
        </p:style>
      </p:cxnSp>
      <p:sp>
        <p:nvSpPr>
          <p:cNvPr id="45" name="AutoShape9"/>
          <p:cNvSpPr/>
          <p:nvPr/>
        </p:nvSpPr>
        <p:spPr>
          <a:xfrm>
            <a:off x="7529463" y="2478220"/>
            <a:ext cx="2395207" cy="461665"/>
          </a:xfrm>
          <a:prstGeom prst="rect">
            <a:avLst/>
          </a:prstGeom>
        </p:spPr>
        <p:txBody>
          <a:bodyPr wrap="none">
            <a:spAutoFit/>
          </a:bodyPr>
          <a:lstStyle/>
          <a:p>
            <a:pPr algn="ctr"/>
            <a:r>
              <a:rPr lang="zh-CN" altLang="en-US" sz="2400" b="1" dirty="0">
                <a:solidFill>
                  <a:srgbClr val="5E8170"/>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dirty="0">
              <a:solidFill>
                <a:srgbClr val="5E8170"/>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6" name="AutoShape10"/>
          <p:cNvSpPr/>
          <p:nvPr/>
        </p:nvSpPr>
        <p:spPr>
          <a:xfrm>
            <a:off x="6201151" y="3703965"/>
            <a:ext cx="410690" cy="584775"/>
          </a:xfrm>
          <a:prstGeom prst="rect">
            <a:avLst/>
          </a:prstGeom>
        </p:spPr>
        <p:txBody>
          <a:bodyPr wrap="none">
            <a:spAutoFit/>
          </a:bodyPr>
          <a:lstStyle/>
          <a:p>
            <a:pPr algn="ctr"/>
            <a:r>
              <a:rPr lang="en-US" altLang="zh-CN" sz="3200"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3</a:t>
            </a:r>
            <a:endParaRPr lang="zh-CN" altLang="en-US" sz="3200"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7" name="AutoShape11"/>
          <p:cNvSpPr/>
          <p:nvPr/>
        </p:nvSpPr>
        <p:spPr>
          <a:xfrm>
            <a:off x="6076557" y="3655465"/>
            <a:ext cx="659877" cy="681774"/>
          </a:xfrm>
          <a:prstGeom prst="rect">
            <a:avLst/>
          </a:prstGeom>
          <a:noFill/>
          <a:ln w="28575">
            <a:solidFill>
              <a:srgbClr val="821D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cxnSp>
        <p:nvCxnSpPr>
          <p:cNvPr id="48" name="Line2"/>
          <p:cNvCxnSpPr/>
          <p:nvPr/>
        </p:nvCxnSpPr>
        <p:spPr>
          <a:xfrm flipV="1">
            <a:off x="6805565" y="4337239"/>
            <a:ext cx="2419949" cy="2"/>
          </a:xfrm>
          <a:prstGeom prst="line">
            <a:avLst/>
          </a:prstGeom>
          <a:ln w="28575">
            <a:solidFill>
              <a:srgbClr val="821D0B"/>
            </a:solidFill>
          </a:ln>
        </p:spPr>
        <p:style>
          <a:lnRef idx="1">
            <a:schemeClr val="accent1"/>
          </a:lnRef>
          <a:fillRef idx="0">
            <a:schemeClr val="accent1"/>
          </a:fillRef>
          <a:effectRef idx="0">
            <a:schemeClr val="accent1"/>
          </a:effectRef>
          <a:fontRef idx="minor">
            <a:schemeClr val="tx1"/>
          </a:fontRef>
        </p:style>
      </p:cxnSp>
      <p:sp>
        <p:nvSpPr>
          <p:cNvPr id="49" name="AutoShape12"/>
          <p:cNvSpPr/>
          <p:nvPr/>
        </p:nvSpPr>
        <p:spPr>
          <a:xfrm>
            <a:off x="6830307" y="3728134"/>
            <a:ext cx="2395207" cy="461665"/>
          </a:xfrm>
          <a:prstGeom prst="rect">
            <a:avLst/>
          </a:prstGeom>
        </p:spPr>
        <p:txBody>
          <a:bodyPr wrap="none">
            <a:spAutoFit/>
          </a:bodyPr>
          <a:lstStyle/>
          <a:p>
            <a:pPr algn="ctr"/>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1" name="AutoShape13"/>
          <p:cNvSpPr/>
          <p:nvPr/>
        </p:nvSpPr>
        <p:spPr>
          <a:xfrm>
            <a:off x="10135669" y="4968726"/>
            <a:ext cx="410690" cy="584775"/>
          </a:xfrm>
          <a:prstGeom prst="rect">
            <a:avLst/>
          </a:prstGeom>
        </p:spPr>
        <p:txBody>
          <a:bodyPr wrap="none">
            <a:spAutoFit/>
          </a:bodyPr>
          <a:lstStyle/>
          <a:p>
            <a:pPr algn="ctr"/>
            <a:r>
              <a:rPr lang="en-US" altLang="zh-CN" sz="3200" dirty="0">
                <a:solidFill>
                  <a:srgbClr val="5E8170"/>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4</a:t>
            </a:r>
            <a:endParaRPr lang="zh-CN" altLang="en-US" sz="3200" dirty="0">
              <a:solidFill>
                <a:srgbClr val="5E8170"/>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2" name="AutoShape14"/>
          <p:cNvSpPr/>
          <p:nvPr/>
        </p:nvSpPr>
        <p:spPr>
          <a:xfrm>
            <a:off x="10011075" y="4920226"/>
            <a:ext cx="659877" cy="681774"/>
          </a:xfrm>
          <a:prstGeom prst="rect">
            <a:avLst/>
          </a:prstGeom>
          <a:noFill/>
          <a:ln w="28575">
            <a:solidFill>
              <a:srgbClr val="5E8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cxnSp>
        <p:nvCxnSpPr>
          <p:cNvPr id="53" name="Line3"/>
          <p:cNvCxnSpPr/>
          <p:nvPr/>
        </p:nvCxnSpPr>
        <p:spPr>
          <a:xfrm flipV="1">
            <a:off x="7506689" y="5602000"/>
            <a:ext cx="2419949" cy="2"/>
          </a:xfrm>
          <a:prstGeom prst="line">
            <a:avLst/>
          </a:prstGeom>
          <a:ln w="28575">
            <a:solidFill>
              <a:srgbClr val="5E8170"/>
            </a:solidFill>
          </a:ln>
        </p:spPr>
        <p:style>
          <a:lnRef idx="1">
            <a:schemeClr val="accent1"/>
          </a:lnRef>
          <a:fillRef idx="0">
            <a:schemeClr val="accent1"/>
          </a:fillRef>
          <a:effectRef idx="0">
            <a:schemeClr val="accent1"/>
          </a:effectRef>
          <a:fontRef idx="minor">
            <a:schemeClr val="tx1"/>
          </a:fontRef>
        </p:style>
      </p:cxnSp>
      <p:sp>
        <p:nvSpPr>
          <p:cNvPr id="54" name="AutoShape15"/>
          <p:cNvSpPr/>
          <p:nvPr/>
        </p:nvSpPr>
        <p:spPr>
          <a:xfrm>
            <a:off x="7531431" y="4992895"/>
            <a:ext cx="2395207" cy="461665"/>
          </a:xfrm>
          <a:prstGeom prst="rect">
            <a:avLst/>
          </a:prstGeom>
        </p:spPr>
        <p:txBody>
          <a:bodyPr wrap="none">
            <a:spAutoFit/>
          </a:bodyPr>
          <a:lstStyle/>
          <a:p>
            <a:pPr algn="ctr"/>
            <a:r>
              <a:rPr lang="zh-CN" altLang="en-US" sz="2400" b="1" dirty="0">
                <a:solidFill>
                  <a:srgbClr val="5E8170"/>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dirty="0">
              <a:solidFill>
                <a:srgbClr val="5E8170"/>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0"/>
          <p:cNvSpPr/>
          <p:nvPr/>
        </p:nvSpPr>
        <p:spPr>
          <a:xfrm>
            <a:off x="4479290" y="3051010"/>
            <a:ext cx="3233420" cy="1296749"/>
          </a:xfrm>
          <a:prstGeom prst="rect">
            <a:avLst/>
          </a:prstGeom>
        </p:spPr>
        <p:txBody>
          <a:bodyPr wrap="square" lIns="65008" tIns="32504" rIns="65008" bIns="32504">
            <a:spAutoFit/>
          </a:bodyPr>
          <a:lstStyle/>
          <a:p>
            <a:pPr algn="ctr"/>
            <a:r>
              <a:rPr lang="en-US" altLang="zh-CN" sz="8000" spc="284"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20XX</a:t>
            </a:r>
            <a:endParaRPr lang="en-US" altLang="zh-CN" sz="8000" spc="284"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p:txBody>
      </p:sp>
      <p:sp>
        <p:nvSpPr>
          <p:cNvPr id="10" name="Text box0"/>
          <p:cNvSpPr txBox="1"/>
          <p:nvPr/>
        </p:nvSpPr>
        <p:spPr>
          <a:xfrm>
            <a:off x="2520494" y="4237502"/>
            <a:ext cx="7151012" cy="908217"/>
          </a:xfrm>
          <a:prstGeom prst="rect">
            <a:avLst/>
          </a:prstGeom>
          <a:noFill/>
        </p:spPr>
        <p:txBody>
          <a:bodyPr wrap="square" lIns="86697" tIns="43348" rIns="86697" bIns="43348" rtlCol="0">
            <a:spAutoFit/>
          </a:bodyPr>
          <a:lstStyle/>
          <a:p>
            <a:pPr algn="ctr">
              <a:buNone/>
            </a:pPr>
            <a:r>
              <a:rPr lang="en-US" altLang="zh-CN" sz="5335"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THANK </a:t>
            </a:r>
            <a:r>
              <a:rPr lang="en-US" altLang="zh-CN" sz="5335" cap="all"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yOU</a:t>
            </a:r>
            <a:endParaRPr lang="zh-CN" altLang="en-US" sz="5335"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p:txBody>
      </p:sp>
      <p:sp>
        <p:nvSpPr>
          <p:cNvPr id="11" name="AutoShape1"/>
          <p:cNvSpPr>
            <a:spLocks noChangeArrowheads="1"/>
          </p:cNvSpPr>
          <p:nvPr/>
        </p:nvSpPr>
        <p:spPr bwMode="auto">
          <a:xfrm>
            <a:off x="4252613" y="5145719"/>
            <a:ext cx="4300989" cy="2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697" tIns="43348" rIns="86697" bIns="4334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335"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请添加你的正文请添加你的正文请添加你的正文</a:t>
            </a:r>
            <a:endParaRPr lang="zh-CN" altLang="en-US" sz="1335"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p:txBody>
      </p:sp>
      <p:sp>
        <p:nvSpPr>
          <p:cNvPr id="12" name="Text box1"/>
          <p:cNvSpPr txBox="1"/>
          <p:nvPr/>
        </p:nvSpPr>
        <p:spPr>
          <a:xfrm>
            <a:off x="3319294" y="5429243"/>
            <a:ext cx="5472609" cy="807099"/>
          </a:xfrm>
          <a:prstGeom prst="rect">
            <a:avLst/>
          </a:prstGeom>
          <a:noFill/>
        </p:spPr>
        <p:txBody>
          <a:bodyPr wrap="square" lIns="86697" tIns="43348" rIns="86697" bIns="43348" rtlCol="0">
            <a:spAutoFit/>
          </a:bodyPr>
          <a:lstStyle/>
          <a:p>
            <a:pPr algn="ctr">
              <a:lnSpc>
                <a:spcPct val="150000"/>
              </a:lnSpc>
              <a:buNone/>
            </a:pPr>
            <a:r>
              <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请添加你的正文请添加你的正文请添加你的正文请添加你的正文请添加你的正文请添加你的正文请添加你的正文</a:t>
            </a:r>
            <a:endParaRPr lang="en-US" altLang="zh-CN"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a:p>
            <a:pPr algn="ctr">
              <a:lnSpc>
                <a:spcPct val="150000"/>
              </a:lnSpc>
            </a:pPr>
            <a:r>
              <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请添加你的正文请添加你的正文请添加你的正文请添加你的正文请添加你的正文请添加你的正文请添加你的正文</a:t>
            </a:r>
            <a:endPar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a:p>
            <a:pPr algn="ctr">
              <a:lnSpc>
                <a:spcPct val="150000"/>
              </a:lnSpc>
            </a:pPr>
            <a:r>
              <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rPr>
              <a:t>请添加你的正文请添加你的正文请添加你的正文请添加你的正文请添加你的正文请添加你的正文请添加你的正文</a:t>
            </a:r>
            <a:endPar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a:p>
            <a:pPr algn="ctr">
              <a:lnSpc>
                <a:spcPct val="150000"/>
              </a:lnSpc>
              <a:buNone/>
            </a:pPr>
            <a:endParaRPr lang="zh-CN" altLang="en-US" sz="800" cap="all"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Arial" panose="020B0604020202020204" pitchFamily="34" charset="0"/>
              <a:sym typeface="Noto Sans S Chinese Regular"/>
            </a:endParaRPr>
          </a:p>
        </p:txBody>
      </p:sp>
      <p:sp>
        <p:nvSpPr>
          <p:cNvPr id="7" name="AutoShape2"/>
          <p:cNvSpPr/>
          <p:nvPr/>
        </p:nvSpPr>
        <p:spPr bwMode="auto">
          <a:xfrm>
            <a:off x="623393" y="594181"/>
            <a:ext cx="10864412" cy="2303463"/>
          </a:xfrm>
          <a:prstGeom prst="rect">
            <a:avLst/>
          </a:prstGeom>
          <a:blipFill>
            <a:blip r:embed="rId1"/>
            <a:stretch>
              <a:fillRect/>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Normal" panose="020B0400000000000000"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0"/>
          <p:cNvSpPr/>
          <p:nvPr/>
        </p:nvSpPr>
        <p:spPr>
          <a:xfrm>
            <a:off x="1326603" y="2660706"/>
            <a:ext cx="4277662" cy="17588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6" name="Text box0"/>
          <p:cNvSpPr txBox="1"/>
          <p:nvPr/>
        </p:nvSpPr>
        <p:spPr>
          <a:xfrm>
            <a:off x="6019799" y="2690105"/>
            <a:ext cx="4377965" cy="769441"/>
          </a:xfrm>
          <a:prstGeom prst="rect">
            <a:avLst/>
          </a:prstGeom>
          <a:noFill/>
        </p:spPr>
        <p:txBody>
          <a:bodyPr wrap="square" rtlCol="0">
            <a:spAutoFit/>
          </a:bodyPr>
          <a:lstStyle/>
          <a:p>
            <a:r>
              <a:rPr lang="zh-CN" altLang="en-US" sz="4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4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9" name="Text box1"/>
          <p:cNvSpPr txBox="1"/>
          <p:nvPr/>
        </p:nvSpPr>
        <p:spPr>
          <a:xfrm>
            <a:off x="6076950" y="3694113"/>
            <a:ext cx="5657688" cy="923330"/>
          </a:xfrm>
          <a:prstGeom prst="rect">
            <a:avLst/>
          </a:prstGeom>
          <a:noFill/>
        </p:spPr>
        <p:txBody>
          <a:bodyPr wrap="square" rtlCol="0">
            <a:spAutoFit/>
            <a:scene3d>
              <a:camera prst="orthographicFront"/>
              <a:lightRig rig="threePt" dir="t"/>
            </a:scene3d>
            <a:sp3d contourW="12700"/>
          </a:bodyPr>
          <a:lstStyle/>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1" name="AutoShape1"/>
          <p:cNvSpPr/>
          <p:nvPr/>
        </p:nvSpPr>
        <p:spPr>
          <a:xfrm>
            <a:off x="0" y="294469"/>
            <a:ext cx="9622382" cy="1859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2" name="AutoShape2"/>
          <p:cNvSpPr/>
          <p:nvPr/>
        </p:nvSpPr>
        <p:spPr>
          <a:xfrm>
            <a:off x="9757515" y="294469"/>
            <a:ext cx="2434485" cy="185979"/>
          </a:xfrm>
          <a:prstGeom prst="rect">
            <a:avLst/>
          </a:prstGeom>
          <a:solidFill>
            <a:srgbClr val="821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3" name="Text box2"/>
          <p:cNvSpPr txBox="1"/>
          <p:nvPr/>
        </p:nvSpPr>
        <p:spPr>
          <a:xfrm>
            <a:off x="1535347" y="2816265"/>
            <a:ext cx="1449154" cy="1446550"/>
          </a:xfrm>
          <a:prstGeom prst="rect">
            <a:avLst/>
          </a:prstGeom>
          <a:noFill/>
        </p:spPr>
        <p:txBody>
          <a:bodyPr wrap="square" rtlCol="0">
            <a:spAutoFit/>
          </a:bodyPr>
          <a:lstStyle/>
          <a:p>
            <a:pPr algn="ctr"/>
            <a:r>
              <a:rPr lang="en-US" altLang="zh-CN" sz="88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88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4" name="AutoShape3"/>
          <p:cNvSpPr/>
          <p:nvPr/>
        </p:nvSpPr>
        <p:spPr bwMode="auto">
          <a:xfrm>
            <a:off x="3075032" y="2662377"/>
            <a:ext cx="2529233" cy="1754326"/>
          </a:xfrm>
          <a:prstGeom prst="rect">
            <a:avLst/>
          </a:prstGeom>
          <a:blipFill>
            <a:blip r:embed="rId1"/>
            <a:stretch>
              <a:fillRect l="-206590" r="-122965" b="-31302"/>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71" name="AutoShape0"/>
          <p:cNvSpPr/>
          <p:nvPr/>
        </p:nvSpPr>
        <p:spPr bwMode="auto">
          <a:xfrm>
            <a:off x="1240005" y="3246867"/>
            <a:ext cx="2039905" cy="476026"/>
          </a:xfrm>
          <a:prstGeom prst="homePlate">
            <a:avLst>
              <a:gd name="adj" fmla="val 93352"/>
            </a:avLst>
          </a:prstGeom>
          <a:solidFill>
            <a:srgbClr val="821D0B"/>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Key words</a:t>
            </a:r>
            <a:endParaRPr lang="zh-CN" altLang="en-US" sz="14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83" name="AutoShape1"/>
          <p:cNvSpPr/>
          <p:nvPr/>
        </p:nvSpPr>
        <p:spPr bwMode="auto">
          <a:xfrm>
            <a:off x="1625453" y="2222330"/>
            <a:ext cx="2524219" cy="108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60000"/>
              </a:lnSpc>
            </a:pPr>
            <a:r>
              <a:rPr lang="en-US" altLang="zh-CN" sz="9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a:t>
            </a:r>
            <a:endParaRPr lang="en-US" altLang="zh-CN" sz="9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84" name="Text box3"/>
          <p:cNvSpPr txBox="1"/>
          <p:nvPr/>
        </p:nvSpPr>
        <p:spPr bwMode="auto">
          <a:xfrm>
            <a:off x="1524158" y="1809450"/>
            <a:ext cx="1156067"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marL="0" marR="0" lvl="0" indent="0" algn="l"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solidFill>
                  <a:srgbClr val="821D0B"/>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rPr>
              <a:t>Text here</a:t>
            </a:r>
            <a:endParaRPr kumimoji="0" lang="zh-CN" altLang="en-US" sz="1800" b="1" i="0" u="none" strike="noStrike" kern="1200" cap="none" spc="0" normalizeH="0" baseline="0" noProof="0" dirty="0">
              <a:ln>
                <a:noFill/>
              </a:ln>
              <a:solidFill>
                <a:srgbClr val="821D0B"/>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81" name="AutoShape2"/>
          <p:cNvSpPr/>
          <p:nvPr/>
        </p:nvSpPr>
        <p:spPr bwMode="auto">
          <a:xfrm>
            <a:off x="4401807" y="2222330"/>
            <a:ext cx="2524219" cy="108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marL="171450" indent="-171450">
              <a:lnSpc>
                <a:spcPct val="160000"/>
              </a:lnSpc>
              <a:buFont typeface="Arial" panose="020B0604020202020204" pitchFamily="34" charset="0"/>
              <a:buChar char="•"/>
            </a:pPr>
            <a:endParaRPr lang="en-US" altLang="zh-CN" sz="900" dirty="0">
              <a:latin typeface="思源黑体 CN Normal" panose="020B0400000000000000" pitchFamily="34" charset="-122"/>
              <a:ea typeface="思源黑体 CN Normal" panose="020B0400000000000000" pitchFamily="34" charset="-122"/>
            </a:endParaRPr>
          </a:p>
        </p:txBody>
      </p:sp>
      <p:sp>
        <p:nvSpPr>
          <p:cNvPr id="82" name="Text box4"/>
          <p:cNvSpPr txBox="1"/>
          <p:nvPr/>
        </p:nvSpPr>
        <p:spPr bwMode="auto">
          <a:xfrm>
            <a:off x="3947302" y="1786989"/>
            <a:ext cx="1156067"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marL="0" marR="0" lvl="0" indent="0" algn="l"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solidFill>
                  <a:srgbClr val="C45829"/>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rPr>
              <a:t>Text here</a:t>
            </a:r>
            <a:endParaRPr kumimoji="0" lang="zh-CN" altLang="en-US" sz="1800" b="1" i="0" u="none" strike="noStrike" kern="1200" cap="none" spc="0" normalizeH="0" baseline="0" noProof="0" dirty="0">
              <a:ln>
                <a:noFill/>
              </a:ln>
              <a:solidFill>
                <a:srgbClr val="C45829"/>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74" name="Text box5"/>
          <p:cNvSpPr txBox="1"/>
          <p:nvPr/>
        </p:nvSpPr>
        <p:spPr bwMode="auto">
          <a:xfrm>
            <a:off x="6508562" y="1769482"/>
            <a:ext cx="1156067"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marL="0" marR="0" lvl="0" indent="0" algn="l"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solidFill>
                  <a:srgbClr val="821D0B"/>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rPr>
              <a:t>Text here</a:t>
            </a:r>
            <a:endParaRPr kumimoji="0" lang="zh-CN" altLang="en-US" sz="1800" b="1" i="0" u="none" strike="noStrike" kern="1200" cap="none" spc="0" normalizeH="0" baseline="0" noProof="0" dirty="0">
              <a:ln>
                <a:noFill/>
              </a:ln>
              <a:solidFill>
                <a:srgbClr val="821D0B"/>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75" name="Text box6"/>
          <p:cNvSpPr txBox="1"/>
          <p:nvPr/>
        </p:nvSpPr>
        <p:spPr bwMode="auto">
          <a:xfrm>
            <a:off x="8793590" y="1769306"/>
            <a:ext cx="1156067"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marL="0" marR="0" lvl="0" indent="0" algn="l"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solidFill>
                  <a:srgbClr val="C45829"/>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rPr>
              <a:t>Text here</a:t>
            </a:r>
            <a:endParaRPr kumimoji="0" lang="zh-CN" altLang="en-US" sz="1800" b="1" i="0" u="none" strike="noStrike" kern="1200" cap="none" spc="0" normalizeH="0" baseline="0" noProof="0" dirty="0">
              <a:ln>
                <a:noFill/>
              </a:ln>
              <a:solidFill>
                <a:srgbClr val="C45829"/>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76" name="AutoShape3"/>
          <p:cNvSpPr/>
          <p:nvPr/>
        </p:nvSpPr>
        <p:spPr bwMode="auto">
          <a:xfrm>
            <a:off x="3778340" y="3246867"/>
            <a:ext cx="2039905" cy="476026"/>
          </a:xfrm>
          <a:prstGeom prst="chevron">
            <a:avLst/>
          </a:prstGeom>
          <a:solidFill>
            <a:srgbClr val="C4582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Key words</a:t>
            </a:r>
            <a:endParaRPr lang="zh-CN" altLang="en-US" sz="14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77" name="AutoShape4"/>
          <p:cNvSpPr/>
          <p:nvPr/>
        </p:nvSpPr>
        <p:spPr bwMode="auto">
          <a:xfrm>
            <a:off x="6248119" y="3286942"/>
            <a:ext cx="2039905" cy="476026"/>
          </a:xfrm>
          <a:prstGeom prst="chevron">
            <a:avLst/>
          </a:prstGeom>
          <a:solidFill>
            <a:srgbClr val="821D0B"/>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Key words</a:t>
            </a:r>
            <a:endParaRPr lang="zh-CN" altLang="en-US" sz="14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80" name="AutoShape5"/>
          <p:cNvSpPr/>
          <p:nvPr/>
        </p:nvSpPr>
        <p:spPr bwMode="auto">
          <a:xfrm>
            <a:off x="8755974" y="3286942"/>
            <a:ext cx="2039905" cy="476026"/>
          </a:xfrm>
          <a:prstGeom prst="chevron">
            <a:avLst/>
          </a:prstGeom>
          <a:solidFill>
            <a:srgbClr val="C4582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Key words</a:t>
            </a:r>
            <a:endParaRPr lang="zh-CN" altLang="en-US" sz="14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85" name="AutoShape6"/>
          <p:cNvSpPr/>
          <p:nvPr/>
        </p:nvSpPr>
        <p:spPr>
          <a:xfrm>
            <a:off x="3409469" y="4366235"/>
            <a:ext cx="8431357" cy="880306"/>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en-US"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请添加你的正文请添加你的正文</a:t>
            </a:r>
            <a:endParaRPr lang="en-US"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endParaRPr>
          </a:p>
          <a:p>
            <a:pPr marL="342900" lvl="0" indent="-342900" algn="just">
              <a:lnSpc>
                <a:spcPct val="150000"/>
              </a:lnSpc>
              <a:spcAft>
                <a:spcPts val="0"/>
              </a:spcAft>
              <a:buFont typeface="Wingdings" panose="05000000000000000000" pitchFamily="2" charset="2"/>
              <a:buChar char=""/>
            </a:pPr>
            <a:r>
              <a:rPr lang="zh-CN" altLang="en-US"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请添加你的正文请添加你的正文</a:t>
            </a:r>
            <a:endParaRPr lang="zh-CN"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endParaRPr>
          </a:p>
        </p:txBody>
      </p:sp>
      <p:sp>
        <p:nvSpPr>
          <p:cNvPr id="86" name="AutoShape7"/>
          <p:cNvSpPr/>
          <p:nvPr/>
        </p:nvSpPr>
        <p:spPr>
          <a:xfrm>
            <a:off x="982686" y="2182265"/>
            <a:ext cx="2608256" cy="880306"/>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en-US"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请添加你的正文</a:t>
            </a:r>
            <a:endParaRPr lang="en-US"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endParaRPr>
          </a:p>
          <a:p>
            <a:pPr marL="342900" lvl="0" indent="-342900" algn="just">
              <a:lnSpc>
                <a:spcPct val="150000"/>
              </a:lnSpc>
              <a:spcAft>
                <a:spcPts val="0"/>
              </a:spcAft>
              <a:buFont typeface="Wingdings" panose="05000000000000000000" pitchFamily="2" charset="2"/>
              <a:buChar char=""/>
            </a:pPr>
            <a:r>
              <a:rPr lang="zh-CN" altLang="en-US"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请添加你的正文</a:t>
            </a:r>
            <a:endParaRPr lang="zh-CN"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endParaRPr>
          </a:p>
        </p:txBody>
      </p:sp>
      <p:sp>
        <p:nvSpPr>
          <p:cNvPr id="87" name="AutoShape8"/>
          <p:cNvSpPr/>
          <p:nvPr/>
        </p:nvSpPr>
        <p:spPr>
          <a:xfrm>
            <a:off x="3692007" y="2181945"/>
            <a:ext cx="2126238" cy="880947"/>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en-US"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请添加你的正文</a:t>
            </a:r>
            <a:endParaRPr lang="en-US"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endParaRPr>
          </a:p>
          <a:p>
            <a:pPr marL="342900" lvl="0" indent="-342900" algn="just">
              <a:lnSpc>
                <a:spcPct val="150000"/>
              </a:lnSpc>
              <a:spcAft>
                <a:spcPts val="0"/>
              </a:spcAft>
              <a:buFont typeface="Wingdings" panose="05000000000000000000" pitchFamily="2" charset="2"/>
              <a:buChar char=""/>
            </a:pPr>
            <a:r>
              <a:rPr lang="zh-CN" altLang="en-US"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请添加你的正文</a:t>
            </a:r>
            <a:endParaRPr lang="zh-CN"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endParaRPr>
          </a:p>
        </p:txBody>
      </p:sp>
      <p:sp>
        <p:nvSpPr>
          <p:cNvPr id="88" name="AutoShape9"/>
          <p:cNvSpPr/>
          <p:nvPr/>
        </p:nvSpPr>
        <p:spPr>
          <a:xfrm>
            <a:off x="6012599" y="2181945"/>
            <a:ext cx="2255995" cy="880947"/>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en-US"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请添加你的正文</a:t>
            </a:r>
            <a:endParaRPr lang="en-US"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endParaRPr>
          </a:p>
          <a:p>
            <a:pPr marL="342900" lvl="0" indent="-342900" algn="just">
              <a:lnSpc>
                <a:spcPct val="150000"/>
              </a:lnSpc>
              <a:spcAft>
                <a:spcPts val="0"/>
              </a:spcAft>
              <a:buFont typeface="Wingdings" panose="05000000000000000000" pitchFamily="2" charset="2"/>
              <a:buChar char=""/>
            </a:pPr>
            <a:r>
              <a:rPr lang="zh-CN" altLang="en-US"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请添加你的正文</a:t>
            </a:r>
            <a:endParaRPr lang="zh-CN"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endParaRPr>
          </a:p>
        </p:txBody>
      </p:sp>
      <p:sp>
        <p:nvSpPr>
          <p:cNvPr id="89" name="AutoShape10"/>
          <p:cNvSpPr/>
          <p:nvPr/>
        </p:nvSpPr>
        <p:spPr>
          <a:xfrm>
            <a:off x="8447581" y="2182265"/>
            <a:ext cx="2159249" cy="880306"/>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en-US"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请添加你的正文</a:t>
            </a:r>
            <a:endParaRPr lang="en-US"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endParaRPr>
          </a:p>
          <a:p>
            <a:pPr marL="342900" lvl="0" indent="-342900" algn="just">
              <a:lnSpc>
                <a:spcPct val="150000"/>
              </a:lnSpc>
              <a:spcAft>
                <a:spcPts val="0"/>
              </a:spcAft>
              <a:buFont typeface="Wingdings" panose="05000000000000000000" pitchFamily="2" charset="2"/>
              <a:buChar char=""/>
            </a:pPr>
            <a:r>
              <a:rPr lang="zh-CN" altLang="en-US"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请添加你的正文</a:t>
            </a:r>
            <a:endParaRPr lang="zh-CN"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endParaRPr>
          </a:p>
        </p:txBody>
      </p:sp>
      <p:sp>
        <p:nvSpPr>
          <p:cNvPr id="91" name="Freeform1"/>
          <p:cNvSpPr>
            <a:spLocks noChangeAspect="1"/>
          </p:cNvSpPr>
          <p:nvPr/>
        </p:nvSpPr>
        <p:spPr bwMode="auto">
          <a:xfrm>
            <a:off x="1277021" y="4331150"/>
            <a:ext cx="609685" cy="527126"/>
          </a:xfrm>
          <a:custGeom>
            <a:avLst/>
            <a:gdLst>
              <a:gd name="connsiteX0" fmla="*/ 293411 w 606580"/>
              <a:gd name="connsiteY0" fmla="*/ 419370 h 524442"/>
              <a:gd name="connsiteX1" fmla="*/ 313169 w 606580"/>
              <a:gd name="connsiteY1" fmla="*/ 419370 h 524442"/>
              <a:gd name="connsiteX2" fmla="*/ 313169 w 606580"/>
              <a:gd name="connsiteY2" fmla="*/ 457687 h 524442"/>
              <a:gd name="connsiteX3" fmla="*/ 293411 w 606580"/>
              <a:gd name="connsiteY3" fmla="*/ 457687 h 524442"/>
              <a:gd name="connsiteX4" fmla="*/ 293411 w 606580"/>
              <a:gd name="connsiteY4" fmla="*/ 128852 h 524442"/>
              <a:gd name="connsiteX5" fmla="*/ 313169 w 606580"/>
              <a:gd name="connsiteY5" fmla="*/ 128852 h 524442"/>
              <a:gd name="connsiteX6" fmla="*/ 313169 w 606580"/>
              <a:gd name="connsiteY6" fmla="*/ 393472 h 524442"/>
              <a:gd name="connsiteX7" fmla="*/ 293411 w 606580"/>
              <a:gd name="connsiteY7" fmla="*/ 393472 h 524442"/>
              <a:gd name="connsiteX8" fmla="*/ 303244 w 606580"/>
              <a:gd name="connsiteY8" fmla="*/ 38288 h 524442"/>
              <a:gd name="connsiteX9" fmla="*/ 32868 w 606580"/>
              <a:gd name="connsiteY9" fmla="*/ 505901 h 524442"/>
              <a:gd name="connsiteX10" fmla="*/ 573712 w 606580"/>
              <a:gd name="connsiteY10" fmla="*/ 505901 h 524442"/>
              <a:gd name="connsiteX11" fmla="*/ 303244 w 606580"/>
              <a:gd name="connsiteY11" fmla="*/ 0 h 524442"/>
              <a:gd name="connsiteX12" fmla="*/ 606580 w 606580"/>
              <a:gd name="connsiteY12" fmla="*/ 524442 h 524442"/>
              <a:gd name="connsiteX13" fmla="*/ 0 w 606580"/>
              <a:gd name="connsiteY13" fmla="*/ 524442 h 524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6580" h="524442">
                <a:moveTo>
                  <a:pt x="293411" y="419370"/>
                </a:moveTo>
                <a:lnTo>
                  <a:pt x="313169" y="419370"/>
                </a:lnTo>
                <a:lnTo>
                  <a:pt x="313169" y="457687"/>
                </a:lnTo>
                <a:lnTo>
                  <a:pt x="293411" y="457687"/>
                </a:lnTo>
                <a:close/>
                <a:moveTo>
                  <a:pt x="293411" y="128852"/>
                </a:moveTo>
                <a:lnTo>
                  <a:pt x="313169" y="128852"/>
                </a:lnTo>
                <a:lnTo>
                  <a:pt x="313169" y="393472"/>
                </a:lnTo>
                <a:lnTo>
                  <a:pt x="293411" y="393472"/>
                </a:lnTo>
                <a:close/>
                <a:moveTo>
                  <a:pt x="303244" y="38288"/>
                </a:moveTo>
                <a:lnTo>
                  <a:pt x="32868" y="505901"/>
                </a:lnTo>
                <a:lnTo>
                  <a:pt x="573712" y="505901"/>
                </a:lnTo>
                <a:close/>
                <a:moveTo>
                  <a:pt x="303244" y="0"/>
                </a:moveTo>
                <a:lnTo>
                  <a:pt x="606580" y="524442"/>
                </a:lnTo>
                <a:lnTo>
                  <a:pt x="0" y="524442"/>
                </a:lnTo>
                <a:close/>
              </a:path>
            </a:pathLst>
          </a:custGeom>
          <a:solidFill>
            <a:srgbClr val="821D0B"/>
          </a:solidFill>
          <a:ln w="19050">
            <a:solidFill>
              <a:srgbClr val="821D0B"/>
            </a:solidFill>
          </a:ln>
        </p:spPr>
      </p:sp>
      <p:sp>
        <p:nvSpPr>
          <p:cNvPr id="92" name="AutoShape11"/>
          <p:cNvSpPr/>
          <p:nvPr/>
        </p:nvSpPr>
        <p:spPr>
          <a:xfrm>
            <a:off x="1875485" y="4375862"/>
            <a:ext cx="1483098" cy="469359"/>
          </a:xfrm>
          <a:prstGeom prst="rect">
            <a:avLst/>
          </a:prstGeom>
        </p:spPr>
        <p:txBody>
          <a:bodyPr wrap="none">
            <a:spAutoFit/>
          </a:bodyPr>
          <a:lstStyle/>
          <a:p>
            <a:pPr algn="just">
              <a:lnSpc>
                <a:spcPct val="150000"/>
              </a:lnSpc>
              <a:spcAft>
                <a:spcPts val="0"/>
              </a:spcAft>
            </a:pPr>
            <a:r>
              <a:rPr lang="zh-CN"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未完成</a:t>
            </a:r>
            <a:r>
              <a:rPr lang="en-US"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1</a:t>
            </a:r>
            <a:r>
              <a:rPr lang="zh-CN"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rPr>
              <a:t>顶：</a:t>
            </a:r>
            <a:endParaRPr lang="zh-CN" altLang="zh-CN" kern="100" dirty="0">
              <a:latin typeface="思源黑体 CN Normal" panose="020B0400000000000000" pitchFamily="34" charset="-122"/>
              <a:ea typeface="思源黑体 CN Normal" panose="020B0400000000000000" pitchFamily="34" charset="-122"/>
              <a:cs typeface="Times New Roman" panose="02020603050405020304" pitchFamily="18" charset="0"/>
              <a:sym typeface="Noto Sans S Chinese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2" name="AutoShape0"/>
          <p:cNvSpPr/>
          <p:nvPr/>
        </p:nvSpPr>
        <p:spPr bwMode="auto">
          <a:xfrm>
            <a:off x="606121" y="1407659"/>
            <a:ext cx="10864412" cy="2303463"/>
          </a:xfrm>
          <a:prstGeom prst="rect">
            <a:avLst/>
          </a:prstGeom>
          <a:blipFill>
            <a:blip r:embed="rId1"/>
            <a:stretch>
              <a:fillRect/>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Normal" panose="020B0400000000000000" pitchFamily="34" charset="-122"/>
            </a:endParaRPr>
          </a:p>
        </p:txBody>
      </p:sp>
      <p:sp>
        <p:nvSpPr>
          <p:cNvPr id="33" name="AutoShape1"/>
          <p:cNvSpPr/>
          <p:nvPr/>
        </p:nvSpPr>
        <p:spPr bwMode="auto">
          <a:xfrm>
            <a:off x="599987" y="1407660"/>
            <a:ext cx="5426074" cy="2303462"/>
          </a:xfrm>
          <a:prstGeom prst="rect">
            <a:avLst/>
          </a:prstGeom>
          <a:solidFill>
            <a:schemeClr val="tx1">
              <a:alpha val="8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latin typeface="思源黑体 CN Normal" panose="020B0400000000000000" pitchFamily="34" charset="-122"/>
              <a:ea typeface="思源黑体 CN Normal" panose="020B0400000000000000" pitchFamily="34" charset="-122"/>
            </a:endParaRPr>
          </a:p>
        </p:txBody>
      </p:sp>
      <p:sp>
        <p:nvSpPr>
          <p:cNvPr id="34" name="Text box3"/>
          <p:cNvSpPr txBox="1"/>
          <p:nvPr/>
        </p:nvSpPr>
        <p:spPr>
          <a:xfrm>
            <a:off x="601029" y="1874918"/>
            <a:ext cx="5200032" cy="1380151"/>
          </a:xfrm>
          <a:prstGeom prst="rect">
            <a:avLst/>
          </a:prstGeom>
          <a:noFill/>
        </p:spPr>
        <p:txBody>
          <a:bodyPr wrap="square" lIns="90000" tIns="46800" rIns="90000" bIns="46800" rtlCol="0">
            <a:normAutofit fontScale="77500" lnSpcReduction="20000"/>
          </a:bodyPr>
          <a:lstStyle/>
          <a:p>
            <a:pPr>
              <a:lnSpc>
                <a:spcPct val="150000"/>
              </a:lnSpc>
            </a:pPr>
            <a:r>
              <a:rPr lang="zh-CN" altLang="en-US" sz="1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en-US" altLang="zh-CN" sz="1600" b="1"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cxnSp>
        <p:nvCxnSpPr>
          <p:cNvPr id="35" name="Line0"/>
          <p:cNvCxnSpPr/>
          <p:nvPr/>
        </p:nvCxnSpPr>
        <p:spPr>
          <a:xfrm>
            <a:off x="6026061" y="3801122"/>
            <a:ext cx="0" cy="262462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6" name="Text box4"/>
          <p:cNvSpPr txBox="1"/>
          <p:nvPr/>
        </p:nvSpPr>
        <p:spPr>
          <a:xfrm>
            <a:off x="6026064" y="3801797"/>
            <a:ext cx="4859997" cy="588331"/>
          </a:xfrm>
          <a:prstGeom prst="rect">
            <a:avLst/>
          </a:prstGeom>
          <a:noFill/>
        </p:spPr>
        <p:txBody>
          <a:bodyPr wrap="none" lIns="90000" tIns="46800" rIns="90000" bIns="46800" rtlCol="0" anchor="ctr" anchorCtr="0">
            <a:normAutofit/>
          </a:bodyPr>
          <a:lstStyle/>
          <a:p>
            <a:r>
              <a:rPr lang="zh-CN" altLang="en-US"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en-US" altLang="zh-CN"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7" name="Text box5"/>
          <p:cNvSpPr txBox="1"/>
          <p:nvPr/>
        </p:nvSpPr>
        <p:spPr>
          <a:xfrm>
            <a:off x="6026065" y="4390130"/>
            <a:ext cx="4859996" cy="1435420"/>
          </a:xfrm>
          <a:prstGeom prst="rect">
            <a:avLst/>
          </a:prstGeom>
          <a:noFill/>
        </p:spPr>
        <p:txBody>
          <a:bodyPr wrap="square" lIns="90000" tIns="46800" rIns="90000" bIns="46800" rtlCol="0">
            <a:normAutofit fontScale="85000" lnSpcReduction="10000"/>
          </a:bodyPr>
          <a:lstStyle/>
          <a:p>
            <a:pPr marL="171450" indent="-171450">
              <a:lnSpc>
                <a:spcPct val="150000"/>
              </a:lnSpc>
              <a:buFont typeface="Arial" panose="020B0604020202020204" pitchFamily="34" charset="0"/>
              <a:buChar char="•"/>
            </a:pPr>
            <a:r>
              <a:rPr lang="zh-CN" altLang="en-US" sz="12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en-US" altLang="zh-CN" sz="12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8" name="Freeform1"/>
          <p:cNvSpPr/>
          <p:nvPr/>
        </p:nvSpPr>
        <p:spPr bwMode="auto">
          <a:xfrm>
            <a:off x="6116061" y="5612939"/>
            <a:ext cx="854996" cy="83832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accent1">
              <a:alpha val="15000"/>
            </a:schemeClr>
          </a:solidFill>
          <a:ln>
            <a:noFill/>
          </a:ln>
        </p:spPr>
        <p:txBody>
          <a:body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39" name="Text box6"/>
          <p:cNvSpPr txBox="1"/>
          <p:nvPr/>
        </p:nvSpPr>
        <p:spPr>
          <a:xfrm>
            <a:off x="663793" y="3777605"/>
            <a:ext cx="4859997" cy="588331"/>
          </a:xfrm>
          <a:prstGeom prst="rect">
            <a:avLst/>
          </a:prstGeom>
          <a:noFill/>
        </p:spPr>
        <p:txBody>
          <a:bodyPr wrap="none" lIns="90000" tIns="46800" rIns="90000" bIns="46800" rtlCol="0" anchor="ctr" anchorCtr="0">
            <a:normAutofit/>
          </a:bodyPr>
          <a:lstStyle/>
          <a:p>
            <a:r>
              <a:rPr lang="zh-CN" altLang="en-US"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en-US" altLang="zh-CN"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 name="Text box7"/>
          <p:cNvSpPr txBox="1"/>
          <p:nvPr/>
        </p:nvSpPr>
        <p:spPr>
          <a:xfrm>
            <a:off x="663794" y="4365938"/>
            <a:ext cx="4859996" cy="1435420"/>
          </a:xfrm>
          <a:prstGeom prst="rect">
            <a:avLst/>
          </a:prstGeom>
          <a:noFill/>
        </p:spPr>
        <p:txBody>
          <a:bodyPr wrap="square" lIns="90000" tIns="46800" rIns="90000" bIns="46800" rtlCol="0">
            <a:normAutofit fontScale="85000" lnSpcReduction="10000"/>
          </a:bodyPr>
          <a:lstStyle/>
          <a:p>
            <a:pPr marL="171450" indent="-171450">
              <a:lnSpc>
                <a:spcPct val="150000"/>
              </a:lnSpc>
              <a:buFont typeface="Arial" panose="020B0604020202020204" pitchFamily="34" charset="0"/>
              <a:buChar char="•"/>
            </a:pPr>
            <a:r>
              <a:rPr lang="zh-CN" altLang="en-US" sz="12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en-US" altLang="zh-CN" sz="12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2" name="AutoShape0"/>
          <p:cNvSpPr/>
          <p:nvPr/>
        </p:nvSpPr>
        <p:spPr>
          <a:xfrm>
            <a:off x="2137072" y="1710008"/>
            <a:ext cx="1342874" cy="917812"/>
          </a:xfrm>
          <a:prstGeom prst="round2DiagRect">
            <a:avLst>
              <a:gd name="adj1" fmla="val 50000"/>
              <a:gd name="adj2" fmla="val 0"/>
            </a:avLst>
          </a:prstGeom>
          <a:solidFill>
            <a:srgbClr val="821D0B"/>
          </a:solidFill>
          <a:ln>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49464F"/>
              </a:solidFill>
              <a:latin typeface="思源黑体 CN Normal" panose="020B0400000000000000" pitchFamily="34" charset="-122"/>
              <a:ea typeface="思源黑体 CN Normal" panose="020B0400000000000000" pitchFamily="34" charset="-122"/>
            </a:endParaRPr>
          </a:p>
        </p:txBody>
      </p:sp>
      <p:sp>
        <p:nvSpPr>
          <p:cNvPr id="23" name="AutoShape1"/>
          <p:cNvSpPr/>
          <p:nvPr/>
        </p:nvSpPr>
        <p:spPr>
          <a:xfrm>
            <a:off x="5424563" y="1710008"/>
            <a:ext cx="1342874" cy="917812"/>
          </a:xfrm>
          <a:prstGeom prst="round2DiagRect">
            <a:avLst>
              <a:gd name="adj1" fmla="val 50000"/>
              <a:gd name="adj2" fmla="val 0"/>
            </a:avLst>
          </a:prstGeom>
          <a:solidFill>
            <a:srgbClr val="821D0B"/>
          </a:solidFill>
          <a:ln>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49464F"/>
              </a:solidFill>
              <a:latin typeface="思源黑体 CN Normal" panose="020B0400000000000000" pitchFamily="34" charset="-122"/>
              <a:ea typeface="思源黑体 CN Normal" panose="020B0400000000000000" pitchFamily="34" charset="-122"/>
            </a:endParaRPr>
          </a:p>
        </p:txBody>
      </p:sp>
      <p:sp>
        <p:nvSpPr>
          <p:cNvPr id="24" name="AutoShape2"/>
          <p:cNvSpPr/>
          <p:nvPr/>
        </p:nvSpPr>
        <p:spPr>
          <a:xfrm>
            <a:off x="8712053" y="1710008"/>
            <a:ext cx="1342874" cy="917812"/>
          </a:xfrm>
          <a:prstGeom prst="round2DiagRect">
            <a:avLst>
              <a:gd name="adj1" fmla="val 50000"/>
              <a:gd name="adj2" fmla="val 0"/>
            </a:avLst>
          </a:prstGeom>
          <a:solidFill>
            <a:srgbClr val="821D0B"/>
          </a:solidFill>
          <a:ln>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49464F"/>
              </a:solidFill>
              <a:latin typeface="思源黑体 CN Normal" panose="020B0400000000000000" pitchFamily="34" charset="-122"/>
              <a:ea typeface="思源黑体 CN Normal" panose="020B0400000000000000" pitchFamily="34" charset="-122"/>
            </a:endParaRPr>
          </a:p>
        </p:txBody>
      </p:sp>
      <p:sp>
        <p:nvSpPr>
          <p:cNvPr id="30" name="Freeform1"/>
          <p:cNvSpPr/>
          <p:nvPr/>
        </p:nvSpPr>
        <p:spPr bwMode="auto">
          <a:xfrm>
            <a:off x="9187433" y="1965609"/>
            <a:ext cx="392108" cy="407192"/>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4 h 142"/>
              <a:gd name="T16" fmla="*/ 62 w 137"/>
              <a:gd name="T17" fmla="*/ 5 h 142"/>
              <a:gd name="T18" fmla="*/ 43 w 137"/>
              <a:gd name="T19" fmla="*/ 57 h 142"/>
              <a:gd name="T20" fmla="*/ 64 w 137"/>
              <a:gd name="T21" fmla="*/ 57 h 142"/>
              <a:gd name="T22" fmla="*/ 64 w 137"/>
              <a:gd name="T23" fmla="*/ 122 h 142"/>
              <a:gd name="T24" fmla="*/ 64 w 137"/>
              <a:gd name="T25" fmla="*/ 125 h 142"/>
              <a:gd name="T26" fmla="*/ 64 w 137"/>
              <a:gd name="T27" fmla="*/ 130 h 142"/>
              <a:gd name="T28" fmla="*/ 76 w 137"/>
              <a:gd name="T29" fmla="*/ 142 h 142"/>
              <a:gd name="T30" fmla="*/ 87 w 137"/>
              <a:gd name="T31" fmla="*/ 130 h 142"/>
              <a:gd name="T32" fmla="*/ 87 w 137"/>
              <a:gd name="T33" fmla="*/ 125 h 142"/>
              <a:gd name="T34" fmla="*/ 79 w 137"/>
              <a:gd name="T35" fmla="*/ 125 h 142"/>
              <a:gd name="T36" fmla="*/ 79 w 137"/>
              <a:gd name="T37" fmla="*/ 127 h 142"/>
              <a:gd name="T38" fmla="*/ 79 w 137"/>
              <a:gd name="T39" fmla="*/ 129 h 142"/>
              <a:gd name="T40" fmla="*/ 76 w 137"/>
              <a:gd name="T41" fmla="*/ 133 h 142"/>
              <a:gd name="T42" fmla="*/ 72 w 137"/>
              <a:gd name="T43" fmla="*/ 129 h 142"/>
              <a:gd name="T44" fmla="*/ 72 w 137"/>
              <a:gd name="T45" fmla="*/ 127 h 142"/>
              <a:gd name="T46" fmla="*/ 72 w 137"/>
              <a:gd name="T47" fmla="*/ 125 h 142"/>
              <a:gd name="T48" fmla="*/ 72 w 137"/>
              <a:gd name="T49" fmla="*/ 111 h 142"/>
              <a:gd name="T50" fmla="*/ 72 w 137"/>
              <a:gd name="T51" fmla="*/ 57 h 142"/>
              <a:gd name="T52" fmla="*/ 94 w 137"/>
              <a:gd name="T53" fmla="*/ 57 h 142"/>
              <a:gd name="T54" fmla="*/ 76 w 137"/>
              <a:gd name="T55" fmla="*/ 5 h 142"/>
              <a:gd name="T56" fmla="*/ 76 w 137"/>
              <a:gd name="T57" fmla="*/ 4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8"/>
                  <a:pt x="105" y="7"/>
                  <a:pt x="76" y="4"/>
                </a:cubicBezTo>
                <a:cubicBezTo>
                  <a:pt x="74" y="1"/>
                  <a:pt x="72" y="0"/>
                  <a:pt x="69" y="0"/>
                </a:cubicBezTo>
                <a:cubicBezTo>
                  <a:pt x="66" y="0"/>
                  <a:pt x="64" y="1"/>
                  <a:pt x="62" y="4"/>
                </a:cubicBezTo>
                <a:cubicBezTo>
                  <a:pt x="32" y="6"/>
                  <a:pt x="7" y="28"/>
                  <a:pt x="0" y="57"/>
                </a:cubicBezTo>
                <a:cubicBezTo>
                  <a:pt x="39" y="57"/>
                  <a:pt x="39" y="57"/>
                  <a:pt x="39" y="57"/>
                </a:cubicBezTo>
                <a:cubicBezTo>
                  <a:pt x="39" y="24"/>
                  <a:pt x="58" y="7"/>
                  <a:pt x="62" y="4"/>
                </a:cubicBezTo>
                <a:cubicBezTo>
                  <a:pt x="62" y="4"/>
                  <a:pt x="62" y="5"/>
                  <a:pt x="62" y="5"/>
                </a:cubicBezTo>
                <a:cubicBezTo>
                  <a:pt x="41" y="31"/>
                  <a:pt x="43" y="57"/>
                  <a:pt x="43" y="57"/>
                </a:cubicBezTo>
                <a:cubicBezTo>
                  <a:pt x="64" y="57"/>
                  <a:pt x="64" y="57"/>
                  <a:pt x="64" y="57"/>
                </a:cubicBezTo>
                <a:cubicBezTo>
                  <a:pt x="64" y="122"/>
                  <a:pt x="64" y="122"/>
                  <a:pt x="64" y="122"/>
                </a:cubicBezTo>
                <a:cubicBezTo>
                  <a:pt x="64" y="125"/>
                  <a:pt x="64" y="125"/>
                  <a:pt x="64" y="125"/>
                </a:cubicBezTo>
                <a:cubicBezTo>
                  <a:pt x="64" y="130"/>
                  <a:pt x="64" y="130"/>
                  <a:pt x="64" y="130"/>
                </a:cubicBezTo>
                <a:cubicBezTo>
                  <a:pt x="64" y="136"/>
                  <a:pt x="69" y="142"/>
                  <a:pt x="76" y="142"/>
                </a:cubicBezTo>
                <a:cubicBezTo>
                  <a:pt x="82" y="142"/>
                  <a:pt x="87" y="136"/>
                  <a:pt x="87" y="130"/>
                </a:cubicBezTo>
                <a:cubicBezTo>
                  <a:pt x="87" y="125"/>
                  <a:pt x="87" y="125"/>
                  <a:pt x="87" y="125"/>
                </a:cubicBezTo>
                <a:cubicBezTo>
                  <a:pt x="79" y="125"/>
                  <a:pt x="79" y="125"/>
                  <a:pt x="79" y="125"/>
                </a:cubicBezTo>
                <a:cubicBezTo>
                  <a:pt x="79" y="127"/>
                  <a:pt x="79" y="127"/>
                  <a:pt x="79" y="127"/>
                </a:cubicBezTo>
                <a:cubicBezTo>
                  <a:pt x="79" y="129"/>
                  <a:pt x="79" y="129"/>
                  <a:pt x="79" y="129"/>
                </a:cubicBezTo>
                <a:cubicBezTo>
                  <a:pt x="79" y="131"/>
                  <a:pt x="78" y="133"/>
                  <a:pt x="76" y="133"/>
                </a:cubicBezTo>
                <a:cubicBezTo>
                  <a:pt x="74" y="133"/>
                  <a:pt x="72" y="131"/>
                  <a:pt x="72" y="129"/>
                </a:cubicBezTo>
                <a:cubicBezTo>
                  <a:pt x="72" y="127"/>
                  <a:pt x="72" y="127"/>
                  <a:pt x="72" y="127"/>
                </a:cubicBezTo>
                <a:cubicBezTo>
                  <a:pt x="72" y="125"/>
                  <a:pt x="72" y="125"/>
                  <a:pt x="72" y="125"/>
                </a:cubicBezTo>
                <a:cubicBezTo>
                  <a:pt x="72" y="111"/>
                  <a:pt x="72" y="111"/>
                  <a:pt x="72" y="111"/>
                </a:cubicBezTo>
                <a:cubicBezTo>
                  <a:pt x="72" y="57"/>
                  <a:pt x="72" y="57"/>
                  <a:pt x="72" y="57"/>
                </a:cubicBezTo>
                <a:cubicBezTo>
                  <a:pt x="94" y="57"/>
                  <a:pt x="94" y="57"/>
                  <a:pt x="94" y="57"/>
                </a:cubicBezTo>
                <a:cubicBezTo>
                  <a:pt x="94" y="57"/>
                  <a:pt x="97" y="31"/>
                  <a:pt x="76" y="5"/>
                </a:cubicBezTo>
                <a:cubicBezTo>
                  <a:pt x="76" y="5"/>
                  <a:pt x="76" y="4"/>
                  <a:pt x="76" y="4"/>
                </a:cubicBezTo>
                <a:cubicBezTo>
                  <a:pt x="80" y="7"/>
                  <a:pt x="99" y="24"/>
                  <a:pt x="99" y="57"/>
                </a:cubicBezTo>
                <a:close/>
              </a:path>
            </a:pathLst>
          </a:custGeom>
          <a:solidFill>
            <a:schemeClr val="bg1"/>
          </a:solidFill>
          <a:ln>
            <a:noFill/>
          </a:ln>
          <a:effectLst/>
        </p:spPr>
        <p:txBody>
          <a:bodyPr vert="horz" wrap="square" lIns="121920" tIns="60960" rIns="121920" bIns="60960" numCol="1" anchor="t" anchorCtr="0" compatLnSpc="1"/>
          <a:lstStyle/>
          <a:p>
            <a:endParaRPr lang="en-US" dirty="0">
              <a:solidFill>
                <a:srgbClr val="E1E6EA"/>
              </a:solidFill>
              <a:latin typeface="思源黑体 CN Normal" panose="020B0400000000000000" pitchFamily="34" charset="-122"/>
            </a:endParaRPr>
          </a:p>
        </p:txBody>
      </p:sp>
      <p:sp>
        <p:nvSpPr>
          <p:cNvPr id="31" name="Freeform2"/>
          <p:cNvSpPr>
            <a:spLocks noEditPoints="1"/>
          </p:cNvSpPr>
          <p:nvPr/>
        </p:nvSpPr>
        <p:spPr bwMode="auto">
          <a:xfrm>
            <a:off x="5865868" y="1939074"/>
            <a:ext cx="460262" cy="460262"/>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197 w 288"/>
              <a:gd name="T11" fmla="*/ 136 h 288"/>
              <a:gd name="T12" fmla="*/ 194 w 288"/>
              <a:gd name="T13" fmla="*/ 99 h 288"/>
              <a:gd name="T14" fmla="*/ 242 w 288"/>
              <a:gd name="T15" fmla="*/ 99 h 288"/>
              <a:gd name="T16" fmla="*/ 252 w 288"/>
              <a:gd name="T17" fmla="*/ 136 h 288"/>
              <a:gd name="T18" fmla="*/ 197 w 288"/>
              <a:gd name="T19" fmla="*/ 136 h 288"/>
              <a:gd name="T20" fmla="*/ 37 w 288"/>
              <a:gd name="T21" fmla="*/ 136 h 288"/>
              <a:gd name="T22" fmla="*/ 46 w 288"/>
              <a:gd name="T23" fmla="*/ 99 h 288"/>
              <a:gd name="T24" fmla="*/ 95 w 288"/>
              <a:gd name="T25" fmla="*/ 99 h 288"/>
              <a:gd name="T26" fmla="*/ 92 w 288"/>
              <a:gd name="T27" fmla="*/ 136 h 288"/>
              <a:gd name="T28" fmla="*/ 37 w 288"/>
              <a:gd name="T29" fmla="*/ 136 h 288"/>
              <a:gd name="T30" fmla="*/ 111 w 288"/>
              <a:gd name="T31" fmla="*/ 99 h 288"/>
              <a:gd name="T32" fmla="*/ 178 w 288"/>
              <a:gd name="T33" fmla="*/ 99 h 288"/>
              <a:gd name="T34" fmla="*/ 181 w 288"/>
              <a:gd name="T35" fmla="*/ 136 h 288"/>
              <a:gd name="T36" fmla="*/ 108 w 288"/>
              <a:gd name="T37" fmla="*/ 136 h 288"/>
              <a:gd name="T38" fmla="*/ 111 w 288"/>
              <a:gd name="T39" fmla="*/ 99 h 288"/>
              <a:gd name="T40" fmla="*/ 37 w 288"/>
              <a:gd name="T41" fmla="*/ 152 h 288"/>
              <a:gd name="T42" fmla="*/ 92 w 288"/>
              <a:gd name="T43" fmla="*/ 152 h 288"/>
              <a:gd name="T44" fmla="*/ 95 w 288"/>
              <a:gd name="T45" fmla="*/ 190 h 288"/>
              <a:gd name="T46" fmla="*/ 47 w 288"/>
              <a:gd name="T47" fmla="*/ 190 h 288"/>
              <a:gd name="T48" fmla="*/ 37 w 288"/>
              <a:gd name="T49" fmla="*/ 152 h 288"/>
              <a:gd name="T50" fmla="*/ 108 w 288"/>
              <a:gd name="T51" fmla="*/ 152 h 288"/>
              <a:gd name="T52" fmla="*/ 181 w 288"/>
              <a:gd name="T53" fmla="*/ 152 h 288"/>
              <a:gd name="T54" fmla="*/ 178 w 288"/>
              <a:gd name="T55" fmla="*/ 190 h 288"/>
              <a:gd name="T56" fmla="*/ 111 w 288"/>
              <a:gd name="T57" fmla="*/ 190 h 288"/>
              <a:gd name="T58" fmla="*/ 108 w 288"/>
              <a:gd name="T59" fmla="*/ 152 h 288"/>
              <a:gd name="T60" fmla="*/ 197 w 288"/>
              <a:gd name="T61" fmla="*/ 152 h 288"/>
              <a:gd name="T62" fmla="*/ 252 w 288"/>
              <a:gd name="T63" fmla="*/ 152 h 288"/>
              <a:gd name="T64" fmla="*/ 242 w 288"/>
              <a:gd name="T65" fmla="*/ 190 h 288"/>
              <a:gd name="T66" fmla="*/ 194 w 288"/>
              <a:gd name="T67" fmla="*/ 190 h 288"/>
              <a:gd name="T68" fmla="*/ 197 w 288"/>
              <a:gd name="T69" fmla="*/ 152 h 288"/>
              <a:gd name="T70" fmla="*/ 233 w 288"/>
              <a:gd name="T71" fmla="*/ 82 h 288"/>
              <a:gd name="T72" fmla="*/ 191 w 288"/>
              <a:gd name="T73" fmla="*/ 82 h 288"/>
              <a:gd name="T74" fmla="*/ 180 w 288"/>
              <a:gd name="T75" fmla="*/ 42 h 288"/>
              <a:gd name="T76" fmla="*/ 233 w 288"/>
              <a:gd name="T77" fmla="*/ 82 h 288"/>
              <a:gd name="T78" fmla="*/ 160 w 288"/>
              <a:gd name="T79" fmla="*/ 37 h 288"/>
              <a:gd name="T80" fmla="*/ 175 w 288"/>
              <a:gd name="T81" fmla="*/ 82 h 288"/>
              <a:gd name="T82" fmla="*/ 114 w 288"/>
              <a:gd name="T83" fmla="*/ 82 h 288"/>
              <a:gd name="T84" fmla="*/ 128 w 288"/>
              <a:gd name="T85" fmla="*/ 37 h 288"/>
              <a:gd name="T86" fmla="*/ 144 w 288"/>
              <a:gd name="T87" fmla="*/ 36 h 288"/>
              <a:gd name="T88" fmla="*/ 160 w 288"/>
              <a:gd name="T89" fmla="*/ 37 h 288"/>
              <a:gd name="T90" fmla="*/ 109 w 288"/>
              <a:gd name="T91" fmla="*/ 42 h 288"/>
              <a:gd name="T92" fmla="*/ 97 w 288"/>
              <a:gd name="T93" fmla="*/ 82 h 288"/>
              <a:gd name="T94" fmla="*/ 56 w 288"/>
              <a:gd name="T95" fmla="*/ 82 h 288"/>
              <a:gd name="T96" fmla="*/ 109 w 288"/>
              <a:gd name="T97" fmla="*/ 42 h 288"/>
              <a:gd name="T98" fmla="*/ 56 w 288"/>
              <a:gd name="T99" fmla="*/ 206 h 288"/>
              <a:gd name="T100" fmla="*/ 97 w 288"/>
              <a:gd name="T101" fmla="*/ 206 h 288"/>
              <a:gd name="T102" fmla="*/ 109 w 288"/>
              <a:gd name="T103" fmla="*/ 246 h 288"/>
              <a:gd name="T104" fmla="*/ 56 w 288"/>
              <a:gd name="T105" fmla="*/ 206 h 288"/>
              <a:gd name="T106" fmla="*/ 128 w 288"/>
              <a:gd name="T107" fmla="*/ 251 h 288"/>
              <a:gd name="T108" fmla="*/ 114 w 288"/>
              <a:gd name="T109" fmla="*/ 206 h 288"/>
              <a:gd name="T110" fmla="*/ 175 w 288"/>
              <a:gd name="T111" fmla="*/ 206 h 288"/>
              <a:gd name="T112" fmla="*/ 160 w 288"/>
              <a:gd name="T113" fmla="*/ 251 h 288"/>
              <a:gd name="T114" fmla="*/ 144 w 288"/>
              <a:gd name="T115" fmla="*/ 252 h 288"/>
              <a:gd name="T116" fmla="*/ 128 w 288"/>
              <a:gd name="T117" fmla="*/ 251 h 288"/>
              <a:gd name="T118" fmla="*/ 180 w 288"/>
              <a:gd name="T119" fmla="*/ 246 h 288"/>
              <a:gd name="T120" fmla="*/ 191 w 288"/>
              <a:gd name="T121" fmla="*/ 206 h 288"/>
              <a:gd name="T122" fmla="*/ 232 w 288"/>
              <a:gd name="T123" fmla="*/ 206 h 288"/>
              <a:gd name="T124" fmla="*/ 180 w 288"/>
              <a:gd name="T125" fmla="*/ 24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197" y="136"/>
                </a:moveTo>
                <a:cubicBezTo>
                  <a:pt x="197" y="123"/>
                  <a:pt x="196" y="110"/>
                  <a:pt x="194" y="99"/>
                </a:cubicBezTo>
                <a:cubicBezTo>
                  <a:pt x="242" y="99"/>
                  <a:pt x="242" y="99"/>
                  <a:pt x="242" y="99"/>
                </a:cubicBezTo>
                <a:cubicBezTo>
                  <a:pt x="247" y="110"/>
                  <a:pt x="251" y="123"/>
                  <a:pt x="252" y="136"/>
                </a:cubicBezTo>
                <a:lnTo>
                  <a:pt x="197" y="136"/>
                </a:lnTo>
                <a:close/>
                <a:moveTo>
                  <a:pt x="37" y="136"/>
                </a:moveTo>
                <a:cubicBezTo>
                  <a:pt x="38" y="123"/>
                  <a:pt x="41" y="110"/>
                  <a:pt x="46" y="99"/>
                </a:cubicBezTo>
                <a:cubicBezTo>
                  <a:pt x="95" y="99"/>
                  <a:pt x="95" y="99"/>
                  <a:pt x="95" y="99"/>
                </a:cubicBezTo>
                <a:cubicBezTo>
                  <a:pt x="93" y="110"/>
                  <a:pt x="92" y="123"/>
                  <a:pt x="92" y="136"/>
                </a:cubicBezTo>
                <a:lnTo>
                  <a:pt x="37" y="136"/>
                </a:lnTo>
                <a:close/>
                <a:moveTo>
                  <a:pt x="111" y="99"/>
                </a:moveTo>
                <a:cubicBezTo>
                  <a:pt x="178" y="99"/>
                  <a:pt x="178" y="99"/>
                  <a:pt x="178" y="99"/>
                </a:cubicBezTo>
                <a:cubicBezTo>
                  <a:pt x="179" y="110"/>
                  <a:pt x="181" y="123"/>
                  <a:pt x="181" y="136"/>
                </a:cubicBezTo>
                <a:cubicBezTo>
                  <a:pt x="108" y="136"/>
                  <a:pt x="108" y="136"/>
                  <a:pt x="108" y="136"/>
                </a:cubicBezTo>
                <a:cubicBezTo>
                  <a:pt x="108" y="123"/>
                  <a:pt x="109" y="110"/>
                  <a:pt x="111" y="99"/>
                </a:cubicBezTo>
                <a:close/>
                <a:moveTo>
                  <a:pt x="37" y="152"/>
                </a:moveTo>
                <a:cubicBezTo>
                  <a:pt x="92" y="152"/>
                  <a:pt x="92" y="152"/>
                  <a:pt x="92" y="152"/>
                </a:cubicBezTo>
                <a:cubicBezTo>
                  <a:pt x="92" y="166"/>
                  <a:pt x="93" y="179"/>
                  <a:pt x="95" y="190"/>
                </a:cubicBezTo>
                <a:cubicBezTo>
                  <a:pt x="47" y="190"/>
                  <a:pt x="47" y="190"/>
                  <a:pt x="47" y="190"/>
                </a:cubicBezTo>
                <a:cubicBezTo>
                  <a:pt x="41" y="179"/>
                  <a:pt x="38" y="166"/>
                  <a:pt x="37" y="152"/>
                </a:cubicBezTo>
                <a:close/>
                <a:moveTo>
                  <a:pt x="108" y="152"/>
                </a:moveTo>
                <a:cubicBezTo>
                  <a:pt x="181" y="152"/>
                  <a:pt x="181" y="152"/>
                  <a:pt x="181" y="152"/>
                </a:cubicBezTo>
                <a:cubicBezTo>
                  <a:pt x="180" y="166"/>
                  <a:pt x="179" y="179"/>
                  <a:pt x="178" y="190"/>
                </a:cubicBezTo>
                <a:cubicBezTo>
                  <a:pt x="111" y="190"/>
                  <a:pt x="111" y="190"/>
                  <a:pt x="111" y="190"/>
                </a:cubicBezTo>
                <a:cubicBezTo>
                  <a:pt x="109" y="179"/>
                  <a:pt x="108" y="166"/>
                  <a:pt x="108" y="152"/>
                </a:cubicBezTo>
                <a:close/>
                <a:moveTo>
                  <a:pt x="197" y="152"/>
                </a:moveTo>
                <a:cubicBezTo>
                  <a:pt x="252" y="152"/>
                  <a:pt x="252" y="152"/>
                  <a:pt x="252" y="152"/>
                </a:cubicBezTo>
                <a:cubicBezTo>
                  <a:pt x="251" y="166"/>
                  <a:pt x="247" y="179"/>
                  <a:pt x="242" y="190"/>
                </a:cubicBezTo>
                <a:cubicBezTo>
                  <a:pt x="194" y="190"/>
                  <a:pt x="194" y="190"/>
                  <a:pt x="194" y="190"/>
                </a:cubicBezTo>
                <a:cubicBezTo>
                  <a:pt x="196" y="179"/>
                  <a:pt x="197" y="166"/>
                  <a:pt x="197" y="152"/>
                </a:cubicBezTo>
                <a:close/>
                <a:moveTo>
                  <a:pt x="233" y="82"/>
                </a:moveTo>
                <a:cubicBezTo>
                  <a:pt x="191" y="82"/>
                  <a:pt x="191" y="82"/>
                  <a:pt x="191" y="82"/>
                </a:cubicBezTo>
                <a:cubicBezTo>
                  <a:pt x="188" y="67"/>
                  <a:pt x="184" y="53"/>
                  <a:pt x="180" y="42"/>
                </a:cubicBezTo>
                <a:cubicBezTo>
                  <a:pt x="201" y="50"/>
                  <a:pt x="220" y="64"/>
                  <a:pt x="233" y="82"/>
                </a:cubicBezTo>
                <a:close/>
                <a:moveTo>
                  <a:pt x="160" y="37"/>
                </a:moveTo>
                <a:cubicBezTo>
                  <a:pt x="166" y="49"/>
                  <a:pt x="171" y="64"/>
                  <a:pt x="175" y="82"/>
                </a:cubicBezTo>
                <a:cubicBezTo>
                  <a:pt x="114" y="82"/>
                  <a:pt x="114" y="82"/>
                  <a:pt x="114" y="82"/>
                </a:cubicBezTo>
                <a:cubicBezTo>
                  <a:pt x="118" y="64"/>
                  <a:pt x="123" y="49"/>
                  <a:pt x="128" y="37"/>
                </a:cubicBezTo>
                <a:cubicBezTo>
                  <a:pt x="134" y="37"/>
                  <a:pt x="139" y="36"/>
                  <a:pt x="144" y="36"/>
                </a:cubicBezTo>
                <a:cubicBezTo>
                  <a:pt x="150" y="36"/>
                  <a:pt x="155" y="37"/>
                  <a:pt x="160" y="37"/>
                </a:cubicBezTo>
                <a:close/>
                <a:moveTo>
                  <a:pt x="109" y="42"/>
                </a:moveTo>
                <a:cubicBezTo>
                  <a:pt x="104" y="53"/>
                  <a:pt x="100" y="67"/>
                  <a:pt x="97" y="82"/>
                </a:cubicBezTo>
                <a:cubicBezTo>
                  <a:pt x="56" y="82"/>
                  <a:pt x="56" y="82"/>
                  <a:pt x="56" y="82"/>
                </a:cubicBezTo>
                <a:cubicBezTo>
                  <a:pt x="69" y="64"/>
                  <a:pt x="87" y="50"/>
                  <a:pt x="109" y="42"/>
                </a:cubicBezTo>
                <a:close/>
                <a:moveTo>
                  <a:pt x="56" y="206"/>
                </a:moveTo>
                <a:cubicBezTo>
                  <a:pt x="97" y="206"/>
                  <a:pt x="97" y="206"/>
                  <a:pt x="97" y="206"/>
                </a:cubicBezTo>
                <a:cubicBezTo>
                  <a:pt x="100" y="222"/>
                  <a:pt x="104" y="235"/>
                  <a:pt x="109" y="246"/>
                </a:cubicBezTo>
                <a:cubicBezTo>
                  <a:pt x="87" y="239"/>
                  <a:pt x="69" y="225"/>
                  <a:pt x="56" y="206"/>
                </a:cubicBezTo>
                <a:close/>
                <a:moveTo>
                  <a:pt x="128" y="251"/>
                </a:moveTo>
                <a:cubicBezTo>
                  <a:pt x="123" y="240"/>
                  <a:pt x="118" y="225"/>
                  <a:pt x="114" y="206"/>
                </a:cubicBezTo>
                <a:cubicBezTo>
                  <a:pt x="175" y="206"/>
                  <a:pt x="175" y="206"/>
                  <a:pt x="175" y="206"/>
                </a:cubicBezTo>
                <a:cubicBezTo>
                  <a:pt x="171" y="225"/>
                  <a:pt x="166" y="240"/>
                  <a:pt x="160" y="251"/>
                </a:cubicBezTo>
                <a:cubicBezTo>
                  <a:pt x="155" y="252"/>
                  <a:pt x="150" y="252"/>
                  <a:pt x="144" y="252"/>
                </a:cubicBezTo>
                <a:cubicBezTo>
                  <a:pt x="139" y="252"/>
                  <a:pt x="133" y="252"/>
                  <a:pt x="128" y="251"/>
                </a:cubicBezTo>
                <a:close/>
                <a:moveTo>
                  <a:pt x="180" y="246"/>
                </a:moveTo>
                <a:cubicBezTo>
                  <a:pt x="184" y="235"/>
                  <a:pt x="188" y="222"/>
                  <a:pt x="191" y="206"/>
                </a:cubicBezTo>
                <a:cubicBezTo>
                  <a:pt x="232" y="206"/>
                  <a:pt x="232" y="206"/>
                  <a:pt x="232" y="206"/>
                </a:cubicBezTo>
                <a:cubicBezTo>
                  <a:pt x="219" y="225"/>
                  <a:pt x="201" y="238"/>
                  <a:pt x="180" y="246"/>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dirty="0">
              <a:solidFill>
                <a:srgbClr val="E1E6EA"/>
              </a:solidFill>
              <a:latin typeface="思源黑体 CN Normal" panose="020B0400000000000000" pitchFamily="34" charset="-122"/>
              <a:ea typeface="思源黑体 CN Normal" panose="020B0400000000000000" pitchFamily="34" charset="-122"/>
            </a:endParaRPr>
          </a:p>
        </p:txBody>
      </p:sp>
      <p:sp>
        <p:nvSpPr>
          <p:cNvPr id="32" name="Freeform3"/>
          <p:cNvSpPr>
            <a:spLocks noEditPoints="1"/>
          </p:cNvSpPr>
          <p:nvPr/>
        </p:nvSpPr>
        <p:spPr bwMode="auto">
          <a:xfrm>
            <a:off x="2605488" y="1966184"/>
            <a:ext cx="406042" cy="406042"/>
          </a:xfrm>
          <a:custGeom>
            <a:avLst/>
            <a:gdLst>
              <a:gd name="T0" fmla="*/ 83 w 167"/>
              <a:gd name="T1" fmla="*/ 0 h 167"/>
              <a:gd name="T2" fmla="*/ 0 w 167"/>
              <a:gd name="T3" fmla="*/ 84 h 167"/>
              <a:gd name="T4" fmla="*/ 83 w 167"/>
              <a:gd name="T5" fmla="*/ 167 h 167"/>
              <a:gd name="T6" fmla="*/ 167 w 167"/>
              <a:gd name="T7" fmla="*/ 84 h 167"/>
              <a:gd name="T8" fmla="*/ 83 w 167"/>
              <a:gd name="T9" fmla="*/ 0 h 167"/>
              <a:gd name="T10" fmla="*/ 73 w 167"/>
              <a:gd name="T11" fmla="*/ 125 h 167"/>
              <a:gd name="T12" fmla="*/ 52 w 167"/>
              <a:gd name="T13" fmla="*/ 125 h 167"/>
              <a:gd name="T14" fmla="*/ 52 w 167"/>
              <a:gd name="T15" fmla="*/ 84 h 167"/>
              <a:gd name="T16" fmla="*/ 52 w 167"/>
              <a:gd name="T17" fmla="*/ 42 h 167"/>
              <a:gd name="T18" fmla="*/ 73 w 167"/>
              <a:gd name="T19" fmla="*/ 42 h 167"/>
              <a:gd name="T20" fmla="*/ 73 w 167"/>
              <a:gd name="T21" fmla="*/ 125 h 167"/>
              <a:gd name="T22" fmla="*/ 114 w 167"/>
              <a:gd name="T23" fmla="*/ 125 h 167"/>
              <a:gd name="T24" fmla="*/ 94 w 167"/>
              <a:gd name="T25" fmla="*/ 125 h 167"/>
              <a:gd name="T26" fmla="*/ 94 w 167"/>
              <a:gd name="T27" fmla="*/ 84 h 167"/>
              <a:gd name="T28" fmla="*/ 94 w 167"/>
              <a:gd name="T29" fmla="*/ 42 h 167"/>
              <a:gd name="T30" fmla="*/ 114 w 167"/>
              <a:gd name="T31" fmla="*/ 42 h 167"/>
              <a:gd name="T32" fmla="*/ 114 w 167"/>
              <a:gd name="T33" fmla="*/ 12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83" y="0"/>
                </a:moveTo>
                <a:cubicBezTo>
                  <a:pt x="37" y="0"/>
                  <a:pt x="0" y="38"/>
                  <a:pt x="0" y="84"/>
                </a:cubicBezTo>
                <a:cubicBezTo>
                  <a:pt x="0" y="130"/>
                  <a:pt x="37" y="167"/>
                  <a:pt x="83" y="167"/>
                </a:cubicBezTo>
                <a:cubicBezTo>
                  <a:pt x="129" y="167"/>
                  <a:pt x="167" y="130"/>
                  <a:pt x="167" y="84"/>
                </a:cubicBezTo>
                <a:cubicBezTo>
                  <a:pt x="167" y="38"/>
                  <a:pt x="129" y="0"/>
                  <a:pt x="83" y="0"/>
                </a:cubicBezTo>
                <a:close/>
                <a:moveTo>
                  <a:pt x="73" y="125"/>
                </a:moveTo>
                <a:cubicBezTo>
                  <a:pt x="52" y="125"/>
                  <a:pt x="52" y="125"/>
                  <a:pt x="52" y="125"/>
                </a:cubicBezTo>
                <a:cubicBezTo>
                  <a:pt x="52" y="84"/>
                  <a:pt x="52" y="84"/>
                  <a:pt x="52" y="84"/>
                </a:cubicBezTo>
                <a:cubicBezTo>
                  <a:pt x="52" y="42"/>
                  <a:pt x="52" y="42"/>
                  <a:pt x="52" y="42"/>
                </a:cubicBezTo>
                <a:cubicBezTo>
                  <a:pt x="73" y="42"/>
                  <a:pt x="73" y="42"/>
                  <a:pt x="73" y="42"/>
                </a:cubicBezTo>
                <a:lnTo>
                  <a:pt x="73" y="125"/>
                </a:lnTo>
                <a:close/>
                <a:moveTo>
                  <a:pt x="114" y="125"/>
                </a:moveTo>
                <a:cubicBezTo>
                  <a:pt x="94" y="125"/>
                  <a:pt x="94" y="125"/>
                  <a:pt x="94" y="125"/>
                </a:cubicBezTo>
                <a:cubicBezTo>
                  <a:pt x="94" y="84"/>
                  <a:pt x="94" y="84"/>
                  <a:pt x="94" y="84"/>
                </a:cubicBezTo>
                <a:cubicBezTo>
                  <a:pt x="94" y="42"/>
                  <a:pt x="94" y="42"/>
                  <a:pt x="94" y="42"/>
                </a:cubicBezTo>
                <a:cubicBezTo>
                  <a:pt x="114" y="42"/>
                  <a:pt x="114" y="42"/>
                  <a:pt x="114" y="42"/>
                </a:cubicBezTo>
                <a:lnTo>
                  <a:pt x="114" y="125"/>
                </a:lnTo>
                <a:close/>
              </a:path>
            </a:pathLst>
          </a:custGeom>
          <a:solidFill>
            <a:schemeClr val="bg1"/>
          </a:solidFill>
          <a:ln>
            <a:noFill/>
          </a:ln>
        </p:spPr>
        <p:txBody>
          <a:bodyPr vert="horz" wrap="square" lIns="91440" tIns="45720" rIns="91440" bIns="45720" numCol="1" anchor="t" anchorCtr="0" compatLnSpc="1"/>
          <a:lstStyle/>
          <a:p>
            <a:endParaRPr lang="zh-CN" altLang="en-US" dirty="0">
              <a:solidFill>
                <a:srgbClr val="E1E6EA"/>
              </a:solidFill>
              <a:latin typeface="思源黑体 CN Normal" panose="020B0400000000000000" pitchFamily="34" charset="-122"/>
              <a:ea typeface="思源黑体 CN Normal" panose="020B0400000000000000" pitchFamily="34" charset="-122"/>
            </a:endParaRPr>
          </a:p>
        </p:txBody>
      </p:sp>
      <p:sp>
        <p:nvSpPr>
          <p:cNvPr id="33" name="Text box3"/>
          <p:cNvSpPr txBox="1"/>
          <p:nvPr/>
        </p:nvSpPr>
        <p:spPr>
          <a:xfrm>
            <a:off x="1614410" y="2725747"/>
            <a:ext cx="2388198" cy="1834926"/>
          </a:xfrm>
          <a:prstGeom prst="rect">
            <a:avLst/>
          </a:prstGeom>
          <a:noFill/>
          <a:effectLst/>
        </p:spPr>
        <p:txBody>
          <a:bodyPr wrap="square" rtlCol="0">
            <a:spAutoFit/>
          </a:bodyPr>
          <a:lstStyle/>
          <a:p>
            <a:pPr algn="ctr">
              <a:lnSpc>
                <a:spcPct val="130000"/>
              </a:lnSpc>
            </a:pPr>
            <a:r>
              <a:rPr lang="zh-CN" altLang="en-US" sz="11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en-US" altLang="zh-CN" sz="11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4" name="Text box4"/>
          <p:cNvSpPr txBox="1"/>
          <p:nvPr/>
        </p:nvSpPr>
        <p:spPr>
          <a:xfrm>
            <a:off x="4901900" y="2725747"/>
            <a:ext cx="2388198" cy="1834926"/>
          </a:xfrm>
          <a:prstGeom prst="rect">
            <a:avLst/>
          </a:prstGeom>
          <a:noFill/>
          <a:effectLst/>
        </p:spPr>
        <p:txBody>
          <a:bodyPr wrap="square" rtlCol="0">
            <a:spAutoFit/>
          </a:bodyPr>
          <a:lstStyle/>
          <a:p>
            <a:pPr algn="ctr">
              <a:lnSpc>
                <a:spcPct val="130000"/>
              </a:lnSpc>
            </a:pPr>
            <a:r>
              <a:rPr lang="zh-CN" altLang="en-US" sz="11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en-US" altLang="zh-CN" sz="11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5" name="Text box5"/>
          <p:cNvSpPr txBox="1"/>
          <p:nvPr/>
        </p:nvSpPr>
        <p:spPr>
          <a:xfrm>
            <a:off x="8189388" y="2725747"/>
            <a:ext cx="2388198" cy="1834926"/>
          </a:xfrm>
          <a:prstGeom prst="rect">
            <a:avLst/>
          </a:prstGeom>
          <a:noFill/>
          <a:effectLst/>
        </p:spPr>
        <p:txBody>
          <a:bodyPr wrap="square" rtlCol="0">
            <a:spAutoFit/>
          </a:bodyPr>
          <a:lstStyle/>
          <a:p>
            <a:pPr algn="ctr">
              <a:lnSpc>
                <a:spcPct val="130000"/>
              </a:lnSpc>
            </a:pPr>
            <a:r>
              <a:rPr lang="zh-CN" altLang="en-US" sz="11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en-US" altLang="zh-CN" sz="11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6" name="Text box6"/>
          <p:cNvSpPr txBox="1"/>
          <p:nvPr/>
        </p:nvSpPr>
        <p:spPr>
          <a:xfrm>
            <a:off x="5021705" y="4740724"/>
            <a:ext cx="2011895" cy="400110"/>
          </a:xfrm>
          <a:prstGeom prst="rect">
            <a:avLst/>
          </a:prstGeom>
          <a:noFill/>
        </p:spPr>
        <p:txBody>
          <a:bodyPr wrap="square" rtlCol="0">
            <a:spAutoFit/>
          </a:bodyPr>
          <a:lstStyle/>
          <a:p>
            <a:pPr algn="ctr"/>
            <a:r>
              <a:rPr lang="zh-CN" altLang="en-US" sz="20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0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37" name="Text box7"/>
          <p:cNvSpPr txBox="1"/>
          <p:nvPr/>
        </p:nvSpPr>
        <p:spPr>
          <a:xfrm>
            <a:off x="1058425" y="5140834"/>
            <a:ext cx="10075148" cy="1033103"/>
          </a:xfrm>
          <a:prstGeom prst="rect">
            <a:avLst/>
          </a:prstGeom>
          <a:noFill/>
        </p:spPr>
        <p:txBody>
          <a:bodyPr wrap="square" rtlCol="0">
            <a:spAutoFit/>
          </a:bodyPr>
          <a:lstStyle/>
          <a:p>
            <a:pPr algn="ctr">
              <a:lnSpc>
                <a:spcPct val="130000"/>
              </a:lnSpc>
            </a:pPr>
            <a:r>
              <a:rPr lang="zh-CN" altLang="en-US" sz="12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请添加你的正文</a:t>
            </a:r>
            <a:endParaRPr lang="en-US" altLang="zh-CN" sz="1200" dirty="0">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0"/>
          <p:cNvSpPr/>
          <p:nvPr/>
        </p:nvSpPr>
        <p:spPr>
          <a:xfrm>
            <a:off x="1326603" y="2660706"/>
            <a:ext cx="4277662" cy="17588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6" name="Text box0"/>
          <p:cNvSpPr txBox="1"/>
          <p:nvPr/>
        </p:nvSpPr>
        <p:spPr>
          <a:xfrm>
            <a:off x="6019799" y="2690105"/>
            <a:ext cx="4377965" cy="769441"/>
          </a:xfrm>
          <a:prstGeom prst="rect">
            <a:avLst/>
          </a:prstGeom>
          <a:noFill/>
        </p:spPr>
        <p:txBody>
          <a:bodyPr wrap="square" rtlCol="0">
            <a:spAutoFit/>
          </a:bodyPr>
          <a:lstStyle/>
          <a:p>
            <a:r>
              <a:rPr lang="zh-CN" altLang="en-US" sz="4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4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9" name="Text box1"/>
          <p:cNvSpPr txBox="1"/>
          <p:nvPr/>
        </p:nvSpPr>
        <p:spPr>
          <a:xfrm>
            <a:off x="6076950" y="3694113"/>
            <a:ext cx="5657688" cy="923330"/>
          </a:xfrm>
          <a:prstGeom prst="rect">
            <a:avLst/>
          </a:prstGeom>
          <a:noFill/>
        </p:spPr>
        <p:txBody>
          <a:bodyPr wrap="square" rtlCol="0">
            <a:spAutoFit/>
            <a:scene3d>
              <a:camera prst="orthographicFront"/>
              <a:lightRig rig="threePt" dir="t"/>
            </a:scene3d>
            <a:sp3d contourW="12700"/>
          </a:bodyPr>
          <a:lstStyle/>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a:p>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1" name="AutoShape1"/>
          <p:cNvSpPr/>
          <p:nvPr/>
        </p:nvSpPr>
        <p:spPr>
          <a:xfrm>
            <a:off x="0" y="294469"/>
            <a:ext cx="9622382" cy="1859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2" name="AutoShape2"/>
          <p:cNvSpPr/>
          <p:nvPr/>
        </p:nvSpPr>
        <p:spPr>
          <a:xfrm>
            <a:off x="9757515" y="294469"/>
            <a:ext cx="2434485" cy="185979"/>
          </a:xfrm>
          <a:prstGeom prst="rect">
            <a:avLst/>
          </a:prstGeom>
          <a:solidFill>
            <a:srgbClr val="821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3" name="Text box2"/>
          <p:cNvSpPr txBox="1"/>
          <p:nvPr/>
        </p:nvSpPr>
        <p:spPr>
          <a:xfrm>
            <a:off x="1535347" y="2816265"/>
            <a:ext cx="1449154" cy="1446550"/>
          </a:xfrm>
          <a:prstGeom prst="rect">
            <a:avLst/>
          </a:prstGeom>
          <a:noFill/>
        </p:spPr>
        <p:txBody>
          <a:bodyPr wrap="square" rtlCol="0">
            <a:spAutoFit/>
          </a:bodyPr>
          <a:lstStyle/>
          <a:p>
            <a:pPr algn="ctr"/>
            <a:r>
              <a:rPr lang="en-US" altLang="zh-CN" sz="88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02</a:t>
            </a:r>
            <a:endParaRPr lang="zh-CN" altLang="en-US" sz="88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4" name="AutoShape3"/>
          <p:cNvSpPr/>
          <p:nvPr/>
        </p:nvSpPr>
        <p:spPr bwMode="auto">
          <a:xfrm>
            <a:off x="3075032" y="2662377"/>
            <a:ext cx="2529233" cy="1754326"/>
          </a:xfrm>
          <a:prstGeom prst="rect">
            <a:avLst/>
          </a:prstGeom>
          <a:blipFill>
            <a:blip r:embed="rId1"/>
            <a:stretch>
              <a:fillRect l="-206590" r="-122965" b="-31302"/>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97" name="AutoShape0"/>
          <p:cNvSpPr>
            <a:spLocks noChangeArrowheads="1"/>
          </p:cNvSpPr>
          <p:nvPr/>
        </p:nvSpPr>
        <p:spPr bwMode="auto">
          <a:xfrm>
            <a:off x="6399304" y="1502222"/>
            <a:ext cx="839051" cy="839048"/>
          </a:xfrm>
          <a:prstGeom prst="ellipse">
            <a:avLst/>
          </a:prstGeom>
          <a:solidFill>
            <a:srgbClr val="821D0B"/>
          </a:solidFill>
          <a:ln w="19050">
            <a:solidFill>
              <a:schemeClr val="bg1"/>
            </a:solidFill>
          </a:ln>
        </p:spPr>
        <p:txBody>
          <a:bodyPr vert="horz" wrap="square" lIns="0" tIns="0" rIns="0" bIns="0" numCol="1" anchor="t" anchorCtr="0" compatLnSpc="1"/>
          <a:lstStyle/>
          <a:p>
            <a:pPr algn="ctr">
              <a:lnSpc>
                <a:spcPct val="150000"/>
              </a:lnSpc>
            </a:pPr>
            <a:endParaRPr lang="en-US" altLang="zh-CN" sz="2400" b="1" dirty="0">
              <a:solidFill>
                <a:schemeClr val="bg1"/>
              </a:solidFill>
              <a:latin typeface="思源黑体 CN Normal" panose="020B0400000000000000" pitchFamily="34" charset="-122"/>
              <a:ea typeface="思源黑体 CN Normal" panose="020B0400000000000000" pitchFamily="34" charset="-122"/>
            </a:endParaRPr>
          </a:p>
        </p:txBody>
      </p:sp>
      <p:sp>
        <p:nvSpPr>
          <p:cNvPr id="98" name="AutoShape1"/>
          <p:cNvSpPr>
            <a:spLocks noChangeArrowheads="1"/>
          </p:cNvSpPr>
          <p:nvPr/>
        </p:nvSpPr>
        <p:spPr bwMode="auto">
          <a:xfrm>
            <a:off x="4768624" y="2609662"/>
            <a:ext cx="839051" cy="839048"/>
          </a:xfrm>
          <a:prstGeom prst="ellipse">
            <a:avLst/>
          </a:prstGeom>
          <a:solidFill>
            <a:srgbClr val="821D0B"/>
          </a:solidFill>
          <a:ln w="19050">
            <a:solidFill>
              <a:schemeClr val="bg1"/>
            </a:solidFill>
          </a:ln>
        </p:spPr>
        <p:txBody>
          <a:bodyPr vert="horz" wrap="square" lIns="0" tIns="0" rIns="0" bIns="0" numCol="1" anchor="t" anchorCtr="0" compatLnSpc="1"/>
          <a:lstStyle/>
          <a:p>
            <a:pPr algn="ctr">
              <a:lnSpc>
                <a:spcPct val="150000"/>
              </a:lnSpc>
            </a:pPr>
            <a:endParaRPr lang="en-US" altLang="zh-CN" sz="2400" b="1" dirty="0">
              <a:solidFill>
                <a:schemeClr val="bg1"/>
              </a:solidFill>
              <a:latin typeface="思源黑体 CN Normal" panose="020B0400000000000000" pitchFamily="34" charset="-122"/>
              <a:ea typeface="思源黑体 CN Normal" panose="020B0400000000000000" pitchFamily="34" charset="-122"/>
            </a:endParaRPr>
          </a:p>
        </p:txBody>
      </p:sp>
      <p:sp>
        <p:nvSpPr>
          <p:cNvPr id="99" name="AutoShape2"/>
          <p:cNvSpPr>
            <a:spLocks noChangeArrowheads="1"/>
          </p:cNvSpPr>
          <p:nvPr/>
        </p:nvSpPr>
        <p:spPr bwMode="auto">
          <a:xfrm>
            <a:off x="6399304" y="3828862"/>
            <a:ext cx="839051" cy="839048"/>
          </a:xfrm>
          <a:prstGeom prst="ellipse">
            <a:avLst/>
          </a:prstGeom>
          <a:solidFill>
            <a:schemeClr val="bg1">
              <a:lumMod val="75000"/>
            </a:schemeClr>
          </a:solidFill>
          <a:ln w="19050">
            <a:solidFill>
              <a:schemeClr val="bg1"/>
            </a:solidFill>
          </a:ln>
        </p:spPr>
        <p:txBody>
          <a:bodyPr vert="horz" wrap="square" lIns="0" tIns="0" rIns="0" bIns="0" numCol="1" anchor="t" anchorCtr="0" compatLnSpc="1"/>
          <a:lstStyle/>
          <a:p>
            <a:pPr algn="ctr">
              <a:lnSpc>
                <a:spcPct val="150000"/>
              </a:lnSpc>
            </a:pPr>
            <a:endParaRPr lang="en-US" altLang="zh-CN" sz="2400" b="1" dirty="0">
              <a:solidFill>
                <a:schemeClr val="bg1"/>
              </a:solidFill>
              <a:latin typeface="思源黑体 CN Normal" panose="020B0400000000000000" pitchFamily="34" charset="-122"/>
              <a:ea typeface="思源黑体 CN Normal" panose="020B0400000000000000" pitchFamily="34" charset="-122"/>
            </a:endParaRPr>
          </a:p>
        </p:txBody>
      </p:sp>
      <p:sp>
        <p:nvSpPr>
          <p:cNvPr id="100" name="AutoShape3"/>
          <p:cNvSpPr>
            <a:spLocks noChangeArrowheads="1"/>
          </p:cNvSpPr>
          <p:nvPr/>
        </p:nvSpPr>
        <p:spPr bwMode="auto">
          <a:xfrm>
            <a:off x="4768624" y="4885502"/>
            <a:ext cx="839051" cy="839048"/>
          </a:xfrm>
          <a:prstGeom prst="ellipse">
            <a:avLst/>
          </a:prstGeom>
          <a:solidFill>
            <a:srgbClr val="821D0B"/>
          </a:solidFill>
          <a:ln w="19050">
            <a:solidFill>
              <a:schemeClr val="bg1"/>
            </a:solidFill>
          </a:ln>
        </p:spPr>
        <p:txBody>
          <a:bodyPr vert="horz" wrap="square" lIns="0" tIns="0" rIns="0" bIns="0" numCol="1" anchor="t" anchorCtr="0" compatLnSpc="1"/>
          <a:lstStyle/>
          <a:p>
            <a:pPr algn="ctr">
              <a:lnSpc>
                <a:spcPct val="150000"/>
              </a:lnSpc>
            </a:pPr>
            <a:endParaRPr lang="en-US" altLang="zh-CN" sz="2400" b="1" dirty="0">
              <a:solidFill>
                <a:schemeClr val="bg1"/>
              </a:solidFill>
              <a:latin typeface="思源黑体 CN Normal" panose="020B0400000000000000" pitchFamily="34" charset="-122"/>
              <a:ea typeface="思源黑体 CN Normal" panose="020B0400000000000000" pitchFamily="34" charset="-122"/>
            </a:endParaRPr>
          </a:p>
        </p:txBody>
      </p:sp>
      <p:cxnSp>
        <p:nvCxnSpPr>
          <p:cNvPr id="101" name="Line0"/>
          <p:cNvCxnSpPr>
            <a:stCxn id="97" idx="3"/>
          </p:cNvCxnSpPr>
          <p:nvPr/>
        </p:nvCxnSpPr>
        <p:spPr>
          <a:xfrm flipH="1">
            <a:off x="5578459" y="2218501"/>
            <a:ext cx="956310" cy="630555"/>
          </a:xfrm>
          <a:prstGeom prst="line">
            <a:avLst/>
          </a:prstGeom>
          <a:ln>
            <a:solidFill>
              <a:srgbClr val="B8AAAB"/>
            </a:solidFill>
          </a:ln>
        </p:spPr>
        <p:style>
          <a:lnRef idx="1">
            <a:schemeClr val="accent1"/>
          </a:lnRef>
          <a:fillRef idx="0">
            <a:schemeClr val="accent1"/>
          </a:fillRef>
          <a:effectRef idx="0">
            <a:schemeClr val="accent1"/>
          </a:effectRef>
          <a:fontRef idx="minor">
            <a:schemeClr val="tx1"/>
          </a:fontRef>
        </p:style>
      </p:cxnSp>
      <p:cxnSp>
        <p:nvCxnSpPr>
          <p:cNvPr id="102" name="Line1"/>
          <p:cNvCxnSpPr>
            <a:stCxn id="98" idx="5"/>
            <a:endCxn id="99" idx="1"/>
          </p:cNvCxnSpPr>
          <p:nvPr/>
        </p:nvCxnSpPr>
        <p:spPr>
          <a:xfrm>
            <a:off x="5497814" y="3325941"/>
            <a:ext cx="1036955" cy="625475"/>
          </a:xfrm>
          <a:prstGeom prst="line">
            <a:avLst/>
          </a:prstGeom>
          <a:ln>
            <a:solidFill>
              <a:srgbClr val="B8AAAB"/>
            </a:solidFill>
          </a:ln>
        </p:spPr>
        <p:style>
          <a:lnRef idx="1">
            <a:schemeClr val="accent1"/>
          </a:lnRef>
          <a:fillRef idx="0">
            <a:schemeClr val="accent1"/>
          </a:fillRef>
          <a:effectRef idx="0">
            <a:schemeClr val="accent1"/>
          </a:effectRef>
          <a:fontRef idx="minor">
            <a:schemeClr val="tx1"/>
          </a:fontRef>
        </p:style>
      </p:cxnSp>
      <p:cxnSp>
        <p:nvCxnSpPr>
          <p:cNvPr id="103" name="Line2"/>
          <p:cNvCxnSpPr>
            <a:stCxn id="99" idx="3"/>
          </p:cNvCxnSpPr>
          <p:nvPr/>
        </p:nvCxnSpPr>
        <p:spPr>
          <a:xfrm flipH="1">
            <a:off x="5527659" y="4545141"/>
            <a:ext cx="1007110" cy="569595"/>
          </a:xfrm>
          <a:prstGeom prst="line">
            <a:avLst/>
          </a:prstGeom>
          <a:ln>
            <a:solidFill>
              <a:srgbClr val="B8AAAB"/>
            </a:solidFill>
          </a:ln>
        </p:spPr>
        <p:style>
          <a:lnRef idx="1">
            <a:schemeClr val="accent1"/>
          </a:lnRef>
          <a:fillRef idx="0">
            <a:schemeClr val="accent1"/>
          </a:fillRef>
          <a:effectRef idx="0">
            <a:schemeClr val="accent1"/>
          </a:effectRef>
          <a:fontRef idx="minor">
            <a:schemeClr val="tx1"/>
          </a:fontRef>
        </p:style>
      </p:cxnSp>
      <p:sp>
        <p:nvSpPr>
          <p:cNvPr id="104" name="Text box3"/>
          <p:cNvSpPr txBox="1"/>
          <p:nvPr/>
        </p:nvSpPr>
        <p:spPr>
          <a:xfrm>
            <a:off x="1325229" y="2923351"/>
            <a:ext cx="3350260" cy="620683"/>
          </a:xfrm>
          <a:prstGeom prst="rect">
            <a:avLst/>
          </a:prstGeom>
          <a:noFill/>
        </p:spPr>
        <p:txBody>
          <a:bodyPr wrap="square" rtlCol="0">
            <a:spAutoFit/>
          </a:bodyPr>
          <a:lstStyle/>
          <a:p>
            <a:pPr algn="r">
              <a:lnSpc>
                <a:spcPct val="15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rPr>
              <a:t>请添加你的正文请添加你的正文请添加你的正文请添加你的正文请添加你的正文</a:t>
            </a:r>
            <a:endPar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endParaRPr>
          </a:p>
        </p:txBody>
      </p:sp>
      <p:sp>
        <p:nvSpPr>
          <p:cNvPr id="105" name="Text box4"/>
          <p:cNvSpPr txBox="1"/>
          <p:nvPr/>
        </p:nvSpPr>
        <p:spPr>
          <a:xfrm>
            <a:off x="3208154" y="2721072"/>
            <a:ext cx="1475084" cy="307777"/>
          </a:xfrm>
          <a:prstGeom prst="rect">
            <a:avLst/>
          </a:prstGeom>
          <a:noFill/>
        </p:spPr>
        <p:txBody>
          <a:bodyPr wrap="none" rtlCol="0">
            <a:spAutoFit/>
          </a:bodyPr>
          <a:lstStyle/>
          <a:p>
            <a:pPr algn="r"/>
            <a:r>
              <a:rPr lang="zh-CN" altLang="en-US" sz="1400"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1400"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06" name="Text box5"/>
          <p:cNvSpPr txBox="1"/>
          <p:nvPr/>
        </p:nvSpPr>
        <p:spPr>
          <a:xfrm>
            <a:off x="7238349" y="1704786"/>
            <a:ext cx="3350260" cy="620683"/>
          </a:xfrm>
          <a:prstGeom prst="rect">
            <a:avLst/>
          </a:prstGeom>
          <a:noFill/>
        </p:spPr>
        <p:txBody>
          <a:bodyPr wrap="square" rtlCol="0">
            <a:spAutoFit/>
          </a:bodyPr>
          <a:lstStyle/>
          <a:p>
            <a:pPr algn="l">
              <a:lnSpc>
                <a:spcPct val="15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rPr>
              <a:t>请添加你的正文请添加你的正文请添加你的正文请添加你的正文请添加你的正文</a:t>
            </a:r>
            <a:endPar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endParaRPr>
          </a:p>
        </p:txBody>
      </p:sp>
      <p:sp>
        <p:nvSpPr>
          <p:cNvPr id="107" name="Text box6"/>
          <p:cNvSpPr txBox="1"/>
          <p:nvPr/>
        </p:nvSpPr>
        <p:spPr>
          <a:xfrm>
            <a:off x="7214676" y="1502507"/>
            <a:ext cx="1475084" cy="307777"/>
          </a:xfrm>
          <a:prstGeom prst="rect">
            <a:avLst/>
          </a:prstGeom>
          <a:noFill/>
        </p:spPr>
        <p:txBody>
          <a:bodyPr wrap="none" rtlCol="0">
            <a:spAutoFit/>
          </a:bodyPr>
          <a:lstStyle/>
          <a:p>
            <a:pPr algn="ctr"/>
            <a:r>
              <a:rPr lang="zh-CN" altLang="en-US" sz="1400"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1400"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08" name="Text box7"/>
          <p:cNvSpPr txBox="1"/>
          <p:nvPr/>
        </p:nvSpPr>
        <p:spPr>
          <a:xfrm>
            <a:off x="6471269" y="1722566"/>
            <a:ext cx="748923" cy="400110"/>
          </a:xfrm>
          <a:prstGeom prst="rect">
            <a:avLst/>
          </a:prstGeom>
          <a:noFill/>
        </p:spPr>
        <p:txBody>
          <a:bodyPr wrap="none" rtlCol="0">
            <a:spAutoFit/>
          </a:bodyPr>
          <a:lstStyle/>
          <a:p>
            <a:r>
              <a:rPr lang="en-US" altLang="zh-CN" sz="20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2014</a:t>
            </a:r>
            <a:endParaRPr lang="en-US" altLang="zh-CN" sz="20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09" name="Text box8"/>
          <p:cNvSpPr txBox="1"/>
          <p:nvPr/>
        </p:nvSpPr>
        <p:spPr>
          <a:xfrm>
            <a:off x="1332849" y="5114736"/>
            <a:ext cx="3350260" cy="620683"/>
          </a:xfrm>
          <a:prstGeom prst="rect">
            <a:avLst/>
          </a:prstGeom>
          <a:noFill/>
        </p:spPr>
        <p:txBody>
          <a:bodyPr wrap="square" rtlCol="0">
            <a:spAutoFit/>
          </a:bodyPr>
          <a:lstStyle/>
          <a:p>
            <a:pPr algn="r">
              <a:lnSpc>
                <a:spcPct val="15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rPr>
              <a:t>请添加你的正文请添加你的正文请添加你的正文请添加你的正文请添加你的正文</a:t>
            </a:r>
            <a:endPar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endParaRPr>
          </a:p>
        </p:txBody>
      </p:sp>
      <p:sp>
        <p:nvSpPr>
          <p:cNvPr id="110" name="Text box9"/>
          <p:cNvSpPr txBox="1"/>
          <p:nvPr/>
        </p:nvSpPr>
        <p:spPr>
          <a:xfrm>
            <a:off x="3215774" y="4912457"/>
            <a:ext cx="1475084" cy="307777"/>
          </a:xfrm>
          <a:prstGeom prst="rect">
            <a:avLst/>
          </a:prstGeom>
          <a:noFill/>
        </p:spPr>
        <p:txBody>
          <a:bodyPr wrap="none" rtlCol="0">
            <a:spAutoFit/>
          </a:bodyPr>
          <a:lstStyle/>
          <a:p>
            <a:pPr algn="r"/>
            <a:r>
              <a:rPr lang="zh-CN" altLang="en-US" sz="1400"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1400"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11" name="Text box10"/>
          <p:cNvSpPr txBox="1"/>
          <p:nvPr/>
        </p:nvSpPr>
        <p:spPr>
          <a:xfrm>
            <a:off x="7314549" y="4097466"/>
            <a:ext cx="3350260" cy="620683"/>
          </a:xfrm>
          <a:prstGeom prst="rect">
            <a:avLst/>
          </a:prstGeom>
          <a:noFill/>
        </p:spPr>
        <p:txBody>
          <a:bodyPr wrap="square" rtlCol="0">
            <a:spAutoFit/>
          </a:bodyPr>
          <a:lstStyle/>
          <a:p>
            <a:pPr algn="l">
              <a:lnSpc>
                <a:spcPct val="15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rPr>
              <a:t>请添加你的正文请添加你的正文请添加你的正文请添加你的正文请添加你的正文</a:t>
            </a:r>
            <a:endPar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Noto Sans S Chinese Regular" panose="020B0500000000000000" pitchFamily="34" charset="-122"/>
            </a:endParaRPr>
          </a:p>
        </p:txBody>
      </p:sp>
      <p:sp>
        <p:nvSpPr>
          <p:cNvPr id="112" name="Text box11"/>
          <p:cNvSpPr txBox="1"/>
          <p:nvPr/>
        </p:nvSpPr>
        <p:spPr>
          <a:xfrm>
            <a:off x="7290876" y="3895187"/>
            <a:ext cx="1475084" cy="307777"/>
          </a:xfrm>
          <a:prstGeom prst="rect">
            <a:avLst/>
          </a:prstGeom>
          <a:noFill/>
        </p:spPr>
        <p:txBody>
          <a:bodyPr wrap="none" rtlCol="0">
            <a:spAutoFit/>
          </a:bodyPr>
          <a:lstStyle/>
          <a:p>
            <a:pPr algn="ctr"/>
            <a:r>
              <a:rPr lang="zh-CN" altLang="en-US" sz="1400"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1400" b="1"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13" name="Text box12"/>
          <p:cNvSpPr txBox="1"/>
          <p:nvPr/>
        </p:nvSpPr>
        <p:spPr>
          <a:xfrm>
            <a:off x="4817094" y="2828736"/>
            <a:ext cx="748923" cy="400110"/>
          </a:xfrm>
          <a:prstGeom prst="rect">
            <a:avLst/>
          </a:prstGeom>
          <a:noFill/>
        </p:spPr>
        <p:txBody>
          <a:bodyPr wrap="none" rtlCol="0">
            <a:spAutoFit/>
          </a:bodyPr>
          <a:lstStyle/>
          <a:p>
            <a:r>
              <a:rPr lang="en-US" altLang="zh-CN" sz="20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2015</a:t>
            </a:r>
            <a:endParaRPr lang="en-US" altLang="zh-CN" sz="20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14" name="Text box13"/>
          <p:cNvSpPr txBox="1"/>
          <p:nvPr/>
        </p:nvSpPr>
        <p:spPr>
          <a:xfrm>
            <a:off x="6471269" y="4059366"/>
            <a:ext cx="748923" cy="400110"/>
          </a:xfrm>
          <a:prstGeom prst="rect">
            <a:avLst/>
          </a:prstGeom>
          <a:noFill/>
        </p:spPr>
        <p:txBody>
          <a:bodyPr wrap="none" rtlCol="0">
            <a:spAutoFit/>
          </a:bodyPr>
          <a:lstStyle/>
          <a:p>
            <a:r>
              <a:rPr lang="en-US" altLang="zh-CN" sz="20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2016</a:t>
            </a:r>
            <a:endParaRPr lang="en-US" altLang="zh-CN" sz="20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15" name="Text box14"/>
          <p:cNvSpPr txBox="1"/>
          <p:nvPr/>
        </p:nvSpPr>
        <p:spPr>
          <a:xfrm>
            <a:off x="4837414" y="5125531"/>
            <a:ext cx="748923" cy="400110"/>
          </a:xfrm>
          <a:prstGeom prst="rect">
            <a:avLst/>
          </a:prstGeom>
          <a:noFill/>
        </p:spPr>
        <p:txBody>
          <a:bodyPr wrap="none" rtlCol="0">
            <a:spAutoFit/>
          </a:bodyPr>
          <a:lstStyle/>
          <a:p>
            <a:r>
              <a:rPr lang="en-US" altLang="zh-CN" sz="20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2017</a:t>
            </a:r>
            <a:endParaRPr lang="en-US" altLang="zh-CN" sz="20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Freeform0"/>
          <p:cNvSpPr/>
          <p:nvPr/>
        </p:nvSpPr>
        <p:spPr bwMode="auto">
          <a:xfrm>
            <a:off x="372735" y="236231"/>
            <a:ext cx="904286" cy="864394"/>
          </a:xfrm>
          <a:custGeom>
            <a:avLst/>
            <a:gdLst>
              <a:gd name="T0" fmla="*/ 65 w 65"/>
              <a:gd name="T1" fmla="*/ 18 h 62"/>
              <a:gd name="T2" fmla="*/ 54 w 65"/>
              <a:gd name="T3" fmla="*/ 27 h 62"/>
              <a:gd name="T4" fmla="*/ 55 w 65"/>
              <a:gd name="T5" fmla="*/ 27 h 62"/>
              <a:gd name="T6" fmla="*/ 51 w 65"/>
              <a:gd name="T7" fmla="*/ 30 h 62"/>
              <a:gd name="T8" fmla="*/ 58 w 65"/>
              <a:gd name="T9" fmla="*/ 37 h 62"/>
              <a:gd name="T10" fmla="*/ 56 w 65"/>
              <a:gd name="T11" fmla="*/ 40 h 62"/>
              <a:gd name="T12" fmla="*/ 58 w 65"/>
              <a:gd name="T13" fmla="*/ 42 h 62"/>
              <a:gd name="T14" fmla="*/ 57 w 65"/>
              <a:gd name="T15" fmla="*/ 48 h 62"/>
              <a:gd name="T16" fmla="*/ 57 w 65"/>
              <a:gd name="T17" fmla="*/ 51 h 62"/>
              <a:gd name="T18" fmla="*/ 53 w 65"/>
              <a:gd name="T19" fmla="*/ 51 h 62"/>
              <a:gd name="T20" fmla="*/ 52 w 65"/>
              <a:gd name="T21" fmla="*/ 57 h 62"/>
              <a:gd name="T22" fmla="*/ 48 w 65"/>
              <a:gd name="T23" fmla="*/ 56 h 62"/>
              <a:gd name="T24" fmla="*/ 47 w 65"/>
              <a:gd name="T25" fmla="*/ 59 h 62"/>
              <a:gd name="T26" fmla="*/ 43 w 65"/>
              <a:gd name="T27" fmla="*/ 58 h 62"/>
              <a:gd name="T28" fmla="*/ 41 w 65"/>
              <a:gd name="T29" fmla="*/ 62 h 62"/>
              <a:gd name="T30" fmla="*/ 27 w 65"/>
              <a:gd name="T31" fmla="*/ 59 h 62"/>
              <a:gd name="T32" fmla="*/ 8 w 65"/>
              <a:gd name="T33" fmla="*/ 48 h 62"/>
              <a:gd name="T34" fmla="*/ 9 w 65"/>
              <a:gd name="T35" fmla="*/ 44 h 62"/>
              <a:gd name="T36" fmla="*/ 3 w 65"/>
              <a:gd name="T37" fmla="*/ 42 h 62"/>
              <a:gd name="T38" fmla="*/ 6 w 65"/>
              <a:gd name="T39" fmla="*/ 40 h 62"/>
              <a:gd name="T40" fmla="*/ 0 w 65"/>
              <a:gd name="T41" fmla="*/ 34 h 62"/>
              <a:gd name="T42" fmla="*/ 4 w 65"/>
              <a:gd name="T43" fmla="*/ 34 h 62"/>
              <a:gd name="T44" fmla="*/ 5 w 65"/>
              <a:gd name="T45" fmla="*/ 27 h 62"/>
              <a:gd name="T46" fmla="*/ 2 w 65"/>
              <a:gd name="T47" fmla="*/ 25 h 62"/>
              <a:gd name="T48" fmla="*/ 7 w 65"/>
              <a:gd name="T49" fmla="*/ 23 h 62"/>
              <a:gd name="T50" fmla="*/ 5 w 65"/>
              <a:gd name="T51" fmla="*/ 18 h 62"/>
              <a:gd name="T52" fmla="*/ 9 w 65"/>
              <a:gd name="T53" fmla="*/ 19 h 62"/>
              <a:gd name="T54" fmla="*/ 9 w 65"/>
              <a:gd name="T55" fmla="*/ 13 h 62"/>
              <a:gd name="T56" fmla="*/ 11 w 65"/>
              <a:gd name="T57" fmla="*/ 15 h 62"/>
              <a:gd name="T58" fmla="*/ 14 w 65"/>
              <a:gd name="T59" fmla="*/ 10 h 62"/>
              <a:gd name="T60" fmla="*/ 29 w 65"/>
              <a:gd name="T61" fmla="*/ 10 h 62"/>
              <a:gd name="T62" fmla="*/ 36 w 65"/>
              <a:gd name="T63" fmla="*/ 0 h 62"/>
              <a:gd name="T64" fmla="*/ 37 w 65"/>
              <a:gd name="T65" fmla="*/ 5 h 62"/>
              <a:gd name="T66" fmla="*/ 55 w 65"/>
              <a:gd name="T67" fmla="*/ 22 h 62"/>
              <a:gd name="T68" fmla="*/ 63 w 65"/>
              <a:gd name="T69" fmla="*/ 16 h 62"/>
              <a:gd name="T70" fmla="*/ 65 w 65"/>
              <a:gd name="T71"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62">
                <a:moveTo>
                  <a:pt x="65" y="18"/>
                </a:moveTo>
                <a:cubicBezTo>
                  <a:pt x="61" y="21"/>
                  <a:pt x="56" y="23"/>
                  <a:pt x="54" y="27"/>
                </a:cubicBezTo>
                <a:cubicBezTo>
                  <a:pt x="54" y="28"/>
                  <a:pt x="55" y="26"/>
                  <a:pt x="55" y="27"/>
                </a:cubicBezTo>
                <a:cubicBezTo>
                  <a:pt x="54" y="28"/>
                  <a:pt x="51" y="29"/>
                  <a:pt x="51" y="30"/>
                </a:cubicBezTo>
                <a:cubicBezTo>
                  <a:pt x="55" y="33"/>
                  <a:pt x="53" y="35"/>
                  <a:pt x="58" y="37"/>
                </a:cubicBezTo>
                <a:cubicBezTo>
                  <a:pt x="58" y="39"/>
                  <a:pt x="56" y="39"/>
                  <a:pt x="56" y="40"/>
                </a:cubicBezTo>
                <a:cubicBezTo>
                  <a:pt x="56" y="41"/>
                  <a:pt x="57" y="42"/>
                  <a:pt x="58" y="42"/>
                </a:cubicBezTo>
                <a:cubicBezTo>
                  <a:pt x="60" y="43"/>
                  <a:pt x="57" y="46"/>
                  <a:pt x="57" y="48"/>
                </a:cubicBezTo>
                <a:cubicBezTo>
                  <a:pt x="57" y="49"/>
                  <a:pt x="58" y="50"/>
                  <a:pt x="57" y="51"/>
                </a:cubicBezTo>
                <a:cubicBezTo>
                  <a:pt x="56" y="51"/>
                  <a:pt x="54" y="49"/>
                  <a:pt x="53" y="51"/>
                </a:cubicBezTo>
                <a:cubicBezTo>
                  <a:pt x="52" y="52"/>
                  <a:pt x="52" y="54"/>
                  <a:pt x="52" y="57"/>
                </a:cubicBezTo>
                <a:cubicBezTo>
                  <a:pt x="48" y="56"/>
                  <a:pt x="48" y="56"/>
                  <a:pt x="48" y="56"/>
                </a:cubicBezTo>
                <a:cubicBezTo>
                  <a:pt x="47" y="57"/>
                  <a:pt x="48" y="58"/>
                  <a:pt x="47" y="59"/>
                </a:cubicBezTo>
                <a:cubicBezTo>
                  <a:pt x="46" y="58"/>
                  <a:pt x="44" y="58"/>
                  <a:pt x="43" y="58"/>
                </a:cubicBezTo>
                <a:cubicBezTo>
                  <a:pt x="41" y="59"/>
                  <a:pt x="41" y="60"/>
                  <a:pt x="41" y="62"/>
                </a:cubicBezTo>
                <a:cubicBezTo>
                  <a:pt x="37" y="61"/>
                  <a:pt x="32" y="59"/>
                  <a:pt x="27" y="59"/>
                </a:cubicBezTo>
                <a:cubicBezTo>
                  <a:pt x="22" y="53"/>
                  <a:pt x="14" y="53"/>
                  <a:pt x="8" y="48"/>
                </a:cubicBezTo>
                <a:cubicBezTo>
                  <a:pt x="9" y="44"/>
                  <a:pt x="9" y="44"/>
                  <a:pt x="9" y="44"/>
                </a:cubicBezTo>
                <a:cubicBezTo>
                  <a:pt x="7" y="42"/>
                  <a:pt x="5" y="43"/>
                  <a:pt x="3" y="42"/>
                </a:cubicBezTo>
                <a:cubicBezTo>
                  <a:pt x="3" y="40"/>
                  <a:pt x="6" y="42"/>
                  <a:pt x="6" y="40"/>
                </a:cubicBezTo>
                <a:cubicBezTo>
                  <a:pt x="5" y="37"/>
                  <a:pt x="2" y="36"/>
                  <a:pt x="0" y="34"/>
                </a:cubicBezTo>
                <a:cubicBezTo>
                  <a:pt x="1" y="33"/>
                  <a:pt x="3" y="33"/>
                  <a:pt x="4" y="34"/>
                </a:cubicBezTo>
                <a:cubicBezTo>
                  <a:pt x="5" y="32"/>
                  <a:pt x="5" y="29"/>
                  <a:pt x="5" y="27"/>
                </a:cubicBezTo>
                <a:cubicBezTo>
                  <a:pt x="4" y="27"/>
                  <a:pt x="2" y="26"/>
                  <a:pt x="2" y="25"/>
                </a:cubicBezTo>
                <a:cubicBezTo>
                  <a:pt x="3" y="23"/>
                  <a:pt x="7" y="27"/>
                  <a:pt x="7" y="23"/>
                </a:cubicBezTo>
                <a:cubicBezTo>
                  <a:pt x="8" y="20"/>
                  <a:pt x="5" y="20"/>
                  <a:pt x="5" y="18"/>
                </a:cubicBezTo>
                <a:cubicBezTo>
                  <a:pt x="7" y="17"/>
                  <a:pt x="7" y="19"/>
                  <a:pt x="9" y="19"/>
                </a:cubicBezTo>
                <a:cubicBezTo>
                  <a:pt x="11" y="17"/>
                  <a:pt x="8" y="15"/>
                  <a:pt x="9" y="13"/>
                </a:cubicBezTo>
                <a:cubicBezTo>
                  <a:pt x="10" y="14"/>
                  <a:pt x="11" y="15"/>
                  <a:pt x="11" y="15"/>
                </a:cubicBezTo>
                <a:cubicBezTo>
                  <a:pt x="16" y="15"/>
                  <a:pt x="10" y="11"/>
                  <a:pt x="14" y="10"/>
                </a:cubicBezTo>
                <a:cubicBezTo>
                  <a:pt x="18" y="10"/>
                  <a:pt x="24" y="9"/>
                  <a:pt x="29" y="10"/>
                </a:cubicBezTo>
                <a:cubicBezTo>
                  <a:pt x="34" y="9"/>
                  <a:pt x="32" y="2"/>
                  <a:pt x="36" y="0"/>
                </a:cubicBezTo>
                <a:cubicBezTo>
                  <a:pt x="40" y="0"/>
                  <a:pt x="35" y="3"/>
                  <a:pt x="37" y="5"/>
                </a:cubicBezTo>
                <a:cubicBezTo>
                  <a:pt x="41" y="13"/>
                  <a:pt x="46" y="19"/>
                  <a:pt x="55" y="22"/>
                </a:cubicBezTo>
                <a:cubicBezTo>
                  <a:pt x="63" y="16"/>
                  <a:pt x="63" y="16"/>
                  <a:pt x="63" y="16"/>
                </a:cubicBezTo>
                <a:cubicBezTo>
                  <a:pt x="63" y="16"/>
                  <a:pt x="64" y="18"/>
                  <a:pt x="65" y="18"/>
                </a:cubicBezTo>
                <a:close/>
              </a:path>
            </a:pathLst>
          </a:custGeom>
          <a:solidFill>
            <a:srgbClr val="821D0B"/>
          </a:solidFill>
          <a:ln>
            <a:noFill/>
          </a:ln>
        </p:spPr>
        <p:txBody>
          <a:bodyPr vert="horz" wrap="square" lIns="91440" tIns="45720" rIns="91440" bIns="45720" numCol="1" anchor="t" anchorCtr="0" compatLnSpc="1"/>
          <a:lstStyle/>
          <a:p>
            <a:endParaRPr lang="zh-CN" altLang="en-US" dirty="0">
              <a:latin typeface="思源黑体 CN Normal" panose="020B0400000000000000" pitchFamily="34" charset="-122"/>
              <a:ea typeface="思源黑体 CN Normal" panose="020B0400000000000000" pitchFamily="34" charset="-122"/>
            </a:endParaRPr>
          </a:p>
        </p:txBody>
      </p:sp>
      <p:sp>
        <p:nvSpPr>
          <p:cNvPr id="406" name="Text box0"/>
          <p:cNvSpPr txBox="1"/>
          <p:nvPr/>
        </p:nvSpPr>
        <p:spPr>
          <a:xfrm>
            <a:off x="1325229" y="383585"/>
            <a:ext cx="2395207" cy="461665"/>
          </a:xfrm>
          <a:prstGeom prst="rect">
            <a:avLst/>
          </a:prstGeom>
          <a:noFill/>
        </p:spPr>
        <p:txBody>
          <a:bodyPr wrap="none" rtlCol="0">
            <a:spAutoFit/>
          </a:bodyPr>
          <a:lstStyle/>
          <a:p>
            <a:r>
              <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lang="zh-CN" altLang="en-US" sz="2400" b="1" dirty="0">
              <a:solidFill>
                <a:srgbClr val="821D0B"/>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407" name="Text box1"/>
          <p:cNvSpPr txBox="1"/>
          <p:nvPr/>
        </p:nvSpPr>
        <p:spPr>
          <a:xfrm>
            <a:off x="1325229" y="786418"/>
            <a:ext cx="3456934" cy="312971"/>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请添加你的正文请添加你的正文请添加你的正文</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551" name="Text box2"/>
          <p:cNvSpPr txBox="1"/>
          <p:nvPr/>
        </p:nvSpPr>
        <p:spPr>
          <a:xfrm>
            <a:off x="543390" y="526784"/>
            <a:ext cx="521297" cy="461665"/>
          </a:xfrm>
          <a:prstGeom prst="rect">
            <a:avLst/>
          </a:prstGeom>
          <a:noFill/>
        </p:spPr>
        <p:txBody>
          <a:bodyPr wrap="none" rtlCol="0">
            <a:spAutoFit/>
          </a:bodyPr>
          <a:lstStyle/>
          <a:p>
            <a:r>
              <a:rPr lang="en-US" altLang="zh-CN"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rPr>
              <a:t>01</a:t>
            </a:r>
            <a:endParaRPr lang="zh-CN" altLang="en-US" sz="2400" dirty="0">
              <a:solidFill>
                <a:schemeClr val="bg1"/>
              </a:solidFill>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16" name="AutoShape0"/>
          <p:cNvSpPr/>
          <p:nvPr/>
        </p:nvSpPr>
        <p:spPr>
          <a:xfrm>
            <a:off x="-25032" y="1528994"/>
            <a:ext cx="3037024" cy="2212975"/>
          </a:xfrm>
          <a:prstGeom prst="rect">
            <a:avLst/>
          </a:prstGeom>
          <a:solidFill>
            <a:srgbClr val="821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mn-ea"/>
              <a:cs typeface="+mn-cs"/>
            </a:endParaRPr>
          </a:p>
        </p:txBody>
      </p:sp>
      <p:sp>
        <p:nvSpPr>
          <p:cNvPr id="17" name="AutoShape1"/>
          <p:cNvSpPr/>
          <p:nvPr/>
        </p:nvSpPr>
        <p:spPr>
          <a:xfrm>
            <a:off x="3006610" y="1528993"/>
            <a:ext cx="3037024" cy="2212975"/>
          </a:xfrm>
          <a:prstGeom prst="rect">
            <a:avLst/>
          </a:prstGeom>
          <a:solidFill>
            <a:srgbClr val="C45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mn-ea"/>
              <a:cs typeface="+mn-cs"/>
            </a:endParaRPr>
          </a:p>
        </p:txBody>
      </p:sp>
      <p:sp>
        <p:nvSpPr>
          <p:cNvPr id="18" name="AutoShape2"/>
          <p:cNvSpPr/>
          <p:nvPr/>
        </p:nvSpPr>
        <p:spPr>
          <a:xfrm>
            <a:off x="6038252" y="1528992"/>
            <a:ext cx="3100594" cy="2212975"/>
          </a:xfrm>
          <a:prstGeom prst="rect">
            <a:avLst/>
          </a:prstGeom>
          <a:solidFill>
            <a:srgbClr val="821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mn-ea"/>
              <a:cs typeface="+mn-cs"/>
            </a:endParaRPr>
          </a:p>
        </p:txBody>
      </p:sp>
      <p:sp>
        <p:nvSpPr>
          <p:cNvPr id="19" name="AutoShape3"/>
          <p:cNvSpPr/>
          <p:nvPr/>
        </p:nvSpPr>
        <p:spPr>
          <a:xfrm>
            <a:off x="9129504" y="1528994"/>
            <a:ext cx="3062496" cy="2212975"/>
          </a:xfrm>
          <a:prstGeom prst="rect">
            <a:avLst/>
          </a:prstGeom>
          <a:solidFill>
            <a:srgbClr val="C45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mn-ea"/>
              <a:cs typeface="+mn-cs"/>
            </a:endParaRPr>
          </a:p>
        </p:txBody>
      </p:sp>
      <p:sp>
        <p:nvSpPr>
          <p:cNvPr id="20" name="AutoShape4"/>
          <p:cNvSpPr/>
          <p:nvPr/>
        </p:nvSpPr>
        <p:spPr>
          <a:xfrm>
            <a:off x="481024" y="2235774"/>
            <a:ext cx="2024914"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kumimoji="0" lang="en-US" altLang="zh-CN" sz="20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1" name="AutoShape5"/>
          <p:cNvSpPr/>
          <p:nvPr/>
        </p:nvSpPr>
        <p:spPr>
          <a:xfrm>
            <a:off x="328502" y="2642801"/>
            <a:ext cx="2329956" cy="73866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Lato Light" charset="0"/>
                <a:sym typeface="Noto Sans S Chinese Regular" panose="020B0500000000000000" pitchFamily="34" charset="-122"/>
              </a:rPr>
              <a:t>请添加你的正文请添加你的正文请添加你的正文请添加你的正文</a:t>
            </a:r>
            <a:endParaRPr kumimoji="0" lang="en-US" altLang="zh-CN" sz="14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Lato Light" charset="0"/>
              <a:sym typeface="Noto Sans S Chinese Regular" panose="020B0500000000000000" pitchFamily="34" charset="-122"/>
            </a:endParaRPr>
          </a:p>
        </p:txBody>
      </p:sp>
      <p:sp>
        <p:nvSpPr>
          <p:cNvPr id="22" name="AutoShape6"/>
          <p:cNvSpPr/>
          <p:nvPr/>
        </p:nvSpPr>
        <p:spPr>
          <a:xfrm>
            <a:off x="3512665" y="2235774"/>
            <a:ext cx="2024914"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kumimoji="0" lang="en-US" altLang="zh-CN" sz="20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3" name="AutoShape7"/>
          <p:cNvSpPr/>
          <p:nvPr/>
        </p:nvSpPr>
        <p:spPr>
          <a:xfrm>
            <a:off x="3360144" y="2642801"/>
            <a:ext cx="2329956" cy="73866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Lato Light" charset="0"/>
                <a:sym typeface="Noto Sans S Chinese Regular" panose="020B0500000000000000" pitchFamily="34" charset="-122"/>
              </a:rPr>
              <a:t>请添加你的正文请添加你的正文请添加你的正文请添加你的正文</a:t>
            </a:r>
            <a:endParaRPr kumimoji="0" lang="en-US" altLang="zh-CN" sz="14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Lato Light" charset="0"/>
              <a:sym typeface="Noto Sans S Chinese Regular" panose="020B0500000000000000" pitchFamily="34" charset="-122"/>
            </a:endParaRPr>
          </a:p>
        </p:txBody>
      </p:sp>
      <p:sp>
        <p:nvSpPr>
          <p:cNvPr id="24" name="AutoShape8"/>
          <p:cNvSpPr/>
          <p:nvPr/>
        </p:nvSpPr>
        <p:spPr>
          <a:xfrm>
            <a:off x="6576093" y="2235774"/>
            <a:ext cx="2024914"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kumimoji="0" lang="en-US" altLang="zh-CN" sz="20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5" name="AutoShape9"/>
          <p:cNvSpPr/>
          <p:nvPr/>
        </p:nvSpPr>
        <p:spPr>
          <a:xfrm>
            <a:off x="6423571" y="2642801"/>
            <a:ext cx="2329956" cy="73866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Lato Light" charset="0"/>
                <a:sym typeface="Noto Sans S Chinese Regular" panose="020B0500000000000000" pitchFamily="34" charset="-122"/>
              </a:rPr>
              <a:t>请添加你的正文请添加你的正文请添加你的正文请添加你的正文</a:t>
            </a:r>
            <a:endParaRPr kumimoji="0" lang="en-US" altLang="zh-CN" sz="14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Lato Light" charset="0"/>
              <a:sym typeface="Noto Sans S Chinese Regular" panose="020B0500000000000000" pitchFamily="34" charset="-122"/>
            </a:endParaRPr>
          </a:p>
        </p:txBody>
      </p:sp>
      <p:sp>
        <p:nvSpPr>
          <p:cNvPr id="26" name="AutoShape10"/>
          <p:cNvSpPr/>
          <p:nvPr/>
        </p:nvSpPr>
        <p:spPr>
          <a:xfrm>
            <a:off x="9648296" y="2230950"/>
            <a:ext cx="2024914"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rPr>
              <a:t>请添加你的标题</a:t>
            </a:r>
            <a:endParaRPr kumimoji="0" lang="en-US" altLang="zh-CN" sz="20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sym typeface="Noto Sans S Chinese Regular" panose="020B0500000000000000" pitchFamily="34" charset="-122"/>
            </a:endParaRPr>
          </a:p>
        </p:txBody>
      </p:sp>
      <p:sp>
        <p:nvSpPr>
          <p:cNvPr id="27" name="AutoShape11"/>
          <p:cNvSpPr/>
          <p:nvPr/>
        </p:nvSpPr>
        <p:spPr>
          <a:xfrm>
            <a:off x="9495774" y="2637977"/>
            <a:ext cx="2329956" cy="73866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Lato Light" charset="0"/>
                <a:sym typeface="Noto Sans S Chinese Regular" panose="020B0500000000000000" pitchFamily="34" charset="-122"/>
              </a:rPr>
              <a:t>请添加你的正文请添加你的正文请添加你的正文请添加你的正文</a:t>
            </a:r>
            <a:endParaRPr kumimoji="0" lang="en-US" altLang="zh-CN" sz="14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Lato Light" charset="0"/>
              <a:sym typeface="Noto Sans S Chinese Regular" panose="020B0500000000000000" pitchFamily="34" charset="-122"/>
            </a:endParaRPr>
          </a:p>
        </p:txBody>
      </p:sp>
      <p:sp>
        <p:nvSpPr>
          <p:cNvPr id="28" name="AutoShape12"/>
          <p:cNvSpPr/>
          <p:nvPr/>
        </p:nvSpPr>
        <p:spPr>
          <a:xfrm>
            <a:off x="1201573" y="1609676"/>
            <a:ext cx="583814"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d-ID" sz="54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ontserrat" panose="02000505000000020004" charset="0"/>
                <a:sym typeface="Noto Sans S Chinese Regular" panose="020B0500000000000000" pitchFamily="34" charset="-122"/>
              </a:rPr>
              <a:t>+</a:t>
            </a:r>
            <a:endParaRPr kumimoji="0" lang="en-US" sz="54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ontserrat" panose="02000505000000020004" charset="0"/>
              <a:sym typeface="Noto Sans S Chinese Regular" panose="020B0500000000000000" pitchFamily="34" charset="-122"/>
            </a:endParaRPr>
          </a:p>
        </p:txBody>
      </p:sp>
      <p:sp>
        <p:nvSpPr>
          <p:cNvPr id="29" name="AutoShape13"/>
          <p:cNvSpPr/>
          <p:nvPr/>
        </p:nvSpPr>
        <p:spPr>
          <a:xfrm>
            <a:off x="4233215" y="1612202"/>
            <a:ext cx="583814"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d-ID" sz="54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ontserrat" panose="02000505000000020004" charset="0"/>
                <a:sym typeface="Noto Sans S Chinese Regular" panose="020B0500000000000000" pitchFamily="34" charset="-122"/>
              </a:rPr>
              <a:t>+</a:t>
            </a:r>
            <a:endParaRPr kumimoji="0" lang="en-US" sz="54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ontserrat" panose="02000505000000020004" charset="0"/>
              <a:sym typeface="Noto Sans S Chinese Regular" panose="020B0500000000000000" pitchFamily="34" charset="-122"/>
            </a:endParaRPr>
          </a:p>
        </p:txBody>
      </p:sp>
      <p:sp>
        <p:nvSpPr>
          <p:cNvPr id="30" name="AutoShape14"/>
          <p:cNvSpPr/>
          <p:nvPr/>
        </p:nvSpPr>
        <p:spPr>
          <a:xfrm>
            <a:off x="7296642" y="1568679"/>
            <a:ext cx="583814"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d-ID" sz="54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ontserrat" panose="02000505000000020004" charset="0"/>
                <a:sym typeface="Noto Sans S Chinese Regular" panose="020B0500000000000000" pitchFamily="34" charset="-122"/>
              </a:rPr>
              <a:t>+</a:t>
            </a:r>
            <a:endParaRPr kumimoji="0" lang="en-US" sz="54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ontserrat" panose="02000505000000020004" charset="0"/>
              <a:sym typeface="Noto Sans S Chinese Regular" panose="020B0500000000000000" pitchFamily="34" charset="-122"/>
            </a:endParaRPr>
          </a:p>
        </p:txBody>
      </p:sp>
      <p:sp>
        <p:nvSpPr>
          <p:cNvPr id="41" name="AutoShape15"/>
          <p:cNvSpPr/>
          <p:nvPr/>
        </p:nvSpPr>
        <p:spPr>
          <a:xfrm>
            <a:off x="10368845" y="1563855"/>
            <a:ext cx="583814"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d-ID" sz="54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ontserrat" panose="02000505000000020004" charset="0"/>
                <a:sym typeface="Noto Sans S Chinese Regular" panose="020B0500000000000000" pitchFamily="34" charset="-122"/>
              </a:rPr>
              <a:t>+</a:t>
            </a:r>
            <a:endParaRPr kumimoji="0" lang="en-US" sz="5400" b="1"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ontserrat" panose="02000505000000020004" charset="0"/>
              <a:sym typeface="Noto Sans S Chinese Regular" panose="020B0500000000000000" pitchFamily="34" charset="-122"/>
            </a:endParaRPr>
          </a:p>
        </p:txBody>
      </p:sp>
      <p:sp>
        <p:nvSpPr>
          <p:cNvPr id="46" name="AutoShape16"/>
          <p:cNvSpPr/>
          <p:nvPr/>
        </p:nvSpPr>
        <p:spPr bwMode="auto">
          <a:xfrm>
            <a:off x="-23670" y="3740043"/>
            <a:ext cx="12190637" cy="2584648"/>
          </a:xfrm>
          <a:prstGeom prst="rect">
            <a:avLst/>
          </a:prstGeom>
          <a:blipFill>
            <a:blip r:embed="rId1"/>
            <a:stretch>
              <a:fillRect/>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4957</Words>
  <Application>WPS 演示</Application>
  <PresentationFormat>宽屏</PresentationFormat>
  <Paragraphs>399</Paragraphs>
  <Slides>20</Slides>
  <Notes>20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思源黑体 CN Normal</vt:lpstr>
      <vt:lpstr>黑体</vt:lpstr>
      <vt:lpstr>Noto Sans S Chinese Regular</vt:lpstr>
      <vt:lpstr>微软雅黑</vt:lpstr>
      <vt:lpstr>Calibri</vt:lpstr>
      <vt:lpstr>Noto Sans S Chinese Regular</vt:lpstr>
      <vt:lpstr>Times New Roman</vt:lpstr>
      <vt:lpstr>Lato Light</vt:lpstr>
      <vt:lpstr>Montserrat</vt:lpstr>
      <vt:lpstr>Arial</vt:lpstr>
      <vt:lpstr>Arial Unicode MS</vt:lpstr>
      <vt:lpstr>Open Sans</vt:lpstr>
      <vt:lpstr>The Avengers</vt:lpstr>
      <vt:lpstr>Lato</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沙皮</cp:lastModifiedBy>
  <cp:revision>2</cp:revision>
  <dcterms:created xsi:type="dcterms:W3CDTF">2019-04-26T13:07:00Z</dcterms:created>
  <dcterms:modified xsi:type="dcterms:W3CDTF">2019-11-22T06:50:52Z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