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2" r:id="rId2"/>
    <p:sldId id="363" r:id="rId3"/>
    <p:sldId id="366" r:id="rId4"/>
    <p:sldId id="370" r:id="rId5"/>
    <p:sldId id="371" r:id="rId6"/>
    <p:sldId id="372" r:id="rId7"/>
    <p:sldId id="373" r:id="rId8"/>
    <p:sldId id="367" r:id="rId9"/>
    <p:sldId id="374" r:id="rId10"/>
    <p:sldId id="375" r:id="rId11"/>
    <p:sldId id="376" r:id="rId12"/>
    <p:sldId id="368" r:id="rId13"/>
    <p:sldId id="378" r:id="rId14"/>
    <p:sldId id="379" r:id="rId15"/>
    <p:sldId id="380" r:id="rId16"/>
    <p:sldId id="369" r:id="rId17"/>
    <p:sldId id="381" r:id="rId18"/>
    <p:sldId id="382" r:id="rId19"/>
    <p:sldId id="383" r:id="rId20"/>
    <p:sldId id="384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178"/>
    <a:srgbClr val="111930"/>
    <a:srgbClr val="84715B"/>
    <a:srgbClr val="B69E5A"/>
    <a:srgbClr val="F72575"/>
    <a:srgbClr val="E64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/>
    <p:restoredTop sz="94682"/>
  </p:normalViewPr>
  <p:slideViewPr>
    <p:cSldViewPr snapToGrid="0" snapToObjects="1">
      <p:cViewPr varScale="1">
        <p:scale>
          <a:sx n="108" d="100"/>
          <a:sy n="108" d="100"/>
        </p:scale>
        <p:origin x="11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16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7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1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EC03-C279-476C-B4DE-7806465DE6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0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39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6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92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EC03-C279-476C-B4DE-7806465DE6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59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050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149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71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65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8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EC03-C279-476C-B4DE-7806465DE6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4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4EFA-CF1E-4389-BC7B-960CF582A3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4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0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4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6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EC03-C279-476C-B4DE-7806465DE6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18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 appreciate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rot="13500000">
            <a:off x="1247766" y="1214984"/>
            <a:ext cx="4432301" cy="4429800"/>
          </a:xfrm>
          <a:prstGeom prst="roundRect">
            <a:avLst>
              <a:gd name="adj" fmla="val 32703"/>
            </a:avLst>
          </a:prstGeom>
          <a:solidFill>
            <a:srgbClr val="3739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 dirty="0">
              <a:latin typeface="仓耳玄三M W05" panose="02020400000000000000" pitchFamily="18" charset="-122"/>
              <a:ea typeface="仓耳玄三M W05" panose="02020400000000000000" pitchFamily="18" charset="-122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283017" y="2285092"/>
            <a:ext cx="4044333" cy="564084"/>
          </a:xfrm>
          <a:prstGeom prst="rect">
            <a:avLst/>
          </a:prstGeom>
        </p:spPr>
        <p:txBody>
          <a:bodyPr/>
          <a:lstStyle>
            <a:lvl1pPr algn="l">
              <a:defRPr sz="275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7291813" y="3055490"/>
            <a:ext cx="4026740" cy="15174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lvl1pPr>
            <a:lvl2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/>
            </a:lvl2pPr>
            <a:lvl3pPr marL="0" indent="228600">
              <a:lnSpc>
                <a:spcPct val="150000"/>
              </a:lnSpc>
              <a:spcBef>
                <a:spcPts val="0"/>
              </a:spcBef>
              <a:buSzTx/>
              <a:buNone/>
              <a:defRPr/>
            </a:lvl3pPr>
            <a:lvl4pPr marL="0" indent="342900">
              <a:lnSpc>
                <a:spcPct val="150000"/>
              </a:lnSpc>
              <a:spcBef>
                <a:spcPts val="0"/>
              </a:spcBef>
              <a:buSzTx/>
              <a:buNone/>
              <a:defRPr/>
            </a:lvl4pPr>
            <a:lvl5pPr marL="0" indent="457200">
              <a:lnSpc>
                <a:spcPct val="150000"/>
              </a:lnSpc>
              <a:spcBef>
                <a:spcPts val="0"/>
              </a:spcBef>
              <a:buSzTx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17973" y="875110"/>
            <a:ext cx="5092100" cy="5107781"/>
          </a:xfrm>
          <a:custGeom>
            <a:avLst/>
            <a:gdLst>
              <a:gd name="connsiteX0" fmla="*/ 0 w 10107827"/>
              <a:gd name="connsiteY0" fmla="*/ 5084618 h 10169236"/>
              <a:gd name="connsiteX1" fmla="*/ 5053914 w 10107827"/>
              <a:gd name="connsiteY1" fmla="*/ 0 h 10169236"/>
              <a:gd name="connsiteX2" fmla="*/ 10107827 w 10107827"/>
              <a:gd name="connsiteY2" fmla="*/ 5084618 h 10169236"/>
              <a:gd name="connsiteX3" fmla="*/ 5053914 w 10107827"/>
              <a:gd name="connsiteY3" fmla="*/ 10169236 h 10169236"/>
              <a:gd name="connsiteX4" fmla="*/ 0 w 10107827"/>
              <a:gd name="connsiteY4" fmla="*/ 5084618 h 10169236"/>
              <a:gd name="connsiteX0" fmla="*/ 2138 w 10109965"/>
              <a:gd name="connsiteY0" fmla="*/ 5084618 h 10169236"/>
              <a:gd name="connsiteX1" fmla="*/ 5056052 w 10109965"/>
              <a:gd name="connsiteY1" fmla="*/ 0 h 10169236"/>
              <a:gd name="connsiteX2" fmla="*/ 10109965 w 10109965"/>
              <a:gd name="connsiteY2" fmla="*/ 5084618 h 10169236"/>
              <a:gd name="connsiteX3" fmla="*/ 5056052 w 10109965"/>
              <a:gd name="connsiteY3" fmla="*/ 10169236 h 10169236"/>
              <a:gd name="connsiteX4" fmla="*/ 2138 w 10109965"/>
              <a:gd name="connsiteY4" fmla="*/ 5084618 h 10169236"/>
              <a:gd name="connsiteX0" fmla="*/ 27 w 10107854"/>
              <a:gd name="connsiteY0" fmla="*/ 5084618 h 10169236"/>
              <a:gd name="connsiteX1" fmla="*/ 5053941 w 10107854"/>
              <a:gd name="connsiteY1" fmla="*/ 0 h 10169236"/>
              <a:gd name="connsiteX2" fmla="*/ 10107854 w 10107854"/>
              <a:gd name="connsiteY2" fmla="*/ 5084618 h 10169236"/>
              <a:gd name="connsiteX3" fmla="*/ 5053941 w 10107854"/>
              <a:gd name="connsiteY3" fmla="*/ 10169236 h 10169236"/>
              <a:gd name="connsiteX4" fmla="*/ 27 w 10107854"/>
              <a:gd name="connsiteY4" fmla="*/ 5084618 h 10169236"/>
              <a:gd name="connsiteX0" fmla="*/ 32 w 10107859"/>
              <a:gd name="connsiteY0" fmla="*/ 5261432 h 10346050"/>
              <a:gd name="connsiteX1" fmla="*/ 5053946 w 10107859"/>
              <a:gd name="connsiteY1" fmla="*/ 176814 h 10346050"/>
              <a:gd name="connsiteX2" fmla="*/ 10107859 w 10107859"/>
              <a:gd name="connsiteY2" fmla="*/ 5261432 h 10346050"/>
              <a:gd name="connsiteX3" fmla="*/ 5053946 w 10107859"/>
              <a:gd name="connsiteY3" fmla="*/ 10346050 h 10346050"/>
              <a:gd name="connsiteX4" fmla="*/ 32 w 10107859"/>
              <a:gd name="connsiteY4" fmla="*/ 5261432 h 10346050"/>
              <a:gd name="connsiteX0" fmla="*/ 32 w 10107952"/>
              <a:gd name="connsiteY0" fmla="*/ 5303276 h 10387894"/>
              <a:gd name="connsiteX1" fmla="*/ 5053946 w 10107952"/>
              <a:gd name="connsiteY1" fmla="*/ 218658 h 10387894"/>
              <a:gd name="connsiteX2" fmla="*/ 10107859 w 10107952"/>
              <a:gd name="connsiteY2" fmla="*/ 5303276 h 10387894"/>
              <a:gd name="connsiteX3" fmla="*/ 5053946 w 10107952"/>
              <a:gd name="connsiteY3" fmla="*/ 10387894 h 10387894"/>
              <a:gd name="connsiteX4" fmla="*/ 32 w 10107952"/>
              <a:gd name="connsiteY4" fmla="*/ 5303276 h 10387894"/>
              <a:gd name="connsiteX0" fmla="*/ 32 w 10107952"/>
              <a:gd name="connsiteY0" fmla="*/ 5303276 h 10564520"/>
              <a:gd name="connsiteX1" fmla="*/ 5053946 w 10107952"/>
              <a:gd name="connsiteY1" fmla="*/ 218658 h 10564520"/>
              <a:gd name="connsiteX2" fmla="*/ 10107859 w 10107952"/>
              <a:gd name="connsiteY2" fmla="*/ 5303276 h 10564520"/>
              <a:gd name="connsiteX3" fmla="*/ 5053946 w 10107952"/>
              <a:gd name="connsiteY3" fmla="*/ 10387894 h 10564520"/>
              <a:gd name="connsiteX4" fmla="*/ 32 w 10107952"/>
              <a:gd name="connsiteY4" fmla="*/ 5303276 h 10564520"/>
              <a:gd name="connsiteX0" fmla="*/ 32 w 10107952"/>
              <a:gd name="connsiteY0" fmla="*/ 5303276 h 10387910"/>
              <a:gd name="connsiteX1" fmla="*/ 5053946 w 10107952"/>
              <a:gd name="connsiteY1" fmla="*/ 218658 h 10387910"/>
              <a:gd name="connsiteX2" fmla="*/ 10107859 w 10107952"/>
              <a:gd name="connsiteY2" fmla="*/ 5303276 h 10387910"/>
              <a:gd name="connsiteX3" fmla="*/ 5053946 w 10107952"/>
              <a:gd name="connsiteY3" fmla="*/ 10387894 h 10387910"/>
              <a:gd name="connsiteX4" fmla="*/ 32 w 10107952"/>
              <a:gd name="connsiteY4" fmla="*/ 5303276 h 10387910"/>
              <a:gd name="connsiteX0" fmla="*/ 10369 w 10118289"/>
              <a:gd name="connsiteY0" fmla="*/ 5303276 h 10387910"/>
              <a:gd name="connsiteX1" fmla="*/ 5064283 w 10118289"/>
              <a:gd name="connsiteY1" fmla="*/ 218658 h 10387910"/>
              <a:gd name="connsiteX2" fmla="*/ 10118196 w 10118289"/>
              <a:gd name="connsiteY2" fmla="*/ 5303276 h 10387910"/>
              <a:gd name="connsiteX3" fmla="*/ 5064283 w 10118289"/>
              <a:gd name="connsiteY3" fmla="*/ 10387894 h 10387910"/>
              <a:gd name="connsiteX4" fmla="*/ 10369 w 10118289"/>
              <a:gd name="connsiteY4" fmla="*/ 5303276 h 10387910"/>
              <a:gd name="connsiteX0" fmla="*/ 9999 w 10130965"/>
              <a:gd name="connsiteY0" fmla="*/ 5019332 h 10169302"/>
              <a:gd name="connsiteX1" fmla="*/ 5076976 w 10130965"/>
              <a:gd name="connsiteY1" fmla="*/ 28 h 10169302"/>
              <a:gd name="connsiteX2" fmla="*/ 10130889 w 10130965"/>
              <a:gd name="connsiteY2" fmla="*/ 5084646 h 10169302"/>
              <a:gd name="connsiteX3" fmla="*/ 5076976 w 10130965"/>
              <a:gd name="connsiteY3" fmla="*/ 10169264 h 10169302"/>
              <a:gd name="connsiteX4" fmla="*/ 9999 w 10130965"/>
              <a:gd name="connsiteY4" fmla="*/ 5019332 h 10169302"/>
              <a:gd name="connsiteX0" fmla="*/ 1240 w 10122206"/>
              <a:gd name="connsiteY0" fmla="*/ 5019332 h 10169302"/>
              <a:gd name="connsiteX1" fmla="*/ 5068217 w 10122206"/>
              <a:gd name="connsiteY1" fmla="*/ 28 h 10169302"/>
              <a:gd name="connsiteX2" fmla="*/ 10122130 w 10122206"/>
              <a:gd name="connsiteY2" fmla="*/ 5084646 h 10169302"/>
              <a:gd name="connsiteX3" fmla="*/ 5068217 w 10122206"/>
              <a:gd name="connsiteY3" fmla="*/ 10169264 h 10169302"/>
              <a:gd name="connsiteX4" fmla="*/ 1240 w 10122206"/>
              <a:gd name="connsiteY4" fmla="*/ 5019332 h 10169302"/>
              <a:gd name="connsiteX0" fmla="*/ 1240 w 10122206"/>
              <a:gd name="connsiteY0" fmla="*/ 5019332 h 10176323"/>
              <a:gd name="connsiteX1" fmla="*/ 5068217 w 10122206"/>
              <a:gd name="connsiteY1" fmla="*/ 28 h 10176323"/>
              <a:gd name="connsiteX2" fmla="*/ 10122130 w 10122206"/>
              <a:gd name="connsiteY2" fmla="*/ 5084646 h 10176323"/>
              <a:gd name="connsiteX3" fmla="*/ 5068217 w 10122206"/>
              <a:gd name="connsiteY3" fmla="*/ 10169264 h 10176323"/>
              <a:gd name="connsiteX4" fmla="*/ 1240 w 10122206"/>
              <a:gd name="connsiteY4" fmla="*/ 5019332 h 10176323"/>
              <a:gd name="connsiteX0" fmla="*/ 1241 w 10161396"/>
              <a:gd name="connsiteY0" fmla="*/ 5019332 h 10169302"/>
              <a:gd name="connsiteX1" fmla="*/ 5068218 w 10161396"/>
              <a:gd name="connsiteY1" fmla="*/ 28 h 10169302"/>
              <a:gd name="connsiteX2" fmla="*/ 10161320 w 10161396"/>
              <a:gd name="connsiteY2" fmla="*/ 5084646 h 10169302"/>
              <a:gd name="connsiteX3" fmla="*/ 5068218 w 10161396"/>
              <a:gd name="connsiteY3" fmla="*/ 10169264 h 10169302"/>
              <a:gd name="connsiteX4" fmla="*/ 1241 w 10161396"/>
              <a:gd name="connsiteY4" fmla="*/ 5019332 h 10169302"/>
              <a:gd name="connsiteX0" fmla="*/ 1169 w 10161319"/>
              <a:gd name="connsiteY0" fmla="*/ 5022934 h 10172904"/>
              <a:gd name="connsiteX1" fmla="*/ 5068146 w 10161319"/>
              <a:gd name="connsiteY1" fmla="*/ 3630 h 10172904"/>
              <a:gd name="connsiteX2" fmla="*/ 10161248 w 10161319"/>
              <a:gd name="connsiteY2" fmla="*/ 5088248 h 10172904"/>
              <a:gd name="connsiteX3" fmla="*/ 5068146 w 10161319"/>
              <a:gd name="connsiteY3" fmla="*/ 10172866 h 10172904"/>
              <a:gd name="connsiteX4" fmla="*/ 1169 w 10161319"/>
              <a:gd name="connsiteY4" fmla="*/ 5022934 h 10172904"/>
              <a:gd name="connsiteX0" fmla="*/ 103187 w 10263335"/>
              <a:gd name="connsiteY0" fmla="*/ 5113819 h 10263789"/>
              <a:gd name="connsiteX1" fmla="*/ 2024840 w 10263335"/>
              <a:gd name="connsiteY1" fmla="*/ 2110945 h 10263789"/>
              <a:gd name="connsiteX2" fmla="*/ 5170164 w 10263335"/>
              <a:gd name="connsiteY2" fmla="*/ 94515 h 10263789"/>
              <a:gd name="connsiteX3" fmla="*/ 10263266 w 10263335"/>
              <a:gd name="connsiteY3" fmla="*/ 5179133 h 10263789"/>
              <a:gd name="connsiteX4" fmla="*/ 5170164 w 10263335"/>
              <a:gd name="connsiteY4" fmla="*/ 10263751 h 10263789"/>
              <a:gd name="connsiteX5" fmla="*/ 103187 w 10263335"/>
              <a:gd name="connsiteY5" fmla="*/ 5113819 h 10263789"/>
              <a:gd name="connsiteX0" fmla="*/ 1861 w 10162009"/>
              <a:gd name="connsiteY0" fmla="*/ 5113819 h 10263789"/>
              <a:gd name="connsiteX1" fmla="*/ 1923514 w 10162009"/>
              <a:gd name="connsiteY1" fmla="*/ 2110945 h 10263789"/>
              <a:gd name="connsiteX2" fmla="*/ 5068838 w 10162009"/>
              <a:gd name="connsiteY2" fmla="*/ 94515 h 10263789"/>
              <a:gd name="connsiteX3" fmla="*/ 10161940 w 10162009"/>
              <a:gd name="connsiteY3" fmla="*/ 5179133 h 10263789"/>
              <a:gd name="connsiteX4" fmla="*/ 5068838 w 10162009"/>
              <a:gd name="connsiteY4" fmla="*/ 10263751 h 10263789"/>
              <a:gd name="connsiteX5" fmla="*/ 1861 w 10162009"/>
              <a:gd name="connsiteY5" fmla="*/ 5113819 h 10263789"/>
              <a:gd name="connsiteX0" fmla="*/ 14 w 10160162"/>
              <a:gd name="connsiteY0" fmla="*/ 5113819 h 10363262"/>
              <a:gd name="connsiteX1" fmla="*/ 1921667 w 10160162"/>
              <a:gd name="connsiteY1" fmla="*/ 2110945 h 10363262"/>
              <a:gd name="connsiteX2" fmla="*/ 5066991 w 10160162"/>
              <a:gd name="connsiteY2" fmla="*/ 94515 h 10363262"/>
              <a:gd name="connsiteX3" fmla="*/ 10160093 w 10160162"/>
              <a:gd name="connsiteY3" fmla="*/ 5179133 h 10363262"/>
              <a:gd name="connsiteX4" fmla="*/ 5066991 w 10160162"/>
              <a:gd name="connsiteY4" fmla="*/ 10263751 h 10363262"/>
              <a:gd name="connsiteX5" fmla="*/ 1895541 w 10160162"/>
              <a:gd name="connsiteY5" fmla="*/ 8289677 h 10363262"/>
              <a:gd name="connsiteX6" fmla="*/ 14 w 10160162"/>
              <a:gd name="connsiteY6" fmla="*/ 5113819 h 10363262"/>
              <a:gd name="connsiteX0" fmla="*/ 52 w 10160200"/>
              <a:gd name="connsiteY0" fmla="*/ 5113819 h 10363262"/>
              <a:gd name="connsiteX1" fmla="*/ 1921705 w 10160200"/>
              <a:gd name="connsiteY1" fmla="*/ 2110945 h 10363262"/>
              <a:gd name="connsiteX2" fmla="*/ 5067029 w 10160200"/>
              <a:gd name="connsiteY2" fmla="*/ 94515 h 10363262"/>
              <a:gd name="connsiteX3" fmla="*/ 10160131 w 10160200"/>
              <a:gd name="connsiteY3" fmla="*/ 5179133 h 10363262"/>
              <a:gd name="connsiteX4" fmla="*/ 5067029 w 10160200"/>
              <a:gd name="connsiteY4" fmla="*/ 10263751 h 10363262"/>
              <a:gd name="connsiteX5" fmla="*/ 1895579 w 10160200"/>
              <a:gd name="connsiteY5" fmla="*/ 8289677 h 10363262"/>
              <a:gd name="connsiteX6" fmla="*/ 52 w 10160200"/>
              <a:gd name="connsiteY6" fmla="*/ 5113819 h 10363262"/>
              <a:gd name="connsiteX0" fmla="*/ 53 w 10147138"/>
              <a:gd name="connsiteY0" fmla="*/ 5153008 h 10363262"/>
              <a:gd name="connsiteX1" fmla="*/ 1908643 w 10147138"/>
              <a:gd name="connsiteY1" fmla="*/ 2110945 h 10363262"/>
              <a:gd name="connsiteX2" fmla="*/ 5053967 w 10147138"/>
              <a:gd name="connsiteY2" fmla="*/ 94515 h 10363262"/>
              <a:gd name="connsiteX3" fmla="*/ 10147069 w 10147138"/>
              <a:gd name="connsiteY3" fmla="*/ 5179133 h 10363262"/>
              <a:gd name="connsiteX4" fmla="*/ 5053967 w 10147138"/>
              <a:gd name="connsiteY4" fmla="*/ 10263751 h 10363262"/>
              <a:gd name="connsiteX5" fmla="*/ 1882517 w 10147138"/>
              <a:gd name="connsiteY5" fmla="*/ 8289677 h 10363262"/>
              <a:gd name="connsiteX6" fmla="*/ 53 w 10147138"/>
              <a:gd name="connsiteY6" fmla="*/ 5153008 h 10363262"/>
              <a:gd name="connsiteX0" fmla="*/ 53 w 10147138"/>
              <a:gd name="connsiteY0" fmla="*/ 5153008 h 10363262"/>
              <a:gd name="connsiteX1" fmla="*/ 1908643 w 10147138"/>
              <a:gd name="connsiteY1" fmla="*/ 2110945 h 10363262"/>
              <a:gd name="connsiteX2" fmla="*/ 5053967 w 10147138"/>
              <a:gd name="connsiteY2" fmla="*/ 94515 h 10363262"/>
              <a:gd name="connsiteX3" fmla="*/ 10147069 w 10147138"/>
              <a:gd name="connsiteY3" fmla="*/ 5179133 h 10363262"/>
              <a:gd name="connsiteX4" fmla="*/ 5053967 w 10147138"/>
              <a:gd name="connsiteY4" fmla="*/ 10263751 h 10363262"/>
              <a:gd name="connsiteX5" fmla="*/ 1882517 w 10147138"/>
              <a:gd name="connsiteY5" fmla="*/ 8289677 h 10363262"/>
              <a:gd name="connsiteX6" fmla="*/ 53 w 10147138"/>
              <a:gd name="connsiteY6" fmla="*/ 5153008 h 10363262"/>
              <a:gd name="connsiteX0" fmla="*/ 53 w 10148595"/>
              <a:gd name="connsiteY0" fmla="*/ 5153008 h 10288781"/>
              <a:gd name="connsiteX1" fmla="*/ 1908643 w 10148595"/>
              <a:gd name="connsiteY1" fmla="*/ 2110945 h 10288781"/>
              <a:gd name="connsiteX2" fmla="*/ 5053967 w 10148595"/>
              <a:gd name="connsiteY2" fmla="*/ 94515 h 10288781"/>
              <a:gd name="connsiteX3" fmla="*/ 10147069 w 10148595"/>
              <a:gd name="connsiteY3" fmla="*/ 5179133 h 10288781"/>
              <a:gd name="connsiteX4" fmla="*/ 5550356 w 10148595"/>
              <a:gd name="connsiteY4" fmla="*/ 10185374 h 10288781"/>
              <a:gd name="connsiteX5" fmla="*/ 1882517 w 10148595"/>
              <a:gd name="connsiteY5" fmla="*/ 8289677 h 10288781"/>
              <a:gd name="connsiteX6" fmla="*/ 53 w 10148595"/>
              <a:gd name="connsiteY6" fmla="*/ 5153008 h 10288781"/>
              <a:gd name="connsiteX0" fmla="*/ 53 w 10148695"/>
              <a:gd name="connsiteY0" fmla="*/ 5153008 h 10280839"/>
              <a:gd name="connsiteX1" fmla="*/ 1908643 w 10148695"/>
              <a:gd name="connsiteY1" fmla="*/ 2110945 h 10280839"/>
              <a:gd name="connsiteX2" fmla="*/ 5053967 w 10148695"/>
              <a:gd name="connsiteY2" fmla="*/ 94515 h 10280839"/>
              <a:gd name="connsiteX3" fmla="*/ 10147069 w 10148695"/>
              <a:gd name="connsiteY3" fmla="*/ 5179133 h 10280839"/>
              <a:gd name="connsiteX4" fmla="*/ 5550356 w 10148695"/>
              <a:gd name="connsiteY4" fmla="*/ 10185374 h 10280839"/>
              <a:gd name="connsiteX5" fmla="*/ 1882517 w 10148695"/>
              <a:gd name="connsiteY5" fmla="*/ 8289677 h 10280839"/>
              <a:gd name="connsiteX6" fmla="*/ 53 w 10148695"/>
              <a:gd name="connsiteY6" fmla="*/ 5153008 h 10280839"/>
              <a:gd name="connsiteX0" fmla="*/ 53 w 10260549"/>
              <a:gd name="connsiteY0" fmla="*/ 5153008 h 10185642"/>
              <a:gd name="connsiteX1" fmla="*/ 1908643 w 10260549"/>
              <a:gd name="connsiteY1" fmla="*/ 2110945 h 10185642"/>
              <a:gd name="connsiteX2" fmla="*/ 5053967 w 10260549"/>
              <a:gd name="connsiteY2" fmla="*/ 94515 h 10185642"/>
              <a:gd name="connsiteX3" fmla="*/ 10147069 w 10260549"/>
              <a:gd name="connsiteY3" fmla="*/ 5179133 h 10185642"/>
              <a:gd name="connsiteX4" fmla="*/ 8348630 w 10260549"/>
              <a:gd name="connsiteY4" fmla="*/ 8172112 h 10185642"/>
              <a:gd name="connsiteX5" fmla="*/ 5550356 w 10260549"/>
              <a:gd name="connsiteY5" fmla="*/ 10185374 h 10185642"/>
              <a:gd name="connsiteX6" fmla="*/ 1882517 w 10260549"/>
              <a:gd name="connsiteY6" fmla="*/ 8289677 h 10185642"/>
              <a:gd name="connsiteX7" fmla="*/ 53 w 10260549"/>
              <a:gd name="connsiteY7" fmla="*/ 5153008 h 10185642"/>
              <a:gd name="connsiteX0" fmla="*/ 53 w 10149893"/>
              <a:gd name="connsiteY0" fmla="*/ 5130410 h 10163044"/>
              <a:gd name="connsiteX1" fmla="*/ 1908643 w 10149893"/>
              <a:gd name="connsiteY1" fmla="*/ 2088347 h 10163044"/>
              <a:gd name="connsiteX2" fmla="*/ 5053967 w 10149893"/>
              <a:gd name="connsiteY2" fmla="*/ 71917 h 10163044"/>
              <a:gd name="connsiteX3" fmla="*/ 10029503 w 10149893"/>
              <a:gd name="connsiteY3" fmla="*/ 4673210 h 10163044"/>
              <a:gd name="connsiteX4" fmla="*/ 8348630 w 10149893"/>
              <a:gd name="connsiteY4" fmla="*/ 8149514 h 10163044"/>
              <a:gd name="connsiteX5" fmla="*/ 5550356 w 10149893"/>
              <a:gd name="connsiteY5" fmla="*/ 10162776 h 10163044"/>
              <a:gd name="connsiteX6" fmla="*/ 1882517 w 10149893"/>
              <a:gd name="connsiteY6" fmla="*/ 8267079 h 10163044"/>
              <a:gd name="connsiteX7" fmla="*/ 53 w 10149893"/>
              <a:gd name="connsiteY7" fmla="*/ 5130410 h 10163044"/>
              <a:gd name="connsiteX0" fmla="*/ 53 w 10141398"/>
              <a:gd name="connsiteY0" fmla="*/ 5130410 h 10163044"/>
              <a:gd name="connsiteX1" fmla="*/ 1908643 w 10141398"/>
              <a:gd name="connsiteY1" fmla="*/ 2088347 h 10163044"/>
              <a:gd name="connsiteX2" fmla="*/ 5053967 w 10141398"/>
              <a:gd name="connsiteY2" fmla="*/ 71917 h 10163044"/>
              <a:gd name="connsiteX3" fmla="*/ 10029503 w 10141398"/>
              <a:gd name="connsiteY3" fmla="*/ 4673210 h 10163044"/>
              <a:gd name="connsiteX4" fmla="*/ 8348630 w 10141398"/>
              <a:gd name="connsiteY4" fmla="*/ 8149514 h 10163044"/>
              <a:gd name="connsiteX5" fmla="*/ 5550356 w 10141398"/>
              <a:gd name="connsiteY5" fmla="*/ 10162776 h 10163044"/>
              <a:gd name="connsiteX6" fmla="*/ 1882517 w 10141398"/>
              <a:gd name="connsiteY6" fmla="*/ 8267079 h 10163044"/>
              <a:gd name="connsiteX7" fmla="*/ 53 w 10141398"/>
              <a:gd name="connsiteY7" fmla="*/ 5130410 h 10163044"/>
              <a:gd name="connsiteX0" fmla="*/ 53 w 10120825"/>
              <a:gd name="connsiteY0" fmla="*/ 5130410 h 10163044"/>
              <a:gd name="connsiteX1" fmla="*/ 1908643 w 10120825"/>
              <a:gd name="connsiteY1" fmla="*/ 2088347 h 10163044"/>
              <a:gd name="connsiteX2" fmla="*/ 5053967 w 10120825"/>
              <a:gd name="connsiteY2" fmla="*/ 71917 h 10163044"/>
              <a:gd name="connsiteX3" fmla="*/ 10029503 w 10120825"/>
              <a:gd name="connsiteY3" fmla="*/ 4673210 h 10163044"/>
              <a:gd name="connsiteX4" fmla="*/ 8348630 w 10120825"/>
              <a:gd name="connsiteY4" fmla="*/ 8149514 h 10163044"/>
              <a:gd name="connsiteX5" fmla="*/ 5550356 w 10120825"/>
              <a:gd name="connsiteY5" fmla="*/ 10162776 h 10163044"/>
              <a:gd name="connsiteX6" fmla="*/ 1882517 w 10120825"/>
              <a:gd name="connsiteY6" fmla="*/ 8267079 h 10163044"/>
              <a:gd name="connsiteX7" fmla="*/ 53 w 10120825"/>
              <a:gd name="connsiteY7" fmla="*/ 5130410 h 10163044"/>
              <a:gd name="connsiteX0" fmla="*/ 54 w 10120826"/>
              <a:gd name="connsiteY0" fmla="*/ 5130410 h 10163044"/>
              <a:gd name="connsiteX1" fmla="*/ 1908644 w 10120826"/>
              <a:gd name="connsiteY1" fmla="*/ 2088347 h 10163044"/>
              <a:gd name="connsiteX2" fmla="*/ 5053968 w 10120826"/>
              <a:gd name="connsiteY2" fmla="*/ 71917 h 10163044"/>
              <a:gd name="connsiteX3" fmla="*/ 10029504 w 10120826"/>
              <a:gd name="connsiteY3" fmla="*/ 4673210 h 10163044"/>
              <a:gd name="connsiteX4" fmla="*/ 8348631 w 10120826"/>
              <a:gd name="connsiteY4" fmla="*/ 8149514 h 10163044"/>
              <a:gd name="connsiteX5" fmla="*/ 5550357 w 10120826"/>
              <a:gd name="connsiteY5" fmla="*/ 10162776 h 10163044"/>
              <a:gd name="connsiteX6" fmla="*/ 1882518 w 10120826"/>
              <a:gd name="connsiteY6" fmla="*/ 8267079 h 10163044"/>
              <a:gd name="connsiteX7" fmla="*/ 54 w 10120826"/>
              <a:gd name="connsiteY7" fmla="*/ 5130410 h 10163044"/>
              <a:gd name="connsiteX0" fmla="*/ 54 w 10120826"/>
              <a:gd name="connsiteY0" fmla="*/ 5130410 h 10163044"/>
              <a:gd name="connsiteX1" fmla="*/ 1908644 w 10120826"/>
              <a:gd name="connsiteY1" fmla="*/ 2088347 h 10163044"/>
              <a:gd name="connsiteX2" fmla="*/ 5053968 w 10120826"/>
              <a:gd name="connsiteY2" fmla="*/ 71917 h 10163044"/>
              <a:gd name="connsiteX3" fmla="*/ 10029504 w 10120826"/>
              <a:gd name="connsiteY3" fmla="*/ 4673210 h 10163044"/>
              <a:gd name="connsiteX4" fmla="*/ 8348631 w 10120826"/>
              <a:gd name="connsiteY4" fmla="*/ 8149514 h 10163044"/>
              <a:gd name="connsiteX5" fmla="*/ 5550357 w 10120826"/>
              <a:gd name="connsiteY5" fmla="*/ 10162776 h 10163044"/>
              <a:gd name="connsiteX6" fmla="*/ 1882518 w 10120826"/>
              <a:gd name="connsiteY6" fmla="*/ 8267079 h 10163044"/>
              <a:gd name="connsiteX7" fmla="*/ 54 w 10120826"/>
              <a:gd name="connsiteY7" fmla="*/ 5130410 h 10163044"/>
              <a:gd name="connsiteX0" fmla="*/ 54 w 10107041"/>
              <a:gd name="connsiteY0" fmla="*/ 5130410 h 10163044"/>
              <a:gd name="connsiteX1" fmla="*/ 1894859 w 10107041"/>
              <a:gd name="connsiteY1" fmla="*/ 2088347 h 10163044"/>
              <a:gd name="connsiteX2" fmla="*/ 5040183 w 10107041"/>
              <a:gd name="connsiteY2" fmla="*/ 71917 h 10163044"/>
              <a:gd name="connsiteX3" fmla="*/ 10015719 w 10107041"/>
              <a:gd name="connsiteY3" fmla="*/ 4673210 h 10163044"/>
              <a:gd name="connsiteX4" fmla="*/ 8334846 w 10107041"/>
              <a:gd name="connsiteY4" fmla="*/ 8149514 h 10163044"/>
              <a:gd name="connsiteX5" fmla="*/ 5536572 w 10107041"/>
              <a:gd name="connsiteY5" fmla="*/ 10162776 h 10163044"/>
              <a:gd name="connsiteX6" fmla="*/ 1868733 w 10107041"/>
              <a:gd name="connsiteY6" fmla="*/ 8267079 h 10163044"/>
              <a:gd name="connsiteX7" fmla="*/ 54 w 10107041"/>
              <a:gd name="connsiteY7" fmla="*/ 5130410 h 10163044"/>
              <a:gd name="connsiteX0" fmla="*/ 54 w 10130736"/>
              <a:gd name="connsiteY0" fmla="*/ 4928866 h 9961500"/>
              <a:gd name="connsiteX1" fmla="*/ 1894859 w 10130736"/>
              <a:gd name="connsiteY1" fmla="*/ 1886803 h 9961500"/>
              <a:gd name="connsiteX2" fmla="*/ 5139037 w 10130736"/>
              <a:gd name="connsiteY2" fmla="*/ 80438 h 9961500"/>
              <a:gd name="connsiteX3" fmla="*/ 10015719 w 10130736"/>
              <a:gd name="connsiteY3" fmla="*/ 4471666 h 9961500"/>
              <a:gd name="connsiteX4" fmla="*/ 8334846 w 10130736"/>
              <a:gd name="connsiteY4" fmla="*/ 7947970 h 9961500"/>
              <a:gd name="connsiteX5" fmla="*/ 5536572 w 10130736"/>
              <a:gd name="connsiteY5" fmla="*/ 9961232 h 9961500"/>
              <a:gd name="connsiteX6" fmla="*/ 1868733 w 10130736"/>
              <a:gd name="connsiteY6" fmla="*/ 8065535 h 9961500"/>
              <a:gd name="connsiteX7" fmla="*/ 54 w 10130736"/>
              <a:gd name="connsiteY7" fmla="*/ 4928866 h 9961500"/>
              <a:gd name="connsiteX0" fmla="*/ 54 w 10130736"/>
              <a:gd name="connsiteY0" fmla="*/ 4848429 h 9881063"/>
              <a:gd name="connsiteX1" fmla="*/ 1894859 w 10130736"/>
              <a:gd name="connsiteY1" fmla="*/ 1806366 h 9881063"/>
              <a:gd name="connsiteX2" fmla="*/ 5139037 w 10130736"/>
              <a:gd name="connsiteY2" fmla="*/ 1 h 9881063"/>
              <a:gd name="connsiteX3" fmla="*/ 10015719 w 10130736"/>
              <a:gd name="connsiteY3" fmla="*/ 4391229 h 9881063"/>
              <a:gd name="connsiteX4" fmla="*/ 8334846 w 10130736"/>
              <a:gd name="connsiteY4" fmla="*/ 7867533 h 9881063"/>
              <a:gd name="connsiteX5" fmla="*/ 5536572 w 10130736"/>
              <a:gd name="connsiteY5" fmla="*/ 9880795 h 9881063"/>
              <a:gd name="connsiteX6" fmla="*/ 1868733 w 10130736"/>
              <a:gd name="connsiteY6" fmla="*/ 7985098 h 9881063"/>
              <a:gd name="connsiteX7" fmla="*/ 54 w 10130736"/>
              <a:gd name="connsiteY7" fmla="*/ 4848429 h 9881063"/>
              <a:gd name="connsiteX0" fmla="*/ 54 w 10130736"/>
              <a:gd name="connsiteY0" fmla="*/ 5021423 h 10054057"/>
              <a:gd name="connsiteX1" fmla="*/ 1894859 w 10130736"/>
              <a:gd name="connsiteY1" fmla="*/ 1979360 h 10054057"/>
              <a:gd name="connsiteX2" fmla="*/ 5139037 w 10130736"/>
              <a:gd name="connsiteY2" fmla="*/ 0 h 10054057"/>
              <a:gd name="connsiteX3" fmla="*/ 10015719 w 10130736"/>
              <a:gd name="connsiteY3" fmla="*/ 4564223 h 10054057"/>
              <a:gd name="connsiteX4" fmla="*/ 8334846 w 10130736"/>
              <a:gd name="connsiteY4" fmla="*/ 8040527 h 10054057"/>
              <a:gd name="connsiteX5" fmla="*/ 5536572 w 10130736"/>
              <a:gd name="connsiteY5" fmla="*/ 10053789 h 10054057"/>
              <a:gd name="connsiteX6" fmla="*/ 1868733 w 10130736"/>
              <a:gd name="connsiteY6" fmla="*/ 8158092 h 10054057"/>
              <a:gd name="connsiteX7" fmla="*/ 54 w 10130736"/>
              <a:gd name="connsiteY7" fmla="*/ 5021423 h 10054057"/>
              <a:gd name="connsiteX0" fmla="*/ 54 w 10130736"/>
              <a:gd name="connsiteY0" fmla="*/ 5022202 h 10054836"/>
              <a:gd name="connsiteX1" fmla="*/ 1894859 w 10130736"/>
              <a:gd name="connsiteY1" fmla="*/ 1980139 h 10054836"/>
              <a:gd name="connsiteX2" fmla="*/ 5139037 w 10130736"/>
              <a:gd name="connsiteY2" fmla="*/ 779 h 10054836"/>
              <a:gd name="connsiteX3" fmla="*/ 10015719 w 10130736"/>
              <a:gd name="connsiteY3" fmla="*/ 4565002 h 10054836"/>
              <a:gd name="connsiteX4" fmla="*/ 8334846 w 10130736"/>
              <a:gd name="connsiteY4" fmla="*/ 8041306 h 10054836"/>
              <a:gd name="connsiteX5" fmla="*/ 5536572 w 10130736"/>
              <a:gd name="connsiteY5" fmla="*/ 10054568 h 10054836"/>
              <a:gd name="connsiteX6" fmla="*/ 1868733 w 10130736"/>
              <a:gd name="connsiteY6" fmla="*/ 8158871 h 10054836"/>
              <a:gd name="connsiteX7" fmla="*/ 54 w 10130736"/>
              <a:gd name="connsiteY7" fmla="*/ 5022202 h 10054836"/>
              <a:gd name="connsiteX0" fmla="*/ 54 w 10017214"/>
              <a:gd name="connsiteY0" fmla="*/ 5021946 h 10054580"/>
              <a:gd name="connsiteX1" fmla="*/ 1894859 w 10017214"/>
              <a:gd name="connsiteY1" fmla="*/ 1979883 h 10054580"/>
              <a:gd name="connsiteX2" fmla="*/ 5139037 w 10017214"/>
              <a:gd name="connsiteY2" fmla="*/ 523 h 10054580"/>
              <a:gd name="connsiteX3" fmla="*/ 8067587 w 10017214"/>
              <a:gd name="connsiteY3" fmla="*/ 1813597 h 10054580"/>
              <a:gd name="connsiteX4" fmla="*/ 10015719 w 10017214"/>
              <a:gd name="connsiteY4" fmla="*/ 4564746 h 10054580"/>
              <a:gd name="connsiteX5" fmla="*/ 8334846 w 10017214"/>
              <a:gd name="connsiteY5" fmla="*/ 8041050 h 10054580"/>
              <a:gd name="connsiteX6" fmla="*/ 5536572 w 10017214"/>
              <a:gd name="connsiteY6" fmla="*/ 10054312 h 10054580"/>
              <a:gd name="connsiteX7" fmla="*/ 1868733 w 10017214"/>
              <a:gd name="connsiteY7" fmla="*/ 8158615 h 10054580"/>
              <a:gd name="connsiteX8" fmla="*/ 54 w 10017214"/>
              <a:gd name="connsiteY8" fmla="*/ 5021946 h 10054580"/>
              <a:gd name="connsiteX0" fmla="*/ 54 w 10017214"/>
              <a:gd name="connsiteY0" fmla="*/ 5021723 h 10054357"/>
              <a:gd name="connsiteX1" fmla="*/ 1894859 w 10017214"/>
              <a:gd name="connsiteY1" fmla="*/ 1979660 h 10054357"/>
              <a:gd name="connsiteX2" fmla="*/ 5139037 w 10017214"/>
              <a:gd name="connsiteY2" fmla="*/ 300 h 10054357"/>
              <a:gd name="connsiteX3" fmla="*/ 8067587 w 10017214"/>
              <a:gd name="connsiteY3" fmla="*/ 1813374 h 10054357"/>
              <a:gd name="connsiteX4" fmla="*/ 10015719 w 10017214"/>
              <a:gd name="connsiteY4" fmla="*/ 4564523 h 10054357"/>
              <a:gd name="connsiteX5" fmla="*/ 8334846 w 10017214"/>
              <a:gd name="connsiteY5" fmla="*/ 8040827 h 10054357"/>
              <a:gd name="connsiteX6" fmla="*/ 5536572 w 10017214"/>
              <a:gd name="connsiteY6" fmla="*/ 10054089 h 10054357"/>
              <a:gd name="connsiteX7" fmla="*/ 1868733 w 10017214"/>
              <a:gd name="connsiteY7" fmla="*/ 8158392 h 10054357"/>
              <a:gd name="connsiteX8" fmla="*/ 54 w 10017214"/>
              <a:gd name="connsiteY8" fmla="*/ 5021723 h 10054357"/>
              <a:gd name="connsiteX0" fmla="*/ 54 w 10017214"/>
              <a:gd name="connsiteY0" fmla="*/ 5023500 h 10056134"/>
              <a:gd name="connsiteX1" fmla="*/ 1894859 w 10017214"/>
              <a:gd name="connsiteY1" fmla="*/ 1981437 h 10056134"/>
              <a:gd name="connsiteX2" fmla="*/ 5139037 w 10017214"/>
              <a:gd name="connsiteY2" fmla="*/ 2077 h 10056134"/>
              <a:gd name="connsiteX3" fmla="*/ 8067587 w 10017214"/>
              <a:gd name="connsiteY3" fmla="*/ 1815151 h 10056134"/>
              <a:gd name="connsiteX4" fmla="*/ 10015719 w 10017214"/>
              <a:gd name="connsiteY4" fmla="*/ 4566300 h 10056134"/>
              <a:gd name="connsiteX5" fmla="*/ 8334846 w 10017214"/>
              <a:gd name="connsiteY5" fmla="*/ 8042604 h 10056134"/>
              <a:gd name="connsiteX6" fmla="*/ 5536572 w 10017214"/>
              <a:gd name="connsiteY6" fmla="*/ 10055866 h 10056134"/>
              <a:gd name="connsiteX7" fmla="*/ 1868733 w 10017214"/>
              <a:gd name="connsiteY7" fmla="*/ 8160169 h 10056134"/>
              <a:gd name="connsiteX8" fmla="*/ 54 w 10017214"/>
              <a:gd name="connsiteY8" fmla="*/ 5023500 h 10056134"/>
              <a:gd name="connsiteX0" fmla="*/ 54 w 10140617"/>
              <a:gd name="connsiteY0" fmla="*/ 5023500 h 10056134"/>
              <a:gd name="connsiteX1" fmla="*/ 1894859 w 10140617"/>
              <a:gd name="connsiteY1" fmla="*/ 1981437 h 10056134"/>
              <a:gd name="connsiteX2" fmla="*/ 5139037 w 10140617"/>
              <a:gd name="connsiteY2" fmla="*/ 2077 h 10056134"/>
              <a:gd name="connsiteX3" fmla="*/ 8067587 w 10140617"/>
              <a:gd name="connsiteY3" fmla="*/ 1815151 h 10056134"/>
              <a:gd name="connsiteX4" fmla="*/ 10139286 w 10140617"/>
              <a:gd name="connsiteY4" fmla="*/ 5085284 h 10056134"/>
              <a:gd name="connsiteX5" fmla="*/ 8334846 w 10140617"/>
              <a:gd name="connsiteY5" fmla="*/ 8042604 h 10056134"/>
              <a:gd name="connsiteX6" fmla="*/ 5536572 w 10140617"/>
              <a:gd name="connsiteY6" fmla="*/ 10055866 h 10056134"/>
              <a:gd name="connsiteX7" fmla="*/ 1868733 w 10140617"/>
              <a:gd name="connsiteY7" fmla="*/ 8160169 h 10056134"/>
              <a:gd name="connsiteX8" fmla="*/ 54 w 10140617"/>
              <a:gd name="connsiteY8" fmla="*/ 5023500 h 10056134"/>
              <a:gd name="connsiteX0" fmla="*/ 54 w 10141707"/>
              <a:gd name="connsiteY0" fmla="*/ 5023500 h 10056134"/>
              <a:gd name="connsiteX1" fmla="*/ 1894859 w 10141707"/>
              <a:gd name="connsiteY1" fmla="*/ 1981437 h 10056134"/>
              <a:gd name="connsiteX2" fmla="*/ 5139037 w 10141707"/>
              <a:gd name="connsiteY2" fmla="*/ 2077 h 10056134"/>
              <a:gd name="connsiteX3" fmla="*/ 8067587 w 10141707"/>
              <a:gd name="connsiteY3" fmla="*/ 1815151 h 10056134"/>
              <a:gd name="connsiteX4" fmla="*/ 10139286 w 10141707"/>
              <a:gd name="connsiteY4" fmla="*/ 5085284 h 10056134"/>
              <a:gd name="connsiteX5" fmla="*/ 8334846 w 10141707"/>
              <a:gd name="connsiteY5" fmla="*/ 8042604 h 10056134"/>
              <a:gd name="connsiteX6" fmla="*/ 5536572 w 10141707"/>
              <a:gd name="connsiteY6" fmla="*/ 10055866 h 10056134"/>
              <a:gd name="connsiteX7" fmla="*/ 1868733 w 10141707"/>
              <a:gd name="connsiteY7" fmla="*/ 8160169 h 10056134"/>
              <a:gd name="connsiteX8" fmla="*/ 54 w 10141707"/>
              <a:gd name="connsiteY8" fmla="*/ 5023500 h 10056134"/>
              <a:gd name="connsiteX0" fmla="*/ 54 w 10141509"/>
              <a:gd name="connsiteY0" fmla="*/ 5023500 h 10056134"/>
              <a:gd name="connsiteX1" fmla="*/ 1894859 w 10141509"/>
              <a:gd name="connsiteY1" fmla="*/ 1981437 h 10056134"/>
              <a:gd name="connsiteX2" fmla="*/ 5139037 w 10141509"/>
              <a:gd name="connsiteY2" fmla="*/ 2077 h 10056134"/>
              <a:gd name="connsiteX3" fmla="*/ 8067587 w 10141509"/>
              <a:gd name="connsiteY3" fmla="*/ 1815151 h 10056134"/>
              <a:gd name="connsiteX4" fmla="*/ 10139286 w 10141509"/>
              <a:gd name="connsiteY4" fmla="*/ 5085284 h 10056134"/>
              <a:gd name="connsiteX5" fmla="*/ 8334846 w 10141509"/>
              <a:gd name="connsiteY5" fmla="*/ 8042604 h 10056134"/>
              <a:gd name="connsiteX6" fmla="*/ 5536572 w 10141509"/>
              <a:gd name="connsiteY6" fmla="*/ 10055866 h 10056134"/>
              <a:gd name="connsiteX7" fmla="*/ 1868733 w 10141509"/>
              <a:gd name="connsiteY7" fmla="*/ 8160169 h 10056134"/>
              <a:gd name="connsiteX8" fmla="*/ 54 w 10141509"/>
              <a:gd name="connsiteY8" fmla="*/ 5023500 h 10056134"/>
              <a:gd name="connsiteX0" fmla="*/ 54 w 10139298"/>
              <a:gd name="connsiteY0" fmla="*/ 5023500 h 10056134"/>
              <a:gd name="connsiteX1" fmla="*/ 1894859 w 10139298"/>
              <a:gd name="connsiteY1" fmla="*/ 1981437 h 10056134"/>
              <a:gd name="connsiteX2" fmla="*/ 5139037 w 10139298"/>
              <a:gd name="connsiteY2" fmla="*/ 2077 h 10056134"/>
              <a:gd name="connsiteX3" fmla="*/ 8067587 w 10139298"/>
              <a:gd name="connsiteY3" fmla="*/ 1815151 h 10056134"/>
              <a:gd name="connsiteX4" fmla="*/ 10139286 w 10139298"/>
              <a:gd name="connsiteY4" fmla="*/ 5085284 h 10056134"/>
              <a:gd name="connsiteX5" fmla="*/ 8334846 w 10139298"/>
              <a:gd name="connsiteY5" fmla="*/ 8042604 h 10056134"/>
              <a:gd name="connsiteX6" fmla="*/ 5536572 w 10139298"/>
              <a:gd name="connsiteY6" fmla="*/ 10055866 h 10056134"/>
              <a:gd name="connsiteX7" fmla="*/ 1868733 w 10139298"/>
              <a:gd name="connsiteY7" fmla="*/ 8160169 h 10056134"/>
              <a:gd name="connsiteX8" fmla="*/ 54 w 10139298"/>
              <a:gd name="connsiteY8" fmla="*/ 5023500 h 10056134"/>
              <a:gd name="connsiteX0" fmla="*/ 54 w 10140192"/>
              <a:gd name="connsiteY0" fmla="*/ 5023500 h 10056134"/>
              <a:gd name="connsiteX1" fmla="*/ 1894859 w 10140192"/>
              <a:gd name="connsiteY1" fmla="*/ 1981437 h 10056134"/>
              <a:gd name="connsiteX2" fmla="*/ 5139037 w 10140192"/>
              <a:gd name="connsiteY2" fmla="*/ 2077 h 10056134"/>
              <a:gd name="connsiteX3" fmla="*/ 8067587 w 10140192"/>
              <a:gd name="connsiteY3" fmla="*/ 1815151 h 10056134"/>
              <a:gd name="connsiteX4" fmla="*/ 10139286 w 10140192"/>
              <a:gd name="connsiteY4" fmla="*/ 5085284 h 10056134"/>
              <a:gd name="connsiteX5" fmla="*/ 8334846 w 10140192"/>
              <a:gd name="connsiteY5" fmla="*/ 8042604 h 10056134"/>
              <a:gd name="connsiteX6" fmla="*/ 5536572 w 10140192"/>
              <a:gd name="connsiteY6" fmla="*/ 10055866 h 10056134"/>
              <a:gd name="connsiteX7" fmla="*/ 1868733 w 10140192"/>
              <a:gd name="connsiteY7" fmla="*/ 8160169 h 10056134"/>
              <a:gd name="connsiteX8" fmla="*/ 54 w 10140192"/>
              <a:gd name="connsiteY8" fmla="*/ 5023500 h 10056134"/>
              <a:gd name="connsiteX0" fmla="*/ 54 w 10140192"/>
              <a:gd name="connsiteY0" fmla="*/ 5023500 h 10154965"/>
              <a:gd name="connsiteX1" fmla="*/ 1894859 w 10140192"/>
              <a:gd name="connsiteY1" fmla="*/ 1981437 h 10154965"/>
              <a:gd name="connsiteX2" fmla="*/ 5139037 w 10140192"/>
              <a:gd name="connsiteY2" fmla="*/ 2077 h 10154965"/>
              <a:gd name="connsiteX3" fmla="*/ 8067587 w 10140192"/>
              <a:gd name="connsiteY3" fmla="*/ 1815151 h 10154965"/>
              <a:gd name="connsiteX4" fmla="*/ 10139286 w 10140192"/>
              <a:gd name="connsiteY4" fmla="*/ 5085284 h 10154965"/>
              <a:gd name="connsiteX5" fmla="*/ 8334846 w 10140192"/>
              <a:gd name="connsiteY5" fmla="*/ 8042604 h 10154965"/>
              <a:gd name="connsiteX6" fmla="*/ 5178226 w 10140192"/>
              <a:gd name="connsiteY6" fmla="*/ 10154720 h 10154965"/>
              <a:gd name="connsiteX7" fmla="*/ 1868733 w 10140192"/>
              <a:gd name="connsiteY7" fmla="*/ 8160169 h 10154965"/>
              <a:gd name="connsiteX8" fmla="*/ 54 w 10140192"/>
              <a:gd name="connsiteY8" fmla="*/ 5023500 h 10154965"/>
              <a:gd name="connsiteX0" fmla="*/ 54 w 10140192"/>
              <a:gd name="connsiteY0" fmla="*/ 5023500 h 10156343"/>
              <a:gd name="connsiteX1" fmla="*/ 1894859 w 10140192"/>
              <a:gd name="connsiteY1" fmla="*/ 1981437 h 10156343"/>
              <a:gd name="connsiteX2" fmla="*/ 5139037 w 10140192"/>
              <a:gd name="connsiteY2" fmla="*/ 2077 h 10156343"/>
              <a:gd name="connsiteX3" fmla="*/ 8067587 w 10140192"/>
              <a:gd name="connsiteY3" fmla="*/ 1815151 h 10156343"/>
              <a:gd name="connsiteX4" fmla="*/ 10139286 w 10140192"/>
              <a:gd name="connsiteY4" fmla="*/ 5085284 h 10156343"/>
              <a:gd name="connsiteX5" fmla="*/ 8334846 w 10140192"/>
              <a:gd name="connsiteY5" fmla="*/ 8042604 h 10156343"/>
              <a:gd name="connsiteX6" fmla="*/ 5178226 w 10140192"/>
              <a:gd name="connsiteY6" fmla="*/ 10154720 h 10156343"/>
              <a:gd name="connsiteX7" fmla="*/ 1868733 w 10140192"/>
              <a:gd name="connsiteY7" fmla="*/ 8160169 h 10156343"/>
              <a:gd name="connsiteX8" fmla="*/ 54 w 10140192"/>
              <a:gd name="connsiteY8" fmla="*/ 5023500 h 10156343"/>
              <a:gd name="connsiteX0" fmla="*/ 54 w 10140192"/>
              <a:gd name="connsiteY0" fmla="*/ 5023500 h 10156343"/>
              <a:gd name="connsiteX1" fmla="*/ 1894859 w 10140192"/>
              <a:gd name="connsiteY1" fmla="*/ 1981437 h 10156343"/>
              <a:gd name="connsiteX2" fmla="*/ 5139037 w 10140192"/>
              <a:gd name="connsiteY2" fmla="*/ 2077 h 10156343"/>
              <a:gd name="connsiteX3" fmla="*/ 8067587 w 10140192"/>
              <a:gd name="connsiteY3" fmla="*/ 1815151 h 10156343"/>
              <a:gd name="connsiteX4" fmla="*/ 10139286 w 10140192"/>
              <a:gd name="connsiteY4" fmla="*/ 5085284 h 10156343"/>
              <a:gd name="connsiteX5" fmla="*/ 8334846 w 10140192"/>
              <a:gd name="connsiteY5" fmla="*/ 8042604 h 10156343"/>
              <a:gd name="connsiteX6" fmla="*/ 5178226 w 10140192"/>
              <a:gd name="connsiteY6" fmla="*/ 10154720 h 10156343"/>
              <a:gd name="connsiteX7" fmla="*/ 1868733 w 10140192"/>
              <a:gd name="connsiteY7" fmla="*/ 8160169 h 10156343"/>
              <a:gd name="connsiteX8" fmla="*/ 54 w 10140192"/>
              <a:gd name="connsiteY8" fmla="*/ 5023500 h 10156343"/>
              <a:gd name="connsiteX0" fmla="*/ 54 w 10140192"/>
              <a:gd name="connsiteY0" fmla="*/ 5023500 h 10155931"/>
              <a:gd name="connsiteX1" fmla="*/ 1894859 w 10140192"/>
              <a:gd name="connsiteY1" fmla="*/ 1981437 h 10155931"/>
              <a:gd name="connsiteX2" fmla="*/ 5139037 w 10140192"/>
              <a:gd name="connsiteY2" fmla="*/ 2077 h 10155931"/>
              <a:gd name="connsiteX3" fmla="*/ 8067587 w 10140192"/>
              <a:gd name="connsiteY3" fmla="*/ 1815151 h 10155931"/>
              <a:gd name="connsiteX4" fmla="*/ 10139286 w 10140192"/>
              <a:gd name="connsiteY4" fmla="*/ 5085284 h 10155931"/>
              <a:gd name="connsiteX5" fmla="*/ 8334846 w 10140192"/>
              <a:gd name="connsiteY5" fmla="*/ 8042604 h 10155931"/>
              <a:gd name="connsiteX6" fmla="*/ 5178226 w 10140192"/>
              <a:gd name="connsiteY6" fmla="*/ 10154720 h 10155931"/>
              <a:gd name="connsiteX7" fmla="*/ 1868733 w 10140192"/>
              <a:gd name="connsiteY7" fmla="*/ 8160169 h 10155931"/>
              <a:gd name="connsiteX8" fmla="*/ 54 w 10140192"/>
              <a:gd name="connsiteY8" fmla="*/ 5023500 h 10155931"/>
              <a:gd name="connsiteX0" fmla="*/ 54 w 10140192"/>
              <a:gd name="connsiteY0" fmla="*/ 5023500 h 10155931"/>
              <a:gd name="connsiteX1" fmla="*/ 1894859 w 10140192"/>
              <a:gd name="connsiteY1" fmla="*/ 1981437 h 10155931"/>
              <a:gd name="connsiteX2" fmla="*/ 5139037 w 10140192"/>
              <a:gd name="connsiteY2" fmla="*/ 2077 h 10155931"/>
              <a:gd name="connsiteX3" fmla="*/ 8067587 w 10140192"/>
              <a:gd name="connsiteY3" fmla="*/ 1815151 h 10155931"/>
              <a:gd name="connsiteX4" fmla="*/ 10139286 w 10140192"/>
              <a:gd name="connsiteY4" fmla="*/ 5085284 h 10155931"/>
              <a:gd name="connsiteX5" fmla="*/ 8334846 w 10140192"/>
              <a:gd name="connsiteY5" fmla="*/ 8042604 h 10155931"/>
              <a:gd name="connsiteX6" fmla="*/ 5178226 w 10140192"/>
              <a:gd name="connsiteY6" fmla="*/ 10154720 h 10155931"/>
              <a:gd name="connsiteX7" fmla="*/ 1868733 w 10140192"/>
              <a:gd name="connsiteY7" fmla="*/ 8160169 h 10155931"/>
              <a:gd name="connsiteX8" fmla="*/ 54 w 10140192"/>
              <a:gd name="connsiteY8" fmla="*/ 5023500 h 10155931"/>
              <a:gd name="connsiteX0" fmla="*/ 3857 w 10143995"/>
              <a:gd name="connsiteY0" fmla="*/ 5023500 h 10155931"/>
              <a:gd name="connsiteX1" fmla="*/ 1898662 w 10143995"/>
              <a:gd name="connsiteY1" fmla="*/ 1981437 h 10155931"/>
              <a:gd name="connsiteX2" fmla="*/ 5142840 w 10143995"/>
              <a:gd name="connsiteY2" fmla="*/ 2077 h 10155931"/>
              <a:gd name="connsiteX3" fmla="*/ 8071390 w 10143995"/>
              <a:gd name="connsiteY3" fmla="*/ 1815151 h 10155931"/>
              <a:gd name="connsiteX4" fmla="*/ 10143089 w 10143995"/>
              <a:gd name="connsiteY4" fmla="*/ 5085284 h 10155931"/>
              <a:gd name="connsiteX5" fmla="*/ 8338649 w 10143995"/>
              <a:gd name="connsiteY5" fmla="*/ 8042604 h 10155931"/>
              <a:gd name="connsiteX6" fmla="*/ 5182029 w 10143995"/>
              <a:gd name="connsiteY6" fmla="*/ 10154720 h 10155931"/>
              <a:gd name="connsiteX7" fmla="*/ 1872536 w 10143995"/>
              <a:gd name="connsiteY7" fmla="*/ 8160169 h 10155931"/>
              <a:gd name="connsiteX8" fmla="*/ 3857 w 10143995"/>
              <a:gd name="connsiteY8" fmla="*/ 5023500 h 10155931"/>
              <a:gd name="connsiteX0" fmla="*/ 3857 w 10143995"/>
              <a:gd name="connsiteY0" fmla="*/ 5023500 h 10155907"/>
              <a:gd name="connsiteX1" fmla="*/ 1898662 w 10143995"/>
              <a:gd name="connsiteY1" fmla="*/ 1981437 h 10155907"/>
              <a:gd name="connsiteX2" fmla="*/ 5142840 w 10143995"/>
              <a:gd name="connsiteY2" fmla="*/ 2077 h 10155907"/>
              <a:gd name="connsiteX3" fmla="*/ 8071390 w 10143995"/>
              <a:gd name="connsiteY3" fmla="*/ 1815151 h 10155907"/>
              <a:gd name="connsiteX4" fmla="*/ 10143089 w 10143995"/>
              <a:gd name="connsiteY4" fmla="*/ 5085284 h 10155907"/>
              <a:gd name="connsiteX5" fmla="*/ 8338649 w 10143995"/>
              <a:gd name="connsiteY5" fmla="*/ 8042604 h 10155907"/>
              <a:gd name="connsiteX6" fmla="*/ 5182029 w 10143995"/>
              <a:gd name="connsiteY6" fmla="*/ 10154720 h 10155907"/>
              <a:gd name="connsiteX7" fmla="*/ 1872536 w 10143995"/>
              <a:gd name="connsiteY7" fmla="*/ 8160169 h 10155907"/>
              <a:gd name="connsiteX8" fmla="*/ 3857 w 10143995"/>
              <a:gd name="connsiteY8" fmla="*/ 5023500 h 10155907"/>
              <a:gd name="connsiteX0" fmla="*/ 57 w 10140195"/>
              <a:gd name="connsiteY0" fmla="*/ 5023500 h 10155907"/>
              <a:gd name="connsiteX1" fmla="*/ 1894862 w 10140195"/>
              <a:gd name="connsiteY1" fmla="*/ 1981437 h 10155907"/>
              <a:gd name="connsiteX2" fmla="*/ 5139040 w 10140195"/>
              <a:gd name="connsiteY2" fmla="*/ 2077 h 10155907"/>
              <a:gd name="connsiteX3" fmla="*/ 8067590 w 10140195"/>
              <a:gd name="connsiteY3" fmla="*/ 1815151 h 10155907"/>
              <a:gd name="connsiteX4" fmla="*/ 10139289 w 10140195"/>
              <a:gd name="connsiteY4" fmla="*/ 5085284 h 10155907"/>
              <a:gd name="connsiteX5" fmla="*/ 8334849 w 10140195"/>
              <a:gd name="connsiteY5" fmla="*/ 8042604 h 10155907"/>
              <a:gd name="connsiteX6" fmla="*/ 5178229 w 10140195"/>
              <a:gd name="connsiteY6" fmla="*/ 10154720 h 10155907"/>
              <a:gd name="connsiteX7" fmla="*/ 1868736 w 10140195"/>
              <a:gd name="connsiteY7" fmla="*/ 8160169 h 10155907"/>
              <a:gd name="connsiteX8" fmla="*/ 57 w 10140195"/>
              <a:gd name="connsiteY8" fmla="*/ 5023500 h 10155907"/>
              <a:gd name="connsiteX0" fmla="*/ 787 w 10140925"/>
              <a:gd name="connsiteY0" fmla="*/ 5023500 h 10155907"/>
              <a:gd name="connsiteX1" fmla="*/ 1895592 w 10140925"/>
              <a:gd name="connsiteY1" fmla="*/ 1981437 h 10155907"/>
              <a:gd name="connsiteX2" fmla="*/ 5139770 w 10140925"/>
              <a:gd name="connsiteY2" fmla="*/ 2077 h 10155907"/>
              <a:gd name="connsiteX3" fmla="*/ 8068320 w 10140925"/>
              <a:gd name="connsiteY3" fmla="*/ 1815151 h 10155907"/>
              <a:gd name="connsiteX4" fmla="*/ 10140019 w 10140925"/>
              <a:gd name="connsiteY4" fmla="*/ 5085284 h 10155907"/>
              <a:gd name="connsiteX5" fmla="*/ 8335579 w 10140925"/>
              <a:gd name="connsiteY5" fmla="*/ 8042604 h 10155907"/>
              <a:gd name="connsiteX6" fmla="*/ 5178959 w 10140925"/>
              <a:gd name="connsiteY6" fmla="*/ 10154720 h 10155907"/>
              <a:gd name="connsiteX7" fmla="*/ 1869466 w 10140925"/>
              <a:gd name="connsiteY7" fmla="*/ 8160169 h 10155907"/>
              <a:gd name="connsiteX8" fmla="*/ 787 w 10140925"/>
              <a:gd name="connsiteY8" fmla="*/ 5023500 h 10155907"/>
              <a:gd name="connsiteX0" fmla="*/ 787 w 10140925"/>
              <a:gd name="connsiteY0" fmla="*/ 5023500 h 10155907"/>
              <a:gd name="connsiteX1" fmla="*/ 1895592 w 10140925"/>
              <a:gd name="connsiteY1" fmla="*/ 1981437 h 10155907"/>
              <a:gd name="connsiteX2" fmla="*/ 5139770 w 10140925"/>
              <a:gd name="connsiteY2" fmla="*/ 2077 h 10155907"/>
              <a:gd name="connsiteX3" fmla="*/ 8068320 w 10140925"/>
              <a:gd name="connsiteY3" fmla="*/ 1815151 h 10155907"/>
              <a:gd name="connsiteX4" fmla="*/ 10140019 w 10140925"/>
              <a:gd name="connsiteY4" fmla="*/ 5085284 h 10155907"/>
              <a:gd name="connsiteX5" fmla="*/ 8335579 w 10140925"/>
              <a:gd name="connsiteY5" fmla="*/ 8042604 h 10155907"/>
              <a:gd name="connsiteX6" fmla="*/ 5178959 w 10140925"/>
              <a:gd name="connsiteY6" fmla="*/ 10154720 h 10155907"/>
              <a:gd name="connsiteX7" fmla="*/ 1869466 w 10140925"/>
              <a:gd name="connsiteY7" fmla="*/ 8160169 h 10155907"/>
              <a:gd name="connsiteX8" fmla="*/ 787 w 10140925"/>
              <a:gd name="connsiteY8" fmla="*/ 5023500 h 10155907"/>
              <a:gd name="connsiteX0" fmla="*/ 787 w 10140925"/>
              <a:gd name="connsiteY0" fmla="*/ 5023480 h 10155887"/>
              <a:gd name="connsiteX1" fmla="*/ 1895592 w 10140925"/>
              <a:gd name="connsiteY1" fmla="*/ 1981417 h 10155887"/>
              <a:gd name="connsiteX2" fmla="*/ 5139770 w 10140925"/>
              <a:gd name="connsiteY2" fmla="*/ 2057 h 10155887"/>
              <a:gd name="connsiteX3" fmla="*/ 8068320 w 10140925"/>
              <a:gd name="connsiteY3" fmla="*/ 1815131 h 10155887"/>
              <a:gd name="connsiteX4" fmla="*/ 10140019 w 10140925"/>
              <a:gd name="connsiteY4" fmla="*/ 5085264 h 10155887"/>
              <a:gd name="connsiteX5" fmla="*/ 8335579 w 10140925"/>
              <a:gd name="connsiteY5" fmla="*/ 8042584 h 10155887"/>
              <a:gd name="connsiteX6" fmla="*/ 5178959 w 10140925"/>
              <a:gd name="connsiteY6" fmla="*/ 10154700 h 10155887"/>
              <a:gd name="connsiteX7" fmla="*/ 1869466 w 10140925"/>
              <a:gd name="connsiteY7" fmla="*/ 8160149 h 10155887"/>
              <a:gd name="connsiteX8" fmla="*/ 787 w 10140925"/>
              <a:gd name="connsiteY8" fmla="*/ 5023480 h 10155887"/>
              <a:gd name="connsiteX0" fmla="*/ 787 w 10140925"/>
              <a:gd name="connsiteY0" fmla="*/ 5022720 h 10155127"/>
              <a:gd name="connsiteX1" fmla="*/ 1895592 w 10140925"/>
              <a:gd name="connsiteY1" fmla="*/ 1980657 h 10155127"/>
              <a:gd name="connsiteX2" fmla="*/ 5139770 w 10140925"/>
              <a:gd name="connsiteY2" fmla="*/ 1297 h 10155127"/>
              <a:gd name="connsiteX3" fmla="*/ 8068320 w 10140925"/>
              <a:gd name="connsiteY3" fmla="*/ 1814371 h 10155127"/>
              <a:gd name="connsiteX4" fmla="*/ 10140019 w 10140925"/>
              <a:gd name="connsiteY4" fmla="*/ 5084504 h 10155127"/>
              <a:gd name="connsiteX5" fmla="*/ 8335579 w 10140925"/>
              <a:gd name="connsiteY5" fmla="*/ 8041824 h 10155127"/>
              <a:gd name="connsiteX6" fmla="*/ 5178959 w 10140925"/>
              <a:gd name="connsiteY6" fmla="*/ 10153940 h 10155127"/>
              <a:gd name="connsiteX7" fmla="*/ 1869466 w 10140925"/>
              <a:gd name="connsiteY7" fmla="*/ 8159389 h 10155127"/>
              <a:gd name="connsiteX8" fmla="*/ 787 w 10140925"/>
              <a:gd name="connsiteY8" fmla="*/ 5022720 h 10155127"/>
              <a:gd name="connsiteX0" fmla="*/ 787 w 10140925"/>
              <a:gd name="connsiteY0" fmla="*/ 5022739 h 10155146"/>
              <a:gd name="connsiteX1" fmla="*/ 1895592 w 10140925"/>
              <a:gd name="connsiteY1" fmla="*/ 1980676 h 10155146"/>
              <a:gd name="connsiteX2" fmla="*/ 5139770 w 10140925"/>
              <a:gd name="connsiteY2" fmla="*/ 1316 h 10155146"/>
              <a:gd name="connsiteX3" fmla="*/ 8068320 w 10140925"/>
              <a:gd name="connsiteY3" fmla="*/ 1814390 h 10155146"/>
              <a:gd name="connsiteX4" fmla="*/ 10140019 w 10140925"/>
              <a:gd name="connsiteY4" fmla="*/ 5084523 h 10155146"/>
              <a:gd name="connsiteX5" fmla="*/ 8335579 w 10140925"/>
              <a:gd name="connsiteY5" fmla="*/ 8041843 h 10155146"/>
              <a:gd name="connsiteX6" fmla="*/ 5178959 w 10140925"/>
              <a:gd name="connsiteY6" fmla="*/ 10153959 h 10155146"/>
              <a:gd name="connsiteX7" fmla="*/ 1869466 w 10140925"/>
              <a:gd name="connsiteY7" fmla="*/ 8159408 h 10155146"/>
              <a:gd name="connsiteX8" fmla="*/ 787 w 10140925"/>
              <a:gd name="connsiteY8" fmla="*/ 5022739 h 10155146"/>
              <a:gd name="connsiteX0" fmla="*/ 787 w 10140925"/>
              <a:gd name="connsiteY0" fmla="*/ 5021567 h 10153974"/>
              <a:gd name="connsiteX1" fmla="*/ 1895592 w 10140925"/>
              <a:gd name="connsiteY1" fmla="*/ 1979504 h 10153974"/>
              <a:gd name="connsiteX2" fmla="*/ 5139770 w 10140925"/>
              <a:gd name="connsiteY2" fmla="*/ 144 h 10153974"/>
              <a:gd name="connsiteX3" fmla="*/ 8068320 w 10140925"/>
              <a:gd name="connsiteY3" fmla="*/ 1813218 h 10153974"/>
              <a:gd name="connsiteX4" fmla="*/ 10140019 w 10140925"/>
              <a:gd name="connsiteY4" fmla="*/ 5083351 h 10153974"/>
              <a:gd name="connsiteX5" fmla="*/ 8335579 w 10140925"/>
              <a:gd name="connsiteY5" fmla="*/ 8040671 h 10153974"/>
              <a:gd name="connsiteX6" fmla="*/ 5178959 w 10140925"/>
              <a:gd name="connsiteY6" fmla="*/ 10152787 h 10153974"/>
              <a:gd name="connsiteX7" fmla="*/ 1869466 w 10140925"/>
              <a:gd name="connsiteY7" fmla="*/ 8158236 h 10153974"/>
              <a:gd name="connsiteX8" fmla="*/ 787 w 10140925"/>
              <a:gd name="connsiteY8" fmla="*/ 5021567 h 10153974"/>
              <a:gd name="connsiteX0" fmla="*/ 787 w 10140925"/>
              <a:gd name="connsiteY0" fmla="*/ 5015305 h 10147712"/>
              <a:gd name="connsiteX1" fmla="*/ 1895592 w 10140925"/>
              <a:gd name="connsiteY1" fmla="*/ 1973242 h 10147712"/>
              <a:gd name="connsiteX2" fmla="*/ 5039562 w 10140925"/>
              <a:gd name="connsiteY2" fmla="*/ 145 h 10147712"/>
              <a:gd name="connsiteX3" fmla="*/ 8068320 w 10140925"/>
              <a:gd name="connsiteY3" fmla="*/ 1806956 h 10147712"/>
              <a:gd name="connsiteX4" fmla="*/ 10140019 w 10140925"/>
              <a:gd name="connsiteY4" fmla="*/ 5077089 h 10147712"/>
              <a:gd name="connsiteX5" fmla="*/ 8335579 w 10140925"/>
              <a:gd name="connsiteY5" fmla="*/ 8034409 h 10147712"/>
              <a:gd name="connsiteX6" fmla="*/ 5178959 w 10140925"/>
              <a:gd name="connsiteY6" fmla="*/ 10146525 h 10147712"/>
              <a:gd name="connsiteX7" fmla="*/ 1869466 w 10140925"/>
              <a:gd name="connsiteY7" fmla="*/ 8151974 h 10147712"/>
              <a:gd name="connsiteX8" fmla="*/ 787 w 10140925"/>
              <a:gd name="connsiteY8" fmla="*/ 5015305 h 10147712"/>
              <a:gd name="connsiteX0" fmla="*/ 787 w 10140925"/>
              <a:gd name="connsiteY0" fmla="*/ 5015164 h 10147571"/>
              <a:gd name="connsiteX1" fmla="*/ 1895592 w 10140925"/>
              <a:gd name="connsiteY1" fmla="*/ 1973101 h 10147571"/>
              <a:gd name="connsiteX2" fmla="*/ 5039562 w 10140925"/>
              <a:gd name="connsiteY2" fmla="*/ 4 h 10147571"/>
              <a:gd name="connsiteX3" fmla="*/ 8068320 w 10140925"/>
              <a:gd name="connsiteY3" fmla="*/ 1806815 h 10147571"/>
              <a:gd name="connsiteX4" fmla="*/ 10140019 w 10140925"/>
              <a:gd name="connsiteY4" fmla="*/ 5076948 h 10147571"/>
              <a:gd name="connsiteX5" fmla="*/ 8335579 w 10140925"/>
              <a:gd name="connsiteY5" fmla="*/ 8034268 h 10147571"/>
              <a:gd name="connsiteX6" fmla="*/ 5178959 w 10140925"/>
              <a:gd name="connsiteY6" fmla="*/ 10146384 h 10147571"/>
              <a:gd name="connsiteX7" fmla="*/ 1869466 w 10140925"/>
              <a:gd name="connsiteY7" fmla="*/ 8151833 h 10147571"/>
              <a:gd name="connsiteX8" fmla="*/ 787 w 10140925"/>
              <a:gd name="connsiteY8" fmla="*/ 5015164 h 10147571"/>
              <a:gd name="connsiteX0" fmla="*/ 787 w 10140079"/>
              <a:gd name="connsiteY0" fmla="*/ 5015164 h 10147571"/>
              <a:gd name="connsiteX1" fmla="*/ 1895592 w 10140079"/>
              <a:gd name="connsiteY1" fmla="*/ 1973101 h 10147571"/>
              <a:gd name="connsiteX2" fmla="*/ 5039562 w 10140079"/>
              <a:gd name="connsiteY2" fmla="*/ 4 h 10147571"/>
              <a:gd name="connsiteX3" fmla="*/ 8068320 w 10140079"/>
              <a:gd name="connsiteY3" fmla="*/ 1806815 h 10147571"/>
              <a:gd name="connsiteX4" fmla="*/ 10140019 w 10140079"/>
              <a:gd name="connsiteY4" fmla="*/ 5076948 h 10147571"/>
              <a:gd name="connsiteX5" fmla="*/ 8335579 w 10140079"/>
              <a:gd name="connsiteY5" fmla="*/ 8034268 h 10147571"/>
              <a:gd name="connsiteX6" fmla="*/ 5178959 w 10140079"/>
              <a:gd name="connsiteY6" fmla="*/ 10146384 h 10147571"/>
              <a:gd name="connsiteX7" fmla="*/ 1869466 w 10140079"/>
              <a:gd name="connsiteY7" fmla="*/ 8151833 h 10147571"/>
              <a:gd name="connsiteX8" fmla="*/ 787 w 10140079"/>
              <a:gd name="connsiteY8" fmla="*/ 5015164 h 10147571"/>
              <a:gd name="connsiteX0" fmla="*/ 787 w 10142684"/>
              <a:gd name="connsiteY0" fmla="*/ 5015164 h 10147571"/>
              <a:gd name="connsiteX1" fmla="*/ 1895592 w 10142684"/>
              <a:gd name="connsiteY1" fmla="*/ 1973101 h 10147571"/>
              <a:gd name="connsiteX2" fmla="*/ 5039562 w 10142684"/>
              <a:gd name="connsiteY2" fmla="*/ 4 h 10147571"/>
              <a:gd name="connsiteX3" fmla="*/ 8068320 w 10142684"/>
              <a:gd name="connsiteY3" fmla="*/ 1806815 h 10147571"/>
              <a:gd name="connsiteX4" fmla="*/ 10140019 w 10142684"/>
              <a:gd name="connsiteY4" fmla="*/ 5076948 h 10147571"/>
              <a:gd name="connsiteX5" fmla="*/ 8335579 w 10142684"/>
              <a:gd name="connsiteY5" fmla="*/ 8034268 h 10147571"/>
              <a:gd name="connsiteX6" fmla="*/ 5178959 w 10142684"/>
              <a:gd name="connsiteY6" fmla="*/ 10146384 h 10147571"/>
              <a:gd name="connsiteX7" fmla="*/ 1869466 w 10142684"/>
              <a:gd name="connsiteY7" fmla="*/ 8151833 h 10147571"/>
              <a:gd name="connsiteX8" fmla="*/ 787 w 10142684"/>
              <a:gd name="connsiteY8" fmla="*/ 5015164 h 10147571"/>
              <a:gd name="connsiteX0" fmla="*/ 787 w 10130180"/>
              <a:gd name="connsiteY0" fmla="*/ 5015164 h 10147571"/>
              <a:gd name="connsiteX1" fmla="*/ 1895592 w 10130180"/>
              <a:gd name="connsiteY1" fmla="*/ 1973101 h 10147571"/>
              <a:gd name="connsiteX2" fmla="*/ 5039562 w 10130180"/>
              <a:gd name="connsiteY2" fmla="*/ 4 h 10147571"/>
              <a:gd name="connsiteX3" fmla="*/ 8068320 w 10130180"/>
              <a:gd name="connsiteY3" fmla="*/ 1806815 h 10147571"/>
              <a:gd name="connsiteX4" fmla="*/ 10127493 w 10130180"/>
              <a:gd name="connsiteY4" fmla="*/ 5095737 h 10147571"/>
              <a:gd name="connsiteX5" fmla="*/ 8335579 w 10130180"/>
              <a:gd name="connsiteY5" fmla="*/ 8034268 h 10147571"/>
              <a:gd name="connsiteX6" fmla="*/ 5178959 w 10130180"/>
              <a:gd name="connsiteY6" fmla="*/ 10146384 h 10147571"/>
              <a:gd name="connsiteX7" fmla="*/ 1869466 w 10130180"/>
              <a:gd name="connsiteY7" fmla="*/ 8151833 h 10147571"/>
              <a:gd name="connsiteX8" fmla="*/ 787 w 10130180"/>
              <a:gd name="connsiteY8" fmla="*/ 5015164 h 10147571"/>
              <a:gd name="connsiteX0" fmla="*/ 787 w 10129060"/>
              <a:gd name="connsiteY0" fmla="*/ 5015164 h 10146587"/>
              <a:gd name="connsiteX1" fmla="*/ 1895592 w 10129060"/>
              <a:gd name="connsiteY1" fmla="*/ 1973101 h 10146587"/>
              <a:gd name="connsiteX2" fmla="*/ 5039562 w 10129060"/>
              <a:gd name="connsiteY2" fmla="*/ 4 h 10146587"/>
              <a:gd name="connsiteX3" fmla="*/ 8068320 w 10129060"/>
              <a:gd name="connsiteY3" fmla="*/ 1806815 h 10146587"/>
              <a:gd name="connsiteX4" fmla="*/ 10127493 w 10129060"/>
              <a:gd name="connsiteY4" fmla="*/ 5095737 h 10146587"/>
              <a:gd name="connsiteX5" fmla="*/ 8354931 w 10129060"/>
              <a:gd name="connsiteY5" fmla="*/ 8043945 h 10146587"/>
              <a:gd name="connsiteX6" fmla="*/ 5178959 w 10129060"/>
              <a:gd name="connsiteY6" fmla="*/ 10146384 h 10146587"/>
              <a:gd name="connsiteX7" fmla="*/ 1869466 w 10129060"/>
              <a:gd name="connsiteY7" fmla="*/ 8151833 h 10146587"/>
              <a:gd name="connsiteX8" fmla="*/ 787 w 10129060"/>
              <a:gd name="connsiteY8" fmla="*/ 5015164 h 10146587"/>
              <a:gd name="connsiteX0" fmla="*/ 787 w 10129060"/>
              <a:gd name="connsiteY0" fmla="*/ 5015164 h 10146587"/>
              <a:gd name="connsiteX1" fmla="*/ 1895592 w 10129060"/>
              <a:gd name="connsiteY1" fmla="*/ 1973101 h 10146587"/>
              <a:gd name="connsiteX2" fmla="*/ 5039562 w 10129060"/>
              <a:gd name="connsiteY2" fmla="*/ 4 h 10146587"/>
              <a:gd name="connsiteX3" fmla="*/ 8068320 w 10129060"/>
              <a:gd name="connsiteY3" fmla="*/ 1806815 h 10146587"/>
              <a:gd name="connsiteX4" fmla="*/ 10127493 w 10129060"/>
              <a:gd name="connsiteY4" fmla="*/ 5095737 h 10146587"/>
              <a:gd name="connsiteX5" fmla="*/ 8354931 w 10129060"/>
              <a:gd name="connsiteY5" fmla="*/ 8043945 h 10146587"/>
              <a:gd name="connsiteX6" fmla="*/ 5178959 w 10129060"/>
              <a:gd name="connsiteY6" fmla="*/ 10146384 h 10146587"/>
              <a:gd name="connsiteX7" fmla="*/ 1869466 w 10129060"/>
              <a:gd name="connsiteY7" fmla="*/ 8151833 h 10146587"/>
              <a:gd name="connsiteX8" fmla="*/ 787 w 10129060"/>
              <a:gd name="connsiteY8" fmla="*/ 5015164 h 10146587"/>
              <a:gd name="connsiteX0" fmla="*/ 787 w 10129243"/>
              <a:gd name="connsiteY0" fmla="*/ 5015164 h 10146587"/>
              <a:gd name="connsiteX1" fmla="*/ 1895592 w 10129243"/>
              <a:gd name="connsiteY1" fmla="*/ 1973101 h 10146587"/>
              <a:gd name="connsiteX2" fmla="*/ 5039562 w 10129243"/>
              <a:gd name="connsiteY2" fmla="*/ 4 h 10146587"/>
              <a:gd name="connsiteX3" fmla="*/ 8068320 w 10129243"/>
              <a:gd name="connsiteY3" fmla="*/ 1806815 h 10146587"/>
              <a:gd name="connsiteX4" fmla="*/ 10127493 w 10129243"/>
              <a:gd name="connsiteY4" fmla="*/ 5095737 h 10146587"/>
              <a:gd name="connsiteX5" fmla="*/ 8354931 w 10129243"/>
              <a:gd name="connsiteY5" fmla="*/ 8043945 h 10146587"/>
              <a:gd name="connsiteX6" fmla="*/ 5178959 w 10129243"/>
              <a:gd name="connsiteY6" fmla="*/ 10146384 h 10146587"/>
              <a:gd name="connsiteX7" fmla="*/ 1869466 w 10129243"/>
              <a:gd name="connsiteY7" fmla="*/ 8151833 h 10146587"/>
              <a:gd name="connsiteX8" fmla="*/ 787 w 10129243"/>
              <a:gd name="connsiteY8" fmla="*/ 5015164 h 10146587"/>
              <a:gd name="connsiteX0" fmla="*/ 787 w 10128135"/>
              <a:gd name="connsiteY0" fmla="*/ 5015164 h 10146587"/>
              <a:gd name="connsiteX1" fmla="*/ 1895592 w 10128135"/>
              <a:gd name="connsiteY1" fmla="*/ 1973101 h 10146587"/>
              <a:gd name="connsiteX2" fmla="*/ 5039562 w 10128135"/>
              <a:gd name="connsiteY2" fmla="*/ 4 h 10146587"/>
              <a:gd name="connsiteX3" fmla="*/ 8068320 w 10128135"/>
              <a:gd name="connsiteY3" fmla="*/ 1806815 h 10146587"/>
              <a:gd name="connsiteX4" fmla="*/ 10127493 w 10128135"/>
              <a:gd name="connsiteY4" fmla="*/ 5095737 h 10146587"/>
              <a:gd name="connsiteX5" fmla="*/ 8354931 w 10128135"/>
              <a:gd name="connsiteY5" fmla="*/ 8043945 h 10146587"/>
              <a:gd name="connsiteX6" fmla="*/ 5178959 w 10128135"/>
              <a:gd name="connsiteY6" fmla="*/ 10146384 h 10146587"/>
              <a:gd name="connsiteX7" fmla="*/ 1869466 w 10128135"/>
              <a:gd name="connsiteY7" fmla="*/ 8151833 h 10146587"/>
              <a:gd name="connsiteX8" fmla="*/ 787 w 10128135"/>
              <a:gd name="connsiteY8" fmla="*/ 5015164 h 10146587"/>
              <a:gd name="connsiteX0" fmla="*/ 787 w 10128212"/>
              <a:gd name="connsiteY0" fmla="*/ 5015164 h 10146587"/>
              <a:gd name="connsiteX1" fmla="*/ 1895592 w 10128212"/>
              <a:gd name="connsiteY1" fmla="*/ 1973101 h 10146587"/>
              <a:gd name="connsiteX2" fmla="*/ 5039562 w 10128212"/>
              <a:gd name="connsiteY2" fmla="*/ 4 h 10146587"/>
              <a:gd name="connsiteX3" fmla="*/ 8068320 w 10128212"/>
              <a:gd name="connsiteY3" fmla="*/ 1806815 h 10146587"/>
              <a:gd name="connsiteX4" fmla="*/ 10127493 w 10128212"/>
              <a:gd name="connsiteY4" fmla="*/ 5095737 h 10146587"/>
              <a:gd name="connsiteX5" fmla="*/ 8354931 w 10128212"/>
              <a:gd name="connsiteY5" fmla="*/ 8043945 h 10146587"/>
              <a:gd name="connsiteX6" fmla="*/ 5178959 w 10128212"/>
              <a:gd name="connsiteY6" fmla="*/ 10146384 h 10146587"/>
              <a:gd name="connsiteX7" fmla="*/ 1869466 w 10128212"/>
              <a:gd name="connsiteY7" fmla="*/ 8151833 h 10146587"/>
              <a:gd name="connsiteX8" fmla="*/ 787 w 10128212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8171"/>
              <a:gd name="connsiteY0" fmla="*/ 5015164 h 10146394"/>
              <a:gd name="connsiteX1" fmla="*/ 1895592 w 10128171"/>
              <a:gd name="connsiteY1" fmla="*/ 1973101 h 10146394"/>
              <a:gd name="connsiteX2" fmla="*/ 5039562 w 10128171"/>
              <a:gd name="connsiteY2" fmla="*/ 4 h 10146394"/>
              <a:gd name="connsiteX3" fmla="*/ 8068320 w 10128171"/>
              <a:gd name="connsiteY3" fmla="*/ 1806815 h 10146394"/>
              <a:gd name="connsiteX4" fmla="*/ 10127493 w 10128171"/>
              <a:gd name="connsiteY4" fmla="*/ 5095737 h 10146394"/>
              <a:gd name="connsiteX5" fmla="*/ 8262099 w 10128171"/>
              <a:gd name="connsiteY5" fmla="*/ 8127495 h 10146394"/>
              <a:gd name="connsiteX6" fmla="*/ 5178959 w 10128171"/>
              <a:gd name="connsiteY6" fmla="*/ 10146384 h 10146394"/>
              <a:gd name="connsiteX7" fmla="*/ 1869466 w 10128171"/>
              <a:gd name="connsiteY7" fmla="*/ 8151833 h 10146394"/>
              <a:gd name="connsiteX8" fmla="*/ 787 w 10128171"/>
              <a:gd name="connsiteY8" fmla="*/ 5015164 h 10146394"/>
              <a:gd name="connsiteX0" fmla="*/ 787 w 10128274"/>
              <a:gd name="connsiteY0" fmla="*/ 5015164 h 10146394"/>
              <a:gd name="connsiteX1" fmla="*/ 1895592 w 10128274"/>
              <a:gd name="connsiteY1" fmla="*/ 1973101 h 10146394"/>
              <a:gd name="connsiteX2" fmla="*/ 5039562 w 10128274"/>
              <a:gd name="connsiteY2" fmla="*/ 4 h 10146394"/>
              <a:gd name="connsiteX3" fmla="*/ 8068320 w 10128274"/>
              <a:gd name="connsiteY3" fmla="*/ 1806815 h 10146394"/>
              <a:gd name="connsiteX4" fmla="*/ 10127493 w 10128274"/>
              <a:gd name="connsiteY4" fmla="*/ 5095737 h 10146394"/>
              <a:gd name="connsiteX5" fmla="*/ 8262099 w 10128274"/>
              <a:gd name="connsiteY5" fmla="*/ 8127495 h 10146394"/>
              <a:gd name="connsiteX6" fmla="*/ 5178959 w 10128274"/>
              <a:gd name="connsiteY6" fmla="*/ 10146384 h 10146394"/>
              <a:gd name="connsiteX7" fmla="*/ 1869466 w 10128274"/>
              <a:gd name="connsiteY7" fmla="*/ 8151833 h 10146394"/>
              <a:gd name="connsiteX8" fmla="*/ 787 w 10128274"/>
              <a:gd name="connsiteY8" fmla="*/ 5015164 h 10146394"/>
              <a:gd name="connsiteX0" fmla="*/ 787 w 10129368"/>
              <a:gd name="connsiteY0" fmla="*/ 5015164 h 10146394"/>
              <a:gd name="connsiteX1" fmla="*/ 1895592 w 10129368"/>
              <a:gd name="connsiteY1" fmla="*/ 1973101 h 10146394"/>
              <a:gd name="connsiteX2" fmla="*/ 5039562 w 10129368"/>
              <a:gd name="connsiteY2" fmla="*/ 4 h 10146394"/>
              <a:gd name="connsiteX3" fmla="*/ 8068320 w 10129368"/>
              <a:gd name="connsiteY3" fmla="*/ 1806815 h 10146394"/>
              <a:gd name="connsiteX4" fmla="*/ 10127493 w 10129368"/>
              <a:gd name="connsiteY4" fmla="*/ 5095737 h 10146394"/>
              <a:gd name="connsiteX5" fmla="*/ 8262099 w 10129368"/>
              <a:gd name="connsiteY5" fmla="*/ 8127495 h 10146394"/>
              <a:gd name="connsiteX6" fmla="*/ 5178959 w 10129368"/>
              <a:gd name="connsiteY6" fmla="*/ 10146384 h 10146394"/>
              <a:gd name="connsiteX7" fmla="*/ 1869466 w 10129368"/>
              <a:gd name="connsiteY7" fmla="*/ 8151833 h 10146394"/>
              <a:gd name="connsiteX8" fmla="*/ 787 w 10129368"/>
              <a:gd name="connsiteY8" fmla="*/ 5015164 h 10146394"/>
              <a:gd name="connsiteX0" fmla="*/ 787 w 10211939"/>
              <a:gd name="connsiteY0" fmla="*/ 5015164 h 10146394"/>
              <a:gd name="connsiteX1" fmla="*/ 1895592 w 10211939"/>
              <a:gd name="connsiteY1" fmla="*/ 1973101 h 10146394"/>
              <a:gd name="connsiteX2" fmla="*/ 5039562 w 10211939"/>
              <a:gd name="connsiteY2" fmla="*/ 4 h 10146394"/>
              <a:gd name="connsiteX3" fmla="*/ 8068320 w 10211939"/>
              <a:gd name="connsiteY3" fmla="*/ 1806815 h 10146394"/>
              <a:gd name="connsiteX4" fmla="*/ 10127493 w 10211939"/>
              <a:gd name="connsiteY4" fmla="*/ 5095737 h 10146394"/>
              <a:gd name="connsiteX5" fmla="*/ 9663282 w 10211939"/>
              <a:gd name="connsiteY5" fmla="*/ 6635547 h 10146394"/>
              <a:gd name="connsiteX6" fmla="*/ 8262099 w 10211939"/>
              <a:gd name="connsiteY6" fmla="*/ 8127495 h 10146394"/>
              <a:gd name="connsiteX7" fmla="*/ 5178959 w 10211939"/>
              <a:gd name="connsiteY7" fmla="*/ 10146384 h 10146394"/>
              <a:gd name="connsiteX8" fmla="*/ 1869466 w 10211939"/>
              <a:gd name="connsiteY8" fmla="*/ 8151833 h 10146394"/>
              <a:gd name="connsiteX9" fmla="*/ 787 w 10211939"/>
              <a:gd name="connsiteY9" fmla="*/ 5015164 h 10146394"/>
              <a:gd name="connsiteX0" fmla="*/ 787 w 10129010"/>
              <a:gd name="connsiteY0" fmla="*/ 5015164 h 10146394"/>
              <a:gd name="connsiteX1" fmla="*/ 1895592 w 10129010"/>
              <a:gd name="connsiteY1" fmla="*/ 1973101 h 10146394"/>
              <a:gd name="connsiteX2" fmla="*/ 5039562 w 10129010"/>
              <a:gd name="connsiteY2" fmla="*/ 4 h 10146394"/>
              <a:gd name="connsiteX3" fmla="*/ 8068320 w 10129010"/>
              <a:gd name="connsiteY3" fmla="*/ 1806815 h 10146394"/>
              <a:gd name="connsiteX4" fmla="*/ 10127493 w 10129010"/>
              <a:gd name="connsiteY4" fmla="*/ 5095737 h 10146394"/>
              <a:gd name="connsiteX5" fmla="*/ 9663282 w 10129010"/>
              <a:gd name="connsiteY5" fmla="*/ 6635547 h 10146394"/>
              <a:gd name="connsiteX6" fmla="*/ 8262099 w 10129010"/>
              <a:gd name="connsiteY6" fmla="*/ 8127495 h 10146394"/>
              <a:gd name="connsiteX7" fmla="*/ 5178959 w 10129010"/>
              <a:gd name="connsiteY7" fmla="*/ 10146384 h 10146394"/>
              <a:gd name="connsiteX8" fmla="*/ 1869466 w 10129010"/>
              <a:gd name="connsiteY8" fmla="*/ 8151833 h 10146394"/>
              <a:gd name="connsiteX9" fmla="*/ 787 w 10129010"/>
              <a:gd name="connsiteY9" fmla="*/ 5015164 h 10146394"/>
              <a:gd name="connsiteX0" fmla="*/ 787 w 10129010"/>
              <a:gd name="connsiteY0" fmla="*/ 5015164 h 10146394"/>
              <a:gd name="connsiteX1" fmla="*/ 1895592 w 10129010"/>
              <a:gd name="connsiteY1" fmla="*/ 1973101 h 10146394"/>
              <a:gd name="connsiteX2" fmla="*/ 5039562 w 10129010"/>
              <a:gd name="connsiteY2" fmla="*/ 4 h 10146394"/>
              <a:gd name="connsiteX3" fmla="*/ 8068320 w 10129010"/>
              <a:gd name="connsiteY3" fmla="*/ 1806815 h 10146394"/>
              <a:gd name="connsiteX4" fmla="*/ 10127493 w 10129010"/>
              <a:gd name="connsiteY4" fmla="*/ 5095737 h 10146394"/>
              <a:gd name="connsiteX5" fmla="*/ 9663282 w 10129010"/>
              <a:gd name="connsiteY5" fmla="*/ 6635547 h 10146394"/>
              <a:gd name="connsiteX6" fmla="*/ 8262099 w 10129010"/>
              <a:gd name="connsiteY6" fmla="*/ 8127495 h 10146394"/>
              <a:gd name="connsiteX7" fmla="*/ 5178959 w 10129010"/>
              <a:gd name="connsiteY7" fmla="*/ 10146384 h 10146394"/>
              <a:gd name="connsiteX8" fmla="*/ 1869466 w 10129010"/>
              <a:gd name="connsiteY8" fmla="*/ 8151833 h 10146394"/>
              <a:gd name="connsiteX9" fmla="*/ 787 w 10129010"/>
              <a:gd name="connsiteY9" fmla="*/ 5015164 h 10146394"/>
              <a:gd name="connsiteX0" fmla="*/ 787 w 10129010"/>
              <a:gd name="connsiteY0" fmla="*/ 5015164 h 10146394"/>
              <a:gd name="connsiteX1" fmla="*/ 1895592 w 10129010"/>
              <a:gd name="connsiteY1" fmla="*/ 1973101 h 10146394"/>
              <a:gd name="connsiteX2" fmla="*/ 5039562 w 10129010"/>
              <a:gd name="connsiteY2" fmla="*/ 4 h 10146394"/>
              <a:gd name="connsiteX3" fmla="*/ 8068320 w 10129010"/>
              <a:gd name="connsiteY3" fmla="*/ 1806815 h 10146394"/>
              <a:gd name="connsiteX4" fmla="*/ 10127493 w 10129010"/>
              <a:gd name="connsiteY4" fmla="*/ 5095737 h 10146394"/>
              <a:gd name="connsiteX5" fmla="*/ 9663282 w 10129010"/>
              <a:gd name="connsiteY5" fmla="*/ 6635547 h 10146394"/>
              <a:gd name="connsiteX6" fmla="*/ 8262099 w 10129010"/>
              <a:gd name="connsiteY6" fmla="*/ 8127495 h 10146394"/>
              <a:gd name="connsiteX7" fmla="*/ 5178959 w 10129010"/>
              <a:gd name="connsiteY7" fmla="*/ 10146384 h 10146394"/>
              <a:gd name="connsiteX8" fmla="*/ 1869466 w 10129010"/>
              <a:gd name="connsiteY8" fmla="*/ 8151833 h 10146394"/>
              <a:gd name="connsiteX9" fmla="*/ 787 w 10129010"/>
              <a:gd name="connsiteY9" fmla="*/ 5015164 h 10146394"/>
              <a:gd name="connsiteX0" fmla="*/ 787 w 10129010"/>
              <a:gd name="connsiteY0" fmla="*/ 5015164 h 10158584"/>
              <a:gd name="connsiteX1" fmla="*/ 1895592 w 10129010"/>
              <a:gd name="connsiteY1" fmla="*/ 1973101 h 10158584"/>
              <a:gd name="connsiteX2" fmla="*/ 5039562 w 10129010"/>
              <a:gd name="connsiteY2" fmla="*/ 4 h 10158584"/>
              <a:gd name="connsiteX3" fmla="*/ 8068320 w 10129010"/>
              <a:gd name="connsiteY3" fmla="*/ 1806815 h 10158584"/>
              <a:gd name="connsiteX4" fmla="*/ 10127493 w 10129010"/>
              <a:gd name="connsiteY4" fmla="*/ 5095737 h 10158584"/>
              <a:gd name="connsiteX5" fmla="*/ 9663282 w 10129010"/>
              <a:gd name="connsiteY5" fmla="*/ 6635547 h 10158584"/>
              <a:gd name="connsiteX6" fmla="*/ 8262099 w 10129010"/>
              <a:gd name="connsiteY6" fmla="*/ 8127495 h 10158584"/>
              <a:gd name="connsiteX7" fmla="*/ 5178959 w 10129010"/>
              <a:gd name="connsiteY7" fmla="*/ 10146384 h 10158584"/>
              <a:gd name="connsiteX8" fmla="*/ 1869466 w 10129010"/>
              <a:gd name="connsiteY8" fmla="*/ 8151833 h 10158584"/>
              <a:gd name="connsiteX9" fmla="*/ 787 w 10129010"/>
              <a:gd name="connsiteY9" fmla="*/ 5015164 h 10158584"/>
              <a:gd name="connsiteX0" fmla="*/ 787 w 10129010"/>
              <a:gd name="connsiteY0" fmla="*/ 5015164 h 10158584"/>
              <a:gd name="connsiteX1" fmla="*/ 1895592 w 10129010"/>
              <a:gd name="connsiteY1" fmla="*/ 1973101 h 10158584"/>
              <a:gd name="connsiteX2" fmla="*/ 5039562 w 10129010"/>
              <a:gd name="connsiteY2" fmla="*/ 4 h 10158584"/>
              <a:gd name="connsiteX3" fmla="*/ 8068320 w 10129010"/>
              <a:gd name="connsiteY3" fmla="*/ 1806815 h 10158584"/>
              <a:gd name="connsiteX4" fmla="*/ 10127493 w 10129010"/>
              <a:gd name="connsiteY4" fmla="*/ 5095737 h 10158584"/>
              <a:gd name="connsiteX5" fmla="*/ 9663282 w 10129010"/>
              <a:gd name="connsiteY5" fmla="*/ 6635547 h 10158584"/>
              <a:gd name="connsiteX6" fmla="*/ 8262099 w 10129010"/>
              <a:gd name="connsiteY6" fmla="*/ 8127495 h 10158584"/>
              <a:gd name="connsiteX7" fmla="*/ 5178959 w 10129010"/>
              <a:gd name="connsiteY7" fmla="*/ 10146384 h 10158584"/>
              <a:gd name="connsiteX8" fmla="*/ 1869466 w 10129010"/>
              <a:gd name="connsiteY8" fmla="*/ 8151833 h 10158584"/>
              <a:gd name="connsiteX9" fmla="*/ 787 w 10129010"/>
              <a:gd name="connsiteY9" fmla="*/ 5015164 h 10158584"/>
              <a:gd name="connsiteX0" fmla="*/ 787 w 10129010"/>
              <a:gd name="connsiteY0" fmla="*/ 5015164 h 10161391"/>
              <a:gd name="connsiteX1" fmla="*/ 1895592 w 10129010"/>
              <a:gd name="connsiteY1" fmla="*/ 1973101 h 10161391"/>
              <a:gd name="connsiteX2" fmla="*/ 5039562 w 10129010"/>
              <a:gd name="connsiteY2" fmla="*/ 4 h 10161391"/>
              <a:gd name="connsiteX3" fmla="*/ 8068320 w 10129010"/>
              <a:gd name="connsiteY3" fmla="*/ 1806815 h 10161391"/>
              <a:gd name="connsiteX4" fmla="*/ 10127493 w 10129010"/>
              <a:gd name="connsiteY4" fmla="*/ 5095737 h 10161391"/>
              <a:gd name="connsiteX5" fmla="*/ 9663282 w 10129010"/>
              <a:gd name="connsiteY5" fmla="*/ 6635547 h 10161391"/>
              <a:gd name="connsiteX6" fmla="*/ 8262099 w 10129010"/>
              <a:gd name="connsiteY6" fmla="*/ 8127495 h 10161391"/>
              <a:gd name="connsiteX7" fmla="*/ 5178959 w 10129010"/>
              <a:gd name="connsiteY7" fmla="*/ 10146384 h 10161391"/>
              <a:gd name="connsiteX8" fmla="*/ 1869466 w 10129010"/>
              <a:gd name="connsiteY8" fmla="*/ 8151833 h 10161391"/>
              <a:gd name="connsiteX9" fmla="*/ 787 w 10129010"/>
              <a:gd name="connsiteY9" fmla="*/ 5015164 h 10161391"/>
              <a:gd name="connsiteX0" fmla="*/ 787 w 10129010"/>
              <a:gd name="connsiteY0" fmla="*/ 5015164 h 10165212"/>
              <a:gd name="connsiteX1" fmla="*/ 1895592 w 10129010"/>
              <a:gd name="connsiteY1" fmla="*/ 1973101 h 10165212"/>
              <a:gd name="connsiteX2" fmla="*/ 5039562 w 10129010"/>
              <a:gd name="connsiteY2" fmla="*/ 4 h 10165212"/>
              <a:gd name="connsiteX3" fmla="*/ 8068320 w 10129010"/>
              <a:gd name="connsiteY3" fmla="*/ 1806815 h 10165212"/>
              <a:gd name="connsiteX4" fmla="*/ 10127493 w 10129010"/>
              <a:gd name="connsiteY4" fmla="*/ 5095737 h 10165212"/>
              <a:gd name="connsiteX5" fmla="*/ 9663282 w 10129010"/>
              <a:gd name="connsiteY5" fmla="*/ 6635547 h 10165212"/>
              <a:gd name="connsiteX6" fmla="*/ 8262099 w 10129010"/>
              <a:gd name="connsiteY6" fmla="*/ 8127495 h 10165212"/>
              <a:gd name="connsiteX7" fmla="*/ 5178959 w 10129010"/>
              <a:gd name="connsiteY7" fmla="*/ 10146384 h 10165212"/>
              <a:gd name="connsiteX8" fmla="*/ 1869466 w 10129010"/>
              <a:gd name="connsiteY8" fmla="*/ 8151833 h 10165212"/>
              <a:gd name="connsiteX9" fmla="*/ 787 w 10129010"/>
              <a:gd name="connsiteY9" fmla="*/ 5015164 h 10165212"/>
              <a:gd name="connsiteX0" fmla="*/ 787 w 10129528"/>
              <a:gd name="connsiteY0" fmla="*/ 5015164 h 10165212"/>
              <a:gd name="connsiteX1" fmla="*/ 1895592 w 10129528"/>
              <a:gd name="connsiteY1" fmla="*/ 1973101 h 10165212"/>
              <a:gd name="connsiteX2" fmla="*/ 5039562 w 10129528"/>
              <a:gd name="connsiteY2" fmla="*/ 4 h 10165212"/>
              <a:gd name="connsiteX3" fmla="*/ 8068320 w 10129528"/>
              <a:gd name="connsiteY3" fmla="*/ 1806815 h 10165212"/>
              <a:gd name="connsiteX4" fmla="*/ 9524033 w 10129528"/>
              <a:gd name="connsiteY4" fmla="*/ 3279652 h 10165212"/>
              <a:gd name="connsiteX5" fmla="*/ 10127493 w 10129528"/>
              <a:gd name="connsiteY5" fmla="*/ 5095737 h 10165212"/>
              <a:gd name="connsiteX6" fmla="*/ 9663282 w 10129528"/>
              <a:gd name="connsiteY6" fmla="*/ 6635547 h 10165212"/>
              <a:gd name="connsiteX7" fmla="*/ 8262099 w 10129528"/>
              <a:gd name="connsiteY7" fmla="*/ 8127495 h 10165212"/>
              <a:gd name="connsiteX8" fmla="*/ 5178959 w 10129528"/>
              <a:gd name="connsiteY8" fmla="*/ 10146384 h 10165212"/>
              <a:gd name="connsiteX9" fmla="*/ 1869466 w 10129528"/>
              <a:gd name="connsiteY9" fmla="*/ 8151833 h 10165212"/>
              <a:gd name="connsiteX10" fmla="*/ 787 w 10129528"/>
              <a:gd name="connsiteY10" fmla="*/ 5015164 h 10165212"/>
              <a:gd name="connsiteX0" fmla="*/ 787 w 10129528"/>
              <a:gd name="connsiteY0" fmla="*/ 5015164 h 10165212"/>
              <a:gd name="connsiteX1" fmla="*/ 1895592 w 10129528"/>
              <a:gd name="connsiteY1" fmla="*/ 1973101 h 10165212"/>
              <a:gd name="connsiteX2" fmla="*/ 5039562 w 10129528"/>
              <a:gd name="connsiteY2" fmla="*/ 4 h 10165212"/>
              <a:gd name="connsiteX3" fmla="*/ 8068320 w 10129528"/>
              <a:gd name="connsiteY3" fmla="*/ 1806815 h 10165212"/>
              <a:gd name="connsiteX4" fmla="*/ 9524033 w 10129528"/>
              <a:gd name="connsiteY4" fmla="*/ 3279652 h 10165212"/>
              <a:gd name="connsiteX5" fmla="*/ 10127493 w 10129528"/>
              <a:gd name="connsiteY5" fmla="*/ 5095737 h 10165212"/>
              <a:gd name="connsiteX6" fmla="*/ 9663282 w 10129528"/>
              <a:gd name="connsiteY6" fmla="*/ 6635547 h 10165212"/>
              <a:gd name="connsiteX7" fmla="*/ 8262099 w 10129528"/>
              <a:gd name="connsiteY7" fmla="*/ 8127495 h 10165212"/>
              <a:gd name="connsiteX8" fmla="*/ 5178959 w 10129528"/>
              <a:gd name="connsiteY8" fmla="*/ 10146384 h 10165212"/>
              <a:gd name="connsiteX9" fmla="*/ 1869466 w 10129528"/>
              <a:gd name="connsiteY9" fmla="*/ 8151833 h 10165212"/>
              <a:gd name="connsiteX10" fmla="*/ 787 w 10129528"/>
              <a:gd name="connsiteY10" fmla="*/ 5015164 h 10165212"/>
              <a:gd name="connsiteX0" fmla="*/ 787 w 10129528"/>
              <a:gd name="connsiteY0" fmla="*/ 5015164 h 10165212"/>
              <a:gd name="connsiteX1" fmla="*/ 1895592 w 10129528"/>
              <a:gd name="connsiteY1" fmla="*/ 1973101 h 10165212"/>
              <a:gd name="connsiteX2" fmla="*/ 5039562 w 10129528"/>
              <a:gd name="connsiteY2" fmla="*/ 4 h 10165212"/>
              <a:gd name="connsiteX3" fmla="*/ 8068320 w 10129528"/>
              <a:gd name="connsiteY3" fmla="*/ 1806815 h 10165212"/>
              <a:gd name="connsiteX4" fmla="*/ 9524033 w 10129528"/>
              <a:gd name="connsiteY4" fmla="*/ 3279652 h 10165212"/>
              <a:gd name="connsiteX5" fmla="*/ 10127493 w 10129528"/>
              <a:gd name="connsiteY5" fmla="*/ 5095737 h 10165212"/>
              <a:gd name="connsiteX6" fmla="*/ 9663282 w 10129528"/>
              <a:gd name="connsiteY6" fmla="*/ 6635547 h 10165212"/>
              <a:gd name="connsiteX7" fmla="*/ 8262099 w 10129528"/>
              <a:gd name="connsiteY7" fmla="*/ 8127495 h 10165212"/>
              <a:gd name="connsiteX8" fmla="*/ 5178959 w 10129528"/>
              <a:gd name="connsiteY8" fmla="*/ 10146384 h 10165212"/>
              <a:gd name="connsiteX9" fmla="*/ 1869466 w 10129528"/>
              <a:gd name="connsiteY9" fmla="*/ 8151833 h 10165212"/>
              <a:gd name="connsiteX10" fmla="*/ 787 w 10129528"/>
              <a:gd name="connsiteY10" fmla="*/ 5015164 h 10165212"/>
              <a:gd name="connsiteX0" fmla="*/ 787 w 10132097"/>
              <a:gd name="connsiteY0" fmla="*/ 5015164 h 10165212"/>
              <a:gd name="connsiteX1" fmla="*/ 1895592 w 10132097"/>
              <a:gd name="connsiteY1" fmla="*/ 1973101 h 10165212"/>
              <a:gd name="connsiteX2" fmla="*/ 5039562 w 10132097"/>
              <a:gd name="connsiteY2" fmla="*/ 4 h 10165212"/>
              <a:gd name="connsiteX3" fmla="*/ 8068320 w 10132097"/>
              <a:gd name="connsiteY3" fmla="*/ 1806815 h 10165212"/>
              <a:gd name="connsiteX4" fmla="*/ 9524033 w 10132097"/>
              <a:gd name="connsiteY4" fmla="*/ 3279652 h 10165212"/>
              <a:gd name="connsiteX5" fmla="*/ 10127493 w 10132097"/>
              <a:gd name="connsiteY5" fmla="*/ 5095737 h 10165212"/>
              <a:gd name="connsiteX6" fmla="*/ 9663282 w 10132097"/>
              <a:gd name="connsiteY6" fmla="*/ 6635547 h 10165212"/>
              <a:gd name="connsiteX7" fmla="*/ 8262099 w 10132097"/>
              <a:gd name="connsiteY7" fmla="*/ 8127495 h 10165212"/>
              <a:gd name="connsiteX8" fmla="*/ 5178959 w 10132097"/>
              <a:gd name="connsiteY8" fmla="*/ 10146384 h 10165212"/>
              <a:gd name="connsiteX9" fmla="*/ 1869466 w 10132097"/>
              <a:gd name="connsiteY9" fmla="*/ 8151833 h 10165212"/>
              <a:gd name="connsiteX10" fmla="*/ 787 w 10132097"/>
              <a:gd name="connsiteY10" fmla="*/ 5015164 h 10165212"/>
              <a:gd name="connsiteX0" fmla="*/ 787 w 10128369"/>
              <a:gd name="connsiteY0" fmla="*/ 5015164 h 10165212"/>
              <a:gd name="connsiteX1" fmla="*/ 1895592 w 10128369"/>
              <a:gd name="connsiteY1" fmla="*/ 1973101 h 10165212"/>
              <a:gd name="connsiteX2" fmla="*/ 5039562 w 10128369"/>
              <a:gd name="connsiteY2" fmla="*/ 4 h 10165212"/>
              <a:gd name="connsiteX3" fmla="*/ 8068320 w 10128369"/>
              <a:gd name="connsiteY3" fmla="*/ 1806815 h 10165212"/>
              <a:gd name="connsiteX4" fmla="*/ 9524033 w 10128369"/>
              <a:gd name="connsiteY4" fmla="*/ 3279652 h 10165212"/>
              <a:gd name="connsiteX5" fmla="*/ 10127493 w 10128369"/>
              <a:gd name="connsiteY5" fmla="*/ 5095737 h 10165212"/>
              <a:gd name="connsiteX6" fmla="*/ 9663282 w 10128369"/>
              <a:gd name="connsiteY6" fmla="*/ 6635547 h 10165212"/>
              <a:gd name="connsiteX7" fmla="*/ 8262099 w 10128369"/>
              <a:gd name="connsiteY7" fmla="*/ 8127495 h 10165212"/>
              <a:gd name="connsiteX8" fmla="*/ 5178959 w 10128369"/>
              <a:gd name="connsiteY8" fmla="*/ 10146384 h 10165212"/>
              <a:gd name="connsiteX9" fmla="*/ 1869466 w 10128369"/>
              <a:gd name="connsiteY9" fmla="*/ 8151833 h 10165212"/>
              <a:gd name="connsiteX10" fmla="*/ 787 w 10128369"/>
              <a:gd name="connsiteY10" fmla="*/ 5015164 h 10165212"/>
              <a:gd name="connsiteX0" fmla="*/ 787 w 10128675"/>
              <a:gd name="connsiteY0" fmla="*/ 5015164 h 10165212"/>
              <a:gd name="connsiteX1" fmla="*/ 1895592 w 10128675"/>
              <a:gd name="connsiteY1" fmla="*/ 1973101 h 10165212"/>
              <a:gd name="connsiteX2" fmla="*/ 5039562 w 10128675"/>
              <a:gd name="connsiteY2" fmla="*/ 4 h 10165212"/>
              <a:gd name="connsiteX3" fmla="*/ 8068320 w 10128675"/>
              <a:gd name="connsiteY3" fmla="*/ 1806815 h 10165212"/>
              <a:gd name="connsiteX4" fmla="*/ 9524033 w 10128675"/>
              <a:gd name="connsiteY4" fmla="*/ 3279652 h 10165212"/>
              <a:gd name="connsiteX5" fmla="*/ 10127493 w 10128675"/>
              <a:gd name="connsiteY5" fmla="*/ 5095737 h 10165212"/>
              <a:gd name="connsiteX6" fmla="*/ 9663282 w 10128675"/>
              <a:gd name="connsiteY6" fmla="*/ 6635547 h 10165212"/>
              <a:gd name="connsiteX7" fmla="*/ 8262099 w 10128675"/>
              <a:gd name="connsiteY7" fmla="*/ 8127495 h 10165212"/>
              <a:gd name="connsiteX8" fmla="*/ 5178959 w 10128675"/>
              <a:gd name="connsiteY8" fmla="*/ 10146384 h 10165212"/>
              <a:gd name="connsiteX9" fmla="*/ 1869466 w 10128675"/>
              <a:gd name="connsiteY9" fmla="*/ 8151833 h 10165212"/>
              <a:gd name="connsiteX10" fmla="*/ 787 w 10128675"/>
              <a:gd name="connsiteY10" fmla="*/ 5015164 h 10165212"/>
              <a:gd name="connsiteX0" fmla="*/ 787 w 10128675"/>
              <a:gd name="connsiteY0" fmla="*/ 5015164 h 10165212"/>
              <a:gd name="connsiteX1" fmla="*/ 1895592 w 10128675"/>
              <a:gd name="connsiteY1" fmla="*/ 1973101 h 10165212"/>
              <a:gd name="connsiteX2" fmla="*/ 5039562 w 10128675"/>
              <a:gd name="connsiteY2" fmla="*/ 4 h 10165212"/>
              <a:gd name="connsiteX3" fmla="*/ 8068320 w 10128675"/>
              <a:gd name="connsiteY3" fmla="*/ 1806815 h 10165212"/>
              <a:gd name="connsiteX4" fmla="*/ 9524033 w 10128675"/>
              <a:gd name="connsiteY4" fmla="*/ 3279652 h 10165212"/>
              <a:gd name="connsiteX5" fmla="*/ 10127493 w 10128675"/>
              <a:gd name="connsiteY5" fmla="*/ 5095737 h 10165212"/>
              <a:gd name="connsiteX6" fmla="*/ 9663282 w 10128675"/>
              <a:gd name="connsiteY6" fmla="*/ 6635547 h 10165212"/>
              <a:gd name="connsiteX7" fmla="*/ 8262099 w 10128675"/>
              <a:gd name="connsiteY7" fmla="*/ 8127495 h 10165212"/>
              <a:gd name="connsiteX8" fmla="*/ 5178959 w 10128675"/>
              <a:gd name="connsiteY8" fmla="*/ 10146384 h 10165212"/>
              <a:gd name="connsiteX9" fmla="*/ 1869466 w 10128675"/>
              <a:gd name="connsiteY9" fmla="*/ 8151833 h 10165212"/>
              <a:gd name="connsiteX10" fmla="*/ 787 w 10128675"/>
              <a:gd name="connsiteY10" fmla="*/ 5015164 h 10165212"/>
              <a:gd name="connsiteX0" fmla="*/ 787 w 10128675"/>
              <a:gd name="connsiteY0" fmla="*/ 5015424 h 10165472"/>
              <a:gd name="connsiteX1" fmla="*/ 1895592 w 10128675"/>
              <a:gd name="connsiteY1" fmla="*/ 1973361 h 10165472"/>
              <a:gd name="connsiteX2" fmla="*/ 5039562 w 10128675"/>
              <a:gd name="connsiteY2" fmla="*/ 264 h 10165472"/>
              <a:gd name="connsiteX3" fmla="*/ 8068320 w 10128675"/>
              <a:gd name="connsiteY3" fmla="*/ 1807075 h 10165472"/>
              <a:gd name="connsiteX4" fmla="*/ 9524033 w 10128675"/>
              <a:gd name="connsiteY4" fmla="*/ 3279912 h 10165472"/>
              <a:gd name="connsiteX5" fmla="*/ 10127493 w 10128675"/>
              <a:gd name="connsiteY5" fmla="*/ 5095997 h 10165472"/>
              <a:gd name="connsiteX6" fmla="*/ 9663282 w 10128675"/>
              <a:gd name="connsiteY6" fmla="*/ 6635807 h 10165472"/>
              <a:gd name="connsiteX7" fmla="*/ 8262099 w 10128675"/>
              <a:gd name="connsiteY7" fmla="*/ 8127755 h 10165472"/>
              <a:gd name="connsiteX8" fmla="*/ 5178959 w 10128675"/>
              <a:gd name="connsiteY8" fmla="*/ 10146644 h 10165472"/>
              <a:gd name="connsiteX9" fmla="*/ 1869466 w 10128675"/>
              <a:gd name="connsiteY9" fmla="*/ 8152093 h 10165472"/>
              <a:gd name="connsiteX10" fmla="*/ 787 w 10128675"/>
              <a:gd name="connsiteY10" fmla="*/ 5015424 h 10165472"/>
              <a:gd name="connsiteX0" fmla="*/ 787 w 10128675"/>
              <a:gd name="connsiteY0" fmla="*/ 5015424 h 10165472"/>
              <a:gd name="connsiteX1" fmla="*/ 1895592 w 10128675"/>
              <a:gd name="connsiteY1" fmla="*/ 1973361 h 10165472"/>
              <a:gd name="connsiteX2" fmla="*/ 5039562 w 10128675"/>
              <a:gd name="connsiteY2" fmla="*/ 264 h 10165472"/>
              <a:gd name="connsiteX3" fmla="*/ 8068320 w 10128675"/>
              <a:gd name="connsiteY3" fmla="*/ 1807075 h 10165472"/>
              <a:gd name="connsiteX4" fmla="*/ 9524033 w 10128675"/>
              <a:gd name="connsiteY4" fmla="*/ 3279912 h 10165472"/>
              <a:gd name="connsiteX5" fmla="*/ 10127493 w 10128675"/>
              <a:gd name="connsiteY5" fmla="*/ 5095997 h 10165472"/>
              <a:gd name="connsiteX6" fmla="*/ 9663282 w 10128675"/>
              <a:gd name="connsiteY6" fmla="*/ 6635807 h 10165472"/>
              <a:gd name="connsiteX7" fmla="*/ 8262099 w 10128675"/>
              <a:gd name="connsiteY7" fmla="*/ 8127755 h 10165472"/>
              <a:gd name="connsiteX8" fmla="*/ 5178959 w 10128675"/>
              <a:gd name="connsiteY8" fmla="*/ 10146644 h 10165472"/>
              <a:gd name="connsiteX9" fmla="*/ 1869466 w 10128675"/>
              <a:gd name="connsiteY9" fmla="*/ 8152093 h 10165472"/>
              <a:gd name="connsiteX10" fmla="*/ 787 w 10128675"/>
              <a:gd name="connsiteY10" fmla="*/ 5015424 h 10165472"/>
              <a:gd name="connsiteX0" fmla="*/ 777 w 10128665"/>
              <a:gd name="connsiteY0" fmla="*/ 5015424 h 10165472"/>
              <a:gd name="connsiteX1" fmla="*/ 1895582 w 10128665"/>
              <a:gd name="connsiteY1" fmla="*/ 1973361 h 10165472"/>
              <a:gd name="connsiteX2" fmla="*/ 5039552 w 10128665"/>
              <a:gd name="connsiteY2" fmla="*/ 264 h 10165472"/>
              <a:gd name="connsiteX3" fmla="*/ 8068310 w 10128665"/>
              <a:gd name="connsiteY3" fmla="*/ 1807075 h 10165472"/>
              <a:gd name="connsiteX4" fmla="*/ 9524023 w 10128665"/>
              <a:gd name="connsiteY4" fmla="*/ 3279912 h 10165472"/>
              <a:gd name="connsiteX5" fmla="*/ 10127483 w 10128665"/>
              <a:gd name="connsiteY5" fmla="*/ 5095997 h 10165472"/>
              <a:gd name="connsiteX6" fmla="*/ 9663272 w 10128665"/>
              <a:gd name="connsiteY6" fmla="*/ 6635807 h 10165472"/>
              <a:gd name="connsiteX7" fmla="*/ 8262089 w 10128665"/>
              <a:gd name="connsiteY7" fmla="*/ 8127755 h 10165472"/>
              <a:gd name="connsiteX8" fmla="*/ 5178949 w 10128665"/>
              <a:gd name="connsiteY8" fmla="*/ 10146644 h 10165472"/>
              <a:gd name="connsiteX9" fmla="*/ 1869456 w 10128665"/>
              <a:gd name="connsiteY9" fmla="*/ 8152093 h 10165472"/>
              <a:gd name="connsiteX10" fmla="*/ 777 w 10128665"/>
              <a:gd name="connsiteY10" fmla="*/ 5015424 h 10165472"/>
              <a:gd name="connsiteX0" fmla="*/ 777 w 10128665"/>
              <a:gd name="connsiteY0" fmla="*/ 5015424 h 10165653"/>
              <a:gd name="connsiteX1" fmla="*/ 1895582 w 10128665"/>
              <a:gd name="connsiteY1" fmla="*/ 1973361 h 10165653"/>
              <a:gd name="connsiteX2" fmla="*/ 5039552 w 10128665"/>
              <a:gd name="connsiteY2" fmla="*/ 264 h 10165653"/>
              <a:gd name="connsiteX3" fmla="*/ 8068310 w 10128665"/>
              <a:gd name="connsiteY3" fmla="*/ 1807075 h 10165653"/>
              <a:gd name="connsiteX4" fmla="*/ 9524023 w 10128665"/>
              <a:gd name="connsiteY4" fmla="*/ 3279912 h 10165653"/>
              <a:gd name="connsiteX5" fmla="*/ 10127483 w 10128665"/>
              <a:gd name="connsiteY5" fmla="*/ 5095997 h 10165653"/>
              <a:gd name="connsiteX6" fmla="*/ 9663272 w 10128665"/>
              <a:gd name="connsiteY6" fmla="*/ 6635807 h 10165653"/>
              <a:gd name="connsiteX7" fmla="*/ 8262089 w 10128665"/>
              <a:gd name="connsiteY7" fmla="*/ 8127755 h 10165653"/>
              <a:gd name="connsiteX8" fmla="*/ 5178949 w 10128665"/>
              <a:gd name="connsiteY8" fmla="*/ 10146644 h 10165653"/>
              <a:gd name="connsiteX9" fmla="*/ 1869456 w 10128665"/>
              <a:gd name="connsiteY9" fmla="*/ 8152093 h 10165653"/>
              <a:gd name="connsiteX10" fmla="*/ 777 w 10128665"/>
              <a:gd name="connsiteY10" fmla="*/ 5015424 h 10165653"/>
              <a:gd name="connsiteX0" fmla="*/ 781 w 10128669"/>
              <a:gd name="connsiteY0" fmla="*/ 5015424 h 10165653"/>
              <a:gd name="connsiteX1" fmla="*/ 1895586 w 10128669"/>
              <a:gd name="connsiteY1" fmla="*/ 1973361 h 10165653"/>
              <a:gd name="connsiteX2" fmla="*/ 5039556 w 10128669"/>
              <a:gd name="connsiteY2" fmla="*/ 264 h 10165653"/>
              <a:gd name="connsiteX3" fmla="*/ 8068314 w 10128669"/>
              <a:gd name="connsiteY3" fmla="*/ 1807075 h 10165653"/>
              <a:gd name="connsiteX4" fmla="*/ 9524027 w 10128669"/>
              <a:gd name="connsiteY4" fmla="*/ 3279912 h 10165653"/>
              <a:gd name="connsiteX5" fmla="*/ 10127487 w 10128669"/>
              <a:gd name="connsiteY5" fmla="*/ 5095997 h 10165653"/>
              <a:gd name="connsiteX6" fmla="*/ 9663276 w 10128669"/>
              <a:gd name="connsiteY6" fmla="*/ 6635807 h 10165653"/>
              <a:gd name="connsiteX7" fmla="*/ 8262093 w 10128669"/>
              <a:gd name="connsiteY7" fmla="*/ 8127755 h 10165653"/>
              <a:gd name="connsiteX8" fmla="*/ 5178953 w 10128669"/>
              <a:gd name="connsiteY8" fmla="*/ 10146644 h 10165653"/>
              <a:gd name="connsiteX9" fmla="*/ 1869460 w 10128669"/>
              <a:gd name="connsiteY9" fmla="*/ 8152093 h 10165653"/>
              <a:gd name="connsiteX10" fmla="*/ 781 w 10128669"/>
              <a:gd name="connsiteY10" fmla="*/ 5015424 h 10165653"/>
              <a:gd name="connsiteX0" fmla="*/ 777 w 10128665"/>
              <a:gd name="connsiteY0" fmla="*/ 5015424 h 10165653"/>
              <a:gd name="connsiteX1" fmla="*/ 1895582 w 10128665"/>
              <a:gd name="connsiteY1" fmla="*/ 1973361 h 10165653"/>
              <a:gd name="connsiteX2" fmla="*/ 5039552 w 10128665"/>
              <a:gd name="connsiteY2" fmla="*/ 264 h 10165653"/>
              <a:gd name="connsiteX3" fmla="*/ 8068310 w 10128665"/>
              <a:gd name="connsiteY3" fmla="*/ 1807075 h 10165653"/>
              <a:gd name="connsiteX4" fmla="*/ 9524023 w 10128665"/>
              <a:gd name="connsiteY4" fmla="*/ 3279912 h 10165653"/>
              <a:gd name="connsiteX5" fmla="*/ 10127483 w 10128665"/>
              <a:gd name="connsiteY5" fmla="*/ 5095997 h 10165653"/>
              <a:gd name="connsiteX6" fmla="*/ 9663272 w 10128665"/>
              <a:gd name="connsiteY6" fmla="*/ 6635807 h 10165653"/>
              <a:gd name="connsiteX7" fmla="*/ 8262089 w 10128665"/>
              <a:gd name="connsiteY7" fmla="*/ 8127755 h 10165653"/>
              <a:gd name="connsiteX8" fmla="*/ 5178949 w 10128665"/>
              <a:gd name="connsiteY8" fmla="*/ 10146644 h 10165653"/>
              <a:gd name="connsiteX9" fmla="*/ 1869456 w 10128665"/>
              <a:gd name="connsiteY9" fmla="*/ 8152093 h 10165653"/>
              <a:gd name="connsiteX10" fmla="*/ 777 w 10128665"/>
              <a:gd name="connsiteY10" fmla="*/ 5015424 h 10165653"/>
              <a:gd name="connsiteX0" fmla="*/ 777 w 10128665"/>
              <a:gd name="connsiteY0" fmla="*/ 5015424 h 10154591"/>
              <a:gd name="connsiteX1" fmla="*/ 1895582 w 10128665"/>
              <a:gd name="connsiteY1" fmla="*/ 1973361 h 10154591"/>
              <a:gd name="connsiteX2" fmla="*/ 5039552 w 10128665"/>
              <a:gd name="connsiteY2" fmla="*/ 264 h 10154591"/>
              <a:gd name="connsiteX3" fmla="*/ 8068310 w 10128665"/>
              <a:gd name="connsiteY3" fmla="*/ 1807075 h 10154591"/>
              <a:gd name="connsiteX4" fmla="*/ 9524023 w 10128665"/>
              <a:gd name="connsiteY4" fmla="*/ 3279912 h 10154591"/>
              <a:gd name="connsiteX5" fmla="*/ 10127483 w 10128665"/>
              <a:gd name="connsiteY5" fmla="*/ 5095997 h 10154591"/>
              <a:gd name="connsiteX6" fmla="*/ 9663272 w 10128665"/>
              <a:gd name="connsiteY6" fmla="*/ 6635807 h 10154591"/>
              <a:gd name="connsiteX7" fmla="*/ 8262089 w 10128665"/>
              <a:gd name="connsiteY7" fmla="*/ 8127755 h 10154591"/>
              <a:gd name="connsiteX8" fmla="*/ 5178949 w 10128665"/>
              <a:gd name="connsiteY8" fmla="*/ 10146644 h 10154591"/>
              <a:gd name="connsiteX9" fmla="*/ 1869456 w 10128665"/>
              <a:gd name="connsiteY9" fmla="*/ 8152093 h 10154591"/>
              <a:gd name="connsiteX10" fmla="*/ 777 w 10128665"/>
              <a:gd name="connsiteY10" fmla="*/ 5015424 h 10154591"/>
              <a:gd name="connsiteX0" fmla="*/ 777 w 10128665"/>
              <a:gd name="connsiteY0" fmla="*/ 5015424 h 10139810"/>
              <a:gd name="connsiteX1" fmla="*/ 1895582 w 10128665"/>
              <a:gd name="connsiteY1" fmla="*/ 1973361 h 10139810"/>
              <a:gd name="connsiteX2" fmla="*/ 5039552 w 10128665"/>
              <a:gd name="connsiteY2" fmla="*/ 264 h 10139810"/>
              <a:gd name="connsiteX3" fmla="*/ 8068310 w 10128665"/>
              <a:gd name="connsiteY3" fmla="*/ 1807075 h 10139810"/>
              <a:gd name="connsiteX4" fmla="*/ 9524023 w 10128665"/>
              <a:gd name="connsiteY4" fmla="*/ 3279912 h 10139810"/>
              <a:gd name="connsiteX5" fmla="*/ 10127483 w 10128665"/>
              <a:gd name="connsiteY5" fmla="*/ 5095997 h 10139810"/>
              <a:gd name="connsiteX6" fmla="*/ 9663272 w 10128665"/>
              <a:gd name="connsiteY6" fmla="*/ 6635807 h 10139810"/>
              <a:gd name="connsiteX7" fmla="*/ 8262089 w 10128665"/>
              <a:gd name="connsiteY7" fmla="*/ 8127755 h 10139810"/>
              <a:gd name="connsiteX8" fmla="*/ 5178949 w 10128665"/>
              <a:gd name="connsiteY8" fmla="*/ 10131776 h 10139810"/>
              <a:gd name="connsiteX9" fmla="*/ 1869456 w 10128665"/>
              <a:gd name="connsiteY9" fmla="*/ 8152093 h 10139810"/>
              <a:gd name="connsiteX10" fmla="*/ 777 w 10128665"/>
              <a:gd name="connsiteY10" fmla="*/ 5015424 h 10139810"/>
              <a:gd name="connsiteX0" fmla="*/ 777 w 10128665"/>
              <a:gd name="connsiteY0" fmla="*/ 5015424 h 10139724"/>
              <a:gd name="connsiteX1" fmla="*/ 1895582 w 10128665"/>
              <a:gd name="connsiteY1" fmla="*/ 1973361 h 10139724"/>
              <a:gd name="connsiteX2" fmla="*/ 5039552 w 10128665"/>
              <a:gd name="connsiteY2" fmla="*/ 264 h 10139724"/>
              <a:gd name="connsiteX3" fmla="*/ 8068310 w 10128665"/>
              <a:gd name="connsiteY3" fmla="*/ 1807075 h 10139724"/>
              <a:gd name="connsiteX4" fmla="*/ 9524023 w 10128665"/>
              <a:gd name="connsiteY4" fmla="*/ 3279912 h 10139724"/>
              <a:gd name="connsiteX5" fmla="*/ 10127483 w 10128665"/>
              <a:gd name="connsiteY5" fmla="*/ 5095997 h 10139724"/>
              <a:gd name="connsiteX6" fmla="*/ 9663272 w 10128665"/>
              <a:gd name="connsiteY6" fmla="*/ 6635807 h 10139724"/>
              <a:gd name="connsiteX7" fmla="*/ 8262089 w 10128665"/>
              <a:gd name="connsiteY7" fmla="*/ 8127755 h 10139724"/>
              <a:gd name="connsiteX8" fmla="*/ 5178949 w 10128665"/>
              <a:gd name="connsiteY8" fmla="*/ 10131776 h 10139724"/>
              <a:gd name="connsiteX9" fmla="*/ 1869456 w 10128665"/>
              <a:gd name="connsiteY9" fmla="*/ 8152093 h 10139724"/>
              <a:gd name="connsiteX10" fmla="*/ 777 w 10128665"/>
              <a:gd name="connsiteY10" fmla="*/ 5015424 h 10139724"/>
              <a:gd name="connsiteX0" fmla="*/ 777 w 10128665"/>
              <a:gd name="connsiteY0" fmla="*/ 5015424 h 10139682"/>
              <a:gd name="connsiteX1" fmla="*/ 1895582 w 10128665"/>
              <a:gd name="connsiteY1" fmla="*/ 1973361 h 10139682"/>
              <a:gd name="connsiteX2" fmla="*/ 5039552 w 10128665"/>
              <a:gd name="connsiteY2" fmla="*/ 264 h 10139682"/>
              <a:gd name="connsiteX3" fmla="*/ 8068310 w 10128665"/>
              <a:gd name="connsiteY3" fmla="*/ 1807075 h 10139682"/>
              <a:gd name="connsiteX4" fmla="*/ 9524023 w 10128665"/>
              <a:gd name="connsiteY4" fmla="*/ 3279912 h 10139682"/>
              <a:gd name="connsiteX5" fmla="*/ 10127483 w 10128665"/>
              <a:gd name="connsiteY5" fmla="*/ 5095997 h 10139682"/>
              <a:gd name="connsiteX6" fmla="*/ 9663272 w 10128665"/>
              <a:gd name="connsiteY6" fmla="*/ 6635807 h 10139682"/>
              <a:gd name="connsiteX7" fmla="*/ 8262089 w 10128665"/>
              <a:gd name="connsiteY7" fmla="*/ 8127755 h 10139682"/>
              <a:gd name="connsiteX8" fmla="*/ 5178949 w 10128665"/>
              <a:gd name="connsiteY8" fmla="*/ 10131776 h 10139682"/>
              <a:gd name="connsiteX9" fmla="*/ 1869456 w 10128665"/>
              <a:gd name="connsiteY9" fmla="*/ 8152093 h 10139682"/>
              <a:gd name="connsiteX10" fmla="*/ 777 w 10128665"/>
              <a:gd name="connsiteY10" fmla="*/ 5015424 h 10139682"/>
              <a:gd name="connsiteX0" fmla="*/ 777 w 10128665"/>
              <a:gd name="connsiteY0" fmla="*/ 5015424 h 10132673"/>
              <a:gd name="connsiteX1" fmla="*/ 1895582 w 10128665"/>
              <a:gd name="connsiteY1" fmla="*/ 1973361 h 10132673"/>
              <a:gd name="connsiteX2" fmla="*/ 5039552 w 10128665"/>
              <a:gd name="connsiteY2" fmla="*/ 264 h 10132673"/>
              <a:gd name="connsiteX3" fmla="*/ 8068310 w 10128665"/>
              <a:gd name="connsiteY3" fmla="*/ 1807075 h 10132673"/>
              <a:gd name="connsiteX4" fmla="*/ 9524023 w 10128665"/>
              <a:gd name="connsiteY4" fmla="*/ 3279912 h 10132673"/>
              <a:gd name="connsiteX5" fmla="*/ 10127483 w 10128665"/>
              <a:gd name="connsiteY5" fmla="*/ 5095997 h 10132673"/>
              <a:gd name="connsiteX6" fmla="*/ 9663272 w 10128665"/>
              <a:gd name="connsiteY6" fmla="*/ 6635807 h 10132673"/>
              <a:gd name="connsiteX7" fmla="*/ 8262089 w 10128665"/>
              <a:gd name="connsiteY7" fmla="*/ 8127755 h 10132673"/>
              <a:gd name="connsiteX8" fmla="*/ 5178949 w 10128665"/>
              <a:gd name="connsiteY8" fmla="*/ 10131776 h 10132673"/>
              <a:gd name="connsiteX9" fmla="*/ 1869456 w 10128665"/>
              <a:gd name="connsiteY9" fmla="*/ 8152093 h 10132673"/>
              <a:gd name="connsiteX10" fmla="*/ 777 w 10128665"/>
              <a:gd name="connsiteY10" fmla="*/ 5015424 h 10132673"/>
              <a:gd name="connsiteX0" fmla="*/ 777 w 10128665"/>
              <a:gd name="connsiteY0" fmla="*/ 5015424 h 10132673"/>
              <a:gd name="connsiteX1" fmla="*/ 1895582 w 10128665"/>
              <a:gd name="connsiteY1" fmla="*/ 1973361 h 10132673"/>
              <a:gd name="connsiteX2" fmla="*/ 5039552 w 10128665"/>
              <a:gd name="connsiteY2" fmla="*/ 264 h 10132673"/>
              <a:gd name="connsiteX3" fmla="*/ 8068310 w 10128665"/>
              <a:gd name="connsiteY3" fmla="*/ 1807075 h 10132673"/>
              <a:gd name="connsiteX4" fmla="*/ 9524023 w 10128665"/>
              <a:gd name="connsiteY4" fmla="*/ 3279912 h 10132673"/>
              <a:gd name="connsiteX5" fmla="*/ 10127483 w 10128665"/>
              <a:gd name="connsiteY5" fmla="*/ 5095997 h 10132673"/>
              <a:gd name="connsiteX6" fmla="*/ 9663272 w 10128665"/>
              <a:gd name="connsiteY6" fmla="*/ 6635807 h 10132673"/>
              <a:gd name="connsiteX7" fmla="*/ 8262089 w 10128665"/>
              <a:gd name="connsiteY7" fmla="*/ 8127755 h 10132673"/>
              <a:gd name="connsiteX8" fmla="*/ 5178949 w 10128665"/>
              <a:gd name="connsiteY8" fmla="*/ 10131776 h 10132673"/>
              <a:gd name="connsiteX9" fmla="*/ 1869456 w 10128665"/>
              <a:gd name="connsiteY9" fmla="*/ 8152093 h 10132673"/>
              <a:gd name="connsiteX10" fmla="*/ 777 w 10128665"/>
              <a:gd name="connsiteY10" fmla="*/ 5015424 h 10132673"/>
              <a:gd name="connsiteX0" fmla="*/ 777 w 10128665"/>
              <a:gd name="connsiteY0" fmla="*/ 5015424 h 10132673"/>
              <a:gd name="connsiteX1" fmla="*/ 1895582 w 10128665"/>
              <a:gd name="connsiteY1" fmla="*/ 1973361 h 10132673"/>
              <a:gd name="connsiteX2" fmla="*/ 5039552 w 10128665"/>
              <a:gd name="connsiteY2" fmla="*/ 264 h 10132673"/>
              <a:gd name="connsiteX3" fmla="*/ 8068310 w 10128665"/>
              <a:gd name="connsiteY3" fmla="*/ 1807075 h 10132673"/>
              <a:gd name="connsiteX4" fmla="*/ 9524023 w 10128665"/>
              <a:gd name="connsiteY4" fmla="*/ 3279912 h 10132673"/>
              <a:gd name="connsiteX5" fmla="*/ 10127483 w 10128665"/>
              <a:gd name="connsiteY5" fmla="*/ 5095997 h 10132673"/>
              <a:gd name="connsiteX6" fmla="*/ 9663272 w 10128665"/>
              <a:gd name="connsiteY6" fmla="*/ 6635807 h 10132673"/>
              <a:gd name="connsiteX7" fmla="*/ 8262089 w 10128665"/>
              <a:gd name="connsiteY7" fmla="*/ 8127755 h 10132673"/>
              <a:gd name="connsiteX8" fmla="*/ 5178949 w 10128665"/>
              <a:gd name="connsiteY8" fmla="*/ 10131776 h 10132673"/>
              <a:gd name="connsiteX9" fmla="*/ 1869456 w 10128665"/>
              <a:gd name="connsiteY9" fmla="*/ 8152093 h 10132673"/>
              <a:gd name="connsiteX10" fmla="*/ 777 w 10128665"/>
              <a:gd name="connsiteY10" fmla="*/ 5015424 h 10132673"/>
              <a:gd name="connsiteX0" fmla="*/ 777 w 10128665"/>
              <a:gd name="connsiteY0" fmla="*/ 5015424 h 10136221"/>
              <a:gd name="connsiteX1" fmla="*/ 1895582 w 10128665"/>
              <a:gd name="connsiteY1" fmla="*/ 1973361 h 10136221"/>
              <a:gd name="connsiteX2" fmla="*/ 5039552 w 10128665"/>
              <a:gd name="connsiteY2" fmla="*/ 264 h 10136221"/>
              <a:gd name="connsiteX3" fmla="*/ 8068310 w 10128665"/>
              <a:gd name="connsiteY3" fmla="*/ 1807075 h 10136221"/>
              <a:gd name="connsiteX4" fmla="*/ 9524023 w 10128665"/>
              <a:gd name="connsiteY4" fmla="*/ 3279912 h 10136221"/>
              <a:gd name="connsiteX5" fmla="*/ 10127483 w 10128665"/>
              <a:gd name="connsiteY5" fmla="*/ 5095997 h 10136221"/>
              <a:gd name="connsiteX6" fmla="*/ 9663272 w 10128665"/>
              <a:gd name="connsiteY6" fmla="*/ 6635807 h 10136221"/>
              <a:gd name="connsiteX7" fmla="*/ 8262089 w 10128665"/>
              <a:gd name="connsiteY7" fmla="*/ 8127755 h 10136221"/>
              <a:gd name="connsiteX8" fmla="*/ 5178949 w 10128665"/>
              <a:gd name="connsiteY8" fmla="*/ 10131776 h 10136221"/>
              <a:gd name="connsiteX9" fmla="*/ 1869456 w 10128665"/>
              <a:gd name="connsiteY9" fmla="*/ 8152093 h 10136221"/>
              <a:gd name="connsiteX10" fmla="*/ 777 w 10128665"/>
              <a:gd name="connsiteY10" fmla="*/ 5015424 h 10136221"/>
              <a:gd name="connsiteX0" fmla="*/ 777 w 10128665"/>
              <a:gd name="connsiteY0" fmla="*/ 5015424 h 10140893"/>
              <a:gd name="connsiteX1" fmla="*/ 1895582 w 10128665"/>
              <a:gd name="connsiteY1" fmla="*/ 1973361 h 10140893"/>
              <a:gd name="connsiteX2" fmla="*/ 5039552 w 10128665"/>
              <a:gd name="connsiteY2" fmla="*/ 264 h 10140893"/>
              <a:gd name="connsiteX3" fmla="*/ 8068310 w 10128665"/>
              <a:gd name="connsiteY3" fmla="*/ 1807075 h 10140893"/>
              <a:gd name="connsiteX4" fmla="*/ 9524023 w 10128665"/>
              <a:gd name="connsiteY4" fmla="*/ 3279912 h 10140893"/>
              <a:gd name="connsiteX5" fmla="*/ 10127483 w 10128665"/>
              <a:gd name="connsiteY5" fmla="*/ 5095997 h 10140893"/>
              <a:gd name="connsiteX6" fmla="*/ 9663272 w 10128665"/>
              <a:gd name="connsiteY6" fmla="*/ 6635807 h 10140893"/>
              <a:gd name="connsiteX7" fmla="*/ 8262089 w 10128665"/>
              <a:gd name="connsiteY7" fmla="*/ 8127755 h 10140893"/>
              <a:gd name="connsiteX8" fmla="*/ 5178949 w 10128665"/>
              <a:gd name="connsiteY8" fmla="*/ 10131776 h 10140893"/>
              <a:gd name="connsiteX9" fmla="*/ 1869456 w 10128665"/>
              <a:gd name="connsiteY9" fmla="*/ 8152093 h 10140893"/>
              <a:gd name="connsiteX10" fmla="*/ 777 w 10128665"/>
              <a:gd name="connsiteY10" fmla="*/ 5015424 h 10140893"/>
              <a:gd name="connsiteX0" fmla="*/ 777 w 10128665"/>
              <a:gd name="connsiteY0" fmla="*/ 5015424 h 10137040"/>
              <a:gd name="connsiteX1" fmla="*/ 1895582 w 10128665"/>
              <a:gd name="connsiteY1" fmla="*/ 1973361 h 10137040"/>
              <a:gd name="connsiteX2" fmla="*/ 5039552 w 10128665"/>
              <a:gd name="connsiteY2" fmla="*/ 264 h 10137040"/>
              <a:gd name="connsiteX3" fmla="*/ 8068310 w 10128665"/>
              <a:gd name="connsiteY3" fmla="*/ 1807075 h 10137040"/>
              <a:gd name="connsiteX4" fmla="*/ 9524023 w 10128665"/>
              <a:gd name="connsiteY4" fmla="*/ 3279912 h 10137040"/>
              <a:gd name="connsiteX5" fmla="*/ 10127483 w 10128665"/>
              <a:gd name="connsiteY5" fmla="*/ 5095997 h 10137040"/>
              <a:gd name="connsiteX6" fmla="*/ 9663272 w 10128665"/>
              <a:gd name="connsiteY6" fmla="*/ 6635807 h 10137040"/>
              <a:gd name="connsiteX7" fmla="*/ 8262089 w 10128665"/>
              <a:gd name="connsiteY7" fmla="*/ 8127755 h 10137040"/>
              <a:gd name="connsiteX8" fmla="*/ 5178949 w 10128665"/>
              <a:gd name="connsiteY8" fmla="*/ 10131776 h 10137040"/>
              <a:gd name="connsiteX9" fmla="*/ 1869456 w 10128665"/>
              <a:gd name="connsiteY9" fmla="*/ 8152093 h 10137040"/>
              <a:gd name="connsiteX10" fmla="*/ 777 w 10128665"/>
              <a:gd name="connsiteY10" fmla="*/ 5015424 h 10137040"/>
              <a:gd name="connsiteX0" fmla="*/ 777 w 10128665"/>
              <a:gd name="connsiteY0" fmla="*/ 5015424 h 10139847"/>
              <a:gd name="connsiteX1" fmla="*/ 1895582 w 10128665"/>
              <a:gd name="connsiteY1" fmla="*/ 1973361 h 10139847"/>
              <a:gd name="connsiteX2" fmla="*/ 5039552 w 10128665"/>
              <a:gd name="connsiteY2" fmla="*/ 264 h 10139847"/>
              <a:gd name="connsiteX3" fmla="*/ 8068310 w 10128665"/>
              <a:gd name="connsiteY3" fmla="*/ 1807075 h 10139847"/>
              <a:gd name="connsiteX4" fmla="*/ 9524023 w 10128665"/>
              <a:gd name="connsiteY4" fmla="*/ 3279912 h 10139847"/>
              <a:gd name="connsiteX5" fmla="*/ 10127483 w 10128665"/>
              <a:gd name="connsiteY5" fmla="*/ 5095997 h 10139847"/>
              <a:gd name="connsiteX6" fmla="*/ 9663272 w 10128665"/>
              <a:gd name="connsiteY6" fmla="*/ 6635807 h 10139847"/>
              <a:gd name="connsiteX7" fmla="*/ 8262089 w 10128665"/>
              <a:gd name="connsiteY7" fmla="*/ 8127755 h 10139847"/>
              <a:gd name="connsiteX8" fmla="*/ 5178949 w 10128665"/>
              <a:gd name="connsiteY8" fmla="*/ 10131776 h 10139847"/>
              <a:gd name="connsiteX9" fmla="*/ 1869456 w 10128665"/>
              <a:gd name="connsiteY9" fmla="*/ 8152093 h 10139847"/>
              <a:gd name="connsiteX10" fmla="*/ 777 w 10128665"/>
              <a:gd name="connsiteY10" fmla="*/ 5015424 h 10139847"/>
              <a:gd name="connsiteX0" fmla="*/ 777 w 10128665"/>
              <a:gd name="connsiteY0" fmla="*/ 5015424 h 10139847"/>
              <a:gd name="connsiteX1" fmla="*/ 1895582 w 10128665"/>
              <a:gd name="connsiteY1" fmla="*/ 1973361 h 10139847"/>
              <a:gd name="connsiteX2" fmla="*/ 5039552 w 10128665"/>
              <a:gd name="connsiteY2" fmla="*/ 264 h 10139847"/>
              <a:gd name="connsiteX3" fmla="*/ 8068310 w 10128665"/>
              <a:gd name="connsiteY3" fmla="*/ 1807075 h 10139847"/>
              <a:gd name="connsiteX4" fmla="*/ 9524023 w 10128665"/>
              <a:gd name="connsiteY4" fmla="*/ 3279912 h 10139847"/>
              <a:gd name="connsiteX5" fmla="*/ 10127483 w 10128665"/>
              <a:gd name="connsiteY5" fmla="*/ 5095997 h 10139847"/>
              <a:gd name="connsiteX6" fmla="*/ 9663272 w 10128665"/>
              <a:gd name="connsiteY6" fmla="*/ 6635807 h 10139847"/>
              <a:gd name="connsiteX7" fmla="*/ 8262089 w 10128665"/>
              <a:gd name="connsiteY7" fmla="*/ 8127755 h 10139847"/>
              <a:gd name="connsiteX8" fmla="*/ 5178949 w 10128665"/>
              <a:gd name="connsiteY8" fmla="*/ 10131776 h 10139847"/>
              <a:gd name="connsiteX9" fmla="*/ 1869456 w 10128665"/>
              <a:gd name="connsiteY9" fmla="*/ 8152093 h 10139847"/>
              <a:gd name="connsiteX10" fmla="*/ 777 w 10128665"/>
              <a:gd name="connsiteY10" fmla="*/ 5015424 h 10139847"/>
              <a:gd name="connsiteX0" fmla="*/ 777 w 10211929"/>
              <a:gd name="connsiteY0" fmla="*/ 5015424 h 10139847"/>
              <a:gd name="connsiteX1" fmla="*/ 1895582 w 10211929"/>
              <a:gd name="connsiteY1" fmla="*/ 1973361 h 10139847"/>
              <a:gd name="connsiteX2" fmla="*/ 5039552 w 10211929"/>
              <a:gd name="connsiteY2" fmla="*/ 264 h 10139847"/>
              <a:gd name="connsiteX3" fmla="*/ 8068310 w 10211929"/>
              <a:gd name="connsiteY3" fmla="*/ 1807075 h 10139847"/>
              <a:gd name="connsiteX4" fmla="*/ 10127483 w 10211929"/>
              <a:gd name="connsiteY4" fmla="*/ 5095997 h 10139847"/>
              <a:gd name="connsiteX5" fmla="*/ 9663272 w 10211929"/>
              <a:gd name="connsiteY5" fmla="*/ 6635807 h 10139847"/>
              <a:gd name="connsiteX6" fmla="*/ 8262089 w 10211929"/>
              <a:gd name="connsiteY6" fmla="*/ 8127755 h 10139847"/>
              <a:gd name="connsiteX7" fmla="*/ 5178949 w 10211929"/>
              <a:gd name="connsiteY7" fmla="*/ 10131776 h 10139847"/>
              <a:gd name="connsiteX8" fmla="*/ 1869456 w 10211929"/>
              <a:gd name="connsiteY8" fmla="*/ 8152093 h 10139847"/>
              <a:gd name="connsiteX9" fmla="*/ 777 w 10211929"/>
              <a:gd name="connsiteY9" fmla="*/ 5015424 h 10139847"/>
              <a:gd name="connsiteX0" fmla="*/ 777 w 10095194"/>
              <a:gd name="connsiteY0" fmla="*/ 5015424 h 10139847"/>
              <a:gd name="connsiteX1" fmla="*/ 1895582 w 10095194"/>
              <a:gd name="connsiteY1" fmla="*/ 1973361 h 10139847"/>
              <a:gd name="connsiteX2" fmla="*/ 5039552 w 10095194"/>
              <a:gd name="connsiteY2" fmla="*/ 264 h 10139847"/>
              <a:gd name="connsiteX3" fmla="*/ 8068310 w 10095194"/>
              <a:gd name="connsiteY3" fmla="*/ 1807075 h 10139847"/>
              <a:gd name="connsiteX4" fmla="*/ 9989124 w 10095194"/>
              <a:gd name="connsiteY4" fmla="*/ 4086473 h 10139847"/>
              <a:gd name="connsiteX5" fmla="*/ 9663272 w 10095194"/>
              <a:gd name="connsiteY5" fmla="*/ 6635807 h 10139847"/>
              <a:gd name="connsiteX6" fmla="*/ 8262089 w 10095194"/>
              <a:gd name="connsiteY6" fmla="*/ 8127755 h 10139847"/>
              <a:gd name="connsiteX7" fmla="*/ 5178949 w 10095194"/>
              <a:gd name="connsiteY7" fmla="*/ 10131776 h 10139847"/>
              <a:gd name="connsiteX8" fmla="*/ 1869456 w 10095194"/>
              <a:gd name="connsiteY8" fmla="*/ 8152093 h 10139847"/>
              <a:gd name="connsiteX9" fmla="*/ 777 w 10095194"/>
              <a:gd name="connsiteY9" fmla="*/ 5015424 h 10139847"/>
              <a:gd name="connsiteX0" fmla="*/ 777 w 10143243"/>
              <a:gd name="connsiteY0" fmla="*/ 5015424 h 10139847"/>
              <a:gd name="connsiteX1" fmla="*/ 1895582 w 10143243"/>
              <a:gd name="connsiteY1" fmla="*/ 1973361 h 10139847"/>
              <a:gd name="connsiteX2" fmla="*/ 5039552 w 10143243"/>
              <a:gd name="connsiteY2" fmla="*/ 264 h 10139847"/>
              <a:gd name="connsiteX3" fmla="*/ 8068310 w 10143243"/>
              <a:gd name="connsiteY3" fmla="*/ 1807075 h 10139847"/>
              <a:gd name="connsiteX4" fmla="*/ 10047380 w 10143243"/>
              <a:gd name="connsiteY4" fmla="*/ 4369721 h 10139847"/>
              <a:gd name="connsiteX5" fmla="*/ 9663272 w 10143243"/>
              <a:gd name="connsiteY5" fmla="*/ 6635807 h 10139847"/>
              <a:gd name="connsiteX6" fmla="*/ 8262089 w 10143243"/>
              <a:gd name="connsiteY6" fmla="*/ 8127755 h 10139847"/>
              <a:gd name="connsiteX7" fmla="*/ 5178949 w 10143243"/>
              <a:gd name="connsiteY7" fmla="*/ 10131776 h 10139847"/>
              <a:gd name="connsiteX8" fmla="*/ 1869456 w 10143243"/>
              <a:gd name="connsiteY8" fmla="*/ 8152093 h 10139847"/>
              <a:gd name="connsiteX9" fmla="*/ 777 w 10143243"/>
              <a:gd name="connsiteY9" fmla="*/ 5015424 h 10139847"/>
              <a:gd name="connsiteX0" fmla="*/ 777 w 10188867"/>
              <a:gd name="connsiteY0" fmla="*/ 5015424 h 10139847"/>
              <a:gd name="connsiteX1" fmla="*/ 1895582 w 10188867"/>
              <a:gd name="connsiteY1" fmla="*/ 1973361 h 10139847"/>
              <a:gd name="connsiteX2" fmla="*/ 5039552 w 10188867"/>
              <a:gd name="connsiteY2" fmla="*/ 264 h 10139847"/>
              <a:gd name="connsiteX3" fmla="*/ 8068310 w 10188867"/>
              <a:gd name="connsiteY3" fmla="*/ 1807075 h 10139847"/>
              <a:gd name="connsiteX4" fmla="*/ 10100925 w 10188867"/>
              <a:gd name="connsiteY4" fmla="*/ 4654536 h 10139847"/>
              <a:gd name="connsiteX5" fmla="*/ 9663272 w 10188867"/>
              <a:gd name="connsiteY5" fmla="*/ 6635807 h 10139847"/>
              <a:gd name="connsiteX6" fmla="*/ 8262089 w 10188867"/>
              <a:gd name="connsiteY6" fmla="*/ 8127755 h 10139847"/>
              <a:gd name="connsiteX7" fmla="*/ 5178949 w 10188867"/>
              <a:gd name="connsiteY7" fmla="*/ 10131776 h 10139847"/>
              <a:gd name="connsiteX8" fmla="*/ 1869456 w 10188867"/>
              <a:gd name="connsiteY8" fmla="*/ 8152093 h 10139847"/>
              <a:gd name="connsiteX9" fmla="*/ 777 w 10188867"/>
              <a:gd name="connsiteY9" fmla="*/ 5015424 h 10139847"/>
              <a:gd name="connsiteX0" fmla="*/ 777 w 10142580"/>
              <a:gd name="connsiteY0" fmla="*/ 5015424 h 10139847"/>
              <a:gd name="connsiteX1" fmla="*/ 1895582 w 10142580"/>
              <a:gd name="connsiteY1" fmla="*/ 1973361 h 10139847"/>
              <a:gd name="connsiteX2" fmla="*/ 5039552 w 10142580"/>
              <a:gd name="connsiteY2" fmla="*/ 264 h 10139847"/>
              <a:gd name="connsiteX3" fmla="*/ 8068310 w 10142580"/>
              <a:gd name="connsiteY3" fmla="*/ 1807075 h 10139847"/>
              <a:gd name="connsiteX4" fmla="*/ 10100925 w 10142580"/>
              <a:gd name="connsiteY4" fmla="*/ 4654536 h 10139847"/>
              <a:gd name="connsiteX5" fmla="*/ 9663272 w 10142580"/>
              <a:gd name="connsiteY5" fmla="*/ 6635807 h 10139847"/>
              <a:gd name="connsiteX6" fmla="*/ 8262089 w 10142580"/>
              <a:gd name="connsiteY6" fmla="*/ 8127755 h 10139847"/>
              <a:gd name="connsiteX7" fmla="*/ 5178949 w 10142580"/>
              <a:gd name="connsiteY7" fmla="*/ 10131776 h 10139847"/>
              <a:gd name="connsiteX8" fmla="*/ 1869456 w 10142580"/>
              <a:gd name="connsiteY8" fmla="*/ 8152093 h 10139847"/>
              <a:gd name="connsiteX9" fmla="*/ 777 w 10142580"/>
              <a:gd name="connsiteY9" fmla="*/ 5015424 h 10139847"/>
              <a:gd name="connsiteX0" fmla="*/ 777 w 10131835"/>
              <a:gd name="connsiteY0" fmla="*/ 5015424 h 10139847"/>
              <a:gd name="connsiteX1" fmla="*/ 1895582 w 10131835"/>
              <a:gd name="connsiteY1" fmla="*/ 1973361 h 10139847"/>
              <a:gd name="connsiteX2" fmla="*/ 5039552 w 10131835"/>
              <a:gd name="connsiteY2" fmla="*/ 264 h 10139847"/>
              <a:gd name="connsiteX3" fmla="*/ 8068310 w 10131835"/>
              <a:gd name="connsiteY3" fmla="*/ 1807075 h 10139847"/>
              <a:gd name="connsiteX4" fmla="*/ 10100925 w 10131835"/>
              <a:gd name="connsiteY4" fmla="*/ 4654536 h 10139847"/>
              <a:gd name="connsiteX5" fmla="*/ 9663272 w 10131835"/>
              <a:gd name="connsiteY5" fmla="*/ 6635807 h 10139847"/>
              <a:gd name="connsiteX6" fmla="*/ 8262089 w 10131835"/>
              <a:gd name="connsiteY6" fmla="*/ 8127755 h 10139847"/>
              <a:gd name="connsiteX7" fmla="*/ 5178949 w 10131835"/>
              <a:gd name="connsiteY7" fmla="*/ 10131776 h 10139847"/>
              <a:gd name="connsiteX8" fmla="*/ 1869456 w 10131835"/>
              <a:gd name="connsiteY8" fmla="*/ 8152093 h 10139847"/>
              <a:gd name="connsiteX9" fmla="*/ 777 w 10131835"/>
              <a:gd name="connsiteY9" fmla="*/ 5015424 h 10139847"/>
              <a:gd name="connsiteX0" fmla="*/ 14 w 10131072"/>
              <a:gd name="connsiteY0" fmla="*/ 5015424 h 10139742"/>
              <a:gd name="connsiteX1" fmla="*/ 1894819 w 10131072"/>
              <a:gd name="connsiteY1" fmla="*/ 1973361 h 10139742"/>
              <a:gd name="connsiteX2" fmla="*/ 5038789 w 10131072"/>
              <a:gd name="connsiteY2" fmla="*/ 264 h 10139742"/>
              <a:gd name="connsiteX3" fmla="*/ 8067547 w 10131072"/>
              <a:gd name="connsiteY3" fmla="*/ 1807075 h 10139742"/>
              <a:gd name="connsiteX4" fmla="*/ 10100162 w 10131072"/>
              <a:gd name="connsiteY4" fmla="*/ 4654536 h 10139742"/>
              <a:gd name="connsiteX5" fmla="*/ 9662509 w 10131072"/>
              <a:gd name="connsiteY5" fmla="*/ 6635807 h 10139742"/>
              <a:gd name="connsiteX6" fmla="*/ 8261326 w 10131072"/>
              <a:gd name="connsiteY6" fmla="*/ 8127755 h 10139742"/>
              <a:gd name="connsiteX7" fmla="*/ 5178186 w 10131072"/>
              <a:gd name="connsiteY7" fmla="*/ 10131776 h 10139742"/>
              <a:gd name="connsiteX8" fmla="*/ 1868693 w 10131072"/>
              <a:gd name="connsiteY8" fmla="*/ 8133929 h 10139742"/>
              <a:gd name="connsiteX9" fmla="*/ 14 w 10131072"/>
              <a:gd name="connsiteY9" fmla="*/ 5015424 h 10139742"/>
              <a:gd name="connsiteX0" fmla="*/ 2430 w 10133488"/>
              <a:gd name="connsiteY0" fmla="*/ 5015424 h 10139742"/>
              <a:gd name="connsiteX1" fmla="*/ 1897235 w 10133488"/>
              <a:gd name="connsiteY1" fmla="*/ 1973361 h 10139742"/>
              <a:gd name="connsiteX2" fmla="*/ 5041205 w 10133488"/>
              <a:gd name="connsiteY2" fmla="*/ 264 h 10139742"/>
              <a:gd name="connsiteX3" fmla="*/ 8069963 w 10133488"/>
              <a:gd name="connsiteY3" fmla="*/ 1807075 h 10139742"/>
              <a:gd name="connsiteX4" fmla="*/ 10102578 w 10133488"/>
              <a:gd name="connsiteY4" fmla="*/ 4654536 h 10139742"/>
              <a:gd name="connsiteX5" fmla="*/ 9664925 w 10133488"/>
              <a:gd name="connsiteY5" fmla="*/ 6635807 h 10139742"/>
              <a:gd name="connsiteX6" fmla="*/ 8263742 w 10133488"/>
              <a:gd name="connsiteY6" fmla="*/ 8127755 h 10139742"/>
              <a:gd name="connsiteX7" fmla="*/ 5180602 w 10133488"/>
              <a:gd name="connsiteY7" fmla="*/ 10131776 h 10139742"/>
              <a:gd name="connsiteX8" fmla="*/ 1871109 w 10133488"/>
              <a:gd name="connsiteY8" fmla="*/ 8133929 h 10139742"/>
              <a:gd name="connsiteX9" fmla="*/ 2430 w 10133488"/>
              <a:gd name="connsiteY9" fmla="*/ 5015424 h 10139742"/>
              <a:gd name="connsiteX0" fmla="*/ 2430 w 10133488"/>
              <a:gd name="connsiteY0" fmla="*/ 5015424 h 10139742"/>
              <a:gd name="connsiteX1" fmla="*/ 1897235 w 10133488"/>
              <a:gd name="connsiteY1" fmla="*/ 1973361 h 10139742"/>
              <a:gd name="connsiteX2" fmla="*/ 5041205 w 10133488"/>
              <a:gd name="connsiteY2" fmla="*/ 264 h 10139742"/>
              <a:gd name="connsiteX3" fmla="*/ 8069963 w 10133488"/>
              <a:gd name="connsiteY3" fmla="*/ 1807075 h 10139742"/>
              <a:gd name="connsiteX4" fmla="*/ 10102578 w 10133488"/>
              <a:gd name="connsiteY4" fmla="*/ 4654536 h 10139742"/>
              <a:gd name="connsiteX5" fmla="*/ 9664925 w 10133488"/>
              <a:gd name="connsiteY5" fmla="*/ 6635807 h 10139742"/>
              <a:gd name="connsiteX6" fmla="*/ 8263742 w 10133488"/>
              <a:gd name="connsiteY6" fmla="*/ 8127755 h 10139742"/>
              <a:gd name="connsiteX7" fmla="*/ 5180602 w 10133488"/>
              <a:gd name="connsiteY7" fmla="*/ 10131776 h 10139742"/>
              <a:gd name="connsiteX8" fmla="*/ 1871109 w 10133488"/>
              <a:gd name="connsiteY8" fmla="*/ 8133929 h 10139742"/>
              <a:gd name="connsiteX9" fmla="*/ 2430 w 10133488"/>
              <a:gd name="connsiteY9" fmla="*/ 5015424 h 10139742"/>
              <a:gd name="connsiteX0" fmla="*/ 2430 w 10133488"/>
              <a:gd name="connsiteY0" fmla="*/ 5015424 h 10139776"/>
              <a:gd name="connsiteX1" fmla="*/ 1897235 w 10133488"/>
              <a:gd name="connsiteY1" fmla="*/ 1973361 h 10139776"/>
              <a:gd name="connsiteX2" fmla="*/ 5041205 w 10133488"/>
              <a:gd name="connsiteY2" fmla="*/ 264 h 10139776"/>
              <a:gd name="connsiteX3" fmla="*/ 8069963 w 10133488"/>
              <a:gd name="connsiteY3" fmla="*/ 1807075 h 10139776"/>
              <a:gd name="connsiteX4" fmla="*/ 10102578 w 10133488"/>
              <a:gd name="connsiteY4" fmla="*/ 4654536 h 10139776"/>
              <a:gd name="connsiteX5" fmla="*/ 9664925 w 10133488"/>
              <a:gd name="connsiteY5" fmla="*/ 6635807 h 10139776"/>
              <a:gd name="connsiteX6" fmla="*/ 8263742 w 10133488"/>
              <a:gd name="connsiteY6" fmla="*/ 8127755 h 10139776"/>
              <a:gd name="connsiteX7" fmla="*/ 5180602 w 10133488"/>
              <a:gd name="connsiteY7" fmla="*/ 10131776 h 10139776"/>
              <a:gd name="connsiteX8" fmla="*/ 1871109 w 10133488"/>
              <a:gd name="connsiteY8" fmla="*/ 8133929 h 10139776"/>
              <a:gd name="connsiteX9" fmla="*/ 2430 w 10133488"/>
              <a:gd name="connsiteY9" fmla="*/ 5015424 h 10139776"/>
              <a:gd name="connsiteX0" fmla="*/ 797 w 10131855"/>
              <a:gd name="connsiteY0" fmla="*/ 5015424 h 10139776"/>
              <a:gd name="connsiteX1" fmla="*/ 1895602 w 10131855"/>
              <a:gd name="connsiteY1" fmla="*/ 1973361 h 10139776"/>
              <a:gd name="connsiteX2" fmla="*/ 5039572 w 10131855"/>
              <a:gd name="connsiteY2" fmla="*/ 264 h 10139776"/>
              <a:gd name="connsiteX3" fmla="*/ 8068330 w 10131855"/>
              <a:gd name="connsiteY3" fmla="*/ 1807075 h 10139776"/>
              <a:gd name="connsiteX4" fmla="*/ 10100945 w 10131855"/>
              <a:gd name="connsiteY4" fmla="*/ 4654536 h 10139776"/>
              <a:gd name="connsiteX5" fmla="*/ 9663292 w 10131855"/>
              <a:gd name="connsiteY5" fmla="*/ 6635807 h 10139776"/>
              <a:gd name="connsiteX6" fmla="*/ 8262109 w 10131855"/>
              <a:gd name="connsiteY6" fmla="*/ 8127755 h 10139776"/>
              <a:gd name="connsiteX7" fmla="*/ 5178969 w 10131855"/>
              <a:gd name="connsiteY7" fmla="*/ 10131776 h 10139776"/>
              <a:gd name="connsiteX8" fmla="*/ 1869476 w 10131855"/>
              <a:gd name="connsiteY8" fmla="*/ 8133929 h 10139776"/>
              <a:gd name="connsiteX9" fmla="*/ 797 w 10131855"/>
              <a:gd name="connsiteY9" fmla="*/ 5015424 h 10139776"/>
              <a:gd name="connsiteX0" fmla="*/ 797 w 10131855"/>
              <a:gd name="connsiteY0" fmla="*/ 5015424 h 10139776"/>
              <a:gd name="connsiteX1" fmla="*/ 1895602 w 10131855"/>
              <a:gd name="connsiteY1" fmla="*/ 1973361 h 10139776"/>
              <a:gd name="connsiteX2" fmla="*/ 5039572 w 10131855"/>
              <a:gd name="connsiteY2" fmla="*/ 264 h 10139776"/>
              <a:gd name="connsiteX3" fmla="*/ 8068330 w 10131855"/>
              <a:gd name="connsiteY3" fmla="*/ 1807075 h 10139776"/>
              <a:gd name="connsiteX4" fmla="*/ 10100945 w 10131855"/>
              <a:gd name="connsiteY4" fmla="*/ 4654536 h 10139776"/>
              <a:gd name="connsiteX5" fmla="*/ 9663292 w 10131855"/>
              <a:gd name="connsiteY5" fmla="*/ 6635807 h 10139776"/>
              <a:gd name="connsiteX6" fmla="*/ 8262109 w 10131855"/>
              <a:gd name="connsiteY6" fmla="*/ 8127755 h 10139776"/>
              <a:gd name="connsiteX7" fmla="*/ 5178969 w 10131855"/>
              <a:gd name="connsiteY7" fmla="*/ 10131776 h 10139776"/>
              <a:gd name="connsiteX8" fmla="*/ 1869476 w 10131855"/>
              <a:gd name="connsiteY8" fmla="*/ 8133929 h 10139776"/>
              <a:gd name="connsiteX9" fmla="*/ 797 w 10131855"/>
              <a:gd name="connsiteY9" fmla="*/ 5015424 h 10139776"/>
              <a:gd name="connsiteX0" fmla="*/ 809 w 10131867"/>
              <a:gd name="connsiteY0" fmla="*/ 5015424 h 10140107"/>
              <a:gd name="connsiteX1" fmla="*/ 1895614 w 10131867"/>
              <a:gd name="connsiteY1" fmla="*/ 1973361 h 10140107"/>
              <a:gd name="connsiteX2" fmla="*/ 5039584 w 10131867"/>
              <a:gd name="connsiteY2" fmla="*/ 264 h 10140107"/>
              <a:gd name="connsiteX3" fmla="*/ 8068342 w 10131867"/>
              <a:gd name="connsiteY3" fmla="*/ 1807075 h 10140107"/>
              <a:gd name="connsiteX4" fmla="*/ 10100957 w 10131867"/>
              <a:gd name="connsiteY4" fmla="*/ 4654536 h 10140107"/>
              <a:gd name="connsiteX5" fmla="*/ 9663304 w 10131867"/>
              <a:gd name="connsiteY5" fmla="*/ 6635807 h 10140107"/>
              <a:gd name="connsiteX6" fmla="*/ 8262121 w 10131867"/>
              <a:gd name="connsiteY6" fmla="*/ 8127755 h 10140107"/>
              <a:gd name="connsiteX7" fmla="*/ 5178981 w 10131867"/>
              <a:gd name="connsiteY7" fmla="*/ 10131776 h 10140107"/>
              <a:gd name="connsiteX8" fmla="*/ 1869488 w 10131867"/>
              <a:gd name="connsiteY8" fmla="*/ 8133929 h 10140107"/>
              <a:gd name="connsiteX9" fmla="*/ 809 w 10131867"/>
              <a:gd name="connsiteY9" fmla="*/ 5015424 h 10140107"/>
              <a:gd name="connsiteX0" fmla="*/ 189 w 10131247"/>
              <a:gd name="connsiteY0" fmla="*/ 5015424 h 10140107"/>
              <a:gd name="connsiteX1" fmla="*/ 1894994 w 10131247"/>
              <a:gd name="connsiteY1" fmla="*/ 1973361 h 10140107"/>
              <a:gd name="connsiteX2" fmla="*/ 5038964 w 10131247"/>
              <a:gd name="connsiteY2" fmla="*/ 264 h 10140107"/>
              <a:gd name="connsiteX3" fmla="*/ 8067722 w 10131247"/>
              <a:gd name="connsiteY3" fmla="*/ 1807075 h 10140107"/>
              <a:gd name="connsiteX4" fmla="*/ 10100337 w 10131247"/>
              <a:gd name="connsiteY4" fmla="*/ 4654536 h 10140107"/>
              <a:gd name="connsiteX5" fmla="*/ 9662684 w 10131247"/>
              <a:gd name="connsiteY5" fmla="*/ 6635807 h 10140107"/>
              <a:gd name="connsiteX6" fmla="*/ 8261501 w 10131247"/>
              <a:gd name="connsiteY6" fmla="*/ 8127755 h 10140107"/>
              <a:gd name="connsiteX7" fmla="*/ 5178361 w 10131247"/>
              <a:gd name="connsiteY7" fmla="*/ 10131776 h 10140107"/>
              <a:gd name="connsiteX8" fmla="*/ 1868868 w 10131247"/>
              <a:gd name="connsiteY8" fmla="*/ 8133929 h 10140107"/>
              <a:gd name="connsiteX9" fmla="*/ 189 w 10131247"/>
              <a:gd name="connsiteY9" fmla="*/ 5015424 h 10140107"/>
              <a:gd name="connsiteX0" fmla="*/ 349 w 10131407"/>
              <a:gd name="connsiteY0" fmla="*/ 5015424 h 10140107"/>
              <a:gd name="connsiteX1" fmla="*/ 1895154 w 10131407"/>
              <a:gd name="connsiteY1" fmla="*/ 1973361 h 10140107"/>
              <a:gd name="connsiteX2" fmla="*/ 5039124 w 10131407"/>
              <a:gd name="connsiteY2" fmla="*/ 264 h 10140107"/>
              <a:gd name="connsiteX3" fmla="*/ 8067882 w 10131407"/>
              <a:gd name="connsiteY3" fmla="*/ 1807075 h 10140107"/>
              <a:gd name="connsiteX4" fmla="*/ 10100497 w 10131407"/>
              <a:gd name="connsiteY4" fmla="*/ 4654536 h 10140107"/>
              <a:gd name="connsiteX5" fmla="*/ 9662844 w 10131407"/>
              <a:gd name="connsiteY5" fmla="*/ 6635807 h 10140107"/>
              <a:gd name="connsiteX6" fmla="*/ 8261661 w 10131407"/>
              <a:gd name="connsiteY6" fmla="*/ 8127755 h 10140107"/>
              <a:gd name="connsiteX7" fmla="*/ 5178521 w 10131407"/>
              <a:gd name="connsiteY7" fmla="*/ 10131776 h 10140107"/>
              <a:gd name="connsiteX8" fmla="*/ 1869028 w 10131407"/>
              <a:gd name="connsiteY8" fmla="*/ 8133929 h 10140107"/>
              <a:gd name="connsiteX9" fmla="*/ 349 w 10131407"/>
              <a:gd name="connsiteY9" fmla="*/ 5015424 h 10140107"/>
              <a:gd name="connsiteX0" fmla="*/ 354 w 10131412"/>
              <a:gd name="connsiteY0" fmla="*/ 5015424 h 10139997"/>
              <a:gd name="connsiteX1" fmla="*/ 1895159 w 10131412"/>
              <a:gd name="connsiteY1" fmla="*/ 1973361 h 10139997"/>
              <a:gd name="connsiteX2" fmla="*/ 5039129 w 10131412"/>
              <a:gd name="connsiteY2" fmla="*/ 264 h 10139997"/>
              <a:gd name="connsiteX3" fmla="*/ 8067887 w 10131412"/>
              <a:gd name="connsiteY3" fmla="*/ 1807075 h 10139997"/>
              <a:gd name="connsiteX4" fmla="*/ 10100502 w 10131412"/>
              <a:gd name="connsiteY4" fmla="*/ 4654536 h 10139997"/>
              <a:gd name="connsiteX5" fmla="*/ 9662849 w 10131412"/>
              <a:gd name="connsiteY5" fmla="*/ 6635807 h 10139997"/>
              <a:gd name="connsiteX6" fmla="*/ 8261666 w 10131412"/>
              <a:gd name="connsiteY6" fmla="*/ 8127755 h 10139997"/>
              <a:gd name="connsiteX7" fmla="*/ 5178526 w 10131412"/>
              <a:gd name="connsiteY7" fmla="*/ 10131776 h 10139997"/>
              <a:gd name="connsiteX8" fmla="*/ 1869033 w 10131412"/>
              <a:gd name="connsiteY8" fmla="*/ 8133929 h 10139997"/>
              <a:gd name="connsiteX9" fmla="*/ 354 w 10131412"/>
              <a:gd name="connsiteY9" fmla="*/ 5015424 h 10139997"/>
              <a:gd name="connsiteX0" fmla="*/ 354 w 10131412"/>
              <a:gd name="connsiteY0" fmla="*/ 5015424 h 10131802"/>
              <a:gd name="connsiteX1" fmla="*/ 1895159 w 10131412"/>
              <a:gd name="connsiteY1" fmla="*/ 1973361 h 10131802"/>
              <a:gd name="connsiteX2" fmla="*/ 5039129 w 10131412"/>
              <a:gd name="connsiteY2" fmla="*/ 264 h 10131802"/>
              <a:gd name="connsiteX3" fmla="*/ 8067887 w 10131412"/>
              <a:gd name="connsiteY3" fmla="*/ 1807075 h 10131802"/>
              <a:gd name="connsiteX4" fmla="*/ 10100502 w 10131412"/>
              <a:gd name="connsiteY4" fmla="*/ 4654536 h 10131802"/>
              <a:gd name="connsiteX5" fmla="*/ 9662849 w 10131412"/>
              <a:gd name="connsiteY5" fmla="*/ 6635807 h 10131802"/>
              <a:gd name="connsiteX6" fmla="*/ 8261666 w 10131412"/>
              <a:gd name="connsiteY6" fmla="*/ 8127755 h 10131802"/>
              <a:gd name="connsiteX7" fmla="*/ 5178526 w 10131412"/>
              <a:gd name="connsiteY7" fmla="*/ 10131776 h 10131802"/>
              <a:gd name="connsiteX8" fmla="*/ 1869033 w 10131412"/>
              <a:gd name="connsiteY8" fmla="*/ 8133929 h 10131802"/>
              <a:gd name="connsiteX9" fmla="*/ 354 w 10131412"/>
              <a:gd name="connsiteY9" fmla="*/ 5015424 h 10131802"/>
              <a:gd name="connsiteX0" fmla="*/ 354 w 10130848"/>
              <a:gd name="connsiteY0" fmla="*/ 5015424 h 10131802"/>
              <a:gd name="connsiteX1" fmla="*/ 1895159 w 10130848"/>
              <a:gd name="connsiteY1" fmla="*/ 1973361 h 10131802"/>
              <a:gd name="connsiteX2" fmla="*/ 5039129 w 10130848"/>
              <a:gd name="connsiteY2" fmla="*/ 264 h 10131802"/>
              <a:gd name="connsiteX3" fmla="*/ 8067887 w 10130848"/>
              <a:gd name="connsiteY3" fmla="*/ 1807075 h 10131802"/>
              <a:gd name="connsiteX4" fmla="*/ 10100502 w 10130848"/>
              <a:gd name="connsiteY4" fmla="*/ 4654536 h 10131802"/>
              <a:gd name="connsiteX5" fmla="*/ 9662849 w 10130848"/>
              <a:gd name="connsiteY5" fmla="*/ 6635807 h 10131802"/>
              <a:gd name="connsiteX6" fmla="*/ 8279860 w 10130848"/>
              <a:gd name="connsiteY6" fmla="*/ 8139865 h 10131802"/>
              <a:gd name="connsiteX7" fmla="*/ 5178526 w 10130848"/>
              <a:gd name="connsiteY7" fmla="*/ 10131776 h 10131802"/>
              <a:gd name="connsiteX8" fmla="*/ 1869033 w 10130848"/>
              <a:gd name="connsiteY8" fmla="*/ 8133929 h 10131802"/>
              <a:gd name="connsiteX9" fmla="*/ 354 w 10130848"/>
              <a:gd name="connsiteY9" fmla="*/ 5015424 h 10131802"/>
              <a:gd name="connsiteX0" fmla="*/ 354 w 10130848"/>
              <a:gd name="connsiteY0" fmla="*/ 5015424 h 10136015"/>
              <a:gd name="connsiteX1" fmla="*/ 1895159 w 10130848"/>
              <a:gd name="connsiteY1" fmla="*/ 1973361 h 10136015"/>
              <a:gd name="connsiteX2" fmla="*/ 5039129 w 10130848"/>
              <a:gd name="connsiteY2" fmla="*/ 264 h 10136015"/>
              <a:gd name="connsiteX3" fmla="*/ 8067887 w 10130848"/>
              <a:gd name="connsiteY3" fmla="*/ 1807075 h 10136015"/>
              <a:gd name="connsiteX4" fmla="*/ 10100502 w 10130848"/>
              <a:gd name="connsiteY4" fmla="*/ 4654536 h 10136015"/>
              <a:gd name="connsiteX5" fmla="*/ 9662849 w 10130848"/>
              <a:gd name="connsiteY5" fmla="*/ 6635807 h 10136015"/>
              <a:gd name="connsiteX6" fmla="*/ 8279860 w 10130848"/>
              <a:gd name="connsiteY6" fmla="*/ 8139865 h 10136015"/>
              <a:gd name="connsiteX7" fmla="*/ 5178526 w 10130848"/>
              <a:gd name="connsiteY7" fmla="*/ 10131776 h 10136015"/>
              <a:gd name="connsiteX8" fmla="*/ 1869033 w 10130848"/>
              <a:gd name="connsiteY8" fmla="*/ 8133929 h 10136015"/>
              <a:gd name="connsiteX9" fmla="*/ 354 w 10130848"/>
              <a:gd name="connsiteY9" fmla="*/ 5015424 h 10136015"/>
              <a:gd name="connsiteX0" fmla="*/ 390 w 10130884"/>
              <a:gd name="connsiteY0" fmla="*/ 5015424 h 10136191"/>
              <a:gd name="connsiteX1" fmla="*/ 1895195 w 10130884"/>
              <a:gd name="connsiteY1" fmla="*/ 1973361 h 10136191"/>
              <a:gd name="connsiteX2" fmla="*/ 5039165 w 10130884"/>
              <a:gd name="connsiteY2" fmla="*/ 264 h 10136191"/>
              <a:gd name="connsiteX3" fmla="*/ 8067923 w 10130884"/>
              <a:gd name="connsiteY3" fmla="*/ 1807075 h 10136191"/>
              <a:gd name="connsiteX4" fmla="*/ 10100538 w 10130884"/>
              <a:gd name="connsiteY4" fmla="*/ 4654536 h 10136191"/>
              <a:gd name="connsiteX5" fmla="*/ 9662885 w 10130884"/>
              <a:gd name="connsiteY5" fmla="*/ 6635807 h 10136191"/>
              <a:gd name="connsiteX6" fmla="*/ 8279896 w 10130884"/>
              <a:gd name="connsiteY6" fmla="*/ 8139865 h 10136191"/>
              <a:gd name="connsiteX7" fmla="*/ 5178562 w 10130884"/>
              <a:gd name="connsiteY7" fmla="*/ 10131776 h 10136191"/>
              <a:gd name="connsiteX8" fmla="*/ 1869069 w 10130884"/>
              <a:gd name="connsiteY8" fmla="*/ 8133929 h 10136191"/>
              <a:gd name="connsiteX9" fmla="*/ 390 w 10130884"/>
              <a:gd name="connsiteY9" fmla="*/ 5015424 h 10136191"/>
              <a:gd name="connsiteX0" fmla="*/ 390 w 10191597"/>
              <a:gd name="connsiteY0" fmla="*/ 5015424 h 10136191"/>
              <a:gd name="connsiteX1" fmla="*/ 1895195 w 10191597"/>
              <a:gd name="connsiteY1" fmla="*/ 1973361 h 10136191"/>
              <a:gd name="connsiteX2" fmla="*/ 5039165 w 10191597"/>
              <a:gd name="connsiteY2" fmla="*/ 264 h 10136191"/>
              <a:gd name="connsiteX3" fmla="*/ 8067923 w 10191597"/>
              <a:gd name="connsiteY3" fmla="*/ 1807075 h 10136191"/>
              <a:gd name="connsiteX4" fmla="*/ 10100538 w 10191597"/>
              <a:gd name="connsiteY4" fmla="*/ 4654536 h 10136191"/>
              <a:gd name="connsiteX5" fmla="*/ 9682369 w 10191597"/>
              <a:gd name="connsiteY5" fmla="*/ 6642291 h 10136191"/>
              <a:gd name="connsiteX6" fmla="*/ 8279896 w 10191597"/>
              <a:gd name="connsiteY6" fmla="*/ 8139865 h 10136191"/>
              <a:gd name="connsiteX7" fmla="*/ 5178562 w 10191597"/>
              <a:gd name="connsiteY7" fmla="*/ 10131776 h 10136191"/>
              <a:gd name="connsiteX8" fmla="*/ 1869069 w 10191597"/>
              <a:gd name="connsiteY8" fmla="*/ 8133929 h 10136191"/>
              <a:gd name="connsiteX9" fmla="*/ 390 w 10191597"/>
              <a:gd name="connsiteY9" fmla="*/ 5015424 h 10136191"/>
              <a:gd name="connsiteX0" fmla="*/ 390 w 10201626"/>
              <a:gd name="connsiteY0" fmla="*/ 5015424 h 10136191"/>
              <a:gd name="connsiteX1" fmla="*/ 1895195 w 10201626"/>
              <a:gd name="connsiteY1" fmla="*/ 1973361 h 10136191"/>
              <a:gd name="connsiteX2" fmla="*/ 5039165 w 10201626"/>
              <a:gd name="connsiteY2" fmla="*/ 264 h 10136191"/>
              <a:gd name="connsiteX3" fmla="*/ 8067923 w 10201626"/>
              <a:gd name="connsiteY3" fmla="*/ 1807075 h 10136191"/>
              <a:gd name="connsiteX4" fmla="*/ 10100538 w 10201626"/>
              <a:gd name="connsiteY4" fmla="*/ 4654536 h 10136191"/>
              <a:gd name="connsiteX5" fmla="*/ 9682369 w 10201626"/>
              <a:gd name="connsiteY5" fmla="*/ 6642291 h 10136191"/>
              <a:gd name="connsiteX6" fmla="*/ 8279896 w 10201626"/>
              <a:gd name="connsiteY6" fmla="*/ 8139865 h 10136191"/>
              <a:gd name="connsiteX7" fmla="*/ 5178562 w 10201626"/>
              <a:gd name="connsiteY7" fmla="*/ 10131776 h 10136191"/>
              <a:gd name="connsiteX8" fmla="*/ 1869069 w 10201626"/>
              <a:gd name="connsiteY8" fmla="*/ 8133929 h 10136191"/>
              <a:gd name="connsiteX9" fmla="*/ 390 w 10201626"/>
              <a:gd name="connsiteY9" fmla="*/ 5015424 h 10136191"/>
              <a:gd name="connsiteX0" fmla="*/ 390 w 10106208"/>
              <a:gd name="connsiteY0" fmla="*/ 5015424 h 10136191"/>
              <a:gd name="connsiteX1" fmla="*/ 1895195 w 10106208"/>
              <a:gd name="connsiteY1" fmla="*/ 1973361 h 10136191"/>
              <a:gd name="connsiteX2" fmla="*/ 5039165 w 10106208"/>
              <a:gd name="connsiteY2" fmla="*/ 264 h 10136191"/>
              <a:gd name="connsiteX3" fmla="*/ 8067923 w 10106208"/>
              <a:gd name="connsiteY3" fmla="*/ 1807075 h 10136191"/>
              <a:gd name="connsiteX4" fmla="*/ 10100538 w 10106208"/>
              <a:gd name="connsiteY4" fmla="*/ 4654536 h 10136191"/>
              <a:gd name="connsiteX5" fmla="*/ 9682369 w 10106208"/>
              <a:gd name="connsiteY5" fmla="*/ 6642291 h 10136191"/>
              <a:gd name="connsiteX6" fmla="*/ 8279896 w 10106208"/>
              <a:gd name="connsiteY6" fmla="*/ 8139865 h 10136191"/>
              <a:gd name="connsiteX7" fmla="*/ 5178562 w 10106208"/>
              <a:gd name="connsiteY7" fmla="*/ 10131776 h 10136191"/>
              <a:gd name="connsiteX8" fmla="*/ 1869069 w 10106208"/>
              <a:gd name="connsiteY8" fmla="*/ 8133929 h 10136191"/>
              <a:gd name="connsiteX9" fmla="*/ 390 w 10106208"/>
              <a:gd name="connsiteY9" fmla="*/ 5015424 h 10136191"/>
              <a:gd name="connsiteX0" fmla="*/ 390 w 10148981"/>
              <a:gd name="connsiteY0" fmla="*/ 5015424 h 10136191"/>
              <a:gd name="connsiteX1" fmla="*/ 1895195 w 10148981"/>
              <a:gd name="connsiteY1" fmla="*/ 1973361 h 10136191"/>
              <a:gd name="connsiteX2" fmla="*/ 5039165 w 10148981"/>
              <a:gd name="connsiteY2" fmla="*/ 264 h 10136191"/>
              <a:gd name="connsiteX3" fmla="*/ 8067923 w 10148981"/>
              <a:gd name="connsiteY3" fmla="*/ 1807075 h 10136191"/>
              <a:gd name="connsiteX4" fmla="*/ 10146000 w 10148981"/>
              <a:gd name="connsiteY4" fmla="*/ 4913898 h 10136191"/>
              <a:gd name="connsiteX5" fmla="*/ 9682369 w 10148981"/>
              <a:gd name="connsiteY5" fmla="*/ 6642291 h 10136191"/>
              <a:gd name="connsiteX6" fmla="*/ 8279896 w 10148981"/>
              <a:gd name="connsiteY6" fmla="*/ 8139865 h 10136191"/>
              <a:gd name="connsiteX7" fmla="*/ 5178562 w 10148981"/>
              <a:gd name="connsiteY7" fmla="*/ 10131776 h 10136191"/>
              <a:gd name="connsiteX8" fmla="*/ 1869069 w 10148981"/>
              <a:gd name="connsiteY8" fmla="*/ 8133929 h 10136191"/>
              <a:gd name="connsiteX9" fmla="*/ 390 w 10148981"/>
              <a:gd name="connsiteY9" fmla="*/ 5015424 h 10136191"/>
              <a:gd name="connsiteX0" fmla="*/ 390 w 10146062"/>
              <a:gd name="connsiteY0" fmla="*/ 5015424 h 10136191"/>
              <a:gd name="connsiteX1" fmla="*/ 1895195 w 10146062"/>
              <a:gd name="connsiteY1" fmla="*/ 1973361 h 10136191"/>
              <a:gd name="connsiteX2" fmla="*/ 5039165 w 10146062"/>
              <a:gd name="connsiteY2" fmla="*/ 264 h 10136191"/>
              <a:gd name="connsiteX3" fmla="*/ 8067923 w 10146062"/>
              <a:gd name="connsiteY3" fmla="*/ 1807075 h 10136191"/>
              <a:gd name="connsiteX4" fmla="*/ 10146000 w 10146062"/>
              <a:gd name="connsiteY4" fmla="*/ 4913898 h 10136191"/>
              <a:gd name="connsiteX5" fmla="*/ 9682369 w 10146062"/>
              <a:gd name="connsiteY5" fmla="*/ 6642291 h 10136191"/>
              <a:gd name="connsiteX6" fmla="*/ 8279896 w 10146062"/>
              <a:gd name="connsiteY6" fmla="*/ 8139865 h 10136191"/>
              <a:gd name="connsiteX7" fmla="*/ 5178562 w 10146062"/>
              <a:gd name="connsiteY7" fmla="*/ 10131776 h 10136191"/>
              <a:gd name="connsiteX8" fmla="*/ 1869069 w 10146062"/>
              <a:gd name="connsiteY8" fmla="*/ 8133929 h 10136191"/>
              <a:gd name="connsiteX9" fmla="*/ 390 w 10146062"/>
              <a:gd name="connsiteY9" fmla="*/ 5015424 h 10136191"/>
              <a:gd name="connsiteX0" fmla="*/ 390 w 10146514"/>
              <a:gd name="connsiteY0" fmla="*/ 5015424 h 10136191"/>
              <a:gd name="connsiteX1" fmla="*/ 1895195 w 10146514"/>
              <a:gd name="connsiteY1" fmla="*/ 1973361 h 10136191"/>
              <a:gd name="connsiteX2" fmla="*/ 5039165 w 10146514"/>
              <a:gd name="connsiteY2" fmla="*/ 264 h 10136191"/>
              <a:gd name="connsiteX3" fmla="*/ 8067923 w 10146514"/>
              <a:gd name="connsiteY3" fmla="*/ 1807075 h 10136191"/>
              <a:gd name="connsiteX4" fmla="*/ 10146000 w 10146514"/>
              <a:gd name="connsiteY4" fmla="*/ 4913898 h 10136191"/>
              <a:gd name="connsiteX5" fmla="*/ 9682369 w 10146514"/>
              <a:gd name="connsiteY5" fmla="*/ 6642291 h 10136191"/>
              <a:gd name="connsiteX6" fmla="*/ 8279896 w 10146514"/>
              <a:gd name="connsiteY6" fmla="*/ 8139865 h 10136191"/>
              <a:gd name="connsiteX7" fmla="*/ 5178562 w 10146514"/>
              <a:gd name="connsiteY7" fmla="*/ 10131776 h 10136191"/>
              <a:gd name="connsiteX8" fmla="*/ 1869069 w 10146514"/>
              <a:gd name="connsiteY8" fmla="*/ 8133929 h 10136191"/>
              <a:gd name="connsiteX9" fmla="*/ 390 w 10146514"/>
              <a:gd name="connsiteY9" fmla="*/ 5015424 h 10136191"/>
              <a:gd name="connsiteX0" fmla="*/ 390 w 10146062"/>
              <a:gd name="connsiteY0" fmla="*/ 5015424 h 10136191"/>
              <a:gd name="connsiteX1" fmla="*/ 1895195 w 10146062"/>
              <a:gd name="connsiteY1" fmla="*/ 1973361 h 10136191"/>
              <a:gd name="connsiteX2" fmla="*/ 5039165 w 10146062"/>
              <a:gd name="connsiteY2" fmla="*/ 264 h 10136191"/>
              <a:gd name="connsiteX3" fmla="*/ 8067923 w 10146062"/>
              <a:gd name="connsiteY3" fmla="*/ 1807075 h 10136191"/>
              <a:gd name="connsiteX4" fmla="*/ 10146000 w 10146062"/>
              <a:gd name="connsiteY4" fmla="*/ 4913898 h 10136191"/>
              <a:gd name="connsiteX5" fmla="*/ 9682369 w 10146062"/>
              <a:gd name="connsiteY5" fmla="*/ 6642291 h 10136191"/>
              <a:gd name="connsiteX6" fmla="*/ 8279896 w 10146062"/>
              <a:gd name="connsiteY6" fmla="*/ 8139865 h 10136191"/>
              <a:gd name="connsiteX7" fmla="*/ 5178562 w 10146062"/>
              <a:gd name="connsiteY7" fmla="*/ 10131776 h 10136191"/>
              <a:gd name="connsiteX8" fmla="*/ 1869069 w 10146062"/>
              <a:gd name="connsiteY8" fmla="*/ 8133929 h 10136191"/>
              <a:gd name="connsiteX9" fmla="*/ 390 w 10146062"/>
              <a:gd name="connsiteY9" fmla="*/ 5015424 h 10136191"/>
              <a:gd name="connsiteX0" fmla="*/ 390 w 10146062"/>
              <a:gd name="connsiteY0" fmla="*/ 5015424 h 10136191"/>
              <a:gd name="connsiteX1" fmla="*/ 1895195 w 10146062"/>
              <a:gd name="connsiteY1" fmla="*/ 1973361 h 10136191"/>
              <a:gd name="connsiteX2" fmla="*/ 5039165 w 10146062"/>
              <a:gd name="connsiteY2" fmla="*/ 264 h 10136191"/>
              <a:gd name="connsiteX3" fmla="*/ 8067923 w 10146062"/>
              <a:gd name="connsiteY3" fmla="*/ 1807075 h 10136191"/>
              <a:gd name="connsiteX4" fmla="*/ 10146000 w 10146062"/>
              <a:gd name="connsiteY4" fmla="*/ 4913898 h 10136191"/>
              <a:gd name="connsiteX5" fmla="*/ 9682369 w 10146062"/>
              <a:gd name="connsiteY5" fmla="*/ 6642291 h 10136191"/>
              <a:gd name="connsiteX6" fmla="*/ 8279896 w 10146062"/>
              <a:gd name="connsiteY6" fmla="*/ 8139865 h 10136191"/>
              <a:gd name="connsiteX7" fmla="*/ 5178562 w 10146062"/>
              <a:gd name="connsiteY7" fmla="*/ 10131776 h 10136191"/>
              <a:gd name="connsiteX8" fmla="*/ 1869069 w 10146062"/>
              <a:gd name="connsiteY8" fmla="*/ 8133929 h 10136191"/>
              <a:gd name="connsiteX9" fmla="*/ 390 w 10146062"/>
              <a:gd name="connsiteY9" fmla="*/ 5015424 h 10136191"/>
              <a:gd name="connsiteX0" fmla="*/ 390 w 10146020"/>
              <a:gd name="connsiteY0" fmla="*/ 5015424 h 10136191"/>
              <a:gd name="connsiteX1" fmla="*/ 1895195 w 10146020"/>
              <a:gd name="connsiteY1" fmla="*/ 1973361 h 10136191"/>
              <a:gd name="connsiteX2" fmla="*/ 5039165 w 10146020"/>
              <a:gd name="connsiteY2" fmla="*/ 264 h 10136191"/>
              <a:gd name="connsiteX3" fmla="*/ 8067923 w 10146020"/>
              <a:gd name="connsiteY3" fmla="*/ 1807075 h 10136191"/>
              <a:gd name="connsiteX4" fmla="*/ 10146000 w 10146020"/>
              <a:gd name="connsiteY4" fmla="*/ 4913898 h 10136191"/>
              <a:gd name="connsiteX5" fmla="*/ 9682369 w 10146020"/>
              <a:gd name="connsiteY5" fmla="*/ 6642291 h 10136191"/>
              <a:gd name="connsiteX6" fmla="*/ 8279896 w 10146020"/>
              <a:gd name="connsiteY6" fmla="*/ 8139865 h 10136191"/>
              <a:gd name="connsiteX7" fmla="*/ 5178562 w 10146020"/>
              <a:gd name="connsiteY7" fmla="*/ 10131776 h 10136191"/>
              <a:gd name="connsiteX8" fmla="*/ 1869069 w 10146020"/>
              <a:gd name="connsiteY8" fmla="*/ 8133929 h 10136191"/>
              <a:gd name="connsiteX9" fmla="*/ 390 w 10146020"/>
              <a:gd name="connsiteY9" fmla="*/ 5015424 h 10136191"/>
              <a:gd name="connsiteX0" fmla="*/ 390 w 10146020"/>
              <a:gd name="connsiteY0" fmla="*/ 5015424 h 10136191"/>
              <a:gd name="connsiteX1" fmla="*/ 1895195 w 10146020"/>
              <a:gd name="connsiteY1" fmla="*/ 1973361 h 10136191"/>
              <a:gd name="connsiteX2" fmla="*/ 5039165 w 10146020"/>
              <a:gd name="connsiteY2" fmla="*/ 264 h 10136191"/>
              <a:gd name="connsiteX3" fmla="*/ 8067923 w 10146020"/>
              <a:gd name="connsiteY3" fmla="*/ 1807075 h 10136191"/>
              <a:gd name="connsiteX4" fmla="*/ 10146000 w 10146020"/>
              <a:gd name="connsiteY4" fmla="*/ 4913898 h 10136191"/>
              <a:gd name="connsiteX5" fmla="*/ 9682369 w 10146020"/>
              <a:gd name="connsiteY5" fmla="*/ 6642291 h 10136191"/>
              <a:gd name="connsiteX6" fmla="*/ 8279896 w 10146020"/>
              <a:gd name="connsiteY6" fmla="*/ 8139865 h 10136191"/>
              <a:gd name="connsiteX7" fmla="*/ 5178562 w 10146020"/>
              <a:gd name="connsiteY7" fmla="*/ 10131776 h 10136191"/>
              <a:gd name="connsiteX8" fmla="*/ 1869069 w 10146020"/>
              <a:gd name="connsiteY8" fmla="*/ 8133929 h 10136191"/>
              <a:gd name="connsiteX9" fmla="*/ 390 w 10146020"/>
              <a:gd name="connsiteY9" fmla="*/ 5015424 h 10136191"/>
              <a:gd name="connsiteX0" fmla="*/ 390 w 10146062"/>
              <a:gd name="connsiteY0" fmla="*/ 5015424 h 10136191"/>
              <a:gd name="connsiteX1" fmla="*/ 1895195 w 10146062"/>
              <a:gd name="connsiteY1" fmla="*/ 1973361 h 10136191"/>
              <a:gd name="connsiteX2" fmla="*/ 5039165 w 10146062"/>
              <a:gd name="connsiteY2" fmla="*/ 264 h 10136191"/>
              <a:gd name="connsiteX3" fmla="*/ 8067923 w 10146062"/>
              <a:gd name="connsiteY3" fmla="*/ 1807075 h 10136191"/>
              <a:gd name="connsiteX4" fmla="*/ 10146000 w 10146062"/>
              <a:gd name="connsiteY4" fmla="*/ 4913898 h 10136191"/>
              <a:gd name="connsiteX5" fmla="*/ 9682369 w 10146062"/>
              <a:gd name="connsiteY5" fmla="*/ 6642291 h 10136191"/>
              <a:gd name="connsiteX6" fmla="*/ 8279896 w 10146062"/>
              <a:gd name="connsiteY6" fmla="*/ 8139865 h 10136191"/>
              <a:gd name="connsiteX7" fmla="*/ 5178562 w 10146062"/>
              <a:gd name="connsiteY7" fmla="*/ 10131776 h 10136191"/>
              <a:gd name="connsiteX8" fmla="*/ 1869069 w 10146062"/>
              <a:gd name="connsiteY8" fmla="*/ 8133929 h 10136191"/>
              <a:gd name="connsiteX9" fmla="*/ 390 w 10146062"/>
              <a:gd name="connsiteY9" fmla="*/ 5015424 h 10136191"/>
              <a:gd name="connsiteX0" fmla="*/ 390 w 10218833"/>
              <a:gd name="connsiteY0" fmla="*/ 5015747 h 10136514"/>
              <a:gd name="connsiteX1" fmla="*/ 1895195 w 10218833"/>
              <a:gd name="connsiteY1" fmla="*/ 1973684 h 10136514"/>
              <a:gd name="connsiteX2" fmla="*/ 5039165 w 10218833"/>
              <a:gd name="connsiteY2" fmla="*/ 587 h 10136514"/>
              <a:gd name="connsiteX3" fmla="*/ 8074417 w 10218833"/>
              <a:gd name="connsiteY3" fmla="*/ 1787947 h 10136514"/>
              <a:gd name="connsiteX4" fmla="*/ 10146000 w 10218833"/>
              <a:gd name="connsiteY4" fmla="*/ 4914221 h 10136514"/>
              <a:gd name="connsiteX5" fmla="*/ 9682369 w 10218833"/>
              <a:gd name="connsiteY5" fmla="*/ 6642614 h 10136514"/>
              <a:gd name="connsiteX6" fmla="*/ 8279896 w 10218833"/>
              <a:gd name="connsiteY6" fmla="*/ 8140188 h 10136514"/>
              <a:gd name="connsiteX7" fmla="*/ 5178562 w 10218833"/>
              <a:gd name="connsiteY7" fmla="*/ 10132099 h 10136514"/>
              <a:gd name="connsiteX8" fmla="*/ 1869069 w 10218833"/>
              <a:gd name="connsiteY8" fmla="*/ 8134252 h 10136514"/>
              <a:gd name="connsiteX9" fmla="*/ 390 w 10218833"/>
              <a:gd name="connsiteY9" fmla="*/ 5015747 h 10136514"/>
              <a:gd name="connsiteX0" fmla="*/ 390 w 10218833"/>
              <a:gd name="connsiteY0" fmla="*/ 5015825 h 10136592"/>
              <a:gd name="connsiteX1" fmla="*/ 1895195 w 10218833"/>
              <a:gd name="connsiteY1" fmla="*/ 1973762 h 10136592"/>
              <a:gd name="connsiteX2" fmla="*/ 5039165 w 10218833"/>
              <a:gd name="connsiteY2" fmla="*/ 665 h 10136592"/>
              <a:gd name="connsiteX3" fmla="*/ 8074417 w 10218833"/>
              <a:gd name="connsiteY3" fmla="*/ 1788025 h 10136592"/>
              <a:gd name="connsiteX4" fmla="*/ 10146000 w 10218833"/>
              <a:gd name="connsiteY4" fmla="*/ 4914299 h 10136592"/>
              <a:gd name="connsiteX5" fmla="*/ 9682369 w 10218833"/>
              <a:gd name="connsiteY5" fmla="*/ 6642692 h 10136592"/>
              <a:gd name="connsiteX6" fmla="*/ 8279896 w 10218833"/>
              <a:gd name="connsiteY6" fmla="*/ 8140266 h 10136592"/>
              <a:gd name="connsiteX7" fmla="*/ 5178562 w 10218833"/>
              <a:gd name="connsiteY7" fmla="*/ 10132177 h 10136592"/>
              <a:gd name="connsiteX8" fmla="*/ 1869069 w 10218833"/>
              <a:gd name="connsiteY8" fmla="*/ 8134330 h 10136592"/>
              <a:gd name="connsiteX9" fmla="*/ 390 w 10218833"/>
              <a:gd name="connsiteY9" fmla="*/ 5015825 h 10136592"/>
              <a:gd name="connsiteX0" fmla="*/ 390 w 10218833"/>
              <a:gd name="connsiteY0" fmla="*/ 5015179 h 10135946"/>
              <a:gd name="connsiteX1" fmla="*/ 1895195 w 10218833"/>
              <a:gd name="connsiteY1" fmla="*/ 1973116 h 10135946"/>
              <a:gd name="connsiteX2" fmla="*/ 5039165 w 10218833"/>
              <a:gd name="connsiteY2" fmla="*/ 19 h 10135946"/>
              <a:gd name="connsiteX3" fmla="*/ 8074417 w 10218833"/>
              <a:gd name="connsiteY3" fmla="*/ 1787379 h 10135946"/>
              <a:gd name="connsiteX4" fmla="*/ 10146000 w 10218833"/>
              <a:gd name="connsiteY4" fmla="*/ 4913653 h 10135946"/>
              <a:gd name="connsiteX5" fmla="*/ 9682369 w 10218833"/>
              <a:gd name="connsiteY5" fmla="*/ 6642046 h 10135946"/>
              <a:gd name="connsiteX6" fmla="*/ 8279896 w 10218833"/>
              <a:gd name="connsiteY6" fmla="*/ 8139620 h 10135946"/>
              <a:gd name="connsiteX7" fmla="*/ 5178562 w 10218833"/>
              <a:gd name="connsiteY7" fmla="*/ 10131531 h 10135946"/>
              <a:gd name="connsiteX8" fmla="*/ 1869069 w 10218833"/>
              <a:gd name="connsiteY8" fmla="*/ 8133684 h 10135946"/>
              <a:gd name="connsiteX9" fmla="*/ 390 w 10218833"/>
              <a:gd name="connsiteY9" fmla="*/ 5015179 h 10135946"/>
              <a:gd name="connsiteX0" fmla="*/ 390 w 10218833"/>
              <a:gd name="connsiteY0" fmla="*/ 5015637 h 10136404"/>
              <a:gd name="connsiteX1" fmla="*/ 1895195 w 10218833"/>
              <a:gd name="connsiteY1" fmla="*/ 1973574 h 10136404"/>
              <a:gd name="connsiteX2" fmla="*/ 5039165 w 10218833"/>
              <a:gd name="connsiteY2" fmla="*/ 477 h 10136404"/>
              <a:gd name="connsiteX3" fmla="*/ 8074417 w 10218833"/>
              <a:gd name="connsiteY3" fmla="*/ 1787837 h 10136404"/>
              <a:gd name="connsiteX4" fmla="*/ 10146000 w 10218833"/>
              <a:gd name="connsiteY4" fmla="*/ 4914111 h 10136404"/>
              <a:gd name="connsiteX5" fmla="*/ 9682369 w 10218833"/>
              <a:gd name="connsiteY5" fmla="*/ 6642504 h 10136404"/>
              <a:gd name="connsiteX6" fmla="*/ 8279896 w 10218833"/>
              <a:gd name="connsiteY6" fmla="*/ 8140078 h 10136404"/>
              <a:gd name="connsiteX7" fmla="*/ 5178562 w 10218833"/>
              <a:gd name="connsiteY7" fmla="*/ 10131989 h 10136404"/>
              <a:gd name="connsiteX8" fmla="*/ 1869069 w 10218833"/>
              <a:gd name="connsiteY8" fmla="*/ 8134142 h 10136404"/>
              <a:gd name="connsiteX9" fmla="*/ 390 w 10218833"/>
              <a:gd name="connsiteY9" fmla="*/ 5015637 h 10136404"/>
              <a:gd name="connsiteX0" fmla="*/ 390 w 10218833"/>
              <a:gd name="connsiteY0" fmla="*/ 5015162 h 10135929"/>
              <a:gd name="connsiteX1" fmla="*/ 1895195 w 10218833"/>
              <a:gd name="connsiteY1" fmla="*/ 1973099 h 10135929"/>
              <a:gd name="connsiteX2" fmla="*/ 5039165 w 10218833"/>
              <a:gd name="connsiteY2" fmla="*/ 2 h 10135929"/>
              <a:gd name="connsiteX3" fmla="*/ 8074417 w 10218833"/>
              <a:gd name="connsiteY3" fmla="*/ 1787362 h 10135929"/>
              <a:gd name="connsiteX4" fmla="*/ 10146000 w 10218833"/>
              <a:gd name="connsiteY4" fmla="*/ 4913636 h 10135929"/>
              <a:gd name="connsiteX5" fmla="*/ 9682369 w 10218833"/>
              <a:gd name="connsiteY5" fmla="*/ 6642029 h 10135929"/>
              <a:gd name="connsiteX6" fmla="*/ 8279896 w 10218833"/>
              <a:gd name="connsiteY6" fmla="*/ 8139603 h 10135929"/>
              <a:gd name="connsiteX7" fmla="*/ 5178562 w 10218833"/>
              <a:gd name="connsiteY7" fmla="*/ 10131514 h 10135929"/>
              <a:gd name="connsiteX8" fmla="*/ 1869069 w 10218833"/>
              <a:gd name="connsiteY8" fmla="*/ 8133667 h 10135929"/>
              <a:gd name="connsiteX9" fmla="*/ 390 w 10218833"/>
              <a:gd name="connsiteY9" fmla="*/ 5015162 h 10135929"/>
              <a:gd name="connsiteX0" fmla="*/ 390 w 10218833"/>
              <a:gd name="connsiteY0" fmla="*/ 5015162 h 10135929"/>
              <a:gd name="connsiteX1" fmla="*/ 1895195 w 10218833"/>
              <a:gd name="connsiteY1" fmla="*/ 1973099 h 10135929"/>
              <a:gd name="connsiteX2" fmla="*/ 5039165 w 10218833"/>
              <a:gd name="connsiteY2" fmla="*/ 2 h 10135929"/>
              <a:gd name="connsiteX3" fmla="*/ 8074417 w 10218833"/>
              <a:gd name="connsiteY3" fmla="*/ 1787362 h 10135929"/>
              <a:gd name="connsiteX4" fmla="*/ 10146000 w 10218833"/>
              <a:gd name="connsiteY4" fmla="*/ 4913636 h 10135929"/>
              <a:gd name="connsiteX5" fmla="*/ 9682369 w 10218833"/>
              <a:gd name="connsiteY5" fmla="*/ 6642029 h 10135929"/>
              <a:gd name="connsiteX6" fmla="*/ 8279896 w 10218833"/>
              <a:gd name="connsiteY6" fmla="*/ 8139603 h 10135929"/>
              <a:gd name="connsiteX7" fmla="*/ 5178562 w 10218833"/>
              <a:gd name="connsiteY7" fmla="*/ 10131514 h 10135929"/>
              <a:gd name="connsiteX8" fmla="*/ 1869069 w 10218833"/>
              <a:gd name="connsiteY8" fmla="*/ 8133667 h 10135929"/>
              <a:gd name="connsiteX9" fmla="*/ 390 w 10218833"/>
              <a:gd name="connsiteY9" fmla="*/ 5015162 h 10135929"/>
              <a:gd name="connsiteX0" fmla="*/ 390 w 10156825"/>
              <a:gd name="connsiteY0" fmla="*/ 5015162 h 10135929"/>
              <a:gd name="connsiteX1" fmla="*/ 1895195 w 10156825"/>
              <a:gd name="connsiteY1" fmla="*/ 1973099 h 10135929"/>
              <a:gd name="connsiteX2" fmla="*/ 5039165 w 10156825"/>
              <a:gd name="connsiteY2" fmla="*/ 2 h 10135929"/>
              <a:gd name="connsiteX3" fmla="*/ 8074417 w 10156825"/>
              <a:gd name="connsiteY3" fmla="*/ 1787362 h 10135929"/>
              <a:gd name="connsiteX4" fmla="*/ 10061209 w 10156825"/>
              <a:gd name="connsiteY4" fmla="*/ 4321069 h 10135929"/>
              <a:gd name="connsiteX5" fmla="*/ 9682369 w 10156825"/>
              <a:gd name="connsiteY5" fmla="*/ 6642029 h 10135929"/>
              <a:gd name="connsiteX6" fmla="*/ 8279896 w 10156825"/>
              <a:gd name="connsiteY6" fmla="*/ 8139603 h 10135929"/>
              <a:gd name="connsiteX7" fmla="*/ 5178562 w 10156825"/>
              <a:gd name="connsiteY7" fmla="*/ 10131514 h 10135929"/>
              <a:gd name="connsiteX8" fmla="*/ 1869069 w 10156825"/>
              <a:gd name="connsiteY8" fmla="*/ 8133667 h 10135929"/>
              <a:gd name="connsiteX9" fmla="*/ 390 w 10156825"/>
              <a:gd name="connsiteY9" fmla="*/ 5015162 h 10135929"/>
              <a:gd name="connsiteX0" fmla="*/ 390 w 10159874"/>
              <a:gd name="connsiteY0" fmla="*/ 5015162 h 10135929"/>
              <a:gd name="connsiteX1" fmla="*/ 1895195 w 10159874"/>
              <a:gd name="connsiteY1" fmla="*/ 1973099 h 10135929"/>
              <a:gd name="connsiteX2" fmla="*/ 5039165 w 10159874"/>
              <a:gd name="connsiteY2" fmla="*/ 2 h 10135929"/>
              <a:gd name="connsiteX3" fmla="*/ 8074417 w 10159874"/>
              <a:gd name="connsiteY3" fmla="*/ 1787362 h 10135929"/>
              <a:gd name="connsiteX4" fmla="*/ 10061209 w 10159874"/>
              <a:gd name="connsiteY4" fmla="*/ 4321069 h 10135929"/>
              <a:gd name="connsiteX5" fmla="*/ 9682369 w 10159874"/>
              <a:gd name="connsiteY5" fmla="*/ 6642029 h 10135929"/>
              <a:gd name="connsiteX6" fmla="*/ 8279896 w 10159874"/>
              <a:gd name="connsiteY6" fmla="*/ 8139603 h 10135929"/>
              <a:gd name="connsiteX7" fmla="*/ 5178562 w 10159874"/>
              <a:gd name="connsiteY7" fmla="*/ 10131514 h 10135929"/>
              <a:gd name="connsiteX8" fmla="*/ 1869069 w 10159874"/>
              <a:gd name="connsiteY8" fmla="*/ 8133667 h 10135929"/>
              <a:gd name="connsiteX9" fmla="*/ 390 w 10159874"/>
              <a:gd name="connsiteY9" fmla="*/ 5015162 h 10135929"/>
              <a:gd name="connsiteX0" fmla="*/ 390 w 10159874"/>
              <a:gd name="connsiteY0" fmla="*/ 5015162 h 10135929"/>
              <a:gd name="connsiteX1" fmla="*/ 1895195 w 10159874"/>
              <a:gd name="connsiteY1" fmla="*/ 1973099 h 10135929"/>
              <a:gd name="connsiteX2" fmla="*/ 5039165 w 10159874"/>
              <a:gd name="connsiteY2" fmla="*/ 2 h 10135929"/>
              <a:gd name="connsiteX3" fmla="*/ 8074417 w 10159874"/>
              <a:gd name="connsiteY3" fmla="*/ 1787362 h 10135929"/>
              <a:gd name="connsiteX4" fmla="*/ 10061209 w 10159874"/>
              <a:gd name="connsiteY4" fmla="*/ 4321069 h 10135929"/>
              <a:gd name="connsiteX5" fmla="*/ 9682369 w 10159874"/>
              <a:gd name="connsiteY5" fmla="*/ 6642029 h 10135929"/>
              <a:gd name="connsiteX6" fmla="*/ 8279896 w 10159874"/>
              <a:gd name="connsiteY6" fmla="*/ 8139603 h 10135929"/>
              <a:gd name="connsiteX7" fmla="*/ 5178562 w 10159874"/>
              <a:gd name="connsiteY7" fmla="*/ 10131514 h 10135929"/>
              <a:gd name="connsiteX8" fmla="*/ 1869069 w 10159874"/>
              <a:gd name="connsiteY8" fmla="*/ 8133667 h 10135929"/>
              <a:gd name="connsiteX9" fmla="*/ 390 w 10159874"/>
              <a:gd name="connsiteY9" fmla="*/ 5015162 h 10135929"/>
              <a:gd name="connsiteX0" fmla="*/ 385 w 10159869"/>
              <a:gd name="connsiteY0" fmla="*/ 5015162 h 10136006"/>
              <a:gd name="connsiteX1" fmla="*/ 1895190 w 10159869"/>
              <a:gd name="connsiteY1" fmla="*/ 1973099 h 10136006"/>
              <a:gd name="connsiteX2" fmla="*/ 5039160 w 10159869"/>
              <a:gd name="connsiteY2" fmla="*/ 2 h 10136006"/>
              <a:gd name="connsiteX3" fmla="*/ 8074412 w 10159869"/>
              <a:gd name="connsiteY3" fmla="*/ 1787362 h 10136006"/>
              <a:gd name="connsiteX4" fmla="*/ 10061204 w 10159869"/>
              <a:gd name="connsiteY4" fmla="*/ 4321069 h 10136006"/>
              <a:gd name="connsiteX5" fmla="*/ 9682364 w 10159869"/>
              <a:gd name="connsiteY5" fmla="*/ 6642029 h 10136006"/>
              <a:gd name="connsiteX6" fmla="*/ 8279891 w 10159869"/>
              <a:gd name="connsiteY6" fmla="*/ 8139603 h 10136006"/>
              <a:gd name="connsiteX7" fmla="*/ 5178557 w 10159869"/>
              <a:gd name="connsiteY7" fmla="*/ 10131514 h 10136006"/>
              <a:gd name="connsiteX8" fmla="*/ 1869064 w 10159869"/>
              <a:gd name="connsiteY8" fmla="*/ 8133667 h 10136006"/>
              <a:gd name="connsiteX9" fmla="*/ 385 w 10159869"/>
              <a:gd name="connsiteY9" fmla="*/ 5015162 h 10136006"/>
              <a:gd name="connsiteX0" fmla="*/ 385 w 10159869"/>
              <a:gd name="connsiteY0" fmla="*/ 5015162 h 10135891"/>
              <a:gd name="connsiteX1" fmla="*/ 1895190 w 10159869"/>
              <a:gd name="connsiteY1" fmla="*/ 1973099 h 10135891"/>
              <a:gd name="connsiteX2" fmla="*/ 5039160 w 10159869"/>
              <a:gd name="connsiteY2" fmla="*/ 2 h 10135891"/>
              <a:gd name="connsiteX3" fmla="*/ 8074412 w 10159869"/>
              <a:gd name="connsiteY3" fmla="*/ 1787362 h 10135891"/>
              <a:gd name="connsiteX4" fmla="*/ 10061204 w 10159869"/>
              <a:gd name="connsiteY4" fmla="*/ 4321069 h 10135891"/>
              <a:gd name="connsiteX5" fmla="*/ 9682364 w 10159869"/>
              <a:gd name="connsiteY5" fmla="*/ 6642029 h 10135891"/>
              <a:gd name="connsiteX6" fmla="*/ 8279891 w 10159869"/>
              <a:gd name="connsiteY6" fmla="*/ 8139603 h 10135891"/>
              <a:gd name="connsiteX7" fmla="*/ 5178557 w 10159869"/>
              <a:gd name="connsiteY7" fmla="*/ 10131514 h 10135891"/>
              <a:gd name="connsiteX8" fmla="*/ 1869064 w 10159869"/>
              <a:gd name="connsiteY8" fmla="*/ 8133667 h 10135891"/>
              <a:gd name="connsiteX9" fmla="*/ 385 w 10159869"/>
              <a:gd name="connsiteY9" fmla="*/ 5015162 h 1013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59869" h="10135891">
                <a:moveTo>
                  <a:pt x="385" y="5015162"/>
                </a:moveTo>
                <a:cubicBezTo>
                  <a:pt x="22934" y="3497975"/>
                  <a:pt x="1088954" y="2837629"/>
                  <a:pt x="1895190" y="1973099"/>
                </a:cubicBezTo>
                <a:cubicBezTo>
                  <a:pt x="2822504" y="1130285"/>
                  <a:pt x="3502711" y="-1462"/>
                  <a:pt x="5039160" y="2"/>
                </a:cubicBezTo>
                <a:cubicBezTo>
                  <a:pt x="6575609" y="1466"/>
                  <a:pt x="7293162" y="1031871"/>
                  <a:pt x="8074412" y="1787362"/>
                </a:cubicBezTo>
                <a:cubicBezTo>
                  <a:pt x="8922400" y="2636651"/>
                  <a:pt x="9786001" y="3288795"/>
                  <a:pt x="10061204" y="4321069"/>
                </a:cubicBezTo>
                <a:cubicBezTo>
                  <a:pt x="10336407" y="5353343"/>
                  <a:pt x="9979249" y="6171180"/>
                  <a:pt x="9682364" y="6642029"/>
                </a:cubicBezTo>
                <a:cubicBezTo>
                  <a:pt x="9385479" y="7112878"/>
                  <a:pt x="8930578" y="7471689"/>
                  <a:pt x="8279891" y="8139603"/>
                </a:cubicBezTo>
                <a:cubicBezTo>
                  <a:pt x="7004670" y="9324142"/>
                  <a:pt x="6673468" y="10046470"/>
                  <a:pt x="5178557" y="10131514"/>
                </a:cubicBezTo>
                <a:cubicBezTo>
                  <a:pt x="3683646" y="10216558"/>
                  <a:pt x="2786820" y="9045090"/>
                  <a:pt x="1869064" y="8133667"/>
                </a:cubicBezTo>
                <a:cubicBezTo>
                  <a:pt x="951308" y="7222244"/>
                  <a:pt x="-22164" y="6532349"/>
                  <a:pt x="385" y="5015162"/>
                </a:cubicBezTo>
                <a:close/>
              </a:path>
            </a:pathLst>
          </a:cu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vices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Notebook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182" y="936812"/>
            <a:ext cx="8636001" cy="4984377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>
            <a:spLocks noGrp="1"/>
          </p:cNvSpPr>
          <p:nvPr>
            <p:ph type="body" sz="quarter" idx="1" hasCustomPrompt="1"/>
          </p:nvPr>
        </p:nvSpPr>
        <p:spPr>
          <a:xfrm>
            <a:off x="891487" y="2344649"/>
            <a:ext cx="4666078" cy="8676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lvl1pPr>
            <a:lvl2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/>
            </a:lvl2pPr>
            <a:lvl3pPr marL="0" indent="228600">
              <a:lnSpc>
                <a:spcPct val="150000"/>
              </a:lnSpc>
              <a:spcBef>
                <a:spcPts val="0"/>
              </a:spcBef>
              <a:buSzTx/>
              <a:buNone/>
              <a:defRPr/>
            </a:lvl3pPr>
            <a:lvl4pPr marL="0" indent="342900">
              <a:lnSpc>
                <a:spcPct val="150000"/>
              </a:lnSpc>
              <a:spcBef>
                <a:spcPts val="0"/>
              </a:spcBef>
              <a:buSzTx/>
              <a:buNone/>
            </a:lvl4pPr>
            <a:lvl5pPr marL="0" indent="457200">
              <a:lnSpc>
                <a:spcPct val="150000"/>
              </a:lnSpc>
              <a:spcBef>
                <a:spcPts val="0"/>
              </a:spcBef>
              <a:buSzTx/>
              <a:buNone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507" name="Shape 507"/>
          <p:cNvSpPr>
            <a:spLocks noGrp="1"/>
          </p:cNvSpPr>
          <p:nvPr>
            <p:ph type="title"/>
          </p:nvPr>
        </p:nvSpPr>
        <p:spPr>
          <a:xfrm>
            <a:off x="882121" y="791502"/>
            <a:ext cx="4684811" cy="853216"/>
          </a:xfrm>
          <a:prstGeom prst="rect">
            <a:avLst/>
          </a:prstGeom>
        </p:spPr>
        <p:txBody>
          <a:bodyPr/>
          <a:lstStyle>
            <a:lvl1pPr algn="l">
              <a:defRPr sz="35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08" name="Shape 508"/>
          <p:cNvSpPr/>
          <p:nvPr/>
        </p:nvSpPr>
        <p:spPr>
          <a:xfrm>
            <a:off x="915912" y="1900942"/>
            <a:ext cx="539675" cy="1"/>
          </a:xfrm>
          <a:prstGeom prst="line">
            <a:avLst/>
          </a:prstGeom>
          <a:ln w="63500">
            <a:solidFill>
              <a:srgbClr val="E8E9EB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509" name="Shape 509"/>
          <p:cNvSpPr/>
          <p:nvPr/>
        </p:nvSpPr>
        <p:spPr>
          <a:xfrm>
            <a:off x="-1353" y="1885107"/>
            <a:ext cx="921730" cy="31751"/>
          </a:xfrm>
          <a:prstGeom prst="rect">
            <a:avLst/>
          </a:prstGeom>
          <a:gradFill>
            <a:gsLst>
              <a:gs pos="0">
                <a:srgbClr val="4875D8"/>
              </a:gs>
              <a:gs pos="30789">
                <a:srgbClr val="7AAAE8"/>
              </a:gs>
              <a:gs pos="72165">
                <a:srgbClr val="75BDEA"/>
              </a:gs>
              <a:gs pos="100000">
                <a:srgbClr val="81E0F1"/>
              </a:gs>
            </a:gsLst>
            <a:lin ang="9203766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 dirty="0">
              <a:latin typeface="仓耳玄三M W05" panose="02020400000000000000" pitchFamily="18" charset="-122"/>
              <a:ea typeface="仓耳玄三M W05" panose="02020400000000000000" pitchFamily="18" charset="-122"/>
            </a:endParaRPr>
          </a:p>
        </p:txBody>
      </p:sp>
      <p:sp>
        <p:nvSpPr>
          <p:cNvPr id="510" name="Shape 510"/>
          <p:cNvSpPr>
            <a:spLocks noGrp="1"/>
          </p:cNvSpPr>
          <p:nvPr>
            <p:ph type="pic" sz="half" idx="13"/>
          </p:nvPr>
        </p:nvSpPr>
        <p:spPr>
          <a:xfrm>
            <a:off x="7277383" y="1302276"/>
            <a:ext cx="4943500" cy="40638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xfrm>
            <a:off x="893853" y="4632180"/>
            <a:ext cx="1572546" cy="12567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66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3717" y="4203174"/>
            <a:ext cx="2904567" cy="2904568"/>
          </a:xfrm>
          <a:custGeom>
            <a:avLst/>
            <a:gdLst>
              <a:gd name="connsiteX0" fmla="*/ 0 w 10107827"/>
              <a:gd name="connsiteY0" fmla="*/ 5084618 h 10169236"/>
              <a:gd name="connsiteX1" fmla="*/ 5053914 w 10107827"/>
              <a:gd name="connsiteY1" fmla="*/ 0 h 10169236"/>
              <a:gd name="connsiteX2" fmla="*/ 10107827 w 10107827"/>
              <a:gd name="connsiteY2" fmla="*/ 5084618 h 10169236"/>
              <a:gd name="connsiteX3" fmla="*/ 5053914 w 10107827"/>
              <a:gd name="connsiteY3" fmla="*/ 10169236 h 10169236"/>
              <a:gd name="connsiteX4" fmla="*/ 0 w 10107827"/>
              <a:gd name="connsiteY4" fmla="*/ 5084618 h 10169236"/>
              <a:gd name="connsiteX0" fmla="*/ 2138 w 10109965"/>
              <a:gd name="connsiteY0" fmla="*/ 5084618 h 10169236"/>
              <a:gd name="connsiteX1" fmla="*/ 5056052 w 10109965"/>
              <a:gd name="connsiteY1" fmla="*/ 0 h 10169236"/>
              <a:gd name="connsiteX2" fmla="*/ 10109965 w 10109965"/>
              <a:gd name="connsiteY2" fmla="*/ 5084618 h 10169236"/>
              <a:gd name="connsiteX3" fmla="*/ 5056052 w 10109965"/>
              <a:gd name="connsiteY3" fmla="*/ 10169236 h 10169236"/>
              <a:gd name="connsiteX4" fmla="*/ 2138 w 10109965"/>
              <a:gd name="connsiteY4" fmla="*/ 5084618 h 10169236"/>
              <a:gd name="connsiteX0" fmla="*/ 27 w 10107854"/>
              <a:gd name="connsiteY0" fmla="*/ 5084618 h 10169236"/>
              <a:gd name="connsiteX1" fmla="*/ 5053941 w 10107854"/>
              <a:gd name="connsiteY1" fmla="*/ 0 h 10169236"/>
              <a:gd name="connsiteX2" fmla="*/ 10107854 w 10107854"/>
              <a:gd name="connsiteY2" fmla="*/ 5084618 h 10169236"/>
              <a:gd name="connsiteX3" fmla="*/ 5053941 w 10107854"/>
              <a:gd name="connsiteY3" fmla="*/ 10169236 h 10169236"/>
              <a:gd name="connsiteX4" fmla="*/ 27 w 10107854"/>
              <a:gd name="connsiteY4" fmla="*/ 5084618 h 10169236"/>
              <a:gd name="connsiteX0" fmla="*/ 32 w 10107859"/>
              <a:gd name="connsiteY0" fmla="*/ 5261432 h 10346050"/>
              <a:gd name="connsiteX1" fmla="*/ 5053946 w 10107859"/>
              <a:gd name="connsiteY1" fmla="*/ 176814 h 10346050"/>
              <a:gd name="connsiteX2" fmla="*/ 10107859 w 10107859"/>
              <a:gd name="connsiteY2" fmla="*/ 5261432 h 10346050"/>
              <a:gd name="connsiteX3" fmla="*/ 5053946 w 10107859"/>
              <a:gd name="connsiteY3" fmla="*/ 10346050 h 10346050"/>
              <a:gd name="connsiteX4" fmla="*/ 32 w 10107859"/>
              <a:gd name="connsiteY4" fmla="*/ 5261432 h 10346050"/>
              <a:gd name="connsiteX0" fmla="*/ 32 w 10107952"/>
              <a:gd name="connsiteY0" fmla="*/ 5303276 h 10387894"/>
              <a:gd name="connsiteX1" fmla="*/ 5053946 w 10107952"/>
              <a:gd name="connsiteY1" fmla="*/ 218658 h 10387894"/>
              <a:gd name="connsiteX2" fmla="*/ 10107859 w 10107952"/>
              <a:gd name="connsiteY2" fmla="*/ 5303276 h 10387894"/>
              <a:gd name="connsiteX3" fmla="*/ 5053946 w 10107952"/>
              <a:gd name="connsiteY3" fmla="*/ 10387894 h 10387894"/>
              <a:gd name="connsiteX4" fmla="*/ 32 w 10107952"/>
              <a:gd name="connsiteY4" fmla="*/ 5303276 h 10387894"/>
              <a:gd name="connsiteX0" fmla="*/ 32 w 10107952"/>
              <a:gd name="connsiteY0" fmla="*/ 5303276 h 10564520"/>
              <a:gd name="connsiteX1" fmla="*/ 5053946 w 10107952"/>
              <a:gd name="connsiteY1" fmla="*/ 218658 h 10564520"/>
              <a:gd name="connsiteX2" fmla="*/ 10107859 w 10107952"/>
              <a:gd name="connsiteY2" fmla="*/ 5303276 h 10564520"/>
              <a:gd name="connsiteX3" fmla="*/ 5053946 w 10107952"/>
              <a:gd name="connsiteY3" fmla="*/ 10387894 h 10564520"/>
              <a:gd name="connsiteX4" fmla="*/ 32 w 10107952"/>
              <a:gd name="connsiteY4" fmla="*/ 5303276 h 10564520"/>
              <a:gd name="connsiteX0" fmla="*/ 32 w 10107952"/>
              <a:gd name="connsiteY0" fmla="*/ 5303276 h 10387910"/>
              <a:gd name="connsiteX1" fmla="*/ 5053946 w 10107952"/>
              <a:gd name="connsiteY1" fmla="*/ 218658 h 10387910"/>
              <a:gd name="connsiteX2" fmla="*/ 10107859 w 10107952"/>
              <a:gd name="connsiteY2" fmla="*/ 5303276 h 10387910"/>
              <a:gd name="connsiteX3" fmla="*/ 5053946 w 10107952"/>
              <a:gd name="connsiteY3" fmla="*/ 10387894 h 10387910"/>
              <a:gd name="connsiteX4" fmla="*/ 32 w 10107952"/>
              <a:gd name="connsiteY4" fmla="*/ 5303276 h 10387910"/>
              <a:gd name="connsiteX0" fmla="*/ 10369 w 10118289"/>
              <a:gd name="connsiteY0" fmla="*/ 5303276 h 10387910"/>
              <a:gd name="connsiteX1" fmla="*/ 5064283 w 10118289"/>
              <a:gd name="connsiteY1" fmla="*/ 218658 h 10387910"/>
              <a:gd name="connsiteX2" fmla="*/ 10118196 w 10118289"/>
              <a:gd name="connsiteY2" fmla="*/ 5303276 h 10387910"/>
              <a:gd name="connsiteX3" fmla="*/ 5064283 w 10118289"/>
              <a:gd name="connsiteY3" fmla="*/ 10387894 h 10387910"/>
              <a:gd name="connsiteX4" fmla="*/ 10369 w 10118289"/>
              <a:gd name="connsiteY4" fmla="*/ 5303276 h 10387910"/>
              <a:gd name="connsiteX0" fmla="*/ 9999 w 10130965"/>
              <a:gd name="connsiteY0" fmla="*/ 5019332 h 10169302"/>
              <a:gd name="connsiteX1" fmla="*/ 5076976 w 10130965"/>
              <a:gd name="connsiteY1" fmla="*/ 28 h 10169302"/>
              <a:gd name="connsiteX2" fmla="*/ 10130889 w 10130965"/>
              <a:gd name="connsiteY2" fmla="*/ 5084646 h 10169302"/>
              <a:gd name="connsiteX3" fmla="*/ 5076976 w 10130965"/>
              <a:gd name="connsiteY3" fmla="*/ 10169264 h 10169302"/>
              <a:gd name="connsiteX4" fmla="*/ 9999 w 10130965"/>
              <a:gd name="connsiteY4" fmla="*/ 5019332 h 10169302"/>
              <a:gd name="connsiteX0" fmla="*/ 1240 w 10122206"/>
              <a:gd name="connsiteY0" fmla="*/ 5019332 h 10169302"/>
              <a:gd name="connsiteX1" fmla="*/ 5068217 w 10122206"/>
              <a:gd name="connsiteY1" fmla="*/ 28 h 10169302"/>
              <a:gd name="connsiteX2" fmla="*/ 10122130 w 10122206"/>
              <a:gd name="connsiteY2" fmla="*/ 5084646 h 10169302"/>
              <a:gd name="connsiteX3" fmla="*/ 5068217 w 10122206"/>
              <a:gd name="connsiteY3" fmla="*/ 10169264 h 10169302"/>
              <a:gd name="connsiteX4" fmla="*/ 1240 w 10122206"/>
              <a:gd name="connsiteY4" fmla="*/ 5019332 h 10169302"/>
              <a:gd name="connsiteX0" fmla="*/ 1240 w 10122206"/>
              <a:gd name="connsiteY0" fmla="*/ 5019332 h 10176323"/>
              <a:gd name="connsiteX1" fmla="*/ 5068217 w 10122206"/>
              <a:gd name="connsiteY1" fmla="*/ 28 h 10176323"/>
              <a:gd name="connsiteX2" fmla="*/ 10122130 w 10122206"/>
              <a:gd name="connsiteY2" fmla="*/ 5084646 h 10176323"/>
              <a:gd name="connsiteX3" fmla="*/ 5068217 w 10122206"/>
              <a:gd name="connsiteY3" fmla="*/ 10169264 h 10176323"/>
              <a:gd name="connsiteX4" fmla="*/ 1240 w 10122206"/>
              <a:gd name="connsiteY4" fmla="*/ 5019332 h 10176323"/>
              <a:gd name="connsiteX0" fmla="*/ 1241 w 10161396"/>
              <a:gd name="connsiteY0" fmla="*/ 5019332 h 10169302"/>
              <a:gd name="connsiteX1" fmla="*/ 5068218 w 10161396"/>
              <a:gd name="connsiteY1" fmla="*/ 28 h 10169302"/>
              <a:gd name="connsiteX2" fmla="*/ 10161320 w 10161396"/>
              <a:gd name="connsiteY2" fmla="*/ 5084646 h 10169302"/>
              <a:gd name="connsiteX3" fmla="*/ 5068218 w 10161396"/>
              <a:gd name="connsiteY3" fmla="*/ 10169264 h 10169302"/>
              <a:gd name="connsiteX4" fmla="*/ 1241 w 10161396"/>
              <a:gd name="connsiteY4" fmla="*/ 5019332 h 10169302"/>
              <a:gd name="connsiteX0" fmla="*/ 1169 w 10161319"/>
              <a:gd name="connsiteY0" fmla="*/ 5022934 h 10172904"/>
              <a:gd name="connsiteX1" fmla="*/ 5068146 w 10161319"/>
              <a:gd name="connsiteY1" fmla="*/ 3630 h 10172904"/>
              <a:gd name="connsiteX2" fmla="*/ 10161248 w 10161319"/>
              <a:gd name="connsiteY2" fmla="*/ 5088248 h 10172904"/>
              <a:gd name="connsiteX3" fmla="*/ 5068146 w 10161319"/>
              <a:gd name="connsiteY3" fmla="*/ 10172866 h 10172904"/>
              <a:gd name="connsiteX4" fmla="*/ 1169 w 10161319"/>
              <a:gd name="connsiteY4" fmla="*/ 5022934 h 10172904"/>
              <a:gd name="connsiteX0" fmla="*/ 103187 w 10263335"/>
              <a:gd name="connsiteY0" fmla="*/ 5113819 h 10263789"/>
              <a:gd name="connsiteX1" fmla="*/ 2024840 w 10263335"/>
              <a:gd name="connsiteY1" fmla="*/ 2110945 h 10263789"/>
              <a:gd name="connsiteX2" fmla="*/ 5170164 w 10263335"/>
              <a:gd name="connsiteY2" fmla="*/ 94515 h 10263789"/>
              <a:gd name="connsiteX3" fmla="*/ 10263266 w 10263335"/>
              <a:gd name="connsiteY3" fmla="*/ 5179133 h 10263789"/>
              <a:gd name="connsiteX4" fmla="*/ 5170164 w 10263335"/>
              <a:gd name="connsiteY4" fmla="*/ 10263751 h 10263789"/>
              <a:gd name="connsiteX5" fmla="*/ 103187 w 10263335"/>
              <a:gd name="connsiteY5" fmla="*/ 5113819 h 10263789"/>
              <a:gd name="connsiteX0" fmla="*/ 1861 w 10162009"/>
              <a:gd name="connsiteY0" fmla="*/ 5113819 h 10263789"/>
              <a:gd name="connsiteX1" fmla="*/ 1923514 w 10162009"/>
              <a:gd name="connsiteY1" fmla="*/ 2110945 h 10263789"/>
              <a:gd name="connsiteX2" fmla="*/ 5068838 w 10162009"/>
              <a:gd name="connsiteY2" fmla="*/ 94515 h 10263789"/>
              <a:gd name="connsiteX3" fmla="*/ 10161940 w 10162009"/>
              <a:gd name="connsiteY3" fmla="*/ 5179133 h 10263789"/>
              <a:gd name="connsiteX4" fmla="*/ 5068838 w 10162009"/>
              <a:gd name="connsiteY4" fmla="*/ 10263751 h 10263789"/>
              <a:gd name="connsiteX5" fmla="*/ 1861 w 10162009"/>
              <a:gd name="connsiteY5" fmla="*/ 5113819 h 10263789"/>
              <a:gd name="connsiteX0" fmla="*/ 14 w 10160162"/>
              <a:gd name="connsiteY0" fmla="*/ 5113819 h 10363262"/>
              <a:gd name="connsiteX1" fmla="*/ 1921667 w 10160162"/>
              <a:gd name="connsiteY1" fmla="*/ 2110945 h 10363262"/>
              <a:gd name="connsiteX2" fmla="*/ 5066991 w 10160162"/>
              <a:gd name="connsiteY2" fmla="*/ 94515 h 10363262"/>
              <a:gd name="connsiteX3" fmla="*/ 10160093 w 10160162"/>
              <a:gd name="connsiteY3" fmla="*/ 5179133 h 10363262"/>
              <a:gd name="connsiteX4" fmla="*/ 5066991 w 10160162"/>
              <a:gd name="connsiteY4" fmla="*/ 10263751 h 10363262"/>
              <a:gd name="connsiteX5" fmla="*/ 1895541 w 10160162"/>
              <a:gd name="connsiteY5" fmla="*/ 8289677 h 10363262"/>
              <a:gd name="connsiteX6" fmla="*/ 14 w 10160162"/>
              <a:gd name="connsiteY6" fmla="*/ 5113819 h 10363262"/>
              <a:gd name="connsiteX0" fmla="*/ 52 w 10160200"/>
              <a:gd name="connsiteY0" fmla="*/ 5113819 h 10363262"/>
              <a:gd name="connsiteX1" fmla="*/ 1921705 w 10160200"/>
              <a:gd name="connsiteY1" fmla="*/ 2110945 h 10363262"/>
              <a:gd name="connsiteX2" fmla="*/ 5067029 w 10160200"/>
              <a:gd name="connsiteY2" fmla="*/ 94515 h 10363262"/>
              <a:gd name="connsiteX3" fmla="*/ 10160131 w 10160200"/>
              <a:gd name="connsiteY3" fmla="*/ 5179133 h 10363262"/>
              <a:gd name="connsiteX4" fmla="*/ 5067029 w 10160200"/>
              <a:gd name="connsiteY4" fmla="*/ 10263751 h 10363262"/>
              <a:gd name="connsiteX5" fmla="*/ 1895579 w 10160200"/>
              <a:gd name="connsiteY5" fmla="*/ 8289677 h 10363262"/>
              <a:gd name="connsiteX6" fmla="*/ 52 w 10160200"/>
              <a:gd name="connsiteY6" fmla="*/ 5113819 h 10363262"/>
              <a:gd name="connsiteX0" fmla="*/ 53 w 10147138"/>
              <a:gd name="connsiteY0" fmla="*/ 5153008 h 10363262"/>
              <a:gd name="connsiteX1" fmla="*/ 1908643 w 10147138"/>
              <a:gd name="connsiteY1" fmla="*/ 2110945 h 10363262"/>
              <a:gd name="connsiteX2" fmla="*/ 5053967 w 10147138"/>
              <a:gd name="connsiteY2" fmla="*/ 94515 h 10363262"/>
              <a:gd name="connsiteX3" fmla="*/ 10147069 w 10147138"/>
              <a:gd name="connsiteY3" fmla="*/ 5179133 h 10363262"/>
              <a:gd name="connsiteX4" fmla="*/ 5053967 w 10147138"/>
              <a:gd name="connsiteY4" fmla="*/ 10263751 h 10363262"/>
              <a:gd name="connsiteX5" fmla="*/ 1882517 w 10147138"/>
              <a:gd name="connsiteY5" fmla="*/ 8289677 h 10363262"/>
              <a:gd name="connsiteX6" fmla="*/ 53 w 10147138"/>
              <a:gd name="connsiteY6" fmla="*/ 5153008 h 10363262"/>
              <a:gd name="connsiteX0" fmla="*/ 53 w 10147138"/>
              <a:gd name="connsiteY0" fmla="*/ 5153008 h 10363262"/>
              <a:gd name="connsiteX1" fmla="*/ 1908643 w 10147138"/>
              <a:gd name="connsiteY1" fmla="*/ 2110945 h 10363262"/>
              <a:gd name="connsiteX2" fmla="*/ 5053967 w 10147138"/>
              <a:gd name="connsiteY2" fmla="*/ 94515 h 10363262"/>
              <a:gd name="connsiteX3" fmla="*/ 10147069 w 10147138"/>
              <a:gd name="connsiteY3" fmla="*/ 5179133 h 10363262"/>
              <a:gd name="connsiteX4" fmla="*/ 5053967 w 10147138"/>
              <a:gd name="connsiteY4" fmla="*/ 10263751 h 10363262"/>
              <a:gd name="connsiteX5" fmla="*/ 1882517 w 10147138"/>
              <a:gd name="connsiteY5" fmla="*/ 8289677 h 10363262"/>
              <a:gd name="connsiteX6" fmla="*/ 53 w 10147138"/>
              <a:gd name="connsiteY6" fmla="*/ 5153008 h 10363262"/>
              <a:gd name="connsiteX0" fmla="*/ 53 w 10148595"/>
              <a:gd name="connsiteY0" fmla="*/ 5153008 h 10288781"/>
              <a:gd name="connsiteX1" fmla="*/ 1908643 w 10148595"/>
              <a:gd name="connsiteY1" fmla="*/ 2110945 h 10288781"/>
              <a:gd name="connsiteX2" fmla="*/ 5053967 w 10148595"/>
              <a:gd name="connsiteY2" fmla="*/ 94515 h 10288781"/>
              <a:gd name="connsiteX3" fmla="*/ 10147069 w 10148595"/>
              <a:gd name="connsiteY3" fmla="*/ 5179133 h 10288781"/>
              <a:gd name="connsiteX4" fmla="*/ 5550356 w 10148595"/>
              <a:gd name="connsiteY4" fmla="*/ 10185374 h 10288781"/>
              <a:gd name="connsiteX5" fmla="*/ 1882517 w 10148595"/>
              <a:gd name="connsiteY5" fmla="*/ 8289677 h 10288781"/>
              <a:gd name="connsiteX6" fmla="*/ 53 w 10148595"/>
              <a:gd name="connsiteY6" fmla="*/ 5153008 h 10288781"/>
              <a:gd name="connsiteX0" fmla="*/ 53 w 10148695"/>
              <a:gd name="connsiteY0" fmla="*/ 5153008 h 10280839"/>
              <a:gd name="connsiteX1" fmla="*/ 1908643 w 10148695"/>
              <a:gd name="connsiteY1" fmla="*/ 2110945 h 10280839"/>
              <a:gd name="connsiteX2" fmla="*/ 5053967 w 10148695"/>
              <a:gd name="connsiteY2" fmla="*/ 94515 h 10280839"/>
              <a:gd name="connsiteX3" fmla="*/ 10147069 w 10148695"/>
              <a:gd name="connsiteY3" fmla="*/ 5179133 h 10280839"/>
              <a:gd name="connsiteX4" fmla="*/ 5550356 w 10148695"/>
              <a:gd name="connsiteY4" fmla="*/ 10185374 h 10280839"/>
              <a:gd name="connsiteX5" fmla="*/ 1882517 w 10148695"/>
              <a:gd name="connsiteY5" fmla="*/ 8289677 h 10280839"/>
              <a:gd name="connsiteX6" fmla="*/ 53 w 10148695"/>
              <a:gd name="connsiteY6" fmla="*/ 5153008 h 10280839"/>
              <a:gd name="connsiteX0" fmla="*/ 53 w 10260549"/>
              <a:gd name="connsiteY0" fmla="*/ 5153008 h 10185642"/>
              <a:gd name="connsiteX1" fmla="*/ 1908643 w 10260549"/>
              <a:gd name="connsiteY1" fmla="*/ 2110945 h 10185642"/>
              <a:gd name="connsiteX2" fmla="*/ 5053967 w 10260549"/>
              <a:gd name="connsiteY2" fmla="*/ 94515 h 10185642"/>
              <a:gd name="connsiteX3" fmla="*/ 10147069 w 10260549"/>
              <a:gd name="connsiteY3" fmla="*/ 5179133 h 10185642"/>
              <a:gd name="connsiteX4" fmla="*/ 8348630 w 10260549"/>
              <a:gd name="connsiteY4" fmla="*/ 8172112 h 10185642"/>
              <a:gd name="connsiteX5" fmla="*/ 5550356 w 10260549"/>
              <a:gd name="connsiteY5" fmla="*/ 10185374 h 10185642"/>
              <a:gd name="connsiteX6" fmla="*/ 1882517 w 10260549"/>
              <a:gd name="connsiteY6" fmla="*/ 8289677 h 10185642"/>
              <a:gd name="connsiteX7" fmla="*/ 53 w 10260549"/>
              <a:gd name="connsiteY7" fmla="*/ 5153008 h 10185642"/>
              <a:gd name="connsiteX0" fmla="*/ 53 w 10149893"/>
              <a:gd name="connsiteY0" fmla="*/ 5130410 h 10163044"/>
              <a:gd name="connsiteX1" fmla="*/ 1908643 w 10149893"/>
              <a:gd name="connsiteY1" fmla="*/ 2088347 h 10163044"/>
              <a:gd name="connsiteX2" fmla="*/ 5053967 w 10149893"/>
              <a:gd name="connsiteY2" fmla="*/ 71917 h 10163044"/>
              <a:gd name="connsiteX3" fmla="*/ 10029503 w 10149893"/>
              <a:gd name="connsiteY3" fmla="*/ 4673210 h 10163044"/>
              <a:gd name="connsiteX4" fmla="*/ 8348630 w 10149893"/>
              <a:gd name="connsiteY4" fmla="*/ 8149514 h 10163044"/>
              <a:gd name="connsiteX5" fmla="*/ 5550356 w 10149893"/>
              <a:gd name="connsiteY5" fmla="*/ 10162776 h 10163044"/>
              <a:gd name="connsiteX6" fmla="*/ 1882517 w 10149893"/>
              <a:gd name="connsiteY6" fmla="*/ 8267079 h 10163044"/>
              <a:gd name="connsiteX7" fmla="*/ 53 w 10149893"/>
              <a:gd name="connsiteY7" fmla="*/ 5130410 h 10163044"/>
              <a:gd name="connsiteX0" fmla="*/ 53 w 10141398"/>
              <a:gd name="connsiteY0" fmla="*/ 5130410 h 10163044"/>
              <a:gd name="connsiteX1" fmla="*/ 1908643 w 10141398"/>
              <a:gd name="connsiteY1" fmla="*/ 2088347 h 10163044"/>
              <a:gd name="connsiteX2" fmla="*/ 5053967 w 10141398"/>
              <a:gd name="connsiteY2" fmla="*/ 71917 h 10163044"/>
              <a:gd name="connsiteX3" fmla="*/ 10029503 w 10141398"/>
              <a:gd name="connsiteY3" fmla="*/ 4673210 h 10163044"/>
              <a:gd name="connsiteX4" fmla="*/ 8348630 w 10141398"/>
              <a:gd name="connsiteY4" fmla="*/ 8149514 h 10163044"/>
              <a:gd name="connsiteX5" fmla="*/ 5550356 w 10141398"/>
              <a:gd name="connsiteY5" fmla="*/ 10162776 h 10163044"/>
              <a:gd name="connsiteX6" fmla="*/ 1882517 w 10141398"/>
              <a:gd name="connsiteY6" fmla="*/ 8267079 h 10163044"/>
              <a:gd name="connsiteX7" fmla="*/ 53 w 10141398"/>
              <a:gd name="connsiteY7" fmla="*/ 5130410 h 10163044"/>
              <a:gd name="connsiteX0" fmla="*/ 53 w 10120825"/>
              <a:gd name="connsiteY0" fmla="*/ 5130410 h 10163044"/>
              <a:gd name="connsiteX1" fmla="*/ 1908643 w 10120825"/>
              <a:gd name="connsiteY1" fmla="*/ 2088347 h 10163044"/>
              <a:gd name="connsiteX2" fmla="*/ 5053967 w 10120825"/>
              <a:gd name="connsiteY2" fmla="*/ 71917 h 10163044"/>
              <a:gd name="connsiteX3" fmla="*/ 10029503 w 10120825"/>
              <a:gd name="connsiteY3" fmla="*/ 4673210 h 10163044"/>
              <a:gd name="connsiteX4" fmla="*/ 8348630 w 10120825"/>
              <a:gd name="connsiteY4" fmla="*/ 8149514 h 10163044"/>
              <a:gd name="connsiteX5" fmla="*/ 5550356 w 10120825"/>
              <a:gd name="connsiteY5" fmla="*/ 10162776 h 10163044"/>
              <a:gd name="connsiteX6" fmla="*/ 1882517 w 10120825"/>
              <a:gd name="connsiteY6" fmla="*/ 8267079 h 10163044"/>
              <a:gd name="connsiteX7" fmla="*/ 53 w 10120825"/>
              <a:gd name="connsiteY7" fmla="*/ 5130410 h 10163044"/>
              <a:gd name="connsiteX0" fmla="*/ 54 w 10120826"/>
              <a:gd name="connsiteY0" fmla="*/ 5130410 h 10163044"/>
              <a:gd name="connsiteX1" fmla="*/ 1908644 w 10120826"/>
              <a:gd name="connsiteY1" fmla="*/ 2088347 h 10163044"/>
              <a:gd name="connsiteX2" fmla="*/ 5053968 w 10120826"/>
              <a:gd name="connsiteY2" fmla="*/ 71917 h 10163044"/>
              <a:gd name="connsiteX3" fmla="*/ 10029504 w 10120826"/>
              <a:gd name="connsiteY3" fmla="*/ 4673210 h 10163044"/>
              <a:gd name="connsiteX4" fmla="*/ 8348631 w 10120826"/>
              <a:gd name="connsiteY4" fmla="*/ 8149514 h 10163044"/>
              <a:gd name="connsiteX5" fmla="*/ 5550357 w 10120826"/>
              <a:gd name="connsiteY5" fmla="*/ 10162776 h 10163044"/>
              <a:gd name="connsiteX6" fmla="*/ 1882518 w 10120826"/>
              <a:gd name="connsiteY6" fmla="*/ 8267079 h 10163044"/>
              <a:gd name="connsiteX7" fmla="*/ 54 w 10120826"/>
              <a:gd name="connsiteY7" fmla="*/ 5130410 h 10163044"/>
              <a:gd name="connsiteX0" fmla="*/ 54 w 10120826"/>
              <a:gd name="connsiteY0" fmla="*/ 5130410 h 10163044"/>
              <a:gd name="connsiteX1" fmla="*/ 1908644 w 10120826"/>
              <a:gd name="connsiteY1" fmla="*/ 2088347 h 10163044"/>
              <a:gd name="connsiteX2" fmla="*/ 5053968 w 10120826"/>
              <a:gd name="connsiteY2" fmla="*/ 71917 h 10163044"/>
              <a:gd name="connsiteX3" fmla="*/ 10029504 w 10120826"/>
              <a:gd name="connsiteY3" fmla="*/ 4673210 h 10163044"/>
              <a:gd name="connsiteX4" fmla="*/ 8348631 w 10120826"/>
              <a:gd name="connsiteY4" fmla="*/ 8149514 h 10163044"/>
              <a:gd name="connsiteX5" fmla="*/ 5550357 w 10120826"/>
              <a:gd name="connsiteY5" fmla="*/ 10162776 h 10163044"/>
              <a:gd name="connsiteX6" fmla="*/ 1882518 w 10120826"/>
              <a:gd name="connsiteY6" fmla="*/ 8267079 h 10163044"/>
              <a:gd name="connsiteX7" fmla="*/ 54 w 10120826"/>
              <a:gd name="connsiteY7" fmla="*/ 5130410 h 10163044"/>
              <a:gd name="connsiteX0" fmla="*/ 54 w 10107041"/>
              <a:gd name="connsiteY0" fmla="*/ 5130410 h 10163044"/>
              <a:gd name="connsiteX1" fmla="*/ 1894859 w 10107041"/>
              <a:gd name="connsiteY1" fmla="*/ 2088347 h 10163044"/>
              <a:gd name="connsiteX2" fmla="*/ 5040183 w 10107041"/>
              <a:gd name="connsiteY2" fmla="*/ 71917 h 10163044"/>
              <a:gd name="connsiteX3" fmla="*/ 10015719 w 10107041"/>
              <a:gd name="connsiteY3" fmla="*/ 4673210 h 10163044"/>
              <a:gd name="connsiteX4" fmla="*/ 8334846 w 10107041"/>
              <a:gd name="connsiteY4" fmla="*/ 8149514 h 10163044"/>
              <a:gd name="connsiteX5" fmla="*/ 5536572 w 10107041"/>
              <a:gd name="connsiteY5" fmla="*/ 10162776 h 10163044"/>
              <a:gd name="connsiteX6" fmla="*/ 1868733 w 10107041"/>
              <a:gd name="connsiteY6" fmla="*/ 8267079 h 10163044"/>
              <a:gd name="connsiteX7" fmla="*/ 54 w 10107041"/>
              <a:gd name="connsiteY7" fmla="*/ 5130410 h 10163044"/>
              <a:gd name="connsiteX0" fmla="*/ 54 w 10130736"/>
              <a:gd name="connsiteY0" fmla="*/ 4928866 h 9961500"/>
              <a:gd name="connsiteX1" fmla="*/ 1894859 w 10130736"/>
              <a:gd name="connsiteY1" fmla="*/ 1886803 h 9961500"/>
              <a:gd name="connsiteX2" fmla="*/ 5139037 w 10130736"/>
              <a:gd name="connsiteY2" fmla="*/ 80438 h 9961500"/>
              <a:gd name="connsiteX3" fmla="*/ 10015719 w 10130736"/>
              <a:gd name="connsiteY3" fmla="*/ 4471666 h 9961500"/>
              <a:gd name="connsiteX4" fmla="*/ 8334846 w 10130736"/>
              <a:gd name="connsiteY4" fmla="*/ 7947970 h 9961500"/>
              <a:gd name="connsiteX5" fmla="*/ 5536572 w 10130736"/>
              <a:gd name="connsiteY5" fmla="*/ 9961232 h 9961500"/>
              <a:gd name="connsiteX6" fmla="*/ 1868733 w 10130736"/>
              <a:gd name="connsiteY6" fmla="*/ 8065535 h 9961500"/>
              <a:gd name="connsiteX7" fmla="*/ 54 w 10130736"/>
              <a:gd name="connsiteY7" fmla="*/ 4928866 h 9961500"/>
              <a:gd name="connsiteX0" fmla="*/ 54 w 10130736"/>
              <a:gd name="connsiteY0" fmla="*/ 4848429 h 9881063"/>
              <a:gd name="connsiteX1" fmla="*/ 1894859 w 10130736"/>
              <a:gd name="connsiteY1" fmla="*/ 1806366 h 9881063"/>
              <a:gd name="connsiteX2" fmla="*/ 5139037 w 10130736"/>
              <a:gd name="connsiteY2" fmla="*/ 1 h 9881063"/>
              <a:gd name="connsiteX3" fmla="*/ 10015719 w 10130736"/>
              <a:gd name="connsiteY3" fmla="*/ 4391229 h 9881063"/>
              <a:gd name="connsiteX4" fmla="*/ 8334846 w 10130736"/>
              <a:gd name="connsiteY4" fmla="*/ 7867533 h 9881063"/>
              <a:gd name="connsiteX5" fmla="*/ 5536572 w 10130736"/>
              <a:gd name="connsiteY5" fmla="*/ 9880795 h 9881063"/>
              <a:gd name="connsiteX6" fmla="*/ 1868733 w 10130736"/>
              <a:gd name="connsiteY6" fmla="*/ 7985098 h 9881063"/>
              <a:gd name="connsiteX7" fmla="*/ 54 w 10130736"/>
              <a:gd name="connsiteY7" fmla="*/ 4848429 h 9881063"/>
              <a:gd name="connsiteX0" fmla="*/ 54 w 10130736"/>
              <a:gd name="connsiteY0" fmla="*/ 5021423 h 10054057"/>
              <a:gd name="connsiteX1" fmla="*/ 1894859 w 10130736"/>
              <a:gd name="connsiteY1" fmla="*/ 1979360 h 10054057"/>
              <a:gd name="connsiteX2" fmla="*/ 5139037 w 10130736"/>
              <a:gd name="connsiteY2" fmla="*/ 0 h 10054057"/>
              <a:gd name="connsiteX3" fmla="*/ 10015719 w 10130736"/>
              <a:gd name="connsiteY3" fmla="*/ 4564223 h 10054057"/>
              <a:gd name="connsiteX4" fmla="*/ 8334846 w 10130736"/>
              <a:gd name="connsiteY4" fmla="*/ 8040527 h 10054057"/>
              <a:gd name="connsiteX5" fmla="*/ 5536572 w 10130736"/>
              <a:gd name="connsiteY5" fmla="*/ 10053789 h 10054057"/>
              <a:gd name="connsiteX6" fmla="*/ 1868733 w 10130736"/>
              <a:gd name="connsiteY6" fmla="*/ 8158092 h 10054057"/>
              <a:gd name="connsiteX7" fmla="*/ 54 w 10130736"/>
              <a:gd name="connsiteY7" fmla="*/ 5021423 h 10054057"/>
              <a:gd name="connsiteX0" fmla="*/ 54 w 10130736"/>
              <a:gd name="connsiteY0" fmla="*/ 5022202 h 10054836"/>
              <a:gd name="connsiteX1" fmla="*/ 1894859 w 10130736"/>
              <a:gd name="connsiteY1" fmla="*/ 1980139 h 10054836"/>
              <a:gd name="connsiteX2" fmla="*/ 5139037 w 10130736"/>
              <a:gd name="connsiteY2" fmla="*/ 779 h 10054836"/>
              <a:gd name="connsiteX3" fmla="*/ 10015719 w 10130736"/>
              <a:gd name="connsiteY3" fmla="*/ 4565002 h 10054836"/>
              <a:gd name="connsiteX4" fmla="*/ 8334846 w 10130736"/>
              <a:gd name="connsiteY4" fmla="*/ 8041306 h 10054836"/>
              <a:gd name="connsiteX5" fmla="*/ 5536572 w 10130736"/>
              <a:gd name="connsiteY5" fmla="*/ 10054568 h 10054836"/>
              <a:gd name="connsiteX6" fmla="*/ 1868733 w 10130736"/>
              <a:gd name="connsiteY6" fmla="*/ 8158871 h 10054836"/>
              <a:gd name="connsiteX7" fmla="*/ 54 w 10130736"/>
              <a:gd name="connsiteY7" fmla="*/ 5022202 h 10054836"/>
              <a:gd name="connsiteX0" fmla="*/ 54 w 10017214"/>
              <a:gd name="connsiteY0" fmla="*/ 5021946 h 10054580"/>
              <a:gd name="connsiteX1" fmla="*/ 1894859 w 10017214"/>
              <a:gd name="connsiteY1" fmla="*/ 1979883 h 10054580"/>
              <a:gd name="connsiteX2" fmla="*/ 5139037 w 10017214"/>
              <a:gd name="connsiteY2" fmla="*/ 523 h 10054580"/>
              <a:gd name="connsiteX3" fmla="*/ 8067587 w 10017214"/>
              <a:gd name="connsiteY3" fmla="*/ 1813597 h 10054580"/>
              <a:gd name="connsiteX4" fmla="*/ 10015719 w 10017214"/>
              <a:gd name="connsiteY4" fmla="*/ 4564746 h 10054580"/>
              <a:gd name="connsiteX5" fmla="*/ 8334846 w 10017214"/>
              <a:gd name="connsiteY5" fmla="*/ 8041050 h 10054580"/>
              <a:gd name="connsiteX6" fmla="*/ 5536572 w 10017214"/>
              <a:gd name="connsiteY6" fmla="*/ 10054312 h 10054580"/>
              <a:gd name="connsiteX7" fmla="*/ 1868733 w 10017214"/>
              <a:gd name="connsiteY7" fmla="*/ 8158615 h 10054580"/>
              <a:gd name="connsiteX8" fmla="*/ 54 w 10017214"/>
              <a:gd name="connsiteY8" fmla="*/ 5021946 h 10054580"/>
              <a:gd name="connsiteX0" fmla="*/ 54 w 10017214"/>
              <a:gd name="connsiteY0" fmla="*/ 5021723 h 10054357"/>
              <a:gd name="connsiteX1" fmla="*/ 1894859 w 10017214"/>
              <a:gd name="connsiteY1" fmla="*/ 1979660 h 10054357"/>
              <a:gd name="connsiteX2" fmla="*/ 5139037 w 10017214"/>
              <a:gd name="connsiteY2" fmla="*/ 300 h 10054357"/>
              <a:gd name="connsiteX3" fmla="*/ 8067587 w 10017214"/>
              <a:gd name="connsiteY3" fmla="*/ 1813374 h 10054357"/>
              <a:gd name="connsiteX4" fmla="*/ 10015719 w 10017214"/>
              <a:gd name="connsiteY4" fmla="*/ 4564523 h 10054357"/>
              <a:gd name="connsiteX5" fmla="*/ 8334846 w 10017214"/>
              <a:gd name="connsiteY5" fmla="*/ 8040827 h 10054357"/>
              <a:gd name="connsiteX6" fmla="*/ 5536572 w 10017214"/>
              <a:gd name="connsiteY6" fmla="*/ 10054089 h 10054357"/>
              <a:gd name="connsiteX7" fmla="*/ 1868733 w 10017214"/>
              <a:gd name="connsiteY7" fmla="*/ 8158392 h 10054357"/>
              <a:gd name="connsiteX8" fmla="*/ 54 w 10017214"/>
              <a:gd name="connsiteY8" fmla="*/ 5021723 h 10054357"/>
              <a:gd name="connsiteX0" fmla="*/ 54 w 10017214"/>
              <a:gd name="connsiteY0" fmla="*/ 5023500 h 10056134"/>
              <a:gd name="connsiteX1" fmla="*/ 1894859 w 10017214"/>
              <a:gd name="connsiteY1" fmla="*/ 1981437 h 10056134"/>
              <a:gd name="connsiteX2" fmla="*/ 5139037 w 10017214"/>
              <a:gd name="connsiteY2" fmla="*/ 2077 h 10056134"/>
              <a:gd name="connsiteX3" fmla="*/ 8067587 w 10017214"/>
              <a:gd name="connsiteY3" fmla="*/ 1815151 h 10056134"/>
              <a:gd name="connsiteX4" fmla="*/ 10015719 w 10017214"/>
              <a:gd name="connsiteY4" fmla="*/ 4566300 h 10056134"/>
              <a:gd name="connsiteX5" fmla="*/ 8334846 w 10017214"/>
              <a:gd name="connsiteY5" fmla="*/ 8042604 h 10056134"/>
              <a:gd name="connsiteX6" fmla="*/ 5536572 w 10017214"/>
              <a:gd name="connsiteY6" fmla="*/ 10055866 h 10056134"/>
              <a:gd name="connsiteX7" fmla="*/ 1868733 w 10017214"/>
              <a:gd name="connsiteY7" fmla="*/ 8160169 h 10056134"/>
              <a:gd name="connsiteX8" fmla="*/ 54 w 10017214"/>
              <a:gd name="connsiteY8" fmla="*/ 5023500 h 10056134"/>
              <a:gd name="connsiteX0" fmla="*/ 54 w 10140617"/>
              <a:gd name="connsiteY0" fmla="*/ 5023500 h 10056134"/>
              <a:gd name="connsiteX1" fmla="*/ 1894859 w 10140617"/>
              <a:gd name="connsiteY1" fmla="*/ 1981437 h 10056134"/>
              <a:gd name="connsiteX2" fmla="*/ 5139037 w 10140617"/>
              <a:gd name="connsiteY2" fmla="*/ 2077 h 10056134"/>
              <a:gd name="connsiteX3" fmla="*/ 8067587 w 10140617"/>
              <a:gd name="connsiteY3" fmla="*/ 1815151 h 10056134"/>
              <a:gd name="connsiteX4" fmla="*/ 10139286 w 10140617"/>
              <a:gd name="connsiteY4" fmla="*/ 5085284 h 10056134"/>
              <a:gd name="connsiteX5" fmla="*/ 8334846 w 10140617"/>
              <a:gd name="connsiteY5" fmla="*/ 8042604 h 10056134"/>
              <a:gd name="connsiteX6" fmla="*/ 5536572 w 10140617"/>
              <a:gd name="connsiteY6" fmla="*/ 10055866 h 10056134"/>
              <a:gd name="connsiteX7" fmla="*/ 1868733 w 10140617"/>
              <a:gd name="connsiteY7" fmla="*/ 8160169 h 10056134"/>
              <a:gd name="connsiteX8" fmla="*/ 54 w 10140617"/>
              <a:gd name="connsiteY8" fmla="*/ 5023500 h 10056134"/>
              <a:gd name="connsiteX0" fmla="*/ 54 w 10141707"/>
              <a:gd name="connsiteY0" fmla="*/ 5023500 h 10056134"/>
              <a:gd name="connsiteX1" fmla="*/ 1894859 w 10141707"/>
              <a:gd name="connsiteY1" fmla="*/ 1981437 h 10056134"/>
              <a:gd name="connsiteX2" fmla="*/ 5139037 w 10141707"/>
              <a:gd name="connsiteY2" fmla="*/ 2077 h 10056134"/>
              <a:gd name="connsiteX3" fmla="*/ 8067587 w 10141707"/>
              <a:gd name="connsiteY3" fmla="*/ 1815151 h 10056134"/>
              <a:gd name="connsiteX4" fmla="*/ 10139286 w 10141707"/>
              <a:gd name="connsiteY4" fmla="*/ 5085284 h 10056134"/>
              <a:gd name="connsiteX5" fmla="*/ 8334846 w 10141707"/>
              <a:gd name="connsiteY5" fmla="*/ 8042604 h 10056134"/>
              <a:gd name="connsiteX6" fmla="*/ 5536572 w 10141707"/>
              <a:gd name="connsiteY6" fmla="*/ 10055866 h 10056134"/>
              <a:gd name="connsiteX7" fmla="*/ 1868733 w 10141707"/>
              <a:gd name="connsiteY7" fmla="*/ 8160169 h 10056134"/>
              <a:gd name="connsiteX8" fmla="*/ 54 w 10141707"/>
              <a:gd name="connsiteY8" fmla="*/ 5023500 h 10056134"/>
              <a:gd name="connsiteX0" fmla="*/ 54 w 10141509"/>
              <a:gd name="connsiteY0" fmla="*/ 5023500 h 10056134"/>
              <a:gd name="connsiteX1" fmla="*/ 1894859 w 10141509"/>
              <a:gd name="connsiteY1" fmla="*/ 1981437 h 10056134"/>
              <a:gd name="connsiteX2" fmla="*/ 5139037 w 10141509"/>
              <a:gd name="connsiteY2" fmla="*/ 2077 h 10056134"/>
              <a:gd name="connsiteX3" fmla="*/ 8067587 w 10141509"/>
              <a:gd name="connsiteY3" fmla="*/ 1815151 h 10056134"/>
              <a:gd name="connsiteX4" fmla="*/ 10139286 w 10141509"/>
              <a:gd name="connsiteY4" fmla="*/ 5085284 h 10056134"/>
              <a:gd name="connsiteX5" fmla="*/ 8334846 w 10141509"/>
              <a:gd name="connsiteY5" fmla="*/ 8042604 h 10056134"/>
              <a:gd name="connsiteX6" fmla="*/ 5536572 w 10141509"/>
              <a:gd name="connsiteY6" fmla="*/ 10055866 h 10056134"/>
              <a:gd name="connsiteX7" fmla="*/ 1868733 w 10141509"/>
              <a:gd name="connsiteY7" fmla="*/ 8160169 h 10056134"/>
              <a:gd name="connsiteX8" fmla="*/ 54 w 10141509"/>
              <a:gd name="connsiteY8" fmla="*/ 5023500 h 10056134"/>
              <a:gd name="connsiteX0" fmla="*/ 54 w 10139298"/>
              <a:gd name="connsiteY0" fmla="*/ 5023500 h 10056134"/>
              <a:gd name="connsiteX1" fmla="*/ 1894859 w 10139298"/>
              <a:gd name="connsiteY1" fmla="*/ 1981437 h 10056134"/>
              <a:gd name="connsiteX2" fmla="*/ 5139037 w 10139298"/>
              <a:gd name="connsiteY2" fmla="*/ 2077 h 10056134"/>
              <a:gd name="connsiteX3" fmla="*/ 8067587 w 10139298"/>
              <a:gd name="connsiteY3" fmla="*/ 1815151 h 10056134"/>
              <a:gd name="connsiteX4" fmla="*/ 10139286 w 10139298"/>
              <a:gd name="connsiteY4" fmla="*/ 5085284 h 10056134"/>
              <a:gd name="connsiteX5" fmla="*/ 8334846 w 10139298"/>
              <a:gd name="connsiteY5" fmla="*/ 8042604 h 10056134"/>
              <a:gd name="connsiteX6" fmla="*/ 5536572 w 10139298"/>
              <a:gd name="connsiteY6" fmla="*/ 10055866 h 10056134"/>
              <a:gd name="connsiteX7" fmla="*/ 1868733 w 10139298"/>
              <a:gd name="connsiteY7" fmla="*/ 8160169 h 10056134"/>
              <a:gd name="connsiteX8" fmla="*/ 54 w 10139298"/>
              <a:gd name="connsiteY8" fmla="*/ 5023500 h 10056134"/>
              <a:gd name="connsiteX0" fmla="*/ 54 w 10140192"/>
              <a:gd name="connsiteY0" fmla="*/ 5023500 h 10056134"/>
              <a:gd name="connsiteX1" fmla="*/ 1894859 w 10140192"/>
              <a:gd name="connsiteY1" fmla="*/ 1981437 h 10056134"/>
              <a:gd name="connsiteX2" fmla="*/ 5139037 w 10140192"/>
              <a:gd name="connsiteY2" fmla="*/ 2077 h 10056134"/>
              <a:gd name="connsiteX3" fmla="*/ 8067587 w 10140192"/>
              <a:gd name="connsiteY3" fmla="*/ 1815151 h 10056134"/>
              <a:gd name="connsiteX4" fmla="*/ 10139286 w 10140192"/>
              <a:gd name="connsiteY4" fmla="*/ 5085284 h 10056134"/>
              <a:gd name="connsiteX5" fmla="*/ 8334846 w 10140192"/>
              <a:gd name="connsiteY5" fmla="*/ 8042604 h 10056134"/>
              <a:gd name="connsiteX6" fmla="*/ 5536572 w 10140192"/>
              <a:gd name="connsiteY6" fmla="*/ 10055866 h 10056134"/>
              <a:gd name="connsiteX7" fmla="*/ 1868733 w 10140192"/>
              <a:gd name="connsiteY7" fmla="*/ 8160169 h 10056134"/>
              <a:gd name="connsiteX8" fmla="*/ 54 w 10140192"/>
              <a:gd name="connsiteY8" fmla="*/ 5023500 h 10056134"/>
              <a:gd name="connsiteX0" fmla="*/ 54 w 10140192"/>
              <a:gd name="connsiteY0" fmla="*/ 5023500 h 10154965"/>
              <a:gd name="connsiteX1" fmla="*/ 1894859 w 10140192"/>
              <a:gd name="connsiteY1" fmla="*/ 1981437 h 10154965"/>
              <a:gd name="connsiteX2" fmla="*/ 5139037 w 10140192"/>
              <a:gd name="connsiteY2" fmla="*/ 2077 h 10154965"/>
              <a:gd name="connsiteX3" fmla="*/ 8067587 w 10140192"/>
              <a:gd name="connsiteY3" fmla="*/ 1815151 h 10154965"/>
              <a:gd name="connsiteX4" fmla="*/ 10139286 w 10140192"/>
              <a:gd name="connsiteY4" fmla="*/ 5085284 h 10154965"/>
              <a:gd name="connsiteX5" fmla="*/ 8334846 w 10140192"/>
              <a:gd name="connsiteY5" fmla="*/ 8042604 h 10154965"/>
              <a:gd name="connsiteX6" fmla="*/ 5178226 w 10140192"/>
              <a:gd name="connsiteY6" fmla="*/ 10154720 h 10154965"/>
              <a:gd name="connsiteX7" fmla="*/ 1868733 w 10140192"/>
              <a:gd name="connsiteY7" fmla="*/ 8160169 h 10154965"/>
              <a:gd name="connsiteX8" fmla="*/ 54 w 10140192"/>
              <a:gd name="connsiteY8" fmla="*/ 5023500 h 10154965"/>
              <a:gd name="connsiteX0" fmla="*/ 54 w 10140192"/>
              <a:gd name="connsiteY0" fmla="*/ 5023500 h 10156343"/>
              <a:gd name="connsiteX1" fmla="*/ 1894859 w 10140192"/>
              <a:gd name="connsiteY1" fmla="*/ 1981437 h 10156343"/>
              <a:gd name="connsiteX2" fmla="*/ 5139037 w 10140192"/>
              <a:gd name="connsiteY2" fmla="*/ 2077 h 10156343"/>
              <a:gd name="connsiteX3" fmla="*/ 8067587 w 10140192"/>
              <a:gd name="connsiteY3" fmla="*/ 1815151 h 10156343"/>
              <a:gd name="connsiteX4" fmla="*/ 10139286 w 10140192"/>
              <a:gd name="connsiteY4" fmla="*/ 5085284 h 10156343"/>
              <a:gd name="connsiteX5" fmla="*/ 8334846 w 10140192"/>
              <a:gd name="connsiteY5" fmla="*/ 8042604 h 10156343"/>
              <a:gd name="connsiteX6" fmla="*/ 5178226 w 10140192"/>
              <a:gd name="connsiteY6" fmla="*/ 10154720 h 10156343"/>
              <a:gd name="connsiteX7" fmla="*/ 1868733 w 10140192"/>
              <a:gd name="connsiteY7" fmla="*/ 8160169 h 10156343"/>
              <a:gd name="connsiteX8" fmla="*/ 54 w 10140192"/>
              <a:gd name="connsiteY8" fmla="*/ 5023500 h 10156343"/>
              <a:gd name="connsiteX0" fmla="*/ 54 w 10140192"/>
              <a:gd name="connsiteY0" fmla="*/ 5023500 h 10156343"/>
              <a:gd name="connsiteX1" fmla="*/ 1894859 w 10140192"/>
              <a:gd name="connsiteY1" fmla="*/ 1981437 h 10156343"/>
              <a:gd name="connsiteX2" fmla="*/ 5139037 w 10140192"/>
              <a:gd name="connsiteY2" fmla="*/ 2077 h 10156343"/>
              <a:gd name="connsiteX3" fmla="*/ 8067587 w 10140192"/>
              <a:gd name="connsiteY3" fmla="*/ 1815151 h 10156343"/>
              <a:gd name="connsiteX4" fmla="*/ 10139286 w 10140192"/>
              <a:gd name="connsiteY4" fmla="*/ 5085284 h 10156343"/>
              <a:gd name="connsiteX5" fmla="*/ 8334846 w 10140192"/>
              <a:gd name="connsiteY5" fmla="*/ 8042604 h 10156343"/>
              <a:gd name="connsiteX6" fmla="*/ 5178226 w 10140192"/>
              <a:gd name="connsiteY6" fmla="*/ 10154720 h 10156343"/>
              <a:gd name="connsiteX7" fmla="*/ 1868733 w 10140192"/>
              <a:gd name="connsiteY7" fmla="*/ 8160169 h 10156343"/>
              <a:gd name="connsiteX8" fmla="*/ 54 w 10140192"/>
              <a:gd name="connsiteY8" fmla="*/ 5023500 h 10156343"/>
              <a:gd name="connsiteX0" fmla="*/ 54 w 10140192"/>
              <a:gd name="connsiteY0" fmla="*/ 5023500 h 10155931"/>
              <a:gd name="connsiteX1" fmla="*/ 1894859 w 10140192"/>
              <a:gd name="connsiteY1" fmla="*/ 1981437 h 10155931"/>
              <a:gd name="connsiteX2" fmla="*/ 5139037 w 10140192"/>
              <a:gd name="connsiteY2" fmla="*/ 2077 h 10155931"/>
              <a:gd name="connsiteX3" fmla="*/ 8067587 w 10140192"/>
              <a:gd name="connsiteY3" fmla="*/ 1815151 h 10155931"/>
              <a:gd name="connsiteX4" fmla="*/ 10139286 w 10140192"/>
              <a:gd name="connsiteY4" fmla="*/ 5085284 h 10155931"/>
              <a:gd name="connsiteX5" fmla="*/ 8334846 w 10140192"/>
              <a:gd name="connsiteY5" fmla="*/ 8042604 h 10155931"/>
              <a:gd name="connsiteX6" fmla="*/ 5178226 w 10140192"/>
              <a:gd name="connsiteY6" fmla="*/ 10154720 h 10155931"/>
              <a:gd name="connsiteX7" fmla="*/ 1868733 w 10140192"/>
              <a:gd name="connsiteY7" fmla="*/ 8160169 h 10155931"/>
              <a:gd name="connsiteX8" fmla="*/ 54 w 10140192"/>
              <a:gd name="connsiteY8" fmla="*/ 5023500 h 10155931"/>
              <a:gd name="connsiteX0" fmla="*/ 54 w 10140192"/>
              <a:gd name="connsiteY0" fmla="*/ 5023500 h 10155931"/>
              <a:gd name="connsiteX1" fmla="*/ 1894859 w 10140192"/>
              <a:gd name="connsiteY1" fmla="*/ 1981437 h 10155931"/>
              <a:gd name="connsiteX2" fmla="*/ 5139037 w 10140192"/>
              <a:gd name="connsiteY2" fmla="*/ 2077 h 10155931"/>
              <a:gd name="connsiteX3" fmla="*/ 8067587 w 10140192"/>
              <a:gd name="connsiteY3" fmla="*/ 1815151 h 10155931"/>
              <a:gd name="connsiteX4" fmla="*/ 10139286 w 10140192"/>
              <a:gd name="connsiteY4" fmla="*/ 5085284 h 10155931"/>
              <a:gd name="connsiteX5" fmla="*/ 8334846 w 10140192"/>
              <a:gd name="connsiteY5" fmla="*/ 8042604 h 10155931"/>
              <a:gd name="connsiteX6" fmla="*/ 5178226 w 10140192"/>
              <a:gd name="connsiteY6" fmla="*/ 10154720 h 10155931"/>
              <a:gd name="connsiteX7" fmla="*/ 1868733 w 10140192"/>
              <a:gd name="connsiteY7" fmla="*/ 8160169 h 10155931"/>
              <a:gd name="connsiteX8" fmla="*/ 54 w 10140192"/>
              <a:gd name="connsiteY8" fmla="*/ 5023500 h 10155931"/>
              <a:gd name="connsiteX0" fmla="*/ 3857 w 10143995"/>
              <a:gd name="connsiteY0" fmla="*/ 5023500 h 10155931"/>
              <a:gd name="connsiteX1" fmla="*/ 1898662 w 10143995"/>
              <a:gd name="connsiteY1" fmla="*/ 1981437 h 10155931"/>
              <a:gd name="connsiteX2" fmla="*/ 5142840 w 10143995"/>
              <a:gd name="connsiteY2" fmla="*/ 2077 h 10155931"/>
              <a:gd name="connsiteX3" fmla="*/ 8071390 w 10143995"/>
              <a:gd name="connsiteY3" fmla="*/ 1815151 h 10155931"/>
              <a:gd name="connsiteX4" fmla="*/ 10143089 w 10143995"/>
              <a:gd name="connsiteY4" fmla="*/ 5085284 h 10155931"/>
              <a:gd name="connsiteX5" fmla="*/ 8338649 w 10143995"/>
              <a:gd name="connsiteY5" fmla="*/ 8042604 h 10155931"/>
              <a:gd name="connsiteX6" fmla="*/ 5182029 w 10143995"/>
              <a:gd name="connsiteY6" fmla="*/ 10154720 h 10155931"/>
              <a:gd name="connsiteX7" fmla="*/ 1872536 w 10143995"/>
              <a:gd name="connsiteY7" fmla="*/ 8160169 h 10155931"/>
              <a:gd name="connsiteX8" fmla="*/ 3857 w 10143995"/>
              <a:gd name="connsiteY8" fmla="*/ 5023500 h 10155931"/>
              <a:gd name="connsiteX0" fmla="*/ 3857 w 10143995"/>
              <a:gd name="connsiteY0" fmla="*/ 5023500 h 10155907"/>
              <a:gd name="connsiteX1" fmla="*/ 1898662 w 10143995"/>
              <a:gd name="connsiteY1" fmla="*/ 1981437 h 10155907"/>
              <a:gd name="connsiteX2" fmla="*/ 5142840 w 10143995"/>
              <a:gd name="connsiteY2" fmla="*/ 2077 h 10155907"/>
              <a:gd name="connsiteX3" fmla="*/ 8071390 w 10143995"/>
              <a:gd name="connsiteY3" fmla="*/ 1815151 h 10155907"/>
              <a:gd name="connsiteX4" fmla="*/ 10143089 w 10143995"/>
              <a:gd name="connsiteY4" fmla="*/ 5085284 h 10155907"/>
              <a:gd name="connsiteX5" fmla="*/ 8338649 w 10143995"/>
              <a:gd name="connsiteY5" fmla="*/ 8042604 h 10155907"/>
              <a:gd name="connsiteX6" fmla="*/ 5182029 w 10143995"/>
              <a:gd name="connsiteY6" fmla="*/ 10154720 h 10155907"/>
              <a:gd name="connsiteX7" fmla="*/ 1872536 w 10143995"/>
              <a:gd name="connsiteY7" fmla="*/ 8160169 h 10155907"/>
              <a:gd name="connsiteX8" fmla="*/ 3857 w 10143995"/>
              <a:gd name="connsiteY8" fmla="*/ 5023500 h 10155907"/>
              <a:gd name="connsiteX0" fmla="*/ 57 w 10140195"/>
              <a:gd name="connsiteY0" fmla="*/ 5023500 h 10155907"/>
              <a:gd name="connsiteX1" fmla="*/ 1894862 w 10140195"/>
              <a:gd name="connsiteY1" fmla="*/ 1981437 h 10155907"/>
              <a:gd name="connsiteX2" fmla="*/ 5139040 w 10140195"/>
              <a:gd name="connsiteY2" fmla="*/ 2077 h 10155907"/>
              <a:gd name="connsiteX3" fmla="*/ 8067590 w 10140195"/>
              <a:gd name="connsiteY3" fmla="*/ 1815151 h 10155907"/>
              <a:gd name="connsiteX4" fmla="*/ 10139289 w 10140195"/>
              <a:gd name="connsiteY4" fmla="*/ 5085284 h 10155907"/>
              <a:gd name="connsiteX5" fmla="*/ 8334849 w 10140195"/>
              <a:gd name="connsiteY5" fmla="*/ 8042604 h 10155907"/>
              <a:gd name="connsiteX6" fmla="*/ 5178229 w 10140195"/>
              <a:gd name="connsiteY6" fmla="*/ 10154720 h 10155907"/>
              <a:gd name="connsiteX7" fmla="*/ 1868736 w 10140195"/>
              <a:gd name="connsiteY7" fmla="*/ 8160169 h 10155907"/>
              <a:gd name="connsiteX8" fmla="*/ 57 w 10140195"/>
              <a:gd name="connsiteY8" fmla="*/ 5023500 h 10155907"/>
              <a:gd name="connsiteX0" fmla="*/ 787 w 10140925"/>
              <a:gd name="connsiteY0" fmla="*/ 5023500 h 10155907"/>
              <a:gd name="connsiteX1" fmla="*/ 1895592 w 10140925"/>
              <a:gd name="connsiteY1" fmla="*/ 1981437 h 10155907"/>
              <a:gd name="connsiteX2" fmla="*/ 5139770 w 10140925"/>
              <a:gd name="connsiteY2" fmla="*/ 2077 h 10155907"/>
              <a:gd name="connsiteX3" fmla="*/ 8068320 w 10140925"/>
              <a:gd name="connsiteY3" fmla="*/ 1815151 h 10155907"/>
              <a:gd name="connsiteX4" fmla="*/ 10140019 w 10140925"/>
              <a:gd name="connsiteY4" fmla="*/ 5085284 h 10155907"/>
              <a:gd name="connsiteX5" fmla="*/ 8335579 w 10140925"/>
              <a:gd name="connsiteY5" fmla="*/ 8042604 h 10155907"/>
              <a:gd name="connsiteX6" fmla="*/ 5178959 w 10140925"/>
              <a:gd name="connsiteY6" fmla="*/ 10154720 h 10155907"/>
              <a:gd name="connsiteX7" fmla="*/ 1869466 w 10140925"/>
              <a:gd name="connsiteY7" fmla="*/ 8160169 h 10155907"/>
              <a:gd name="connsiteX8" fmla="*/ 787 w 10140925"/>
              <a:gd name="connsiteY8" fmla="*/ 5023500 h 10155907"/>
              <a:gd name="connsiteX0" fmla="*/ 787 w 10140925"/>
              <a:gd name="connsiteY0" fmla="*/ 5023500 h 10155907"/>
              <a:gd name="connsiteX1" fmla="*/ 1895592 w 10140925"/>
              <a:gd name="connsiteY1" fmla="*/ 1981437 h 10155907"/>
              <a:gd name="connsiteX2" fmla="*/ 5139770 w 10140925"/>
              <a:gd name="connsiteY2" fmla="*/ 2077 h 10155907"/>
              <a:gd name="connsiteX3" fmla="*/ 8068320 w 10140925"/>
              <a:gd name="connsiteY3" fmla="*/ 1815151 h 10155907"/>
              <a:gd name="connsiteX4" fmla="*/ 10140019 w 10140925"/>
              <a:gd name="connsiteY4" fmla="*/ 5085284 h 10155907"/>
              <a:gd name="connsiteX5" fmla="*/ 8335579 w 10140925"/>
              <a:gd name="connsiteY5" fmla="*/ 8042604 h 10155907"/>
              <a:gd name="connsiteX6" fmla="*/ 5178959 w 10140925"/>
              <a:gd name="connsiteY6" fmla="*/ 10154720 h 10155907"/>
              <a:gd name="connsiteX7" fmla="*/ 1869466 w 10140925"/>
              <a:gd name="connsiteY7" fmla="*/ 8160169 h 10155907"/>
              <a:gd name="connsiteX8" fmla="*/ 787 w 10140925"/>
              <a:gd name="connsiteY8" fmla="*/ 5023500 h 10155907"/>
              <a:gd name="connsiteX0" fmla="*/ 787 w 10140925"/>
              <a:gd name="connsiteY0" fmla="*/ 5023480 h 10155887"/>
              <a:gd name="connsiteX1" fmla="*/ 1895592 w 10140925"/>
              <a:gd name="connsiteY1" fmla="*/ 1981417 h 10155887"/>
              <a:gd name="connsiteX2" fmla="*/ 5139770 w 10140925"/>
              <a:gd name="connsiteY2" fmla="*/ 2057 h 10155887"/>
              <a:gd name="connsiteX3" fmla="*/ 8068320 w 10140925"/>
              <a:gd name="connsiteY3" fmla="*/ 1815131 h 10155887"/>
              <a:gd name="connsiteX4" fmla="*/ 10140019 w 10140925"/>
              <a:gd name="connsiteY4" fmla="*/ 5085264 h 10155887"/>
              <a:gd name="connsiteX5" fmla="*/ 8335579 w 10140925"/>
              <a:gd name="connsiteY5" fmla="*/ 8042584 h 10155887"/>
              <a:gd name="connsiteX6" fmla="*/ 5178959 w 10140925"/>
              <a:gd name="connsiteY6" fmla="*/ 10154700 h 10155887"/>
              <a:gd name="connsiteX7" fmla="*/ 1869466 w 10140925"/>
              <a:gd name="connsiteY7" fmla="*/ 8160149 h 10155887"/>
              <a:gd name="connsiteX8" fmla="*/ 787 w 10140925"/>
              <a:gd name="connsiteY8" fmla="*/ 5023480 h 10155887"/>
              <a:gd name="connsiteX0" fmla="*/ 787 w 10140925"/>
              <a:gd name="connsiteY0" fmla="*/ 5022720 h 10155127"/>
              <a:gd name="connsiteX1" fmla="*/ 1895592 w 10140925"/>
              <a:gd name="connsiteY1" fmla="*/ 1980657 h 10155127"/>
              <a:gd name="connsiteX2" fmla="*/ 5139770 w 10140925"/>
              <a:gd name="connsiteY2" fmla="*/ 1297 h 10155127"/>
              <a:gd name="connsiteX3" fmla="*/ 8068320 w 10140925"/>
              <a:gd name="connsiteY3" fmla="*/ 1814371 h 10155127"/>
              <a:gd name="connsiteX4" fmla="*/ 10140019 w 10140925"/>
              <a:gd name="connsiteY4" fmla="*/ 5084504 h 10155127"/>
              <a:gd name="connsiteX5" fmla="*/ 8335579 w 10140925"/>
              <a:gd name="connsiteY5" fmla="*/ 8041824 h 10155127"/>
              <a:gd name="connsiteX6" fmla="*/ 5178959 w 10140925"/>
              <a:gd name="connsiteY6" fmla="*/ 10153940 h 10155127"/>
              <a:gd name="connsiteX7" fmla="*/ 1869466 w 10140925"/>
              <a:gd name="connsiteY7" fmla="*/ 8159389 h 10155127"/>
              <a:gd name="connsiteX8" fmla="*/ 787 w 10140925"/>
              <a:gd name="connsiteY8" fmla="*/ 5022720 h 10155127"/>
              <a:gd name="connsiteX0" fmla="*/ 787 w 10140925"/>
              <a:gd name="connsiteY0" fmla="*/ 5022739 h 10155146"/>
              <a:gd name="connsiteX1" fmla="*/ 1895592 w 10140925"/>
              <a:gd name="connsiteY1" fmla="*/ 1980676 h 10155146"/>
              <a:gd name="connsiteX2" fmla="*/ 5139770 w 10140925"/>
              <a:gd name="connsiteY2" fmla="*/ 1316 h 10155146"/>
              <a:gd name="connsiteX3" fmla="*/ 8068320 w 10140925"/>
              <a:gd name="connsiteY3" fmla="*/ 1814390 h 10155146"/>
              <a:gd name="connsiteX4" fmla="*/ 10140019 w 10140925"/>
              <a:gd name="connsiteY4" fmla="*/ 5084523 h 10155146"/>
              <a:gd name="connsiteX5" fmla="*/ 8335579 w 10140925"/>
              <a:gd name="connsiteY5" fmla="*/ 8041843 h 10155146"/>
              <a:gd name="connsiteX6" fmla="*/ 5178959 w 10140925"/>
              <a:gd name="connsiteY6" fmla="*/ 10153959 h 10155146"/>
              <a:gd name="connsiteX7" fmla="*/ 1869466 w 10140925"/>
              <a:gd name="connsiteY7" fmla="*/ 8159408 h 10155146"/>
              <a:gd name="connsiteX8" fmla="*/ 787 w 10140925"/>
              <a:gd name="connsiteY8" fmla="*/ 5022739 h 10155146"/>
              <a:gd name="connsiteX0" fmla="*/ 787 w 10140925"/>
              <a:gd name="connsiteY0" fmla="*/ 5021567 h 10153974"/>
              <a:gd name="connsiteX1" fmla="*/ 1895592 w 10140925"/>
              <a:gd name="connsiteY1" fmla="*/ 1979504 h 10153974"/>
              <a:gd name="connsiteX2" fmla="*/ 5139770 w 10140925"/>
              <a:gd name="connsiteY2" fmla="*/ 144 h 10153974"/>
              <a:gd name="connsiteX3" fmla="*/ 8068320 w 10140925"/>
              <a:gd name="connsiteY3" fmla="*/ 1813218 h 10153974"/>
              <a:gd name="connsiteX4" fmla="*/ 10140019 w 10140925"/>
              <a:gd name="connsiteY4" fmla="*/ 5083351 h 10153974"/>
              <a:gd name="connsiteX5" fmla="*/ 8335579 w 10140925"/>
              <a:gd name="connsiteY5" fmla="*/ 8040671 h 10153974"/>
              <a:gd name="connsiteX6" fmla="*/ 5178959 w 10140925"/>
              <a:gd name="connsiteY6" fmla="*/ 10152787 h 10153974"/>
              <a:gd name="connsiteX7" fmla="*/ 1869466 w 10140925"/>
              <a:gd name="connsiteY7" fmla="*/ 8158236 h 10153974"/>
              <a:gd name="connsiteX8" fmla="*/ 787 w 10140925"/>
              <a:gd name="connsiteY8" fmla="*/ 5021567 h 10153974"/>
              <a:gd name="connsiteX0" fmla="*/ 787 w 10140925"/>
              <a:gd name="connsiteY0" fmla="*/ 5015305 h 10147712"/>
              <a:gd name="connsiteX1" fmla="*/ 1895592 w 10140925"/>
              <a:gd name="connsiteY1" fmla="*/ 1973242 h 10147712"/>
              <a:gd name="connsiteX2" fmla="*/ 5039562 w 10140925"/>
              <a:gd name="connsiteY2" fmla="*/ 145 h 10147712"/>
              <a:gd name="connsiteX3" fmla="*/ 8068320 w 10140925"/>
              <a:gd name="connsiteY3" fmla="*/ 1806956 h 10147712"/>
              <a:gd name="connsiteX4" fmla="*/ 10140019 w 10140925"/>
              <a:gd name="connsiteY4" fmla="*/ 5077089 h 10147712"/>
              <a:gd name="connsiteX5" fmla="*/ 8335579 w 10140925"/>
              <a:gd name="connsiteY5" fmla="*/ 8034409 h 10147712"/>
              <a:gd name="connsiteX6" fmla="*/ 5178959 w 10140925"/>
              <a:gd name="connsiteY6" fmla="*/ 10146525 h 10147712"/>
              <a:gd name="connsiteX7" fmla="*/ 1869466 w 10140925"/>
              <a:gd name="connsiteY7" fmla="*/ 8151974 h 10147712"/>
              <a:gd name="connsiteX8" fmla="*/ 787 w 10140925"/>
              <a:gd name="connsiteY8" fmla="*/ 5015305 h 10147712"/>
              <a:gd name="connsiteX0" fmla="*/ 787 w 10140925"/>
              <a:gd name="connsiteY0" fmla="*/ 5015164 h 10147571"/>
              <a:gd name="connsiteX1" fmla="*/ 1895592 w 10140925"/>
              <a:gd name="connsiteY1" fmla="*/ 1973101 h 10147571"/>
              <a:gd name="connsiteX2" fmla="*/ 5039562 w 10140925"/>
              <a:gd name="connsiteY2" fmla="*/ 4 h 10147571"/>
              <a:gd name="connsiteX3" fmla="*/ 8068320 w 10140925"/>
              <a:gd name="connsiteY3" fmla="*/ 1806815 h 10147571"/>
              <a:gd name="connsiteX4" fmla="*/ 10140019 w 10140925"/>
              <a:gd name="connsiteY4" fmla="*/ 5076948 h 10147571"/>
              <a:gd name="connsiteX5" fmla="*/ 8335579 w 10140925"/>
              <a:gd name="connsiteY5" fmla="*/ 8034268 h 10147571"/>
              <a:gd name="connsiteX6" fmla="*/ 5178959 w 10140925"/>
              <a:gd name="connsiteY6" fmla="*/ 10146384 h 10147571"/>
              <a:gd name="connsiteX7" fmla="*/ 1869466 w 10140925"/>
              <a:gd name="connsiteY7" fmla="*/ 8151833 h 10147571"/>
              <a:gd name="connsiteX8" fmla="*/ 787 w 10140925"/>
              <a:gd name="connsiteY8" fmla="*/ 5015164 h 10147571"/>
              <a:gd name="connsiteX0" fmla="*/ 787 w 10140079"/>
              <a:gd name="connsiteY0" fmla="*/ 5015164 h 10147571"/>
              <a:gd name="connsiteX1" fmla="*/ 1895592 w 10140079"/>
              <a:gd name="connsiteY1" fmla="*/ 1973101 h 10147571"/>
              <a:gd name="connsiteX2" fmla="*/ 5039562 w 10140079"/>
              <a:gd name="connsiteY2" fmla="*/ 4 h 10147571"/>
              <a:gd name="connsiteX3" fmla="*/ 8068320 w 10140079"/>
              <a:gd name="connsiteY3" fmla="*/ 1806815 h 10147571"/>
              <a:gd name="connsiteX4" fmla="*/ 10140019 w 10140079"/>
              <a:gd name="connsiteY4" fmla="*/ 5076948 h 10147571"/>
              <a:gd name="connsiteX5" fmla="*/ 8335579 w 10140079"/>
              <a:gd name="connsiteY5" fmla="*/ 8034268 h 10147571"/>
              <a:gd name="connsiteX6" fmla="*/ 5178959 w 10140079"/>
              <a:gd name="connsiteY6" fmla="*/ 10146384 h 10147571"/>
              <a:gd name="connsiteX7" fmla="*/ 1869466 w 10140079"/>
              <a:gd name="connsiteY7" fmla="*/ 8151833 h 10147571"/>
              <a:gd name="connsiteX8" fmla="*/ 787 w 10140079"/>
              <a:gd name="connsiteY8" fmla="*/ 5015164 h 10147571"/>
              <a:gd name="connsiteX0" fmla="*/ 787 w 10142684"/>
              <a:gd name="connsiteY0" fmla="*/ 5015164 h 10147571"/>
              <a:gd name="connsiteX1" fmla="*/ 1895592 w 10142684"/>
              <a:gd name="connsiteY1" fmla="*/ 1973101 h 10147571"/>
              <a:gd name="connsiteX2" fmla="*/ 5039562 w 10142684"/>
              <a:gd name="connsiteY2" fmla="*/ 4 h 10147571"/>
              <a:gd name="connsiteX3" fmla="*/ 8068320 w 10142684"/>
              <a:gd name="connsiteY3" fmla="*/ 1806815 h 10147571"/>
              <a:gd name="connsiteX4" fmla="*/ 10140019 w 10142684"/>
              <a:gd name="connsiteY4" fmla="*/ 5076948 h 10147571"/>
              <a:gd name="connsiteX5" fmla="*/ 8335579 w 10142684"/>
              <a:gd name="connsiteY5" fmla="*/ 8034268 h 10147571"/>
              <a:gd name="connsiteX6" fmla="*/ 5178959 w 10142684"/>
              <a:gd name="connsiteY6" fmla="*/ 10146384 h 10147571"/>
              <a:gd name="connsiteX7" fmla="*/ 1869466 w 10142684"/>
              <a:gd name="connsiteY7" fmla="*/ 8151833 h 10147571"/>
              <a:gd name="connsiteX8" fmla="*/ 787 w 10142684"/>
              <a:gd name="connsiteY8" fmla="*/ 5015164 h 10147571"/>
              <a:gd name="connsiteX0" fmla="*/ 787 w 10130180"/>
              <a:gd name="connsiteY0" fmla="*/ 5015164 h 10147571"/>
              <a:gd name="connsiteX1" fmla="*/ 1895592 w 10130180"/>
              <a:gd name="connsiteY1" fmla="*/ 1973101 h 10147571"/>
              <a:gd name="connsiteX2" fmla="*/ 5039562 w 10130180"/>
              <a:gd name="connsiteY2" fmla="*/ 4 h 10147571"/>
              <a:gd name="connsiteX3" fmla="*/ 8068320 w 10130180"/>
              <a:gd name="connsiteY3" fmla="*/ 1806815 h 10147571"/>
              <a:gd name="connsiteX4" fmla="*/ 10127493 w 10130180"/>
              <a:gd name="connsiteY4" fmla="*/ 5095737 h 10147571"/>
              <a:gd name="connsiteX5" fmla="*/ 8335579 w 10130180"/>
              <a:gd name="connsiteY5" fmla="*/ 8034268 h 10147571"/>
              <a:gd name="connsiteX6" fmla="*/ 5178959 w 10130180"/>
              <a:gd name="connsiteY6" fmla="*/ 10146384 h 10147571"/>
              <a:gd name="connsiteX7" fmla="*/ 1869466 w 10130180"/>
              <a:gd name="connsiteY7" fmla="*/ 8151833 h 10147571"/>
              <a:gd name="connsiteX8" fmla="*/ 787 w 10130180"/>
              <a:gd name="connsiteY8" fmla="*/ 5015164 h 10147571"/>
              <a:gd name="connsiteX0" fmla="*/ 787 w 10129060"/>
              <a:gd name="connsiteY0" fmla="*/ 5015164 h 10146587"/>
              <a:gd name="connsiteX1" fmla="*/ 1895592 w 10129060"/>
              <a:gd name="connsiteY1" fmla="*/ 1973101 h 10146587"/>
              <a:gd name="connsiteX2" fmla="*/ 5039562 w 10129060"/>
              <a:gd name="connsiteY2" fmla="*/ 4 h 10146587"/>
              <a:gd name="connsiteX3" fmla="*/ 8068320 w 10129060"/>
              <a:gd name="connsiteY3" fmla="*/ 1806815 h 10146587"/>
              <a:gd name="connsiteX4" fmla="*/ 10127493 w 10129060"/>
              <a:gd name="connsiteY4" fmla="*/ 5095737 h 10146587"/>
              <a:gd name="connsiteX5" fmla="*/ 8354931 w 10129060"/>
              <a:gd name="connsiteY5" fmla="*/ 8043945 h 10146587"/>
              <a:gd name="connsiteX6" fmla="*/ 5178959 w 10129060"/>
              <a:gd name="connsiteY6" fmla="*/ 10146384 h 10146587"/>
              <a:gd name="connsiteX7" fmla="*/ 1869466 w 10129060"/>
              <a:gd name="connsiteY7" fmla="*/ 8151833 h 10146587"/>
              <a:gd name="connsiteX8" fmla="*/ 787 w 10129060"/>
              <a:gd name="connsiteY8" fmla="*/ 5015164 h 10146587"/>
              <a:gd name="connsiteX0" fmla="*/ 787 w 10129060"/>
              <a:gd name="connsiteY0" fmla="*/ 5015164 h 10146587"/>
              <a:gd name="connsiteX1" fmla="*/ 1895592 w 10129060"/>
              <a:gd name="connsiteY1" fmla="*/ 1973101 h 10146587"/>
              <a:gd name="connsiteX2" fmla="*/ 5039562 w 10129060"/>
              <a:gd name="connsiteY2" fmla="*/ 4 h 10146587"/>
              <a:gd name="connsiteX3" fmla="*/ 8068320 w 10129060"/>
              <a:gd name="connsiteY3" fmla="*/ 1806815 h 10146587"/>
              <a:gd name="connsiteX4" fmla="*/ 10127493 w 10129060"/>
              <a:gd name="connsiteY4" fmla="*/ 5095737 h 10146587"/>
              <a:gd name="connsiteX5" fmla="*/ 8354931 w 10129060"/>
              <a:gd name="connsiteY5" fmla="*/ 8043945 h 10146587"/>
              <a:gd name="connsiteX6" fmla="*/ 5178959 w 10129060"/>
              <a:gd name="connsiteY6" fmla="*/ 10146384 h 10146587"/>
              <a:gd name="connsiteX7" fmla="*/ 1869466 w 10129060"/>
              <a:gd name="connsiteY7" fmla="*/ 8151833 h 10146587"/>
              <a:gd name="connsiteX8" fmla="*/ 787 w 10129060"/>
              <a:gd name="connsiteY8" fmla="*/ 5015164 h 10146587"/>
              <a:gd name="connsiteX0" fmla="*/ 787 w 10129243"/>
              <a:gd name="connsiteY0" fmla="*/ 5015164 h 10146587"/>
              <a:gd name="connsiteX1" fmla="*/ 1895592 w 10129243"/>
              <a:gd name="connsiteY1" fmla="*/ 1973101 h 10146587"/>
              <a:gd name="connsiteX2" fmla="*/ 5039562 w 10129243"/>
              <a:gd name="connsiteY2" fmla="*/ 4 h 10146587"/>
              <a:gd name="connsiteX3" fmla="*/ 8068320 w 10129243"/>
              <a:gd name="connsiteY3" fmla="*/ 1806815 h 10146587"/>
              <a:gd name="connsiteX4" fmla="*/ 10127493 w 10129243"/>
              <a:gd name="connsiteY4" fmla="*/ 5095737 h 10146587"/>
              <a:gd name="connsiteX5" fmla="*/ 8354931 w 10129243"/>
              <a:gd name="connsiteY5" fmla="*/ 8043945 h 10146587"/>
              <a:gd name="connsiteX6" fmla="*/ 5178959 w 10129243"/>
              <a:gd name="connsiteY6" fmla="*/ 10146384 h 10146587"/>
              <a:gd name="connsiteX7" fmla="*/ 1869466 w 10129243"/>
              <a:gd name="connsiteY7" fmla="*/ 8151833 h 10146587"/>
              <a:gd name="connsiteX8" fmla="*/ 787 w 10129243"/>
              <a:gd name="connsiteY8" fmla="*/ 5015164 h 10146587"/>
              <a:gd name="connsiteX0" fmla="*/ 787 w 10128135"/>
              <a:gd name="connsiteY0" fmla="*/ 5015164 h 10146587"/>
              <a:gd name="connsiteX1" fmla="*/ 1895592 w 10128135"/>
              <a:gd name="connsiteY1" fmla="*/ 1973101 h 10146587"/>
              <a:gd name="connsiteX2" fmla="*/ 5039562 w 10128135"/>
              <a:gd name="connsiteY2" fmla="*/ 4 h 10146587"/>
              <a:gd name="connsiteX3" fmla="*/ 8068320 w 10128135"/>
              <a:gd name="connsiteY3" fmla="*/ 1806815 h 10146587"/>
              <a:gd name="connsiteX4" fmla="*/ 10127493 w 10128135"/>
              <a:gd name="connsiteY4" fmla="*/ 5095737 h 10146587"/>
              <a:gd name="connsiteX5" fmla="*/ 8354931 w 10128135"/>
              <a:gd name="connsiteY5" fmla="*/ 8043945 h 10146587"/>
              <a:gd name="connsiteX6" fmla="*/ 5178959 w 10128135"/>
              <a:gd name="connsiteY6" fmla="*/ 10146384 h 10146587"/>
              <a:gd name="connsiteX7" fmla="*/ 1869466 w 10128135"/>
              <a:gd name="connsiteY7" fmla="*/ 8151833 h 10146587"/>
              <a:gd name="connsiteX8" fmla="*/ 787 w 10128135"/>
              <a:gd name="connsiteY8" fmla="*/ 5015164 h 10146587"/>
              <a:gd name="connsiteX0" fmla="*/ 787 w 10128212"/>
              <a:gd name="connsiteY0" fmla="*/ 5015164 h 10146587"/>
              <a:gd name="connsiteX1" fmla="*/ 1895592 w 10128212"/>
              <a:gd name="connsiteY1" fmla="*/ 1973101 h 10146587"/>
              <a:gd name="connsiteX2" fmla="*/ 5039562 w 10128212"/>
              <a:gd name="connsiteY2" fmla="*/ 4 h 10146587"/>
              <a:gd name="connsiteX3" fmla="*/ 8068320 w 10128212"/>
              <a:gd name="connsiteY3" fmla="*/ 1806815 h 10146587"/>
              <a:gd name="connsiteX4" fmla="*/ 10127493 w 10128212"/>
              <a:gd name="connsiteY4" fmla="*/ 5095737 h 10146587"/>
              <a:gd name="connsiteX5" fmla="*/ 8354931 w 10128212"/>
              <a:gd name="connsiteY5" fmla="*/ 8043945 h 10146587"/>
              <a:gd name="connsiteX6" fmla="*/ 5178959 w 10128212"/>
              <a:gd name="connsiteY6" fmla="*/ 10146384 h 10146587"/>
              <a:gd name="connsiteX7" fmla="*/ 1869466 w 10128212"/>
              <a:gd name="connsiteY7" fmla="*/ 8151833 h 10146587"/>
              <a:gd name="connsiteX8" fmla="*/ 787 w 10128212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7543"/>
              <a:gd name="connsiteY0" fmla="*/ 5015164 h 10146587"/>
              <a:gd name="connsiteX1" fmla="*/ 1895592 w 10127543"/>
              <a:gd name="connsiteY1" fmla="*/ 1973101 h 10146587"/>
              <a:gd name="connsiteX2" fmla="*/ 5039562 w 10127543"/>
              <a:gd name="connsiteY2" fmla="*/ 4 h 10146587"/>
              <a:gd name="connsiteX3" fmla="*/ 8068320 w 10127543"/>
              <a:gd name="connsiteY3" fmla="*/ 1806815 h 10146587"/>
              <a:gd name="connsiteX4" fmla="*/ 10127493 w 10127543"/>
              <a:gd name="connsiteY4" fmla="*/ 5095737 h 10146587"/>
              <a:gd name="connsiteX5" fmla="*/ 8354931 w 10127543"/>
              <a:gd name="connsiteY5" fmla="*/ 8043945 h 10146587"/>
              <a:gd name="connsiteX6" fmla="*/ 5178959 w 10127543"/>
              <a:gd name="connsiteY6" fmla="*/ 10146384 h 10146587"/>
              <a:gd name="connsiteX7" fmla="*/ 1869466 w 10127543"/>
              <a:gd name="connsiteY7" fmla="*/ 8151833 h 10146587"/>
              <a:gd name="connsiteX8" fmla="*/ 787 w 10127543"/>
              <a:gd name="connsiteY8" fmla="*/ 5015164 h 10146587"/>
              <a:gd name="connsiteX0" fmla="*/ 787 w 10128171"/>
              <a:gd name="connsiteY0" fmla="*/ 5015164 h 10146394"/>
              <a:gd name="connsiteX1" fmla="*/ 1895592 w 10128171"/>
              <a:gd name="connsiteY1" fmla="*/ 1973101 h 10146394"/>
              <a:gd name="connsiteX2" fmla="*/ 5039562 w 10128171"/>
              <a:gd name="connsiteY2" fmla="*/ 4 h 10146394"/>
              <a:gd name="connsiteX3" fmla="*/ 8068320 w 10128171"/>
              <a:gd name="connsiteY3" fmla="*/ 1806815 h 10146394"/>
              <a:gd name="connsiteX4" fmla="*/ 10127493 w 10128171"/>
              <a:gd name="connsiteY4" fmla="*/ 5095737 h 10146394"/>
              <a:gd name="connsiteX5" fmla="*/ 8262099 w 10128171"/>
              <a:gd name="connsiteY5" fmla="*/ 8127495 h 10146394"/>
              <a:gd name="connsiteX6" fmla="*/ 5178959 w 10128171"/>
              <a:gd name="connsiteY6" fmla="*/ 10146384 h 10146394"/>
              <a:gd name="connsiteX7" fmla="*/ 1869466 w 10128171"/>
              <a:gd name="connsiteY7" fmla="*/ 8151833 h 10146394"/>
              <a:gd name="connsiteX8" fmla="*/ 787 w 10128171"/>
              <a:gd name="connsiteY8" fmla="*/ 5015164 h 10146394"/>
              <a:gd name="connsiteX0" fmla="*/ 787 w 10128274"/>
              <a:gd name="connsiteY0" fmla="*/ 5015164 h 10146394"/>
              <a:gd name="connsiteX1" fmla="*/ 1895592 w 10128274"/>
              <a:gd name="connsiteY1" fmla="*/ 1973101 h 10146394"/>
              <a:gd name="connsiteX2" fmla="*/ 5039562 w 10128274"/>
              <a:gd name="connsiteY2" fmla="*/ 4 h 10146394"/>
              <a:gd name="connsiteX3" fmla="*/ 8068320 w 10128274"/>
              <a:gd name="connsiteY3" fmla="*/ 1806815 h 10146394"/>
              <a:gd name="connsiteX4" fmla="*/ 10127493 w 10128274"/>
              <a:gd name="connsiteY4" fmla="*/ 5095737 h 10146394"/>
              <a:gd name="connsiteX5" fmla="*/ 8262099 w 10128274"/>
              <a:gd name="connsiteY5" fmla="*/ 8127495 h 10146394"/>
              <a:gd name="connsiteX6" fmla="*/ 5178959 w 10128274"/>
              <a:gd name="connsiteY6" fmla="*/ 10146384 h 10146394"/>
              <a:gd name="connsiteX7" fmla="*/ 1869466 w 10128274"/>
              <a:gd name="connsiteY7" fmla="*/ 8151833 h 10146394"/>
              <a:gd name="connsiteX8" fmla="*/ 787 w 10128274"/>
              <a:gd name="connsiteY8" fmla="*/ 5015164 h 10146394"/>
              <a:gd name="connsiteX0" fmla="*/ 787 w 10129368"/>
              <a:gd name="connsiteY0" fmla="*/ 5015164 h 10146394"/>
              <a:gd name="connsiteX1" fmla="*/ 1895592 w 10129368"/>
              <a:gd name="connsiteY1" fmla="*/ 1973101 h 10146394"/>
              <a:gd name="connsiteX2" fmla="*/ 5039562 w 10129368"/>
              <a:gd name="connsiteY2" fmla="*/ 4 h 10146394"/>
              <a:gd name="connsiteX3" fmla="*/ 8068320 w 10129368"/>
              <a:gd name="connsiteY3" fmla="*/ 1806815 h 10146394"/>
              <a:gd name="connsiteX4" fmla="*/ 10127493 w 10129368"/>
              <a:gd name="connsiteY4" fmla="*/ 5095737 h 10146394"/>
              <a:gd name="connsiteX5" fmla="*/ 8262099 w 10129368"/>
              <a:gd name="connsiteY5" fmla="*/ 8127495 h 10146394"/>
              <a:gd name="connsiteX6" fmla="*/ 5178959 w 10129368"/>
              <a:gd name="connsiteY6" fmla="*/ 10146384 h 10146394"/>
              <a:gd name="connsiteX7" fmla="*/ 1869466 w 10129368"/>
              <a:gd name="connsiteY7" fmla="*/ 8151833 h 10146394"/>
              <a:gd name="connsiteX8" fmla="*/ 787 w 10129368"/>
              <a:gd name="connsiteY8" fmla="*/ 5015164 h 10146394"/>
              <a:gd name="connsiteX0" fmla="*/ 787 w 10211939"/>
              <a:gd name="connsiteY0" fmla="*/ 5015164 h 10146394"/>
              <a:gd name="connsiteX1" fmla="*/ 1895592 w 10211939"/>
              <a:gd name="connsiteY1" fmla="*/ 1973101 h 10146394"/>
              <a:gd name="connsiteX2" fmla="*/ 5039562 w 10211939"/>
              <a:gd name="connsiteY2" fmla="*/ 4 h 10146394"/>
              <a:gd name="connsiteX3" fmla="*/ 8068320 w 10211939"/>
              <a:gd name="connsiteY3" fmla="*/ 1806815 h 10146394"/>
              <a:gd name="connsiteX4" fmla="*/ 10127493 w 10211939"/>
              <a:gd name="connsiteY4" fmla="*/ 5095737 h 10146394"/>
              <a:gd name="connsiteX5" fmla="*/ 9663282 w 10211939"/>
              <a:gd name="connsiteY5" fmla="*/ 6635547 h 10146394"/>
              <a:gd name="connsiteX6" fmla="*/ 8262099 w 10211939"/>
              <a:gd name="connsiteY6" fmla="*/ 8127495 h 10146394"/>
              <a:gd name="connsiteX7" fmla="*/ 5178959 w 10211939"/>
              <a:gd name="connsiteY7" fmla="*/ 10146384 h 10146394"/>
              <a:gd name="connsiteX8" fmla="*/ 1869466 w 10211939"/>
              <a:gd name="connsiteY8" fmla="*/ 8151833 h 10146394"/>
              <a:gd name="connsiteX9" fmla="*/ 787 w 10211939"/>
              <a:gd name="connsiteY9" fmla="*/ 5015164 h 10146394"/>
              <a:gd name="connsiteX0" fmla="*/ 787 w 10129010"/>
              <a:gd name="connsiteY0" fmla="*/ 5015164 h 10146394"/>
              <a:gd name="connsiteX1" fmla="*/ 1895592 w 10129010"/>
              <a:gd name="connsiteY1" fmla="*/ 1973101 h 10146394"/>
              <a:gd name="connsiteX2" fmla="*/ 5039562 w 10129010"/>
              <a:gd name="connsiteY2" fmla="*/ 4 h 10146394"/>
              <a:gd name="connsiteX3" fmla="*/ 8068320 w 10129010"/>
              <a:gd name="connsiteY3" fmla="*/ 1806815 h 10146394"/>
              <a:gd name="connsiteX4" fmla="*/ 10127493 w 10129010"/>
              <a:gd name="connsiteY4" fmla="*/ 5095737 h 10146394"/>
              <a:gd name="connsiteX5" fmla="*/ 9663282 w 10129010"/>
              <a:gd name="connsiteY5" fmla="*/ 6635547 h 10146394"/>
              <a:gd name="connsiteX6" fmla="*/ 8262099 w 10129010"/>
              <a:gd name="connsiteY6" fmla="*/ 8127495 h 10146394"/>
              <a:gd name="connsiteX7" fmla="*/ 5178959 w 10129010"/>
              <a:gd name="connsiteY7" fmla="*/ 10146384 h 10146394"/>
              <a:gd name="connsiteX8" fmla="*/ 1869466 w 10129010"/>
              <a:gd name="connsiteY8" fmla="*/ 8151833 h 10146394"/>
              <a:gd name="connsiteX9" fmla="*/ 787 w 10129010"/>
              <a:gd name="connsiteY9" fmla="*/ 5015164 h 10146394"/>
              <a:gd name="connsiteX0" fmla="*/ 787 w 10129010"/>
              <a:gd name="connsiteY0" fmla="*/ 5015164 h 10146394"/>
              <a:gd name="connsiteX1" fmla="*/ 1895592 w 10129010"/>
              <a:gd name="connsiteY1" fmla="*/ 1973101 h 10146394"/>
              <a:gd name="connsiteX2" fmla="*/ 5039562 w 10129010"/>
              <a:gd name="connsiteY2" fmla="*/ 4 h 10146394"/>
              <a:gd name="connsiteX3" fmla="*/ 8068320 w 10129010"/>
              <a:gd name="connsiteY3" fmla="*/ 1806815 h 10146394"/>
              <a:gd name="connsiteX4" fmla="*/ 10127493 w 10129010"/>
              <a:gd name="connsiteY4" fmla="*/ 5095737 h 10146394"/>
              <a:gd name="connsiteX5" fmla="*/ 9663282 w 10129010"/>
              <a:gd name="connsiteY5" fmla="*/ 6635547 h 10146394"/>
              <a:gd name="connsiteX6" fmla="*/ 8262099 w 10129010"/>
              <a:gd name="connsiteY6" fmla="*/ 8127495 h 10146394"/>
              <a:gd name="connsiteX7" fmla="*/ 5178959 w 10129010"/>
              <a:gd name="connsiteY7" fmla="*/ 10146384 h 10146394"/>
              <a:gd name="connsiteX8" fmla="*/ 1869466 w 10129010"/>
              <a:gd name="connsiteY8" fmla="*/ 8151833 h 10146394"/>
              <a:gd name="connsiteX9" fmla="*/ 787 w 10129010"/>
              <a:gd name="connsiteY9" fmla="*/ 5015164 h 10146394"/>
              <a:gd name="connsiteX0" fmla="*/ 787 w 10129010"/>
              <a:gd name="connsiteY0" fmla="*/ 5015164 h 10146394"/>
              <a:gd name="connsiteX1" fmla="*/ 1895592 w 10129010"/>
              <a:gd name="connsiteY1" fmla="*/ 1973101 h 10146394"/>
              <a:gd name="connsiteX2" fmla="*/ 5039562 w 10129010"/>
              <a:gd name="connsiteY2" fmla="*/ 4 h 10146394"/>
              <a:gd name="connsiteX3" fmla="*/ 8068320 w 10129010"/>
              <a:gd name="connsiteY3" fmla="*/ 1806815 h 10146394"/>
              <a:gd name="connsiteX4" fmla="*/ 10127493 w 10129010"/>
              <a:gd name="connsiteY4" fmla="*/ 5095737 h 10146394"/>
              <a:gd name="connsiteX5" fmla="*/ 9663282 w 10129010"/>
              <a:gd name="connsiteY5" fmla="*/ 6635547 h 10146394"/>
              <a:gd name="connsiteX6" fmla="*/ 8262099 w 10129010"/>
              <a:gd name="connsiteY6" fmla="*/ 8127495 h 10146394"/>
              <a:gd name="connsiteX7" fmla="*/ 5178959 w 10129010"/>
              <a:gd name="connsiteY7" fmla="*/ 10146384 h 10146394"/>
              <a:gd name="connsiteX8" fmla="*/ 1869466 w 10129010"/>
              <a:gd name="connsiteY8" fmla="*/ 8151833 h 10146394"/>
              <a:gd name="connsiteX9" fmla="*/ 787 w 10129010"/>
              <a:gd name="connsiteY9" fmla="*/ 5015164 h 10146394"/>
              <a:gd name="connsiteX0" fmla="*/ 787 w 10129010"/>
              <a:gd name="connsiteY0" fmla="*/ 5015164 h 10158584"/>
              <a:gd name="connsiteX1" fmla="*/ 1895592 w 10129010"/>
              <a:gd name="connsiteY1" fmla="*/ 1973101 h 10158584"/>
              <a:gd name="connsiteX2" fmla="*/ 5039562 w 10129010"/>
              <a:gd name="connsiteY2" fmla="*/ 4 h 10158584"/>
              <a:gd name="connsiteX3" fmla="*/ 8068320 w 10129010"/>
              <a:gd name="connsiteY3" fmla="*/ 1806815 h 10158584"/>
              <a:gd name="connsiteX4" fmla="*/ 10127493 w 10129010"/>
              <a:gd name="connsiteY4" fmla="*/ 5095737 h 10158584"/>
              <a:gd name="connsiteX5" fmla="*/ 9663282 w 10129010"/>
              <a:gd name="connsiteY5" fmla="*/ 6635547 h 10158584"/>
              <a:gd name="connsiteX6" fmla="*/ 8262099 w 10129010"/>
              <a:gd name="connsiteY6" fmla="*/ 8127495 h 10158584"/>
              <a:gd name="connsiteX7" fmla="*/ 5178959 w 10129010"/>
              <a:gd name="connsiteY7" fmla="*/ 10146384 h 10158584"/>
              <a:gd name="connsiteX8" fmla="*/ 1869466 w 10129010"/>
              <a:gd name="connsiteY8" fmla="*/ 8151833 h 10158584"/>
              <a:gd name="connsiteX9" fmla="*/ 787 w 10129010"/>
              <a:gd name="connsiteY9" fmla="*/ 5015164 h 10158584"/>
              <a:gd name="connsiteX0" fmla="*/ 787 w 10129010"/>
              <a:gd name="connsiteY0" fmla="*/ 5015164 h 10158584"/>
              <a:gd name="connsiteX1" fmla="*/ 1895592 w 10129010"/>
              <a:gd name="connsiteY1" fmla="*/ 1973101 h 10158584"/>
              <a:gd name="connsiteX2" fmla="*/ 5039562 w 10129010"/>
              <a:gd name="connsiteY2" fmla="*/ 4 h 10158584"/>
              <a:gd name="connsiteX3" fmla="*/ 8068320 w 10129010"/>
              <a:gd name="connsiteY3" fmla="*/ 1806815 h 10158584"/>
              <a:gd name="connsiteX4" fmla="*/ 10127493 w 10129010"/>
              <a:gd name="connsiteY4" fmla="*/ 5095737 h 10158584"/>
              <a:gd name="connsiteX5" fmla="*/ 9663282 w 10129010"/>
              <a:gd name="connsiteY5" fmla="*/ 6635547 h 10158584"/>
              <a:gd name="connsiteX6" fmla="*/ 8262099 w 10129010"/>
              <a:gd name="connsiteY6" fmla="*/ 8127495 h 10158584"/>
              <a:gd name="connsiteX7" fmla="*/ 5178959 w 10129010"/>
              <a:gd name="connsiteY7" fmla="*/ 10146384 h 10158584"/>
              <a:gd name="connsiteX8" fmla="*/ 1869466 w 10129010"/>
              <a:gd name="connsiteY8" fmla="*/ 8151833 h 10158584"/>
              <a:gd name="connsiteX9" fmla="*/ 787 w 10129010"/>
              <a:gd name="connsiteY9" fmla="*/ 5015164 h 10158584"/>
              <a:gd name="connsiteX0" fmla="*/ 787 w 10129010"/>
              <a:gd name="connsiteY0" fmla="*/ 5015164 h 10161391"/>
              <a:gd name="connsiteX1" fmla="*/ 1895592 w 10129010"/>
              <a:gd name="connsiteY1" fmla="*/ 1973101 h 10161391"/>
              <a:gd name="connsiteX2" fmla="*/ 5039562 w 10129010"/>
              <a:gd name="connsiteY2" fmla="*/ 4 h 10161391"/>
              <a:gd name="connsiteX3" fmla="*/ 8068320 w 10129010"/>
              <a:gd name="connsiteY3" fmla="*/ 1806815 h 10161391"/>
              <a:gd name="connsiteX4" fmla="*/ 10127493 w 10129010"/>
              <a:gd name="connsiteY4" fmla="*/ 5095737 h 10161391"/>
              <a:gd name="connsiteX5" fmla="*/ 9663282 w 10129010"/>
              <a:gd name="connsiteY5" fmla="*/ 6635547 h 10161391"/>
              <a:gd name="connsiteX6" fmla="*/ 8262099 w 10129010"/>
              <a:gd name="connsiteY6" fmla="*/ 8127495 h 10161391"/>
              <a:gd name="connsiteX7" fmla="*/ 5178959 w 10129010"/>
              <a:gd name="connsiteY7" fmla="*/ 10146384 h 10161391"/>
              <a:gd name="connsiteX8" fmla="*/ 1869466 w 10129010"/>
              <a:gd name="connsiteY8" fmla="*/ 8151833 h 10161391"/>
              <a:gd name="connsiteX9" fmla="*/ 787 w 10129010"/>
              <a:gd name="connsiteY9" fmla="*/ 5015164 h 10161391"/>
              <a:gd name="connsiteX0" fmla="*/ 787 w 10129010"/>
              <a:gd name="connsiteY0" fmla="*/ 5015164 h 10165212"/>
              <a:gd name="connsiteX1" fmla="*/ 1895592 w 10129010"/>
              <a:gd name="connsiteY1" fmla="*/ 1973101 h 10165212"/>
              <a:gd name="connsiteX2" fmla="*/ 5039562 w 10129010"/>
              <a:gd name="connsiteY2" fmla="*/ 4 h 10165212"/>
              <a:gd name="connsiteX3" fmla="*/ 8068320 w 10129010"/>
              <a:gd name="connsiteY3" fmla="*/ 1806815 h 10165212"/>
              <a:gd name="connsiteX4" fmla="*/ 10127493 w 10129010"/>
              <a:gd name="connsiteY4" fmla="*/ 5095737 h 10165212"/>
              <a:gd name="connsiteX5" fmla="*/ 9663282 w 10129010"/>
              <a:gd name="connsiteY5" fmla="*/ 6635547 h 10165212"/>
              <a:gd name="connsiteX6" fmla="*/ 8262099 w 10129010"/>
              <a:gd name="connsiteY6" fmla="*/ 8127495 h 10165212"/>
              <a:gd name="connsiteX7" fmla="*/ 5178959 w 10129010"/>
              <a:gd name="connsiteY7" fmla="*/ 10146384 h 10165212"/>
              <a:gd name="connsiteX8" fmla="*/ 1869466 w 10129010"/>
              <a:gd name="connsiteY8" fmla="*/ 8151833 h 10165212"/>
              <a:gd name="connsiteX9" fmla="*/ 787 w 10129010"/>
              <a:gd name="connsiteY9" fmla="*/ 5015164 h 10165212"/>
              <a:gd name="connsiteX0" fmla="*/ 787 w 10129528"/>
              <a:gd name="connsiteY0" fmla="*/ 5015164 h 10165212"/>
              <a:gd name="connsiteX1" fmla="*/ 1895592 w 10129528"/>
              <a:gd name="connsiteY1" fmla="*/ 1973101 h 10165212"/>
              <a:gd name="connsiteX2" fmla="*/ 5039562 w 10129528"/>
              <a:gd name="connsiteY2" fmla="*/ 4 h 10165212"/>
              <a:gd name="connsiteX3" fmla="*/ 8068320 w 10129528"/>
              <a:gd name="connsiteY3" fmla="*/ 1806815 h 10165212"/>
              <a:gd name="connsiteX4" fmla="*/ 9524033 w 10129528"/>
              <a:gd name="connsiteY4" fmla="*/ 3279652 h 10165212"/>
              <a:gd name="connsiteX5" fmla="*/ 10127493 w 10129528"/>
              <a:gd name="connsiteY5" fmla="*/ 5095737 h 10165212"/>
              <a:gd name="connsiteX6" fmla="*/ 9663282 w 10129528"/>
              <a:gd name="connsiteY6" fmla="*/ 6635547 h 10165212"/>
              <a:gd name="connsiteX7" fmla="*/ 8262099 w 10129528"/>
              <a:gd name="connsiteY7" fmla="*/ 8127495 h 10165212"/>
              <a:gd name="connsiteX8" fmla="*/ 5178959 w 10129528"/>
              <a:gd name="connsiteY8" fmla="*/ 10146384 h 10165212"/>
              <a:gd name="connsiteX9" fmla="*/ 1869466 w 10129528"/>
              <a:gd name="connsiteY9" fmla="*/ 8151833 h 10165212"/>
              <a:gd name="connsiteX10" fmla="*/ 787 w 10129528"/>
              <a:gd name="connsiteY10" fmla="*/ 5015164 h 10165212"/>
              <a:gd name="connsiteX0" fmla="*/ 787 w 10129528"/>
              <a:gd name="connsiteY0" fmla="*/ 5015164 h 10165212"/>
              <a:gd name="connsiteX1" fmla="*/ 1895592 w 10129528"/>
              <a:gd name="connsiteY1" fmla="*/ 1973101 h 10165212"/>
              <a:gd name="connsiteX2" fmla="*/ 5039562 w 10129528"/>
              <a:gd name="connsiteY2" fmla="*/ 4 h 10165212"/>
              <a:gd name="connsiteX3" fmla="*/ 8068320 w 10129528"/>
              <a:gd name="connsiteY3" fmla="*/ 1806815 h 10165212"/>
              <a:gd name="connsiteX4" fmla="*/ 9524033 w 10129528"/>
              <a:gd name="connsiteY4" fmla="*/ 3279652 h 10165212"/>
              <a:gd name="connsiteX5" fmla="*/ 10127493 w 10129528"/>
              <a:gd name="connsiteY5" fmla="*/ 5095737 h 10165212"/>
              <a:gd name="connsiteX6" fmla="*/ 9663282 w 10129528"/>
              <a:gd name="connsiteY6" fmla="*/ 6635547 h 10165212"/>
              <a:gd name="connsiteX7" fmla="*/ 8262099 w 10129528"/>
              <a:gd name="connsiteY7" fmla="*/ 8127495 h 10165212"/>
              <a:gd name="connsiteX8" fmla="*/ 5178959 w 10129528"/>
              <a:gd name="connsiteY8" fmla="*/ 10146384 h 10165212"/>
              <a:gd name="connsiteX9" fmla="*/ 1869466 w 10129528"/>
              <a:gd name="connsiteY9" fmla="*/ 8151833 h 10165212"/>
              <a:gd name="connsiteX10" fmla="*/ 787 w 10129528"/>
              <a:gd name="connsiteY10" fmla="*/ 5015164 h 10165212"/>
              <a:gd name="connsiteX0" fmla="*/ 787 w 10129528"/>
              <a:gd name="connsiteY0" fmla="*/ 5015164 h 10165212"/>
              <a:gd name="connsiteX1" fmla="*/ 1895592 w 10129528"/>
              <a:gd name="connsiteY1" fmla="*/ 1973101 h 10165212"/>
              <a:gd name="connsiteX2" fmla="*/ 5039562 w 10129528"/>
              <a:gd name="connsiteY2" fmla="*/ 4 h 10165212"/>
              <a:gd name="connsiteX3" fmla="*/ 8068320 w 10129528"/>
              <a:gd name="connsiteY3" fmla="*/ 1806815 h 10165212"/>
              <a:gd name="connsiteX4" fmla="*/ 9524033 w 10129528"/>
              <a:gd name="connsiteY4" fmla="*/ 3279652 h 10165212"/>
              <a:gd name="connsiteX5" fmla="*/ 10127493 w 10129528"/>
              <a:gd name="connsiteY5" fmla="*/ 5095737 h 10165212"/>
              <a:gd name="connsiteX6" fmla="*/ 9663282 w 10129528"/>
              <a:gd name="connsiteY6" fmla="*/ 6635547 h 10165212"/>
              <a:gd name="connsiteX7" fmla="*/ 8262099 w 10129528"/>
              <a:gd name="connsiteY7" fmla="*/ 8127495 h 10165212"/>
              <a:gd name="connsiteX8" fmla="*/ 5178959 w 10129528"/>
              <a:gd name="connsiteY8" fmla="*/ 10146384 h 10165212"/>
              <a:gd name="connsiteX9" fmla="*/ 1869466 w 10129528"/>
              <a:gd name="connsiteY9" fmla="*/ 8151833 h 10165212"/>
              <a:gd name="connsiteX10" fmla="*/ 787 w 10129528"/>
              <a:gd name="connsiteY10" fmla="*/ 5015164 h 10165212"/>
              <a:gd name="connsiteX0" fmla="*/ 787 w 10132097"/>
              <a:gd name="connsiteY0" fmla="*/ 5015164 h 10165212"/>
              <a:gd name="connsiteX1" fmla="*/ 1895592 w 10132097"/>
              <a:gd name="connsiteY1" fmla="*/ 1973101 h 10165212"/>
              <a:gd name="connsiteX2" fmla="*/ 5039562 w 10132097"/>
              <a:gd name="connsiteY2" fmla="*/ 4 h 10165212"/>
              <a:gd name="connsiteX3" fmla="*/ 8068320 w 10132097"/>
              <a:gd name="connsiteY3" fmla="*/ 1806815 h 10165212"/>
              <a:gd name="connsiteX4" fmla="*/ 9524033 w 10132097"/>
              <a:gd name="connsiteY4" fmla="*/ 3279652 h 10165212"/>
              <a:gd name="connsiteX5" fmla="*/ 10127493 w 10132097"/>
              <a:gd name="connsiteY5" fmla="*/ 5095737 h 10165212"/>
              <a:gd name="connsiteX6" fmla="*/ 9663282 w 10132097"/>
              <a:gd name="connsiteY6" fmla="*/ 6635547 h 10165212"/>
              <a:gd name="connsiteX7" fmla="*/ 8262099 w 10132097"/>
              <a:gd name="connsiteY7" fmla="*/ 8127495 h 10165212"/>
              <a:gd name="connsiteX8" fmla="*/ 5178959 w 10132097"/>
              <a:gd name="connsiteY8" fmla="*/ 10146384 h 10165212"/>
              <a:gd name="connsiteX9" fmla="*/ 1869466 w 10132097"/>
              <a:gd name="connsiteY9" fmla="*/ 8151833 h 10165212"/>
              <a:gd name="connsiteX10" fmla="*/ 787 w 10132097"/>
              <a:gd name="connsiteY10" fmla="*/ 5015164 h 10165212"/>
              <a:gd name="connsiteX0" fmla="*/ 787 w 10128369"/>
              <a:gd name="connsiteY0" fmla="*/ 5015164 h 10165212"/>
              <a:gd name="connsiteX1" fmla="*/ 1895592 w 10128369"/>
              <a:gd name="connsiteY1" fmla="*/ 1973101 h 10165212"/>
              <a:gd name="connsiteX2" fmla="*/ 5039562 w 10128369"/>
              <a:gd name="connsiteY2" fmla="*/ 4 h 10165212"/>
              <a:gd name="connsiteX3" fmla="*/ 8068320 w 10128369"/>
              <a:gd name="connsiteY3" fmla="*/ 1806815 h 10165212"/>
              <a:gd name="connsiteX4" fmla="*/ 9524033 w 10128369"/>
              <a:gd name="connsiteY4" fmla="*/ 3279652 h 10165212"/>
              <a:gd name="connsiteX5" fmla="*/ 10127493 w 10128369"/>
              <a:gd name="connsiteY5" fmla="*/ 5095737 h 10165212"/>
              <a:gd name="connsiteX6" fmla="*/ 9663282 w 10128369"/>
              <a:gd name="connsiteY6" fmla="*/ 6635547 h 10165212"/>
              <a:gd name="connsiteX7" fmla="*/ 8262099 w 10128369"/>
              <a:gd name="connsiteY7" fmla="*/ 8127495 h 10165212"/>
              <a:gd name="connsiteX8" fmla="*/ 5178959 w 10128369"/>
              <a:gd name="connsiteY8" fmla="*/ 10146384 h 10165212"/>
              <a:gd name="connsiteX9" fmla="*/ 1869466 w 10128369"/>
              <a:gd name="connsiteY9" fmla="*/ 8151833 h 10165212"/>
              <a:gd name="connsiteX10" fmla="*/ 787 w 10128369"/>
              <a:gd name="connsiteY10" fmla="*/ 5015164 h 10165212"/>
              <a:gd name="connsiteX0" fmla="*/ 787 w 10128675"/>
              <a:gd name="connsiteY0" fmla="*/ 5015164 h 10165212"/>
              <a:gd name="connsiteX1" fmla="*/ 1895592 w 10128675"/>
              <a:gd name="connsiteY1" fmla="*/ 1973101 h 10165212"/>
              <a:gd name="connsiteX2" fmla="*/ 5039562 w 10128675"/>
              <a:gd name="connsiteY2" fmla="*/ 4 h 10165212"/>
              <a:gd name="connsiteX3" fmla="*/ 8068320 w 10128675"/>
              <a:gd name="connsiteY3" fmla="*/ 1806815 h 10165212"/>
              <a:gd name="connsiteX4" fmla="*/ 9524033 w 10128675"/>
              <a:gd name="connsiteY4" fmla="*/ 3279652 h 10165212"/>
              <a:gd name="connsiteX5" fmla="*/ 10127493 w 10128675"/>
              <a:gd name="connsiteY5" fmla="*/ 5095737 h 10165212"/>
              <a:gd name="connsiteX6" fmla="*/ 9663282 w 10128675"/>
              <a:gd name="connsiteY6" fmla="*/ 6635547 h 10165212"/>
              <a:gd name="connsiteX7" fmla="*/ 8262099 w 10128675"/>
              <a:gd name="connsiteY7" fmla="*/ 8127495 h 10165212"/>
              <a:gd name="connsiteX8" fmla="*/ 5178959 w 10128675"/>
              <a:gd name="connsiteY8" fmla="*/ 10146384 h 10165212"/>
              <a:gd name="connsiteX9" fmla="*/ 1869466 w 10128675"/>
              <a:gd name="connsiteY9" fmla="*/ 8151833 h 10165212"/>
              <a:gd name="connsiteX10" fmla="*/ 787 w 10128675"/>
              <a:gd name="connsiteY10" fmla="*/ 5015164 h 10165212"/>
              <a:gd name="connsiteX0" fmla="*/ 787 w 10128675"/>
              <a:gd name="connsiteY0" fmla="*/ 5015164 h 10165212"/>
              <a:gd name="connsiteX1" fmla="*/ 1895592 w 10128675"/>
              <a:gd name="connsiteY1" fmla="*/ 1973101 h 10165212"/>
              <a:gd name="connsiteX2" fmla="*/ 5039562 w 10128675"/>
              <a:gd name="connsiteY2" fmla="*/ 4 h 10165212"/>
              <a:gd name="connsiteX3" fmla="*/ 8068320 w 10128675"/>
              <a:gd name="connsiteY3" fmla="*/ 1806815 h 10165212"/>
              <a:gd name="connsiteX4" fmla="*/ 9524033 w 10128675"/>
              <a:gd name="connsiteY4" fmla="*/ 3279652 h 10165212"/>
              <a:gd name="connsiteX5" fmla="*/ 10127493 w 10128675"/>
              <a:gd name="connsiteY5" fmla="*/ 5095737 h 10165212"/>
              <a:gd name="connsiteX6" fmla="*/ 9663282 w 10128675"/>
              <a:gd name="connsiteY6" fmla="*/ 6635547 h 10165212"/>
              <a:gd name="connsiteX7" fmla="*/ 8262099 w 10128675"/>
              <a:gd name="connsiteY7" fmla="*/ 8127495 h 10165212"/>
              <a:gd name="connsiteX8" fmla="*/ 5178959 w 10128675"/>
              <a:gd name="connsiteY8" fmla="*/ 10146384 h 10165212"/>
              <a:gd name="connsiteX9" fmla="*/ 1869466 w 10128675"/>
              <a:gd name="connsiteY9" fmla="*/ 8151833 h 10165212"/>
              <a:gd name="connsiteX10" fmla="*/ 787 w 10128675"/>
              <a:gd name="connsiteY10" fmla="*/ 5015164 h 10165212"/>
              <a:gd name="connsiteX0" fmla="*/ 787 w 10128675"/>
              <a:gd name="connsiteY0" fmla="*/ 5015424 h 10165472"/>
              <a:gd name="connsiteX1" fmla="*/ 1895592 w 10128675"/>
              <a:gd name="connsiteY1" fmla="*/ 1973361 h 10165472"/>
              <a:gd name="connsiteX2" fmla="*/ 5039562 w 10128675"/>
              <a:gd name="connsiteY2" fmla="*/ 264 h 10165472"/>
              <a:gd name="connsiteX3" fmla="*/ 8068320 w 10128675"/>
              <a:gd name="connsiteY3" fmla="*/ 1807075 h 10165472"/>
              <a:gd name="connsiteX4" fmla="*/ 9524033 w 10128675"/>
              <a:gd name="connsiteY4" fmla="*/ 3279912 h 10165472"/>
              <a:gd name="connsiteX5" fmla="*/ 10127493 w 10128675"/>
              <a:gd name="connsiteY5" fmla="*/ 5095997 h 10165472"/>
              <a:gd name="connsiteX6" fmla="*/ 9663282 w 10128675"/>
              <a:gd name="connsiteY6" fmla="*/ 6635807 h 10165472"/>
              <a:gd name="connsiteX7" fmla="*/ 8262099 w 10128675"/>
              <a:gd name="connsiteY7" fmla="*/ 8127755 h 10165472"/>
              <a:gd name="connsiteX8" fmla="*/ 5178959 w 10128675"/>
              <a:gd name="connsiteY8" fmla="*/ 10146644 h 10165472"/>
              <a:gd name="connsiteX9" fmla="*/ 1869466 w 10128675"/>
              <a:gd name="connsiteY9" fmla="*/ 8152093 h 10165472"/>
              <a:gd name="connsiteX10" fmla="*/ 787 w 10128675"/>
              <a:gd name="connsiteY10" fmla="*/ 5015424 h 10165472"/>
              <a:gd name="connsiteX0" fmla="*/ 787 w 10128675"/>
              <a:gd name="connsiteY0" fmla="*/ 5015424 h 10165472"/>
              <a:gd name="connsiteX1" fmla="*/ 1895592 w 10128675"/>
              <a:gd name="connsiteY1" fmla="*/ 1973361 h 10165472"/>
              <a:gd name="connsiteX2" fmla="*/ 5039562 w 10128675"/>
              <a:gd name="connsiteY2" fmla="*/ 264 h 10165472"/>
              <a:gd name="connsiteX3" fmla="*/ 8068320 w 10128675"/>
              <a:gd name="connsiteY3" fmla="*/ 1807075 h 10165472"/>
              <a:gd name="connsiteX4" fmla="*/ 9524033 w 10128675"/>
              <a:gd name="connsiteY4" fmla="*/ 3279912 h 10165472"/>
              <a:gd name="connsiteX5" fmla="*/ 10127493 w 10128675"/>
              <a:gd name="connsiteY5" fmla="*/ 5095997 h 10165472"/>
              <a:gd name="connsiteX6" fmla="*/ 9663282 w 10128675"/>
              <a:gd name="connsiteY6" fmla="*/ 6635807 h 10165472"/>
              <a:gd name="connsiteX7" fmla="*/ 8262099 w 10128675"/>
              <a:gd name="connsiteY7" fmla="*/ 8127755 h 10165472"/>
              <a:gd name="connsiteX8" fmla="*/ 5178959 w 10128675"/>
              <a:gd name="connsiteY8" fmla="*/ 10146644 h 10165472"/>
              <a:gd name="connsiteX9" fmla="*/ 1869466 w 10128675"/>
              <a:gd name="connsiteY9" fmla="*/ 8152093 h 10165472"/>
              <a:gd name="connsiteX10" fmla="*/ 787 w 10128675"/>
              <a:gd name="connsiteY10" fmla="*/ 5015424 h 10165472"/>
              <a:gd name="connsiteX0" fmla="*/ 777 w 10128665"/>
              <a:gd name="connsiteY0" fmla="*/ 5015424 h 10165472"/>
              <a:gd name="connsiteX1" fmla="*/ 1895582 w 10128665"/>
              <a:gd name="connsiteY1" fmla="*/ 1973361 h 10165472"/>
              <a:gd name="connsiteX2" fmla="*/ 5039552 w 10128665"/>
              <a:gd name="connsiteY2" fmla="*/ 264 h 10165472"/>
              <a:gd name="connsiteX3" fmla="*/ 8068310 w 10128665"/>
              <a:gd name="connsiteY3" fmla="*/ 1807075 h 10165472"/>
              <a:gd name="connsiteX4" fmla="*/ 9524023 w 10128665"/>
              <a:gd name="connsiteY4" fmla="*/ 3279912 h 10165472"/>
              <a:gd name="connsiteX5" fmla="*/ 10127483 w 10128665"/>
              <a:gd name="connsiteY5" fmla="*/ 5095997 h 10165472"/>
              <a:gd name="connsiteX6" fmla="*/ 9663272 w 10128665"/>
              <a:gd name="connsiteY6" fmla="*/ 6635807 h 10165472"/>
              <a:gd name="connsiteX7" fmla="*/ 8262089 w 10128665"/>
              <a:gd name="connsiteY7" fmla="*/ 8127755 h 10165472"/>
              <a:gd name="connsiteX8" fmla="*/ 5178949 w 10128665"/>
              <a:gd name="connsiteY8" fmla="*/ 10146644 h 10165472"/>
              <a:gd name="connsiteX9" fmla="*/ 1869456 w 10128665"/>
              <a:gd name="connsiteY9" fmla="*/ 8152093 h 10165472"/>
              <a:gd name="connsiteX10" fmla="*/ 777 w 10128665"/>
              <a:gd name="connsiteY10" fmla="*/ 5015424 h 10165472"/>
              <a:gd name="connsiteX0" fmla="*/ 777 w 10128665"/>
              <a:gd name="connsiteY0" fmla="*/ 5015424 h 10165653"/>
              <a:gd name="connsiteX1" fmla="*/ 1895582 w 10128665"/>
              <a:gd name="connsiteY1" fmla="*/ 1973361 h 10165653"/>
              <a:gd name="connsiteX2" fmla="*/ 5039552 w 10128665"/>
              <a:gd name="connsiteY2" fmla="*/ 264 h 10165653"/>
              <a:gd name="connsiteX3" fmla="*/ 8068310 w 10128665"/>
              <a:gd name="connsiteY3" fmla="*/ 1807075 h 10165653"/>
              <a:gd name="connsiteX4" fmla="*/ 9524023 w 10128665"/>
              <a:gd name="connsiteY4" fmla="*/ 3279912 h 10165653"/>
              <a:gd name="connsiteX5" fmla="*/ 10127483 w 10128665"/>
              <a:gd name="connsiteY5" fmla="*/ 5095997 h 10165653"/>
              <a:gd name="connsiteX6" fmla="*/ 9663272 w 10128665"/>
              <a:gd name="connsiteY6" fmla="*/ 6635807 h 10165653"/>
              <a:gd name="connsiteX7" fmla="*/ 8262089 w 10128665"/>
              <a:gd name="connsiteY7" fmla="*/ 8127755 h 10165653"/>
              <a:gd name="connsiteX8" fmla="*/ 5178949 w 10128665"/>
              <a:gd name="connsiteY8" fmla="*/ 10146644 h 10165653"/>
              <a:gd name="connsiteX9" fmla="*/ 1869456 w 10128665"/>
              <a:gd name="connsiteY9" fmla="*/ 8152093 h 10165653"/>
              <a:gd name="connsiteX10" fmla="*/ 777 w 10128665"/>
              <a:gd name="connsiteY10" fmla="*/ 5015424 h 10165653"/>
              <a:gd name="connsiteX0" fmla="*/ 781 w 10128669"/>
              <a:gd name="connsiteY0" fmla="*/ 5015424 h 10165653"/>
              <a:gd name="connsiteX1" fmla="*/ 1895586 w 10128669"/>
              <a:gd name="connsiteY1" fmla="*/ 1973361 h 10165653"/>
              <a:gd name="connsiteX2" fmla="*/ 5039556 w 10128669"/>
              <a:gd name="connsiteY2" fmla="*/ 264 h 10165653"/>
              <a:gd name="connsiteX3" fmla="*/ 8068314 w 10128669"/>
              <a:gd name="connsiteY3" fmla="*/ 1807075 h 10165653"/>
              <a:gd name="connsiteX4" fmla="*/ 9524027 w 10128669"/>
              <a:gd name="connsiteY4" fmla="*/ 3279912 h 10165653"/>
              <a:gd name="connsiteX5" fmla="*/ 10127487 w 10128669"/>
              <a:gd name="connsiteY5" fmla="*/ 5095997 h 10165653"/>
              <a:gd name="connsiteX6" fmla="*/ 9663276 w 10128669"/>
              <a:gd name="connsiteY6" fmla="*/ 6635807 h 10165653"/>
              <a:gd name="connsiteX7" fmla="*/ 8262093 w 10128669"/>
              <a:gd name="connsiteY7" fmla="*/ 8127755 h 10165653"/>
              <a:gd name="connsiteX8" fmla="*/ 5178953 w 10128669"/>
              <a:gd name="connsiteY8" fmla="*/ 10146644 h 10165653"/>
              <a:gd name="connsiteX9" fmla="*/ 1869460 w 10128669"/>
              <a:gd name="connsiteY9" fmla="*/ 8152093 h 10165653"/>
              <a:gd name="connsiteX10" fmla="*/ 781 w 10128669"/>
              <a:gd name="connsiteY10" fmla="*/ 5015424 h 10165653"/>
              <a:gd name="connsiteX0" fmla="*/ 777 w 10128665"/>
              <a:gd name="connsiteY0" fmla="*/ 5015424 h 10165653"/>
              <a:gd name="connsiteX1" fmla="*/ 1895582 w 10128665"/>
              <a:gd name="connsiteY1" fmla="*/ 1973361 h 10165653"/>
              <a:gd name="connsiteX2" fmla="*/ 5039552 w 10128665"/>
              <a:gd name="connsiteY2" fmla="*/ 264 h 10165653"/>
              <a:gd name="connsiteX3" fmla="*/ 8068310 w 10128665"/>
              <a:gd name="connsiteY3" fmla="*/ 1807075 h 10165653"/>
              <a:gd name="connsiteX4" fmla="*/ 9524023 w 10128665"/>
              <a:gd name="connsiteY4" fmla="*/ 3279912 h 10165653"/>
              <a:gd name="connsiteX5" fmla="*/ 10127483 w 10128665"/>
              <a:gd name="connsiteY5" fmla="*/ 5095997 h 10165653"/>
              <a:gd name="connsiteX6" fmla="*/ 9663272 w 10128665"/>
              <a:gd name="connsiteY6" fmla="*/ 6635807 h 10165653"/>
              <a:gd name="connsiteX7" fmla="*/ 8262089 w 10128665"/>
              <a:gd name="connsiteY7" fmla="*/ 8127755 h 10165653"/>
              <a:gd name="connsiteX8" fmla="*/ 5178949 w 10128665"/>
              <a:gd name="connsiteY8" fmla="*/ 10146644 h 10165653"/>
              <a:gd name="connsiteX9" fmla="*/ 1869456 w 10128665"/>
              <a:gd name="connsiteY9" fmla="*/ 8152093 h 10165653"/>
              <a:gd name="connsiteX10" fmla="*/ 777 w 10128665"/>
              <a:gd name="connsiteY10" fmla="*/ 5015424 h 10165653"/>
              <a:gd name="connsiteX0" fmla="*/ 777 w 10128665"/>
              <a:gd name="connsiteY0" fmla="*/ 5015424 h 10154591"/>
              <a:gd name="connsiteX1" fmla="*/ 1895582 w 10128665"/>
              <a:gd name="connsiteY1" fmla="*/ 1973361 h 10154591"/>
              <a:gd name="connsiteX2" fmla="*/ 5039552 w 10128665"/>
              <a:gd name="connsiteY2" fmla="*/ 264 h 10154591"/>
              <a:gd name="connsiteX3" fmla="*/ 8068310 w 10128665"/>
              <a:gd name="connsiteY3" fmla="*/ 1807075 h 10154591"/>
              <a:gd name="connsiteX4" fmla="*/ 9524023 w 10128665"/>
              <a:gd name="connsiteY4" fmla="*/ 3279912 h 10154591"/>
              <a:gd name="connsiteX5" fmla="*/ 10127483 w 10128665"/>
              <a:gd name="connsiteY5" fmla="*/ 5095997 h 10154591"/>
              <a:gd name="connsiteX6" fmla="*/ 9663272 w 10128665"/>
              <a:gd name="connsiteY6" fmla="*/ 6635807 h 10154591"/>
              <a:gd name="connsiteX7" fmla="*/ 8262089 w 10128665"/>
              <a:gd name="connsiteY7" fmla="*/ 8127755 h 10154591"/>
              <a:gd name="connsiteX8" fmla="*/ 5178949 w 10128665"/>
              <a:gd name="connsiteY8" fmla="*/ 10146644 h 10154591"/>
              <a:gd name="connsiteX9" fmla="*/ 1869456 w 10128665"/>
              <a:gd name="connsiteY9" fmla="*/ 8152093 h 10154591"/>
              <a:gd name="connsiteX10" fmla="*/ 777 w 10128665"/>
              <a:gd name="connsiteY10" fmla="*/ 5015424 h 10154591"/>
              <a:gd name="connsiteX0" fmla="*/ 777 w 10128665"/>
              <a:gd name="connsiteY0" fmla="*/ 5015424 h 10139810"/>
              <a:gd name="connsiteX1" fmla="*/ 1895582 w 10128665"/>
              <a:gd name="connsiteY1" fmla="*/ 1973361 h 10139810"/>
              <a:gd name="connsiteX2" fmla="*/ 5039552 w 10128665"/>
              <a:gd name="connsiteY2" fmla="*/ 264 h 10139810"/>
              <a:gd name="connsiteX3" fmla="*/ 8068310 w 10128665"/>
              <a:gd name="connsiteY3" fmla="*/ 1807075 h 10139810"/>
              <a:gd name="connsiteX4" fmla="*/ 9524023 w 10128665"/>
              <a:gd name="connsiteY4" fmla="*/ 3279912 h 10139810"/>
              <a:gd name="connsiteX5" fmla="*/ 10127483 w 10128665"/>
              <a:gd name="connsiteY5" fmla="*/ 5095997 h 10139810"/>
              <a:gd name="connsiteX6" fmla="*/ 9663272 w 10128665"/>
              <a:gd name="connsiteY6" fmla="*/ 6635807 h 10139810"/>
              <a:gd name="connsiteX7" fmla="*/ 8262089 w 10128665"/>
              <a:gd name="connsiteY7" fmla="*/ 8127755 h 10139810"/>
              <a:gd name="connsiteX8" fmla="*/ 5178949 w 10128665"/>
              <a:gd name="connsiteY8" fmla="*/ 10131776 h 10139810"/>
              <a:gd name="connsiteX9" fmla="*/ 1869456 w 10128665"/>
              <a:gd name="connsiteY9" fmla="*/ 8152093 h 10139810"/>
              <a:gd name="connsiteX10" fmla="*/ 777 w 10128665"/>
              <a:gd name="connsiteY10" fmla="*/ 5015424 h 10139810"/>
              <a:gd name="connsiteX0" fmla="*/ 777 w 10128665"/>
              <a:gd name="connsiteY0" fmla="*/ 5015424 h 10139724"/>
              <a:gd name="connsiteX1" fmla="*/ 1895582 w 10128665"/>
              <a:gd name="connsiteY1" fmla="*/ 1973361 h 10139724"/>
              <a:gd name="connsiteX2" fmla="*/ 5039552 w 10128665"/>
              <a:gd name="connsiteY2" fmla="*/ 264 h 10139724"/>
              <a:gd name="connsiteX3" fmla="*/ 8068310 w 10128665"/>
              <a:gd name="connsiteY3" fmla="*/ 1807075 h 10139724"/>
              <a:gd name="connsiteX4" fmla="*/ 9524023 w 10128665"/>
              <a:gd name="connsiteY4" fmla="*/ 3279912 h 10139724"/>
              <a:gd name="connsiteX5" fmla="*/ 10127483 w 10128665"/>
              <a:gd name="connsiteY5" fmla="*/ 5095997 h 10139724"/>
              <a:gd name="connsiteX6" fmla="*/ 9663272 w 10128665"/>
              <a:gd name="connsiteY6" fmla="*/ 6635807 h 10139724"/>
              <a:gd name="connsiteX7" fmla="*/ 8262089 w 10128665"/>
              <a:gd name="connsiteY7" fmla="*/ 8127755 h 10139724"/>
              <a:gd name="connsiteX8" fmla="*/ 5178949 w 10128665"/>
              <a:gd name="connsiteY8" fmla="*/ 10131776 h 10139724"/>
              <a:gd name="connsiteX9" fmla="*/ 1869456 w 10128665"/>
              <a:gd name="connsiteY9" fmla="*/ 8152093 h 10139724"/>
              <a:gd name="connsiteX10" fmla="*/ 777 w 10128665"/>
              <a:gd name="connsiteY10" fmla="*/ 5015424 h 10139724"/>
              <a:gd name="connsiteX0" fmla="*/ 777 w 10128665"/>
              <a:gd name="connsiteY0" fmla="*/ 5015424 h 10139682"/>
              <a:gd name="connsiteX1" fmla="*/ 1895582 w 10128665"/>
              <a:gd name="connsiteY1" fmla="*/ 1973361 h 10139682"/>
              <a:gd name="connsiteX2" fmla="*/ 5039552 w 10128665"/>
              <a:gd name="connsiteY2" fmla="*/ 264 h 10139682"/>
              <a:gd name="connsiteX3" fmla="*/ 8068310 w 10128665"/>
              <a:gd name="connsiteY3" fmla="*/ 1807075 h 10139682"/>
              <a:gd name="connsiteX4" fmla="*/ 9524023 w 10128665"/>
              <a:gd name="connsiteY4" fmla="*/ 3279912 h 10139682"/>
              <a:gd name="connsiteX5" fmla="*/ 10127483 w 10128665"/>
              <a:gd name="connsiteY5" fmla="*/ 5095997 h 10139682"/>
              <a:gd name="connsiteX6" fmla="*/ 9663272 w 10128665"/>
              <a:gd name="connsiteY6" fmla="*/ 6635807 h 10139682"/>
              <a:gd name="connsiteX7" fmla="*/ 8262089 w 10128665"/>
              <a:gd name="connsiteY7" fmla="*/ 8127755 h 10139682"/>
              <a:gd name="connsiteX8" fmla="*/ 5178949 w 10128665"/>
              <a:gd name="connsiteY8" fmla="*/ 10131776 h 10139682"/>
              <a:gd name="connsiteX9" fmla="*/ 1869456 w 10128665"/>
              <a:gd name="connsiteY9" fmla="*/ 8152093 h 10139682"/>
              <a:gd name="connsiteX10" fmla="*/ 777 w 10128665"/>
              <a:gd name="connsiteY10" fmla="*/ 5015424 h 10139682"/>
              <a:gd name="connsiteX0" fmla="*/ 777 w 10128665"/>
              <a:gd name="connsiteY0" fmla="*/ 5015424 h 10132673"/>
              <a:gd name="connsiteX1" fmla="*/ 1895582 w 10128665"/>
              <a:gd name="connsiteY1" fmla="*/ 1973361 h 10132673"/>
              <a:gd name="connsiteX2" fmla="*/ 5039552 w 10128665"/>
              <a:gd name="connsiteY2" fmla="*/ 264 h 10132673"/>
              <a:gd name="connsiteX3" fmla="*/ 8068310 w 10128665"/>
              <a:gd name="connsiteY3" fmla="*/ 1807075 h 10132673"/>
              <a:gd name="connsiteX4" fmla="*/ 9524023 w 10128665"/>
              <a:gd name="connsiteY4" fmla="*/ 3279912 h 10132673"/>
              <a:gd name="connsiteX5" fmla="*/ 10127483 w 10128665"/>
              <a:gd name="connsiteY5" fmla="*/ 5095997 h 10132673"/>
              <a:gd name="connsiteX6" fmla="*/ 9663272 w 10128665"/>
              <a:gd name="connsiteY6" fmla="*/ 6635807 h 10132673"/>
              <a:gd name="connsiteX7" fmla="*/ 8262089 w 10128665"/>
              <a:gd name="connsiteY7" fmla="*/ 8127755 h 10132673"/>
              <a:gd name="connsiteX8" fmla="*/ 5178949 w 10128665"/>
              <a:gd name="connsiteY8" fmla="*/ 10131776 h 10132673"/>
              <a:gd name="connsiteX9" fmla="*/ 1869456 w 10128665"/>
              <a:gd name="connsiteY9" fmla="*/ 8152093 h 10132673"/>
              <a:gd name="connsiteX10" fmla="*/ 777 w 10128665"/>
              <a:gd name="connsiteY10" fmla="*/ 5015424 h 10132673"/>
              <a:gd name="connsiteX0" fmla="*/ 777 w 10128665"/>
              <a:gd name="connsiteY0" fmla="*/ 5015424 h 10132673"/>
              <a:gd name="connsiteX1" fmla="*/ 1895582 w 10128665"/>
              <a:gd name="connsiteY1" fmla="*/ 1973361 h 10132673"/>
              <a:gd name="connsiteX2" fmla="*/ 5039552 w 10128665"/>
              <a:gd name="connsiteY2" fmla="*/ 264 h 10132673"/>
              <a:gd name="connsiteX3" fmla="*/ 8068310 w 10128665"/>
              <a:gd name="connsiteY3" fmla="*/ 1807075 h 10132673"/>
              <a:gd name="connsiteX4" fmla="*/ 9524023 w 10128665"/>
              <a:gd name="connsiteY4" fmla="*/ 3279912 h 10132673"/>
              <a:gd name="connsiteX5" fmla="*/ 10127483 w 10128665"/>
              <a:gd name="connsiteY5" fmla="*/ 5095997 h 10132673"/>
              <a:gd name="connsiteX6" fmla="*/ 9663272 w 10128665"/>
              <a:gd name="connsiteY6" fmla="*/ 6635807 h 10132673"/>
              <a:gd name="connsiteX7" fmla="*/ 8262089 w 10128665"/>
              <a:gd name="connsiteY7" fmla="*/ 8127755 h 10132673"/>
              <a:gd name="connsiteX8" fmla="*/ 5178949 w 10128665"/>
              <a:gd name="connsiteY8" fmla="*/ 10131776 h 10132673"/>
              <a:gd name="connsiteX9" fmla="*/ 1869456 w 10128665"/>
              <a:gd name="connsiteY9" fmla="*/ 8152093 h 10132673"/>
              <a:gd name="connsiteX10" fmla="*/ 777 w 10128665"/>
              <a:gd name="connsiteY10" fmla="*/ 5015424 h 10132673"/>
              <a:gd name="connsiteX0" fmla="*/ 777 w 10128665"/>
              <a:gd name="connsiteY0" fmla="*/ 5015424 h 10132673"/>
              <a:gd name="connsiteX1" fmla="*/ 1895582 w 10128665"/>
              <a:gd name="connsiteY1" fmla="*/ 1973361 h 10132673"/>
              <a:gd name="connsiteX2" fmla="*/ 5039552 w 10128665"/>
              <a:gd name="connsiteY2" fmla="*/ 264 h 10132673"/>
              <a:gd name="connsiteX3" fmla="*/ 8068310 w 10128665"/>
              <a:gd name="connsiteY3" fmla="*/ 1807075 h 10132673"/>
              <a:gd name="connsiteX4" fmla="*/ 9524023 w 10128665"/>
              <a:gd name="connsiteY4" fmla="*/ 3279912 h 10132673"/>
              <a:gd name="connsiteX5" fmla="*/ 10127483 w 10128665"/>
              <a:gd name="connsiteY5" fmla="*/ 5095997 h 10132673"/>
              <a:gd name="connsiteX6" fmla="*/ 9663272 w 10128665"/>
              <a:gd name="connsiteY6" fmla="*/ 6635807 h 10132673"/>
              <a:gd name="connsiteX7" fmla="*/ 8262089 w 10128665"/>
              <a:gd name="connsiteY7" fmla="*/ 8127755 h 10132673"/>
              <a:gd name="connsiteX8" fmla="*/ 5178949 w 10128665"/>
              <a:gd name="connsiteY8" fmla="*/ 10131776 h 10132673"/>
              <a:gd name="connsiteX9" fmla="*/ 1869456 w 10128665"/>
              <a:gd name="connsiteY9" fmla="*/ 8152093 h 10132673"/>
              <a:gd name="connsiteX10" fmla="*/ 777 w 10128665"/>
              <a:gd name="connsiteY10" fmla="*/ 5015424 h 10132673"/>
              <a:gd name="connsiteX0" fmla="*/ 777 w 10128665"/>
              <a:gd name="connsiteY0" fmla="*/ 5015424 h 10136221"/>
              <a:gd name="connsiteX1" fmla="*/ 1895582 w 10128665"/>
              <a:gd name="connsiteY1" fmla="*/ 1973361 h 10136221"/>
              <a:gd name="connsiteX2" fmla="*/ 5039552 w 10128665"/>
              <a:gd name="connsiteY2" fmla="*/ 264 h 10136221"/>
              <a:gd name="connsiteX3" fmla="*/ 8068310 w 10128665"/>
              <a:gd name="connsiteY3" fmla="*/ 1807075 h 10136221"/>
              <a:gd name="connsiteX4" fmla="*/ 9524023 w 10128665"/>
              <a:gd name="connsiteY4" fmla="*/ 3279912 h 10136221"/>
              <a:gd name="connsiteX5" fmla="*/ 10127483 w 10128665"/>
              <a:gd name="connsiteY5" fmla="*/ 5095997 h 10136221"/>
              <a:gd name="connsiteX6" fmla="*/ 9663272 w 10128665"/>
              <a:gd name="connsiteY6" fmla="*/ 6635807 h 10136221"/>
              <a:gd name="connsiteX7" fmla="*/ 8262089 w 10128665"/>
              <a:gd name="connsiteY7" fmla="*/ 8127755 h 10136221"/>
              <a:gd name="connsiteX8" fmla="*/ 5178949 w 10128665"/>
              <a:gd name="connsiteY8" fmla="*/ 10131776 h 10136221"/>
              <a:gd name="connsiteX9" fmla="*/ 1869456 w 10128665"/>
              <a:gd name="connsiteY9" fmla="*/ 8152093 h 10136221"/>
              <a:gd name="connsiteX10" fmla="*/ 777 w 10128665"/>
              <a:gd name="connsiteY10" fmla="*/ 5015424 h 10136221"/>
              <a:gd name="connsiteX0" fmla="*/ 777 w 10128665"/>
              <a:gd name="connsiteY0" fmla="*/ 5015424 h 10140893"/>
              <a:gd name="connsiteX1" fmla="*/ 1895582 w 10128665"/>
              <a:gd name="connsiteY1" fmla="*/ 1973361 h 10140893"/>
              <a:gd name="connsiteX2" fmla="*/ 5039552 w 10128665"/>
              <a:gd name="connsiteY2" fmla="*/ 264 h 10140893"/>
              <a:gd name="connsiteX3" fmla="*/ 8068310 w 10128665"/>
              <a:gd name="connsiteY3" fmla="*/ 1807075 h 10140893"/>
              <a:gd name="connsiteX4" fmla="*/ 9524023 w 10128665"/>
              <a:gd name="connsiteY4" fmla="*/ 3279912 h 10140893"/>
              <a:gd name="connsiteX5" fmla="*/ 10127483 w 10128665"/>
              <a:gd name="connsiteY5" fmla="*/ 5095997 h 10140893"/>
              <a:gd name="connsiteX6" fmla="*/ 9663272 w 10128665"/>
              <a:gd name="connsiteY6" fmla="*/ 6635807 h 10140893"/>
              <a:gd name="connsiteX7" fmla="*/ 8262089 w 10128665"/>
              <a:gd name="connsiteY7" fmla="*/ 8127755 h 10140893"/>
              <a:gd name="connsiteX8" fmla="*/ 5178949 w 10128665"/>
              <a:gd name="connsiteY8" fmla="*/ 10131776 h 10140893"/>
              <a:gd name="connsiteX9" fmla="*/ 1869456 w 10128665"/>
              <a:gd name="connsiteY9" fmla="*/ 8152093 h 10140893"/>
              <a:gd name="connsiteX10" fmla="*/ 777 w 10128665"/>
              <a:gd name="connsiteY10" fmla="*/ 5015424 h 10140893"/>
              <a:gd name="connsiteX0" fmla="*/ 777 w 10128665"/>
              <a:gd name="connsiteY0" fmla="*/ 5015424 h 10137040"/>
              <a:gd name="connsiteX1" fmla="*/ 1895582 w 10128665"/>
              <a:gd name="connsiteY1" fmla="*/ 1973361 h 10137040"/>
              <a:gd name="connsiteX2" fmla="*/ 5039552 w 10128665"/>
              <a:gd name="connsiteY2" fmla="*/ 264 h 10137040"/>
              <a:gd name="connsiteX3" fmla="*/ 8068310 w 10128665"/>
              <a:gd name="connsiteY3" fmla="*/ 1807075 h 10137040"/>
              <a:gd name="connsiteX4" fmla="*/ 9524023 w 10128665"/>
              <a:gd name="connsiteY4" fmla="*/ 3279912 h 10137040"/>
              <a:gd name="connsiteX5" fmla="*/ 10127483 w 10128665"/>
              <a:gd name="connsiteY5" fmla="*/ 5095997 h 10137040"/>
              <a:gd name="connsiteX6" fmla="*/ 9663272 w 10128665"/>
              <a:gd name="connsiteY6" fmla="*/ 6635807 h 10137040"/>
              <a:gd name="connsiteX7" fmla="*/ 8262089 w 10128665"/>
              <a:gd name="connsiteY7" fmla="*/ 8127755 h 10137040"/>
              <a:gd name="connsiteX8" fmla="*/ 5178949 w 10128665"/>
              <a:gd name="connsiteY8" fmla="*/ 10131776 h 10137040"/>
              <a:gd name="connsiteX9" fmla="*/ 1869456 w 10128665"/>
              <a:gd name="connsiteY9" fmla="*/ 8152093 h 10137040"/>
              <a:gd name="connsiteX10" fmla="*/ 777 w 10128665"/>
              <a:gd name="connsiteY10" fmla="*/ 5015424 h 10137040"/>
              <a:gd name="connsiteX0" fmla="*/ 777 w 10128665"/>
              <a:gd name="connsiteY0" fmla="*/ 5015424 h 10139847"/>
              <a:gd name="connsiteX1" fmla="*/ 1895582 w 10128665"/>
              <a:gd name="connsiteY1" fmla="*/ 1973361 h 10139847"/>
              <a:gd name="connsiteX2" fmla="*/ 5039552 w 10128665"/>
              <a:gd name="connsiteY2" fmla="*/ 264 h 10139847"/>
              <a:gd name="connsiteX3" fmla="*/ 8068310 w 10128665"/>
              <a:gd name="connsiteY3" fmla="*/ 1807075 h 10139847"/>
              <a:gd name="connsiteX4" fmla="*/ 9524023 w 10128665"/>
              <a:gd name="connsiteY4" fmla="*/ 3279912 h 10139847"/>
              <a:gd name="connsiteX5" fmla="*/ 10127483 w 10128665"/>
              <a:gd name="connsiteY5" fmla="*/ 5095997 h 10139847"/>
              <a:gd name="connsiteX6" fmla="*/ 9663272 w 10128665"/>
              <a:gd name="connsiteY6" fmla="*/ 6635807 h 10139847"/>
              <a:gd name="connsiteX7" fmla="*/ 8262089 w 10128665"/>
              <a:gd name="connsiteY7" fmla="*/ 8127755 h 10139847"/>
              <a:gd name="connsiteX8" fmla="*/ 5178949 w 10128665"/>
              <a:gd name="connsiteY8" fmla="*/ 10131776 h 10139847"/>
              <a:gd name="connsiteX9" fmla="*/ 1869456 w 10128665"/>
              <a:gd name="connsiteY9" fmla="*/ 8152093 h 10139847"/>
              <a:gd name="connsiteX10" fmla="*/ 777 w 10128665"/>
              <a:gd name="connsiteY10" fmla="*/ 5015424 h 10139847"/>
              <a:gd name="connsiteX0" fmla="*/ 777 w 10128665"/>
              <a:gd name="connsiteY0" fmla="*/ 5015424 h 10139847"/>
              <a:gd name="connsiteX1" fmla="*/ 1895582 w 10128665"/>
              <a:gd name="connsiteY1" fmla="*/ 1973361 h 10139847"/>
              <a:gd name="connsiteX2" fmla="*/ 5039552 w 10128665"/>
              <a:gd name="connsiteY2" fmla="*/ 264 h 10139847"/>
              <a:gd name="connsiteX3" fmla="*/ 8068310 w 10128665"/>
              <a:gd name="connsiteY3" fmla="*/ 1807075 h 10139847"/>
              <a:gd name="connsiteX4" fmla="*/ 9524023 w 10128665"/>
              <a:gd name="connsiteY4" fmla="*/ 3279912 h 10139847"/>
              <a:gd name="connsiteX5" fmla="*/ 10127483 w 10128665"/>
              <a:gd name="connsiteY5" fmla="*/ 5095997 h 10139847"/>
              <a:gd name="connsiteX6" fmla="*/ 9663272 w 10128665"/>
              <a:gd name="connsiteY6" fmla="*/ 6635807 h 10139847"/>
              <a:gd name="connsiteX7" fmla="*/ 8262089 w 10128665"/>
              <a:gd name="connsiteY7" fmla="*/ 8127755 h 10139847"/>
              <a:gd name="connsiteX8" fmla="*/ 5178949 w 10128665"/>
              <a:gd name="connsiteY8" fmla="*/ 10131776 h 10139847"/>
              <a:gd name="connsiteX9" fmla="*/ 1869456 w 10128665"/>
              <a:gd name="connsiteY9" fmla="*/ 8152093 h 10139847"/>
              <a:gd name="connsiteX10" fmla="*/ 777 w 10128665"/>
              <a:gd name="connsiteY10" fmla="*/ 5015424 h 10139847"/>
              <a:gd name="connsiteX0" fmla="*/ 777 w 10211929"/>
              <a:gd name="connsiteY0" fmla="*/ 5015424 h 10139847"/>
              <a:gd name="connsiteX1" fmla="*/ 1895582 w 10211929"/>
              <a:gd name="connsiteY1" fmla="*/ 1973361 h 10139847"/>
              <a:gd name="connsiteX2" fmla="*/ 5039552 w 10211929"/>
              <a:gd name="connsiteY2" fmla="*/ 264 h 10139847"/>
              <a:gd name="connsiteX3" fmla="*/ 8068310 w 10211929"/>
              <a:gd name="connsiteY3" fmla="*/ 1807075 h 10139847"/>
              <a:gd name="connsiteX4" fmla="*/ 10127483 w 10211929"/>
              <a:gd name="connsiteY4" fmla="*/ 5095997 h 10139847"/>
              <a:gd name="connsiteX5" fmla="*/ 9663272 w 10211929"/>
              <a:gd name="connsiteY5" fmla="*/ 6635807 h 10139847"/>
              <a:gd name="connsiteX6" fmla="*/ 8262089 w 10211929"/>
              <a:gd name="connsiteY6" fmla="*/ 8127755 h 10139847"/>
              <a:gd name="connsiteX7" fmla="*/ 5178949 w 10211929"/>
              <a:gd name="connsiteY7" fmla="*/ 10131776 h 10139847"/>
              <a:gd name="connsiteX8" fmla="*/ 1869456 w 10211929"/>
              <a:gd name="connsiteY8" fmla="*/ 8152093 h 10139847"/>
              <a:gd name="connsiteX9" fmla="*/ 777 w 10211929"/>
              <a:gd name="connsiteY9" fmla="*/ 5015424 h 10139847"/>
              <a:gd name="connsiteX0" fmla="*/ 777 w 10095194"/>
              <a:gd name="connsiteY0" fmla="*/ 5015424 h 10139847"/>
              <a:gd name="connsiteX1" fmla="*/ 1895582 w 10095194"/>
              <a:gd name="connsiteY1" fmla="*/ 1973361 h 10139847"/>
              <a:gd name="connsiteX2" fmla="*/ 5039552 w 10095194"/>
              <a:gd name="connsiteY2" fmla="*/ 264 h 10139847"/>
              <a:gd name="connsiteX3" fmla="*/ 8068310 w 10095194"/>
              <a:gd name="connsiteY3" fmla="*/ 1807075 h 10139847"/>
              <a:gd name="connsiteX4" fmla="*/ 9989124 w 10095194"/>
              <a:gd name="connsiteY4" fmla="*/ 4086473 h 10139847"/>
              <a:gd name="connsiteX5" fmla="*/ 9663272 w 10095194"/>
              <a:gd name="connsiteY5" fmla="*/ 6635807 h 10139847"/>
              <a:gd name="connsiteX6" fmla="*/ 8262089 w 10095194"/>
              <a:gd name="connsiteY6" fmla="*/ 8127755 h 10139847"/>
              <a:gd name="connsiteX7" fmla="*/ 5178949 w 10095194"/>
              <a:gd name="connsiteY7" fmla="*/ 10131776 h 10139847"/>
              <a:gd name="connsiteX8" fmla="*/ 1869456 w 10095194"/>
              <a:gd name="connsiteY8" fmla="*/ 8152093 h 10139847"/>
              <a:gd name="connsiteX9" fmla="*/ 777 w 10095194"/>
              <a:gd name="connsiteY9" fmla="*/ 5015424 h 10139847"/>
              <a:gd name="connsiteX0" fmla="*/ 777 w 10143243"/>
              <a:gd name="connsiteY0" fmla="*/ 5015424 h 10139847"/>
              <a:gd name="connsiteX1" fmla="*/ 1895582 w 10143243"/>
              <a:gd name="connsiteY1" fmla="*/ 1973361 h 10139847"/>
              <a:gd name="connsiteX2" fmla="*/ 5039552 w 10143243"/>
              <a:gd name="connsiteY2" fmla="*/ 264 h 10139847"/>
              <a:gd name="connsiteX3" fmla="*/ 8068310 w 10143243"/>
              <a:gd name="connsiteY3" fmla="*/ 1807075 h 10139847"/>
              <a:gd name="connsiteX4" fmla="*/ 10047380 w 10143243"/>
              <a:gd name="connsiteY4" fmla="*/ 4369721 h 10139847"/>
              <a:gd name="connsiteX5" fmla="*/ 9663272 w 10143243"/>
              <a:gd name="connsiteY5" fmla="*/ 6635807 h 10139847"/>
              <a:gd name="connsiteX6" fmla="*/ 8262089 w 10143243"/>
              <a:gd name="connsiteY6" fmla="*/ 8127755 h 10139847"/>
              <a:gd name="connsiteX7" fmla="*/ 5178949 w 10143243"/>
              <a:gd name="connsiteY7" fmla="*/ 10131776 h 10139847"/>
              <a:gd name="connsiteX8" fmla="*/ 1869456 w 10143243"/>
              <a:gd name="connsiteY8" fmla="*/ 8152093 h 10139847"/>
              <a:gd name="connsiteX9" fmla="*/ 777 w 10143243"/>
              <a:gd name="connsiteY9" fmla="*/ 5015424 h 10139847"/>
              <a:gd name="connsiteX0" fmla="*/ 777 w 10188867"/>
              <a:gd name="connsiteY0" fmla="*/ 5015424 h 10139847"/>
              <a:gd name="connsiteX1" fmla="*/ 1895582 w 10188867"/>
              <a:gd name="connsiteY1" fmla="*/ 1973361 h 10139847"/>
              <a:gd name="connsiteX2" fmla="*/ 5039552 w 10188867"/>
              <a:gd name="connsiteY2" fmla="*/ 264 h 10139847"/>
              <a:gd name="connsiteX3" fmla="*/ 8068310 w 10188867"/>
              <a:gd name="connsiteY3" fmla="*/ 1807075 h 10139847"/>
              <a:gd name="connsiteX4" fmla="*/ 10100925 w 10188867"/>
              <a:gd name="connsiteY4" fmla="*/ 4654536 h 10139847"/>
              <a:gd name="connsiteX5" fmla="*/ 9663272 w 10188867"/>
              <a:gd name="connsiteY5" fmla="*/ 6635807 h 10139847"/>
              <a:gd name="connsiteX6" fmla="*/ 8262089 w 10188867"/>
              <a:gd name="connsiteY6" fmla="*/ 8127755 h 10139847"/>
              <a:gd name="connsiteX7" fmla="*/ 5178949 w 10188867"/>
              <a:gd name="connsiteY7" fmla="*/ 10131776 h 10139847"/>
              <a:gd name="connsiteX8" fmla="*/ 1869456 w 10188867"/>
              <a:gd name="connsiteY8" fmla="*/ 8152093 h 10139847"/>
              <a:gd name="connsiteX9" fmla="*/ 777 w 10188867"/>
              <a:gd name="connsiteY9" fmla="*/ 5015424 h 10139847"/>
              <a:gd name="connsiteX0" fmla="*/ 777 w 10142580"/>
              <a:gd name="connsiteY0" fmla="*/ 5015424 h 10139847"/>
              <a:gd name="connsiteX1" fmla="*/ 1895582 w 10142580"/>
              <a:gd name="connsiteY1" fmla="*/ 1973361 h 10139847"/>
              <a:gd name="connsiteX2" fmla="*/ 5039552 w 10142580"/>
              <a:gd name="connsiteY2" fmla="*/ 264 h 10139847"/>
              <a:gd name="connsiteX3" fmla="*/ 8068310 w 10142580"/>
              <a:gd name="connsiteY3" fmla="*/ 1807075 h 10139847"/>
              <a:gd name="connsiteX4" fmla="*/ 10100925 w 10142580"/>
              <a:gd name="connsiteY4" fmla="*/ 4654536 h 10139847"/>
              <a:gd name="connsiteX5" fmla="*/ 9663272 w 10142580"/>
              <a:gd name="connsiteY5" fmla="*/ 6635807 h 10139847"/>
              <a:gd name="connsiteX6" fmla="*/ 8262089 w 10142580"/>
              <a:gd name="connsiteY6" fmla="*/ 8127755 h 10139847"/>
              <a:gd name="connsiteX7" fmla="*/ 5178949 w 10142580"/>
              <a:gd name="connsiteY7" fmla="*/ 10131776 h 10139847"/>
              <a:gd name="connsiteX8" fmla="*/ 1869456 w 10142580"/>
              <a:gd name="connsiteY8" fmla="*/ 8152093 h 10139847"/>
              <a:gd name="connsiteX9" fmla="*/ 777 w 10142580"/>
              <a:gd name="connsiteY9" fmla="*/ 5015424 h 10139847"/>
              <a:gd name="connsiteX0" fmla="*/ 777 w 10131835"/>
              <a:gd name="connsiteY0" fmla="*/ 5015424 h 10139847"/>
              <a:gd name="connsiteX1" fmla="*/ 1895582 w 10131835"/>
              <a:gd name="connsiteY1" fmla="*/ 1973361 h 10139847"/>
              <a:gd name="connsiteX2" fmla="*/ 5039552 w 10131835"/>
              <a:gd name="connsiteY2" fmla="*/ 264 h 10139847"/>
              <a:gd name="connsiteX3" fmla="*/ 8068310 w 10131835"/>
              <a:gd name="connsiteY3" fmla="*/ 1807075 h 10139847"/>
              <a:gd name="connsiteX4" fmla="*/ 10100925 w 10131835"/>
              <a:gd name="connsiteY4" fmla="*/ 4654536 h 10139847"/>
              <a:gd name="connsiteX5" fmla="*/ 9663272 w 10131835"/>
              <a:gd name="connsiteY5" fmla="*/ 6635807 h 10139847"/>
              <a:gd name="connsiteX6" fmla="*/ 8262089 w 10131835"/>
              <a:gd name="connsiteY6" fmla="*/ 8127755 h 10139847"/>
              <a:gd name="connsiteX7" fmla="*/ 5178949 w 10131835"/>
              <a:gd name="connsiteY7" fmla="*/ 10131776 h 10139847"/>
              <a:gd name="connsiteX8" fmla="*/ 1869456 w 10131835"/>
              <a:gd name="connsiteY8" fmla="*/ 8152093 h 10139847"/>
              <a:gd name="connsiteX9" fmla="*/ 777 w 10131835"/>
              <a:gd name="connsiteY9" fmla="*/ 5015424 h 10139847"/>
              <a:gd name="connsiteX0" fmla="*/ 14 w 10131072"/>
              <a:gd name="connsiteY0" fmla="*/ 5015424 h 10139742"/>
              <a:gd name="connsiteX1" fmla="*/ 1894819 w 10131072"/>
              <a:gd name="connsiteY1" fmla="*/ 1973361 h 10139742"/>
              <a:gd name="connsiteX2" fmla="*/ 5038789 w 10131072"/>
              <a:gd name="connsiteY2" fmla="*/ 264 h 10139742"/>
              <a:gd name="connsiteX3" fmla="*/ 8067547 w 10131072"/>
              <a:gd name="connsiteY3" fmla="*/ 1807075 h 10139742"/>
              <a:gd name="connsiteX4" fmla="*/ 10100162 w 10131072"/>
              <a:gd name="connsiteY4" fmla="*/ 4654536 h 10139742"/>
              <a:gd name="connsiteX5" fmla="*/ 9662509 w 10131072"/>
              <a:gd name="connsiteY5" fmla="*/ 6635807 h 10139742"/>
              <a:gd name="connsiteX6" fmla="*/ 8261326 w 10131072"/>
              <a:gd name="connsiteY6" fmla="*/ 8127755 h 10139742"/>
              <a:gd name="connsiteX7" fmla="*/ 5178186 w 10131072"/>
              <a:gd name="connsiteY7" fmla="*/ 10131776 h 10139742"/>
              <a:gd name="connsiteX8" fmla="*/ 1868693 w 10131072"/>
              <a:gd name="connsiteY8" fmla="*/ 8133929 h 10139742"/>
              <a:gd name="connsiteX9" fmla="*/ 14 w 10131072"/>
              <a:gd name="connsiteY9" fmla="*/ 5015424 h 10139742"/>
              <a:gd name="connsiteX0" fmla="*/ 2430 w 10133488"/>
              <a:gd name="connsiteY0" fmla="*/ 5015424 h 10139742"/>
              <a:gd name="connsiteX1" fmla="*/ 1897235 w 10133488"/>
              <a:gd name="connsiteY1" fmla="*/ 1973361 h 10139742"/>
              <a:gd name="connsiteX2" fmla="*/ 5041205 w 10133488"/>
              <a:gd name="connsiteY2" fmla="*/ 264 h 10139742"/>
              <a:gd name="connsiteX3" fmla="*/ 8069963 w 10133488"/>
              <a:gd name="connsiteY3" fmla="*/ 1807075 h 10139742"/>
              <a:gd name="connsiteX4" fmla="*/ 10102578 w 10133488"/>
              <a:gd name="connsiteY4" fmla="*/ 4654536 h 10139742"/>
              <a:gd name="connsiteX5" fmla="*/ 9664925 w 10133488"/>
              <a:gd name="connsiteY5" fmla="*/ 6635807 h 10139742"/>
              <a:gd name="connsiteX6" fmla="*/ 8263742 w 10133488"/>
              <a:gd name="connsiteY6" fmla="*/ 8127755 h 10139742"/>
              <a:gd name="connsiteX7" fmla="*/ 5180602 w 10133488"/>
              <a:gd name="connsiteY7" fmla="*/ 10131776 h 10139742"/>
              <a:gd name="connsiteX8" fmla="*/ 1871109 w 10133488"/>
              <a:gd name="connsiteY8" fmla="*/ 8133929 h 10139742"/>
              <a:gd name="connsiteX9" fmla="*/ 2430 w 10133488"/>
              <a:gd name="connsiteY9" fmla="*/ 5015424 h 10139742"/>
              <a:gd name="connsiteX0" fmla="*/ 2430 w 10133488"/>
              <a:gd name="connsiteY0" fmla="*/ 5015424 h 10139742"/>
              <a:gd name="connsiteX1" fmla="*/ 1897235 w 10133488"/>
              <a:gd name="connsiteY1" fmla="*/ 1973361 h 10139742"/>
              <a:gd name="connsiteX2" fmla="*/ 5041205 w 10133488"/>
              <a:gd name="connsiteY2" fmla="*/ 264 h 10139742"/>
              <a:gd name="connsiteX3" fmla="*/ 8069963 w 10133488"/>
              <a:gd name="connsiteY3" fmla="*/ 1807075 h 10139742"/>
              <a:gd name="connsiteX4" fmla="*/ 10102578 w 10133488"/>
              <a:gd name="connsiteY4" fmla="*/ 4654536 h 10139742"/>
              <a:gd name="connsiteX5" fmla="*/ 9664925 w 10133488"/>
              <a:gd name="connsiteY5" fmla="*/ 6635807 h 10139742"/>
              <a:gd name="connsiteX6" fmla="*/ 8263742 w 10133488"/>
              <a:gd name="connsiteY6" fmla="*/ 8127755 h 10139742"/>
              <a:gd name="connsiteX7" fmla="*/ 5180602 w 10133488"/>
              <a:gd name="connsiteY7" fmla="*/ 10131776 h 10139742"/>
              <a:gd name="connsiteX8" fmla="*/ 1871109 w 10133488"/>
              <a:gd name="connsiteY8" fmla="*/ 8133929 h 10139742"/>
              <a:gd name="connsiteX9" fmla="*/ 2430 w 10133488"/>
              <a:gd name="connsiteY9" fmla="*/ 5015424 h 10139742"/>
              <a:gd name="connsiteX0" fmla="*/ 2430 w 10133488"/>
              <a:gd name="connsiteY0" fmla="*/ 5015424 h 10139776"/>
              <a:gd name="connsiteX1" fmla="*/ 1897235 w 10133488"/>
              <a:gd name="connsiteY1" fmla="*/ 1973361 h 10139776"/>
              <a:gd name="connsiteX2" fmla="*/ 5041205 w 10133488"/>
              <a:gd name="connsiteY2" fmla="*/ 264 h 10139776"/>
              <a:gd name="connsiteX3" fmla="*/ 8069963 w 10133488"/>
              <a:gd name="connsiteY3" fmla="*/ 1807075 h 10139776"/>
              <a:gd name="connsiteX4" fmla="*/ 10102578 w 10133488"/>
              <a:gd name="connsiteY4" fmla="*/ 4654536 h 10139776"/>
              <a:gd name="connsiteX5" fmla="*/ 9664925 w 10133488"/>
              <a:gd name="connsiteY5" fmla="*/ 6635807 h 10139776"/>
              <a:gd name="connsiteX6" fmla="*/ 8263742 w 10133488"/>
              <a:gd name="connsiteY6" fmla="*/ 8127755 h 10139776"/>
              <a:gd name="connsiteX7" fmla="*/ 5180602 w 10133488"/>
              <a:gd name="connsiteY7" fmla="*/ 10131776 h 10139776"/>
              <a:gd name="connsiteX8" fmla="*/ 1871109 w 10133488"/>
              <a:gd name="connsiteY8" fmla="*/ 8133929 h 10139776"/>
              <a:gd name="connsiteX9" fmla="*/ 2430 w 10133488"/>
              <a:gd name="connsiteY9" fmla="*/ 5015424 h 10139776"/>
              <a:gd name="connsiteX0" fmla="*/ 797 w 10131855"/>
              <a:gd name="connsiteY0" fmla="*/ 5015424 h 10139776"/>
              <a:gd name="connsiteX1" fmla="*/ 1895602 w 10131855"/>
              <a:gd name="connsiteY1" fmla="*/ 1973361 h 10139776"/>
              <a:gd name="connsiteX2" fmla="*/ 5039572 w 10131855"/>
              <a:gd name="connsiteY2" fmla="*/ 264 h 10139776"/>
              <a:gd name="connsiteX3" fmla="*/ 8068330 w 10131855"/>
              <a:gd name="connsiteY3" fmla="*/ 1807075 h 10139776"/>
              <a:gd name="connsiteX4" fmla="*/ 10100945 w 10131855"/>
              <a:gd name="connsiteY4" fmla="*/ 4654536 h 10139776"/>
              <a:gd name="connsiteX5" fmla="*/ 9663292 w 10131855"/>
              <a:gd name="connsiteY5" fmla="*/ 6635807 h 10139776"/>
              <a:gd name="connsiteX6" fmla="*/ 8262109 w 10131855"/>
              <a:gd name="connsiteY6" fmla="*/ 8127755 h 10139776"/>
              <a:gd name="connsiteX7" fmla="*/ 5178969 w 10131855"/>
              <a:gd name="connsiteY7" fmla="*/ 10131776 h 10139776"/>
              <a:gd name="connsiteX8" fmla="*/ 1869476 w 10131855"/>
              <a:gd name="connsiteY8" fmla="*/ 8133929 h 10139776"/>
              <a:gd name="connsiteX9" fmla="*/ 797 w 10131855"/>
              <a:gd name="connsiteY9" fmla="*/ 5015424 h 10139776"/>
              <a:gd name="connsiteX0" fmla="*/ 797 w 10131855"/>
              <a:gd name="connsiteY0" fmla="*/ 5015424 h 10139776"/>
              <a:gd name="connsiteX1" fmla="*/ 1895602 w 10131855"/>
              <a:gd name="connsiteY1" fmla="*/ 1973361 h 10139776"/>
              <a:gd name="connsiteX2" fmla="*/ 5039572 w 10131855"/>
              <a:gd name="connsiteY2" fmla="*/ 264 h 10139776"/>
              <a:gd name="connsiteX3" fmla="*/ 8068330 w 10131855"/>
              <a:gd name="connsiteY3" fmla="*/ 1807075 h 10139776"/>
              <a:gd name="connsiteX4" fmla="*/ 10100945 w 10131855"/>
              <a:gd name="connsiteY4" fmla="*/ 4654536 h 10139776"/>
              <a:gd name="connsiteX5" fmla="*/ 9663292 w 10131855"/>
              <a:gd name="connsiteY5" fmla="*/ 6635807 h 10139776"/>
              <a:gd name="connsiteX6" fmla="*/ 8262109 w 10131855"/>
              <a:gd name="connsiteY6" fmla="*/ 8127755 h 10139776"/>
              <a:gd name="connsiteX7" fmla="*/ 5178969 w 10131855"/>
              <a:gd name="connsiteY7" fmla="*/ 10131776 h 10139776"/>
              <a:gd name="connsiteX8" fmla="*/ 1869476 w 10131855"/>
              <a:gd name="connsiteY8" fmla="*/ 8133929 h 10139776"/>
              <a:gd name="connsiteX9" fmla="*/ 797 w 10131855"/>
              <a:gd name="connsiteY9" fmla="*/ 5015424 h 10139776"/>
              <a:gd name="connsiteX0" fmla="*/ 809 w 10131867"/>
              <a:gd name="connsiteY0" fmla="*/ 5015424 h 10140107"/>
              <a:gd name="connsiteX1" fmla="*/ 1895614 w 10131867"/>
              <a:gd name="connsiteY1" fmla="*/ 1973361 h 10140107"/>
              <a:gd name="connsiteX2" fmla="*/ 5039584 w 10131867"/>
              <a:gd name="connsiteY2" fmla="*/ 264 h 10140107"/>
              <a:gd name="connsiteX3" fmla="*/ 8068342 w 10131867"/>
              <a:gd name="connsiteY3" fmla="*/ 1807075 h 10140107"/>
              <a:gd name="connsiteX4" fmla="*/ 10100957 w 10131867"/>
              <a:gd name="connsiteY4" fmla="*/ 4654536 h 10140107"/>
              <a:gd name="connsiteX5" fmla="*/ 9663304 w 10131867"/>
              <a:gd name="connsiteY5" fmla="*/ 6635807 h 10140107"/>
              <a:gd name="connsiteX6" fmla="*/ 8262121 w 10131867"/>
              <a:gd name="connsiteY6" fmla="*/ 8127755 h 10140107"/>
              <a:gd name="connsiteX7" fmla="*/ 5178981 w 10131867"/>
              <a:gd name="connsiteY7" fmla="*/ 10131776 h 10140107"/>
              <a:gd name="connsiteX8" fmla="*/ 1869488 w 10131867"/>
              <a:gd name="connsiteY8" fmla="*/ 8133929 h 10140107"/>
              <a:gd name="connsiteX9" fmla="*/ 809 w 10131867"/>
              <a:gd name="connsiteY9" fmla="*/ 5015424 h 10140107"/>
              <a:gd name="connsiteX0" fmla="*/ 189 w 10131247"/>
              <a:gd name="connsiteY0" fmla="*/ 5015424 h 10140107"/>
              <a:gd name="connsiteX1" fmla="*/ 1894994 w 10131247"/>
              <a:gd name="connsiteY1" fmla="*/ 1973361 h 10140107"/>
              <a:gd name="connsiteX2" fmla="*/ 5038964 w 10131247"/>
              <a:gd name="connsiteY2" fmla="*/ 264 h 10140107"/>
              <a:gd name="connsiteX3" fmla="*/ 8067722 w 10131247"/>
              <a:gd name="connsiteY3" fmla="*/ 1807075 h 10140107"/>
              <a:gd name="connsiteX4" fmla="*/ 10100337 w 10131247"/>
              <a:gd name="connsiteY4" fmla="*/ 4654536 h 10140107"/>
              <a:gd name="connsiteX5" fmla="*/ 9662684 w 10131247"/>
              <a:gd name="connsiteY5" fmla="*/ 6635807 h 10140107"/>
              <a:gd name="connsiteX6" fmla="*/ 8261501 w 10131247"/>
              <a:gd name="connsiteY6" fmla="*/ 8127755 h 10140107"/>
              <a:gd name="connsiteX7" fmla="*/ 5178361 w 10131247"/>
              <a:gd name="connsiteY7" fmla="*/ 10131776 h 10140107"/>
              <a:gd name="connsiteX8" fmla="*/ 1868868 w 10131247"/>
              <a:gd name="connsiteY8" fmla="*/ 8133929 h 10140107"/>
              <a:gd name="connsiteX9" fmla="*/ 189 w 10131247"/>
              <a:gd name="connsiteY9" fmla="*/ 5015424 h 10140107"/>
              <a:gd name="connsiteX0" fmla="*/ 349 w 10131407"/>
              <a:gd name="connsiteY0" fmla="*/ 5015424 h 10140107"/>
              <a:gd name="connsiteX1" fmla="*/ 1895154 w 10131407"/>
              <a:gd name="connsiteY1" fmla="*/ 1973361 h 10140107"/>
              <a:gd name="connsiteX2" fmla="*/ 5039124 w 10131407"/>
              <a:gd name="connsiteY2" fmla="*/ 264 h 10140107"/>
              <a:gd name="connsiteX3" fmla="*/ 8067882 w 10131407"/>
              <a:gd name="connsiteY3" fmla="*/ 1807075 h 10140107"/>
              <a:gd name="connsiteX4" fmla="*/ 10100497 w 10131407"/>
              <a:gd name="connsiteY4" fmla="*/ 4654536 h 10140107"/>
              <a:gd name="connsiteX5" fmla="*/ 9662844 w 10131407"/>
              <a:gd name="connsiteY5" fmla="*/ 6635807 h 10140107"/>
              <a:gd name="connsiteX6" fmla="*/ 8261661 w 10131407"/>
              <a:gd name="connsiteY6" fmla="*/ 8127755 h 10140107"/>
              <a:gd name="connsiteX7" fmla="*/ 5178521 w 10131407"/>
              <a:gd name="connsiteY7" fmla="*/ 10131776 h 10140107"/>
              <a:gd name="connsiteX8" fmla="*/ 1869028 w 10131407"/>
              <a:gd name="connsiteY8" fmla="*/ 8133929 h 10140107"/>
              <a:gd name="connsiteX9" fmla="*/ 349 w 10131407"/>
              <a:gd name="connsiteY9" fmla="*/ 5015424 h 10140107"/>
              <a:gd name="connsiteX0" fmla="*/ 354 w 10131412"/>
              <a:gd name="connsiteY0" fmla="*/ 5015424 h 10139997"/>
              <a:gd name="connsiteX1" fmla="*/ 1895159 w 10131412"/>
              <a:gd name="connsiteY1" fmla="*/ 1973361 h 10139997"/>
              <a:gd name="connsiteX2" fmla="*/ 5039129 w 10131412"/>
              <a:gd name="connsiteY2" fmla="*/ 264 h 10139997"/>
              <a:gd name="connsiteX3" fmla="*/ 8067887 w 10131412"/>
              <a:gd name="connsiteY3" fmla="*/ 1807075 h 10139997"/>
              <a:gd name="connsiteX4" fmla="*/ 10100502 w 10131412"/>
              <a:gd name="connsiteY4" fmla="*/ 4654536 h 10139997"/>
              <a:gd name="connsiteX5" fmla="*/ 9662849 w 10131412"/>
              <a:gd name="connsiteY5" fmla="*/ 6635807 h 10139997"/>
              <a:gd name="connsiteX6" fmla="*/ 8261666 w 10131412"/>
              <a:gd name="connsiteY6" fmla="*/ 8127755 h 10139997"/>
              <a:gd name="connsiteX7" fmla="*/ 5178526 w 10131412"/>
              <a:gd name="connsiteY7" fmla="*/ 10131776 h 10139997"/>
              <a:gd name="connsiteX8" fmla="*/ 1869033 w 10131412"/>
              <a:gd name="connsiteY8" fmla="*/ 8133929 h 10139997"/>
              <a:gd name="connsiteX9" fmla="*/ 354 w 10131412"/>
              <a:gd name="connsiteY9" fmla="*/ 5015424 h 10139997"/>
              <a:gd name="connsiteX0" fmla="*/ 354 w 10131412"/>
              <a:gd name="connsiteY0" fmla="*/ 5015424 h 10131802"/>
              <a:gd name="connsiteX1" fmla="*/ 1895159 w 10131412"/>
              <a:gd name="connsiteY1" fmla="*/ 1973361 h 10131802"/>
              <a:gd name="connsiteX2" fmla="*/ 5039129 w 10131412"/>
              <a:gd name="connsiteY2" fmla="*/ 264 h 10131802"/>
              <a:gd name="connsiteX3" fmla="*/ 8067887 w 10131412"/>
              <a:gd name="connsiteY3" fmla="*/ 1807075 h 10131802"/>
              <a:gd name="connsiteX4" fmla="*/ 10100502 w 10131412"/>
              <a:gd name="connsiteY4" fmla="*/ 4654536 h 10131802"/>
              <a:gd name="connsiteX5" fmla="*/ 9662849 w 10131412"/>
              <a:gd name="connsiteY5" fmla="*/ 6635807 h 10131802"/>
              <a:gd name="connsiteX6" fmla="*/ 8261666 w 10131412"/>
              <a:gd name="connsiteY6" fmla="*/ 8127755 h 10131802"/>
              <a:gd name="connsiteX7" fmla="*/ 5178526 w 10131412"/>
              <a:gd name="connsiteY7" fmla="*/ 10131776 h 10131802"/>
              <a:gd name="connsiteX8" fmla="*/ 1869033 w 10131412"/>
              <a:gd name="connsiteY8" fmla="*/ 8133929 h 10131802"/>
              <a:gd name="connsiteX9" fmla="*/ 354 w 10131412"/>
              <a:gd name="connsiteY9" fmla="*/ 5015424 h 10131802"/>
              <a:gd name="connsiteX0" fmla="*/ 354 w 10130848"/>
              <a:gd name="connsiteY0" fmla="*/ 5015424 h 10131802"/>
              <a:gd name="connsiteX1" fmla="*/ 1895159 w 10130848"/>
              <a:gd name="connsiteY1" fmla="*/ 1973361 h 10131802"/>
              <a:gd name="connsiteX2" fmla="*/ 5039129 w 10130848"/>
              <a:gd name="connsiteY2" fmla="*/ 264 h 10131802"/>
              <a:gd name="connsiteX3" fmla="*/ 8067887 w 10130848"/>
              <a:gd name="connsiteY3" fmla="*/ 1807075 h 10131802"/>
              <a:gd name="connsiteX4" fmla="*/ 10100502 w 10130848"/>
              <a:gd name="connsiteY4" fmla="*/ 4654536 h 10131802"/>
              <a:gd name="connsiteX5" fmla="*/ 9662849 w 10130848"/>
              <a:gd name="connsiteY5" fmla="*/ 6635807 h 10131802"/>
              <a:gd name="connsiteX6" fmla="*/ 8279860 w 10130848"/>
              <a:gd name="connsiteY6" fmla="*/ 8139865 h 10131802"/>
              <a:gd name="connsiteX7" fmla="*/ 5178526 w 10130848"/>
              <a:gd name="connsiteY7" fmla="*/ 10131776 h 10131802"/>
              <a:gd name="connsiteX8" fmla="*/ 1869033 w 10130848"/>
              <a:gd name="connsiteY8" fmla="*/ 8133929 h 10131802"/>
              <a:gd name="connsiteX9" fmla="*/ 354 w 10130848"/>
              <a:gd name="connsiteY9" fmla="*/ 5015424 h 10131802"/>
              <a:gd name="connsiteX0" fmla="*/ 354 w 10130848"/>
              <a:gd name="connsiteY0" fmla="*/ 5015424 h 10136015"/>
              <a:gd name="connsiteX1" fmla="*/ 1895159 w 10130848"/>
              <a:gd name="connsiteY1" fmla="*/ 1973361 h 10136015"/>
              <a:gd name="connsiteX2" fmla="*/ 5039129 w 10130848"/>
              <a:gd name="connsiteY2" fmla="*/ 264 h 10136015"/>
              <a:gd name="connsiteX3" fmla="*/ 8067887 w 10130848"/>
              <a:gd name="connsiteY3" fmla="*/ 1807075 h 10136015"/>
              <a:gd name="connsiteX4" fmla="*/ 10100502 w 10130848"/>
              <a:gd name="connsiteY4" fmla="*/ 4654536 h 10136015"/>
              <a:gd name="connsiteX5" fmla="*/ 9662849 w 10130848"/>
              <a:gd name="connsiteY5" fmla="*/ 6635807 h 10136015"/>
              <a:gd name="connsiteX6" fmla="*/ 8279860 w 10130848"/>
              <a:gd name="connsiteY6" fmla="*/ 8139865 h 10136015"/>
              <a:gd name="connsiteX7" fmla="*/ 5178526 w 10130848"/>
              <a:gd name="connsiteY7" fmla="*/ 10131776 h 10136015"/>
              <a:gd name="connsiteX8" fmla="*/ 1869033 w 10130848"/>
              <a:gd name="connsiteY8" fmla="*/ 8133929 h 10136015"/>
              <a:gd name="connsiteX9" fmla="*/ 354 w 10130848"/>
              <a:gd name="connsiteY9" fmla="*/ 5015424 h 10136015"/>
              <a:gd name="connsiteX0" fmla="*/ 390 w 10130884"/>
              <a:gd name="connsiteY0" fmla="*/ 5015424 h 10136191"/>
              <a:gd name="connsiteX1" fmla="*/ 1895195 w 10130884"/>
              <a:gd name="connsiteY1" fmla="*/ 1973361 h 10136191"/>
              <a:gd name="connsiteX2" fmla="*/ 5039165 w 10130884"/>
              <a:gd name="connsiteY2" fmla="*/ 264 h 10136191"/>
              <a:gd name="connsiteX3" fmla="*/ 8067923 w 10130884"/>
              <a:gd name="connsiteY3" fmla="*/ 1807075 h 10136191"/>
              <a:gd name="connsiteX4" fmla="*/ 10100538 w 10130884"/>
              <a:gd name="connsiteY4" fmla="*/ 4654536 h 10136191"/>
              <a:gd name="connsiteX5" fmla="*/ 9662885 w 10130884"/>
              <a:gd name="connsiteY5" fmla="*/ 6635807 h 10136191"/>
              <a:gd name="connsiteX6" fmla="*/ 8279896 w 10130884"/>
              <a:gd name="connsiteY6" fmla="*/ 8139865 h 10136191"/>
              <a:gd name="connsiteX7" fmla="*/ 5178562 w 10130884"/>
              <a:gd name="connsiteY7" fmla="*/ 10131776 h 10136191"/>
              <a:gd name="connsiteX8" fmla="*/ 1869069 w 10130884"/>
              <a:gd name="connsiteY8" fmla="*/ 8133929 h 10136191"/>
              <a:gd name="connsiteX9" fmla="*/ 390 w 10130884"/>
              <a:gd name="connsiteY9" fmla="*/ 5015424 h 10136191"/>
              <a:gd name="connsiteX0" fmla="*/ 390 w 10191597"/>
              <a:gd name="connsiteY0" fmla="*/ 5015424 h 10136191"/>
              <a:gd name="connsiteX1" fmla="*/ 1895195 w 10191597"/>
              <a:gd name="connsiteY1" fmla="*/ 1973361 h 10136191"/>
              <a:gd name="connsiteX2" fmla="*/ 5039165 w 10191597"/>
              <a:gd name="connsiteY2" fmla="*/ 264 h 10136191"/>
              <a:gd name="connsiteX3" fmla="*/ 8067923 w 10191597"/>
              <a:gd name="connsiteY3" fmla="*/ 1807075 h 10136191"/>
              <a:gd name="connsiteX4" fmla="*/ 10100538 w 10191597"/>
              <a:gd name="connsiteY4" fmla="*/ 4654536 h 10136191"/>
              <a:gd name="connsiteX5" fmla="*/ 9682369 w 10191597"/>
              <a:gd name="connsiteY5" fmla="*/ 6642291 h 10136191"/>
              <a:gd name="connsiteX6" fmla="*/ 8279896 w 10191597"/>
              <a:gd name="connsiteY6" fmla="*/ 8139865 h 10136191"/>
              <a:gd name="connsiteX7" fmla="*/ 5178562 w 10191597"/>
              <a:gd name="connsiteY7" fmla="*/ 10131776 h 10136191"/>
              <a:gd name="connsiteX8" fmla="*/ 1869069 w 10191597"/>
              <a:gd name="connsiteY8" fmla="*/ 8133929 h 10136191"/>
              <a:gd name="connsiteX9" fmla="*/ 390 w 10191597"/>
              <a:gd name="connsiteY9" fmla="*/ 5015424 h 10136191"/>
              <a:gd name="connsiteX0" fmla="*/ 390 w 10201626"/>
              <a:gd name="connsiteY0" fmla="*/ 5015424 h 10136191"/>
              <a:gd name="connsiteX1" fmla="*/ 1895195 w 10201626"/>
              <a:gd name="connsiteY1" fmla="*/ 1973361 h 10136191"/>
              <a:gd name="connsiteX2" fmla="*/ 5039165 w 10201626"/>
              <a:gd name="connsiteY2" fmla="*/ 264 h 10136191"/>
              <a:gd name="connsiteX3" fmla="*/ 8067923 w 10201626"/>
              <a:gd name="connsiteY3" fmla="*/ 1807075 h 10136191"/>
              <a:gd name="connsiteX4" fmla="*/ 10100538 w 10201626"/>
              <a:gd name="connsiteY4" fmla="*/ 4654536 h 10136191"/>
              <a:gd name="connsiteX5" fmla="*/ 9682369 w 10201626"/>
              <a:gd name="connsiteY5" fmla="*/ 6642291 h 10136191"/>
              <a:gd name="connsiteX6" fmla="*/ 8279896 w 10201626"/>
              <a:gd name="connsiteY6" fmla="*/ 8139865 h 10136191"/>
              <a:gd name="connsiteX7" fmla="*/ 5178562 w 10201626"/>
              <a:gd name="connsiteY7" fmla="*/ 10131776 h 10136191"/>
              <a:gd name="connsiteX8" fmla="*/ 1869069 w 10201626"/>
              <a:gd name="connsiteY8" fmla="*/ 8133929 h 10136191"/>
              <a:gd name="connsiteX9" fmla="*/ 390 w 10201626"/>
              <a:gd name="connsiteY9" fmla="*/ 5015424 h 10136191"/>
              <a:gd name="connsiteX0" fmla="*/ 390 w 10106208"/>
              <a:gd name="connsiteY0" fmla="*/ 5015424 h 10136191"/>
              <a:gd name="connsiteX1" fmla="*/ 1895195 w 10106208"/>
              <a:gd name="connsiteY1" fmla="*/ 1973361 h 10136191"/>
              <a:gd name="connsiteX2" fmla="*/ 5039165 w 10106208"/>
              <a:gd name="connsiteY2" fmla="*/ 264 h 10136191"/>
              <a:gd name="connsiteX3" fmla="*/ 8067923 w 10106208"/>
              <a:gd name="connsiteY3" fmla="*/ 1807075 h 10136191"/>
              <a:gd name="connsiteX4" fmla="*/ 10100538 w 10106208"/>
              <a:gd name="connsiteY4" fmla="*/ 4654536 h 10136191"/>
              <a:gd name="connsiteX5" fmla="*/ 9682369 w 10106208"/>
              <a:gd name="connsiteY5" fmla="*/ 6642291 h 10136191"/>
              <a:gd name="connsiteX6" fmla="*/ 8279896 w 10106208"/>
              <a:gd name="connsiteY6" fmla="*/ 8139865 h 10136191"/>
              <a:gd name="connsiteX7" fmla="*/ 5178562 w 10106208"/>
              <a:gd name="connsiteY7" fmla="*/ 10131776 h 10136191"/>
              <a:gd name="connsiteX8" fmla="*/ 1869069 w 10106208"/>
              <a:gd name="connsiteY8" fmla="*/ 8133929 h 10136191"/>
              <a:gd name="connsiteX9" fmla="*/ 390 w 10106208"/>
              <a:gd name="connsiteY9" fmla="*/ 5015424 h 10136191"/>
              <a:gd name="connsiteX0" fmla="*/ 390 w 10148981"/>
              <a:gd name="connsiteY0" fmla="*/ 5015424 h 10136191"/>
              <a:gd name="connsiteX1" fmla="*/ 1895195 w 10148981"/>
              <a:gd name="connsiteY1" fmla="*/ 1973361 h 10136191"/>
              <a:gd name="connsiteX2" fmla="*/ 5039165 w 10148981"/>
              <a:gd name="connsiteY2" fmla="*/ 264 h 10136191"/>
              <a:gd name="connsiteX3" fmla="*/ 8067923 w 10148981"/>
              <a:gd name="connsiteY3" fmla="*/ 1807075 h 10136191"/>
              <a:gd name="connsiteX4" fmla="*/ 10146000 w 10148981"/>
              <a:gd name="connsiteY4" fmla="*/ 4913898 h 10136191"/>
              <a:gd name="connsiteX5" fmla="*/ 9682369 w 10148981"/>
              <a:gd name="connsiteY5" fmla="*/ 6642291 h 10136191"/>
              <a:gd name="connsiteX6" fmla="*/ 8279896 w 10148981"/>
              <a:gd name="connsiteY6" fmla="*/ 8139865 h 10136191"/>
              <a:gd name="connsiteX7" fmla="*/ 5178562 w 10148981"/>
              <a:gd name="connsiteY7" fmla="*/ 10131776 h 10136191"/>
              <a:gd name="connsiteX8" fmla="*/ 1869069 w 10148981"/>
              <a:gd name="connsiteY8" fmla="*/ 8133929 h 10136191"/>
              <a:gd name="connsiteX9" fmla="*/ 390 w 10148981"/>
              <a:gd name="connsiteY9" fmla="*/ 5015424 h 10136191"/>
              <a:gd name="connsiteX0" fmla="*/ 390 w 10146062"/>
              <a:gd name="connsiteY0" fmla="*/ 5015424 h 10136191"/>
              <a:gd name="connsiteX1" fmla="*/ 1895195 w 10146062"/>
              <a:gd name="connsiteY1" fmla="*/ 1973361 h 10136191"/>
              <a:gd name="connsiteX2" fmla="*/ 5039165 w 10146062"/>
              <a:gd name="connsiteY2" fmla="*/ 264 h 10136191"/>
              <a:gd name="connsiteX3" fmla="*/ 8067923 w 10146062"/>
              <a:gd name="connsiteY3" fmla="*/ 1807075 h 10136191"/>
              <a:gd name="connsiteX4" fmla="*/ 10146000 w 10146062"/>
              <a:gd name="connsiteY4" fmla="*/ 4913898 h 10136191"/>
              <a:gd name="connsiteX5" fmla="*/ 9682369 w 10146062"/>
              <a:gd name="connsiteY5" fmla="*/ 6642291 h 10136191"/>
              <a:gd name="connsiteX6" fmla="*/ 8279896 w 10146062"/>
              <a:gd name="connsiteY6" fmla="*/ 8139865 h 10136191"/>
              <a:gd name="connsiteX7" fmla="*/ 5178562 w 10146062"/>
              <a:gd name="connsiteY7" fmla="*/ 10131776 h 10136191"/>
              <a:gd name="connsiteX8" fmla="*/ 1869069 w 10146062"/>
              <a:gd name="connsiteY8" fmla="*/ 8133929 h 10136191"/>
              <a:gd name="connsiteX9" fmla="*/ 390 w 10146062"/>
              <a:gd name="connsiteY9" fmla="*/ 5015424 h 10136191"/>
              <a:gd name="connsiteX0" fmla="*/ 390 w 10146514"/>
              <a:gd name="connsiteY0" fmla="*/ 5015424 h 10136191"/>
              <a:gd name="connsiteX1" fmla="*/ 1895195 w 10146514"/>
              <a:gd name="connsiteY1" fmla="*/ 1973361 h 10136191"/>
              <a:gd name="connsiteX2" fmla="*/ 5039165 w 10146514"/>
              <a:gd name="connsiteY2" fmla="*/ 264 h 10136191"/>
              <a:gd name="connsiteX3" fmla="*/ 8067923 w 10146514"/>
              <a:gd name="connsiteY3" fmla="*/ 1807075 h 10136191"/>
              <a:gd name="connsiteX4" fmla="*/ 10146000 w 10146514"/>
              <a:gd name="connsiteY4" fmla="*/ 4913898 h 10136191"/>
              <a:gd name="connsiteX5" fmla="*/ 9682369 w 10146514"/>
              <a:gd name="connsiteY5" fmla="*/ 6642291 h 10136191"/>
              <a:gd name="connsiteX6" fmla="*/ 8279896 w 10146514"/>
              <a:gd name="connsiteY6" fmla="*/ 8139865 h 10136191"/>
              <a:gd name="connsiteX7" fmla="*/ 5178562 w 10146514"/>
              <a:gd name="connsiteY7" fmla="*/ 10131776 h 10136191"/>
              <a:gd name="connsiteX8" fmla="*/ 1869069 w 10146514"/>
              <a:gd name="connsiteY8" fmla="*/ 8133929 h 10136191"/>
              <a:gd name="connsiteX9" fmla="*/ 390 w 10146514"/>
              <a:gd name="connsiteY9" fmla="*/ 5015424 h 10136191"/>
              <a:gd name="connsiteX0" fmla="*/ 390 w 10146062"/>
              <a:gd name="connsiteY0" fmla="*/ 5015424 h 10136191"/>
              <a:gd name="connsiteX1" fmla="*/ 1895195 w 10146062"/>
              <a:gd name="connsiteY1" fmla="*/ 1973361 h 10136191"/>
              <a:gd name="connsiteX2" fmla="*/ 5039165 w 10146062"/>
              <a:gd name="connsiteY2" fmla="*/ 264 h 10136191"/>
              <a:gd name="connsiteX3" fmla="*/ 8067923 w 10146062"/>
              <a:gd name="connsiteY3" fmla="*/ 1807075 h 10136191"/>
              <a:gd name="connsiteX4" fmla="*/ 10146000 w 10146062"/>
              <a:gd name="connsiteY4" fmla="*/ 4913898 h 10136191"/>
              <a:gd name="connsiteX5" fmla="*/ 9682369 w 10146062"/>
              <a:gd name="connsiteY5" fmla="*/ 6642291 h 10136191"/>
              <a:gd name="connsiteX6" fmla="*/ 8279896 w 10146062"/>
              <a:gd name="connsiteY6" fmla="*/ 8139865 h 10136191"/>
              <a:gd name="connsiteX7" fmla="*/ 5178562 w 10146062"/>
              <a:gd name="connsiteY7" fmla="*/ 10131776 h 10136191"/>
              <a:gd name="connsiteX8" fmla="*/ 1869069 w 10146062"/>
              <a:gd name="connsiteY8" fmla="*/ 8133929 h 10136191"/>
              <a:gd name="connsiteX9" fmla="*/ 390 w 10146062"/>
              <a:gd name="connsiteY9" fmla="*/ 5015424 h 10136191"/>
              <a:gd name="connsiteX0" fmla="*/ 390 w 10146062"/>
              <a:gd name="connsiteY0" fmla="*/ 5015424 h 10136191"/>
              <a:gd name="connsiteX1" fmla="*/ 1895195 w 10146062"/>
              <a:gd name="connsiteY1" fmla="*/ 1973361 h 10136191"/>
              <a:gd name="connsiteX2" fmla="*/ 5039165 w 10146062"/>
              <a:gd name="connsiteY2" fmla="*/ 264 h 10136191"/>
              <a:gd name="connsiteX3" fmla="*/ 8067923 w 10146062"/>
              <a:gd name="connsiteY3" fmla="*/ 1807075 h 10136191"/>
              <a:gd name="connsiteX4" fmla="*/ 10146000 w 10146062"/>
              <a:gd name="connsiteY4" fmla="*/ 4913898 h 10136191"/>
              <a:gd name="connsiteX5" fmla="*/ 9682369 w 10146062"/>
              <a:gd name="connsiteY5" fmla="*/ 6642291 h 10136191"/>
              <a:gd name="connsiteX6" fmla="*/ 8279896 w 10146062"/>
              <a:gd name="connsiteY6" fmla="*/ 8139865 h 10136191"/>
              <a:gd name="connsiteX7" fmla="*/ 5178562 w 10146062"/>
              <a:gd name="connsiteY7" fmla="*/ 10131776 h 10136191"/>
              <a:gd name="connsiteX8" fmla="*/ 1869069 w 10146062"/>
              <a:gd name="connsiteY8" fmla="*/ 8133929 h 10136191"/>
              <a:gd name="connsiteX9" fmla="*/ 390 w 10146062"/>
              <a:gd name="connsiteY9" fmla="*/ 5015424 h 10136191"/>
              <a:gd name="connsiteX0" fmla="*/ 390 w 10146020"/>
              <a:gd name="connsiteY0" fmla="*/ 5015424 h 10136191"/>
              <a:gd name="connsiteX1" fmla="*/ 1895195 w 10146020"/>
              <a:gd name="connsiteY1" fmla="*/ 1973361 h 10136191"/>
              <a:gd name="connsiteX2" fmla="*/ 5039165 w 10146020"/>
              <a:gd name="connsiteY2" fmla="*/ 264 h 10136191"/>
              <a:gd name="connsiteX3" fmla="*/ 8067923 w 10146020"/>
              <a:gd name="connsiteY3" fmla="*/ 1807075 h 10136191"/>
              <a:gd name="connsiteX4" fmla="*/ 10146000 w 10146020"/>
              <a:gd name="connsiteY4" fmla="*/ 4913898 h 10136191"/>
              <a:gd name="connsiteX5" fmla="*/ 9682369 w 10146020"/>
              <a:gd name="connsiteY5" fmla="*/ 6642291 h 10136191"/>
              <a:gd name="connsiteX6" fmla="*/ 8279896 w 10146020"/>
              <a:gd name="connsiteY6" fmla="*/ 8139865 h 10136191"/>
              <a:gd name="connsiteX7" fmla="*/ 5178562 w 10146020"/>
              <a:gd name="connsiteY7" fmla="*/ 10131776 h 10136191"/>
              <a:gd name="connsiteX8" fmla="*/ 1869069 w 10146020"/>
              <a:gd name="connsiteY8" fmla="*/ 8133929 h 10136191"/>
              <a:gd name="connsiteX9" fmla="*/ 390 w 10146020"/>
              <a:gd name="connsiteY9" fmla="*/ 5015424 h 10136191"/>
              <a:gd name="connsiteX0" fmla="*/ 390 w 10146020"/>
              <a:gd name="connsiteY0" fmla="*/ 5015424 h 10136191"/>
              <a:gd name="connsiteX1" fmla="*/ 1895195 w 10146020"/>
              <a:gd name="connsiteY1" fmla="*/ 1973361 h 10136191"/>
              <a:gd name="connsiteX2" fmla="*/ 5039165 w 10146020"/>
              <a:gd name="connsiteY2" fmla="*/ 264 h 10136191"/>
              <a:gd name="connsiteX3" fmla="*/ 8067923 w 10146020"/>
              <a:gd name="connsiteY3" fmla="*/ 1807075 h 10136191"/>
              <a:gd name="connsiteX4" fmla="*/ 10146000 w 10146020"/>
              <a:gd name="connsiteY4" fmla="*/ 4913898 h 10136191"/>
              <a:gd name="connsiteX5" fmla="*/ 9682369 w 10146020"/>
              <a:gd name="connsiteY5" fmla="*/ 6642291 h 10136191"/>
              <a:gd name="connsiteX6" fmla="*/ 8279896 w 10146020"/>
              <a:gd name="connsiteY6" fmla="*/ 8139865 h 10136191"/>
              <a:gd name="connsiteX7" fmla="*/ 5178562 w 10146020"/>
              <a:gd name="connsiteY7" fmla="*/ 10131776 h 10136191"/>
              <a:gd name="connsiteX8" fmla="*/ 1869069 w 10146020"/>
              <a:gd name="connsiteY8" fmla="*/ 8133929 h 10136191"/>
              <a:gd name="connsiteX9" fmla="*/ 390 w 10146020"/>
              <a:gd name="connsiteY9" fmla="*/ 5015424 h 10136191"/>
              <a:gd name="connsiteX0" fmla="*/ 390 w 10146062"/>
              <a:gd name="connsiteY0" fmla="*/ 5015424 h 10136191"/>
              <a:gd name="connsiteX1" fmla="*/ 1895195 w 10146062"/>
              <a:gd name="connsiteY1" fmla="*/ 1973361 h 10136191"/>
              <a:gd name="connsiteX2" fmla="*/ 5039165 w 10146062"/>
              <a:gd name="connsiteY2" fmla="*/ 264 h 10136191"/>
              <a:gd name="connsiteX3" fmla="*/ 8067923 w 10146062"/>
              <a:gd name="connsiteY3" fmla="*/ 1807075 h 10136191"/>
              <a:gd name="connsiteX4" fmla="*/ 10146000 w 10146062"/>
              <a:gd name="connsiteY4" fmla="*/ 4913898 h 10136191"/>
              <a:gd name="connsiteX5" fmla="*/ 9682369 w 10146062"/>
              <a:gd name="connsiteY5" fmla="*/ 6642291 h 10136191"/>
              <a:gd name="connsiteX6" fmla="*/ 8279896 w 10146062"/>
              <a:gd name="connsiteY6" fmla="*/ 8139865 h 10136191"/>
              <a:gd name="connsiteX7" fmla="*/ 5178562 w 10146062"/>
              <a:gd name="connsiteY7" fmla="*/ 10131776 h 10136191"/>
              <a:gd name="connsiteX8" fmla="*/ 1869069 w 10146062"/>
              <a:gd name="connsiteY8" fmla="*/ 8133929 h 10136191"/>
              <a:gd name="connsiteX9" fmla="*/ 390 w 10146062"/>
              <a:gd name="connsiteY9" fmla="*/ 5015424 h 10136191"/>
              <a:gd name="connsiteX0" fmla="*/ 390 w 10218833"/>
              <a:gd name="connsiteY0" fmla="*/ 5015747 h 10136514"/>
              <a:gd name="connsiteX1" fmla="*/ 1895195 w 10218833"/>
              <a:gd name="connsiteY1" fmla="*/ 1973684 h 10136514"/>
              <a:gd name="connsiteX2" fmla="*/ 5039165 w 10218833"/>
              <a:gd name="connsiteY2" fmla="*/ 587 h 10136514"/>
              <a:gd name="connsiteX3" fmla="*/ 8074417 w 10218833"/>
              <a:gd name="connsiteY3" fmla="*/ 1787947 h 10136514"/>
              <a:gd name="connsiteX4" fmla="*/ 10146000 w 10218833"/>
              <a:gd name="connsiteY4" fmla="*/ 4914221 h 10136514"/>
              <a:gd name="connsiteX5" fmla="*/ 9682369 w 10218833"/>
              <a:gd name="connsiteY5" fmla="*/ 6642614 h 10136514"/>
              <a:gd name="connsiteX6" fmla="*/ 8279896 w 10218833"/>
              <a:gd name="connsiteY6" fmla="*/ 8140188 h 10136514"/>
              <a:gd name="connsiteX7" fmla="*/ 5178562 w 10218833"/>
              <a:gd name="connsiteY7" fmla="*/ 10132099 h 10136514"/>
              <a:gd name="connsiteX8" fmla="*/ 1869069 w 10218833"/>
              <a:gd name="connsiteY8" fmla="*/ 8134252 h 10136514"/>
              <a:gd name="connsiteX9" fmla="*/ 390 w 10218833"/>
              <a:gd name="connsiteY9" fmla="*/ 5015747 h 10136514"/>
              <a:gd name="connsiteX0" fmla="*/ 390 w 10218833"/>
              <a:gd name="connsiteY0" fmla="*/ 5015825 h 10136592"/>
              <a:gd name="connsiteX1" fmla="*/ 1895195 w 10218833"/>
              <a:gd name="connsiteY1" fmla="*/ 1973762 h 10136592"/>
              <a:gd name="connsiteX2" fmla="*/ 5039165 w 10218833"/>
              <a:gd name="connsiteY2" fmla="*/ 665 h 10136592"/>
              <a:gd name="connsiteX3" fmla="*/ 8074417 w 10218833"/>
              <a:gd name="connsiteY3" fmla="*/ 1788025 h 10136592"/>
              <a:gd name="connsiteX4" fmla="*/ 10146000 w 10218833"/>
              <a:gd name="connsiteY4" fmla="*/ 4914299 h 10136592"/>
              <a:gd name="connsiteX5" fmla="*/ 9682369 w 10218833"/>
              <a:gd name="connsiteY5" fmla="*/ 6642692 h 10136592"/>
              <a:gd name="connsiteX6" fmla="*/ 8279896 w 10218833"/>
              <a:gd name="connsiteY6" fmla="*/ 8140266 h 10136592"/>
              <a:gd name="connsiteX7" fmla="*/ 5178562 w 10218833"/>
              <a:gd name="connsiteY7" fmla="*/ 10132177 h 10136592"/>
              <a:gd name="connsiteX8" fmla="*/ 1869069 w 10218833"/>
              <a:gd name="connsiteY8" fmla="*/ 8134330 h 10136592"/>
              <a:gd name="connsiteX9" fmla="*/ 390 w 10218833"/>
              <a:gd name="connsiteY9" fmla="*/ 5015825 h 10136592"/>
              <a:gd name="connsiteX0" fmla="*/ 390 w 10218833"/>
              <a:gd name="connsiteY0" fmla="*/ 5015179 h 10135946"/>
              <a:gd name="connsiteX1" fmla="*/ 1895195 w 10218833"/>
              <a:gd name="connsiteY1" fmla="*/ 1973116 h 10135946"/>
              <a:gd name="connsiteX2" fmla="*/ 5039165 w 10218833"/>
              <a:gd name="connsiteY2" fmla="*/ 19 h 10135946"/>
              <a:gd name="connsiteX3" fmla="*/ 8074417 w 10218833"/>
              <a:gd name="connsiteY3" fmla="*/ 1787379 h 10135946"/>
              <a:gd name="connsiteX4" fmla="*/ 10146000 w 10218833"/>
              <a:gd name="connsiteY4" fmla="*/ 4913653 h 10135946"/>
              <a:gd name="connsiteX5" fmla="*/ 9682369 w 10218833"/>
              <a:gd name="connsiteY5" fmla="*/ 6642046 h 10135946"/>
              <a:gd name="connsiteX6" fmla="*/ 8279896 w 10218833"/>
              <a:gd name="connsiteY6" fmla="*/ 8139620 h 10135946"/>
              <a:gd name="connsiteX7" fmla="*/ 5178562 w 10218833"/>
              <a:gd name="connsiteY7" fmla="*/ 10131531 h 10135946"/>
              <a:gd name="connsiteX8" fmla="*/ 1869069 w 10218833"/>
              <a:gd name="connsiteY8" fmla="*/ 8133684 h 10135946"/>
              <a:gd name="connsiteX9" fmla="*/ 390 w 10218833"/>
              <a:gd name="connsiteY9" fmla="*/ 5015179 h 10135946"/>
              <a:gd name="connsiteX0" fmla="*/ 390 w 10218833"/>
              <a:gd name="connsiteY0" fmla="*/ 5015637 h 10136404"/>
              <a:gd name="connsiteX1" fmla="*/ 1895195 w 10218833"/>
              <a:gd name="connsiteY1" fmla="*/ 1973574 h 10136404"/>
              <a:gd name="connsiteX2" fmla="*/ 5039165 w 10218833"/>
              <a:gd name="connsiteY2" fmla="*/ 477 h 10136404"/>
              <a:gd name="connsiteX3" fmla="*/ 8074417 w 10218833"/>
              <a:gd name="connsiteY3" fmla="*/ 1787837 h 10136404"/>
              <a:gd name="connsiteX4" fmla="*/ 10146000 w 10218833"/>
              <a:gd name="connsiteY4" fmla="*/ 4914111 h 10136404"/>
              <a:gd name="connsiteX5" fmla="*/ 9682369 w 10218833"/>
              <a:gd name="connsiteY5" fmla="*/ 6642504 h 10136404"/>
              <a:gd name="connsiteX6" fmla="*/ 8279896 w 10218833"/>
              <a:gd name="connsiteY6" fmla="*/ 8140078 h 10136404"/>
              <a:gd name="connsiteX7" fmla="*/ 5178562 w 10218833"/>
              <a:gd name="connsiteY7" fmla="*/ 10131989 h 10136404"/>
              <a:gd name="connsiteX8" fmla="*/ 1869069 w 10218833"/>
              <a:gd name="connsiteY8" fmla="*/ 8134142 h 10136404"/>
              <a:gd name="connsiteX9" fmla="*/ 390 w 10218833"/>
              <a:gd name="connsiteY9" fmla="*/ 5015637 h 10136404"/>
              <a:gd name="connsiteX0" fmla="*/ 390 w 10218833"/>
              <a:gd name="connsiteY0" fmla="*/ 5015162 h 10135929"/>
              <a:gd name="connsiteX1" fmla="*/ 1895195 w 10218833"/>
              <a:gd name="connsiteY1" fmla="*/ 1973099 h 10135929"/>
              <a:gd name="connsiteX2" fmla="*/ 5039165 w 10218833"/>
              <a:gd name="connsiteY2" fmla="*/ 2 h 10135929"/>
              <a:gd name="connsiteX3" fmla="*/ 8074417 w 10218833"/>
              <a:gd name="connsiteY3" fmla="*/ 1787362 h 10135929"/>
              <a:gd name="connsiteX4" fmla="*/ 10146000 w 10218833"/>
              <a:gd name="connsiteY4" fmla="*/ 4913636 h 10135929"/>
              <a:gd name="connsiteX5" fmla="*/ 9682369 w 10218833"/>
              <a:gd name="connsiteY5" fmla="*/ 6642029 h 10135929"/>
              <a:gd name="connsiteX6" fmla="*/ 8279896 w 10218833"/>
              <a:gd name="connsiteY6" fmla="*/ 8139603 h 10135929"/>
              <a:gd name="connsiteX7" fmla="*/ 5178562 w 10218833"/>
              <a:gd name="connsiteY7" fmla="*/ 10131514 h 10135929"/>
              <a:gd name="connsiteX8" fmla="*/ 1869069 w 10218833"/>
              <a:gd name="connsiteY8" fmla="*/ 8133667 h 10135929"/>
              <a:gd name="connsiteX9" fmla="*/ 390 w 10218833"/>
              <a:gd name="connsiteY9" fmla="*/ 5015162 h 10135929"/>
              <a:gd name="connsiteX0" fmla="*/ 390 w 10218833"/>
              <a:gd name="connsiteY0" fmla="*/ 5015162 h 10135929"/>
              <a:gd name="connsiteX1" fmla="*/ 1895195 w 10218833"/>
              <a:gd name="connsiteY1" fmla="*/ 1973099 h 10135929"/>
              <a:gd name="connsiteX2" fmla="*/ 5039165 w 10218833"/>
              <a:gd name="connsiteY2" fmla="*/ 2 h 10135929"/>
              <a:gd name="connsiteX3" fmla="*/ 8074417 w 10218833"/>
              <a:gd name="connsiteY3" fmla="*/ 1787362 h 10135929"/>
              <a:gd name="connsiteX4" fmla="*/ 10146000 w 10218833"/>
              <a:gd name="connsiteY4" fmla="*/ 4913636 h 10135929"/>
              <a:gd name="connsiteX5" fmla="*/ 9682369 w 10218833"/>
              <a:gd name="connsiteY5" fmla="*/ 6642029 h 10135929"/>
              <a:gd name="connsiteX6" fmla="*/ 8279896 w 10218833"/>
              <a:gd name="connsiteY6" fmla="*/ 8139603 h 10135929"/>
              <a:gd name="connsiteX7" fmla="*/ 5178562 w 10218833"/>
              <a:gd name="connsiteY7" fmla="*/ 10131514 h 10135929"/>
              <a:gd name="connsiteX8" fmla="*/ 1869069 w 10218833"/>
              <a:gd name="connsiteY8" fmla="*/ 8133667 h 10135929"/>
              <a:gd name="connsiteX9" fmla="*/ 390 w 10218833"/>
              <a:gd name="connsiteY9" fmla="*/ 5015162 h 10135929"/>
              <a:gd name="connsiteX0" fmla="*/ 390 w 10156825"/>
              <a:gd name="connsiteY0" fmla="*/ 5015162 h 10135929"/>
              <a:gd name="connsiteX1" fmla="*/ 1895195 w 10156825"/>
              <a:gd name="connsiteY1" fmla="*/ 1973099 h 10135929"/>
              <a:gd name="connsiteX2" fmla="*/ 5039165 w 10156825"/>
              <a:gd name="connsiteY2" fmla="*/ 2 h 10135929"/>
              <a:gd name="connsiteX3" fmla="*/ 8074417 w 10156825"/>
              <a:gd name="connsiteY3" fmla="*/ 1787362 h 10135929"/>
              <a:gd name="connsiteX4" fmla="*/ 10061209 w 10156825"/>
              <a:gd name="connsiteY4" fmla="*/ 4321069 h 10135929"/>
              <a:gd name="connsiteX5" fmla="*/ 9682369 w 10156825"/>
              <a:gd name="connsiteY5" fmla="*/ 6642029 h 10135929"/>
              <a:gd name="connsiteX6" fmla="*/ 8279896 w 10156825"/>
              <a:gd name="connsiteY6" fmla="*/ 8139603 h 10135929"/>
              <a:gd name="connsiteX7" fmla="*/ 5178562 w 10156825"/>
              <a:gd name="connsiteY7" fmla="*/ 10131514 h 10135929"/>
              <a:gd name="connsiteX8" fmla="*/ 1869069 w 10156825"/>
              <a:gd name="connsiteY8" fmla="*/ 8133667 h 10135929"/>
              <a:gd name="connsiteX9" fmla="*/ 390 w 10156825"/>
              <a:gd name="connsiteY9" fmla="*/ 5015162 h 10135929"/>
              <a:gd name="connsiteX0" fmla="*/ 390 w 10159874"/>
              <a:gd name="connsiteY0" fmla="*/ 5015162 h 10135929"/>
              <a:gd name="connsiteX1" fmla="*/ 1895195 w 10159874"/>
              <a:gd name="connsiteY1" fmla="*/ 1973099 h 10135929"/>
              <a:gd name="connsiteX2" fmla="*/ 5039165 w 10159874"/>
              <a:gd name="connsiteY2" fmla="*/ 2 h 10135929"/>
              <a:gd name="connsiteX3" fmla="*/ 8074417 w 10159874"/>
              <a:gd name="connsiteY3" fmla="*/ 1787362 h 10135929"/>
              <a:gd name="connsiteX4" fmla="*/ 10061209 w 10159874"/>
              <a:gd name="connsiteY4" fmla="*/ 4321069 h 10135929"/>
              <a:gd name="connsiteX5" fmla="*/ 9682369 w 10159874"/>
              <a:gd name="connsiteY5" fmla="*/ 6642029 h 10135929"/>
              <a:gd name="connsiteX6" fmla="*/ 8279896 w 10159874"/>
              <a:gd name="connsiteY6" fmla="*/ 8139603 h 10135929"/>
              <a:gd name="connsiteX7" fmla="*/ 5178562 w 10159874"/>
              <a:gd name="connsiteY7" fmla="*/ 10131514 h 10135929"/>
              <a:gd name="connsiteX8" fmla="*/ 1869069 w 10159874"/>
              <a:gd name="connsiteY8" fmla="*/ 8133667 h 10135929"/>
              <a:gd name="connsiteX9" fmla="*/ 390 w 10159874"/>
              <a:gd name="connsiteY9" fmla="*/ 5015162 h 10135929"/>
              <a:gd name="connsiteX0" fmla="*/ 390 w 10159874"/>
              <a:gd name="connsiteY0" fmla="*/ 5015162 h 10135929"/>
              <a:gd name="connsiteX1" fmla="*/ 1895195 w 10159874"/>
              <a:gd name="connsiteY1" fmla="*/ 1973099 h 10135929"/>
              <a:gd name="connsiteX2" fmla="*/ 5039165 w 10159874"/>
              <a:gd name="connsiteY2" fmla="*/ 2 h 10135929"/>
              <a:gd name="connsiteX3" fmla="*/ 8074417 w 10159874"/>
              <a:gd name="connsiteY3" fmla="*/ 1787362 h 10135929"/>
              <a:gd name="connsiteX4" fmla="*/ 10061209 w 10159874"/>
              <a:gd name="connsiteY4" fmla="*/ 4321069 h 10135929"/>
              <a:gd name="connsiteX5" fmla="*/ 9682369 w 10159874"/>
              <a:gd name="connsiteY5" fmla="*/ 6642029 h 10135929"/>
              <a:gd name="connsiteX6" fmla="*/ 8279896 w 10159874"/>
              <a:gd name="connsiteY6" fmla="*/ 8139603 h 10135929"/>
              <a:gd name="connsiteX7" fmla="*/ 5178562 w 10159874"/>
              <a:gd name="connsiteY7" fmla="*/ 10131514 h 10135929"/>
              <a:gd name="connsiteX8" fmla="*/ 1869069 w 10159874"/>
              <a:gd name="connsiteY8" fmla="*/ 8133667 h 10135929"/>
              <a:gd name="connsiteX9" fmla="*/ 390 w 10159874"/>
              <a:gd name="connsiteY9" fmla="*/ 5015162 h 10135929"/>
              <a:gd name="connsiteX0" fmla="*/ 385 w 10159869"/>
              <a:gd name="connsiteY0" fmla="*/ 5015162 h 10136006"/>
              <a:gd name="connsiteX1" fmla="*/ 1895190 w 10159869"/>
              <a:gd name="connsiteY1" fmla="*/ 1973099 h 10136006"/>
              <a:gd name="connsiteX2" fmla="*/ 5039160 w 10159869"/>
              <a:gd name="connsiteY2" fmla="*/ 2 h 10136006"/>
              <a:gd name="connsiteX3" fmla="*/ 8074412 w 10159869"/>
              <a:gd name="connsiteY3" fmla="*/ 1787362 h 10136006"/>
              <a:gd name="connsiteX4" fmla="*/ 10061204 w 10159869"/>
              <a:gd name="connsiteY4" fmla="*/ 4321069 h 10136006"/>
              <a:gd name="connsiteX5" fmla="*/ 9682364 w 10159869"/>
              <a:gd name="connsiteY5" fmla="*/ 6642029 h 10136006"/>
              <a:gd name="connsiteX6" fmla="*/ 8279891 w 10159869"/>
              <a:gd name="connsiteY6" fmla="*/ 8139603 h 10136006"/>
              <a:gd name="connsiteX7" fmla="*/ 5178557 w 10159869"/>
              <a:gd name="connsiteY7" fmla="*/ 10131514 h 10136006"/>
              <a:gd name="connsiteX8" fmla="*/ 1869064 w 10159869"/>
              <a:gd name="connsiteY8" fmla="*/ 8133667 h 10136006"/>
              <a:gd name="connsiteX9" fmla="*/ 385 w 10159869"/>
              <a:gd name="connsiteY9" fmla="*/ 5015162 h 10136006"/>
              <a:gd name="connsiteX0" fmla="*/ 385 w 10159869"/>
              <a:gd name="connsiteY0" fmla="*/ 5015162 h 10135891"/>
              <a:gd name="connsiteX1" fmla="*/ 1895190 w 10159869"/>
              <a:gd name="connsiteY1" fmla="*/ 1973099 h 10135891"/>
              <a:gd name="connsiteX2" fmla="*/ 5039160 w 10159869"/>
              <a:gd name="connsiteY2" fmla="*/ 2 h 10135891"/>
              <a:gd name="connsiteX3" fmla="*/ 8074412 w 10159869"/>
              <a:gd name="connsiteY3" fmla="*/ 1787362 h 10135891"/>
              <a:gd name="connsiteX4" fmla="*/ 10061204 w 10159869"/>
              <a:gd name="connsiteY4" fmla="*/ 4321069 h 10135891"/>
              <a:gd name="connsiteX5" fmla="*/ 9682364 w 10159869"/>
              <a:gd name="connsiteY5" fmla="*/ 6642029 h 10135891"/>
              <a:gd name="connsiteX6" fmla="*/ 8279891 w 10159869"/>
              <a:gd name="connsiteY6" fmla="*/ 8139603 h 10135891"/>
              <a:gd name="connsiteX7" fmla="*/ 5178557 w 10159869"/>
              <a:gd name="connsiteY7" fmla="*/ 10131514 h 10135891"/>
              <a:gd name="connsiteX8" fmla="*/ 1869064 w 10159869"/>
              <a:gd name="connsiteY8" fmla="*/ 8133667 h 10135891"/>
              <a:gd name="connsiteX9" fmla="*/ 385 w 10159869"/>
              <a:gd name="connsiteY9" fmla="*/ 5015162 h 1013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59869" h="10135891">
                <a:moveTo>
                  <a:pt x="385" y="5015162"/>
                </a:moveTo>
                <a:cubicBezTo>
                  <a:pt x="22934" y="3497975"/>
                  <a:pt x="1088954" y="2837629"/>
                  <a:pt x="1895190" y="1973099"/>
                </a:cubicBezTo>
                <a:cubicBezTo>
                  <a:pt x="2822504" y="1130285"/>
                  <a:pt x="3502711" y="-1462"/>
                  <a:pt x="5039160" y="2"/>
                </a:cubicBezTo>
                <a:cubicBezTo>
                  <a:pt x="6575609" y="1466"/>
                  <a:pt x="7293162" y="1031871"/>
                  <a:pt x="8074412" y="1787362"/>
                </a:cubicBezTo>
                <a:cubicBezTo>
                  <a:pt x="8922400" y="2636651"/>
                  <a:pt x="9786001" y="3288795"/>
                  <a:pt x="10061204" y="4321069"/>
                </a:cubicBezTo>
                <a:cubicBezTo>
                  <a:pt x="10336407" y="5353343"/>
                  <a:pt x="9979249" y="6171180"/>
                  <a:pt x="9682364" y="6642029"/>
                </a:cubicBezTo>
                <a:cubicBezTo>
                  <a:pt x="9385479" y="7112878"/>
                  <a:pt x="8930578" y="7471689"/>
                  <a:pt x="8279891" y="8139603"/>
                </a:cubicBezTo>
                <a:cubicBezTo>
                  <a:pt x="7004670" y="9324142"/>
                  <a:pt x="6673468" y="10046470"/>
                  <a:pt x="5178557" y="10131514"/>
                </a:cubicBezTo>
                <a:cubicBezTo>
                  <a:pt x="3683646" y="10216558"/>
                  <a:pt x="2786820" y="9045090"/>
                  <a:pt x="1869064" y="8133667"/>
                </a:cubicBezTo>
                <a:cubicBezTo>
                  <a:pt x="951308" y="7222244"/>
                  <a:pt x="-22164" y="6532349"/>
                  <a:pt x="385" y="5015162"/>
                </a:cubicBezTo>
                <a:close/>
              </a:path>
            </a:pathLst>
          </a:cu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44" name="Shape 5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4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pic" sz="quarter" idx="13"/>
          </p:nvPr>
        </p:nvSpPr>
        <p:spPr>
          <a:xfrm>
            <a:off x="1894" y="4461378"/>
            <a:ext cx="4064001" cy="2404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pic" sz="quarter" idx="14"/>
          </p:nvPr>
        </p:nvSpPr>
        <p:spPr>
          <a:xfrm>
            <a:off x="4063000" y="4461217"/>
            <a:ext cx="4064001" cy="24043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09" name="Shape 109"/>
          <p:cNvSpPr>
            <a:spLocks noGrp="1"/>
          </p:cNvSpPr>
          <p:nvPr>
            <p:ph type="pic" sz="quarter" idx="15"/>
          </p:nvPr>
        </p:nvSpPr>
        <p:spPr>
          <a:xfrm>
            <a:off x="8126615" y="4460547"/>
            <a:ext cx="4064001" cy="24050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 hasCustomPrompt="1"/>
          </p:nvPr>
        </p:nvSpPr>
        <p:spPr>
          <a:xfrm>
            <a:off x="4048472" y="2341767"/>
            <a:ext cx="4095056" cy="8988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/>
            </a:lvl1pPr>
            <a:lvl2pPr marL="0" indent="114300" algn="ctr">
              <a:lnSpc>
                <a:spcPct val="150000"/>
              </a:lnSpc>
              <a:spcBef>
                <a:spcPts val="0"/>
              </a:spcBef>
              <a:buSzTx/>
              <a:buNone/>
              <a:defRPr/>
            </a:lvl2pPr>
            <a:lvl3pPr marL="0" indent="228600" algn="ctr">
              <a:lnSpc>
                <a:spcPct val="150000"/>
              </a:lnSpc>
              <a:spcBef>
                <a:spcPts val="0"/>
              </a:spcBef>
              <a:buSzTx/>
              <a:buNone/>
              <a:defRPr/>
            </a:lvl3pPr>
            <a:lvl4pPr marL="0" indent="342900" algn="ctr">
              <a:lnSpc>
                <a:spcPct val="150000"/>
              </a:lnSpc>
              <a:spcBef>
                <a:spcPts val="0"/>
              </a:spcBef>
              <a:buSzTx/>
              <a:buNone/>
            </a:lvl4pPr>
            <a:lvl5pPr marL="0" indent="457200" algn="ctr">
              <a:lnSpc>
                <a:spcPct val="150000"/>
              </a:lnSpc>
              <a:spcBef>
                <a:spcPts val="0"/>
              </a:spcBef>
              <a:buSzTx/>
              <a:buNone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2848339" y="788620"/>
            <a:ext cx="6495323" cy="853216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2" name="Shape 112"/>
          <p:cNvSpPr/>
          <p:nvPr/>
        </p:nvSpPr>
        <p:spPr>
          <a:xfrm>
            <a:off x="5368164" y="1898060"/>
            <a:ext cx="539675" cy="1"/>
          </a:xfrm>
          <a:prstGeom prst="line">
            <a:avLst/>
          </a:prstGeom>
          <a:ln w="63500">
            <a:solidFill>
              <a:srgbClr val="E8E9EB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13" name="Shape 113"/>
          <p:cNvSpPr/>
          <p:nvPr/>
        </p:nvSpPr>
        <p:spPr>
          <a:xfrm>
            <a:off x="5902106" y="1882225"/>
            <a:ext cx="921731" cy="31751"/>
          </a:xfrm>
          <a:prstGeom prst="rect">
            <a:avLst/>
          </a:prstGeom>
          <a:gradFill>
            <a:gsLst>
              <a:gs pos="0">
                <a:srgbClr val="4875D8"/>
              </a:gs>
              <a:gs pos="30789">
                <a:srgbClr val="7AAAE8"/>
              </a:gs>
              <a:gs pos="72165">
                <a:srgbClr val="75BDEA"/>
              </a:gs>
              <a:gs pos="100000">
                <a:srgbClr val="81E0F1"/>
              </a:gs>
            </a:gsLst>
            <a:lin ang="9203766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 dirty="0">
              <a:latin typeface="仓耳玄三M W05" panose="02020400000000000000" pitchFamily="18" charset="-122"/>
              <a:ea typeface="仓耳玄三M W05" panose="02020400000000000000" pitchFamily="18" charset="-122"/>
            </a:endParaRP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9820787" y="4632180"/>
            <a:ext cx="1572546" cy="125675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43474F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05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77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4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6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7EE87-F225-4293-AE39-87B1BF98835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DAA5E7-9791-4D04-98DB-89EE4EEED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769" y="117399"/>
            <a:ext cx="1701001" cy="676994"/>
          </a:xfrm>
          <a:prstGeom prst="rect">
            <a:avLst/>
          </a:prstGeom>
          <a:noFill/>
        </p:spPr>
        <p:txBody>
          <a:bodyPr wrap="square" lIns="121900" tIns="60949" rIns="121900" bIns="60949" rtlCol="0">
            <a:spAutoFit/>
          </a:bodyPr>
          <a:lstStyle/>
          <a:p>
            <a:r>
              <a:rPr lang="en-US" altLang="zh-CN" sz="3598" b="1" spc="-150" dirty="0" smtClean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effectLst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4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3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7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94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6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A2AD-B2CE-DC4F-8015-E18525983D45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02289" y="1289095"/>
            <a:ext cx="78406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chemeClr val="bg1"/>
                </a:solidFill>
                <a:effectLst>
                  <a:outerShdw blurRad="50800" dist="63500" algn="l" rotWithShape="0">
                    <a:prstClr val="black">
                      <a:alpha val="90000"/>
                    </a:prstClr>
                  </a:outerShdw>
                </a:effectLst>
                <a:latin typeface="+mj-lt"/>
              </a:rPr>
              <a:t>PLAN</a:t>
            </a:r>
            <a:endParaRPr lang="zh-CN" altLang="en-US" sz="19900" dirty="0">
              <a:solidFill>
                <a:schemeClr val="bg1"/>
              </a:solidFill>
              <a:effectLst>
                <a:outerShdw blurRad="50800" dist="63500" algn="l" rotWithShape="0">
                  <a:prstClr val="black">
                    <a:alpha val="90000"/>
                  </a:prstClr>
                </a:outerShdw>
              </a:effectLst>
              <a:latin typeface="+mj-lt"/>
            </a:endParaRPr>
          </a:p>
        </p:txBody>
      </p:sp>
      <p:sp useBgFill="1">
        <p:nvSpPr>
          <p:cNvPr id="5" name="矩形 4"/>
          <p:cNvSpPr/>
          <p:nvPr/>
        </p:nvSpPr>
        <p:spPr>
          <a:xfrm>
            <a:off x="850882" y="2760090"/>
            <a:ext cx="10943423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1600" dirty="0" smtClean="0">
                <a:solidFill>
                  <a:schemeClr val="bg1"/>
                </a:solidFill>
                <a:ea typeface="字魂57号-创细黑" panose="00000500000000000000" pitchFamily="2" charset="-122"/>
              </a:rPr>
              <a:t>Interactively </a:t>
            </a:r>
            <a:r>
              <a:rPr lang="en-US" altLang="zh-CN" sz="1600" dirty="0">
                <a:solidFill>
                  <a:schemeClr val="bg1"/>
                </a:solidFill>
                <a:ea typeface="字魂57号-创细黑" panose="00000500000000000000" pitchFamily="2" charset="-122"/>
              </a:rPr>
              <a:t>utilize resource maximizing web-readiness </a:t>
            </a:r>
            <a:r>
              <a:rPr lang="en-US" altLang="zh-CN" sz="1600" dirty="0" smtClean="0">
                <a:solidFill>
                  <a:schemeClr val="bg1"/>
                </a:solidFill>
                <a:ea typeface="字魂57号-创细黑" panose="00000500000000000000" pitchFamily="2" charset="-122"/>
              </a:rPr>
              <a:t>Interactively utilize resource maximizing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80481" y="4182195"/>
            <a:ext cx="5460982" cy="52322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IT IS AN ABSTRACT TEMPLATE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 bwMode="auto">
          <a:xfrm>
            <a:off x="8051562" y="2191901"/>
            <a:ext cx="486000" cy="486000"/>
          </a:xfrm>
          <a:custGeom>
            <a:avLst/>
            <a:gdLst>
              <a:gd name="T0" fmla="+- 0 10800 98"/>
              <a:gd name="T1" fmla="*/ T0 w 21404"/>
              <a:gd name="T2" fmla="+- 0 10864 128"/>
              <a:gd name="T3" fmla="*/ 10864 h 21472"/>
              <a:gd name="T4" fmla="+- 0 10800 98"/>
              <a:gd name="T5" fmla="*/ T4 w 21404"/>
              <a:gd name="T6" fmla="+- 0 10864 128"/>
              <a:gd name="T7" fmla="*/ 10864 h 21472"/>
              <a:gd name="T8" fmla="+- 0 10800 98"/>
              <a:gd name="T9" fmla="*/ T8 w 21404"/>
              <a:gd name="T10" fmla="+- 0 10864 128"/>
              <a:gd name="T11" fmla="*/ 10864 h 21472"/>
              <a:gd name="T12" fmla="+- 0 10800 98"/>
              <a:gd name="T13" fmla="*/ T12 w 21404"/>
              <a:gd name="T14" fmla="+- 0 10864 128"/>
              <a:gd name="T15" fmla="*/ 10864 h 2147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04" h="21472">
                <a:moveTo>
                  <a:pt x="3386" y="13932"/>
                </a:moveTo>
                <a:cubicBezTo>
                  <a:pt x="4126" y="16483"/>
                  <a:pt x="4518" y="17503"/>
                  <a:pt x="6826" y="18467"/>
                </a:cubicBezTo>
                <a:cubicBezTo>
                  <a:pt x="8742" y="19998"/>
                  <a:pt x="9918" y="21472"/>
                  <a:pt x="10702" y="21472"/>
                </a:cubicBezTo>
                <a:cubicBezTo>
                  <a:pt x="11486" y="21472"/>
                  <a:pt x="12662" y="19998"/>
                  <a:pt x="14578" y="18978"/>
                </a:cubicBezTo>
                <a:cubicBezTo>
                  <a:pt x="16886" y="17503"/>
                  <a:pt x="16102" y="17503"/>
                  <a:pt x="16886" y="14499"/>
                </a:cubicBezTo>
                <a:cubicBezTo>
                  <a:pt x="10702" y="18467"/>
                  <a:pt x="10702" y="18467"/>
                  <a:pt x="10702" y="18467"/>
                </a:cubicBezTo>
                <a:lnTo>
                  <a:pt x="3386" y="13932"/>
                </a:lnTo>
                <a:close/>
                <a:moveTo>
                  <a:pt x="21110" y="6902"/>
                </a:moveTo>
                <a:cubicBezTo>
                  <a:pt x="11834" y="382"/>
                  <a:pt x="11834" y="382"/>
                  <a:pt x="11834" y="382"/>
                </a:cubicBezTo>
                <a:cubicBezTo>
                  <a:pt x="11486" y="-128"/>
                  <a:pt x="10310" y="-128"/>
                  <a:pt x="9526" y="382"/>
                </a:cubicBezTo>
                <a:cubicBezTo>
                  <a:pt x="294" y="6902"/>
                  <a:pt x="294" y="6902"/>
                  <a:pt x="294" y="6902"/>
                </a:cubicBezTo>
                <a:cubicBezTo>
                  <a:pt x="-98" y="7412"/>
                  <a:pt x="-98" y="7922"/>
                  <a:pt x="294" y="8943"/>
                </a:cubicBezTo>
                <a:cubicBezTo>
                  <a:pt x="9526" y="15463"/>
                  <a:pt x="9526" y="15463"/>
                  <a:pt x="9526" y="15463"/>
                </a:cubicBezTo>
                <a:cubicBezTo>
                  <a:pt x="10310" y="15973"/>
                  <a:pt x="11486" y="15973"/>
                  <a:pt x="11834" y="15463"/>
                </a:cubicBezTo>
                <a:cubicBezTo>
                  <a:pt x="17670" y="10927"/>
                  <a:pt x="17670" y="10927"/>
                  <a:pt x="17670" y="10927"/>
                </a:cubicBezTo>
                <a:cubicBezTo>
                  <a:pt x="11486" y="8943"/>
                  <a:pt x="11486" y="8943"/>
                  <a:pt x="11486" y="8943"/>
                </a:cubicBezTo>
                <a:cubicBezTo>
                  <a:pt x="11094" y="8943"/>
                  <a:pt x="11094" y="9396"/>
                  <a:pt x="10702" y="9396"/>
                </a:cubicBezTo>
                <a:cubicBezTo>
                  <a:pt x="9526" y="9396"/>
                  <a:pt x="8742" y="8433"/>
                  <a:pt x="8742" y="7412"/>
                </a:cubicBezTo>
                <a:cubicBezTo>
                  <a:pt x="8742" y="6902"/>
                  <a:pt x="9526" y="5938"/>
                  <a:pt x="10702" y="5938"/>
                </a:cubicBezTo>
                <a:cubicBezTo>
                  <a:pt x="11486" y="5938"/>
                  <a:pt x="12270" y="6392"/>
                  <a:pt x="12662" y="6902"/>
                </a:cubicBezTo>
                <a:cubicBezTo>
                  <a:pt x="19194" y="9907"/>
                  <a:pt x="19194" y="9907"/>
                  <a:pt x="19194" y="9907"/>
                </a:cubicBezTo>
                <a:cubicBezTo>
                  <a:pt x="21110" y="8943"/>
                  <a:pt x="21110" y="8943"/>
                  <a:pt x="21110" y="8943"/>
                </a:cubicBezTo>
                <a:cubicBezTo>
                  <a:pt x="21502" y="7922"/>
                  <a:pt x="21502" y="7412"/>
                  <a:pt x="21110" y="6902"/>
                </a:cubicBezTo>
                <a:close/>
                <a:moveTo>
                  <a:pt x="18410" y="19488"/>
                </a:moveTo>
                <a:cubicBezTo>
                  <a:pt x="18018" y="19998"/>
                  <a:pt x="19586" y="20508"/>
                  <a:pt x="19978" y="18978"/>
                </a:cubicBezTo>
                <a:cubicBezTo>
                  <a:pt x="20326" y="11948"/>
                  <a:pt x="19194" y="9907"/>
                  <a:pt x="19194" y="9907"/>
                </a:cubicBezTo>
                <a:cubicBezTo>
                  <a:pt x="17670" y="10927"/>
                  <a:pt x="17670" y="10927"/>
                  <a:pt x="17670" y="10927"/>
                </a:cubicBezTo>
                <a:cubicBezTo>
                  <a:pt x="17670" y="10927"/>
                  <a:pt x="19194" y="12458"/>
                  <a:pt x="18410" y="19488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任意多边形: 形状 3"/>
          <p:cNvSpPr/>
          <p:nvPr/>
        </p:nvSpPr>
        <p:spPr>
          <a:xfrm>
            <a:off x="8051786" y="5074588"/>
            <a:ext cx="485776" cy="48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1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任意多边形: 形状 4"/>
          <p:cNvSpPr/>
          <p:nvPr/>
        </p:nvSpPr>
        <p:spPr bwMode="auto">
          <a:xfrm>
            <a:off x="3651270" y="2191903"/>
            <a:ext cx="485776" cy="485776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任意多边形: 形状 6"/>
          <p:cNvSpPr/>
          <p:nvPr/>
        </p:nvSpPr>
        <p:spPr bwMode="auto">
          <a:xfrm>
            <a:off x="3652279" y="5074364"/>
            <a:ext cx="486000" cy="48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413" y="19459"/>
                </a:moveTo>
                <a:cubicBezTo>
                  <a:pt x="3413" y="20724"/>
                  <a:pt x="4778" y="21600"/>
                  <a:pt x="6046" y="21600"/>
                </a:cubicBezTo>
                <a:cubicBezTo>
                  <a:pt x="7363" y="21600"/>
                  <a:pt x="8191" y="20724"/>
                  <a:pt x="8191" y="19459"/>
                </a:cubicBezTo>
                <a:cubicBezTo>
                  <a:pt x="8191" y="18146"/>
                  <a:pt x="7363" y="16832"/>
                  <a:pt x="6046" y="16832"/>
                </a:cubicBezTo>
                <a:cubicBezTo>
                  <a:pt x="4778" y="16832"/>
                  <a:pt x="3413" y="18146"/>
                  <a:pt x="3413" y="19459"/>
                </a:cubicBezTo>
                <a:close/>
                <a:moveTo>
                  <a:pt x="15554" y="19459"/>
                </a:moveTo>
                <a:cubicBezTo>
                  <a:pt x="15554" y="20724"/>
                  <a:pt x="16822" y="21600"/>
                  <a:pt x="18138" y="21600"/>
                </a:cubicBezTo>
                <a:cubicBezTo>
                  <a:pt x="19455" y="21600"/>
                  <a:pt x="20332" y="20724"/>
                  <a:pt x="20332" y="19459"/>
                </a:cubicBezTo>
                <a:cubicBezTo>
                  <a:pt x="20332" y="18146"/>
                  <a:pt x="19455" y="16832"/>
                  <a:pt x="18138" y="16832"/>
                </a:cubicBezTo>
                <a:cubicBezTo>
                  <a:pt x="16822" y="16832"/>
                  <a:pt x="15554" y="18146"/>
                  <a:pt x="15554" y="19459"/>
                </a:cubicBezTo>
                <a:close/>
                <a:moveTo>
                  <a:pt x="7753" y="13816"/>
                </a:moveTo>
                <a:cubicBezTo>
                  <a:pt x="21161" y="9924"/>
                  <a:pt x="21161" y="9924"/>
                  <a:pt x="21161" y="9924"/>
                </a:cubicBezTo>
                <a:cubicBezTo>
                  <a:pt x="21600" y="9924"/>
                  <a:pt x="21600" y="9486"/>
                  <a:pt x="21600" y="9097"/>
                </a:cubicBezTo>
                <a:cubicBezTo>
                  <a:pt x="21600" y="2627"/>
                  <a:pt x="21600" y="2627"/>
                  <a:pt x="21600" y="2627"/>
                </a:cubicBezTo>
                <a:cubicBezTo>
                  <a:pt x="4778" y="2627"/>
                  <a:pt x="4778" y="2627"/>
                  <a:pt x="4778" y="2627"/>
                </a:cubicBezTo>
                <a:cubicBezTo>
                  <a:pt x="4778" y="486"/>
                  <a:pt x="4778" y="486"/>
                  <a:pt x="4778" y="486"/>
                </a:cubicBezTo>
                <a:lnTo>
                  <a:pt x="4340" y="0"/>
                </a:lnTo>
                <a:cubicBezTo>
                  <a:pt x="439" y="0"/>
                  <a:pt x="439" y="0"/>
                  <a:pt x="439" y="0"/>
                </a:cubicBezTo>
                <a:cubicBezTo>
                  <a:pt x="0" y="0"/>
                  <a:pt x="0" y="486"/>
                  <a:pt x="0" y="486"/>
                </a:cubicBezTo>
                <a:cubicBezTo>
                  <a:pt x="0" y="2627"/>
                  <a:pt x="0" y="2627"/>
                  <a:pt x="0" y="2627"/>
                </a:cubicBezTo>
                <a:cubicBezTo>
                  <a:pt x="2194" y="2627"/>
                  <a:pt x="2194" y="2627"/>
                  <a:pt x="2194" y="2627"/>
                </a:cubicBezTo>
                <a:cubicBezTo>
                  <a:pt x="4778" y="13378"/>
                  <a:pt x="4778" y="13378"/>
                  <a:pt x="4778" y="13378"/>
                </a:cubicBezTo>
                <a:cubicBezTo>
                  <a:pt x="4778" y="14692"/>
                  <a:pt x="4778" y="14692"/>
                  <a:pt x="4778" y="14692"/>
                </a:cubicBezTo>
                <a:cubicBezTo>
                  <a:pt x="4778" y="16443"/>
                  <a:pt x="4778" y="16443"/>
                  <a:pt x="4778" y="16443"/>
                </a:cubicBezTo>
                <a:cubicBezTo>
                  <a:pt x="4778" y="16832"/>
                  <a:pt x="5168" y="16832"/>
                  <a:pt x="5168" y="16832"/>
                </a:cubicBezTo>
                <a:cubicBezTo>
                  <a:pt x="6046" y="16832"/>
                  <a:pt x="6046" y="16832"/>
                  <a:pt x="6046" y="16832"/>
                </a:cubicBezTo>
                <a:cubicBezTo>
                  <a:pt x="18138" y="16832"/>
                  <a:pt x="18138" y="16832"/>
                  <a:pt x="18138" y="16832"/>
                </a:cubicBezTo>
                <a:cubicBezTo>
                  <a:pt x="21161" y="16832"/>
                  <a:pt x="21161" y="16832"/>
                  <a:pt x="21161" y="16832"/>
                </a:cubicBezTo>
                <a:cubicBezTo>
                  <a:pt x="21600" y="16832"/>
                  <a:pt x="21600" y="16832"/>
                  <a:pt x="21600" y="16443"/>
                </a:cubicBezTo>
                <a:cubicBezTo>
                  <a:pt x="21600" y="14692"/>
                  <a:pt x="21600" y="14692"/>
                  <a:pt x="21600" y="14692"/>
                </a:cubicBezTo>
                <a:cubicBezTo>
                  <a:pt x="8191" y="14692"/>
                  <a:pt x="8191" y="14692"/>
                  <a:pt x="8191" y="14692"/>
                </a:cubicBezTo>
                <a:cubicBezTo>
                  <a:pt x="6485" y="14692"/>
                  <a:pt x="6485" y="13816"/>
                  <a:pt x="7753" y="138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任意多边形: 形状 12"/>
          <p:cNvSpPr/>
          <p:nvPr/>
        </p:nvSpPr>
        <p:spPr bwMode="auto">
          <a:xfrm rot="2700000">
            <a:off x="4046566" y="2345565"/>
            <a:ext cx="2165732" cy="1130163"/>
          </a:xfrm>
          <a:custGeom>
            <a:avLst/>
            <a:gdLst>
              <a:gd name="connsiteX0" fmla="*/ 0 w 2165732"/>
              <a:gd name="connsiteY0" fmla="*/ 565081 h 1130163"/>
              <a:gd name="connsiteX1" fmla="*/ 565081 w 2165732"/>
              <a:gd name="connsiteY1" fmla="*/ 0 h 1130163"/>
              <a:gd name="connsiteX2" fmla="*/ 565081 w 2165732"/>
              <a:gd name="connsiteY2" fmla="*/ 282542 h 1130163"/>
              <a:gd name="connsiteX3" fmla="*/ 2165732 w 2165732"/>
              <a:gd name="connsiteY3" fmla="*/ 282542 h 1130163"/>
              <a:gd name="connsiteX4" fmla="*/ 2165732 w 2165732"/>
              <a:gd name="connsiteY4" fmla="*/ 847623 h 1130163"/>
              <a:gd name="connsiteX5" fmla="*/ 565081 w 2165732"/>
              <a:gd name="connsiteY5" fmla="*/ 847623 h 1130163"/>
              <a:gd name="connsiteX6" fmla="*/ 565082 w 2165732"/>
              <a:gd name="connsiteY6" fmla="*/ 1130163 h 1130163"/>
              <a:gd name="connsiteX7" fmla="*/ 0 w 2165732"/>
              <a:gd name="connsiteY7" fmla="*/ 565081 h 113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5732" h="1130163">
                <a:moveTo>
                  <a:pt x="0" y="565081"/>
                </a:moveTo>
                <a:lnTo>
                  <a:pt x="565081" y="0"/>
                </a:lnTo>
                <a:lnTo>
                  <a:pt x="565081" y="282542"/>
                </a:lnTo>
                <a:lnTo>
                  <a:pt x="2165732" y="282542"/>
                </a:lnTo>
                <a:lnTo>
                  <a:pt x="2165732" y="847623"/>
                </a:lnTo>
                <a:lnTo>
                  <a:pt x="565081" y="847623"/>
                </a:lnTo>
                <a:lnTo>
                  <a:pt x="565082" y="1130163"/>
                </a:lnTo>
                <a:lnTo>
                  <a:pt x="0" y="565081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任意多边形: 形状 13"/>
          <p:cNvSpPr/>
          <p:nvPr/>
        </p:nvSpPr>
        <p:spPr bwMode="auto">
          <a:xfrm rot="2700000">
            <a:off x="6495327" y="1827780"/>
            <a:ext cx="1130163" cy="2165732"/>
          </a:xfrm>
          <a:custGeom>
            <a:avLst/>
            <a:gdLst>
              <a:gd name="connsiteX0" fmla="*/ 0 w 1130163"/>
              <a:gd name="connsiteY0" fmla="*/ 565080 h 2165732"/>
              <a:gd name="connsiteX1" fmla="*/ 565081 w 1130163"/>
              <a:gd name="connsiteY1" fmla="*/ 0 h 2165732"/>
              <a:gd name="connsiteX2" fmla="*/ 1130163 w 1130163"/>
              <a:gd name="connsiteY2" fmla="*/ 565081 h 2165732"/>
              <a:gd name="connsiteX3" fmla="*/ 847622 w 1130163"/>
              <a:gd name="connsiteY3" fmla="*/ 565081 h 2165732"/>
              <a:gd name="connsiteX4" fmla="*/ 847622 w 1130163"/>
              <a:gd name="connsiteY4" fmla="*/ 2165732 h 2165732"/>
              <a:gd name="connsiteX5" fmla="*/ 282541 w 1130163"/>
              <a:gd name="connsiteY5" fmla="*/ 2165732 h 2165732"/>
              <a:gd name="connsiteX6" fmla="*/ 282541 w 1130163"/>
              <a:gd name="connsiteY6" fmla="*/ 565081 h 2165732"/>
              <a:gd name="connsiteX7" fmla="*/ 0 w 1130163"/>
              <a:gd name="connsiteY7" fmla="*/ 565080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163" h="2165732">
                <a:moveTo>
                  <a:pt x="0" y="565080"/>
                </a:moveTo>
                <a:lnTo>
                  <a:pt x="565081" y="0"/>
                </a:lnTo>
                <a:lnTo>
                  <a:pt x="1130163" y="565081"/>
                </a:lnTo>
                <a:lnTo>
                  <a:pt x="847622" y="565081"/>
                </a:lnTo>
                <a:lnTo>
                  <a:pt x="847622" y="2165732"/>
                </a:lnTo>
                <a:lnTo>
                  <a:pt x="282541" y="2165732"/>
                </a:lnTo>
                <a:lnTo>
                  <a:pt x="282541" y="565081"/>
                </a:lnTo>
                <a:lnTo>
                  <a:pt x="0" y="56508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任意多边形: 形状 14"/>
          <p:cNvSpPr/>
          <p:nvPr/>
        </p:nvSpPr>
        <p:spPr bwMode="auto">
          <a:xfrm rot="2700000">
            <a:off x="4564351" y="3758758"/>
            <a:ext cx="1130162" cy="2165731"/>
          </a:xfrm>
          <a:custGeom>
            <a:avLst/>
            <a:gdLst>
              <a:gd name="connsiteX0" fmla="*/ 282540 w 1130162"/>
              <a:gd name="connsiteY0" fmla="*/ 0 h 2165731"/>
              <a:gd name="connsiteX1" fmla="*/ 847622 w 1130162"/>
              <a:gd name="connsiteY1" fmla="*/ 0 h 2165731"/>
              <a:gd name="connsiteX2" fmla="*/ 847621 w 1130162"/>
              <a:gd name="connsiteY2" fmla="*/ 1600650 h 2165731"/>
              <a:gd name="connsiteX3" fmla="*/ 1130162 w 1130162"/>
              <a:gd name="connsiteY3" fmla="*/ 1600650 h 2165731"/>
              <a:gd name="connsiteX4" fmla="*/ 565081 w 1130162"/>
              <a:gd name="connsiteY4" fmla="*/ 2165731 h 2165731"/>
              <a:gd name="connsiteX5" fmla="*/ 0 w 1130162"/>
              <a:gd name="connsiteY5" fmla="*/ 1600650 h 2165731"/>
              <a:gd name="connsiteX6" fmla="*/ 282540 w 1130162"/>
              <a:gd name="connsiteY6" fmla="*/ 1600650 h 2165731"/>
              <a:gd name="connsiteX7" fmla="*/ 282540 w 1130162"/>
              <a:gd name="connsiteY7" fmla="*/ 0 h 216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162" h="2165731">
                <a:moveTo>
                  <a:pt x="282540" y="0"/>
                </a:moveTo>
                <a:lnTo>
                  <a:pt x="847622" y="0"/>
                </a:lnTo>
                <a:lnTo>
                  <a:pt x="847621" y="1600650"/>
                </a:lnTo>
                <a:lnTo>
                  <a:pt x="1130162" y="1600650"/>
                </a:lnTo>
                <a:lnTo>
                  <a:pt x="565081" y="2165731"/>
                </a:lnTo>
                <a:lnTo>
                  <a:pt x="0" y="1600650"/>
                </a:lnTo>
                <a:lnTo>
                  <a:pt x="282540" y="1600650"/>
                </a:lnTo>
                <a:lnTo>
                  <a:pt x="28254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任意多边形: 形状 15"/>
          <p:cNvSpPr/>
          <p:nvPr/>
        </p:nvSpPr>
        <p:spPr bwMode="auto">
          <a:xfrm rot="2700000">
            <a:off x="5977543" y="4276540"/>
            <a:ext cx="2165731" cy="1130162"/>
          </a:xfrm>
          <a:custGeom>
            <a:avLst/>
            <a:gdLst>
              <a:gd name="connsiteX0" fmla="*/ 0 w 2165731"/>
              <a:gd name="connsiteY0" fmla="*/ 282541 h 1130162"/>
              <a:gd name="connsiteX1" fmla="*/ 1600650 w 2165731"/>
              <a:gd name="connsiteY1" fmla="*/ 282541 h 1130162"/>
              <a:gd name="connsiteX2" fmla="*/ 1600651 w 2165731"/>
              <a:gd name="connsiteY2" fmla="*/ 0 h 1130162"/>
              <a:gd name="connsiteX3" fmla="*/ 2165731 w 2165731"/>
              <a:gd name="connsiteY3" fmla="*/ 565081 h 1130162"/>
              <a:gd name="connsiteX4" fmla="*/ 1600651 w 2165731"/>
              <a:gd name="connsiteY4" fmla="*/ 1130162 h 1130162"/>
              <a:gd name="connsiteX5" fmla="*/ 1600651 w 2165731"/>
              <a:gd name="connsiteY5" fmla="*/ 847622 h 1130162"/>
              <a:gd name="connsiteX6" fmla="*/ 1 w 2165731"/>
              <a:gd name="connsiteY6" fmla="*/ 847622 h 1130162"/>
              <a:gd name="connsiteX7" fmla="*/ 0 w 2165731"/>
              <a:gd name="connsiteY7" fmla="*/ 282541 h 11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5731" h="1130162">
                <a:moveTo>
                  <a:pt x="0" y="282541"/>
                </a:moveTo>
                <a:lnTo>
                  <a:pt x="1600650" y="282541"/>
                </a:lnTo>
                <a:lnTo>
                  <a:pt x="1600651" y="0"/>
                </a:lnTo>
                <a:lnTo>
                  <a:pt x="2165731" y="565081"/>
                </a:lnTo>
                <a:lnTo>
                  <a:pt x="1600651" y="1130162"/>
                </a:lnTo>
                <a:lnTo>
                  <a:pt x="1600651" y="847622"/>
                </a:lnTo>
                <a:lnTo>
                  <a:pt x="1" y="847622"/>
                </a:lnTo>
                <a:lnTo>
                  <a:pt x="0" y="282541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椭圆 16"/>
          <p:cNvSpPr/>
          <p:nvPr/>
        </p:nvSpPr>
        <p:spPr bwMode="auto">
          <a:xfrm flipH="1">
            <a:off x="5413048" y="3194258"/>
            <a:ext cx="1363744" cy="1363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圆: 空心 17"/>
          <p:cNvSpPr/>
          <p:nvPr/>
        </p:nvSpPr>
        <p:spPr bwMode="auto">
          <a:xfrm>
            <a:off x="4545520" y="2326734"/>
            <a:ext cx="3098800" cy="3098800"/>
          </a:xfrm>
          <a:prstGeom prst="donut">
            <a:avLst>
              <a:gd name="adj" fmla="val 9649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chemeClr val="bg1">
                <a:lumMod val="95000"/>
              </a:schemeClr>
            </a:solidFill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文本框 37"/>
          <p:cNvSpPr txBox="1"/>
          <p:nvPr/>
        </p:nvSpPr>
        <p:spPr>
          <a:xfrm>
            <a:off x="5413049" y="3731638"/>
            <a:ext cx="1363744" cy="307777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zh-CN" altLang="en-US" sz="2133" b="1" dirty="0" smtClean="0">
                <a:solidFill>
                  <a:schemeClr val="bg1"/>
                </a:solidFill>
              </a:rPr>
              <a:t>千库网</a:t>
            </a:r>
            <a:endParaRPr lang="zh-CN" altLang="en-US" sz="2133" b="1" dirty="0">
              <a:solidFill>
                <a:schemeClr val="bg1"/>
              </a:solidFill>
            </a:endParaRPr>
          </a:p>
        </p:txBody>
      </p:sp>
      <p:sp>
        <p:nvSpPr>
          <p:cNvPr id="39" name="TextBox 20"/>
          <p:cNvSpPr txBox="1"/>
          <p:nvPr/>
        </p:nvSpPr>
        <p:spPr bwMode="auto">
          <a:xfrm>
            <a:off x="819808" y="2359135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TextBox 19"/>
          <p:cNvSpPr txBox="1">
            <a:spLocks noChangeArrowheads="1"/>
          </p:cNvSpPr>
          <p:nvPr/>
        </p:nvSpPr>
        <p:spPr bwMode="auto">
          <a:xfrm>
            <a:off x="1059996" y="1928490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千库网</a:t>
            </a:r>
            <a:endParaRPr lang="zh-CN" altLang="en-US" sz="2273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2" name="TextBox 20"/>
          <p:cNvSpPr txBox="1"/>
          <p:nvPr/>
        </p:nvSpPr>
        <p:spPr bwMode="auto">
          <a:xfrm>
            <a:off x="816305" y="5138336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1056493" y="4707691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/>
              </a:rPr>
              <a:t>千库网</a:t>
            </a:r>
          </a:p>
        </p:txBody>
      </p:sp>
      <p:sp>
        <p:nvSpPr>
          <p:cNvPr id="45" name="TextBox 20"/>
          <p:cNvSpPr txBox="1"/>
          <p:nvPr/>
        </p:nvSpPr>
        <p:spPr bwMode="auto">
          <a:xfrm>
            <a:off x="8537562" y="2386361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8777750" y="1955716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/>
              </a:rPr>
              <a:t>千库网</a:t>
            </a:r>
          </a:p>
        </p:txBody>
      </p:sp>
      <p:sp>
        <p:nvSpPr>
          <p:cNvPr id="48" name="TextBox 20"/>
          <p:cNvSpPr txBox="1"/>
          <p:nvPr/>
        </p:nvSpPr>
        <p:spPr bwMode="auto">
          <a:xfrm>
            <a:off x="8537561" y="5130471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8777749" y="4699826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/>
              </a:rPr>
              <a:t>千库网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85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PPT彼岸天：ID 8661124库_椭圆 47"/>
          <p:cNvSpPr/>
          <p:nvPr>
            <p:custDataLst>
              <p:tags r:id="rId1"/>
            </p:custDataLst>
          </p:nvPr>
        </p:nvSpPr>
        <p:spPr bwMode="auto">
          <a:xfrm>
            <a:off x="4232563" y="2055179"/>
            <a:ext cx="3704172" cy="3704172"/>
          </a:xfrm>
          <a:prstGeom prst="ellipse">
            <a:avLst/>
          </a:prstGeom>
          <a:noFill/>
          <a:ln w="76200">
            <a:solidFill>
              <a:srgbClr val="176178"/>
            </a:solidFill>
            <a:rou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5" name="Group 102"/>
          <p:cNvGrpSpPr/>
          <p:nvPr/>
        </p:nvGrpSpPr>
        <p:grpSpPr>
          <a:xfrm>
            <a:off x="7543376" y="4351308"/>
            <a:ext cx="722560" cy="722560"/>
            <a:chOff x="4038600" y="1181870"/>
            <a:chExt cx="844550" cy="844550"/>
          </a:xfrm>
        </p:grpSpPr>
        <p:sp>
          <p:nvSpPr>
            <p:cNvPr id="27" name="Oval 103"/>
            <p:cNvSpPr/>
            <p:nvPr/>
          </p:nvSpPr>
          <p:spPr bwMode="auto">
            <a:xfrm>
              <a:off x="4038600" y="1181870"/>
              <a:ext cx="844550" cy="844550"/>
            </a:xfrm>
            <a:prstGeom prst="ellipse">
              <a:avLst/>
            </a:prstGeom>
            <a:solidFill>
              <a:srgbClr val="176178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Oval 104"/>
            <p:cNvSpPr/>
            <p:nvPr/>
          </p:nvSpPr>
          <p:spPr bwMode="auto">
            <a:xfrm>
              <a:off x="4079875" y="1223145"/>
              <a:ext cx="762000" cy="762000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6" name="Freeform: Shape 68"/>
          <p:cNvSpPr/>
          <p:nvPr/>
        </p:nvSpPr>
        <p:spPr bwMode="auto">
          <a:xfrm>
            <a:off x="7657991" y="4465923"/>
            <a:ext cx="493331" cy="493331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Oval 100"/>
          <p:cNvSpPr/>
          <p:nvPr/>
        </p:nvSpPr>
        <p:spPr bwMode="auto">
          <a:xfrm>
            <a:off x="7536157" y="2736885"/>
            <a:ext cx="722560" cy="722560"/>
          </a:xfrm>
          <a:prstGeom prst="ellipse">
            <a:avLst/>
          </a:prstGeom>
          <a:solidFill>
            <a:srgbClr val="176178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Oval 101"/>
          <p:cNvSpPr/>
          <p:nvPr/>
        </p:nvSpPr>
        <p:spPr bwMode="auto">
          <a:xfrm>
            <a:off x="7571470" y="2772198"/>
            <a:ext cx="651934" cy="651934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66"/>
          <p:cNvSpPr/>
          <p:nvPr/>
        </p:nvSpPr>
        <p:spPr bwMode="auto">
          <a:xfrm>
            <a:off x="7643865" y="2859826"/>
            <a:ext cx="493331" cy="493331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Oval 56"/>
          <p:cNvSpPr/>
          <p:nvPr/>
        </p:nvSpPr>
        <p:spPr bwMode="auto">
          <a:xfrm>
            <a:off x="3945892" y="4352930"/>
            <a:ext cx="722560" cy="722560"/>
          </a:xfrm>
          <a:prstGeom prst="ellipse">
            <a:avLst/>
          </a:prstGeom>
          <a:solidFill>
            <a:srgbClr val="176178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Oval 57"/>
          <p:cNvSpPr/>
          <p:nvPr/>
        </p:nvSpPr>
        <p:spPr bwMode="auto">
          <a:xfrm>
            <a:off x="3981205" y="4388243"/>
            <a:ext cx="651934" cy="651934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69"/>
          <p:cNvSpPr/>
          <p:nvPr/>
        </p:nvSpPr>
        <p:spPr bwMode="auto">
          <a:xfrm>
            <a:off x="4060507" y="4467545"/>
            <a:ext cx="493331" cy="493331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9" name="Group 58"/>
          <p:cNvGrpSpPr/>
          <p:nvPr/>
        </p:nvGrpSpPr>
        <p:grpSpPr>
          <a:xfrm>
            <a:off x="3945892" y="2734072"/>
            <a:ext cx="722560" cy="722560"/>
            <a:chOff x="4038600" y="1181870"/>
            <a:chExt cx="844550" cy="844550"/>
          </a:xfrm>
        </p:grpSpPr>
        <p:sp>
          <p:nvSpPr>
            <p:cNvPr id="31" name="Oval 59"/>
            <p:cNvSpPr/>
            <p:nvPr/>
          </p:nvSpPr>
          <p:spPr bwMode="auto">
            <a:xfrm>
              <a:off x="4038600" y="1181870"/>
              <a:ext cx="844550" cy="844550"/>
            </a:xfrm>
            <a:prstGeom prst="ellipse">
              <a:avLst/>
            </a:prstGeom>
            <a:solidFill>
              <a:srgbClr val="176178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Oval 98"/>
            <p:cNvSpPr/>
            <p:nvPr/>
          </p:nvSpPr>
          <p:spPr bwMode="auto">
            <a:xfrm>
              <a:off x="4079875" y="1223145"/>
              <a:ext cx="762000" cy="762000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Freeform: Shape 67"/>
          <p:cNvSpPr/>
          <p:nvPr/>
        </p:nvSpPr>
        <p:spPr bwMode="auto">
          <a:xfrm>
            <a:off x="4060507" y="2848687"/>
            <a:ext cx="493331" cy="493331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TextBox 20"/>
          <p:cNvSpPr txBox="1"/>
          <p:nvPr/>
        </p:nvSpPr>
        <p:spPr bwMode="auto">
          <a:xfrm>
            <a:off x="1185885" y="2874674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1426073" y="2444029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  <a:endParaRPr lang="zh-CN" altLang="en-US" sz="2273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Arial" panose="020B0604020202020204"/>
            </a:endParaRPr>
          </a:p>
        </p:txBody>
      </p:sp>
      <p:sp>
        <p:nvSpPr>
          <p:cNvPr id="50" name="TextBox 20"/>
          <p:cNvSpPr txBox="1"/>
          <p:nvPr/>
        </p:nvSpPr>
        <p:spPr bwMode="auto">
          <a:xfrm>
            <a:off x="1170723" y="4636932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1410911" y="4206287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53" name="TextBox 20"/>
          <p:cNvSpPr txBox="1"/>
          <p:nvPr/>
        </p:nvSpPr>
        <p:spPr bwMode="auto">
          <a:xfrm>
            <a:off x="8331113" y="2897217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TextBox 19"/>
          <p:cNvSpPr txBox="1">
            <a:spLocks noChangeArrowheads="1"/>
          </p:cNvSpPr>
          <p:nvPr/>
        </p:nvSpPr>
        <p:spPr bwMode="auto">
          <a:xfrm>
            <a:off x="8571301" y="2466572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56" name="TextBox 20"/>
          <p:cNvSpPr txBox="1"/>
          <p:nvPr/>
        </p:nvSpPr>
        <p:spPr bwMode="auto">
          <a:xfrm>
            <a:off x="8309925" y="4604764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TextBox 19"/>
          <p:cNvSpPr txBox="1">
            <a:spLocks noChangeArrowheads="1"/>
          </p:cNvSpPr>
          <p:nvPr/>
        </p:nvSpPr>
        <p:spPr bwMode="auto">
          <a:xfrm>
            <a:off x="8550113" y="4174119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59" name="TextBox 20"/>
          <p:cNvSpPr txBox="1"/>
          <p:nvPr/>
        </p:nvSpPr>
        <p:spPr bwMode="auto">
          <a:xfrm>
            <a:off x="4611530" y="3831608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0" name="TextBox 19"/>
          <p:cNvSpPr txBox="1">
            <a:spLocks noChangeArrowheads="1"/>
          </p:cNvSpPr>
          <p:nvPr/>
        </p:nvSpPr>
        <p:spPr bwMode="auto">
          <a:xfrm>
            <a:off x="4851718" y="3400963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0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36345" y="4254028"/>
            <a:ext cx="5119311" cy="52322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在此单击添加您的标题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6738" y="2038037"/>
            <a:ext cx="84185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effectLst>
                  <a:outerShdw blurRad="50800" dist="38100" algn="tl" rotWithShape="0">
                    <a:prstClr val="black">
                      <a:alpha val="90000"/>
                    </a:prstClr>
                  </a:outerShdw>
                </a:effectLst>
                <a:latin typeface="+mj-lt"/>
              </a:rPr>
              <a:t>PART.03</a:t>
            </a:r>
            <a:endParaRPr lang="en-US" altLang="zh-CN" sz="8000" dirty="0">
              <a:solidFill>
                <a:schemeClr val="bg1"/>
              </a:solidFill>
              <a:effectLst>
                <a:outerShdw blurRad="50800" dist="38100" algn="tl" rotWithShape="0">
                  <a:prstClr val="black">
                    <a:alpha val="90000"/>
                  </a:prstClr>
                </a:outerShdw>
              </a:effectLst>
              <a:latin typeface="+mj-lt"/>
            </a:endParaRPr>
          </a:p>
        </p:txBody>
      </p:sp>
      <p:sp useBgFill="1">
        <p:nvSpPr>
          <p:cNvPr id="9" name="文本框 8"/>
          <p:cNvSpPr txBox="1"/>
          <p:nvPr/>
        </p:nvSpPr>
        <p:spPr>
          <a:xfrm>
            <a:off x="2162979" y="3122025"/>
            <a:ext cx="7866043" cy="30284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THE USER CAN DEMONSTRATE ON A PROJECTOR OR COMPUTER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6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34001" y="1976964"/>
            <a:ext cx="9323994" cy="1497301"/>
            <a:chOff x="-1123401" y="2523132"/>
            <a:chExt cx="11282031" cy="1811734"/>
          </a:xfrm>
        </p:grpSpPr>
        <p:sp>
          <p:nvSpPr>
            <p:cNvPr id="24" name="Freeform 23"/>
            <p:cNvSpPr/>
            <p:nvPr/>
          </p:nvSpPr>
          <p:spPr>
            <a:xfrm>
              <a:off x="2032598" y="2523132"/>
              <a:ext cx="1811734" cy="1811734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6122" tIns="316122" rIns="316122" bIns="316122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4000" kern="1200">
                <a:cs typeface="Arial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992213" y="2903596"/>
              <a:ext cx="1050805" cy="1050805"/>
            </a:xfrm>
            <a:custGeom>
              <a:avLst/>
              <a:gdLst>
                <a:gd name="connsiteX0" fmla="*/ 139284 w 1050805"/>
                <a:gd name="connsiteY0" fmla="*/ 401828 h 1050805"/>
                <a:gd name="connsiteX1" fmla="*/ 401828 w 1050805"/>
                <a:gd name="connsiteY1" fmla="*/ 401828 h 1050805"/>
                <a:gd name="connsiteX2" fmla="*/ 401828 w 1050805"/>
                <a:gd name="connsiteY2" fmla="*/ 139284 h 1050805"/>
                <a:gd name="connsiteX3" fmla="*/ 648977 w 1050805"/>
                <a:gd name="connsiteY3" fmla="*/ 139284 h 1050805"/>
                <a:gd name="connsiteX4" fmla="*/ 648977 w 1050805"/>
                <a:gd name="connsiteY4" fmla="*/ 401828 h 1050805"/>
                <a:gd name="connsiteX5" fmla="*/ 911521 w 1050805"/>
                <a:gd name="connsiteY5" fmla="*/ 401828 h 1050805"/>
                <a:gd name="connsiteX6" fmla="*/ 911521 w 1050805"/>
                <a:gd name="connsiteY6" fmla="*/ 648977 h 1050805"/>
                <a:gd name="connsiteX7" fmla="*/ 648977 w 1050805"/>
                <a:gd name="connsiteY7" fmla="*/ 648977 h 1050805"/>
                <a:gd name="connsiteX8" fmla="*/ 648977 w 1050805"/>
                <a:gd name="connsiteY8" fmla="*/ 911521 h 1050805"/>
                <a:gd name="connsiteX9" fmla="*/ 401828 w 1050805"/>
                <a:gd name="connsiteY9" fmla="*/ 911521 h 1050805"/>
                <a:gd name="connsiteX10" fmla="*/ 401828 w 1050805"/>
                <a:gd name="connsiteY10" fmla="*/ 648977 h 1050805"/>
                <a:gd name="connsiteX11" fmla="*/ 139284 w 1050805"/>
                <a:gd name="connsiteY11" fmla="*/ 648977 h 1050805"/>
                <a:gd name="connsiteX12" fmla="*/ 139284 w 1050805"/>
                <a:gd name="connsiteY12" fmla="*/ 401828 h 105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0805" h="1050805">
                  <a:moveTo>
                    <a:pt x="139284" y="401828"/>
                  </a:moveTo>
                  <a:lnTo>
                    <a:pt x="401828" y="401828"/>
                  </a:lnTo>
                  <a:lnTo>
                    <a:pt x="401828" y="139284"/>
                  </a:lnTo>
                  <a:lnTo>
                    <a:pt x="648977" y="139284"/>
                  </a:lnTo>
                  <a:lnTo>
                    <a:pt x="648977" y="401828"/>
                  </a:lnTo>
                  <a:lnTo>
                    <a:pt x="911521" y="401828"/>
                  </a:lnTo>
                  <a:lnTo>
                    <a:pt x="911521" y="648977"/>
                  </a:lnTo>
                  <a:lnTo>
                    <a:pt x="648977" y="648977"/>
                  </a:lnTo>
                  <a:lnTo>
                    <a:pt x="648977" y="911521"/>
                  </a:lnTo>
                  <a:lnTo>
                    <a:pt x="401828" y="911521"/>
                  </a:lnTo>
                  <a:lnTo>
                    <a:pt x="401828" y="648977"/>
                  </a:lnTo>
                  <a:lnTo>
                    <a:pt x="139284" y="648977"/>
                  </a:lnTo>
                  <a:lnTo>
                    <a:pt x="139284" y="401828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284" tIns="401828" rIns="139284" bIns="40182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700" kern="1200">
                <a:cs typeface="Arial" panose="020B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190131" y="2523132"/>
              <a:ext cx="1811734" cy="1811734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6122" tIns="316122" rIns="316122" bIns="316122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4000" kern="1200">
                <a:cs typeface="Arial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7148978" y="2903596"/>
              <a:ext cx="1050805" cy="1050805"/>
            </a:xfrm>
            <a:custGeom>
              <a:avLst/>
              <a:gdLst>
                <a:gd name="connsiteX0" fmla="*/ 139284 w 1050805"/>
                <a:gd name="connsiteY0" fmla="*/ 216466 h 1050805"/>
                <a:gd name="connsiteX1" fmla="*/ 911521 w 1050805"/>
                <a:gd name="connsiteY1" fmla="*/ 216466 h 1050805"/>
                <a:gd name="connsiteX2" fmla="*/ 911521 w 1050805"/>
                <a:gd name="connsiteY2" fmla="*/ 463615 h 1050805"/>
                <a:gd name="connsiteX3" fmla="*/ 139284 w 1050805"/>
                <a:gd name="connsiteY3" fmla="*/ 463615 h 1050805"/>
                <a:gd name="connsiteX4" fmla="*/ 139284 w 1050805"/>
                <a:gd name="connsiteY4" fmla="*/ 216466 h 1050805"/>
                <a:gd name="connsiteX5" fmla="*/ 139284 w 1050805"/>
                <a:gd name="connsiteY5" fmla="*/ 587190 h 1050805"/>
                <a:gd name="connsiteX6" fmla="*/ 911521 w 1050805"/>
                <a:gd name="connsiteY6" fmla="*/ 587190 h 1050805"/>
                <a:gd name="connsiteX7" fmla="*/ 911521 w 1050805"/>
                <a:gd name="connsiteY7" fmla="*/ 834339 h 1050805"/>
                <a:gd name="connsiteX8" fmla="*/ 139284 w 1050805"/>
                <a:gd name="connsiteY8" fmla="*/ 834339 h 1050805"/>
                <a:gd name="connsiteX9" fmla="*/ 139284 w 1050805"/>
                <a:gd name="connsiteY9" fmla="*/ 587190 h 105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805" h="1050805">
                  <a:moveTo>
                    <a:pt x="139284" y="216466"/>
                  </a:moveTo>
                  <a:lnTo>
                    <a:pt x="911521" y="216466"/>
                  </a:lnTo>
                  <a:lnTo>
                    <a:pt x="911521" y="463615"/>
                  </a:lnTo>
                  <a:lnTo>
                    <a:pt x="139284" y="463615"/>
                  </a:lnTo>
                  <a:lnTo>
                    <a:pt x="139284" y="216466"/>
                  </a:lnTo>
                  <a:close/>
                  <a:moveTo>
                    <a:pt x="139284" y="587190"/>
                  </a:moveTo>
                  <a:lnTo>
                    <a:pt x="911521" y="587190"/>
                  </a:lnTo>
                  <a:lnTo>
                    <a:pt x="911521" y="834339"/>
                  </a:lnTo>
                  <a:lnTo>
                    <a:pt x="139284" y="834339"/>
                  </a:lnTo>
                  <a:lnTo>
                    <a:pt x="139284" y="5871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284" tIns="216466" rIns="139284" bIns="216466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4400" kern="1200">
                <a:cs typeface="Arial" panose="020B060402020202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8346896" y="2523132"/>
              <a:ext cx="1811734" cy="1811734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6122" tIns="316122" rIns="316122" bIns="316122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4000" kern="1200">
                <a:cs typeface="Arial" panose="020B0604020202020204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-1123401" y="2523132"/>
              <a:ext cx="1811734" cy="1811734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6122" tIns="316122" rIns="316122" bIns="316122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4000" kern="1200">
                <a:cs typeface="Arial" panose="020B060402020202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35447" y="2903596"/>
              <a:ext cx="1050805" cy="1050805"/>
            </a:xfrm>
            <a:custGeom>
              <a:avLst/>
              <a:gdLst>
                <a:gd name="connsiteX0" fmla="*/ 139284 w 1050805"/>
                <a:gd name="connsiteY0" fmla="*/ 401828 h 1050805"/>
                <a:gd name="connsiteX1" fmla="*/ 401828 w 1050805"/>
                <a:gd name="connsiteY1" fmla="*/ 401828 h 1050805"/>
                <a:gd name="connsiteX2" fmla="*/ 401828 w 1050805"/>
                <a:gd name="connsiteY2" fmla="*/ 139284 h 1050805"/>
                <a:gd name="connsiteX3" fmla="*/ 648977 w 1050805"/>
                <a:gd name="connsiteY3" fmla="*/ 139284 h 1050805"/>
                <a:gd name="connsiteX4" fmla="*/ 648977 w 1050805"/>
                <a:gd name="connsiteY4" fmla="*/ 401828 h 1050805"/>
                <a:gd name="connsiteX5" fmla="*/ 911521 w 1050805"/>
                <a:gd name="connsiteY5" fmla="*/ 401828 h 1050805"/>
                <a:gd name="connsiteX6" fmla="*/ 911521 w 1050805"/>
                <a:gd name="connsiteY6" fmla="*/ 648977 h 1050805"/>
                <a:gd name="connsiteX7" fmla="*/ 648977 w 1050805"/>
                <a:gd name="connsiteY7" fmla="*/ 648977 h 1050805"/>
                <a:gd name="connsiteX8" fmla="*/ 648977 w 1050805"/>
                <a:gd name="connsiteY8" fmla="*/ 911521 h 1050805"/>
                <a:gd name="connsiteX9" fmla="*/ 401828 w 1050805"/>
                <a:gd name="connsiteY9" fmla="*/ 911521 h 1050805"/>
                <a:gd name="connsiteX10" fmla="*/ 401828 w 1050805"/>
                <a:gd name="connsiteY10" fmla="*/ 648977 h 1050805"/>
                <a:gd name="connsiteX11" fmla="*/ 139284 w 1050805"/>
                <a:gd name="connsiteY11" fmla="*/ 648977 h 1050805"/>
                <a:gd name="connsiteX12" fmla="*/ 139284 w 1050805"/>
                <a:gd name="connsiteY12" fmla="*/ 401828 h 105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0805" h="1050805">
                  <a:moveTo>
                    <a:pt x="139284" y="401828"/>
                  </a:moveTo>
                  <a:lnTo>
                    <a:pt x="401828" y="401828"/>
                  </a:lnTo>
                  <a:lnTo>
                    <a:pt x="401828" y="139284"/>
                  </a:lnTo>
                  <a:lnTo>
                    <a:pt x="648977" y="139284"/>
                  </a:lnTo>
                  <a:lnTo>
                    <a:pt x="648977" y="401828"/>
                  </a:lnTo>
                  <a:lnTo>
                    <a:pt x="911521" y="401828"/>
                  </a:lnTo>
                  <a:lnTo>
                    <a:pt x="911521" y="648977"/>
                  </a:lnTo>
                  <a:lnTo>
                    <a:pt x="648977" y="648977"/>
                  </a:lnTo>
                  <a:lnTo>
                    <a:pt x="648977" y="911521"/>
                  </a:lnTo>
                  <a:lnTo>
                    <a:pt x="401828" y="911521"/>
                  </a:lnTo>
                  <a:lnTo>
                    <a:pt x="401828" y="648977"/>
                  </a:lnTo>
                  <a:lnTo>
                    <a:pt x="139284" y="648977"/>
                  </a:lnTo>
                  <a:lnTo>
                    <a:pt x="139284" y="401828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284" tIns="401828" rIns="139284" bIns="40182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700" kern="1200"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19482" y="2436521"/>
            <a:ext cx="526320" cy="561856"/>
            <a:chOff x="9159867" y="1647822"/>
            <a:chExt cx="434975" cy="464343"/>
          </a:xfrm>
          <a:solidFill>
            <a:schemeClr val="bg2"/>
          </a:solidFill>
        </p:grpSpPr>
        <p:sp>
          <p:nvSpPr>
            <p:cNvPr id="21" name="AutoShape 78"/>
            <p:cNvSpPr/>
            <p:nvPr/>
          </p:nvSpPr>
          <p:spPr bwMode="auto">
            <a:xfrm>
              <a:off x="9159867" y="1647822"/>
              <a:ext cx="434975" cy="464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79"/>
            <p:cNvSpPr/>
            <p:nvPr/>
          </p:nvSpPr>
          <p:spPr bwMode="auto">
            <a:xfrm>
              <a:off x="9217799" y="1705764"/>
              <a:ext cx="319088" cy="290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23" name="AutoShape 80"/>
            <p:cNvSpPr/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728424" y="2444684"/>
            <a:ext cx="561857" cy="561856"/>
            <a:chOff x="8216099" y="1647817"/>
            <a:chExt cx="464344" cy="464342"/>
          </a:xfrm>
          <a:solidFill>
            <a:schemeClr val="bg2"/>
          </a:solidFill>
        </p:grpSpPr>
        <p:sp>
          <p:nvSpPr>
            <p:cNvPr id="19" name="AutoShape 81"/>
            <p:cNvSpPr/>
            <p:nvPr/>
          </p:nvSpPr>
          <p:spPr bwMode="auto">
            <a:xfrm>
              <a:off x="8216099" y="1647817"/>
              <a:ext cx="464344" cy="4643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20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19038" y="2461972"/>
            <a:ext cx="562817" cy="527281"/>
            <a:chOff x="5368132" y="3540125"/>
            <a:chExt cx="465138" cy="435769"/>
          </a:xfrm>
          <a:solidFill>
            <a:schemeClr val="bg2"/>
          </a:solidFill>
        </p:grpSpPr>
        <p:sp>
          <p:nvSpPr>
            <p:cNvPr id="17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8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0623" y="2506152"/>
            <a:ext cx="561856" cy="438920"/>
            <a:chOff x="2581271" y="1710532"/>
            <a:chExt cx="464343" cy="362744"/>
          </a:xfrm>
          <a:solidFill>
            <a:schemeClr val="bg2"/>
          </a:solidFill>
        </p:grpSpPr>
        <p:sp>
          <p:nvSpPr>
            <p:cNvPr id="10" name="AutoShape 140"/>
            <p:cNvSpPr/>
            <p:nvPr/>
          </p:nvSpPr>
          <p:spPr bwMode="auto">
            <a:xfrm>
              <a:off x="2639213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1" name="AutoShape 141"/>
            <p:cNvSpPr/>
            <p:nvPr/>
          </p:nvSpPr>
          <p:spPr bwMode="auto">
            <a:xfrm>
              <a:off x="2581271" y="1710532"/>
              <a:ext cx="464343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2" name="AutoShape 142"/>
            <p:cNvSpPr/>
            <p:nvPr/>
          </p:nvSpPr>
          <p:spPr bwMode="auto">
            <a:xfrm>
              <a:off x="2944015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3" name="AutoShape 143"/>
            <p:cNvSpPr/>
            <p:nvPr/>
          </p:nvSpPr>
          <p:spPr bwMode="auto">
            <a:xfrm>
              <a:off x="2929728" y="1971671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4" name="AutoShape 144"/>
            <p:cNvSpPr/>
            <p:nvPr/>
          </p:nvSpPr>
          <p:spPr bwMode="auto">
            <a:xfrm>
              <a:off x="2944015" y="1928018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5" name="AutoShape 145"/>
            <p:cNvSpPr/>
            <p:nvPr/>
          </p:nvSpPr>
          <p:spPr bwMode="auto">
            <a:xfrm>
              <a:off x="2944017" y="1885155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6" name="AutoShape 146"/>
            <p:cNvSpPr/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cs typeface="Arial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47" name="TextBox 18"/>
          <p:cNvSpPr txBox="1"/>
          <p:nvPr/>
        </p:nvSpPr>
        <p:spPr>
          <a:xfrm flipH="1">
            <a:off x="1311107" y="384892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a typeface="Roboto Black" panose="02000000000000000000" charset="0"/>
                <a:cs typeface="Roboto Black" panose="02000000000000000000" charset="0"/>
              </a:rPr>
              <a:t>PRESENT</a:t>
            </a:r>
          </a:p>
        </p:txBody>
      </p:sp>
      <p:sp>
        <p:nvSpPr>
          <p:cNvPr id="48" name="矩形 47"/>
          <p:cNvSpPr/>
          <p:nvPr/>
        </p:nvSpPr>
        <p:spPr>
          <a:xfrm>
            <a:off x="1312438" y="4253044"/>
            <a:ext cx="1933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OF THIS SCHEME, WE THANK YOU FOR YOUR READING, THE PROPOSAL</a:t>
            </a:r>
          </a:p>
        </p:txBody>
      </p:sp>
      <p:sp>
        <p:nvSpPr>
          <p:cNvPr id="50" name="TextBox 18"/>
          <p:cNvSpPr txBox="1"/>
          <p:nvPr/>
        </p:nvSpPr>
        <p:spPr>
          <a:xfrm flipH="1">
            <a:off x="3920957" y="384892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a typeface="Roboto Black" panose="02000000000000000000" charset="0"/>
                <a:cs typeface="Roboto Black" panose="02000000000000000000" charset="0"/>
              </a:rPr>
              <a:t>PRESENT</a:t>
            </a:r>
          </a:p>
        </p:txBody>
      </p:sp>
      <p:sp>
        <p:nvSpPr>
          <p:cNvPr id="62" name="矩形 61"/>
          <p:cNvSpPr/>
          <p:nvPr/>
        </p:nvSpPr>
        <p:spPr>
          <a:xfrm>
            <a:off x="3922288" y="4253044"/>
            <a:ext cx="1933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OF THIS SCHEME, WE THANK YOU FOR YOUR READING, THE PROPOSAL</a:t>
            </a:r>
          </a:p>
        </p:txBody>
      </p:sp>
      <p:sp>
        <p:nvSpPr>
          <p:cNvPr id="64" name="TextBox 18"/>
          <p:cNvSpPr txBox="1"/>
          <p:nvPr/>
        </p:nvSpPr>
        <p:spPr>
          <a:xfrm flipH="1">
            <a:off x="6530807" y="384892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ea typeface="Roboto Black" panose="02000000000000000000" charset="0"/>
                <a:cs typeface="Roboto Black" panose="02000000000000000000" charset="0"/>
              </a:rPr>
              <a:t>PRESENT</a:t>
            </a:r>
            <a:endParaRPr lang="en-US" sz="2400" b="1" dirty="0"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32138" y="4253044"/>
            <a:ext cx="1933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OF THIS SCHEME, WE THANK YOU FOR YOUR READING, </a:t>
            </a:r>
            <a:r>
              <a:rPr lang="en-US" altLang="zh-CN" sz="1200"/>
              <a:t>THE PROPOSAL</a:t>
            </a:r>
            <a:endParaRPr lang="en-US" altLang="zh-CN" sz="1200" dirty="0"/>
          </a:p>
        </p:txBody>
      </p:sp>
      <p:sp>
        <p:nvSpPr>
          <p:cNvPr id="67" name="TextBox 18"/>
          <p:cNvSpPr txBox="1"/>
          <p:nvPr/>
        </p:nvSpPr>
        <p:spPr>
          <a:xfrm flipH="1">
            <a:off x="9140657" y="384892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ea typeface="Roboto Black" panose="02000000000000000000" charset="0"/>
                <a:cs typeface="Roboto Black" panose="02000000000000000000" charset="0"/>
              </a:rPr>
              <a:t>PRESENT</a:t>
            </a:r>
            <a:endParaRPr lang="en-US" sz="2400" b="1" dirty="0"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141988" y="4253044"/>
            <a:ext cx="1933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OF THIS SCHEME, WE THANK YOU FOR YOUR READING, </a:t>
            </a:r>
            <a:r>
              <a:rPr lang="en-US" altLang="zh-CN" sz="1200"/>
              <a:t>THE PROPOSAL</a:t>
            </a:r>
            <a:endParaRPr lang="en-US" altLang="zh-CN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12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4"/>
          <p:cNvSpPr>
            <a:spLocks noChangeAspect="1"/>
          </p:cNvSpPr>
          <p:nvPr/>
        </p:nvSpPr>
        <p:spPr bwMode="auto">
          <a:xfrm>
            <a:off x="2496457" y="1813615"/>
            <a:ext cx="754742" cy="964924"/>
          </a:xfrm>
          <a:custGeom>
            <a:avLst/>
            <a:gdLst/>
            <a:ahLst/>
            <a:cxnLst/>
            <a:rect l="l" t="t" r="r" b="b"/>
            <a:pathLst>
              <a:path w="2232248" h="2853888">
                <a:moveTo>
                  <a:pt x="1116124" y="218579"/>
                </a:moveTo>
                <a:cubicBezTo>
                  <a:pt x="661639" y="218579"/>
                  <a:pt x="293207" y="587011"/>
                  <a:pt x="293207" y="1041496"/>
                </a:cubicBezTo>
                <a:cubicBezTo>
                  <a:pt x="293207" y="1495981"/>
                  <a:pt x="661639" y="1864413"/>
                  <a:pt x="1116124" y="1864413"/>
                </a:cubicBezTo>
                <a:cubicBezTo>
                  <a:pt x="1570609" y="1864413"/>
                  <a:pt x="1939041" y="1495981"/>
                  <a:pt x="1939041" y="1041496"/>
                </a:cubicBezTo>
                <a:cubicBezTo>
                  <a:pt x="1939041" y="587011"/>
                  <a:pt x="1570609" y="218579"/>
                  <a:pt x="1116124" y="218579"/>
                </a:cubicBezTo>
                <a:close/>
                <a:moveTo>
                  <a:pt x="1116124" y="0"/>
                </a:moveTo>
                <a:cubicBezTo>
                  <a:pt x="1732542" y="0"/>
                  <a:pt x="2232248" y="505394"/>
                  <a:pt x="2232248" y="1128828"/>
                </a:cubicBezTo>
                <a:cubicBezTo>
                  <a:pt x="2232248" y="1450189"/>
                  <a:pt x="2099473" y="1740187"/>
                  <a:pt x="1884839" y="1944139"/>
                </a:cubicBezTo>
                <a:lnTo>
                  <a:pt x="1115514" y="2853888"/>
                </a:lnTo>
                <a:lnTo>
                  <a:pt x="343249" y="1940667"/>
                </a:lnTo>
                <a:cubicBezTo>
                  <a:pt x="287293" y="1888725"/>
                  <a:pt x="237960" y="1829860"/>
                  <a:pt x="195468" y="1765912"/>
                </a:cubicBezTo>
                <a:lnTo>
                  <a:pt x="193669" y="1763785"/>
                </a:lnTo>
                <a:lnTo>
                  <a:pt x="193731" y="1763785"/>
                </a:lnTo>
                <a:cubicBezTo>
                  <a:pt x="71337" y="1583088"/>
                  <a:pt x="0" y="1364383"/>
                  <a:pt x="0" y="1128828"/>
                </a:cubicBezTo>
                <a:cubicBezTo>
                  <a:pt x="0" y="505394"/>
                  <a:pt x="499706" y="0"/>
                  <a:pt x="111612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597024" y="2902695"/>
            <a:ext cx="2553608" cy="957929"/>
            <a:chOff x="7266460" y="2077593"/>
            <a:chExt cx="2553608" cy="957929"/>
          </a:xfrm>
        </p:grpSpPr>
        <p:sp>
          <p:nvSpPr>
            <p:cNvPr id="15" name="文本框 14"/>
            <p:cNvSpPr txBox="1"/>
            <p:nvPr/>
          </p:nvSpPr>
          <p:spPr>
            <a:xfrm>
              <a:off x="7266460" y="2077593"/>
              <a:ext cx="2553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标题添加此处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98819" y="2463058"/>
              <a:ext cx="2288891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千库网是国内深受用户欢迎的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PNG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图片素材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网站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…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8965" y="2001590"/>
            <a:ext cx="52972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rPr>
              <a:t>01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椭圆 14"/>
          <p:cNvSpPr>
            <a:spLocks noChangeAspect="1"/>
          </p:cNvSpPr>
          <p:nvPr/>
        </p:nvSpPr>
        <p:spPr bwMode="auto">
          <a:xfrm>
            <a:off x="5719264" y="1813615"/>
            <a:ext cx="754742" cy="964924"/>
          </a:xfrm>
          <a:custGeom>
            <a:avLst/>
            <a:gdLst/>
            <a:ahLst/>
            <a:cxnLst/>
            <a:rect l="l" t="t" r="r" b="b"/>
            <a:pathLst>
              <a:path w="2232248" h="2853888">
                <a:moveTo>
                  <a:pt x="1116124" y="218579"/>
                </a:moveTo>
                <a:cubicBezTo>
                  <a:pt x="661639" y="218579"/>
                  <a:pt x="293207" y="587011"/>
                  <a:pt x="293207" y="1041496"/>
                </a:cubicBezTo>
                <a:cubicBezTo>
                  <a:pt x="293207" y="1495981"/>
                  <a:pt x="661639" y="1864413"/>
                  <a:pt x="1116124" y="1864413"/>
                </a:cubicBezTo>
                <a:cubicBezTo>
                  <a:pt x="1570609" y="1864413"/>
                  <a:pt x="1939041" y="1495981"/>
                  <a:pt x="1939041" y="1041496"/>
                </a:cubicBezTo>
                <a:cubicBezTo>
                  <a:pt x="1939041" y="587011"/>
                  <a:pt x="1570609" y="218579"/>
                  <a:pt x="1116124" y="218579"/>
                </a:cubicBezTo>
                <a:close/>
                <a:moveTo>
                  <a:pt x="1116124" y="0"/>
                </a:moveTo>
                <a:cubicBezTo>
                  <a:pt x="1732542" y="0"/>
                  <a:pt x="2232248" y="505394"/>
                  <a:pt x="2232248" y="1128828"/>
                </a:cubicBezTo>
                <a:cubicBezTo>
                  <a:pt x="2232248" y="1450189"/>
                  <a:pt x="2099473" y="1740187"/>
                  <a:pt x="1884839" y="1944139"/>
                </a:cubicBezTo>
                <a:lnTo>
                  <a:pt x="1115514" y="2853888"/>
                </a:lnTo>
                <a:lnTo>
                  <a:pt x="343249" y="1940667"/>
                </a:lnTo>
                <a:cubicBezTo>
                  <a:pt x="287293" y="1888725"/>
                  <a:pt x="237960" y="1829860"/>
                  <a:pt x="195468" y="1765912"/>
                </a:cubicBezTo>
                <a:lnTo>
                  <a:pt x="193669" y="1763785"/>
                </a:lnTo>
                <a:lnTo>
                  <a:pt x="193731" y="1763785"/>
                </a:lnTo>
                <a:cubicBezTo>
                  <a:pt x="71337" y="1583088"/>
                  <a:pt x="0" y="1364383"/>
                  <a:pt x="0" y="1128828"/>
                </a:cubicBezTo>
                <a:cubicBezTo>
                  <a:pt x="0" y="505394"/>
                  <a:pt x="499706" y="0"/>
                  <a:pt x="1116124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819586" y="2902695"/>
            <a:ext cx="2553608" cy="934205"/>
            <a:chOff x="7266460" y="2077593"/>
            <a:chExt cx="2553608" cy="934205"/>
          </a:xfrm>
        </p:grpSpPr>
        <p:sp>
          <p:nvSpPr>
            <p:cNvPr id="18" name="文本框 17"/>
            <p:cNvSpPr txBox="1"/>
            <p:nvPr/>
          </p:nvSpPr>
          <p:spPr>
            <a:xfrm>
              <a:off x="7266460" y="2077593"/>
              <a:ext cx="2553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标题添加此处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98819" y="2463058"/>
              <a:ext cx="2288891" cy="5487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千库网是国内深受用户欢迎的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PNG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图片素材网站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…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831772" y="2001590"/>
            <a:ext cx="52972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rPr>
              <a:t>02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椭圆 14"/>
          <p:cNvSpPr>
            <a:spLocks noChangeAspect="1"/>
          </p:cNvSpPr>
          <p:nvPr/>
        </p:nvSpPr>
        <p:spPr bwMode="auto">
          <a:xfrm>
            <a:off x="8940166" y="1813615"/>
            <a:ext cx="754742" cy="964924"/>
          </a:xfrm>
          <a:custGeom>
            <a:avLst/>
            <a:gdLst/>
            <a:ahLst/>
            <a:cxnLst/>
            <a:rect l="l" t="t" r="r" b="b"/>
            <a:pathLst>
              <a:path w="2232248" h="2853888">
                <a:moveTo>
                  <a:pt x="1116124" y="218579"/>
                </a:moveTo>
                <a:cubicBezTo>
                  <a:pt x="661639" y="218579"/>
                  <a:pt x="293207" y="587011"/>
                  <a:pt x="293207" y="1041496"/>
                </a:cubicBezTo>
                <a:cubicBezTo>
                  <a:pt x="293207" y="1495981"/>
                  <a:pt x="661639" y="1864413"/>
                  <a:pt x="1116124" y="1864413"/>
                </a:cubicBezTo>
                <a:cubicBezTo>
                  <a:pt x="1570609" y="1864413"/>
                  <a:pt x="1939041" y="1495981"/>
                  <a:pt x="1939041" y="1041496"/>
                </a:cubicBezTo>
                <a:cubicBezTo>
                  <a:pt x="1939041" y="587011"/>
                  <a:pt x="1570609" y="218579"/>
                  <a:pt x="1116124" y="218579"/>
                </a:cubicBezTo>
                <a:close/>
                <a:moveTo>
                  <a:pt x="1116124" y="0"/>
                </a:moveTo>
                <a:cubicBezTo>
                  <a:pt x="1732542" y="0"/>
                  <a:pt x="2232248" y="505394"/>
                  <a:pt x="2232248" y="1128828"/>
                </a:cubicBezTo>
                <a:cubicBezTo>
                  <a:pt x="2232248" y="1450189"/>
                  <a:pt x="2099473" y="1740187"/>
                  <a:pt x="1884839" y="1944139"/>
                </a:cubicBezTo>
                <a:lnTo>
                  <a:pt x="1115514" y="2853888"/>
                </a:lnTo>
                <a:lnTo>
                  <a:pt x="343249" y="1940667"/>
                </a:lnTo>
                <a:cubicBezTo>
                  <a:pt x="287293" y="1888725"/>
                  <a:pt x="237960" y="1829860"/>
                  <a:pt x="195468" y="1765912"/>
                </a:cubicBezTo>
                <a:lnTo>
                  <a:pt x="193669" y="1763785"/>
                </a:lnTo>
                <a:lnTo>
                  <a:pt x="193731" y="1763785"/>
                </a:lnTo>
                <a:cubicBezTo>
                  <a:pt x="71337" y="1583088"/>
                  <a:pt x="0" y="1364383"/>
                  <a:pt x="0" y="1128828"/>
                </a:cubicBezTo>
                <a:cubicBezTo>
                  <a:pt x="0" y="505394"/>
                  <a:pt x="499706" y="0"/>
                  <a:pt x="111612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040735" y="2902695"/>
            <a:ext cx="2553608" cy="934205"/>
            <a:chOff x="7266460" y="2077593"/>
            <a:chExt cx="2553608" cy="934205"/>
          </a:xfrm>
        </p:grpSpPr>
        <p:sp>
          <p:nvSpPr>
            <p:cNvPr id="21" name="文本框 20"/>
            <p:cNvSpPr txBox="1"/>
            <p:nvPr/>
          </p:nvSpPr>
          <p:spPr>
            <a:xfrm>
              <a:off x="7266460" y="2077593"/>
              <a:ext cx="2553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标题添加此处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98819" y="2463058"/>
              <a:ext cx="2288891" cy="5487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千库网是国内深受用户欢迎的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PNG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图片素材网站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…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052674" y="2001590"/>
            <a:ext cx="52972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rPr>
              <a:t>03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椭圆 14"/>
          <p:cNvSpPr>
            <a:spLocks noChangeAspect="1"/>
          </p:cNvSpPr>
          <p:nvPr/>
        </p:nvSpPr>
        <p:spPr bwMode="auto">
          <a:xfrm>
            <a:off x="2496457" y="3981964"/>
            <a:ext cx="754742" cy="964924"/>
          </a:xfrm>
          <a:custGeom>
            <a:avLst/>
            <a:gdLst/>
            <a:ahLst/>
            <a:cxnLst/>
            <a:rect l="l" t="t" r="r" b="b"/>
            <a:pathLst>
              <a:path w="2232248" h="2853888">
                <a:moveTo>
                  <a:pt x="1116124" y="218579"/>
                </a:moveTo>
                <a:cubicBezTo>
                  <a:pt x="661639" y="218579"/>
                  <a:pt x="293207" y="587011"/>
                  <a:pt x="293207" y="1041496"/>
                </a:cubicBezTo>
                <a:cubicBezTo>
                  <a:pt x="293207" y="1495981"/>
                  <a:pt x="661639" y="1864413"/>
                  <a:pt x="1116124" y="1864413"/>
                </a:cubicBezTo>
                <a:cubicBezTo>
                  <a:pt x="1570609" y="1864413"/>
                  <a:pt x="1939041" y="1495981"/>
                  <a:pt x="1939041" y="1041496"/>
                </a:cubicBezTo>
                <a:cubicBezTo>
                  <a:pt x="1939041" y="587011"/>
                  <a:pt x="1570609" y="218579"/>
                  <a:pt x="1116124" y="218579"/>
                </a:cubicBezTo>
                <a:close/>
                <a:moveTo>
                  <a:pt x="1116124" y="0"/>
                </a:moveTo>
                <a:cubicBezTo>
                  <a:pt x="1732542" y="0"/>
                  <a:pt x="2232248" y="505394"/>
                  <a:pt x="2232248" y="1128828"/>
                </a:cubicBezTo>
                <a:cubicBezTo>
                  <a:pt x="2232248" y="1450189"/>
                  <a:pt x="2099473" y="1740187"/>
                  <a:pt x="1884839" y="1944139"/>
                </a:cubicBezTo>
                <a:lnTo>
                  <a:pt x="1115514" y="2853888"/>
                </a:lnTo>
                <a:lnTo>
                  <a:pt x="343249" y="1940667"/>
                </a:lnTo>
                <a:cubicBezTo>
                  <a:pt x="287293" y="1888725"/>
                  <a:pt x="237960" y="1829860"/>
                  <a:pt x="195468" y="1765912"/>
                </a:cubicBezTo>
                <a:lnTo>
                  <a:pt x="193669" y="1763785"/>
                </a:lnTo>
                <a:lnTo>
                  <a:pt x="193731" y="1763785"/>
                </a:lnTo>
                <a:cubicBezTo>
                  <a:pt x="71337" y="1583088"/>
                  <a:pt x="0" y="1364383"/>
                  <a:pt x="0" y="1128828"/>
                </a:cubicBezTo>
                <a:cubicBezTo>
                  <a:pt x="0" y="505394"/>
                  <a:pt x="499706" y="0"/>
                  <a:pt x="1116124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97024" y="5018138"/>
            <a:ext cx="2553608" cy="934205"/>
            <a:chOff x="7266460" y="2077593"/>
            <a:chExt cx="2553608" cy="934205"/>
          </a:xfrm>
        </p:grpSpPr>
        <p:sp>
          <p:nvSpPr>
            <p:cNvPr id="24" name="文本框 23"/>
            <p:cNvSpPr txBox="1"/>
            <p:nvPr/>
          </p:nvSpPr>
          <p:spPr>
            <a:xfrm>
              <a:off x="7266460" y="2077593"/>
              <a:ext cx="2553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标题添加此处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98819" y="2463058"/>
              <a:ext cx="2288891" cy="5487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千库网是国内深受用户欢迎的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PNG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图片素材网站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…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2608965" y="4155317"/>
            <a:ext cx="52972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rPr>
              <a:t>4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819586" y="5018138"/>
            <a:ext cx="2553608" cy="934205"/>
            <a:chOff x="7266460" y="2077593"/>
            <a:chExt cx="2553608" cy="934205"/>
          </a:xfrm>
        </p:grpSpPr>
        <p:sp>
          <p:nvSpPr>
            <p:cNvPr id="27" name="文本框 26"/>
            <p:cNvSpPr txBox="1"/>
            <p:nvPr/>
          </p:nvSpPr>
          <p:spPr>
            <a:xfrm>
              <a:off x="7266460" y="2077593"/>
              <a:ext cx="2553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标题添加此处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398819" y="2463058"/>
              <a:ext cx="2288891" cy="5487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千库网是国内深受用户欢迎的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PNG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图片素材网站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…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6" name="椭圆 14"/>
          <p:cNvSpPr>
            <a:spLocks noChangeAspect="1"/>
          </p:cNvSpPr>
          <p:nvPr/>
        </p:nvSpPr>
        <p:spPr bwMode="auto">
          <a:xfrm>
            <a:off x="5719264" y="3981964"/>
            <a:ext cx="754742" cy="964924"/>
          </a:xfrm>
          <a:custGeom>
            <a:avLst/>
            <a:gdLst/>
            <a:ahLst/>
            <a:cxnLst/>
            <a:rect l="l" t="t" r="r" b="b"/>
            <a:pathLst>
              <a:path w="2232248" h="2853888">
                <a:moveTo>
                  <a:pt x="1116124" y="218579"/>
                </a:moveTo>
                <a:cubicBezTo>
                  <a:pt x="661639" y="218579"/>
                  <a:pt x="293207" y="587011"/>
                  <a:pt x="293207" y="1041496"/>
                </a:cubicBezTo>
                <a:cubicBezTo>
                  <a:pt x="293207" y="1495981"/>
                  <a:pt x="661639" y="1864413"/>
                  <a:pt x="1116124" y="1864413"/>
                </a:cubicBezTo>
                <a:cubicBezTo>
                  <a:pt x="1570609" y="1864413"/>
                  <a:pt x="1939041" y="1495981"/>
                  <a:pt x="1939041" y="1041496"/>
                </a:cubicBezTo>
                <a:cubicBezTo>
                  <a:pt x="1939041" y="587011"/>
                  <a:pt x="1570609" y="218579"/>
                  <a:pt x="1116124" y="218579"/>
                </a:cubicBezTo>
                <a:close/>
                <a:moveTo>
                  <a:pt x="1116124" y="0"/>
                </a:moveTo>
                <a:cubicBezTo>
                  <a:pt x="1732542" y="0"/>
                  <a:pt x="2232248" y="505394"/>
                  <a:pt x="2232248" y="1128828"/>
                </a:cubicBezTo>
                <a:cubicBezTo>
                  <a:pt x="2232248" y="1450189"/>
                  <a:pt x="2099473" y="1740187"/>
                  <a:pt x="1884839" y="1944139"/>
                </a:cubicBezTo>
                <a:lnTo>
                  <a:pt x="1115514" y="2853888"/>
                </a:lnTo>
                <a:lnTo>
                  <a:pt x="343249" y="1940667"/>
                </a:lnTo>
                <a:cubicBezTo>
                  <a:pt x="287293" y="1888725"/>
                  <a:pt x="237960" y="1829860"/>
                  <a:pt x="195468" y="1765912"/>
                </a:cubicBezTo>
                <a:lnTo>
                  <a:pt x="193669" y="1763785"/>
                </a:lnTo>
                <a:lnTo>
                  <a:pt x="193731" y="1763785"/>
                </a:lnTo>
                <a:cubicBezTo>
                  <a:pt x="71337" y="1583088"/>
                  <a:pt x="0" y="1364383"/>
                  <a:pt x="0" y="1128828"/>
                </a:cubicBezTo>
                <a:cubicBezTo>
                  <a:pt x="0" y="505394"/>
                  <a:pt x="499706" y="0"/>
                  <a:pt x="111612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31772" y="4155317"/>
            <a:ext cx="52972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rPr>
              <a:t>05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椭圆 14"/>
          <p:cNvSpPr>
            <a:spLocks noChangeAspect="1"/>
          </p:cNvSpPr>
          <p:nvPr/>
        </p:nvSpPr>
        <p:spPr bwMode="auto">
          <a:xfrm>
            <a:off x="8940801" y="3981964"/>
            <a:ext cx="754742" cy="964924"/>
          </a:xfrm>
          <a:custGeom>
            <a:avLst/>
            <a:gdLst/>
            <a:ahLst/>
            <a:cxnLst/>
            <a:rect l="l" t="t" r="r" b="b"/>
            <a:pathLst>
              <a:path w="2232248" h="2853888">
                <a:moveTo>
                  <a:pt x="1116124" y="218579"/>
                </a:moveTo>
                <a:cubicBezTo>
                  <a:pt x="661639" y="218579"/>
                  <a:pt x="293207" y="587011"/>
                  <a:pt x="293207" y="1041496"/>
                </a:cubicBezTo>
                <a:cubicBezTo>
                  <a:pt x="293207" y="1495981"/>
                  <a:pt x="661639" y="1864413"/>
                  <a:pt x="1116124" y="1864413"/>
                </a:cubicBezTo>
                <a:cubicBezTo>
                  <a:pt x="1570609" y="1864413"/>
                  <a:pt x="1939041" y="1495981"/>
                  <a:pt x="1939041" y="1041496"/>
                </a:cubicBezTo>
                <a:cubicBezTo>
                  <a:pt x="1939041" y="587011"/>
                  <a:pt x="1570609" y="218579"/>
                  <a:pt x="1116124" y="218579"/>
                </a:cubicBezTo>
                <a:close/>
                <a:moveTo>
                  <a:pt x="1116124" y="0"/>
                </a:moveTo>
                <a:cubicBezTo>
                  <a:pt x="1732542" y="0"/>
                  <a:pt x="2232248" y="505394"/>
                  <a:pt x="2232248" y="1128828"/>
                </a:cubicBezTo>
                <a:cubicBezTo>
                  <a:pt x="2232248" y="1450189"/>
                  <a:pt x="2099473" y="1740187"/>
                  <a:pt x="1884839" y="1944139"/>
                </a:cubicBezTo>
                <a:lnTo>
                  <a:pt x="1115514" y="2853888"/>
                </a:lnTo>
                <a:lnTo>
                  <a:pt x="343249" y="1940667"/>
                </a:lnTo>
                <a:cubicBezTo>
                  <a:pt x="287293" y="1888725"/>
                  <a:pt x="237960" y="1829860"/>
                  <a:pt x="195468" y="1765912"/>
                </a:cubicBezTo>
                <a:lnTo>
                  <a:pt x="193669" y="1763785"/>
                </a:lnTo>
                <a:lnTo>
                  <a:pt x="193731" y="1763785"/>
                </a:lnTo>
                <a:cubicBezTo>
                  <a:pt x="71337" y="1583088"/>
                  <a:pt x="0" y="1364383"/>
                  <a:pt x="0" y="1128828"/>
                </a:cubicBezTo>
                <a:cubicBezTo>
                  <a:pt x="0" y="505394"/>
                  <a:pt x="499706" y="0"/>
                  <a:pt x="1116124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041370" y="5018138"/>
            <a:ext cx="2553608" cy="934205"/>
            <a:chOff x="7266460" y="2077593"/>
            <a:chExt cx="2553608" cy="934205"/>
          </a:xfrm>
        </p:grpSpPr>
        <p:sp>
          <p:nvSpPr>
            <p:cNvPr id="30" name="文本框 29"/>
            <p:cNvSpPr txBox="1"/>
            <p:nvPr/>
          </p:nvSpPr>
          <p:spPr>
            <a:xfrm>
              <a:off x="7266460" y="2077593"/>
              <a:ext cx="2553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标题添加此处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398819" y="2463058"/>
              <a:ext cx="2288891" cy="5487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千库网是国内深受用户欢迎的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PNG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图片素材网站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…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9053309" y="4155317"/>
            <a:ext cx="52972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rPr>
              <a:t>06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08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箭头3"/>
          <p:cNvSpPr/>
          <p:nvPr/>
        </p:nvSpPr>
        <p:spPr bwMode="gray">
          <a:xfrm flipV="1">
            <a:off x="2520365" y="3500970"/>
            <a:ext cx="1608514" cy="187544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43">
              <a:defRPr/>
            </a:pPr>
            <a:endParaRPr lang="zh-CN" altLang="en-US" sz="1799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2" name="箭头2"/>
          <p:cNvSpPr/>
          <p:nvPr/>
        </p:nvSpPr>
        <p:spPr bwMode="gray">
          <a:xfrm rot="16200000">
            <a:off x="2944458" y="2809997"/>
            <a:ext cx="477589" cy="1911942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43">
              <a:defRPr/>
            </a:pPr>
            <a:endParaRPr lang="zh-CN" altLang="en-US" sz="1799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3" name="箭头1"/>
          <p:cNvSpPr/>
          <p:nvPr/>
        </p:nvSpPr>
        <p:spPr bwMode="gray">
          <a:xfrm>
            <a:off x="2510021" y="2057345"/>
            <a:ext cx="1608514" cy="187544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43">
              <a:defRPr/>
            </a:pPr>
            <a:endParaRPr lang="zh-CN" altLang="en-US" sz="1799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4" name="文本1"/>
          <p:cNvSpPr>
            <a:spLocks noChangeArrowheads="1"/>
          </p:cNvSpPr>
          <p:nvPr/>
        </p:nvSpPr>
        <p:spPr bwMode="gray">
          <a:xfrm>
            <a:off x="6887516" y="1701707"/>
            <a:ext cx="3379441" cy="1154998"/>
          </a:xfrm>
          <a:prstGeom prst="roundRect">
            <a:avLst>
              <a:gd name="adj" fmla="val 11505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99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点击添加文字，点击添加文字</a:t>
            </a:r>
            <a:endParaRPr lang="zh-CN" altLang="zh-CN" sz="1599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5" name="标题1"/>
          <p:cNvSpPr>
            <a:spLocks noChangeArrowheads="1"/>
          </p:cNvSpPr>
          <p:nvPr/>
        </p:nvSpPr>
        <p:spPr bwMode="gray">
          <a:xfrm>
            <a:off x="4229663" y="1701707"/>
            <a:ext cx="2657853" cy="1154998"/>
          </a:xfrm>
          <a:prstGeom prst="roundRect">
            <a:avLst>
              <a:gd name="adj" fmla="val 11921"/>
            </a:avLst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b="1" dirty="0">
                <a:solidFill>
                  <a:sysClr val="window" lastClr="FFFFFF">
                    <a:lumMod val="95000"/>
                  </a:sys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点击添加文本</a:t>
            </a:r>
            <a:endParaRPr lang="zh-CN" altLang="zh-CN" sz="1799" b="1" dirty="0">
              <a:solidFill>
                <a:sysClr val="window" lastClr="FFFFFF">
                  <a:lumMod val="95000"/>
                </a:sys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6" name="文本2"/>
          <p:cNvSpPr>
            <a:spLocks noChangeArrowheads="1"/>
          </p:cNvSpPr>
          <p:nvPr/>
        </p:nvSpPr>
        <p:spPr bwMode="gray">
          <a:xfrm>
            <a:off x="6887516" y="3137647"/>
            <a:ext cx="3379441" cy="1154998"/>
          </a:xfrm>
          <a:prstGeom prst="roundRect">
            <a:avLst>
              <a:gd name="adj" fmla="val 11505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599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99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599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点击添加文字，点击添加文字</a:t>
            </a:r>
            <a:endParaRPr lang="zh-CN" altLang="zh-CN" sz="1599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599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7" name="标题2"/>
          <p:cNvSpPr>
            <a:spLocks noChangeArrowheads="1"/>
          </p:cNvSpPr>
          <p:nvPr/>
        </p:nvSpPr>
        <p:spPr bwMode="gray">
          <a:xfrm>
            <a:off x="4242357" y="3137647"/>
            <a:ext cx="2645159" cy="1154998"/>
          </a:xfrm>
          <a:prstGeom prst="roundRect">
            <a:avLst>
              <a:gd name="adj" fmla="val 11921"/>
            </a:avLst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b="1" dirty="0">
                <a:solidFill>
                  <a:sysClr val="window" lastClr="FFFFFF">
                    <a:lumMod val="95000"/>
                  </a:sys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点击添加文本</a:t>
            </a:r>
            <a:endParaRPr lang="zh-CN" altLang="zh-CN" sz="1799" b="1" dirty="0">
              <a:solidFill>
                <a:sysClr val="window" lastClr="FFFFFF">
                  <a:lumMod val="95000"/>
                </a:sys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8" name="文本3"/>
          <p:cNvSpPr>
            <a:spLocks noChangeArrowheads="1"/>
          </p:cNvSpPr>
          <p:nvPr/>
        </p:nvSpPr>
        <p:spPr bwMode="ltGray">
          <a:xfrm>
            <a:off x="6887516" y="4587619"/>
            <a:ext cx="3382614" cy="1144438"/>
          </a:xfrm>
          <a:prstGeom prst="roundRect">
            <a:avLst>
              <a:gd name="adj" fmla="val 11505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99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点击添加文字，点击添加文字</a:t>
            </a:r>
            <a:endParaRPr lang="zh-CN" altLang="zh-CN" sz="1599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9" name="标题3"/>
          <p:cNvSpPr>
            <a:spLocks noChangeArrowheads="1"/>
          </p:cNvSpPr>
          <p:nvPr/>
        </p:nvSpPr>
        <p:spPr bwMode="gray">
          <a:xfrm>
            <a:off x="4223317" y="4578098"/>
            <a:ext cx="2664199" cy="1153958"/>
          </a:xfrm>
          <a:prstGeom prst="roundRect">
            <a:avLst>
              <a:gd name="adj" fmla="val 11921"/>
            </a:avLst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b="1" dirty="0">
                <a:solidFill>
                  <a:sysClr val="window" lastClr="FFFFFF">
                    <a:lumMod val="95000"/>
                  </a:sys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点击添加文本</a:t>
            </a:r>
            <a:endParaRPr lang="zh-CN" altLang="zh-CN" sz="1799" b="1" dirty="0">
              <a:solidFill>
                <a:sysClr val="window" lastClr="FFFFFF">
                  <a:lumMod val="95000"/>
                </a:sys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0" name="Oval 19"/>
          <p:cNvSpPr>
            <a:spLocks noChangeArrowheads="1"/>
          </p:cNvSpPr>
          <p:nvPr/>
        </p:nvSpPr>
        <p:spPr bwMode="auto">
          <a:xfrm>
            <a:off x="1993681" y="2997336"/>
            <a:ext cx="1439250" cy="14392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lIns="125934" rIns="125934" bIns="179906" anchor="ctr"/>
          <a:lstStyle/>
          <a:p>
            <a:pPr algn="ctr">
              <a:lnSpc>
                <a:spcPct val="120000"/>
              </a:lnSpc>
            </a:pPr>
            <a:r>
              <a:rPr lang="zh-CN" altLang="en-US" sz="1999" b="1" kern="0" dirty="0">
                <a:solidFill>
                  <a:srgbClr val="F9F9F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添加内容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554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36345" y="4254028"/>
            <a:ext cx="5119311" cy="52322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在此单击添加您的标题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6738" y="2038037"/>
            <a:ext cx="84185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effectLst>
                  <a:outerShdw blurRad="50800" dist="38100" algn="tl" rotWithShape="0">
                    <a:prstClr val="black">
                      <a:alpha val="90000"/>
                    </a:prstClr>
                  </a:outerShdw>
                </a:effectLst>
                <a:latin typeface="+mj-lt"/>
              </a:rPr>
              <a:t>PART.04</a:t>
            </a:r>
            <a:endParaRPr lang="en-US" altLang="zh-CN" sz="8000" dirty="0">
              <a:solidFill>
                <a:schemeClr val="bg1"/>
              </a:solidFill>
              <a:effectLst>
                <a:outerShdw blurRad="50800" dist="38100" algn="tl" rotWithShape="0">
                  <a:prstClr val="black">
                    <a:alpha val="90000"/>
                  </a:prstClr>
                </a:outerShdw>
              </a:effectLst>
              <a:latin typeface="+mj-lt"/>
            </a:endParaRPr>
          </a:p>
        </p:txBody>
      </p:sp>
      <p:sp useBgFill="1">
        <p:nvSpPr>
          <p:cNvPr id="9" name="文本框 8"/>
          <p:cNvSpPr txBox="1"/>
          <p:nvPr/>
        </p:nvSpPr>
        <p:spPr>
          <a:xfrm>
            <a:off x="2162979" y="3122025"/>
            <a:ext cx="7866043" cy="30284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THE USER CAN DEMONSTRATE ON A PROJECTOR OR COMPUTER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>
            <a:off x="1040156" y="1733550"/>
            <a:ext cx="1941169" cy="1941169"/>
          </a:xfrm>
          <a:prstGeom prst="arc">
            <a:avLst>
              <a:gd name="adj1" fmla="val 16200000"/>
              <a:gd name="adj2" fmla="val 16182638"/>
            </a:avLst>
          </a:prstGeom>
          <a:noFill/>
          <a:ln w="698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40156" y="1733549"/>
            <a:ext cx="1941169" cy="1941169"/>
          </a:xfrm>
          <a:prstGeom prst="arc">
            <a:avLst>
              <a:gd name="adj1" fmla="val 16200000"/>
              <a:gd name="adj2" fmla="val 20185087"/>
            </a:avLst>
          </a:prstGeom>
          <a:solidFill>
            <a:schemeClr val="bg1">
              <a:lumMod val="95000"/>
            </a:schemeClr>
          </a:solidFill>
          <a:ln w="111125" cap="rnd">
            <a:solidFill>
              <a:srgbClr val="176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弧形 5"/>
          <p:cNvSpPr/>
          <p:nvPr/>
        </p:nvSpPr>
        <p:spPr>
          <a:xfrm>
            <a:off x="3703358" y="1733549"/>
            <a:ext cx="1941169" cy="1941169"/>
          </a:xfrm>
          <a:prstGeom prst="arc">
            <a:avLst>
              <a:gd name="adj1" fmla="val 16200000"/>
              <a:gd name="adj2" fmla="val 16182638"/>
            </a:avLst>
          </a:prstGeom>
          <a:noFill/>
          <a:ln w="698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3703358" y="1733548"/>
            <a:ext cx="1941169" cy="1941169"/>
          </a:xfrm>
          <a:prstGeom prst="arc">
            <a:avLst>
              <a:gd name="adj1" fmla="val 16200000"/>
              <a:gd name="adj2" fmla="val 3316282"/>
            </a:avLst>
          </a:prstGeom>
          <a:solidFill>
            <a:schemeClr val="bg1">
              <a:lumMod val="95000"/>
            </a:schemeClr>
          </a:solidFill>
          <a:ln w="111125" cap="rnd">
            <a:solidFill>
              <a:srgbClr val="176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弧形 7"/>
          <p:cNvSpPr/>
          <p:nvPr/>
        </p:nvSpPr>
        <p:spPr>
          <a:xfrm>
            <a:off x="6366562" y="1733547"/>
            <a:ext cx="1941169" cy="1941169"/>
          </a:xfrm>
          <a:prstGeom prst="arc">
            <a:avLst>
              <a:gd name="adj1" fmla="val 16200000"/>
              <a:gd name="adj2" fmla="val 16182638"/>
            </a:avLst>
          </a:prstGeom>
          <a:noFill/>
          <a:ln w="698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弧形 8"/>
          <p:cNvSpPr/>
          <p:nvPr/>
        </p:nvSpPr>
        <p:spPr>
          <a:xfrm>
            <a:off x="6366562" y="1733546"/>
            <a:ext cx="1941169" cy="1941169"/>
          </a:xfrm>
          <a:prstGeom prst="arc">
            <a:avLst>
              <a:gd name="adj1" fmla="val 16200000"/>
              <a:gd name="adj2" fmla="val 7333991"/>
            </a:avLst>
          </a:prstGeom>
          <a:solidFill>
            <a:schemeClr val="bg1">
              <a:lumMod val="95000"/>
            </a:schemeClr>
          </a:solidFill>
          <a:ln w="111125" cap="rnd">
            <a:solidFill>
              <a:srgbClr val="176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弧形 9"/>
          <p:cNvSpPr/>
          <p:nvPr/>
        </p:nvSpPr>
        <p:spPr>
          <a:xfrm>
            <a:off x="9029764" y="1733547"/>
            <a:ext cx="1941169" cy="1941169"/>
          </a:xfrm>
          <a:prstGeom prst="arc">
            <a:avLst>
              <a:gd name="adj1" fmla="val 16200000"/>
              <a:gd name="adj2" fmla="val 16182638"/>
            </a:avLst>
          </a:prstGeom>
          <a:noFill/>
          <a:ln w="698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弧形 10"/>
          <p:cNvSpPr/>
          <p:nvPr/>
        </p:nvSpPr>
        <p:spPr>
          <a:xfrm>
            <a:off x="9029764" y="1733546"/>
            <a:ext cx="1941169" cy="1941169"/>
          </a:xfrm>
          <a:prstGeom prst="arc">
            <a:avLst>
              <a:gd name="adj1" fmla="val 16200000"/>
              <a:gd name="adj2" fmla="val 11657281"/>
            </a:avLst>
          </a:prstGeom>
          <a:solidFill>
            <a:schemeClr val="bg1">
              <a:lumMod val="95000"/>
            </a:schemeClr>
          </a:solidFill>
          <a:ln w="111125" cap="rnd">
            <a:solidFill>
              <a:srgbClr val="176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5408" y="2288631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176178"/>
                </a:solidFill>
                <a:cs typeface="+mn-ea"/>
                <a:sym typeface="+mn-lt"/>
              </a:rPr>
              <a:t>20%</a:t>
            </a:r>
            <a:endParaRPr lang="zh-CN" altLang="en-US" sz="4800" dirty="0">
              <a:solidFill>
                <a:srgbClr val="176178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48612" y="2288630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176178"/>
                </a:solidFill>
                <a:cs typeface="+mn-ea"/>
                <a:sym typeface="+mn-lt"/>
              </a:rPr>
              <a:t>4</a:t>
            </a:r>
            <a:r>
              <a:rPr lang="en-US" altLang="zh-CN" sz="4800" dirty="0" smtClean="0">
                <a:solidFill>
                  <a:srgbClr val="176178"/>
                </a:solidFill>
                <a:cs typeface="+mn-ea"/>
                <a:sym typeface="+mn-lt"/>
              </a:rPr>
              <a:t>0%</a:t>
            </a:r>
            <a:endParaRPr lang="zh-CN" altLang="en-US" sz="4800" dirty="0">
              <a:solidFill>
                <a:srgbClr val="176178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1814" y="2288629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176178"/>
                </a:solidFill>
                <a:cs typeface="+mn-ea"/>
                <a:sym typeface="+mn-lt"/>
              </a:rPr>
              <a:t>6</a:t>
            </a:r>
            <a:r>
              <a:rPr lang="en-US" altLang="zh-CN" sz="4800" dirty="0" smtClean="0">
                <a:solidFill>
                  <a:srgbClr val="176178"/>
                </a:solidFill>
                <a:cs typeface="+mn-ea"/>
                <a:sym typeface="+mn-lt"/>
              </a:rPr>
              <a:t>0%</a:t>
            </a:r>
            <a:endParaRPr lang="zh-CN" altLang="en-US" sz="4800" dirty="0">
              <a:solidFill>
                <a:srgbClr val="176178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75016" y="2288628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176178"/>
                </a:solidFill>
                <a:cs typeface="+mn-ea"/>
                <a:sym typeface="+mn-lt"/>
              </a:rPr>
              <a:t>8</a:t>
            </a:r>
            <a:r>
              <a:rPr lang="en-US" altLang="zh-CN" sz="4800" dirty="0" smtClean="0">
                <a:solidFill>
                  <a:srgbClr val="176178"/>
                </a:solidFill>
                <a:cs typeface="+mn-ea"/>
                <a:sym typeface="+mn-lt"/>
              </a:rPr>
              <a:t>0%</a:t>
            </a:r>
            <a:endParaRPr lang="zh-CN" altLang="en-US" sz="4800" dirty="0">
              <a:solidFill>
                <a:srgbClr val="176178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2272" y="4704309"/>
            <a:ext cx="205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38490" y="43627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47953" y="4704309"/>
            <a:ext cx="205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14171" y="43627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95323" y="4704309"/>
            <a:ext cx="205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61541" y="43627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73249" y="4704309"/>
            <a:ext cx="205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539467" y="43627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66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371226" y="5302908"/>
            <a:ext cx="3966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1226" y="505393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10026" y="5302908"/>
            <a:ext cx="3966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010026" y="505393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95817" y="1479027"/>
            <a:ext cx="2676525" cy="26765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12646" y="2033177"/>
            <a:ext cx="2676525" cy="26765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0166" y="2770557"/>
            <a:ext cx="204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176178"/>
                </a:solidFill>
                <a:cs typeface="+mn-ea"/>
                <a:sym typeface="+mn-lt"/>
              </a:rPr>
              <a:t>Please enter</a:t>
            </a:r>
          </a:p>
          <a:p>
            <a:pPr algn="r"/>
            <a:r>
              <a:rPr lang="en-US" altLang="zh-CN" dirty="0" smtClean="0">
                <a:solidFill>
                  <a:srgbClr val="176178"/>
                </a:solidFill>
                <a:cs typeface="+mn-ea"/>
                <a:sym typeface="+mn-lt"/>
              </a:rPr>
              <a:t>The Title here.</a:t>
            </a:r>
          </a:p>
          <a:p>
            <a:pPr algn="r"/>
            <a:endParaRPr lang="zh-CN" altLang="en-US" dirty="0">
              <a:solidFill>
                <a:srgbClr val="176178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71994" y="3407057"/>
            <a:ext cx="222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Please enter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The Title here.</a:t>
            </a:r>
          </a:p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41529" y="2252277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BEFORE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116164" y="2858347"/>
            <a:ext cx="185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 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544142" y="1479027"/>
            <a:ext cx="2676525" cy="26765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60971" y="2033177"/>
            <a:ext cx="2676525" cy="26765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78491" y="2770557"/>
            <a:ext cx="204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176178"/>
                </a:solidFill>
                <a:cs typeface="+mn-ea"/>
                <a:sym typeface="+mn-lt"/>
              </a:rPr>
              <a:t>Please enter</a:t>
            </a:r>
          </a:p>
          <a:p>
            <a:pPr algn="r"/>
            <a:r>
              <a:rPr lang="en-US" altLang="zh-CN" dirty="0" smtClean="0">
                <a:solidFill>
                  <a:srgbClr val="176178"/>
                </a:solidFill>
                <a:cs typeface="+mn-ea"/>
                <a:sym typeface="+mn-lt"/>
              </a:rPr>
              <a:t>The Title here.</a:t>
            </a:r>
          </a:p>
          <a:p>
            <a:pPr algn="r"/>
            <a:endParaRPr lang="zh-CN" altLang="en-US" dirty="0">
              <a:solidFill>
                <a:srgbClr val="176178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820319" y="3407057"/>
            <a:ext cx="222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Please enter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The Title here.</a:t>
            </a:r>
          </a:p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89854" y="2252277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BEFORE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64489" y="2858347"/>
            <a:ext cx="185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 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TODAY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6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泪滴形 3"/>
          <p:cNvSpPr/>
          <p:nvPr/>
        </p:nvSpPr>
        <p:spPr>
          <a:xfrm>
            <a:off x="1215159" y="1914525"/>
            <a:ext cx="1247775" cy="1247775"/>
          </a:xfrm>
          <a:prstGeom prst="teardrop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016234" y="1914525"/>
            <a:ext cx="1247775" cy="1247775"/>
          </a:xfrm>
          <a:prstGeom prst="teardrop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cs typeface="+mn-ea"/>
                <a:sym typeface="+mn-lt"/>
              </a:rPr>
              <a:t>02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6914132" y="1914525"/>
            <a:ext cx="1247775" cy="1247775"/>
          </a:xfrm>
          <a:prstGeom prst="teardrop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7" name="泪滴形 6"/>
          <p:cNvSpPr/>
          <p:nvPr/>
        </p:nvSpPr>
        <p:spPr>
          <a:xfrm>
            <a:off x="9851798" y="1914525"/>
            <a:ext cx="1247775" cy="1247775"/>
          </a:xfrm>
          <a:prstGeom prst="teardrop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cs typeface="+mn-ea"/>
                <a:sym typeface="+mn-lt"/>
              </a:rPr>
              <a:t>04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2569" y="4073517"/>
            <a:ext cx="205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18336" y="373194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3644" y="4062133"/>
            <a:ext cx="205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919411" y="372055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1542" y="4073517"/>
            <a:ext cx="205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17309" y="373194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49208" y="4062133"/>
            <a:ext cx="205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感谢您使用千库网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模板，请在此输入您需要的文字内容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使用千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库网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模板，请在此输入您需要的文字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754975" y="372055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请输入标题内容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6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等腰三角形 59"/>
          <p:cNvSpPr/>
          <p:nvPr/>
        </p:nvSpPr>
        <p:spPr>
          <a:xfrm rot="10800000">
            <a:off x="396477" y="1167833"/>
            <a:ext cx="4025852" cy="1575412"/>
          </a:xfrm>
          <a:prstGeom prst="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95822" y="3803245"/>
            <a:ext cx="3645342" cy="62580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370564" y="4945299"/>
            <a:ext cx="3645342" cy="62580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595822" y="4945299"/>
            <a:ext cx="3645342" cy="62580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370564" y="3803245"/>
            <a:ext cx="3645342" cy="62580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728558" y="2059893"/>
            <a:ext cx="336169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CONTENTS</a:t>
            </a:r>
            <a:endParaRPr lang="en-US" altLang="zh-CN" sz="2000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48243" y="1119003"/>
            <a:ext cx="19223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目录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370564" y="3813489"/>
            <a:ext cx="7698985" cy="1721713"/>
            <a:chOff x="2394729" y="2856590"/>
            <a:chExt cx="7698985" cy="1721713"/>
          </a:xfrm>
          <a:noFill/>
        </p:grpSpPr>
        <p:sp>
          <p:nvSpPr>
            <p:cNvPr id="44" name="TextBox 7"/>
            <p:cNvSpPr txBox="1"/>
            <p:nvPr/>
          </p:nvSpPr>
          <p:spPr bwMode="auto">
            <a:xfrm>
              <a:off x="3262139" y="2918185"/>
              <a:ext cx="2654894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ENTER YOUR NEED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8"/>
            <p:cNvSpPr txBox="1"/>
            <p:nvPr/>
          </p:nvSpPr>
          <p:spPr bwMode="auto">
            <a:xfrm>
              <a:off x="3274839" y="3205399"/>
              <a:ext cx="2228495" cy="2769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cs typeface="+mn-ea"/>
                  <a:sym typeface="+mn-lt"/>
                </a:rPr>
                <a:t>Enter your text Enter your text</a:t>
              </a:r>
              <a:endParaRPr lang="zh-CN" altLang="en-US" sz="1200" kern="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5"/>
            <p:cNvSpPr txBox="1">
              <a:spLocks noChangeArrowheads="1"/>
            </p:cNvSpPr>
            <p:nvPr/>
          </p:nvSpPr>
          <p:spPr bwMode="auto">
            <a:xfrm>
              <a:off x="2394729" y="2856590"/>
              <a:ext cx="640080" cy="58483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47" name="TextBox 11"/>
            <p:cNvSpPr txBox="1"/>
            <p:nvPr/>
          </p:nvSpPr>
          <p:spPr bwMode="auto">
            <a:xfrm>
              <a:off x="3259916" y="4039807"/>
              <a:ext cx="2654894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bg1"/>
                  </a:solidFill>
                  <a:cs typeface="+mn-ea"/>
                  <a:sym typeface="+mn-lt"/>
                </a:rPr>
                <a:t>ENTER YOUR NEED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Box 12"/>
            <p:cNvSpPr txBox="1"/>
            <p:nvPr/>
          </p:nvSpPr>
          <p:spPr bwMode="auto">
            <a:xfrm>
              <a:off x="3272616" y="4301304"/>
              <a:ext cx="2228495" cy="2769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cs typeface="+mn-ea"/>
                  <a:sym typeface="+mn-lt"/>
                </a:rPr>
                <a:t>Enter your text Enter your text</a:t>
              </a:r>
              <a:endParaRPr lang="zh-CN" altLang="en-US" sz="1200" kern="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16"/>
            <p:cNvSpPr txBox="1">
              <a:spLocks noChangeArrowheads="1"/>
            </p:cNvSpPr>
            <p:nvPr/>
          </p:nvSpPr>
          <p:spPr bwMode="auto">
            <a:xfrm>
              <a:off x="2396951" y="3990913"/>
              <a:ext cx="640080" cy="58483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50" name="TextBox 9"/>
            <p:cNvSpPr txBox="1"/>
            <p:nvPr/>
          </p:nvSpPr>
          <p:spPr bwMode="auto">
            <a:xfrm>
              <a:off x="7402942" y="2918185"/>
              <a:ext cx="2654894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bg1"/>
                  </a:solidFill>
                  <a:cs typeface="+mn-ea"/>
                  <a:sym typeface="+mn-lt"/>
                </a:rPr>
                <a:t>ENTER YOUR NEED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TextBox 10"/>
            <p:cNvSpPr txBox="1"/>
            <p:nvPr/>
          </p:nvSpPr>
          <p:spPr bwMode="auto">
            <a:xfrm>
              <a:off x="7415642" y="3205399"/>
              <a:ext cx="2228495" cy="2769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cs typeface="+mn-ea"/>
                  <a:sym typeface="+mn-lt"/>
                </a:rPr>
                <a:t>Enter your text Enter your text</a:t>
              </a:r>
              <a:endParaRPr lang="zh-CN" altLang="en-US" sz="1200" kern="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TextBox 17"/>
            <p:cNvSpPr txBox="1">
              <a:spLocks noChangeArrowheads="1"/>
            </p:cNvSpPr>
            <p:nvPr/>
          </p:nvSpPr>
          <p:spPr bwMode="auto">
            <a:xfrm>
              <a:off x="6619987" y="2856590"/>
              <a:ext cx="640080" cy="58483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53" name="TextBox 13"/>
            <p:cNvSpPr txBox="1"/>
            <p:nvPr/>
          </p:nvSpPr>
          <p:spPr bwMode="auto">
            <a:xfrm>
              <a:off x="7438820" y="4039807"/>
              <a:ext cx="2654894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bg1"/>
                  </a:solidFill>
                  <a:cs typeface="+mn-ea"/>
                  <a:sym typeface="+mn-lt"/>
                </a:rPr>
                <a:t>ENTER YOUR NEED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14"/>
            <p:cNvSpPr txBox="1"/>
            <p:nvPr/>
          </p:nvSpPr>
          <p:spPr bwMode="auto">
            <a:xfrm>
              <a:off x="7451520" y="4301304"/>
              <a:ext cx="2228495" cy="2769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cs typeface="+mn-ea"/>
                  <a:sym typeface="+mn-lt"/>
                </a:rPr>
                <a:t>Enter your text Enter your text</a:t>
              </a:r>
              <a:endParaRPr lang="zh-CN" altLang="en-US" sz="1200" kern="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18"/>
            <p:cNvSpPr txBox="1">
              <a:spLocks noChangeArrowheads="1"/>
            </p:cNvSpPr>
            <p:nvPr/>
          </p:nvSpPr>
          <p:spPr bwMode="auto">
            <a:xfrm>
              <a:off x="6584110" y="3990913"/>
              <a:ext cx="640080" cy="58483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9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7080" y="1794440"/>
            <a:ext cx="91310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effectLst>
                  <a:outerShdw blurRad="50800" dist="63500" algn="l" rotWithShape="0">
                    <a:prstClr val="black">
                      <a:alpha val="90000"/>
                    </a:prstClr>
                  </a:outerShdw>
                </a:effectLst>
                <a:latin typeface="+mj-lt"/>
              </a:rPr>
              <a:t>THANKS!</a:t>
            </a:r>
            <a:endParaRPr lang="zh-CN" altLang="en-US" sz="13800" dirty="0">
              <a:solidFill>
                <a:schemeClr val="bg1"/>
              </a:solidFill>
              <a:effectLst>
                <a:outerShdw blurRad="50800" dist="63500" algn="l" rotWithShape="0">
                  <a:prstClr val="black">
                    <a:alpha val="90000"/>
                  </a:prstClr>
                </a:outerShdw>
              </a:effectLst>
              <a:latin typeface="+mj-lt"/>
            </a:endParaRPr>
          </a:p>
        </p:txBody>
      </p:sp>
      <p:sp useBgFill="1">
        <p:nvSpPr>
          <p:cNvPr id="5" name="矩形 4"/>
          <p:cNvSpPr/>
          <p:nvPr/>
        </p:nvSpPr>
        <p:spPr>
          <a:xfrm>
            <a:off x="850882" y="2760090"/>
            <a:ext cx="10943423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1600" dirty="0" smtClean="0">
                <a:solidFill>
                  <a:schemeClr val="bg1"/>
                </a:solidFill>
                <a:ea typeface="字魂57号-创细黑" panose="00000500000000000000" pitchFamily="2" charset="-122"/>
              </a:rPr>
              <a:t>Interactively </a:t>
            </a:r>
            <a:r>
              <a:rPr lang="en-US" altLang="zh-CN" sz="1600" dirty="0">
                <a:solidFill>
                  <a:schemeClr val="bg1"/>
                </a:solidFill>
                <a:ea typeface="字魂57号-创细黑" panose="00000500000000000000" pitchFamily="2" charset="-122"/>
              </a:rPr>
              <a:t>utilize resource maximizing web-readiness </a:t>
            </a:r>
            <a:r>
              <a:rPr lang="en-US" altLang="zh-CN" sz="1600" dirty="0" smtClean="0">
                <a:solidFill>
                  <a:schemeClr val="bg1"/>
                </a:solidFill>
                <a:ea typeface="字魂57号-创细黑" panose="00000500000000000000" pitchFamily="2" charset="-122"/>
              </a:rPr>
              <a:t>Interactively utilize resource maximizing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51974" y="3998533"/>
            <a:ext cx="2888052" cy="52322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bg1"/>
                </a:solidFill>
              </a:rPr>
              <a:t>感谢您的观看</a:t>
            </a:r>
            <a:r>
              <a:rPr lang="en-US" altLang="zh-CN" sz="2800" dirty="0" smtClean="0">
                <a:solidFill>
                  <a:schemeClr val="bg1"/>
                </a:solidFill>
              </a:rPr>
              <a:t>!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36345" y="4254028"/>
            <a:ext cx="5119311" cy="52322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在此单击添加您的标题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6738" y="2038037"/>
            <a:ext cx="84185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effectLst>
                  <a:outerShdw blurRad="50800" dist="38100" algn="tl" rotWithShape="0">
                    <a:prstClr val="black">
                      <a:alpha val="90000"/>
                    </a:prstClr>
                  </a:outerShdw>
                </a:effectLst>
                <a:latin typeface="+mj-lt"/>
              </a:rPr>
              <a:t>PART.01</a:t>
            </a:r>
            <a:endParaRPr lang="en-US" altLang="zh-CN" sz="8000" dirty="0">
              <a:solidFill>
                <a:schemeClr val="bg1"/>
              </a:solidFill>
              <a:effectLst>
                <a:outerShdw blurRad="50800" dist="38100" algn="tl" rotWithShape="0">
                  <a:prstClr val="black">
                    <a:alpha val="90000"/>
                  </a:prstClr>
                </a:outerShdw>
              </a:effectLst>
              <a:latin typeface="+mj-lt"/>
            </a:endParaRPr>
          </a:p>
        </p:txBody>
      </p:sp>
      <p:sp useBgFill="1">
        <p:nvSpPr>
          <p:cNvPr id="9" name="文本框 8"/>
          <p:cNvSpPr txBox="1"/>
          <p:nvPr/>
        </p:nvSpPr>
        <p:spPr>
          <a:xfrm>
            <a:off x="2162979" y="3122025"/>
            <a:ext cx="7866043" cy="30284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THE USER CAN DEMONSTRATE ON A PROJECTOR OR COMPUTER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6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 rot="18900000">
            <a:off x="4321540" y="1659981"/>
            <a:ext cx="1838523" cy="2350920"/>
          </a:xfrm>
          <a:custGeom>
            <a:avLst/>
            <a:gdLst>
              <a:gd name="T0" fmla="*/ 174 w 348"/>
              <a:gd name="T1" fmla="*/ 0 h 444"/>
              <a:gd name="T2" fmla="*/ 59 w 348"/>
              <a:gd name="T3" fmla="*/ 115 h 444"/>
              <a:gd name="T4" fmla="*/ 59 w 348"/>
              <a:gd name="T5" fmla="*/ 328 h 444"/>
              <a:gd name="T6" fmla="*/ 174 w 348"/>
              <a:gd name="T7" fmla="*/ 444 h 444"/>
              <a:gd name="T8" fmla="*/ 290 w 348"/>
              <a:gd name="T9" fmla="*/ 328 h 444"/>
              <a:gd name="T10" fmla="*/ 290 w 348"/>
              <a:gd name="T11" fmla="*/ 115 h 444"/>
              <a:gd name="T12" fmla="*/ 174 w 348"/>
              <a:gd name="T13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444">
                <a:moveTo>
                  <a:pt x="174" y="0"/>
                </a:moveTo>
                <a:cubicBezTo>
                  <a:pt x="59" y="115"/>
                  <a:pt x="59" y="115"/>
                  <a:pt x="59" y="115"/>
                </a:cubicBezTo>
                <a:cubicBezTo>
                  <a:pt x="0" y="174"/>
                  <a:pt x="0" y="270"/>
                  <a:pt x="59" y="328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90" y="328"/>
                  <a:pt x="290" y="328"/>
                  <a:pt x="290" y="328"/>
                </a:cubicBezTo>
                <a:cubicBezTo>
                  <a:pt x="348" y="270"/>
                  <a:pt x="348" y="174"/>
                  <a:pt x="290" y="115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677" tIns="54838" rIns="109677" bIns="54838" numCol="1" anchor="t" anchorCtr="0" compatLnSpc="1">
            <a:prstTxWarp prst="textNoShape">
              <a:avLst/>
            </a:prstTxWarp>
          </a:bodyPr>
          <a:lstStyle/>
          <a:p>
            <a:endParaRPr lang="bg-BG" sz="933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54"/>
          <p:cNvSpPr txBox="1"/>
          <p:nvPr/>
        </p:nvSpPr>
        <p:spPr>
          <a:xfrm>
            <a:off x="4505395" y="2235284"/>
            <a:ext cx="1428836" cy="1199962"/>
          </a:xfrm>
          <a:prstGeom prst="rect">
            <a:avLst/>
          </a:prstGeom>
          <a:noFill/>
        </p:spPr>
        <p:txBody>
          <a:bodyPr wrap="square" lIns="91394" tIns="45697" rIns="91394" bIns="45697" rtlCol="0">
            <a:spAutoFit/>
          </a:bodyPr>
          <a:lstStyle/>
          <a:p>
            <a:pPr algn="ctr"/>
            <a:r>
              <a:rPr lang="en-US" sz="7198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parajita" panose="020B0604020202020204" pitchFamily="34" charset="0"/>
              </a:rPr>
              <a:t>A</a:t>
            </a:r>
            <a:endParaRPr lang="id-ID" sz="7198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2700000">
            <a:off x="6034767" y="1660649"/>
            <a:ext cx="1839570" cy="2349581"/>
          </a:xfrm>
          <a:custGeom>
            <a:avLst/>
            <a:gdLst>
              <a:gd name="T0" fmla="*/ 174 w 348"/>
              <a:gd name="T1" fmla="*/ 0 h 444"/>
              <a:gd name="T2" fmla="*/ 59 w 348"/>
              <a:gd name="T3" fmla="*/ 115 h 444"/>
              <a:gd name="T4" fmla="*/ 59 w 348"/>
              <a:gd name="T5" fmla="*/ 328 h 444"/>
              <a:gd name="T6" fmla="*/ 174 w 348"/>
              <a:gd name="T7" fmla="*/ 444 h 444"/>
              <a:gd name="T8" fmla="*/ 290 w 348"/>
              <a:gd name="T9" fmla="*/ 328 h 444"/>
              <a:gd name="T10" fmla="*/ 290 w 348"/>
              <a:gd name="T11" fmla="*/ 115 h 444"/>
              <a:gd name="T12" fmla="*/ 174 w 348"/>
              <a:gd name="T13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444">
                <a:moveTo>
                  <a:pt x="174" y="0"/>
                </a:moveTo>
                <a:cubicBezTo>
                  <a:pt x="59" y="115"/>
                  <a:pt x="59" y="115"/>
                  <a:pt x="59" y="115"/>
                </a:cubicBezTo>
                <a:cubicBezTo>
                  <a:pt x="0" y="174"/>
                  <a:pt x="0" y="270"/>
                  <a:pt x="59" y="328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90" y="328"/>
                  <a:pt x="290" y="328"/>
                  <a:pt x="290" y="328"/>
                </a:cubicBezTo>
                <a:cubicBezTo>
                  <a:pt x="348" y="270"/>
                  <a:pt x="348" y="174"/>
                  <a:pt x="290" y="115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677" tIns="54838" rIns="109677" bIns="54838" numCol="1" anchor="t" anchorCtr="0" compatLnSpc="1">
            <a:prstTxWarp prst="textNoShape">
              <a:avLst/>
            </a:prstTxWarp>
          </a:bodyPr>
          <a:lstStyle/>
          <a:p>
            <a:endParaRPr lang="bg-BG" sz="933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TextBox 55"/>
          <p:cNvSpPr txBox="1"/>
          <p:nvPr/>
        </p:nvSpPr>
        <p:spPr>
          <a:xfrm>
            <a:off x="6224458" y="2235284"/>
            <a:ext cx="1428836" cy="1199962"/>
          </a:xfrm>
          <a:prstGeom prst="rect">
            <a:avLst/>
          </a:prstGeom>
          <a:noFill/>
        </p:spPr>
        <p:txBody>
          <a:bodyPr wrap="square" lIns="91394" tIns="45697" rIns="91394" bIns="45697" rtlCol="0">
            <a:spAutoFit/>
          </a:bodyPr>
          <a:lstStyle/>
          <a:p>
            <a:pPr algn="ctr"/>
            <a:r>
              <a:rPr lang="en-US" sz="7198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parajita" panose="020B0604020202020204" pitchFamily="34" charset="0"/>
              </a:rPr>
              <a:t>B</a:t>
            </a:r>
            <a:endParaRPr lang="id-ID" sz="7198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700000" flipH="1">
            <a:off x="4321015" y="3372306"/>
            <a:ext cx="1839570" cy="2349581"/>
          </a:xfrm>
          <a:custGeom>
            <a:avLst/>
            <a:gdLst>
              <a:gd name="T0" fmla="*/ 174 w 348"/>
              <a:gd name="T1" fmla="*/ 0 h 444"/>
              <a:gd name="T2" fmla="*/ 59 w 348"/>
              <a:gd name="T3" fmla="*/ 115 h 444"/>
              <a:gd name="T4" fmla="*/ 59 w 348"/>
              <a:gd name="T5" fmla="*/ 328 h 444"/>
              <a:gd name="T6" fmla="*/ 174 w 348"/>
              <a:gd name="T7" fmla="*/ 444 h 444"/>
              <a:gd name="T8" fmla="*/ 290 w 348"/>
              <a:gd name="T9" fmla="*/ 328 h 444"/>
              <a:gd name="T10" fmla="*/ 290 w 348"/>
              <a:gd name="T11" fmla="*/ 115 h 444"/>
              <a:gd name="T12" fmla="*/ 174 w 348"/>
              <a:gd name="T13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444">
                <a:moveTo>
                  <a:pt x="174" y="0"/>
                </a:moveTo>
                <a:cubicBezTo>
                  <a:pt x="59" y="115"/>
                  <a:pt x="59" y="115"/>
                  <a:pt x="59" y="115"/>
                </a:cubicBezTo>
                <a:cubicBezTo>
                  <a:pt x="0" y="174"/>
                  <a:pt x="0" y="270"/>
                  <a:pt x="59" y="328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90" y="328"/>
                  <a:pt x="290" y="328"/>
                  <a:pt x="290" y="328"/>
                </a:cubicBezTo>
                <a:cubicBezTo>
                  <a:pt x="348" y="270"/>
                  <a:pt x="348" y="174"/>
                  <a:pt x="290" y="115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677" tIns="54838" rIns="109677" bIns="54838" numCol="1" anchor="t" anchorCtr="0" compatLnSpc="1">
            <a:prstTxWarp prst="textNoShape">
              <a:avLst/>
            </a:prstTxWarp>
          </a:bodyPr>
          <a:lstStyle/>
          <a:p>
            <a:endParaRPr lang="bg-BG" sz="933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4505395" y="3946944"/>
            <a:ext cx="1428836" cy="1199962"/>
          </a:xfrm>
          <a:prstGeom prst="rect">
            <a:avLst/>
          </a:prstGeom>
          <a:noFill/>
        </p:spPr>
        <p:txBody>
          <a:bodyPr wrap="square" lIns="91394" tIns="45697" rIns="91394" bIns="45697" rtlCol="0">
            <a:spAutoFit/>
          </a:bodyPr>
          <a:lstStyle/>
          <a:p>
            <a:pPr algn="ctr"/>
            <a:r>
              <a:rPr lang="en-US" sz="7198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parajita" panose="020B0604020202020204" pitchFamily="34" charset="0"/>
              </a:rPr>
              <a:t>C</a:t>
            </a:r>
            <a:endParaRPr lang="id-ID" sz="7198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18900000" flipH="1">
            <a:off x="6035288" y="3371638"/>
            <a:ext cx="1838523" cy="2350920"/>
          </a:xfrm>
          <a:custGeom>
            <a:avLst/>
            <a:gdLst>
              <a:gd name="T0" fmla="*/ 174 w 348"/>
              <a:gd name="T1" fmla="*/ 0 h 444"/>
              <a:gd name="T2" fmla="*/ 59 w 348"/>
              <a:gd name="T3" fmla="*/ 115 h 444"/>
              <a:gd name="T4" fmla="*/ 59 w 348"/>
              <a:gd name="T5" fmla="*/ 328 h 444"/>
              <a:gd name="T6" fmla="*/ 174 w 348"/>
              <a:gd name="T7" fmla="*/ 444 h 444"/>
              <a:gd name="T8" fmla="*/ 290 w 348"/>
              <a:gd name="T9" fmla="*/ 328 h 444"/>
              <a:gd name="T10" fmla="*/ 290 w 348"/>
              <a:gd name="T11" fmla="*/ 115 h 444"/>
              <a:gd name="T12" fmla="*/ 174 w 348"/>
              <a:gd name="T13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444">
                <a:moveTo>
                  <a:pt x="174" y="0"/>
                </a:moveTo>
                <a:cubicBezTo>
                  <a:pt x="59" y="115"/>
                  <a:pt x="59" y="115"/>
                  <a:pt x="59" y="115"/>
                </a:cubicBezTo>
                <a:cubicBezTo>
                  <a:pt x="0" y="174"/>
                  <a:pt x="0" y="270"/>
                  <a:pt x="59" y="328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90" y="328"/>
                  <a:pt x="290" y="328"/>
                  <a:pt x="290" y="328"/>
                </a:cubicBezTo>
                <a:cubicBezTo>
                  <a:pt x="348" y="270"/>
                  <a:pt x="348" y="174"/>
                  <a:pt x="290" y="115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677" tIns="54838" rIns="109677" bIns="54838" numCol="1" anchor="t" anchorCtr="0" compatLnSpc="1">
            <a:prstTxWarp prst="textNoShape">
              <a:avLst/>
            </a:prstTxWarp>
          </a:bodyPr>
          <a:lstStyle/>
          <a:p>
            <a:endParaRPr lang="bg-BG" sz="933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TextBox 57"/>
          <p:cNvSpPr txBox="1"/>
          <p:nvPr/>
        </p:nvSpPr>
        <p:spPr>
          <a:xfrm>
            <a:off x="6224458" y="3946944"/>
            <a:ext cx="1428836" cy="1199962"/>
          </a:xfrm>
          <a:prstGeom prst="rect">
            <a:avLst/>
          </a:prstGeom>
          <a:noFill/>
        </p:spPr>
        <p:txBody>
          <a:bodyPr wrap="square" lIns="91394" tIns="45697" rIns="91394" bIns="45697" rtlCol="0">
            <a:spAutoFit/>
          </a:bodyPr>
          <a:lstStyle/>
          <a:p>
            <a:pPr algn="ctr"/>
            <a:r>
              <a:rPr lang="en-US" sz="7198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parajita" panose="020B0604020202020204" pitchFamily="34" charset="0"/>
              </a:rPr>
              <a:t>D</a:t>
            </a:r>
            <a:endParaRPr lang="id-ID" sz="7198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2" name="Oval 21"/>
          <p:cNvSpPr/>
          <p:nvPr/>
        </p:nvSpPr>
        <p:spPr>
          <a:xfrm>
            <a:off x="1083659" y="2376069"/>
            <a:ext cx="656024" cy="6563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21856" tIns="60928" rIns="121856" bIns="60928" rtlCol="0" anchor="ctr"/>
          <a:lstStyle/>
          <a:p>
            <a:pPr algn="ctr"/>
            <a:endParaRPr lang="en-US" sz="933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Oval 31"/>
          <p:cNvSpPr/>
          <p:nvPr/>
        </p:nvSpPr>
        <p:spPr>
          <a:xfrm>
            <a:off x="8184975" y="2370647"/>
            <a:ext cx="656024" cy="6563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r>
              <a:rPr lang="en-US" sz="933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14" name="Oval 23"/>
          <p:cNvSpPr/>
          <p:nvPr/>
        </p:nvSpPr>
        <p:spPr>
          <a:xfrm>
            <a:off x="1094796" y="4169589"/>
            <a:ext cx="656024" cy="6563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21856" tIns="60928" rIns="121856" bIns="60928" rtlCol="0" anchor="ctr"/>
          <a:lstStyle/>
          <a:p>
            <a:pPr algn="ctr"/>
            <a:endParaRPr lang="en-US" sz="933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Oval 26"/>
          <p:cNvSpPr/>
          <p:nvPr/>
        </p:nvSpPr>
        <p:spPr>
          <a:xfrm>
            <a:off x="8184974" y="4152586"/>
            <a:ext cx="656024" cy="6563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21856" tIns="60928" rIns="121856" bIns="60928" rtlCol="0" anchor="ctr"/>
          <a:lstStyle/>
          <a:p>
            <a:pPr algn="ctr"/>
            <a:endParaRPr lang="en-US" sz="933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4307" y="2403449"/>
            <a:ext cx="2231466" cy="646303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图片素材网站，以“做设计，不抠图”为口号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74306" y="2071218"/>
            <a:ext cx="2231466" cy="338398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algn="just"/>
            <a:r>
              <a: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添加您的标题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1774307" y="4193146"/>
            <a:ext cx="2231466" cy="646303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图片素材网站，以“做设计，不抠图”为口号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4306" y="3860915"/>
            <a:ext cx="2231466" cy="338398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algn="just"/>
            <a:r>
              <a: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添加您的标题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8876875" y="2403449"/>
            <a:ext cx="2231466" cy="646303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图片素材网站，以“做设计，不抠图”为口号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76875" y="2062252"/>
            <a:ext cx="2231466" cy="338398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algn="just"/>
            <a:r>
              <a: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添加您的标题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8876875" y="4193146"/>
            <a:ext cx="2231466" cy="646303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图片素材网站，以“做设计，不抠图”为口号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76875" y="3860915"/>
            <a:ext cx="2231466" cy="338398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algn="just"/>
            <a:r>
              <a: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添加您的标题</a:t>
            </a:r>
          </a:p>
        </p:txBody>
      </p:sp>
      <p:sp>
        <p:nvSpPr>
          <p:cNvPr id="26" name="TextBox 54"/>
          <p:cNvSpPr txBox="1"/>
          <p:nvPr/>
        </p:nvSpPr>
        <p:spPr>
          <a:xfrm>
            <a:off x="1159749" y="2442667"/>
            <a:ext cx="503844" cy="523045"/>
          </a:xfrm>
          <a:prstGeom prst="rect">
            <a:avLst/>
          </a:prstGeom>
          <a:noFill/>
        </p:spPr>
        <p:txBody>
          <a:bodyPr wrap="square" lIns="91394" tIns="45697" rIns="91394" bIns="45697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parajita" panose="020B0604020202020204" pitchFamily="34" charset="0"/>
              </a:rPr>
              <a:t>A</a:t>
            </a:r>
            <a:endParaRPr lang="id-ID" sz="2799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27" name="TextBox 55"/>
          <p:cNvSpPr txBox="1"/>
          <p:nvPr/>
        </p:nvSpPr>
        <p:spPr>
          <a:xfrm>
            <a:off x="8261064" y="2437244"/>
            <a:ext cx="503844" cy="523045"/>
          </a:xfrm>
          <a:prstGeom prst="rect">
            <a:avLst/>
          </a:prstGeom>
          <a:noFill/>
        </p:spPr>
        <p:txBody>
          <a:bodyPr wrap="square" lIns="91394" tIns="45697" rIns="91394" bIns="45697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parajita" panose="020B0604020202020204" pitchFamily="34" charset="0"/>
              </a:rPr>
              <a:t>B</a:t>
            </a:r>
            <a:endParaRPr lang="id-ID" sz="2799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28" name="TextBox 56"/>
          <p:cNvSpPr txBox="1"/>
          <p:nvPr/>
        </p:nvSpPr>
        <p:spPr>
          <a:xfrm>
            <a:off x="1170886" y="4236186"/>
            <a:ext cx="503844" cy="523045"/>
          </a:xfrm>
          <a:prstGeom prst="rect">
            <a:avLst/>
          </a:prstGeom>
          <a:noFill/>
        </p:spPr>
        <p:txBody>
          <a:bodyPr wrap="square" lIns="91394" tIns="45697" rIns="91394" bIns="45697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parajita" panose="020B0604020202020204" pitchFamily="34" charset="0"/>
              </a:rPr>
              <a:t>C</a:t>
            </a:r>
            <a:endParaRPr lang="id-ID" sz="2799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8261064" y="4219182"/>
            <a:ext cx="503844" cy="523045"/>
          </a:xfrm>
          <a:prstGeom prst="rect">
            <a:avLst/>
          </a:prstGeom>
          <a:noFill/>
        </p:spPr>
        <p:txBody>
          <a:bodyPr wrap="square" lIns="91394" tIns="45697" rIns="91394" bIns="45697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parajita" panose="020B0604020202020204" pitchFamily="34" charset="0"/>
              </a:rPr>
              <a:t>D</a:t>
            </a:r>
            <a:endParaRPr lang="id-ID" sz="2799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82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9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3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6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85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25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75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15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4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65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529836" y="1866334"/>
            <a:ext cx="2157594" cy="21575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402045" y="1738543"/>
            <a:ext cx="2413178" cy="24131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2221284" y="2530531"/>
            <a:ext cx="774699" cy="829201"/>
          </a:xfrm>
          <a:custGeom>
            <a:avLst/>
            <a:gdLst>
              <a:gd name="connsiteX0" fmla="*/ 270013 w 315913"/>
              <a:gd name="connsiteY0" fmla="*/ 244475 h 338138"/>
              <a:gd name="connsiteX1" fmla="*/ 315913 w 315913"/>
              <a:gd name="connsiteY1" fmla="*/ 290647 h 338138"/>
              <a:gd name="connsiteX2" fmla="*/ 315913 w 315913"/>
              <a:gd name="connsiteY2" fmla="*/ 331542 h 338138"/>
              <a:gd name="connsiteX3" fmla="*/ 313290 w 315913"/>
              <a:gd name="connsiteY3" fmla="*/ 335500 h 338138"/>
              <a:gd name="connsiteX4" fmla="*/ 309356 w 315913"/>
              <a:gd name="connsiteY4" fmla="*/ 338138 h 338138"/>
              <a:gd name="connsiteX5" fmla="*/ 231982 w 315913"/>
              <a:gd name="connsiteY5" fmla="*/ 338138 h 338138"/>
              <a:gd name="connsiteX6" fmla="*/ 225425 w 315913"/>
              <a:gd name="connsiteY6" fmla="*/ 331542 h 338138"/>
              <a:gd name="connsiteX7" fmla="*/ 225425 w 315913"/>
              <a:gd name="connsiteY7" fmla="*/ 290647 h 338138"/>
              <a:gd name="connsiteX8" fmla="*/ 270013 w 315913"/>
              <a:gd name="connsiteY8" fmla="*/ 244475 h 338138"/>
              <a:gd name="connsiteX9" fmla="*/ 157956 w 315913"/>
              <a:gd name="connsiteY9" fmla="*/ 244475 h 338138"/>
              <a:gd name="connsiteX10" fmla="*/ 203200 w 315913"/>
              <a:gd name="connsiteY10" fmla="*/ 290647 h 338138"/>
              <a:gd name="connsiteX11" fmla="*/ 203200 w 315913"/>
              <a:gd name="connsiteY11" fmla="*/ 331542 h 338138"/>
              <a:gd name="connsiteX12" fmla="*/ 201869 w 315913"/>
              <a:gd name="connsiteY12" fmla="*/ 335500 h 338138"/>
              <a:gd name="connsiteX13" fmla="*/ 196546 w 315913"/>
              <a:gd name="connsiteY13" fmla="*/ 338138 h 338138"/>
              <a:gd name="connsiteX14" fmla="*/ 119365 w 315913"/>
              <a:gd name="connsiteY14" fmla="*/ 338138 h 338138"/>
              <a:gd name="connsiteX15" fmla="*/ 112712 w 315913"/>
              <a:gd name="connsiteY15" fmla="*/ 331542 h 338138"/>
              <a:gd name="connsiteX16" fmla="*/ 112712 w 315913"/>
              <a:gd name="connsiteY16" fmla="*/ 290647 h 338138"/>
              <a:gd name="connsiteX17" fmla="*/ 157956 w 315913"/>
              <a:gd name="connsiteY17" fmla="*/ 244475 h 338138"/>
              <a:gd name="connsiteX18" fmla="*/ 45900 w 315913"/>
              <a:gd name="connsiteY18" fmla="*/ 244475 h 338138"/>
              <a:gd name="connsiteX19" fmla="*/ 90488 w 315913"/>
              <a:gd name="connsiteY19" fmla="*/ 290647 h 338138"/>
              <a:gd name="connsiteX20" fmla="*/ 90488 w 315913"/>
              <a:gd name="connsiteY20" fmla="*/ 331542 h 338138"/>
              <a:gd name="connsiteX21" fmla="*/ 89176 w 315913"/>
              <a:gd name="connsiteY21" fmla="*/ 335500 h 338138"/>
              <a:gd name="connsiteX22" fmla="*/ 83931 w 315913"/>
              <a:gd name="connsiteY22" fmla="*/ 338138 h 338138"/>
              <a:gd name="connsiteX23" fmla="*/ 6557 w 315913"/>
              <a:gd name="connsiteY23" fmla="*/ 338138 h 338138"/>
              <a:gd name="connsiteX24" fmla="*/ 0 w 315913"/>
              <a:gd name="connsiteY24" fmla="*/ 331542 h 338138"/>
              <a:gd name="connsiteX25" fmla="*/ 0 w 315913"/>
              <a:gd name="connsiteY25" fmla="*/ 290647 h 338138"/>
              <a:gd name="connsiteX26" fmla="*/ 45900 w 315913"/>
              <a:gd name="connsiteY26" fmla="*/ 244475 h 338138"/>
              <a:gd name="connsiteX27" fmla="*/ 271463 w 315913"/>
              <a:gd name="connsiteY27" fmla="*/ 180975 h 338138"/>
              <a:gd name="connsiteX28" fmla="*/ 301625 w 315913"/>
              <a:gd name="connsiteY28" fmla="*/ 211138 h 338138"/>
              <a:gd name="connsiteX29" fmla="*/ 271463 w 315913"/>
              <a:gd name="connsiteY29" fmla="*/ 241300 h 338138"/>
              <a:gd name="connsiteX30" fmla="*/ 241300 w 315913"/>
              <a:gd name="connsiteY30" fmla="*/ 211138 h 338138"/>
              <a:gd name="connsiteX31" fmla="*/ 271463 w 315913"/>
              <a:gd name="connsiteY31" fmla="*/ 180975 h 338138"/>
              <a:gd name="connsiteX32" fmla="*/ 159420 w 315913"/>
              <a:gd name="connsiteY32" fmla="*/ 180975 h 338138"/>
              <a:gd name="connsiteX33" fmla="*/ 188912 w 315913"/>
              <a:gd name="connsiteY33" fmla="*/ 211138 h 338138"/>
              <a:gd name="connsiteX34" fmla="*/ 159420 w 315913"/>
              <a:gd name="connsiteY34" fmla="*/ 241300 h 338138"/>
              <a:gd name="connsiteX35" fmla="*/ 128587 w 315913"/>
              <a:gd name="connsiteY35" fmla="*/ 211138 h 338138"/>
              <a:gd name="connsiteX36" fmla="*/ 159420 w 315913"/>
              <a:gd name="connsiteY36" fmla="*/ 180975 h 338138"/>
              <a:gd name="connsiteX37" fmla="*/ 46038 w 315913"/>
              <a:gd name="connsiteY37" fmla="*/ 180975 h 338138"/>
              <a:gd name="connsiteX38" fmla="*/ 76201 w 315913"/>
              <a:gd name="connsiteY38" fmla="*/ 211138 h 338138"/>
              <a:gd name="connsiteX39" fmla="*/ 46038 w 315913"/>
              <a:gd name="connsiteY39" fmla="*/ 241301 h 338138"/>
              <a:gd name="connsiteX40" fmla="*/ 15875 w 315913"/>
              <a:gd name="connsiteY40" fmla="*/ 211138 h 338138"/>
              <a:gd name="connsiteX41" fmla="*/ 46038 w 315913"/>
              <a:gd name="connsiteY41" fmla="*/ 180975 h 338138"/>
              <a:gd name="connsiteX42" fmla="*/ 270005 w 315913"/>
              <a:gd name="connsiteY42" fmla="*/ 77788 h 338138"/>
              <a:gd name="connsiteX43" fmla="*/ 238125 w 315913"/>
              <a:gd name="connsiteY43" fmla="*/ 109792 h 338138"/>
              <a:gd name="connsiteX44" fmla="*/ 238125 w 315913"/>
              <a:gd name="connsiteY44" fmla="*/ 144463 h 338138"/>
              <a:gd name="connsiteX45" fmla="*/ 303213 w 315913"/>
              <a:gd name="connsiteY45" fmla="*/ 144463 h 338138"/>
              <a:gd name="connsiteX46" fmla="*/ 303213 w 315913"/>
              <a:gd name="connsiteY46" fmla="*/ 109792 h 338138"/>
              <a:gd name="connsiteX47" fmla="*/ 270005 w 315913"/>
              <a:gd name="connsiteY47" fmla="*/ 77788 h 338138"/>
              <a:gd name="connsiteX48" fmla="*/ 270013 w 315913"/>
              <a:gd name="connsiteY48" fmla="*/ 65088 h 338138"/>
              <a:gd name="connsiteX49" fmla="*/ 315913 w 315913"/>
              <a:gd name="connsiteY49" fmla="*/ 109941 h 338138"/>
              <a:gd name="connsiteX50" fmla="*/ 315913 w 315913"/>
              <a:gd name="connsiteY50" fmla="*/ 150836 h 338138"/>
              <a:gd name="connsiteX51" fmla="*/ 313290 w 315913"/>
              <a:gd name="connsiteY51" fmla="*/ 156113 h 338138"/>
              <a:gd name="connsiteX52" fmla="*/ 309356 w 315913"/>
              <a:gd name="connsiteY52" fmla="*/ 158751 h 338138"/>
              <a:gd name="connsiteX53" fmla="*/ 231982 w 315913"/>
              <a:gd name="connsiteY53" fmla="*/ 158751 h 338138"/>
              <a:gd name="connsiteX54" fmla="*/ 225425 w 315913"/>
              <a:gd name="connsiteY54" fmla="*/ 150836 h 338138"/>
              <a:gd name="connsiteX55" fmla="*/ 225425 w 315913"/>
              <a:gd name="connsiteY55" fmla="*/ 109941 h 338138"/>
              <a:gd name="connsiteX56" fmla="*/ 270013 w 315913"/>
              <a:gd name="connsiteY56" fmla="*/ 65088 h 338138"/>
              <a:gd name="connsiteX57" fmla="*/ 157956 w 315913"/>
              <a:gd name="connsiteY57" fmla="*/ 65088 h 338138"/>
              <a:gd name="connsiteX58" fmla="*/ 203200 w 315913"/>
              <a:gd name="connsiteY58" fmla="*/ 109941 h 338138"/>
              <a:gd name="connsiteX59" fmla="*/ 203200 w 315913"/>
              <a:gd name="connsiteY59" fmla="*/ 150836 h 338138"/>
              <a:gd name="connsiteX60" fmla="*/ 201869 w 315913"/>
              <a:gd name="connsiteY60" fmla="*/ 156113 h 338138"/>
              <a:gd name="connsiteX61" fmla="*/ 196546 w 315913"/>
              <a:gd name="connsiteY61" fmla="*/ 158751 h 338138"/>
              <a:gd name="connsiteX62" fmla="*/ 119365 w 315913"/>
              <a:gd name="connsiteY62" fmla="*/ 158751 h 338138"/>
              <a:gd name="connsiteX63" fmla="*/ 112712 w 315913"/>
              <a:gd name="connsiteY63" fmla="*/ 150836 h 338138"/>
              <a:gd name="connsiteX64" fmla="*/ 112712 w 315913"/>
              <a:gd name="connsiteY64" fmla="*/ 109941 h 338138"/>
              <a:gd name="connsiteX65" fmla="*/ 157956 w 315913"/>
              <a:gd name="connsiteY65" fmla="*/ 65088 h 338138"/>
              <a:gd name="connsiteX66" fmla="*/ 45900 w 315913"/>
              <a:gd name="connsiteY66" fmla="*/ 65088 h 338138"/>
              <a:gd name="connsiteX67" fmla="*/ 90488 w 315913"/>
              <a:gd name="connsiteY67" fmla="*/ 109941 h 338138"/>
              <a:gd name="connsiteX68" fmla="*/ 90488 w 315913"/>
              <a:gd name="connsiteY68" fmla="*/ 150836 h 338138"/>
              <a:gd name="connsiteX69" fmla="*/ 89176 w 315913"/>
              <a:gd name="connsiteY69" fmla="*/ 156113 h 338138"/>
              <a:gd name="connsiteX70" fmla="*/ 83931 w 315913"/>
              <a:gd name="connsiteY70" fmla="*/ 158751 h 338138"/>
              <a:gd name="connsiteX71" fmla="*/ 6557 w 315913"/>
              <a:gd name="connsiteY71" fmla="*/ 158751 h 338138"/>
              <a:gd name="connsiteX72" fmla="*/ 0 w 315913"/>
              <a:gd name="connsiteY72" fmla="*/ 150836 h 338138"/>
              <a:gd name="connsiteX73" fmla="*/ 0 w 315913"/>
              <a:gd name="connsiteY73" fmla="*/ 109941 h 338138"/>
              <a:gd name="connsiteX74" fmla="*/ 45900 w 315913"/>
              <a:gd name="connsiteY74" fmla="*/ 65088 h 338138"/>
              <a:gd name="connsiteX75" fmla="*/ 270669 w 315913"/>
              <a:gd name="connsiteY75" fmla="*/ 14288 h 338138"/>
              <a:gd name="connsiteX76" fmla="*/ 254000 w 315913"/>
              <a:gd name="connsiteY76" fmla="*/ 30957 h 338138"/>
              <a:gd name="connsiteX77" fmla="*/ 270669 w 315913"/>
              <a:gd name="connsiteY77" fmla="*/ 47626 h 338138"/>
              <a:gd name="connsiteX78" fmla="*/ 287338 w 315913"/>
              <a:gd name="connsiteY78" fmla="*/ 30957 h 338138"/>
              <a:gd name="connsiteX79" fmla="*/ 270669 w 315913"/>
              <a:gd name="connsiteY79" fmla="*/ 14288 h 338138"/>
              <a:gd name="connsiteX80" fmla="*/ 271463 w 315913"/>
              <a:gd name="connsiteY80" fmla="*/ 0 h 338138"/>
              <a:gd name="connsiteX81" fmla="*/ 301625 w 315913"/>
              <a:gd name="connsiteY81" fmla="*/ 30957 h 338138"/>
              <a:gd name="connsiteX82" fmla="*/ 271463 w 315913"/>
              <a:gd name="connsiteY82" fmla="*/ 61913 h 338138"/>
              <a:gd name="connsiteX83" fmla="*/ 241300 w 315913"/>
              <a:gd name="connsiteY83" fmla="*/ 30957 h 338138"/>
              <a:gd name="connsiteX84" fmla="*/ 271463 w 315913"/>
              <a:gd name="connsiteY84" fmla="*/ 0 h 338138"/>
              <a:gd name="connsiteX85" fmla="*/ 159420 w 315913"/>
              <a:gd name="connsiteY85" fmla="*/ 0 h 338138"/>
              <a:gd name="connsiteX86" fmla="*/ 188912 w 315913"/>
              <a:gd name="connsiteY86" fmla="*/ 30957 h 338138"/>
              <a:gd name="connsiteX87" fmla="*/ 159420 w 315913"/>
              <a:gd name="connsiteY87" fmla="*/ 61913 h 338138"/>
              <a:gd name="connsiteX88" fmla="*/ 128587 w 315913"/>
              <a:gd name="connsiteY88" fmla="*/ 30957 h 338138"/>
              <a:gd name="connsiteX89" fmla="*/ 159420 w 315913"/>
              <a:gd name="connsiteY89" fmla="*/ 0 h 338138"/>
              <a:gd name="connsiteX90" fmla="*/ 46037 w 315913"/>
              <a:gd name="connsiteY90" fmla="*/ 0 h 338138"/>
              <a:gd name="connsiteX91" fmla="*/ 76200 w 315913"/>
              <a:gd name="connsiteY91" fmla="*/ 30957 h 338138"/>
              <a:gd name="connsiteX92" fmla="*/ 46037 w 315913"/>
              <a:gd name="connsiteY92" fmla="*/ 61913 h 338138"/>
              <a:gd name="connsiteX93" fmla="*/ 15875 w 315913"/>
              <a:gd name="connsiteY93" fmla="*/ 30957 h 338138"/>
              <a:gd name="connsiteX94" fmla="*/ 46037 w 315913"/>
              <a:gd name="connsiteY9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5913" h="338138">
                <a:moveTo>
                  <a:pt x="270013" y="244475"/>
                </a:moveTo>
                <a:cubicBezTo>
                  <a:pt x="294930" y="244475"/>
                  <a:pt x="315913" y="265582"/>
                  <a:pt x="315913" y="290647"/>
                </a:cubicBezTo>
                <a:cubicBezTo>
                  <a:pt x="315913" y="290647"/>
                  <a:pt x="315913" y="290647"/>
                  <a:pt x="315913" y="331542"/>
                </a:cubicBezTo>
                <a:cubicBezTo>
                  <a:pt x="315913" y="332861"/>
                  <a:pt x="314602" y="335500"/>
                  <a:pt x="313290" y="335500"/>
                </a:cubicBezTo>
                <a:cubicBezTo>
                  <a:pt x="313290" y="336819"/>
                  <a:pt x="310667" y="338138"/>
                  <a:pt x="309356" y="338138"/>
                </a:cubicBezTo>
                <a:cubicBezTo>
                  <a:pt x="309356" y="338138"/>
                  <a:pt x="309356" y="338138"/>
                  <a:pt x="231982" y="338138"/>
                </a:cubicBezTo>
                <a:cubicBezTo>
                  <a:pt x="228048" y="338138"/>
                  <a:pt x="225425" y="335500"/>
                  <a:pt x="225425" y="331542"/>
                </a:cubicBezTo>
                <a:cubicBezTo>
                  <a:pt x="225425" y="331542"/>
                  <a:pt x="225425" y="331542"/>
                  <a:pt x="225425" y="290647"/>
                </a:cubicBezTo>
                <a:cubicBezTo>
                  <a:pt x="225425" y="265582"/>
                  <a:pt x="246408" y="244475"/>
                  <a:pt x="270013" y="244475"/>
                </a:cubicBezTo>
                <a:close/>
                <a:moveTo>
                  <a:pt x="157956" y="244475"/>
                </a:moveTo>
                <a:cubicBezTo>
                  <a:pt x="183239" y="244475"/>
                  <a:pt x="203200" y="265582"/>
                  <a:pt x="203200" y="290647"/>
                </a:cubicBezTo>
                <a:cubicBezTo>
                  <a:pt x="203200" y="290647"/>
                  <a:pt x="203200" y="290647"/>
                  <a:pt x="203200" y="331542"/>
                </a:cubicBezTo>
                <a:cubicBezTo>
                  <a:pt x="203200" y="332861"/>
                  <a:pt x="203200" y="335500"/>
                  <a:pt x="201869" y="335500"/>
                </a:cubicBezTo>
                <a:cubicBezTo>
                  <a:pt x="200538" y="336819"/>
                  <a:pt x="199208" y="338138"/>
                  <a:pt x="196546" y="338138"/>
                </a:cubicBezTo>
                <a:cubicBezTo>
                  <a:pt x="196546" y="338138"/>
                  <a:pt x="196546" y="338138"/>
                  <a:pt x="119365" y="338138"/>
                </a:cubicBezTo>
                <a:cubicBezTo>
                  <a:pt x="115373" y="338138"/>
                  <a:pt x="112712" y="335500"/>
                  <a:pt x="112712" y="331542"/>
                </a:cubicBezTo>
                <a:cubicBezTo>
                  <a:pt x="112712" y="331542"/>
                  <a:pt x="112712" y="331542"/>
                  <a:pt x="112712" y="290647"/>
                </a:cubicBezTo>
                <a:cubicBezTo>
                  <a:pt x="112712" y="265582"/>
                  <a:pt x="132672" y="244475"/>
                  <a:pt x="157956" y="244475"/>
                </a:cubicBezTo>
                <a:close/>
                <a:moveTo>
                  <a:pt x="45900" y="244475"/>
                </a:moveTo>
                <a:cubicBezTo>
                  <a:pt x="69505" y="244475"/>
                  <a:pt x="90488" y="265582"/>
                  <a:pt x="90488" y="290647"/>
                </a:cubicBezTo>
                <a:cubicBezTo>
                  <a:pt x="90488" y="290647"/>
                  <a:pt x="90488" y="290647"/>
                  <a:pt x="90488" y="331542"/>
                </a:cubicBezTo>
                <a:cubicBezTo>
                  <a:pt x="90488" y="332861"/>
                  <a:pt x="90488" y="335500"/>
                  <a:pt x="89176" y="335500"/>
                </a:cubicBezTo>
                <a:cubicBezTo>
                  <a:pt x="87865" y="336819"/>
                  <a:pt x="85242" y="338138"/>
                  <a:pt x="83931" y="338138"/>
                </a:cubicBezTo>
                <a:cubicBezTo>
                  <a:pt x="83931" y="338138"/>
                  <a:pt x="83931" y="338138"/>
                  <a:pt x="6557" y="338138"/>
                </a:cubicBezTo>
                <a:cubicBezTo>
                  <a:pt x="3934" y="338138"/>
                  <a:pt x="0" y="335500"/>
                  <a:pt x="0" y="331542"/>
                </a:cubicBezTo>
                <a:cubicBezTo>
                  <a:pt x="0" y="331542"/>
                  <a:pt x="0" y="331542"/>
                  <a:pt x="0" y="290647"/>
                </a:cubicBezTo>
                <a:cubicBezTo>
                  <a:pt x="0" y="265582"/>
                  <a:pt x="20983" y="244475"/>
                  <a:pt x="45900" y="244475"/>
                </a:cubicBezTo>
                <a:close/>
                <a:moveTo>
                  <a:pt x="271463" y="180975"/>
                </a:moveTo>
                <a:cubicBezTo>
                  <a:pt x="287200" y="180975"/>
                  <a:pt x="301625" y="194089"/>
                  <a:pt x="301625" y="211138"/>
                </a:cubicBezTo>
                <a:cubicBezTo>
                  <a:pt x="301625" y="228186"/>
                  <a:pt x="287200" y="241300"/>
                  <a:pt x="271463" y="241300"/>
                </a:cubicBezTo>
                <a:cubicBezTo>
                  <a:pt x="254414" y="241300"/>
                  <a:pt x="241300" y="228186"/>
                  <a:pt x="241300" y="211138"/>
                </a:cubicBezTo>
                <a:cubicBezTo>
                  <a:pt x="241300" y="194089"/>
                  <a:pt x="254414" y="180975"/>
                  <a:pt x="271463" y="180975"/>
                </a:cubicBezTo>
                <a:close/>
                <a:moveTo>
                  <a:pt x="159420" y="180975"/>
                </a:moveTo>
                <a:cubicBezTo>
                  <a:pt x="175506" y="180975"/>
                  <a:pt x="188912" y="194089"/>
                  <a:pt x="188912" y="211138"/>
                </a:cubicBezTo>
                <a:cubicBezTo>
                  <a:pt x="188912" y="228186"/>
                  <a:pt x="175506" y="241300"/>
                  <a:pt x="159420" y="241300"/>
                </a:cubicBezTo>
                <a:cubicBezTo>
                  <a:pt x="141992" y="241300"/>
                  <a:pt x="128587" y="228186"/>
                  <a:pt x="128587" y="211138"/>
                </a:cubicBezTo>
                <a:cubicBezTo>
                  <a:pt x="128587" y="194089"/>
                  <a:pt x="141992" y="180975"/>
                  <a:pt x="159420" y="180975"/>
                </a:cubicBezTo>
                <a:close/>
                <a:moveTo>
                  <a:pt x="46038" y="180975"/>
                </a:moveTo>
                <a:cubicBezTo>
                  <a:pt x="62697" y="180975"/>
                  <a:pt x="76201" y="194479"/>
                  <a:pt x="76201" y="211138"/>
                </a:cubicBezTo>
                <a:cubicBezTo>
                  <a:pt x="76201" y="227797"/>
                  <a:pt x="62697" y="241301"/>
                  <a:pt x="46038" y="241301"/>
                </a:cubicBezTo>
                <a:cubicBezTo>
                  <a:pt x="29379" y="241301"/>
                  <a:pt x="15875" y="227797"/>
                  <a:pt x="15875" y="211138"/>
                </a:cubicBezTo>
                <a:cubicBezTo>
                  <a:pt x="15875" y="194479"/>
                  <a:pt x="29379" y="180975"/>
                  <a:pt x="46038" y="180975"/>
                </a:cubicBezTo>
                <a:close/>
                <a:moveTo>
                  <a:pt x="270005" y="77788"/>
                </a:moveTo>
                <a:cubicBezTo>
                  <a:pt x="252736" y="77788"/>
                  <a:pt x="238125" y="92457"/>
                  <a:pt x="238125" y="109792"/>
                </a:cubicBezTo>
                <a:cubicBezTo>
                  <a:pt x="238125" y="109792"/>
                  <a:pt x="238125" y="109792"/>
                  <a:pt x="238125" y="144463"/>
                </a:cubicBezTo>
                <a:cubicBezTo>
                  <a:pt x="238125" y="144463"/>
                  <a:pt x="238125" y="144463"/>
                  <a:pt x="303213" y="144463"/>
                </a:cubicBezTo>
                <a:lnTo>
                  <a:pt x="303213" y="109792"/>
                </a:lnTo>
                <a:cubicBezTo>
                  <a:pt x="303213" y="92457"/>
                  <a:pt x="288602" y="77788"/>
                  <a:pt x="270005" y="77788"/>
                </a:cubicBezTo>
                <a:close/>
                <a:moveTo>
                  <a:pt x="270013" y="65088"/>
                </a:moveTo>
                <a:cubicBezTo>
                  <a:pt x="294930" y="65088"/>
                  <a:pt x="315913" y="84876"/>
                  <a:pt x="315913" y="109941"/>
                </a:cubicBezTo>
                <a:cubicBezTo>
                  <a:pt x="315913" y="109941"/>
                  <a:pt x="315913" y="109941"/>
                  <a:pt x="315913" y="150836"/>
                </a:cubicBezTo>
                <a:cubicBezTo>
                  <a:pt x="315913" y="153474"/>
                  <a:pt x="314602" y="154794"/>
                  <a:pt x="313290" y="156113"/>
                </a:cubicBezTo>
                <a:cubicBezTo>
                  <a:pt x="313290" y="157432"/>
                  <a:pt x="310667" y="158751"/>
                  <a:pt x="309356" y="158751"/>
                </a:cubicBezTo>
                <a:cubicBezTo>
                  <a:pt x="309356" y="158751"/>
                  <a:pt x="309356" y="158751"/>
                  <a:pt x="231982" y="158751"/>
                </a:cubicBezTo>
                <a:cubicBezTo>
                  <a:pt x="228048" y="158751"/>
                  <a:pt x="225425" y="154794"/>
                  <a:pt x="225425" y="150836"/>
                </a:cubicBezTo>
                <a:cubicBezTo>
                  <a:pt x="225425" y="150836"/>
                  <a:pt x="225425" y="150836"/>
                  <a:pt x="225425" y="109941"/>
                </a:cubicBezTo>
                <a:cubicBezTo>
                  <a:pt x="225425" y="84876"/>
                  <a:pt x="246408" y="65088"/>
                  <a:pt x="270013" y="65088"/>
                </a:cubicBezTo>
                <a:close/>
                <a:moveTo>
                  <a:pt x="157956" y="65088"/>
                </a:moveTo>
                <a:cubicBezTo>
                  <a:pt x="183239" y="65088"/>
                  <a:pt x="203200" y="84876"/>
                  <a:pt x="203200" y="109941"/>
                </a:cubicBezTo>
                <a:cubicBezTo>
                  <a:pt x="203200" y="109941"/>
                  <a:pt x="203200" y="109941"/>
                  <a:pt x="203200" y="150836"/>
                </a:cubicBezTo>
                <a:cubicBezTo>
                  <a:pt x="203200" y="153474"/>
                  <a:pt x="203200" y="154794"/>
                  <a:pt x="201869" y="156113"/>
                </a:cubicBezTo>
                <a:cubicBezTo>
                  <a:pt x="200538" y="157432"/>
                  <a:pt x="199208" y="158751"/>
                  <a:pt x="196546" y="158751"/>
                </a:cubicBezTo>
                <a:cubicBezTo>
                  <a:pt x="196546" y="158751"/>
                  <a:pt x="196546" y="158751"/>
                  <a:pt x="119365" y="158751"/>
                </a:cubicBezTo>
                <a:cubicBezTo>
                  <a:pt x="115373" y="158751"/>
                  <a:pt x="112712" y="154794"/>
                  <a:pt x="112712" y="150836"/>
                </a:cubicBezTo>
                <a:cubicBezTo>
                  <a:pt x="112712" y="150836"/>
                  <a:pt x="112712" y="150836"/>
                  <a:pt x="112712" y="109941"/>
                </a:cubicBezTo>
                <a:cubicBezTo>
                  <a:pt x="112712" y="84876"/>
                  <a:pt x="132672" y="65088"/>
                  <a:pt x="157956" y="65088"/>
                </a:cubicBezTo>
                <a:close/>
                <a:moveTo>
                  <a:pt x="45900" y="65088"/>
                </a:moveTo>
                <a:cubicBezTo>
                  <a:pt x="69505" y="65088"/>
                  <a:pt x="90488" y="84876"/>
                  <a:pt x="90488" y="109941"/>
                </a:cubicBezTo>
                <a:cubicBezTo>
                  <a:pt x="90488" y="109941"/>
                  <a:pt x="90488" y="109941"/>
                  <a:pt x="90488" y="150836"/>
                </a:cubicBezTo>
                <a:cubicBezTo>
                  <a:pt x="90488" y="153474"/>
                  <a:pt x="90488" y="154794"/>
                  <a:pt x="89176" y="156113"/>
                </a:cubicBezTo>
                <a:cubicBezTo>
                  <a:pt x="87865" y="157432"/>
                  <a:pt x="85242" y="158751"/>
                  <a:pt x="83931" y="158751"/>
                </a:cubicBezTo>
                <a:cubicBezTo>
                  <a:pt x="83931" y="158751"/>
                  <a:pt x="83931" y="158751"/>
                  <a:pt x="6557" y="158751"/>
                </a:cubicBezTo>
                <a:cubicBezTo>
                  <a:pt x="3934" y="158751"/>
                  <a:pt x="0" y="154794"/>
                  <a:pt x="0" y="150836"/>
                </a:cubicBezTo>
                <a:cubicBezTo>
                  <a:pt x="0" y="150836"/>
                  <a:pt x="0" y="150836"/>
                  <a:pt x="0" y="109941"/>
                </a:cubicBezTo>
                <a:cubicBezTo>
                  <a:pt x="0" y="84876"/>
                  <a:pt x="20983" y="65088"/>
                  <a:pt x="45900" y="65088"/>
                </a:cubicBezTo>
                <a:close/>
                <a:moveTo>
                  <a:pt x="270669" y="14288"/>
                </a:moveTo>
                <a:cubicBezTo>
                  <a:pt x="261463" y="14288"/>
                  <a:pt x="254000" y="21751"/>
                  <a:pt x="254000" y="30957"/>
                </a:cubicBezTo>
                <a:cubicBezTo>
                  <a:pt x="254000" y="40163"/>
                  <a:pt x="261463" y="47626"/>
                  <a:pt x="270669" y="47626"/>
                </a:cubicBezTo>
                <a:cubicBezTo>
                  <a:pt x="279875" y="47626"/>
                  <a:pt x="287338" y="40163"/>
                  <a:pt x="287338" y="30957"/>
                </a:cubicBezTo>
                <a:cubicBezTo>
                  <a:pt x="287338" y="21751"/>
                  <a:pt x="279875" y="14288"/>
                  <a:pt x="270669" y="14288"/>
                </a:cubicBezTo>
                <a:close/>
                <a:moveTo>
                  <a:pt x="271463" y="0"/>
                </a:moveTo>
                <a:cubicBezTo>
                  <a:pt x="287200" y="0"/>
                  <a:pt x="301625" y="13459"/>
                  <a:pt x="301625" y="30957"/>
                </a:cubicBezTo>
                <a:cubicBezTo>
                  <a:pt x="301625" y="48454"/>
                  <a:pt x="287200" y="61913"/>
                  <a:pt x="271463" y="61913"/>
                </a:cubicBezTo>
                <a:cubicBezTo>
                  <a:pt x="254414" y="61913"/>
                  <a:pt x="241300" y="48454"/>
                  <a:pt x="241300" y="30957"/>
                </a:cubicBezTo>
                <a:cubicBezTo>
                  <a:pt x="241300" y="13459"/>
                  <a:pt x="254414" y="0"/>
                  <a:pt x="271463" y="0"/>
                </a:cubicBezTo>
                <a:close/>
                <a:moveTo>
                  <a:pt x="159420" y="0"/>
                </a:moveTo>
                <a:cubicBezTo>
                  <a:pt x="175506" y="0"/>
                  <a:pt x="188912" y="13459"/>
                  <a:pt x="188912" y="30957"/>
                </a:cubicBezTo>
                <a:cubicBezTo>
                  <a:pt x="188912" y="48454"/>
                  <a:pt x="175506" y="61913"/>
                  <a:pt x="159420" y="61913"/>
                </a:cubicBezTo>
                <a:cubicBezTo>
                  <a:pt x="141992" y="61913"/>
                  <a:pt x="128587" y="48454"/>
                  <a:pt x="128587" y="30957"/>
                </a:cubicBezTo>
                <a:cubicBezTo>
                  <a:pt x="128587" y="13459"/>
                  <a:pt x="141992" y="0"/>
                  <a:pt x="159420" y="0"/>
                </a:cubicBezTo>
                <a:close/>
                <a:moveTo>
                  <a:pt x="46037" y="0"/>
                </a:moveTo>
                <a:cubicBezTo>
                  <a:pt x="63086" y="0"/>
                  <a:pt x="76200" y="13459"/>
                  <a:pt x="76200" y="30957"/>
                </a:cubicBezTo>
                <a:cubicBezTo>
                  <a:pt x="76200" y="48454"/>
                  <a:pt x="63086" y="61913"/>
                  <a:pt x="46037" y="61913"/>
                </a:cubicBezTo>
                <a:cubicBezTo>
                  <a:pt x="28989" y="61913"/>
                  <a:pt x="15875" y="48454"/>
                  <a:pt x="15875" y="30957"/>
                </a:cubicBezTo>
                <a:cubicBezTo>
                  <a:pt x="15875" y="13459"/>
                  <a:pt x="28989" y="0"/>
                  <a:pt x="46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016566" y="1866334"/>
            <a:ext cx="2157594" cy="215759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888775" y="1738543"/>
            <a:ext cx="2413178" cy="2413178"/>
          </a:xfrm>
          <a:prstGeom prst="ellipse">
            <a:avLst/>
          </a:prstGeom>
          <a:noFill/>
          <a:ln>
            <a:solidFill>
              <a:srgbClr val="17617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Freeform 134"/>
          <p:cNvSpPr/>
          <p:nvPr/>
        </p:nvSpPr>
        <p:spPr bwMode="auto">
          <a:xfrm>
            <a:off x="5713532" y="2551902"/>
            <a:ext cx="763663" cy="786459"/>
          </a:xfrm>
          <a:custGeom>
            <a:avLst/>
            <a:gdLst>
              <a:gd name="connsiteX0" fmla="*/ 140277 w 319088"/>
              <a:gd name="connsiteY0" fmla="*/ 225425 h 328613"/>
              <a:gd name="connsiteX1" fmla="*/ 101311 w 319088"/>
              <a:gd name="connsiteY1" fmla="*/ 229351 h 328613"/>
              <a:gd name="connsiteX2" fmla="*/ 100012 w 319088"/>
              <a:gd name="connsiteY2" fmla="*/ 230660 h 328613"/>
              <a:gd name="connsiteX3" fmla="*/ 100012 w 319088"/>
              <a:gd name="connsiteY3" fmla="*/ 319646 h 328613"/>
              <a:gd name="connsiteX4" fmla="*/ 100012 w 319088"/>
              <a:gd name="connsiteY4" fmla="*/ 322263 h 328613"/>
              <a:gd name="connsiteX5" fmla="*/ 101311 w 319088"/>
              <a:gd name="connsiteY5" fmla="*/ 322263 h 328613"/>
              <a:gd name="connsiteX6" fmla="*/ 102610 w 319088"/>
              <a:gd name="connsiteY6" fmla="*/ 322263 h 328613"/>
              <a:gd name="connsiteX7" fmla="*/ 140277 w 319088"/>
              <a:gd name="connsiteY7" fmla="*/ 311794 h 328613"/>
              <a:gd name="connsiteX8" fmla="*/ 142875 w 319088"/>
              <a:gd name="connsiteY8" fmla="*/ 310485 h 328613"/>
              <a:gd name="connsiteX9" fmla="*/ 142875 w 319088"/>
              <a:gd name="connsiteY9" fmla="*/ 228042 h 328613"/>
              <a:gd name="connsiteX10" fmla="*/ 141576 w 319088"/>
              <a:gd name="connsiteY10" fmla="*/ 226734 h 328613"/>
              <a:gd name="connsiteX11" fmla="*/ 140277 w 319088"/>
              <a:gd name="connsiteY11" fmla="*/ 225425 h 328613"/>
              <a:gd name="connsiteX12" fmla="*/ 49212 w 319088"/>
              <a:gd name="connsiteY12" fmla="*/ 223838 h 328613"/>
              <a:gd name="connsiteX13" fmla="*/ 49212 w 319088"/>
              <a:gd name="connsiteY13" fmla="*/ 226378 h 328613"/>
              <a:gd name="connsiteX14" fmla="*/ 49212 w 319088"/>
              <a:gd name="connsiteY14" fmla="*/ 263208 h 328613"/>
              <a:gd name="connsiteX15" fmla="*/ 50497 w 319088"/>
              <a:gd name="connsiteY15" fmla="*/ 265748 h 328613"/>
              <a:gd name="connsiteX16" fmla="*/ 74915 w 319088"/>
              <a:gd name="connsiteY16" fmla="*/ 274638 h 328613"/>
              <a:gd name="connsiteX17" fmla="*/ 76200 w 319088"/>
              <a:gd name="connsiteY17" fmla="*/ 273368 h 328613"/>
              <a:gd name="connsiteX18" fmla="*/ 76200 w 319088"/>
              <a:gd name="connsiteY18" fmla="*/ 272098 h 328613"/>
              <a:gd name="connsiteX19" fmla="*/ 76200 w 319088"/>
              <a:gd name="connsiteY19" fmla="*/ 230188 h 328613"/>
              <a:gd name="connsiteX20" fmla="*/ 74915 w 319088"/>
              <a:gd name="connsiteY20" fmla="*/ 228918 h 328613"/>
              <a:gd name="connsiteX21" fmla="*/ 50497 w 319088"/>
              <a:gd name="connsiteY21" fmla="*/ 223838 h 328613"/>
              <a:gd name="connsiteX22" fmla="*/ 49212 w 319088"/>
              <a:gd name="connsiteY22" fmla="*/ 223838 h 328613"/>
              <a:gd name="connsiteX23" fmla="*/ 189206 w 319088"/>
              <a:gd name="connsiteY23" fmla="*/ 222250 h 328613"/>
              <a:gd name="connsiteX24" fmla="*/ 156868 w 319088"/>
              <a:gd name="connsiteY24" fmla="*/ 224848 h 328613"/>
              <a:gd name="connsiteX25" fmla="*/ 155575 w 319088"/>
              <a:gd name="connsiteY25" fmla="*/ 226147 h 328613"/>
              <a:gd name="connsiteX26" fmla="*/ 155575 w 319088"/>
              <a:gd name="connsiteY26" fmla="*/ 305377 h 328613"/>
              <a:gd name="connsiteX27" fmla="*/ 156868 w 319088"/>
              <a:gd name="connsiteY27" fmla="*/ 307975 h 328613"/>
              <a:gd name="connsiteX28" fmla="*/ 158162 w 319088"/>
              <a:gd name="connsiteY28" fmla="*/ 307975 h 328613"/>
              <a:gd name="connsiteX29" fmla="*/ 189206 w 319088"/>
              <a:gd name="connsiteY29" fmla="*/ 300182 h 328613"/>
              <a:gd name="connsiteX30" fmla="*/ 190500 w 319088"/>
              <a:gd name="connsiteY30" fmla="*/ 297584 h 328613"/>
              <a:gd name="connsiteX31" fmla="*/ 190500 w 319088"/>
              <a:gd name="connsiteY31" fmla="*/ 223549 h 328613"/>
              <a:gd name="connsiteX32" fmla="*/ 190500 w 319088"/>
              <a:gd name="connsiteY32" fmla="*/ 222250 h 328613"/>
              <a:gd name="connsiteX33" fmla="*/ 189206 w 319088"/>
              <a:gd name="connsiteY33" fmla="*/ 222250 h 328613"/>
              <a:gd name="connsiteX34" fmla="*/ 12700 w 319088"/>
              <a:gd name="connsiteY34" fmla="*/ 217488 h 328613"/>
              <a:gd name="connsiteX35" fmla="*/ 12700 w 319088"/>
              <a:gd name="connsiteY35" fmla="*/ 218778 h 328613"/>
              <a:gd name="connsiteX36" fmla="*/ 12700 w 319088"/>
              <a:gd name="connsiteY36" fmla="*/ 251024 h 328613"/>
              <a:gd name="connsiteX37" fmla="*/ 13970 w 319088"/>
              <a:gd name="connsiteY37" fmla="*/ 252314 h 328613"/>
              <a:gd name="connsiteX38" fmla="*/ 29210 w 319088"/>
              <a:gd name="connsiteY38" fmla="*/ 258763 h 328613"/>
              <a:gd name="connsiteX39" fmla="*/ 30480 w 319088"/>
              <a:gd name="connsiteY39" fmla="*/ 258763 h 328613"/>
              <a:gd name="connsiteX40" fmla="*/ 31750 w 319088"/>
              <a:gd name="connsiteY40" fmla="*/ 258763 h 328613"/>
              <a:gd name="connsiteX41" fmla="*/ 31750 w 319088"/>
              <a:gd name="connsiteY41" fmla="*/ 257473 h 328613"/>
              <a:gd name="connsiteX42" fmla="*/ 31750 w 319088"/>
              <a:gd name="connsiteY42" fmla="*/ 222647 h 328613"/>
              <a:gd name="connsiteX43" fmla="*/ 30480 w 319088"/>
              <a:gd name="connsiteY43" fmla="*/ 220068 h 328613"/>
              <a:gd name="connsiteX44" fmla="*/ 13970 w 319088"/>
              <a:gd name="connsiteY44" fmla="*/ 217488 h 328613"/>
              <a:gd name="connsiteX45" fmla="*/ 12700 w 319088"/>
              <a:gd name="connsiteY45" fmla="*/ 217488 h 328613"/>
              <a:gd name="connsiteX46" fmla="*/ 280105 w 319088"/>
              <a:gd name="connsiteY46" fmla="*/ 214313 h 328613"/>
              <a:gd name="connsiteX47" fmla="*/ 261584 w 319088"/>
              <a:gd name="connsiteY47" fmla="*/ 215595 h 328613"/>
              <a:gd name="connsiteX48" fmla="*/ 260350 w 319088"/>
              <a:gd name="connsiteY48" fmla="*/ 216877 h 328613"/>
              <a:gd name="connsiteX49" fmla="*/ 260350 w 319088"/>
              <a:gd name="connsiteY49" fmla="*/ 278424 h 328613"/>
              <a:gd name="connsiteX50" fmla="*/ 260350 w 319088"/>
              <a:gd name="connsiteY50" fmla="*/ 279706 h 328613"/>
              <a:gd name="connsiteX51" fmla="*/ 261584 w 319088"/>
              <a:gd name="connsiteY51" fmla="*/ 280988 h 328613"/>
              <a:gd name="connsiteX52" fmla="*/ 262819 w 319088"/>
              <a:gd name="connsiteY52" fmla="*/ 280988 h 328613"/>
              <a:gd name="connsiteX53" fmla="*/ 280105 w 319088"/>
              <a:gd name="connsiteY53" fmla="*/ 275859 h 328613"/>
              <a:gd name="connsiteX54" fmla="*/ 282575 w 319088"/>
              <a:gd name="connsiteY54" fmla="*/ 273295 h 328613"/>
              <a:gd name="connsiteX55" fmla="*/ 282575 w 319088"/>
              <a:gd name="connsiteY55" fmla="*/ 215595 h 328613"/>
              <a:gd name="connsiteX56" fmla="*/ 281340 w 319088"/>
              <a:gd name="connsiteY56" fmla="*/ 214313 h 328613"/>
              <a:gd name="connsiteX57" fmla="*/ 280105 w 319088"/>
              <a:gd name="connsiteY57" fmla="*/ 214313 h 328613"/>
              <a:gd name="connsiteX58" fmla="*/ 306983 w 319088"/>
              <a:gd name="connsiteY58" fmla="*/ 211138 h 328613"/>
              <a:gd name="connsiteX59" fmla="*/ 290215 w 319088"/>
              <a:gd name="connsiteY59" fmla="*/ 212428 h 328613"/>
              <a:gd name="connsiteX60" fmla="*/ 288925 w 319088"/>
              <a:gd name="connsiteY60" fmla="*/ 215008 h 328613"/>
              <a:gd name="connsiteX61" fmla="*/ 288925 w 319088"/>
              <a:gd name="connsiteY61" fmla="*/ 271761 h 328613"/>
              <a:gd name="connsiteX62" fmla="*/ 288925 w 319088"/>
              <a:gd name="connsiteY62" fmla="*/ 273051 h 328613"/>
              <a:gd name="connsiteX63" fmla="*/ 290215 w 319088"/>
              <a:gd name="connsiteY63" fmla="*/ 273051 h 328613"/>
              <a:gd name="connsiteX64" fmla="*/ 308273 w 319088"/>
              <a:gd name="connsiteY64" fmla="*/ 269181 h 328613"/>
              <a:gd name="connsiteX65" fmla="*/ 309563 w 319088"/>
              <a:gd name="connsiteY65" fmla="*/ 266602 h 328613"/>
              <a:gd name="connsiteX66" fmla="*/ 308273 w 319088"/>
              <a:gd name="connsiteY66" fmla="*/ 212428 h 328613"/>
              <a:gd name="connsiteX67" fmla="*/ 308273 w 319088"/>
              <a:gd name="connsiteY67" fmla="*/ 211138 h 328613"/>
              <a:gd name="connsiteX68" fmla="*/ 306983 w 319088"/>
              <a:gd name="connsiteY68" fmla="*/ 211138 h 328613"/>
              <a:gd name="connsiteX69" fmla="*/ 290195 w 319088"/>
              <a:gd name="connsiteY69" fmla="*/ 169863 h 328613"/>
              <a:gd name="connsiteX70" fmla="*/ 288925 w 319088"/>
              <a:gd name="connsiteY70" fmla="*/ 171196 h 328613"/>
              <a:gd name="connsiteX71" fmla="*/ 288925 w 319088"/>
              <a:gd name="connsiteY71" fmla="*/ 172530 h 328613"/>
              <a:gd name="connsiteX72" fmla="*/ 288925 w 319088"/>
              <a:gd name="connsiteY72" fmla="*/ 201867 h 328613"/>
              <a:gd name="connsiteX73" fmla="*/ 288925 w 319088"/>
              <a:gd name="connsiteY73" fmla="*/ 203201 h 328613"/>
              <a:gd name="connsiteX74" fmla="*/ 290195 w 319088"/>
              <a:gd name="connsiteY74" fmla="*/ 203201 h 328613"/>
              <a:gd name="connsiteX75" fmla="*/ 306705 w 319088"/>
              <a:gd name="connsiteY75" fmla="*/ 201867 h 328613"/>
              <a:gd name="connsiteX76" fmla="*/ 307975 w 319088"/>
              <a:gd name="connsiteY76" fmla="*/ 200534 h 328613"/>
              <a:gd name="connsiteX77" fmla="*/ 307975 w 319088"/>
              <a:gd name="connsiteY77" fmla="*/ 172530 h 328613"/>
              <a:gd name="connsiteX78" fmla="*/ 306705 w 319088"/>
              <a:gd name="connsiteY78" fmla="*/ 171196 h 328613"/>
              <a:gd name="connsiteX79" fmla="*/ 290195 w 319088"/>
              <a:gd name="connsiteY79" fmla="*/ 169863 h 328613"/>
              <a:gd name="connsiteX80" fmla="*/ 261584 w 319088"/>
              <a:gd name="connsiteY80" fmla="*/ 168275 h 328613"/>
              <a:gd name="connsiteX81" fmla="*/ 260350 w 319088"/>
              <a:gd name="connsiteY81" fmla="*/ 169568 h 328613"/>
              <a:gd name="connsiteX82" fmla="*/ 260350 w 319088"/>
              <a:gd name="connsiteY82" fmla="*/ 170862 h 328613"/>
              <a:gd name="connsiteX83" fmla="*/ 260350 w 319088"/>
              <a:gd name="connsiteY83" fmla="*/ 201906 h 328613"/>
              <a:gd name="connsiteX84" fmla="*/ 260350 w 319088"/>
              <a:gd name="connsiteY84" fmla="*/ 203200 h 328613"/>
              <a:gd name="connsiteX85" fmla="*/ 261584 w 319088"/>
              <a:gd name="connsiteY85" fmla="*/ 203200 h 328613"/>
              <a:gd name="connsiteX86" fmla="*/ 280105 w 319088"/>
              <a:gd name="connsiteY86" fmla="*/ 201906 h 328613"/>
              <a:gd name="connsiteX87" fmla="*/ 282575 w 319088"/>
              <a:gd name="connsiteY87" fmla="*/ 200613 h 328613"/>
              <a:gd name="connsiteX88" fmla="*/ 282575 w 319088"/>
              <a:gd name="connsiteY88" fmla="*/ 170862 h 328613"/>
              <a:gd name="connsiteX89" fmla="*/ 280105 w 319088"/>
              <a:gd name="connsiteY89" fmla="*/ 169568 h 328613"/>
              <a:gd name="connsiteX90" fmla="*/ 261584 w 319088"/>
              <a:gd name="connsiteY90" fmla="*/ 168275 h 328613"/>
              <a:gd name="connsiteX91" fmla="*/ 214024 w 319088"/>
              <a:gd name="connsiteY91" fmla="*/ 168275 h 328613"/>
              <a:gd name="connsiteX92" fmla="*/ 212725 w 319088"/>
              <a:gd name="connsiteY92" fmla="*/ 169567 h 328613"/>
              <a:gd name="connsiteX93" fmla="*/ 212725 w 319088"/>
              <a:gd name="connsiteY93" fmla="*/ 222546 h 328613"/>
              <a:gd name="connsiteX94" fmla="*/ 214024 w 319088"/>
              <a:gd name="connsiteY94" fmla="*/ 223838 h 328613"/>
              <a:gd name="connsiteX95" fmla="*/ 215322 w 319088"/>
              <a:gd name="connsiteY95" fmla="*/ 223838 h 328613"/>
              <a:gd name="connsiteX96" fmla="*/ 240001 w 319088"/>
              <a:gd name="connsiteY96" fmla="*/ 221254 h 328613"/>
              <a:gd name="connsiteX97" fmla="*/ 241300 w 319088"/>
              <a:gd name="connsiteY97" fmla="*/ 219962 h 328613"/>
              <a:gd name="connsiteX98" fmla="*/ 241300 w 319088"/>
              <a:gd name="connsiteY98" fmla="*/ 170859 h 328613"/>
              <a:gd name="connsiteX99" fmla="*/ 240001 w 319088"/>
              <a:gd name="connsiteY99" fmla="*/ 169567 h 328613"/>
              <a:gd name="connsiteX100" fmla="*/ 215322 w 319088"/>
              <a:gd name="connsiteY100" fmla="*/ 168275 h 328613"/>
              <a:gd name="connsiteX101" fmla="*/ 214024 w 319088"/>
              <a:gd name="connsiteY101" fmla="*/ 168275 h 328613"/>
              <a:gd name="connsiteX102" fmla="*/ 30480 w 319088"/>
              <a:gd name="connsiteY102" fmla="*/ 168275 h 328613"/>
              <a:gd name="connsiteX103" fmla="*/ 13970 w 319088"/>
              <a:gd name="connsiteY103" fmla="*/ 169545 h 328613"/>
              <a:gd name="connsiteX104" fmla="*/ 12700 w 319088"/>
              <a:gd name="connsiteY104" fmla="*/ 170815 h 328613"/>
              <a:gd name="connsiteX105" fmla="*/ 12700 w 319088"/>
              <a:gd name="connsiteY105" fmla="*/ 202565 h 328613"/>
              <a:gd name="connsiteX106" fmla="*/ 13970 w 319088"/>
              <a:gd name="connsiteY106" fmla="*/ 203835 h 328613"/>
              <a:gd name="connsiteX107" fmla="*/ 30480 w 319088"/>
              <a:gd name="connsiteY107" fmla="*/ 206375 h 328613"/>
              <a:gd name="connsiteX108" fmla="*/ 31750 w 319088"/>
              <a:gd name="connsiteY108" fmla="*/ 205105 h 328613"/>
              <a:gd name="connsiteX109" fmla="*/ 31750 w 319088"/>
              <a:gd name="connsiteY109" fmla="*/ 203835 h 328613"/>
              <a:gd name="connsiteX110" fmla="*/ 31750 w 319088"/>
              <a:gd name="connsiteY110" fmla="*/ 169545 h 328613"/>
              <a:gd name="connsiteX111" fmla="*/ 31750 w 319088"/>
              <a:gd name="connsiteY111" fmla="*/ 168275 h 328613"/>
              <a:gd name="connsiteX112" fmla="*/ 30480 w 319088"/>
              <a:gd name="connsiteY112" fmla="*/ 168275 h 328613"/>
              <a:gd name="connsiteX113" fmla="*/ 158162 w 319088"/>
              <a:gd name="connsiteY113" fmla="*/ 165100 h 328613"/>
              <a:gd name="connsiteX114" fmla="*/ 156868 w 319088"/>
              <a:gd name="connsiteY114" fmla="*/ 166407 h 328613"/>
              <a:gd name="connsiteX115" fmla="*/ 155575 w 319088"/>
              <a:gd name="connsiteY115" fmla="*/ 167715 h 328613"/>
              <a:gd name="connsiteX116" fmla="*/ 155575 w 319088"/>
              <a:gd name="connsiteY116" fmla="*/ 206935 h 328613"/>
              <a:gd name="connsiteX117" fmla="*/ 156868 w 319088"/>
              <a:gd name="connsiteY117" fmla="*/ 208243 h 328613"/>
              <a:gd name="connsiteX118" fmla="*/ 158162 w 319088"/>
              <a:gd name="connsiteY118" fmla="*/ 209550 h 328613"/>
              <a:gd name="connsiteX119" fmla="*/ 189206 w 319088"/>
              <a:gd name="connsiteY119" fmla="*/ 208243 h 328613"/>
              <a:gd name="connsiteX120" fmla="*/ 190500 w 319088"/>
              <a:gd name="connsiteY120" fmla="*/ 205628 h 328613"/>
              <a:gd name="connsiteX121" fmla="*/ 190500 w 319088"/>
              <a:gd name="connsiteY121" fmla="*/ 169022 h 328613"/>
              <a:gd name="connsiteX122" fmla="*/ 189206 w 319088"/>
              <a:gd name="connsiteY122" fmla="*/ 166407 h 328613"/>
              <a:gd name="connsiteX123" fmla="*/ 158162 w 319088"/>
              <a:gd name="connsiteY123" fmla="*/ 165100 h 328613"/>
              <a:gd name="connsiteX124" fmla="*/ 100012 w 319088"/>
              <a:gd name="connsiteY124" fmla="*/ 163513 h 328613"/>
              <a:gd name="connsiteX125" fmla="*/ 100012 w 319088"/>
              <a:gd name="connsiteY125" fmla="*/ 164800 h 328613"/>
              <a:gd name="connsiteX126" fmla="*/ 100012 w 319088"/>
              <a:gd name="connsiteY126" fmla="*/ 208564 h 328613"/>
              <a:gd name="connsiteX127" fmla="*/ 100012 w 319088"/>
              <a:gd name="connsiteY127" fmla="*/ 209851 h 328613"/>
              <a:gd name="connsiteX128" fmla="*/ 101311 w 319088"/>
              <a:gd name="connsiteY128" fmla="*/ 211138 h 328613"/>
              <a:gd name="connsiteX129" fmla="*/ 140277 w 319088"/>
              <a:gd name="connsiteY129" fmla="*/ 208564 h 328613"/>
              <a:gd name="connsiteX130" fmla="*/ 142875 w 319088"/>
              <a:gd name="connsiteY130" fmla="*/ 207276 h 328613"/>
              <a:gd name="connsiteX131" fmla="*/ 142875 w 319088"/>
              <a:gd name="connsiteY131" fmla="*/ 166087 h 328613"/>
              <a:gd name="connsiteX132" fmla="*/ 140277 w 319088"/>
              <a:gd name="connsiteY132" fmla="*/ 164800 h 328613"/>
              <a:gd name="connsiteX133" fmla="*/ 101311 w 319088"/>
              <a:gd name="connsiteY133" fmla="*/ 163513 h 328613"/>
              <a:gd name="connsiteX134" fmla="*/ 100012 w 319088"/>
              <a:gd name="connsiteY134" fmla="*/ 163513 h 328613"/>
              <a:gd name="connsiteX135" fmla="*/ 74915 w 319088"/>
              <a:gd name="connsiteY135" fmla="*/ 163513 h 328613"/>
              <a:gd name="connsiteX136" fmla="*/ 50497 w 319088"/>
              <a:gd name="connsiteY136" fmla="*/ 166159 h 328613"/>
              <a:gd name="connsiteX137" fmla="*/ 49212 w 319088"/>
              <a:gd name="connsiteY137" fmla="*/ 167482 h 328613"/>
              <a:gd name="connsiteX138" fmla="*/ 49212 w 319088"/>
              <a:gd name="connsiteY138" fmla="*/ 207169 h 328613"/>
              <a:gd name="connsiteX139" fmla="*/ 50497 w 319088"/>
              <a:gd name="connsiteY139" fmla="*/ 208492 h 328613"/>
              <a:gd name="connsiteX140" fmla="*/ 74915 w 319088"/>
              <a:gd name="connsiteY140" fmla="*/ 211138 h 328613"/>
              <a:gd name="connsiteX141" fmla="*/ 76200 w 319088"/>
              <a:gd name="connsiteY141" fmla="*/ 211138 h 328613"/>
              <a:gd name="connsiteX142" fmla="*/ 76200 w 319088"/>
              <a:gd name="connsiteY142" fmla="*/ 209815 h 328613"/>
              <a:gd name="connsiteX143" fmla="*/ 76200 w 319088"/>
              <a:gd name="connsiteY143" fmla="*/ 164836 h 328613"/>
              <a:gd name="connsiteX144" fmla="*/ 76200 w 319088"/>
              <a:gd name="connsiteY144" fmla="*/ 163513 h 328613"/>
              <a:gd name="connsiteX145" fmla="*/ 74915 w 319088"/>
              <a:gd name="connsiteY145" fmla="*/ 163513 h 328613"/>
              <a:gd name="connsiteX146" fmla="*/ 288925 w 319088"/>
              <a:gd name="connsiteY146" fmla="*/ 127000 h 328613"/>
              <a:gd name="connsiteX147" fmla="*/ 288925 w 319088"/>
              <a:gd name="connsiteY147" fmla="*/ 129687 h 328613"/>
              <a:gd name="connsiteX148" fmla="*/ 288925 w 319088"/>
              <a:gd name="connsiteY148" fmla="*/ 159238 h 328613"/>
              <a:gd name="connsiteX149" fmla="*/ 290195 w 319088"/>
              <a:gd name="connsiteY149" fmla="*/ 160582 h 328613"/>
              <a:gd name="connsiteX150" fmla="*/ 306705 w 319088"/>
              <a:gd name="connsiteY150" fmla="*/ 161925 h 328613"/>
              <a:gd name="connsiteX151" fmla="*/ 307975 w 319088"/>
              <a:gd name="connsiteY151" fmla="*/ 161925 h 328613"/>
              <a:gd name="connsiteX152" fmla="*/ 307975 w 319088"/>
              <a:gd name="connsiteY152" fmla="*/ 160582 h 328613"/>
              <a:gd name="connsiteX153" fmla="*/ 307975 w 319088"/>
              <a:gd name="connsiteY153" fmla="*/ 132373 h 328613"/>
              <a:gd name="connsiteX154" fmla="*/ 306705 w 319088"/>
              <a:gd name="connsiteY154" fmla="*/ 129687 h 328613"/>
              <a:gd name="connsiteX155" fmla="*/ 290195 w 319088"/>
              <a:gd name="connsiteY155" fmla="*/ 127000 h 328613"/>
              <a:gd name="connsiteX156" fmla="*/ 288925 w 319088"/>
              <a:gd name="connsiteY156" fmla="*/ 127000 h 328613"/>
              <a:gd name="connsiteX157" fmla="*/ 260350 w 319088"/>
              <a:gd name="connsiteY157" fmla="*/ 123542 h 328613"/>
              <a:gd name="connsiteX158" fmla="*/ 260350 w 319088"/>
              <a:gd name="connsiteY158" fmla="*/ 124846 h 328613"/>
              <a:gd name="connsiteX159" fmla="*/ 260350 w 319088"/>
              <a:gd name="connsiteY159" fmla="*/ 156143 h 328613"/>
              <a:gd name="connsiteX160" fmla="*/ 261584 w 319088"/>
              <a:gd name="connsiteY160" fmla="*/ 157447 h 328613"/>
              <a:gd name="connsiteX161" fmla="*/ 280105 w 319088"/>
              <a:gd name="connsiteY161" fmla="*/ 158751 h 328613"/>
              <a:gd name="connsiteX162" fmla="*/ 281340 w 319088"/>
              <a:gd name="connsiteY162" fmla="*/ 158751 h 328613"/>
              <a:gd name="connsiteX163" fmla="*/ 282575 w 319088"/>
              <a:gd name="connsiteY163" fmla="*/ 157447 h 328613"/>
              <a:gd name="connsiteX164" fmla="*/ 282575 w 319088"/>
              <a:gd name="connsiteY164" fmla="*/ 127454 h 328613"/>
              <a:gd name="connsiteX165" fmla="*/ 280105 w 319088"/>
              <a:gd name="connsiteY165" fmla="*/ 126150 h 328613"/>
              <a:gd name="connsiteX166" fmla="*/ 261584 w 319088"/>
              <a:gd name="connsiteY166" fmla="*/ 123542 h 328613"/>
              <a:gd name="connsiteX167" fmla="*/ 260350 w 319088"/>
              <a:gd name="connsiteY167" fmla="*/ 123542 h 328613"/>
              <a:gd name="connsiteX168" fmla="*/ 29210 w 319088"/>
              <a:gd name="connsiteY168" fmla="*/ 115590 h 328613"/>
              <a:gd name="connsiteX169" fmla="*/ 13970 w 319088"/>
              <a:gd name="connsiteY169" fmla="*/ 120749 h 328613"/>
              <a:gd name="connsiteX170" fmla="*/ 12700 w 319088"/>
              <a:gd name="connsiteY170" fmla="*/ 122039 h 328613"/>
              <a:gd name="connsiteX171" fmla="*/ 12700 w 319088"/>
              <a:gd name="connsiteY171" fmla="*/ 154285 h 328613"/>
              <a:gd name="connsiteX172" fmla="*/ 12700 w 319088"/>
              <a:gd name="connsiteY172" fmla="*/ 155575 h 328613"/>
              <a:gd name="connsiteX173" fmla="*/ 13970 w 319088"/>
              <a:gd name="connsiteY173" fmla="*/ 155575 h 328613"/>
              <a:gd name="connsiteX174" fmla="*/ 30480 w 319088"/>
              <a:gd name="connsiteY174" fmla="*/ 152995 h 328613"/>
              <a:gd name="connsiteX175" fmla="*/ 31750 w 319088"/>
              <a:gd name="connsiteY175" fmla="*/ 151705 h 328613"/>
              <a:gd name="connsiteX176" fmla="*/ 31750 w 319088"/>
              <a:gd name="connsiteY176" fmla="*/ 116880 h 328613"/>
              <a:gd name="connsiteX177" fmla="*/ 31750 w 319088"/>
              <a:gd name="connsiteY177" fmla="*/ 115590 h 328613"/>
              <a:gd name="connsiteX178" fmla="*/ 29210 w 319088"/>
              <a:gd name="connsiteY178" fmla="*/ 115590 h 328613"/>
              <a:gd name="connsiteX179" fmla="*/ 158162 w 319088"/>
              <a:gd name="connsiteY179" fmla="*/ 104775 h 328613"/>
              <a:gd name="connsiteX180" fmla="*/ 156868 w 319088"/>
              <a:gd name="connsiteY180" fmla="*/ 106098 h 328613"/>
              <a:gd name="connsiteX181" fmla="*/ 155575 w 319088"/>
              <a:gd name="connsiteY181" fmla="*/ 107421 h 328613"/>
              <a:gd name="connsiteX182" fmla="*/ 155575 w 319088"/>
              <a:gd name="connsiteY182" fmla="*/ 147108 h 328613"/>
              <a:gd name="connsiteX183" fmla="*/ 156868 w 319088"/>
              <a:gd name="connsiteY183" fmla="*/ 149754 h 328613"/>
              <a:gd name="connsiteX184" fmla="*/ 189206 w 319088"/>
              <a:gd name="connsiteY184" fmla="*/ 152400 h 328613"/>
              <a:gd name="connsiteX185" fmla="*/ 190500 w 319088"/>
              <a:gd name="connsiteY185" fmla="*/ 151077 h 328613"/>
              <a:gd name="connsiteX186" fmla="*/ 190500 w 319088"/>
              <a:gd name="connsiteY186" fmla="*/ 149754 h 328613"/>
              <a:gd name="connsiteX187" fmla="*/ 190500 w 319088"/>
              <a:gd name="connsiteY187" fmla="*/ 112712 h 328613"/>
              <a:gd name="connsiteX188" fmla="*/ 189206 w 319088"/>
              <a:gd name="connsiteY188" fmla="*/ 110067 h 328613"/>
              <a:gd name="connsiteX189" fmla="*/ 158162 w 319088"/>
              <a:gd name="connsiteY189" fmla="*/ 104775 h 328613"/>
              <a:gd name="connsiteX190" fmla="*/ 74915 w 319088"/>
              <a:gd name="connsiteY190" fmla="*/ 99735 h 328613"/>
              <a:gd name="connsiteX191" fmla="*/ 50497 w 319088"/>
              <a:gd name="connsiteY191" fmla="*/ 107593 h 328613"/>
              <a:gd name="connsiteX192" fmla="*/ 49212 w 319088"/>
              <a:gd name="connsiteY192" fmla="*/ 110212 h 328613"/>
              <a:gd name="connsiteX193" fmla="*/ 49212 w 319088"/>
              <a:gd name="connsiteY193" fmla="*/ 148194 h 328613"/>
              <a:gd name="connsiteX194" fmla="*/ 49212 w 319088"/>
              <a:gd name="connsiteY194" fmla="*/ 149503 h 328613"/>
              <a:gd name="connsiteX195" fmla="*/ 50497 w 319088"/>
              <a:gd name="connsiteY195" fmla="*/ 150813 h 328613"/>
              <a:gd name="connsiteX196" fmla="*/ 74915 w 319088"/>
              <a:gd name="connsiteY196" fmla="*/ 145574 h 328613"/>
              <a:gd name="connsiteX197" fmla="*/ 76200 w 319088"/>
              <a:gd name="connsiteY197" fmla="*/ 144264 h 328613"/>
              <a:gd name="connsiteX198" fmla="*/ 76200 w 319088"/>
              <a:gd name="connsiteY198" fmla="*/ 101044 h 328613"/>
              <a:gd name="connsiteX199" fmla="*/ 76200 w 319088"/>
              <a:gd name="connsiteY199" fmla="*/ 99735 h 328613"/>
              <a:gd name="connsiteX200" fmla="*/ 74915 w 319088"/>
              <a:gd name="connsiteY200" fmla="*/ 99735 h 328613"/>
              <a:gd name="connsiteX201" fmla="*/ 215322 w 319088"/>
              <a:gd name="connsiteY201" fmla="*/ 98425 h 328613"/>
              <a:gd name="connsiteX202" fmla="*/ 214024 w 319088"/>
              <a:gd name="connsiteY202" fmla="*/ 99695 h 328613"/>
              <a:gd name="connsiteX203" fmla="*/ 212725 w 319088"/>
              <a:gd name="connsiteY203" fmla="*/ 100965 h 328613"/>
              <a:gd name="connsiteX204" fmla="*/ 212725 w 319088"/>
              <a:gd name="connsiteY204" fmla="*/ 151765 h 328613"/>
              <a:gd name="connsiteX205" fmla="*/ 215322 w 319088"/>
              <a:gd name="connsiteY205" fmla="*/ 153035 h 328613"/>
              <a:gd name="connsiteX206" fmla="*/ 238702 w 319088"/>
              <a:gd name="connsiteY206" fmla="*/ 155575 h 328613"/>
              <a:gd name="connsiteX207" fmla="*/ 240001 w 319088"/>
              <a:gd name="connsiteY207" fmla="*/ 155575 h 328613"/>
              <a:gd name="connsiteX208" fmla="*/ 241300 w 319088"/>
              <a:gd name="connsiteY208" fmla="*/ 155575 h 328613"/>
              <a:gd name="connsiteX209" fmla="*/ 241300 w 319088"/>
              <a:gd name="connsiteY209" fmla="*/ 153035 h 328613"/>
              <a:gd name="connsiteX210" fmla="*/ 241300 w 319088"/>
              <a:gd name="connsiteY210" fmla="*/ 106045 h 328613"/>
              <a:gd name="connsiteX211" fmla="*/ 240001 w 319088"/>
              <a:gd name="connsiteY211" fmla="*/ 103505 h 328613"/>
              <a:gd name="connsiteX212" fmla="*/ 215322 w 319088"/>
              <a:gd name="connsiteY212" fmla="*/ 98425 h 328613"/>
              <a:gd name="connsiteX213" fmla="*/ 101311 w 319088"/>
              <a:gd name="connsiteY213" fmla="*/ 96838 h 328613"/>
              <a:gd name="connsiteX214" fmla="*/ 100012 w 319088"/>
              <a:gd name="connsiteY214" fmla="*/ 98108 h 328613"/>
              <a:gd name="connsiteX215" fmla="*/ 100012 w 319088"/>
              <a:gd name="connsiteY215" fmla="*/ 99378 h 328613"/>
              <a:gd name="connsiteX216" fmla="*/ 100012 w 319088"/>
              <a:gd name="connsiteY216" fmla="*/ 142558 h 328613"/>
              <a:gd name="connsiteX217" fmla="*/ 101311 w 319088"/>
              <a:gd name="connsiteY217" fmla="*/ 143828 h 328613"/>
              <a:gd name="connsiteX218" fmla="*/ 140277 w 319088"/>
              <a:gd name="connsiteY218" fmla="*/ 147638 h 328613"/>
              <a:gd name="connsiteX219" fmla="*/ 141576 w 319088"/>
              <a:gd name="connsiteY219" fmla="*/ 146368 h 328613"/>
              <a:gd name="connsiteX220" fmla="*/ 142875 w 319088"/>
              <a:gd name="connsiteY220" fmla="*/ 145098 h 328613"/>
              <a:gd name="connsiteX221" fmla="*/ 142875 w 319088"/>
              <a:gd name="connsiteY221" fmla="*/ 105728 h 328613"/>
              <a:gd name="connsiteX222" fmla="*/ 140277 w 319088"/>
              <a:gd name="connsiteY222" fmla="*/ 103188 h 328613"/>
              <a:gd name="connsiteX223" fmla="*/ 101311 w 319088"/>
              <a:gd name="connsiteY223" fmla="*/ 96838 h 328613"/>
              <a:gd name="connsiteX224" fmla="*/ 288925 w 319088"/>
              <a:gd name="connsiteY224" fmla="*/ 84138 h 328613"/>
              <a:gd name="connsiteX225" fmla="*/ 288925 w 319088"/>
              <a:gd name="connsiteY225" fmla="*/ 85442 h 328613"/>
              <a:gd name="connsiteX226" fmla="*/ 288925 w 319088"/>
              <a:gd name="connsiteY226" fmla="*/ 115435 h 328613"/>
              <a:gd name="connsiteX227" fmla="*/ 290195 w 319088"/>
              <a:gd name="connsiteY227" fmla="*/ 116739 h 328613"/>
              <a:gd name="connsiteX228" fmla="*/ 305435 w 319088"/>
              <a:gd name="connsiteY228" fmla="*/ 120651 h 328613"/>
              <a:gd name="connsiteX229" fmla="*/ 306705 w 319088"/>
              <a:gd name="connsiteY229" fmla="*/ 120651 h 328613"/>
              <a:gd name="connsiteX230" fmla="*/ 307975 w 319088"/>
              <a:gd name="connsiteY230" fmla="*/ 119347 h 328613"/>
              <a:gd name="connsiteX231" fmla="*/ 307975 w 319088"/>
              <a:gd name="connsiteY231" fmla="*/ 118043 h 328613"/>
              <a:gd name="connsiteX232" fmla="*/ 307975 w 319088"/>
              <a:gd name="connsiteY232" fmla="*/ 90658 h 328613"/>
              <a:gd name="connsiteX233" fmla="*/ 306705 w 319088"/>
              <a:gd name="connsiteY233" fmla="*/ 89354 h 328613"/>
              <a:gd name="connsiteX234" fmla="*/ 290195 w 319088"/>
              <a:gd name="connsiteY234" fmla="*/ 84138 h 328613"/>
              <a:gd name="connsiteX235" fmla="*/ 288925 w 319088"/>
              <a:gd name="connsiteY235" fmla="*/ 84138 h 328613"/>
              <a:gd name="connsiteX236" fmla="*/ 260350 w 319088"/>
              <a:gd name="connsiteY236" fmla="*/ 77788 h 328613"/>
              <a:gd name="connsiteX237" fmla="*/ 260350 w 319088"/>
              <a:gd name="connsiteY237" fmla="*/ 79058 h 328613"/>
              <a:gd name="connsiteX238" fmla="*/ 260350 w 319088"/>
              <a:gd name="connsiteY238" fmla="*/ 109538 h 328613"/>
              <a:gd name="connsiteX239" fmla="*/ 261584 w 319088"/>
              <a:gd name="connsiteY239" fmla="*/ 110808 h 328613"/>
              <a:gd name="connsiteX240" fmla="*/ 280105 w 319088"/>
              <a:gd name="connsiteY240" fmla="*/ 115888 h 328613"/>
              <a:gd name="connsiteX241" fmla="*/ 281340 w 319088"/>
              <a:gd name="connsiteY241" fmla="*/ 114618 h 328613"/>
              <a:gd name="connsiteX242" fmla="*/ 282575 w 319088"/>
              <a:gd name="connsiteY242" fmla="*/ 113348 h 328613"/>
              <a:gd name="connsiteX243" fmla="*/ 282575 w 319088"/>
              <a:gd name="connsiteY243" fmla="*/ 85408 h 328613"/>
              <a:gd name="connsiteX244" fmla="*/ 281340 w 319088"/>
              <a:gd name="connsiteY244" fmla="*/ 82868 h 328613"/>
              <a:gd name="connsiteX245" fmla="*/ 262819 w 319088"/>
              <a:gd name="connsiteY245" fmla="*/ 77788 h 328613"/>
              <a:gd name="connsiteX246" fmla="*/ 260350 w 319088"/>
              <a:gd name="connsiteY246" fmla="*/ 77788 h 328613"/>
              <a:gd name="connsiteX247" fmla="*/ 29210 w 319088"/>
              <a:gd name="connsiteY247" fmla="*/ 63500 h 328613"/>
              <a:gd name="connsiteX248" fmla="*/ 12700 w 319088"/>
              <a:gd name="connsiteY248" fmla="*/ 73731 h 328613"/>
              <a:gd name="connsiteX249" fmla="*/ 12700 w 319088"/>
              <a:gd name="connsiteY249" fmla="*/ 75009 h 328613"/>
              <a:gd name="connsiteX250" fmla="*/ 12700 w 319088"/>
              <a:gd name="connsiteY250" fmla="*/ 106980 h 328613"/>
              <a:gd name="connsiteX251" fmla="*/ 12700 w 319088"/>
              <a:gd name="connsiteY251" fmla="*/ 108259 h 328613"/>
              <a:gd name="connsiteX252" fmla="*/ 13970 w 319088"/>
              <a:gd name="connsiteY252" fmla="*/ 109538 h 328613"/>
              <a:gd name="connsiteX253" fmla="*/ 15240 w 319088"/>
              <a:gd name="connsiteY253" fmla="*/ 108259 h 328613"/>
              <a:gd name="connsiteX254" fmla="*/ 31750 w 319088"/>
              <a:gd name="connsiteY254" fmla="*/ 101865 h 328613"/>
              <a:gd name="connsiteX255" fmla="*/ 31750 w 319088"/>
              <a:gd name="connsiteY255" fmla="*/ 99307 h 328613"/>
              <a:gd name="connsiteX256" fmla="*/ 31750 w 319088"/>
              <a:gd name="connsiteY256" fmla="*/ 66058 h 328613"/>
              <a:gd name="connsiteX257" fmla="*/ 31750 w 319088"/>
              <a:gd name="connsiteY257" fmla="*/ 63500 h 328613"/>
              <a:gd name="connsiteX258" fmla="*/ 29210 w 319088"/>
              <a:gd name="connsiteY258" fmla="*/ 63500 h 328613"/>
              <a:gd name="connsiteX259" fmla="*/ 156868 w 319088"/>
              <a:gd name="connsiteY259" fmla="*/ 47625 h 328613"/>
              <a:gd name="connsiteX260" fmla="*/ 155575 w 319088"/>
              <a:gd name="connsiteY260" fmla="*/ 48920 h 328613"/>
              <a:gd name="connsiteX261" fmla="*/ 155575 w 319088"/>
              <a:gd name="connsiteY261" fmla="*/ 89067 h 328613"/>
              <a:gd name="connsiteX262" fmla="*/ 156868 w 319088"/>
              <a:gd name="connsiteY262" fmla="*/ 90363 h 328613"/>
              <a:gd name="connsiteX263" fmla="*/ 187913 w 319088"/>
              <a:gd name="connsiteY263" fmla="*/ 96838 h 328613"/>
              <a:gd name="connsiteX264" fmla="*/ 189206 w 319088"/>
              <a:gd name="connsiteY264" fmla="*/ 96838 h 328613"/>
              <a:gd name="connsiteX265" fmla="*/ 190500 w 319088"/>
              <a:gd name="connsiteY265" fmla="*/ 96838 h 328613"/>
              <a:gd name="connsiteX266" fmla="*/ 190500 w 319088"/>
              <a:gd name="connsiteY266" fmla="*/ 95543 h 328613"/>
              <a:gd name="connsiteX267" fmla="*/ 190500 w 319088"/>
              <a:gd name="connsiteY267" fmla="*/ 57986 h 328613"/>
              <a:gd name="connsiteX268" fmla="*/ 189206 w 319088"/>
              <a:gd name="connsiteY268" fmla="*/ 56691 h 328613"/>
              <a:gd name="connsiteX269" fmla="*/ 158162 w 319088"/>
              <a:gd name="connsiteY269" fmla="*/ 47625 h 328613"/>
              <a:gd name="connsiteX270" fmla="*/ 156868 w 319088"/>
              <a:gd name="connsiteY270" fmla="*/ 47625 h 328613"/>
              <a:gd name="connsiteX271" fmla="*/ 73629 w 319088"/>
              <a:gd name="connsiteY271" fmla="*/ 34925 h 328613"/>
              <a:gd name="connsiteX272" fmla="*/ 49212 w 319088"/>
              <a:gd name="connsiteY272" fmla="*/ 50511 h 328613"/>
              <a:gd name="connsiteX273" fmla="*/ 49212 w 319088"/>
              <a:gd name="connsiteY273" fmla="*/ 51810 h 328613"/>
              <a:gd name="connsiteX274" fmla="*/ 49212 w 319088"/>
              <a:gd name="connsiteY274" fmla="*/ 90776 h 328613"/>
              <a:gd name="connsiteX275" fmla="*/ 49212 w 319088"/>
              <a:gd name="connsiteY275" fmla="*/ 92075 h 328613"/>
              <a:gd name="connsiteX276" fmla="*/ 50497 w 319088"/>
              <a:gd name="connsiteY276" fmla="*/ 92075 h 328613"/>
              <a:gd name="connsiteX277" fmla="*/ 51782 w 319088"/>
              <a:gd name="connsiteY277" fmla="*/ 92075 h 328613"/>
              <a:gd name="connsiteX278" fmla="*/ 76200 w 319088"/>
              <a:gd name="connsiteY278" fmla="*/ 81684 h 328613"/>
              <a:gd name="connsiteX279" fmla="*/ 76200 w 319088"/>
              <a:gd name="connsiteY279" fmla="*/ 79086 h 328613"/>
              <a:gd name="connsiteX280" fmla="*/ 76200 w 319088"/>
              <a:gd name="connsiteY280" fmla="*/ 36224 h 328613"/>
              <a:gd name="connsiteX281" fmla="*/ 76200 w 319088"/>
              <a:gd name="connsiteY281" fmla="*/ 34925 h 328613"/>
              <a:gd name="connsiteX282" fmla="*/ 73629 w 319088"/>
              <a:gd name="connsiteY282" fmla="*/ 34925 h 328613"/>
              <a:gd name="connsiteX283" fmla="*/ 100012 w 319088"/>
              <a:gd name="connsiteY283" fmla="*/ 30163 h 328613"/>
              <a:gd name="connsiteX284" fmla="*/ 100012 w 319088"/>
              <a:gd name="connsiteY284" fmla="*/ 32747 h 328613"/>
              <a:gd name="connsiteX285" fmla="*/ 100012 w 319088"/>
              <a:gd name="connsiteY285" fmla="*/ 76681 h 328613"/>
              <a:gd name="connsiteX286" fmla="*/ 101311 w 319088"/>
              <a:gd name="connsiteY286" fmla="*/ 77973 h 328613"/>
              <a:gd name="connsiteX287" fmla="*/ 140277 w 319088"/>
              <a:gd name="connsiteY287" fmla="*/ 85726 h 328613"/>
              <a:gd name="connsiteX288" fmla="*/ 141576 w 319088"/>
              <a:gd name="connsiteY288" fmla="*/ 85726 h 328613"/>
              <a:gd name="connsiteX289" fmla="*/ 142875 w 319088"/>
              <a:gd name="connsiteY289" fmla="*/ 84434 h 328613"/>
              <a:gd name="connsiteX290" fmla="*/ 142875 w 319088"/>
              <a:gd name="connsiteY290" fmla="*/ 43085 h 328613"/>
              <a:gd name="connsiteX291" fmla="*/ 141576 w 319088"/>
              <a:gd name="connsiteY291" fmla="*/ 41792 h 328613"/>
              <a:gd name="connsiteX292" fmla="*/ 102610 w 319088"/>
              <a:gd name="connsiteY292" fmla="*/ 30163 h 328613"/>
              <a:gd name="connsiteX293" fmla="*/ 100012 w 319088"/>
              <a:gd name="connsiteY293" fmla="*/ 30163 h 328613"/>
              <a:gd name="connsiteX294" fmla="*/ 87846 w 319088"/>
              <a:gd name="connsiteY294" fmla="*/ 0 h 328613"/>
              <a:gd name="connsiteX295" fmla="*/ 90430 w 319088"/>
              <a:gd name="connsiteY295" fmla="*/ 0 h 328613"/>
              <a:gd name="connsiteX296" fmla="*/ 204113 w 319088"/>
              <a:gd name="connsiteY296" fmla="*/ 37667 h 328613"/>
              <a:gd name="connsiteX297" fmla="*/ 207988 w 319088"/>
              <a:gd name="connsiteY297" fmla="*/ 42863 h 328613"/>
              <a:gd name="connsiteX298" fmla="*/ 207988 w 319088"/>
              <a:gd name="connsiteY298" fmla="*/ 70139 h 328613"/>
              <a:gd name="connsiteX299" fmla="*/ 248036 w 319088"/>
              <a:gd name="connsiteY299" fmla="*/ 54552 h 328613"/>
              <a:gd name="connsiteX300" fmla="*/ 250619 w 319088"/>
              <a:gd name="connsiteY300" fmla="*/ 53253 h 328613"/>
              <a:gd name="connsiteX301" fmla="*/ 251911 w 319088"/>
              <a:gd name="connsiteY301" fmla="*/ 53253 h 328613"/>
              <a:gd name="connsiteX302" fmla="*/ 315213 w 319088"/>
              <a:gd name="connsiteY302" fmla="*/ 74035 h 328613"/>
              <a:gd name="connsiteX303" fmla="*/ 319088 w 319088"/>
              <a:gd name="connsiteY303" fmla="*/ 80530 h 328613"/>
              <a:gd name="connsiteX304" fmla="*/ 319088 w 319088"/>
              <a:gd name="connsiteY304" fmla="*/ 266267 h 328613"/>
              <a:gd name="connsiteX305" fmla="*/ 315213 w 319088"/>
              <a:gd name="connsiteY305" fmla="*/ 271463 h 328613"/>
              <a:gd name="connsiteX306" fmla="*/ 251911 w 319088"/>
              <a:gd name="connsiteY306" fmla="*/ 287049 h 328613"/>
              <a:gd name="connsiteX307" fmla="*/ 204113 w 319088"/>
              <a:gd name="connsiteY307" fmla="*/ 300038 h 328613"/>
              <a:gd name="connsiteX308" fmla="*/ 89138 w 319088"/>
              <a:gd name="connsiteY308" fmla="*/ 328613 h 328613"/>
              <a:gd name="connsiteX309" fmla="*/ 87846 w 319088"/>
              <a:gd name="connsiteY309" fmla="*/ 328613 h 328613"/>
              <a:gd name="connsiteX310" fmla="*/ 85262 w 319088"/>
              <a:gd name="connsiteY310" fmla="*/ 328613 h 328613"/>
              <a:gd name="connsiteX311" fmla="*/ 2583 w 319088"/>
              <a:gd name="connsiteY311" fmla="*/ 281854 h 328613"/>
              <a:gd name="connsiteX312" fmla="*/ 0 w 319088"/>
              <a:gd name="connsiteY312" fmla="*/ 277957 h 328613"/>
              <a:gd name="connsiteX313" fmla="*/ 0 w 319088"/>
              <a:gd name="connsiteY313" fmla="*/ 64943 h 328613"/>
              <a:gd name="connsiteX314" fmla="*/ 1292 w 319088"/>
              <a:gd name="connsiteY314" fmla="*/ 61047 h 328613"/>
              <a:gd name="connsiteX315" fmla="*/ 85262 w 319088"/>
              <a:gd name="connsiteY315" fmla="*/ 1299 h 328613"/>
              <a:gd name="connsiteX316" fmla="*/ 87846 w 319088"/>
              <a:gd name="connsiteY316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319088" h="328613">
                <a:moveTo>
                  <a:pt x="140277" y="225425"/>
                </a:moveTo>
                <a:cubicBezTo>
                  <a:pt x="140277" y="225425"/>
                  <a:pt x="140277" y="225425"/>
                  <a:pt x="101311" y="229351"/>
                </a:cubicBezTo>
                <a:cubicBezTo>
                  <a:pt x="100012" y="229351"/>
                  <a:pt x="100012" y="229351"/>
                  <a:pt x="100012" y="230660"/>
                </a:cubicBezTo>
                <a:cubicBezTo>
                  <a:pt x="100012" y="230660"/>
                  <a:pt x="100012" y="230660"/>
                  <a:pt x="100012" y="319646"/>
                </a:cubicBezTo>
                <a:cubicBezTo>
                  <a:pt x="100012" y="320954"/>
                  <a:pt x="100012" y="320954"/>
                  <a:pt x="100012" y="322263"/>
                </a:cubicBezTo>
                <a:cubicBezTo>
                  <a:pt x="101311" y="322263"/>
                  <a:pt x="101311" y="322263"/>
                  <a:pt x="101311" y="322263"/>
                </a:cubicBezTo>
                <a:cubicBezTo>
                  <a:pt x="101311" y="322263"/>
                  <a:pt x="101311" y="322263"/>
                  <a:pt x="102610" y="322263"/>
                </a:cubicBezTo>
                <a:cubicBezTo>
                  <a:pt x="102610" y="322263"/>
                  <a:pt x="102610" y="322263"/>
                  <a:pt x="140277" y="311794"/>
                </a:cubicBezTo>
                <a:cubicBezTo>
                  <a:pt x="141576" y="311794"/>
                  <a:pt x="142875" y="311794"/>
                  <a:pt x="142875" y="310485"/>
                </a:cubicBezTo>
                <a:lnTo>
                  <a:pt x="142875" y="228042"/>
                </a:lnTo>
                <a:cubicBezTo>
                  <a:pt x="142875" y="226734"/>
                  <a:pt x="141576" y="226734"/>
                  <a:pt x="141576" y="226734"/>
                </a:cubicBezTo>
                <a:cubicBezTo>
                  <a:pt x="141576" y="225425"/>
                  <a:pt x="140277" y="225425"/>
                  <a:pt x="140277" y="225425"/>
                </a:cubicBezTo>
                <a:close/>
                <a:moveTo>
                  <a:pt x="49212" y="223838"/>
                </a:moveTo>
                <a:cubicBezTo>
                  <a:pt x="49212" y="225108"/>
                  <a:pt x="49212" y="225108"/>
                  <a:pt x="49212" y="226378"/>
                </a:cubicBezTo>
                <a:cubicBezTo>
                  <a:pt x="49212" y="226378"/>
                  <a:pt x="49212" y="226378"/>
                  <a:pt x="49212" y="263208"/>
                </a:cubicBezTo>
                <a:cubicBezTo>
                  <a:pt x="49212" y="264478"/>
                  <a:pt x="49212" y="264478"/>
                  <a:pt x="50497" y="265748"/>
                </a:cubicBezTo>
                <a:cubicBezTo>
                  <a:pt x="50497" y="265748"/>
                  <a:pt x="50497" y="265748"/>
                  <a:pt x="74915" y="274638"/>
                </a:cubicBezTo>
                <a:cubicBezTo>
                  <a:pt x="74915" y="274638"/>
                  <a:pt x="76200" y="274638"/>
                  <a:pt x="76200" y="273368"/>
                </a:cubicBezTo>
                <a:cubicBezTo>
                  <a:pt x="76200" y="273368"/>
                  <a:pt x="76200" y="273368"/>
                  <a:pt x="76200" y="272098"/>
                </a:cubicBezTo>
                <a:lnTo>
                  <a:pt x="76200" y="230188"/>
                </a:lnTo>
                <a:cubicBezTo>
                  <a:pt x="76200" y="228918"/>
                  <a:pt x="76200" y="228918"/>
                  <a:pt x="74915" y="228918"/>
                </a:cubicBezTo>
                <a:cubicBezTo>
                  <a:pt x="74915" y="228918"/>
                  <a:pt x="74915" y="228918"/>
                  <a:pt x="50497" y="223838"/>
                </a:cubicBezTo>
                <a:cubicBezTo>
                  <a:pt x="50497" y="223838"/>
                  <a:pt x="50497" y="223838"/>
                  <a:pt x="49212" y="223838"/>
                </a:cubicBezTo>
                <a:close/>
                <a:moveTo>
                  <a:pt x="189206" y="222250"/>
                </a:moveTo>
                <a:cubicBezTo>
                  <a:pt x="189206" y="222250"/>
                  <a:pt x="189206" y="222250"/>
                  <a:pt x="156868" y="224848"/>
                </a:cubicBezTo>
                <a:cubicBezTo>
                  <a:pt x="156868" y="224848"/>
                  <a:pt x="155575" y="226147"/>
                  <a:pt x="155575" y="226147"/>
                </a:cubicBezTo>
                <a:cubicBezTo>
                  <a:pt x="155575" y="226147"/>
                  <a:pt x="155575" y="226147"/>
                  <a:pt x="155575" y="305377"/>
                </a:cubicBezTo>
                <a:cubicBezTo>
                  <a:pt x="155575" y="306676"/>
                  <a:pt x="155575" y="306676"/>
                  <a:pt x="156868" y="307975"/>
                </a:cubicBezTo>
                <a:cubicBezTo>
                  <a:pt x="156868" y="307975"/>
                  <a:pt x="156868" y="307975"/>
                  <a:pt x="158162" y="307975"/>
                </a:cubicBezTo>
                <a:cubicBezTo>
                  <a:pt x="158162" y="307975"/>
                  <a:pt x="158162" y="307975"/>
                  <a:pt x="189206" y="300182"/>
                </a:cubicBezTo>
                <a:cubicBezTo>
                  <a:pt x="190500" y="300182"/>
                  <a:pt x="190500" y="298883"/>
                  <a:pt x="190500" y="297584"/>
                </a:cubicBezTo>
                <a:lnTo>
                  <a:pt x="190500" y="223549"/>
                </a:lnTo>
                <a:cubicBezTo>
                  <a:pt x="190500" y="223549"/>
                  <a:pt x="190500" y="223549"/>
                  <a:pt x="190500" y="222250"/>
                </a:cubicBezTo>
                <a:cubicBezTo>
                  <a:pt x="189206" y="222250"/>
                  <a:pt x="189206" y="222250"/>
                  <a:pt x="189206" y="222250"/>
                </a:cubicBezTo>
                <a:close/>
                <a:moveTo>
                  <a:pt x="12700" y="217488"/>
                </a:moveTo>
                <a:cubicBezTo>
                  <a:pt x="12700" y="217488"/>
                  <a:pt x="12700" y="218778"/>
                  <a:pt x="12700" y="218778"/>
                </a:cubicBezTo>
                <a:cubicBezTo>
                  <a:pt x="12700" y="218778"/>
                  <a:pt x="12700" y="218778"/>
                  <a:pt x="12700" y="251024"/>
                </a:cubicBezTo>
                <a:cubicBezTo>
                  <a:pt x="12700" y="252314"/>
                  <a:pt x="12700" y="252314"/>
                  <a:pt x="13970" y="252314"/>
                </a:cubicBezTo>
                <a:cubicBezTo>
                  <a:pt x="13970" y="252314"/>
                  <a:pt x="13970" y="252314"/>
                  <a:pt x="29210" y="258763"/>
                </a:cubicBezTo>
                <a:cubicBezTo>
                  <a:pt x="30480" y="258763"/>
                  <a:pt x="30480" y="258763"/>
                  <a:pt x="30480" y="258763"/>
                </a:cubicBezTo>
                <a:cubicBezTo>
                  <a:pt x="30480" y="258763"/>
                  <a:pt x="31750" y="258763"/>
                  <a:pt x="31750" y="258763"/>
                </a:cubicBezTo>
                <a:cubicBezTo>
                  <a:pt x="31750" y="258763"/>
                  <a:pt x="31750" y="257473"/>
                  <a:pt x="31750" y="257473"/>
                </a:cubicBezTo>
                <a:lnTo>
                  <a:pt x="31750" y="222647"/>
                </a:lnTo>
                <a:cubicBezTo>
                  <a:pt x="31750" y="221358"/>
                  <a:pt x="31750" y="220068"/>
                  <a:pt x="30480" y="220068"/>
                </a:cubicBezTo>
                <a:cubicBezTo>
                  <a:pt x="30480" y="220068"/>
                  <a:pt x="30480" y="220068"/>
                  <a:pt x="13970" y="217488"/>
                </a:cubicBezTo>
                <a:cubicBezTo>
                  <a:pt x="13970" y="217488"/>
                  <a:pt x="13970" y="217488"/>
                  <a:pt x="12700" y="217488"/>
                </a:cubicBezTo>
                <a:close/>
                <a:moveTo>
                  <a:pt x="280105" y="214313"/>
                </a:moveTo>
                <a:cubicBezTo>
                  <a:pt x="280105" y="214313"/>
                  <a:pt x="280105" y="214313"/>
                  <a:pt x="261584" y="215595"/>
                </a:cubicBezTo>
                <a:cubicBezTo>
                  <a:pt x="260350" y="215595"/>
                  <a:pt x="260350" y="216877"/>
                  <a:pt x="260350" y="216877"/>
                </a:cubicBezTo>
                <a:cubicBezTo>
                  <a:pt x="260350" y="216877"/>
                  <a:pt x="260350" y="216877"/>
                  <a:pt x="260350" y="278424"/>
                </a:cubicBezTo>
                <a:cubicBezTo>
                  <a:pt x="260350" y="279706"/>
                  <a:pt x="260350" y="279706"/>
                  <a:pt x="260350" y="279706"/>
                </a:cubicBezTo>
                <a:cubicBezTo>
                  <a:pt x="261584" y="279706"/>
                  <a:pt x="261584" y="280988"/>
                  <a:pt x="261584" y="280988"/>
                </a:cubicBezTo>
                <a:cubicBezTo>
                  <a:pt x="261584" y="280988"/>
                  <a:pt x="261584" y="280988"/>
                  <a:pt x="262819" y="280988"/>
                </a:cubicBezTo>
                <a:cubicBezTo>
                  <a:pt x="262819" y="280988"/>
                  <a:pt x="262819" y="280988"/>
                  <a:pt x="280105" y="275859"/>
                </a:cubicBezTo>
                <a:cubicBezTo>
                  <a:pt x="281340" y="275859"/>
                  <a:pt x="282575" y="274577"/>
                  <a:pt x="282575" y="273295"/>
                </a:cubicBezTo>
                <a:lnTo>
                  <a:pt x="282575" y="215595"/>
                </a:lnTo>
                <a:cubicBezTo>
                  <a:pt x="282575" y="215595"/>
                  <a:pt x="281340" y="214313"/>
                  <a:pt x="281340" y="214313"/>
                </a:cubicBezTo>
                <a:cubicBezTo>
                  <a:pt x="281340" y="214313"/>
                  <a:pt x="280105" y="214313"/>
                  <a:pt x="280105" y="214313"/>
                </a:cubicBezTo>
                <a:close/>
                <a:moveTo>
                  <a:pt x="306983" y="211138"/>
                </a:moveTo>
                <a:cubicBezTo>
                  <a:pt x="306983" y="211138"/>
                  <a:pt x="306983" y="211138"/>
                  <a:pt x="290215" y="212428"/>
                </a:cubicBezTo>
                <a:cubicBezTo>
                  <a:pt x="288925" y="212428"/>
                  <a:pt x="288925" y="213718"/>
                  <a:pt x="288925" y="215008"/>
                </a:cubicBezTo>
                <a:cubicBezTo>
                  <a:pt x="288925" y="215008"/>
                  <a:pt x="288925" y="215008"/>
                  <a:pt x="288925" y="271761"/>
                </a:cubicBezTo>
                <a:cubicBezTo>
                  <a:pt x="288925" y="271761"/>
                  <a:pt x="288925" y="273051"/>
                  <a:pt x="288925" y="273051"/>
                </a:cubicBezTo>
                <a:cubicBezTo>
                  <a:pt x="288925" y="273051"/>
                  <a:pt x="290215" y="273051"/>
                  <a:pt x="290215" y="273051"/>
                </a:cubicBezTo>
                <a:cubicBezTo>
                  <a:pt x="290215" y="273051"/>
                  <a:pt x="290215" y="273051"/>
                  <a:pt x="308273" y="269181"/>
                </a:cubicBezTo>
                <a:cubicBezTo>
                  <a:pt x="308273" y="269181"/>
                  <a:pt x="309563" y="267892"/>
                  <a:pt x="309563" y="266602"/>
                </a:cubicBezTo>
                <a:cubicBezTo>
                  <a:pt x="309563" y="266602"/>
                  <a:pt x="309563" y="266602"/>
                  <a:pt x="308273" y="212428"/>
                </a:cubicBezTo>
                <a:cubicBezTo>
                  <a:pt x="308273" y="212428"/>
                  <a:pt x="308273" y="212428"/>
                  <a:pt x="308273" y="211138"/>
                </a:cubicBezTo>
                <a:cubicBezTo>
                  <a:pt x="306983" y="211138"/>
                  <a:pt x="306983" y="211138"/>
                  <a:pt x="306983" y="211138"/>
                </a:cubicBezTo>
                <a:close/>
                <a:moveTo>
                  <a:pt x="290195" y="169863"/>
                </a:moveTo>
                <a:cubicBezTo>
                  <a:pt x="290195" y="169863"/>
                  <a:pt x="288925" y="169863"/>
                  <a:pt x="288925" y="171196"/>
                </a:cubicBezTo>
                <a:cubicBezTo>
                  <a:pt x="288925" y="171196"/>
                  <a:pt x="288925" y="171196"/>
                  <a:pt x="288925" y="172530"/>
                </a:cubicBezTo>
                <a:lnTo>
                  <a:pt x="288925" y="201867"/>
                </a:lnTo>
                <a:cubicBezTo>
                  <a:pt x="288925" y="201867"/>
                  <a:pt x="288925" y="201867"/>
                  <a:pt x="288925" y="203201"/>
                </a:cubicBezTo>
                <a:cubicBezTo>
                  <a:pt x="288925" y="203201"/>
                  <a:pt x="290195" y="203201"/>
                  <a:pt x="290195" y="203201"/>
                </a:cubicBezTo>
                <a:cubicBezTo>
                  <a:pt x="290195" y="203201"/>
                  <a:pt x="290195" y="203201"/>
                  <a:pt x="306705" y="201867"/>
                </a:cubicBezTo>
                <a:cubicBezTo>
                  <a:pt x="307975" y="201867"/>
                  <a:pt x="307975" y="201867"/>
                  <a:pt x="307975" y="200534"/>
                </a:cubicBezTo>
                <a:cubicBezTo>
                  <a:pt x="307975" y="200534"/>
                  <a:pt x="307975" y="200534"/>
                  <a:pt x="307975" y="172530"/>
                </a:cubicBezTo>
                <a:cubicBezTo>
                  <a:pt x="307975" y="171196"/>
                  <a:pt x="307975" y="171196"/>
                  <a:pt x="306705" y="171196"/>
                </a:cubicBezTo>
                <a:cubicBezTo>
                  <a:pt x="306705" y="171196"/>
                  <a:pt x="306705" y="171196"/>
                  <a:pt x="290195" y="169863"/>
                </a:cubicBezTo>
                <a:close/>
                <a:moveTo>
                  <a:pt x="261584" y="168275"/>
                </a:moveTo>
                <a:cubicBezTo>
                  <a:pt x="261584" y="168275"/>
                  <a:pt x="260350" y="168275"/>
                  <a:pt x="260350" y="169568"/>
                </a:cubicBezTo>
                <a:cubicBezTo>
                  <a:pt x="260350" y="169568"/>
                  <a:pt x="260350" y="169568"/>
                  <a:pt x="260350" y="170862"/>
                </a:cubicBezTo>
                <a:cubicBezTo>
                  <a:pt x="260350" y="170862"/>
                  <a:pt x="260350" y="170862"/>
                  <a:pt x="260350" y="201906"/>
                </a:cubicBezTo>
                <a:cubicBezTo>
                  <a:pt x="260350" y="201906"/>
                  <a:pt x="260350" y="201906"/>
                  <a:pt x="260350" y="203200"/>
                </a:cubicBezTo>
                <a:cubicBezTo>
                  <a:pt x="260350" y="203200"/>
                  <a:pt x="261584" y="203200"/>
                  <a:pt x="261584" y="203200"/>
                </a:cubicBezTo>
                <a:cubicBezTo>
                  <a:pt x="261584" y="203200"/>
                  <a:pt x="261584" y="203200"/>
                  <a:pt x="280105" y="201906"/>
                </a:cubicBezTo>
                <a:cubicBezTo>
                  <a:pt x="281340" y="201906"/>
                  <a:pt x="282575" y="201906"/>
                  <a:pt x="282575" y="200613"/>
                </a:cubicBezTo>
                <a:lnTo>
                  <a:pt x="282575" y="170862"/>
                </a:lnTo>
                <a:cubicBezTo>
                  <a:pt x="282575" y="170862"/>
                  <a:pt x="281340" y="169568"/>
                  <a:pt x="280105" y="169568"/>
                </a:cubicBezTo>
                <a:cubicBezTo>
                  <a:pt x="280105" y="169568"/>
                  <a:pt x="280105" y="169568"/>
                  <a:pt x="261584" y="168275"/>
                </a:cubicBezTo>
                <a:close/>
                <a:moveTo>
                  <a:pt x="214024" y="168275"/>
                </a:moveTo>
                <a:cubicBezTo>
                  <a:pt x="214024" y="169567"/>
                  <a:pt x="212725" y="169567"/>
                  <a:pt x="212725" y="169567"/>
                </a:cubicBezTo>
                <a:cubicBezTo>
                  <a:pt x="212725" y="169567"/>
                  <a:pt x="212725" y="169567"/>
                  <a:pt x="212725" y="222546"/>
                </a:cubicBezTo>
                <a:cubicBezTo>
                  <a:pt x="212725" y="222546"/>
                  <a:pt x="214024" y="222546"/>
                  <a:pt x="214024" y="223838"/>
                </a:cubicBezTo>
                <a:cubicBezTo>
                  <a:pt x="214024" y="223838"/>
                  <a:pt x="214024" y="223838"/>
                  <a:pt x="215322" y="223838"/>
                </a:cubicBezTo>
                <a:cubicBezTo>
                  <a:pt x="215322" y="223838"/>
                  <a:pt x="215322" y="223838"/>
                  <a:pt x="240001" y="221254"/>
                </a:cubicBezTo>
                <a:cubicBezTo>
                  <a:pt x="240001" y="221254"/>
                  <a:pt x="241300" y="221254"/>
                  <a:pt x="241300" y="219962"/>
                </a:cubicBezTo>
                <a:lnTo>
                  <a:pt x="241300" y="170859"/>
                </a:lnTo>
                <a:cubicBezTo>
                  <a:pt x="241300" y="169567"/>
                  <a:pt x="240001" y="169567"/>
                  <a:pt x="240001" y="169567"/>
                </a:cubicBezTo>
                <a:cubicBezTo>
                  <a:pt x="240001" y="169567"/>
                  <a:pt x="240001" y="169567"/>
                  <a:pt x="215322" y="168275"/>
                </a:cubicBezTo>
                <a:cubicBezTo>
                  <a:pt x="214024" y="168275"/>
                  <a:pt x="214024" y="168275"/>
                  <a:pt x="214024" y="168275"/>
                </a:cubicBezTo>
                <a:close/>
                <a:moveTo>
                  <a:pt x="30480" y="168275"/>
                </a:moveTo>
                <a:cubicBezTo>
                  <a:pt x="30480" y="168275"/>
                  <a:pt x="30480" y="168275"/>
                  <a:pt x="13970" y="169545"/>
                </a:cubicBezTo>
                <a:cubicBezTo>
                  <a:pt x="12700" y="169545"/>
                  <a:pt x="12700" y="170815"/>
                  <a:pt x="12700" y="170815"/>
                </a:cubicBezTo>
                <a:cubicBezTo>
                  <a:pt x="12700" y="170815"/>
                  <a:pt x="12700" y="170815"/>
                  <a:pt x="12700" y="202565"/>
                </a:cubicBezTo>
                <a:cubicBezTo>
                  <a:pt x="12700" y="203835"/>
                  <a:pt x="12700" y="203835"/>
                  <a:pt x="13970" y="203835"/>
                </a:cubicBezTo>
                <a:cubicBezTo>
                  <a:pt x="13970" y="203835"/>
                  <a:pt x="13970" y="203835"/>
                  <a:pt x="30480" y="206375"/>
                </a:cubicBezTo>
                <a:cubicBezTo>
                  <a:pt x="30480" y="206375"/>
                  <a:pt x="31750" y="206375"/>
                  <a:pt x="31750" y="205105"/>
                </a:cubicBezTo>
                <a:cubicBezTo>
                  <a:pt x="31750" y="205105"/>
                  <a:pt x="31750" y="205105"/>
                  <a:pt x="31750" y="203835"/>
                </a:cubicBezTo>
                <a:lnTo>
                  <a:pt x="31750" y="169545"/>
                </a:lnTo>
                <a:cubicBezTo>
                  <a:pt x="31750" y="169545"/>
                  <a:pt x="31750" y="169545"/>
                  <a:pt x="31750" y="168275"/>
                </a:cubicBezTo>
                <a:cubicBezTo>
                  <a:pt x="31750" y="168275"/>
                  <a:pt x="30480" y="168275"/>
                  <a:pt x="30480" y="168275"/>
                </a:cubicBezTo>
                <a:close/>
                <a:moveTo>
                  <a:pt x="158162" y="165100"/>
                </a:moveTo>
                <a:cubicBezTo>
                  <a:pt x="156868" y="165100"/>
                  <a:pt x="156868" y="165100"/>
                  <a:pt x="156868" y="166407"/>
                </a:cubicBezTo>
                <a:cubicBezTo>
                  <a:pt x="155575" y="166407"/>
                  <a:pt x="155575" y="166407"/>
                  <a:pt x="155575" y="167715"/>
                </a:cubicBezTo>
                <a:cubicBezTo>
                  <a:pt x="155575" y="167715"/>
                  <a:pt x="155575" y="167715"/>
                  <a:pt x="155575" y="206935"/>
                </a:cubicBezTo>
                <a:cubicBezTo>
                  <a:pt x="155575" y="208243"/>
                  <a:pt x="155575" y="208243"/>
                  <a:pt x="156868" y="208243"/>
                </a:cubicBezTo>
                <a:cubicBezTo>
                  <a:pt x="156868" y="208243"/>
                  <a:pt x="156868" y="209550"/>
                  <a:pt x="158162" y="209550"/>
                </a:cubicBezTo>
                <a:cubicBezTo>
                  <a:pt x="158162" y="209550"/>
                  <a:pt x="158162" y="209550"/>
                  <a:pt x="189206" y="208243"/>
                </a:cubicBezTo>
                <a:cubicBezTo>
                  <a:pt x="190500" y="208243"/>
                  <a:pt x="190500" y="206935"/>
                  <a:pt x="190500" y="205628"/>
                </a:cubicBezTo>
                <a:lnTo>
                  <a:pt x="190500" y="169022"/>
                </a:lnTo>
                <a:cubicBezTo>
                  <a:pt x="190500" y="167715"/>
                  <a:pt x="189206" y="166407"/>
                  <a:pt x="189206" y="166407"/>
                </a:cubicBezTo>
                <a:cubicBezTo>
                  <a:pt x="189206" y="166407"/>
                  <a:pt x="189206" y="166407"/>
                  <a:pt x="158162" y="165100"/>
                </a:cubicBezTo>
                <a:close/>
                <a:moveTo>
                  <a:pt x="100012" y="163513"/>
                </a:moveTo>
                <a:cubicBezTo>
                  <a:pt x="100012" y="163513"/>
                  <a:pt x="100012" y="164800"/>
                  <a:pt x="100012" y="164800"/>
                </a:cubicBezTo>
                <a:cubicBezTo>
                  <a:pt x="100012" y="164800"/>
                  <a:pt x="100012" y="164800"/>
                  <a:pt x="100012" y="208564"/>
                </a:cubicBezTo>
                <a:cubicBezTo>
                  <a:pt x="100012" y="209851"/>
                  <a:pt x="100012" y="209851"/>
                  <a:pt x="100012" y="209851"/>
                </a:cubicBezTo>
                <a:cubicBezTo>
                  <a:pt x="100012" y="209851"/>
                  <a:pt x="101311" y="211138"/>
                  <a:pt x="101311" y="211138"/>
                </a:cubicBezTo>
                <a:cubicBezTo>
                  <a:pt x="101311" y="211138"/>
                  <a:pt x="101311" y="211138"/>
                  <a:pt x="140277" y="208564"/>
                </a:cubicBezTo>
                <a:cubicBezTo>
                  <a:pt x="141576" y="208564"/>
                  <a:pt x="142875" y="208564"/>
                  <a:pt x="142875" y="207276"/>
                </a:cubicBezTo>
                <a:lnTo>
                  <a:pt x="142875" y="166087"/>
                </a:lnTo>
                <a:cubicBezTo>
                  <a:pt x="142875" y="164800"/>
                  <a:pt x="141576" y="164800"/>
                  <a:pt x="140277" y="164800"/>
                </a:cubicBezTo>
                <a:cubicBezTo>
                  <a:pt x="140277" y="164800"/>
                  <a:pt x="140277" y="164800"/>
                  <a:pt x="101311" y="163513"/>
                </a:cubicBezTo>
                <a:cubicBezTo>
                  <a:pt x="101311" y="163513"/>
                  <a:pt x="100012" y="163513"/>
                  <a:pt x="100012" y="163513"/>
                </a:cubicBezTo>
                <a:close/>
                <a:moveTo>
                  <a:pt x="74915" y="163513"/>
                </a:moveTo>
                <a:cubicBezTo>
                  <a:pt x="74915" y="163513"/>
                  <a:pt x="74915" y="163513"/>
                  <a:pt x="50497" y="166159"/>
                </a:cubicBezTo>
                <a:cubicBezTo>
                  <a:pt x="49212" y="166159"/>
                  <a:pt x="49212" y="166159"/>
                  <a:pt x="49212" y="167482"/>
                </a:cubicBezTo>
                <a:cubicBezTo>
                  <a:pt x="49212" y="167482"/>
                  <a:pt x="49212" y="167482"/>
                  <a:pt x="49212" y="207169"/>
                </a:cubicBezTo>
                <a:cubicBezTo>
                  <a:pt x="49212" y="207169"/>
                  <a:pt x="49212" y="208492"/>
                  <a:pt x="50497" y="208492"/>
                </a:cubicBezTo>
                <a:cubicBezTo>
                  <a:pt x="50497" y="208492"/>
                  <a:pt x="50497" y="208492"/>
                  <a:pt x="74915" y="211138"/>
                </a:cubicBezTo>
                <a:cubicBezTo>
                  <a:pt x="74915" y="211138"/>
                  <a:pt x="76200" y="211138"/>
                  <a:pt x="76200" y="211138"/>
                </a:cubicBezTo>
                <a:cubicBezTo>
                  <a:pt x="76200" y="209815"/>
                  <a:pt x="76200" y="209815"/>
                  <a:pt x="76200" y="209815"/>
                </a:cubicBezTo>
                <a:lnTo>
                  <a:pt x="76200" y="164836"/>
                </a:lnTo>
                <a:cubicBezTo>
                  <a:pt x="76200" y="164836"/>
                  <a:pt x="76200" y="164836"/>
                  <a:pt x="76200" y="163513"/>
                </a:cubicBezTo>
                <a:cubicBezTo>
                  <a:pt x="76200" y="163513"/>
                  <a:pt x="74915" y="163513"/>
                  <a:pt x="74915" y="163513"/>
                </a:cubicBezTo>
                <a:close/>
                <a:moveTo>
                  <a:pt x="288925" y="127000"/>
                </a:moveTo>
                <a:cubicBezTo>
                  <a:pt x="288925" y="128343"/>
                  <a:pt x="288925" y="128343"/>
                  <a:pt x="288925" y="129687"/>
                </a:cubicBezTo>
                <a:lnTo>
                  <a:pt x="288925" y="159238"/>
                </a:lnTo>
                <a:cubicBezTo>
                  <a:pt x="288925" y="159238"/>
                  <a:pt x="288925" y="160582"/>
                  <a:pt x="290195" y="160582"/>
                </a:cubicBezTo>
                <a:cubicBezTo>
                  <a:pt x="290195" y="160582"/>
                  <a:pt x="290195" y="160582"/>
                  <a:pt x="306705" y="161925"/>
                </a:cubicBezTo>
                <a:cubicBezTo>
                  <a:pt x="306705" y="161925"/>
                  <a:pt x="307975" y="161925"/>
                  <a:pt x="307975" y="161925"/>
                </a:cubicBezTo>
                <a:cubicBezTo>
                  <a:pt x="307975" y="160582"/>
                  <a:pt x="307975" y="160582"/>
                  <a:pt x="307975" y="160582"/>
                </a:cubicBezTo>
                <a:cubicBezTo>
                  <a:pt x="307975" y="160582"/>
                  <a:pt x="307975" y="160582"/>
                  <a:pt x="307975" y="132373"/>
                </a:cubicBezTo>
                <a:cubicBezTo>
                  <a:pt x="307975" y="131030"/>
                  <a:pt x="307975" y="129687"/>
                  <a:pt x="306705" y="129687"/>
                </a:cubicBezTo>
                <a:cubicBezTo>
                  <a:pt x="306705" y="129687"/>
                  <a:pt x="306705" y="129687"/>
                  <a:pt x="290195" y="127000"/>
                </a:cubicBezTo>
                <a:cubicBezTo>
                  <a:pt x="290195" y="127000"/>
                  <a:pt x="288925" y="127000"/>
                  <a:pt x="288925" y="127000"/>
                </a:cubicBezTo>
                <a:close/>
                <a:moveTo>
                  <a:pt x="260350" y="123542"/>
                </a:moveTo>
                <a:cubicBezTo>
                  <a:pt x="260350" y="123542"/>
                  <a:pt x="260350" y="124846"/>
                  <a:pt x="260350" y="124846"/>
                </a:cubicBezTo>
                <a:cubicBezTo>
                  <a:pt x="260350" y="124846"/>
                  <a:pt x="260350" y="124846"/>
                  <a:pt x="260350" y="156143"/>
                </a:cubicBezTo>
                <a:cubicBezTo>
                  <a:pt x="260350" y="157447"/>
                  <a:pt x="260350" y="157447"/>
                  <a:pt x="261584" y="157447"/>
                </a:cubicBezTo>
                <a:cubicBezTo>
                  <a:pt x="261584" y="157447"/>
                  <a:pt x="261584" y="157447"/>
                  <a:pt x="280105" y="158751"/>
                </a:cubicBezTo>
                <a:cubicBezTo>
                  <a:pt x="280105" y="158751"/>
                  <a:pt x="281340" y="158751"/>
                  <a:pt x="281340" y="158751"/>
                </a:cubicBezTo>
                <a:cubicBezTo>
                  <a:pt x="281340" y="158751"/>
                  <a:pt x="282575" y="157447"/>
                  <a:pt x="282575" y="157447"/>
                </a:cubicBezTo>
                <a:lnTo>
                  <a:pt x="282575" y="127454"/>
                </a:lnTo>
                <a:cubicBezTo>
                  <a:pt x="282575" y="127454"/>
                  <a:pt x="281340" y="126150"/>
                  <a:pt x="280105" y="126150"/>
                </a:cubicBezTo>
                <a:cubicBezTo>
                  <a:pt x="280105" y="126150"/>
                  <a:pt x="280105" y="126150"/>
                  <a:pt x="261584" y="123542"/>
                </a:cubicBezTo>
                <a:cubicBezTo>
                  <a:pt x="261584" y="122238"/>
                  <a:pt x="261584" y="123542"/>
                  <a:pt x="260350" y="123542"/>
                </a:cubicBezTo>
                <a:close/>
                <a:moveTo>
                  <a:pt x="29210" y="115590"/>
                </a:moveTo>
                <a:cubicBezTo>
                  <a:pt x="29210" y="115590"/>
                  <a:pt x="29210" y="115590"/>
                  <a:pt x="13970" y="120749"/>
                </a:cubicBezTo>
                <a:cubicBezTo>
                  <a:pt x="12700" y="120749"/>
                  <a:pt x="12700" y="122039"/>
                  <a:pt x="12700" y="122039"/>
                </a:cubicBezTo>
                <a:cubicBezTo>
                  <a:pt x="12700" y="122039"/>
                  <a:pt x="12700" y="122039"/>
                  <a:pt x="12700" y="154285"/>
                </a:cubicBezTo>
                <a:cubicBezTo>
                  <a:pt x="12700" y="154285"/>
                  <a:pt x="12700" y="155575"/>
                  <a:pt x="12700" y="155575"/>
                </a:cubicBezTo>
                <a:cubicBezTo>
                  <a:pt x="13970" y="155575"/>
                  <a:pt x="13970" y="155575"/>
                  <a:pt x="13970" y="155575"/>
                </a:cubicBezTo>
                <a:cubicBezTo>
                  <a:pt x="13970" y="155575"/>
                  <a:pt x="13970" y="155575"/>
                  <a:pt x="30480" y="152995"/>
                </a:cubicBezTo>
                <a:cubicBezTo>
                  <a:pt x="31750" y="152995"/>
                  <a:pt x="31750" y="152995"/>
                  <a:pt x="31750" y="151705"/>
                </a:cubicBezTo>
                <a:lnTo>
                  <a:pt x="31750" y="116880"/>
                </a:lnTo>
                <a:cubicBezTo>
                  <a:pt x="31750" y="115590"/>
                  <a:pt x="31750" y="115590"/>
                  <a:pt x="31750" y="115590"/>
                </a:cubicBezTo>
                <a:cubicBezTo>
                  <a:pt x="30480" y="114300"/>
                  <a:pt x="30480" y="114300"/>
                  <a:pt x="29210" y="115590"/>
                </a:cubicBezTo>
                <a:close/>
                <a:moveTo>
                  <a:pt x="158162" y="104775"/>
                </a:moveTo>
                <a:cubicBezTo>
                  <a:pt x="156868" y="104775"/>
                  <a:pt x="156868" y="104775"/>
                  <a:pt x="156868" y="106098"/>
                </a:cubicBezTo>
                <a:cubicBezTo>
                  <a:pt x="155575" y="106098"/>
                  <a:pt x="155575" y="106098"/>
                  <a:pt x="155575" y="107421"/>
                </a:cubicBezTo>
                <a:cubicBezTo>
                  <a:pt x="155575" y="107421"/>
                  <a:pt x="155575" y="107421"/>
                  <a:pt x="155575" y="147108"/>
                </a:cubicBezTo>
                <a:cubicBezTo>
                  <a:pt x="155575" y="148431"/>
                  <a:pt x="156868" y="149754"/>
                  <a:pt x="156868" y="149754"/>
                </a:cubicBezTo>
                <a:cubicBezTo>
                  <a:pt x="156868" y="149754"/>
                  <a:pt x="156868" y="149754"/>
                  <a:pt x="189206" y="152400"/>
                </a:cubicBezTo>
                <a:cubicBezTo>
                  <a:pt x="189206" y="152400"/>
                  <a:pt x="189206" y="152400"/>
                  <a:pt x="190500" y="151077"/>
                </a:cubicBezTo>
                <a:cubicBezTo>
                  <a:pt x="190500" y="151077"/>
                  <a:pt x="190500" y="151077"/>
                  <a:pt x="190500" y="149754"/>
                </a:cubicBezTo>
                <a:lnTo>
                  <a:pt x="190500" y="112712"/>
                </a:lnTo>
                <a:cubicBezTo>
                  <a:pt x="190500" y="111390"/>
                  <a:pt x="190500" y="110067"/>
                  <a:pt x="189206" y="110067"/>
                </a:cubicBezTo>
                <a:cubicBezTo>
                  <a:pt x="189206" y="110067"/>
                  <a:pt x="189206" y="110067"/>
                  <a:pt x="158162" y="104775"/>
                </a:cubicBezTo>
                <a:close/>
                <a:moveTo>
                  <a:pt x="74915" y="99735"/>
                </a:moveTo>
                <a:cubicBezTo>
                  <a:pt x="74915" y="99735"/>
                  <a:pt x="74915" y="99735"/>
                  <a:pt x="50497" y="107593"/>
                </a:cubicBezTo>
                <a:cubicBezTo>
                  <a:pt x="49212" y="107593"/>
                  <a:pt x="49212" y="108903"/>
                  <a:pt x="49212" y="110212"/>
                </a:cubicBezTo>
                <a:cubicBezTo>
                  <a:pt x="49212" y="110212"/>
                  <a:pt x="49212" y="110212"/>
                  <a:pt x="49212" y="148194"/>
                </a:cubicBezTo>
                <a:cubicBezTo>
                  <a:pt x="49212" y="149503"/>
                  <a:pt x="49212" y="149503"/>
                  <a:pt x="49212" y="149503"/>
                </a:cubicBezTo>
                <a:cubicBezTo>
                  <a:pt x="50497" y="150813"/>
                  <a:pt x="50497" y="150813"/>
                  <a:pt x="50497" y="150813"/>
                </a:cubicBezTo>
                <a:cubicBezTo>
                  <a:pt x="50497" y="150813"/>
                  <a:pt x="50497" y="150813"/>
                  <a:pt x="74915" y="145574"/>
                </a:cubicBezTo>
                <a:cubicBezTo>
                  <a:pt x="76200" y="145574"/>
                  <a:pt x="76200" y="145574"/>
                  <a:pt x="76200" y="144264"/>
                </a:cubicBezTo>
                <a:cubicBezTo>
                  <a:pt x="76200" y="144264"/>
                  <a:pt x="76200" y="144264"/>
                  <a:pt x="76200" y="101044"/>
                </a:cubicBezTo>
                <a:cubicBezTo>
                  <a:pt x="76200" y="99735"/>
                  <a:pt x="76200" y="99735"/>
                  <a:pt x="76200" y="99735"/>
                </a:cubicBezTo>
                <a:cubicBezTo>
                  <a:pt x="74915" y="98425"/>
                  <a:pt x="74915" y="98425"/>
                  <a:pt x="74915" y="99735"/>
                </a:cubicBezTo>
                <a:close/>
                <a:moveTo>
                  <a:pt x="215322" y="98425"/>
                </a:moveTo>
                <a:cubicBezTo>
                  <a:pt x="215322" y="98425"/>
                  <a:pt x="214024" y="98425"/>
                  <a:pt x="214024" y="99695"/>
                </a:cubicBezTo>
                <a:cubicBezTo>
                  <a:pt x="214024" y="99695"/>
                  <a:pt x="212725" y="99695"/>
                  <a:pt x="212725" y="100965"/>
                </a:cubicBezTo>
                <a:cubicBezTo>
                  <a:pt x="212725" y="100965"/>
                  <a:pt x="212725" y="100965"/>
                  <a:pt x="212725" y="151765"/>
                </a:cubicBezTo>
                <a:cubicBezTo>
                  <a:pt x="212725" y="153035"/>
                  <a:pt x="214024" y="153035"/>
                  <a:pt x="215322" y="153035"/>
                </a:cubicBezTo>
                <a:cubicBezTo>
                  <a:pt x="215322" y="153035"/>
                  <a:pt x="215322" y="153035"/>
                  <a:pt x="238702" y="155575"/>
                </a:cubicBezTo>
                <a:cubicBezTo>
                  <a:pt x="238702" y="155575"/>
                  <a:pt x="238702" y="155575"/>
                  <a:pt x="240001" y="155575"/>
                </a:cubicBezTo>
                <a:cubicBezTo>
                  <a:pt x="240001" y="155575"/>
                  <a:pt x="240001" y="155575"/>
                  <a:pt x="241300" y="155575"/>
                </a:cubicBezTo>
                <a:cubicBezTo>
                  <a:pt x="241300" y="154305"/>
                  <a:pt x="241300" y="154305"/>
                  <a:pt x="241300" y="153035"/>
                </a:cubicBezTo>
                <a:lnTo>
                  <a:pt x="241300" y="106045"/>
                </a:lnTo>
                <a:cubicBezTo>
                  <a:pt x="241300" y="104775"/>
                  <a:pt x="241300" y="103505"/>
                  <a:pt x="240001" y="103505"/>
                </a:cubicBezTo>
                <a:cubicBezTo>
                  <a:pt x="240001" y="103505"/>
                  <a:pt x="240001" y="103505"/>
                  <a:pt x="215322" y="98425"/>
                </a:cubicBezTo>
                <a:close/>
                <a:moveTo>
                  <a:pt x="101311" y="96838"/>
                </a:moveTo>
                <a:cubicBezTo>
                  <a:pt x="101311" y="96838"/>
                  <a:pt x="101311" y="96838"/>
                  <a:pt x="100012" y="98108"/>
                </a:cubicBezTo>
                <a:cubicBezTo>
                  <a:pt x="100012" y="98108"/>
                  <a:pt x="100012" y="98108"/>
                  <a:pt x="100012" y="99378"/>
                </a:cubicBezTo>
                <a:cubicBezTo>
                  <a:pt x="100012" y="99378"/>
                  <a:pt x="100012" y="99378"/>
                  <a:pt x="100012" y="142558"/>
                </a:cubicBezTo>
                <a:cubicBezTo>
                  <a:pt x="100012" y="143828"/>
                  <a:pt x="100012" y="143828"/>
                  <a:pt x="101311" y="143828"/>
                </a:cubicBezTo>
                <a:cubicBezTo>
                  <a:pt x="101311" y="143828"/>
                  <a:pt x="101311" y="143828"/>
                  <a:pt x="140277" y="147638"/>
                </a:cubicBezTo>
                <a:cubicBezTo>
                  <a:pt x="141576" y="147638"/>
                  <a:pt x="141576" y="147638"/>
                  <a:pt x="141576" y="146368"/>
                </a:cubicBezTo>
                <a:cubicBezTo>
                  <a:pt x="141576" y="146368"/>
                  <a:pt x="142875" y="146368"/>
                  <a:pt x="142875" y="145098"/>
                </a:cubicBezTo>
                <a:lnTo>
                  <a:pt x="142875" y="105728"/>
                </a:lnTo>
                <a:cubicBezTo>
                  <a:pt x="142875" y="104458"/>
                  <a:pt x="141576" y="103188"/>
                  <a:pt x="140277" y="103188"/>
                </a:cubicBezTo>
                <a:cubicBezTo>
                  <a:pt x="140277" y="103188"/>
                  <a:pt x="140277" y="103188"/>
                  <a:pt x="101311" y="96838"/>
                </a:cubicBezTo>
                <a:close/>
                <a:moveTo>
                  <a:pt x="288925" y="84138"/>
                </a:moveTo>
                <a:cubicBezTo>
                  <a:pt x="288925" y="85442"/>
                  <a:pt x="288925" y="85442"/>
                  <a:pt x="288925" y="85442"/>
                </a:cubicBezTo>
                <a:lnTo>
                  <a:pt x="288925" y="115435"/>
                </a:lnTo>
                <a:cubicBezTo>
                  <a:pt x="288925" y="115435"/>
                  <a:pt x="288925" y="116739"/>
                  <a:pt x="290195" y="116739"/>
                </a:cubicBezTo>
                <a:cubicBezTo>
                  <a:pt x="290195" y="116739"/>
                  <a:pt x="290195" y="116739"/>
                  <a:pt x="305435" y="120651"/>
                </a:cubicBezTo>
                <a:cubicBezTo>
                  <a:pt x="306705" y="120651"/>
                  <a:pt x="306705" y="120651"/>
                  <a:pt x="306705" y="120651"/>
                </a:cubicBezTo>
                <a:cubicBezTo>
                  <a:pt x="306705" y="120651"/>
                  <a:pt x="306705" y="119347"/>
                  <a:pt x="307975" y="119347"/>
                </a:cubicBezTo>
                <a:cubicBezTo>
                  <a:pt x="307975" y="119347"/>
                  <a:pt x="307975" y="119347"/>
                  <a:pt x="307975" y="118043"/>
                </a:cubicBezTo>
                <a:cubicBezTo>
                  <a:pt x="307975" y="118043"/>
                  <a:pt x="307975" y="118043"/>
                  <a:pt x="307975" y="90658"/>
                </a:cubicBezTo>
                <a:cubicBezTo>
                  <a:pt x="307975" y="90658"/>
                  <a:pt x="307975" y="89354"/>
                  <a:pt x="306705" y="89354"/>
                </a:cubicBezTo>
                <a:cubicBezTo>
                  <a:pt x="306705" y="89354"/>
                  <a:pt x="306705" y="89354"/>
                  <a:pt x="290195" y="84138"/>
                </a:cubicBezTo>
                <a:cubicBezTo>
                  <a:pt x="290195" y="84138"/>
                  <a:pt x="288925" y="84138"/>
                  <a:pt x="288925" y="84138"/>
                </a:cubicBezTo>
                <a:close/>
                <a:moveTo>
                  <a:pt x="260350" y="77788"/>
                </a:moveTo>
                <a:cubicBezTo>
                  <a:pt x="260350" y="77788"/>
                  <a:pt x="260350" y="79058"/>
                  <a:pt x="260350" y="79058"/>
                </a:cubicBezTo>
                <a:cubicBezTo>
                  <a:pt x="260350" y="79058"/>
                  <a:pt x="260350" y="79058"/>
                  <a:pt x="260350" y="109538"/>
                </a:cubicBezTo>
                <a:cubicBezTo>
                  <a:pt x="260350" y="110808"/>
                  <a:pt x="260350" y="110808"/>
                  <a:pt x="261584" y="110808"/>
                </a:cubicBezTo>
                <a:cubicBezTo>
                  <a:pt x="261584" y="110808"/>
                  <a:pt x="261584" y="110808"/>
                  <a:pt x="280105" y="115888"/>
                </a:cubicBezTo>
                <a:cubicBezTo>
                  <a:pt x="280105" y="115888"/>
                  <a:pt x="281340" y="114618"/>
                  <a:pt x="281340" y="114618"/>
                </a:cubicBezTo>
                <a:cubicBezTo>
                  <a:pt x="281340" y="114618"/>
                  <a:pt x="282575" y="114618"/>
                  <a:pt x="282575" y="113348"/>
                </a:cubicBezTo>
                <a:cubicBezTo>
                  <a:pt x="282575" y="113348"/>
                  <a:pt x="282575" y="113348"/>
                  <a:pt x="282575" y="85408"/>
                </a:cubicBezTo>
                <a:cubicBezTo>
                  <a:pt x="282575" y="84138"/>
                  <a:pt x="281340" y="82868"/>
                  <a:pt x="281340" y="82868"/>
                </a:cubicBezTo>
                <a:cubicBezTo>
                  <a:pt x="281340" y="82868"/>
                  <a:pt x="281340" y="82868"/>
                  <a:pt x="262819" y="77788"/>
                </a:cubicBezTo>
                <a:cubicBezTo>
                  <a:pt x="261584" y="77788"/>
                  <a:pt x="261584" y="77788"/>
                  <a:pt x="260350" y="77788"/>
                </a:cubicBezTo>
                <a:close/>
                <a:moveTo>
                  <a:pt x="29210" y="63500"/>
                </a:moveTo>
                <a:cubicBezTo>
                  <a:pt x="29210" y="63500"/>
                  <a:pt x="29210" y="63500"/>
                  <a:pt x="12700" y="73731"/>
                </a:cubicBezTo>
                <a:cubicBezTo>
                  <a:pt x="12700" y="73731"/>
                  <a:pt x="12700" y="75009"/>
                  <a:pt x="12700" y="75009"/>
                </a:cubicBezTo>
                <a:cubicBezTo>
                  <a:pt x="12700" y="75009"/>
                  <a:pt x="12700" y="75009"/>
                  <a:pt x="12700" y="106980"/>
                </a:cubicBezTo>
                <a:cubicBezTo>
                  <a:pt x="12700" y="108259"/>
                  <a:pt x="12700" y="108259"/>
                  <a:pt x="12700" y="108259"/>
                </a:cubicBezTo>
                <a:cubicBezTo>
                  <a:pt x="13970" y="108259"/>
                  <a:pt x="13970" y="109538"/>
                  <a:pt x="13970" y="109538"/>
                </a:cubicBezTo>
                <a:cubicBezTo>
                  <a:pt x="13970" y="109538"/>
                  <a:pt x="15240" y="108259"/>
                  <a:pt x="15240" y="108259"/>
                </a:cubicBezTo>
                <a:cubicBezTo>
                  <a:pt x="15240" y="108259"/>
                  <a:pt x="15240" y="108259"/>
                  <a:pt x="31750" y="101865"/>
                </a:cubicBezTo>
                <a:cubicBezTo>
                  <a:pt x="31750" y="101865"/>
                  <a:pt x="31750" y="100586"/>
                  <a:pt x="31750" y="99307"/>
                </a:cubicBezTo>
                <a:lnTo>
                  <a:pt x="31750" y="66058"/>
                </a:lnTo>
                <a:cubicBezTo>
                  <a:pt x="31750" y="64779"/>
                  <a:pt x="31750" y="64779"/>
                  <a:pt x="31750" y="63500"/>
                </a:cubicBezTo>
                <a:cubicBezTo>
                  <a:pt x="30480" y="63500"/>
                  <a:pt x="30480" y="63500"/>
                  <a:pt x="29210" y="63500"/>
                </a:cubicBezTo>
                <a:close/>
                <a:moveTo>
                  <a:pt x="156868" y="47625"/>
                </a:moveTo>
                <a:cubicBezTo>
                  <a:pt x="155575" y="47625"/>
                  <a:pt x="155575" y="48920"/>
                  <a:pt x="155575" y="48920"/>
                </a:cubicBezTo>
                <a:cubicBezTo>
                  <a:pt x="155575" y="48920"/>
                  <a:pt x="155575" y="48920"/>
                  <a:pt x="155575" y="89067"/>
                </a:cubicBezTo>
                <a:cubicBezTo>
                  <a:pt x="155575" y="89067"/>
                  <a:pt x="156868" y="90363"/>
                  <a:pt x="156868" y="90363"/>
                </a:cubicBezTo>
                <a:cubicBezTo>
                  <a:pt x="156868" y="90363"/>
                  <a:pt x="156868" y="90363"/>
                  <a:pt x="187913" y="96838"/>
                </a:cubicBezTo>
                <a:cubicBezTo>
                  <a:pt x="187913" y="96838"/>
                  <a:pt x="189206" y="96838"/>
                  <a:pt x="189206" y="96838"/>
                </a:cubicBezTo>
                <a:cubicBezTo>
                  <a:pt x="189206" y="96838"/>
                  <a:pt x="189206" y="96838"/>
                  <a:pt x="190500" y="96838"/>
                </a:cubicBezTo>
                <a:cubicBezTo>
                  <a:pt x="190500" y="95543"/>
                  <a:pt x="190500" y="95543"/>
                  <a:pt x="190500" y="95543"/>
                </a:cubicBezTo>
                <a:cubicBezTo>
                  <a:pt x="190500" y="95543"/>
                  <a:pt x="190500" y="95543"/>
                  <a:pt x="190500" y="57986"/>
                </a:cubicBezTo>
                <a:cubicBezTo>
                  <a:pt x="190500" y="56691"/>
                  <a:pt x="190500" y="56691"/>
                  <a:pt x="189206" y="56691"/>
                </a:cubicBezTo>
                <a:cubicBezTo>
                  <a:pt x="189206" y="56691"/>
                  <a:pt x="189206" y="56691"/>
                  <a:pt x="158162" y="47625"/>
                </a:cubicBezTo>
                <a:cubicBezTo>
                  <a:pt x="156868" y="47625"/>
                  <a:pt x="156868" y="47625"/>
                  <a:pt x="156868" y="47625"/>
                </a:cubicBezTo>
                <a:close/>
                <a:moveTo>
                  <a:pt x="73629" y="34925"/>
                </a:moveTo>
                <a:cubicBezTo>
                  <a:pt x="73629" y="34925"/>
                  <a:pt x="73629" y="34925"/>
                  <a:pt x="49212" y="50511"/>
                </a:cubicBezTo>
                <a:cubicBezTo>
                  <a:pt x="49212" y="50511"/>
                  <a:pt x="49212" y="50511"/>
                  <a:pt x="49212" y="51810"/>
                </a:cubicBezTo>
                <a:cubicBezTo>
                  <a:pt x="49212" y="51810"/>
                  <a:pt x="49212" y="51810"/>
                  <a:pt x="49212" y="90776"/>
                </a:cubicBezTo>
                <a:cubicBezTo>
                  <a:pt x="49212" y="90776"/>
                  <a:pt x="49212" y="92075"/>
                  <a:pt x="49212" y="92075"/>
                </a:cubicBezTo>
                <a:cubicBezTo>
                  <a:pt x="50497" y="92075"/>
                  <a:pt x="50497" y="92075"/>
                  <a:pt x="50497" y="92075"/>
                </a:cubicBezTo>
                <a:cubicBezTo>
                  <a:pt x="50497" y="92075"/>
                  <a:pt x="51782" y="92075"/>
                  <a:pt x="51782" y="92075"/>
                </a:cubicBezTo>
                <a:cubicBezTo>
                  <a:pt x="51782" y="92075"/>
                  <a:pt x="51782" y="92075"/>
                  <a:pt x="76200" y="81684"/>
                </a:cubicBezTo>
                <a:cubicBezTo>
                  <a:pt x="76200" y="80385"/>
                  <a:pt x="76200" y="80385"/>
                  <a:pt x="76200" y="79086"/>
                </a:cubicBezTo>
                <a:lnTo>
                  <a:pt x="76200" y="36224"/>
                </a:lnTo>
                <a:cubicBezTo>
                  <a:pt x="76200" y="36224"/>
                  <a:pt x="76200" y="34925"/>
                  <a:pt x="76200" y="34925"/>
                </a:cubicBezTo>
                <a:cubicBezTo>
                  <a:pt x="74915" y="34925"/>
                  <a:pt x="74915" y="34925"/>
                  <a:pt x="73629" y="34925"/>
                </a:cubicBezTo>
                <a:close/>
                <a:moveTo>
                  <a:pt x="100012" y="30163"/>
                </a:moveTo>
                <a:cubicBezTo>
                  <a:pt x="100012" y="31455"/>
                  <a:pt x="100012" y="31455"/>
                  <a:pt x="100012" y="32747"/>
                </a:cubicBezTo>
                <a:cubicBezTo>
                  <a:pt x="100012" y="32747"/>
                  <a:pt x="100012" y="32747"/>
                  <a:pt x="100012" y="76681"/>
                </a:cubicBezTo>
                <a:cubicBezTo>
                  <a:pt x="100012" y="76681"/>
                  <a:pt x="100012" y="77973"/>
                  <a:pt x="101311" y="77973"/>
                </a:cubicBezTo>
                <a:cubicBezTo>
                  <a:pt x="101311" y="77973"/>
                  <a:pt x="101311" y="77973"/>
                  <a:pt x="140277" y="85726"/>
                </a:cubicBezTo>
                <a:cubicBezTo>
                  <a:pt x="140277" y="85726"/>
                  <a:pt x="141576" y="85726"/>
                  <a:pt x="141576" y="85726"/>
                </a:cubicBezTo>
                <a:cubicBezTo>
                  <a:pt x="141576" y="85726"/>
                  <a:pt x="142875" y="84434"/>
                  <a:pt x="142875" y="84434"/>
                </a:cubicBezTo>
                <a:lnTo>
                  <a:pt x="142875" y="43085"/>
                </a:lnTo>
                <a:cubicBezTo>
                  <a:pt x="142875" y="43085"/>
                  <a:pt x="141576" y="41792"/>
                  <a:pt x="141576" y="41792"/>
                </a:cubicBezTo>
                <a:cubicBezTo>
                  <a:pt x="141576" y="41792"/>
                  <a:pt x="141576" y="41792"/>
                  <a:pt x="102610" y="30163"/>
                </a:cubicBezTo>
                <a:cubicBezTo>
                  <a:pt x="101311" y="30163"/>
                  <a:pt x="101311" y="30163"/>
                  <a:pt x="100012" y="30163"/>
                </a:cubicBezTo>
                <a:close/>
                <a:moveTo>
                  <a:pt x="87846" y="0"/>
                </a:moveTo>
                <a:cubicBezTo>
                  <a:pt x="89138" y="0"/>
                  <a:pt x="90430" y="0"/>
                  <a:pt x="90430" y="0"/>
                </a:cubicBezTo>
                <a:cubicBezTo>
                  <a:pt x="90430" y="0"/>
                  <a:pt x="90430" y="0"/>
                  <a:pt x="204113" y="37667"/>
                </a:cubicBezTo>
                <a:cubicBezTo>
                  <a:pt x="206696" y="38966"/>
                  <a:pt x="207988" y="40265"/>
                  <a:pt x="207988" y="42863"/>
                </a:cubicBezTo>
                <a:cubicBezTo>
                  <a:pt x="207988" y="42863"/>
                  <a:pt x="207988" y="42863"/>
                  <a:pt x="207988" y="70139"/>
                </a:cubicBezTo>
                <a:cubicBezTo>
                  <a:pt x="207988" y="70139"/>
                  <a:pt x="207988" y="70139"/>
                  <a:pt x="248036" y="54552"/>
                </a:cubicBezTo>
                <a:cubicBezTo>
                  <a:pt x="248036" y="54552"/>
                  <a:pt x="249328" y="53253"/>
                  <a:pt x="250619" y="53253"/>
                </a:cubicBezTo>
                <a:cubicBezTo>
                  <a:pt x="251911" y="53253"/>
                  <a:pt x="251911" y="53253"/>
                  <a:pt x="251911" y="53253"/>
                </a:cubicBezTo>
                <a:cubicBezTo>
                  <a:pt x="251911" y="53253"/>
                  <a:pt x="251911" y="53253"/>
                  <a:pt x="315213" y="74035"/>
                </a:cubicBezTo>
                <a:cubicBezTo>
                  <a:pt x="317796" y="75334"/>
                  <a:pt x="319088" y="77932"/>
                  <a:pt x="319088" y="80530"/>
                </a:cubicBezTo>
                <a:cubicBezTo>
                  <a:pt x="319088" y="80530"/>
                  <a:pt x="319088" y="80530"/>
                  <a:pt x="319088" y="266267"/>
                </a:cubicBezTo>
                <a:cubicBezTo>
                  <a:pt x="319088" y="268865"/>
                  <a:pt x="317796" y="271463"/>
                  <a:pt x="315213" y="271463"/>
                </a:cubicBezTo>
                <a:cubicBezTo>
                  <a:pt x="315213" y="271463"/>
                  <a:pt x="315213" y="271463"/>
                  <a:pt x="251911" y="287049"/>
                </a:cubicBezTo>
                <a:cubicBezTo>
                  <a:pt x="251911" y="287049"/>
                  <a:pt x="251911" y="287049"/>
                  <a:pt x="204113" y="300038"/>
                </a:cubicBezTo>
                <a:cubicBezTo>
                  <a:pt x="204113" y="300038"/>
                  <a:pt x="204113" y="300038"/>
                  <a:pt x="89138" y="328613"/>
                </a:cubicBezTo>
                <a:cubicBezTo>
                  <a:pt x="89138" y="328613"/>
                  <a:pt x="89138" y="328613"/>
                  <a:pt x="87846" y="328613"/>
                </a:cubicBezTo>
                <a:cubicBezTo>
                  <a:pt x="86554" y="328613"/>
                  <a:pt x="85262" y="328613"/>
                  <a:pt x="85262" y="328613"/>
                </a:cubicBezTo>
                <a:cubicBezTo>
                  <a:pt x="85262" y="328613"/>
                  <a:pt x="85262" y="328613"/>
                  <a:pt x="2583" y="281854"/>
                </a:cubicBezTo>
                <a:cubicBezTo>
                  <a:pt x="0" y="281854"/>
                  <a:pt x="0" y="279256"/>
                  <a:pt x="0" y="277957"/>
                </a:cubicBezTo>
                <a:cubicBezTo>
                  <a:pt x="0" y="277957"/>
                  <a:pt x="0" y="277957"/>
                  <a:pt x="0" y="64943"/>
                </a:cubicBezTo>
                <a:cubicBezTo>
                  <a:pt x="0" y="63644"/>
                  <a:pt x="0" y="62346"/>
                  <a:pt x="1292" y="61047"/>
                </a:cubicBezTo>
                <a:cubicBezTo>
                  <a:pt x="1292" y="61047"/>
                  <a:pt x="1292" y="61047"/>
                  <a:pt x="85262" y="1299"/>
                </a:cubicBezTo>
                <a:cubicBezTo>
                  <a:pt x="85262" y="1299"/>
                  <a:pt x="86554" y="0"/>
                  <a:pt x="878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504567" y="1866334"/>
            <a:ext cx="2157594" cy="21575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376776" y="1738543"/>
            <a:ext cx="2413178" cy="24131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Freeform 135"/>
          <p:cNvSpPr/>
          <p:nvPr/>
        </p:nvSpPr>
        <p:spPr bwMode="auto">
          <a:xfrm>
            <a:off x="9187997" y="2575750"/>
            <a:ext cx="790734" cy="738761"/>
          </a:xfrm>
          <a:custGeom>
            <a:avLst/>
            <a:gdLst>
              <a:gd name="connsiteX0" fmla="*/ 159472 w 338138"/>
              <a:gd name="connsiteY0" fmla="*/ 265112 h 315913"/>
              <a:gd name="connsiteX1" fmla="*/ 155575 w 338138"/>
              <a:gd name="connsiteY1" fmla="*/ 269194 h 315913"/>
              <a:gd name="connsiteX2" fmla="*/ 155575 w 338138"/>
              <a:gd name="connsiteY2" fmla="*/ 289605 h 315913"/>
              <a:gd name="connsiteX3" fmla="*/ 158173 w 338138"/>
              <a:gd name="connsiteY3" fmla="*/ 293687 h 315913"/>
              <a:gd name="connsiteX4" fmla="*/ 181553 w 338138"/>
              <a:gd name="connsiteY4" fmla="*/ 293687 h 315913"/>
              <a:gd name="connsiteX5" fmla="*/ 184150 w 338138"/>
              <a:gd name="connsiteY5" fmla="*/ 290966 h 315913"/>
              <a:gd name="connsiteX6" fmla="*/ 184150 w 338138"/>
              <a:gd name="connsiteY6" fmla="*/ 269194 h 315913"/>
              <a:gd name="connsiteX7" fmla="*/ 181553 w 338138"/>
              <a:gd name="connsiteY7" fmla="*/ 265112 h 315913"/>
              <a:gd name="connsiteX8" fmla="*/ 159472 w 338138"/>
              <a:gd name="connsiteY8" fmla="*/ 265112 h 315913"/>
              <a:gd name="connsiteX9" fmla="*/ 169069 w 338138"/>
              <a:gd name="connsiteY9" fmla="*/ 222250 h 315913"/>
              <a:gd name="connsiteX10" fmla="*/ 155575 w 338138"/>
              <a:gd name="connsiteY10" fmla="*/ 235744 h 315913"/>
              <a:gd name="connsiteX11" fmla="*/ 169069 w 338138"/>
              <a:gd name="connsiteY11" fmla="*/ 249238 h 315913"/>
              <a:gd name="connsiteX12" fmla="*/ 182563 w 338138"/>
              <a:gd name="connsiteY12" fmla="*/ 235744 h 315913"/>
              <a:gd name="connsiteX13" fmla="*/ 169069 w 338138"/>
              <a:gd name="connsiteY13" fmla="*/ 222250 h 315913"/>
              <a:gd name="connsiteX14" fmla="*/ 145852 w 338138"/>
              <a:gd name="connsiteY14" fmla="*/ 55033 h 315913"/>
              <a:gd name="connsiteX15" fmla="*/ 157704 w 338138"/>
              <a:gd name="connsiteY15" fmla="*/ 56356 h 315913"/>
              <a:gd name="connsiteX16" fmla="*/ 156388 w 338138"/>
              <a:gd name="connsiteY16" fmla="*/ 68262 h 315913"/>
              <a:gd name="connsiteX17" fmla="*/ 57619 w 338138"/>
              <a:gd name="connsiteY17" fmla="*/ 137054 h 315913"/>
              <a:gd name="connsiteX18" fmla="*/ 53669 w 338138"/>
              <a:gd name="connsiteY18" fmla="*/ 139700 h 315913"/>
              <a:gd name="connsiteX19" fmla="*/ 47084 w 338138"/>
              <a:gd name="connsiteY19" fmla="*/ 135731 h 315913"/>
              <a:gd name="connsiteX20" fmla="*/ 48401 w 338138"/>
              <a:gd name="connsiteY20" fmla="*/ 123825 h 315913"/>
              <a:gd name="connsiteX21" fmla="*/ 145852 w 338138"/>
              <a:gd name="connsiteY21" fmla="*/ 55033 h 315913"/>
              <a:gd name="connsiteX22" fmla="*/ 88577 w 338138"/>
              <a:gd name="connsiteY22" fmla="*/ 47055 h 315913"/>
              <a:gd name="connsiteX23" fmla="*/ 100532 w 338138"/>
              <a:gd name="connsiteY23" fmla="*/ 48358 h 315913"/>
              <a:gd name="connsiteX24" fmla="*/ 99203 w 338138"/>
              <a:gd name="connsiteY24" fmla="*/ 60081 h 315913"/>
              <a:gd name="connsiteX25" fmla="*/ 52712 w 338138"/>
              <a:gd name="connsiteY25" fmla="*/ 92645 h 315913"/>
              <a:gd name="connsiteX26" fmla="*/ 47399 w 338138"/>
              <a:gd name="connsiteY26" fmla="*/ 95250 h 315913"/>
              <a:gd name="connsiteX27" fmla="*/ 40757 w 338138"/>
              <a:gd name="connsiteY27" fmla="*/ 91342 h 315913"/>
              <a:gd name="connsiteX28" fmla="*/ 43414 w 338138"/>
              <a:gd name="connsiteY28" fmla="*/ 79619 h 315913"/>
              <a:gd name="connsiteX29" fmla="*/ 88577 w 338138"/>
              <a:gd name="connsiteY29" fmla="*/ 47055 h 315913"/>
              <a:gd name="connsiteX30" fmla="*/ 35086 w 338138"/>
              <a:gd name="connsiteY30" fmla="*/ 22225 h 315913"/>
              <a:gd name="connsiteX31" fmla="*/ 20637 w 338138"/>
              <a:gd name="connsiteY31" fmla="*/ 35344 h 315913"/>
              <a:gd name="connsiteX32" fmla="*/ 20637 w 338138"/>
              <a:gd name="connsiteY32" fmla="*/ 196707 h 315913"/>
              <a:gd name="connsiteX33" fmla="*/ 35086 w 338138"/>
              <a:gd name="connsiteY33" fmla="*/ 211138 h 315913"/>
              <a:gd name="connsiteX34" fmla="*/ 303051 w 338138"/>
              <a:gd name="connsiteY34" fmla="*/ 211138 h 315913"/>
              <a:gd name="connsiteX35" fmla="*/ 317500 w 338138"/>
              <a:gd name="connsiteY35" fmla="*/ 196707 h 315913"/>
              <a:gd name="connsiteX36" fmla="*/ 317500 w 338138"/>
              <a:gd name="connsiteY36" fmla="*/ 35344 h 315913"/>
              <a:gd name="connsiteX37" fmla="*/ 303051 w 338138"/>
              <a:gd name="connsiteY37" fmla="*/ 22225 h 315913"/>
              <a:gd name="connsiteX38" fmla="*/ 35086 w 338138"/>
              <a:gd name="connsiteY38" fmla="*/ 22225 h 315913"/>
              <a:gd name="connsiteX39" fmla="*/ 14529 w 338138"/>
              <a:gd name="connsiteY39" fmla="*/ 0 h 315913"/>
              <a:gd name="connsiteX40" fmla="*/ 323609 w 338138"/>
              <a:gd name="connsiteY40" fmla="*/ 0 h 315913"/>
              <a:gd name="connsiteX41" fmla="*/ 338138 w 338138"/>
              <a:gd name="connsiteY41" fmla="*/ 13163 h 315913"/>
              <a:gd name="connsiteX42" fmla="*/ 338138 w 338138"/>
              <a:gd name="connsiteY42" fmla="*/ 251414 h 315913"/>
              <a:gd name="connsiteX43" fmla="*/ 323609 w 338138"/>
              <a:gd name="connsiteY43" fmla="*/ 265893 h 315913"/>
              <a:gd name="connsiteX44" fmla="*/ 210016 w 338138"/>
              <a:gd name="connsiteY44" fmla="*/ 265893 h 315913"/>
              <a:gd name="connsiteX45" fmla="*/ 207374 w 338138"/>
              <a:gd name="connsiteY45" fmla="*/ 268526 h 315913"/>
              <a:gd name="connsiteX46" fmla="*/ 207374 w 338138"/>
              <a:gd name="connsiteY46" fmla="*/ 290903 h 315913"/>
              <a:gd name="connsiteX47" fmla="*/ 208695 w 338138"/>
              <a:gd name="connsiteY47" fmla="*/ 293536 h 315913"/>
              <a:gd name="connsiteX48" fmla="*/ 239074 w 338138"/>
              <a:gd name="connsiteY48" fmla="*/ 293536 h 315913"/>
              <a:gd name="connsiteX49" fmla="*/ 250962 w 338138"/>
              <a:gd name="connsiteY49" fmla="*/ 305383 h 315913"/>
              <a:gd name="connsiteX50" fmla="*/ 239074 w 338138"/>
              <a:gd name="connsiteY50" fmla="*/ 315913 h 315913"/>
              <a:gd name="connsiteX51" fmla="*/ 99064 w 338138"/>
              <a:gd name="connsiteY51" fmla="*/ 315913 h 315913"/>
              <a:gd name="connsiteX52" fmla="*/ 87176 w 338138"/>
              <a:gd name="connsiteY52" fmla="*/ 305383 h 315913"/>
              <a:gd name="connsiteX53" fmla="*/ 99064 w 338138"/>
              <a:gd name="connsiteY53" fmla="*/ 293536 h 315913"/>
              <a:gd name="connsiteX54" fmla="*/ 129444 w 338138"/>
              <a:gd name="connsiteY54" fmla="*/ 293536 h 315913"/>
              <a:gd name="connsiteX55" fmla="*/ 130765 w 338138"/>
              <a:gd name="connsiteY55" fmla="*/ 289587 h 315913"/>
              <a:gd name="connsiteX56" fmla="*/ 130765 w 338138"/>
              <a:gd name="connsiteY56" fmla="*/ 268526 h 315913"/>
              <a:gd name="connsiteX57" fmla="*/ 126802 w 338138"/>
              <a:gd name="connsiteY57" fmla="*/ 265893 h 315913"/>
              <a:gd name="connsiteX58" fmla="*/ 14529 w 338138"/>
              <a:gd name="connsiteY58" fmla="*/ 265893 h 315913"/>
              <a:gd name="connsiteX59" fmla="*/ 0 w 338138"/>
              <a:gd name="connsiteY59" fmla="*/ 251414 h 315913"/>
              <a:gd name="connsiteX60" fmla="*/ 0 w 338138"/>
              <a:gd name="connsiteY60" fmla="*/ 13163 h 315913"/>
              <a:gd name="connsiteX61" fmla="*/ 14529 w 338138"/>
              <a:gd name="connsiteY61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138" h="315913">
                <a:moveTo>
                  <a:pt x="159472" y="265112"/>
                </a:moveTo>
                <a:cubicBezTo>
                  <a:pt x="159472" y="265112"/>
                  <a:pt x="155575" y="265112"/>
                  <a:pt x="155575" y="269194"/>
                </a:cubicBezTo>
                <a:cubicBezTo>
                  <a:pt x="155575" y="269194"/>
                  <a:pt x="155575" y="269194"/>
                  <a:pt x="155575" y="289605"/>
                </a:cubicBezTo>
                <a:cubicBezTo>
                  <a:pt x="155575" y="292326"/>
                  <a:pt x="155575" y="293687"/>
                  <a:pt x="158173" y="293687"/>
                </a:cubicBezTo>
                <a:cubicBezTo>
                  <a:pt x="158173" y="293687"/>
                  <a:pt x="158173" y="293687"/>
                  <a:pt x="181553" y="293687"/>
                </a:cubicBezTo>
                <a:cubicBezTo>
                  <a:pt x="182851" y="293687"/>
                  <a:pt x="184150" y="292326"/>
                  <a:pt x="184150" y="290966"/>
                </a:cubicBezTo>
                <a:cubicBezTo>
                  <a:pt x="184150" y="290966"/>
                  <a:pt x="184150" y="290966"/>
                  <a:pt x="184150" y="269194"/>
                </a:cubicBezTo>
                <a:cubicBezTo>
                  <a:pt x="184150" y="265112"/>
                  <a:pt x="181553" y="265112"/>
                  <a:pt x="181553" y="265112"/>
                </a:cubicBezTo>
                <a:cubicBezTo>
                  <a:pt x="181553" y="265112"/>
                  <a:pt x="181553" y="265112"/>
                  <a:pt x="159472" y="265112"/>
                </a:cubicBezTo>
                <a:close/>
                <a:moveTo>
                  <a:pt x="169069" y="222250"/>
                </a:moveTo>
                <a:cubicBezTo>
                  <a:pt x="161616" y="222250"/>
                  <a:pt x="155575" y="228291"/>
                  <a:pt x="155575" y="235744"/>
                </a:cubicBezTo>
                <a:cubicBezTo>
                  <a:pt x="155575" y="243197"/>
                  <a:pt x="161616" y="249238"/>
                  <a:pt x="169069" y="249238"/>
                </a:cubicBezTo>
                <a:cubicBezTo>
                  <a:pt x="176522" y="249238"/>
                  <a:pt x="182563" y="243197"/>
                  <a:pt x="182563" y="235744"/>
                </a:cubicBezTo>
                <a:cubicBezTo>
                  <a:pt x="182563" y="228291"/>
                  <a:pt x="176522" y="222250"/>
                  <a:pt x="169069" y="222250"/>
                </a:cubicBezTo>
                <a:close/>
                <a:moveTo>
                  <a:pt x="145852" y="55033"/>
                </a:moveTo>
                <a:cubicBezTo>
                  <a:pt x="149803" y="52387"/>
                  <a:pt x="155071" y="52387"/>
                  <a:pt x="157704" y="56356"/>
                </a:cubicBezTo>
                <a:cubicBezTo>
                  <a:pt x="160338" y="60325"/>
                  <a:pt x="159021" y="65616"/>
                  <a:pt x="156388" y="68262"/>
                </a:cubicBezTo>
                <a:cubicBezTo>
                  <a:pt x="57619" y="137054"/>
                  <a:pt x="57619" y="137054"/>
                  <a:pt x="57619" y="137054"/>
                </a:cubicBezTo>
                <a:cubicBezTo>
                  <a:pt x="56302" y="138377"/>
                  <a:pt x="54986" y="139700"/>
                  <a:pt x="53669" y="139700"/>
                </a:cubicBezTo>
                <a:cubicBezTo>
                  <a:pt x="51035" y="139700"/>
                  <a:pt x="48401" y="138377"/>
                  <a:pt x="47084" y="135731"/>
                </a:cubicBezTo>
                <a:cubicBezTo>
                  <a:pt x="44450" y="131762"/>
                  <a:pt x="44450" y="126471"/>
                  <a:pt x="48401" y="123825"/>
                </a:cubicBezTo>
                <a:cubicBezTo>
                  <a:pt x="145852" y="55033"/>
                  <a:pt x="145852" y="55033"/>
                  <a:pt x="145852" y="55033"/>
                </a:cubicBezTo>
                <a:close/>
                <a:moveTo>
                  <a:pt x="88577" y="47055"/>
                </a:moveTo>
                <a:cubicBezTo>
                  <a:pt x="92562" y="44450"/>
                  <a:pt x="97875" y="44450"/>
                  <a:pt x="100532" y="48358"/>
                </a:cubicBezTo>
                <a:cubicBezTo>
                  <a:pt x="103188" y="52265"/>
                  <a:pt x="101860" y="57476"/>
                  <a:pt x="99203" y="60081"/>
                </a:cubicBezTo>
                <a:cubicBezTo>
                  <a:pt x="52712" y="92645"/>
                  <a:pt x="52712" y="92645"/>
                  <a:pt x="52712" y="92645"/>
                </a:cubicBezTo>
                <a:cubicBezTo>
                  <a:pt x="51384" y="93947"/>
                  <a:pt x="50055" y="95250"/>
                  <a:pt x="47399" y="95250"/>
                </a:cubicBezTo>
                <a:cubicBezTo>
                  <a:pt x="44742" y="95250"/>
                  <a:pt x="42085" y="93947"/>
                  <a:pt x="40757" y="91342"/>
                </a:cubicBezTo>
                <a:cubicBezTo>
                  <a:pt x="38100" y="87435"/>
                  <a:pt x="39429" y="82224"/>
                  <a:pt x="43414" y="79619"/>
                </a:cubicBezTo>
                <a:cubicBezTo>
                  <a:pt x="88577" y="47055"/>
                  <a:pt x="88577" y="47055"/>
                  <a:pt x="88577" y="47055"/>
                </a:cubicBezTo>
                <a:close/>
                <a:moveTo>
                  <a:pt x="35086" y="22225"/>
                </a:moveTo>
                <a:cubicBezTo>
                  <a:pt x="27205" y="22225"/>
                  <a:pt x="20637" y="28785"/>
                  <a:pt x="20637" y="35344"/>
                </a:cubicBezTo>
                <a:cubicBezTo>
                  <a:pt x="20637" y="35344"/>
                  <a:pt x="20637" y="35344"/>
                  <a:pt x="20637" y="196707"/>
                </a:cubicBezTo>
                <a:cubicBezTo>
                  <a:pt x="20637" y="204579"/>
                  <a:pt x="27205" y="211138"/>
                  <a:pt x="35086" y="211138"/>
                </a:cubicBezTo>
                <a:cubicBezTo>
                  <a:pt x="35086" y="211138"/>
                  <a:pt x="35086" y="211138"/>
                  <a:pt x="303051" y="211138"/>
                </a:cubicBezTo>
                <a:cubicBezTo>
                  <a:pt x="310932" y="211138"/>
                  <a:pt x="317500" y="204579"/>
                  <a:pt x="317500" y="196707"/>
                </a:cubicBezTo>
                <a:lnTo>
                  <a:pt x="317500" y="35344"/>
                </a:lnTo>
                <a:cubicBezTo>
                  <a:pt x="317500" y="28785"/>
                  <a:pt x="310932" y="22225"/>
                  <a:pt x="303051" y="22225"/>
                </a:cubicBezTo>
                <a:cubicBezTo>
                  <a:pt x="303051" y="22225"/>
                  <a:pt x="303051" y="22225"/>
                  <a:pt x="35086" y="22225"/>
                </a:cubicBezTo>
                <a:close/>
                <a:moveTo>
                  <a:pt x="14529" y="0"/>
                </a:moveTo>
                <a:cubicBezTo>
                  <a:pt x="14529" y="0"/>
                  <a:pt x="14529" y="0"/>
                  <a:pt x="323609" y="0"/>
                </a:cubicBezTo>
                <a:cubicBezTo>
                  <a:pt x="331534" y="0"/>
                  <a:pt x="338138" y="5265"/>
                  <a:pt x="338138" y="13163"/>
                </a:cubicBezTo>
                <a:cubicBezTo>
                  <a:pt x="338138" y="13163"/>
                  <a:pt x="338138" y="13163"/>
                  <a:pt x="338138" y="251414"/>
                </a:cubicBezTo>
                <a:cubicBezTo>
                  <a:pt x="338138" y="259312"/>
                  <a:pt x="331534" y="265893"/>
                  <a:pt x="323609" y="265893"/>
                </a:cubicBezTo>
                <a:cubicBezTo>
                  <a:pt x="323609" y="265893"/>
                  <a:pt x="323609" y="265893"/>
                  <a:pt x="210016" y="265893"/>
                </a:cubicBezTo>
                <a:cubicBezTo>
                  <a:pt x="210016" y="265893"/>
                  <a:pt x="207374" y="265893"/>
                  <a:pt x="207374" y="268526"/>
                </a:cubicBezTo>
                <a:cubicBezTo>
                  <a:pt x="207374" y="268526"/>
                  <a:pt x="207374" y="268526"/>
                  <a:pt x="207374" y="290903"/>
                </a:cubicBezTo>
                <a:cubicBezTo>
                  <a:pt x="207374" y="292220"/>
                  <a:pt x="207374" y="293536"/>
                  <a:pt x="208695" y="293536"/>
                </a:cubicBezTo>
                <a:cubicBezTo>
                  <a:pt x="208695" y="293536"/>
                  <a:pt x="208695" y="293536"/>
                  <a:pt x="239074" y="293536"/>
                </a:cubicBezTo>
                <a:cubicBezTo>
                  <a:pt x="245679" y="293536"/>
                  <a:pt x="250962" y="298801"/>
                  <a:pt x="250962" y="305383"/>
                </a:cubicBezTo>
                <a:cubicBezTo>
                  <a:pt x="250962" y="310648"/>
                  <a:pt x="245679" y="315913"/>
                  <a:pt x="239074" y="315913"/>
                </a:cubicBezTo>
                <a:cubicBezTo>
                  <a:pt x="239074" y="315913"/>
                  <a:pt x="239074" y="315913"/>
                  <a:pt x="99064" y="315913"/>
                </a:cubicBezTo>
                <a:cubicBezTo>
                  <a:pt x="92460" y="315913"/>
                  <a:pt x="87176" y="310648"/>
                  <a:pt x="87176" y="305383"/>
                </a:cubicBezTo>
                <a:cubicBezTo>
                  <a:pt x="87176" y="298801"/>
                  <a:pt x="92460" y="293536"/>
                  <a:pt x="99064" y="293536"/>
                </a:cubicBezTo>
                <a:cubicBezTo>
                  <a:pt x="99064" y="293536"/>
                  <a:pt x="99064" y="293536"/>
                  <a:pt x="129444" y="293536"/>
                </a:cubicBezTo>
                <a:cubicBezTo>
                  <a:pt x="130765" y="293536"/>
                  <a:pt x="130765" y="292220"/>
                  <a:pt x="130765" y="289587"/>
                </a:cubicBezTo>
                <a:cubicBezTo>
                  <a:pt x="130765" y="289587"/>
                  <a:pt x="130765" y="289587"/>
                  <a:pt x="130765" y="268526"/>
                </a:cubicBezTo>
                <a:cubicBezTo>
                  <a:pt x="130765" y="264577"/>
                  <a:pt x="126802" y="265893"/>
                  <a:pt x="126802" y="265893"/>
                </a:cubicBezTo>
                <a:cubicBezTo>
                  <a:pt x="126802" y="265893"/>
                  <a:pt x="126802" y="265893"/>
                  <a:pt x="14529" y="265893"/>
                </a:cubicBezTo>
                <a:cubicBezTo>
                  <a:pt x="6604" y="265893"/>
                  <a:pt x="0" y="259312"/>
                  <a:pt x="0" y="251414"/>
                </a:cubicBezTo>
                <a:cubicBezTo>
                  <a:pt x="0" y="251414"/>
                  <a:pt x="0" y="251414"/>
                  <a:pt x="0" y="13163"/>
                </a:cubicBezTo>
                <a:cubicBezTo>
                  <a:pt x="0" y="5265"/>
                  <a:pt x="6604" y="0"/>
                  <a:pt x="145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140204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889411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37677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矩形 47"/>
          <p:cNvSpPr/>
          <p:nvPr/>
        </p:nvSpPr>
        <p:spPr>
          <a:xfrm>
            <a:off x="1057480" y="5054242"/>
            <a:ext cx="3105898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PNG…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89442" y="4638118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标题文字添加</a:t>
            </a:r>
          </a:p>
        </p:txBody>
      </p:sp>
      <p:sp>
        <p:nvSpPr>
          <p:cNvPr id="52" name="矩形 51"/>
          <p:cNvSpPr/>
          <p:nvPr/>
        </p:nvSpPr>
        <p:spPr>
          <a:xfrm>
            <a:off x="4543051" y="5054242"/>
            <a:ext cx="3105898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PNG…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975013" y="4638118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标题文字添加</a:t>
            </a:r>
          </a:p>
        </p:txBody>
      </p:sp>
      <p:sp>
        <p:nvSpPr>
          <p:cNvPr id="55" name="矩形 54"/>
          <p:cNvSpPr/>
          <p:nvPr/>
        </p:nvSpPr>
        <p:spPr>
          <a:xfrm>
            <a:off x="8030415" y="5054242"/>
            <a:ext cx="3105898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PNG…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62377" y="4638118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标题文字添加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1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217364" y="4031994"/>
            <a:ext cx="1405421" cy="1405421"/>
            <a:chOff x="6248400" y="2204088"/>
            <a:chExt cx="1190172" cy="1190172"/>
          </a:xfrm>
        </p:grpSpPr>
        <p:sp>
          <p:nvSpPr>
            <p:cNvPr id="14" name="弧形 13"/>
            <p:cNvSpPr/>
            <p:nvPr/>
          </p:nvSpPr>
          <p:spPr>
            <a:xfrm>
              <a:off x="6248400" y="2204088"/>
              <a:ext cx="1190172" cy="1190172"/>
            </a:xfrm>
            <a:prstGeom prst="arc">
              <a:avLst>
                <a:gd name="adj1" fmla="val 17413491"/>
                <a:gd name="adj2" fmla="val 16207428"/>
              </a:avLst>
            </a:prstGeom>
            <a:ln w="1143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>
              <a:off x="6248400" y="2204088"/>
              <a:ext cx="1190172" cy="1190172"/>
            </a:xfrm>
            <a:prstGeom prst="arc">
              <a:avLst>
                <a:gd name="adj1" fmla="val 16200000"/>
                <a:gd name="adj2" fmla="val 8978783"/>
              </a:avLst>
            </a:prstGeom>
            <a:ln w="114300" cap="rnd">
              <a:solidFill>
                <a:srgbClr val="17617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3677980" y="4502929"/>
            <a:ext cx="484188" cy="463550"/>
          </a:xfrm>
          <a:custGeom>
            <a:avLst/>
            <a:gdLst>
              <a:gd name="T0" fmla="*/ 167 w 207"/>
              <a:gd name="T1" fmla="*/ 48 h 198"/>
              <a:gd name="T2" fmla="*/ 32 w 207"/>
              <a:gd name="T3" fmla="*/ 0 h 198"/>
              <a:gd name="T4" fmla="*/ 32 w 207"/>
              <a:gd name="T5" fmla="*/ 18 h 198"/>
              <a:gd name="T6" fmla="*/ 141 w 207"/>
              <a:gd name="T7" fmla="*/ 48 h 198"/>
              <a:gd name="T8" fmla="*/ 0 w 207"/>
              <a:gd name="T9" fmla="*/ 68 h 198"/>
              <a:gd name="T10" fmla="*/ 20 w 207"/>
              <a:gd name="T11" fmla="*/ 198 h 198"/>
              <a:gd name="T12" fmla="*/ 207 w 207"/>
              <a:gd name="T13" fmla="*/ 178 h 198"/>
              <a:gd name="T14" fmla="*/ 187 w 207"/>
              <a:gd name="T15" fmla="*/ 48 h 198"/>
              <a:gd name="T16" fmla="*/ 187 w 207"/>
              <a:gd name="T17" fmla="*/ 190 h 198"/>
              <a:gd name="T18" fmla="*/ 8 w 207"/>
              <a:gd name="T19" fmla="*/ 178 h 198"/>
              <a:gd name="T20" fmla="*/ 20 w 207"/>
              <a:gd name="T21" fmla="*/ 56 h 198"/>
              <a:gd name="T22" fmla="*/ 199 w 207"/>
              <a:gd name="T23" fmla="*/ 68 h 198"/>
              <a:gd name="T24" fmla="*/ 20 w 207"/>
              <a:gd name="T25" fmla="*/ 72 h 198"/>
              <a:gd name="T26" fmla="*/ 184 w 207"/>
              <a:gd name="T27" fmla="*/ 112 h 198"/>
              <a:gd name="T28" fmla="*/ 61 w 207"/>
              <a:gd name="T29" fmla="*/ 88 h 198"/>
              <a:gd name="T30" fmla="*/ 55 w 207"/>
              <a:gd name="T31" fmla="*/ 88 h 198"/>
              <a:gd name="T32" fmla="*/ 20 w 207"/>
              <a:gd name="T33" fmla="*/ 112 h 198"/>
              <a:gd name="T34" fmla="*/ 34 w 207"/>
              <a:gd name="T35" fmla="*/ 131 h 198"/>
              <a:gd name="T36" fmla="*/ 28 w 207"/>
              <a:gd name="T37" fmla="*/ 180 h 198"/>
              <a:gd name="T38" fmla="*/ 22 w 207"/>
              <a:gd name="T39" fmla="*/ 131 h 198"/>
              <a:gd name="T40" fmla="*/ 34 w 207"/>
              <a:gd name="T41" fmla="*/ 131 h 198"/>
              <a:gd name="T42" fmla="*/ 56 w 207"/>
              <a:gd name="T43" fmla="*/ 174 h 198"/>
              <a:gd name="T44" fmla="*/ 44 w 207"/>
              <a:gd name="T45" fmla="*/ 174 h 198"/>
              <a:gd name="T46" fmla="*/ 50 w 207"/>
              <a:gd name="T47" fmla="*/ 125 h 198"/>
              <a:gd name="T48" fmla="*/ 77 w 207"/>
              <a:gd name="T49" fmla="*/ 131 h 198"/>
              <a:gd name="T50" fmla="*/ 71 w 207"/>
              <a:gd name="T51" fmla="*/ 180 h 198"/>
              <a:gd name="T52" fmla="*/ 65 w 207"/>
              <a:gd name="T53" fmla="*/ 131 h 198"/>
              <a:gd name="T54" fmla="*/ 77 w 207"/>
              <a:gd name="T55" fmla="*/ 131 h 198"/>
              <a:gd name="T56" fmla="*/ 99 w 207"/>
              <a:gd name="T57" fmla="*/ 174 h 198"/>
              <a:gd name="T58" fmla="*/ 87 w 207"/>
              <a:gd name="T59" fmla="*/ 174 h 198"/>
              <a:gd name="T60" fmla="*/ 93 w 207"/>
              <a:gd name="T61" fmla="*/ 125 h 198"/>
              <a:gd name="T62" fmla="*/ 121 w 207"/>
              <a:gd name="T63" fmla="*/ 131 h 198"/>
              <a:gd name="T64" fmla="*/ 115 w 207"/>
              <a:gd name="T65" fmla="*/ 180 h 198"/>
              <a:gd name="T66" fmla="*/ 109 w 207"/>
              <a:gd name="T67" fmla="*/ 131 h 198"/>
              <a:gd name="T68" fmla="*/ 121 w 207"/>
              <a:gd name="T69" fmla="*/ 131 h 198"/>
              <a:gd name="T70" fmla="*/ 143 w 207"/>
              <a:gd name="T71" fmla="*/ 174 h 198"/>
              <a:gd name="T72" fmla="*/ 131 w 207"/>
              <a:gd name="T73" fmla="*/ 174 h 198"/>
              <a:gd name="T74" fmla="*/ 137 w 207"/>
              <a:gd name="T75" fmla="*/ 125 h 198"/>
              <a:gd name="T76" fmla="*/ 184 w 207"/>
              <a:gd name="T77" fmla="*/ 138 h 198"/>
              <a:gd name="T78" fmla="*/ 159 w 207"/>
              <a:gd name="T79" fmla="*/ 138 h 198"/>
              <a:gd name="T80" fmla="*/ 184 w 207"/>
              <a:gd name="T81" fmla="*/ 138 h 198"/>
              <a:gd name="T82" fmla="*/ 171 w 207"/>
              <a:gd name="T83" fmla="*/ 180 h 198"/>
              <a:gd name="T84" fmla="*/ 171 w 207"/>
              <a:gd name="T85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198">
                <a:moveTo>
                  <a:pt x="187" y="48"/>
                </a:moveTo>
                <a:cubicBezTo>
                  <a:pt x="167" y="48"/>
                  <a:pt x="167" y="48"/>
                  <a:pt x="167" y="48"/>
                </a:cubicBezTo>
                <a:cubicBezTo>
                  <a:pt x="40" y="7"/>
                  <a:pt x="40" y="7"/>
                  <a:pt x="40" y="7"/>
                </a:cubicBezTo>
                <a:cubicBezTo>
                  <a:pt x="39" y="3"/>
                  <a:pt x="36" y="0"/>
                  <a:pt x="32" y="0"/>
                </a:cubicBezTo>
                <a:cubicBezTo>
                  <a:pt x="27" y="0"/>
                  <a:pt x="23" y="4"/>
                  <a:pt x="23" y="9"/>
                </a:cubicBezTo>
                <a:cubicBezTo>
                  <a:pt x="23" y="14"/>
                  <a:pt x="27" y="18"/>
                  <a:pt x="32" y="18"/>
                </a:cubicBezTo>
                <a:cubicBezTo>
                  <a:pt x="34" y="18"/>
                  <a:pt x="36" y="16"/>
                  <a:pt x="38" y="15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9" y="48"/>
                  <a:pt x="0" y="57"/>
                  <a:pt x="0" y="6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9"/>
                  <a:pt x="9" y="198"/>
                  <a:pt x="20" y="198"/>
                </a:cubicBezTo>
                <a:cubicBezTo>
                  <a:pt x="187" y="198"/>
                  <a:pt x="187" y="198"/>
                  <a:pt x="187" y="198"/>
                </a:cubicBezTo>
                <a:cubicBezTo>
                  <a:pt x="198" y="198"/>
                  <a:pt x="207" y="189"/>
                  <a:pt x="207" y="178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207" y="57"/>
                  <a:pt x="198" y="48"/>
                  <a:pt x="187" y="48"/>
                </a:cubicBezTo>
                <a:close/>
                <a:moveTo>
                  <a:pt x="199" y="178"/>
                </a:moveTo>
                <a:cubicBezTo>
                  <a:pt x="199" y="185"/>
                  <a:pt x="194" y="190"/>
                  <a:pt x="187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3" y="190"/>
                  <a:pt x="8" y="185"/>
                  <a:pt x="8" y="17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1"/>
                  <a:pt x="13" y="56"/>
                  <a:pt x="20" y="56"/>
                </a:cubicBezTo>
                <a:cubicBezTo>
                  <a:pt x="187" y="56"/>
                  <a:pt x="187" y="56"/>
                  <a:pt x="187" y="56"/>
                </a:cubicBezTo>
                <a:cubicBezTo>
                  <a:pt x="194" y="56"/>
                  <a:pt x="199" y="61"/>
                  <a:pt x="199" y="68"/>
                </a:cubicBezTo>
                <a:lnTo>
                  <a:pt x="199" y="178"/>
                </a:lnTo>
                <a:close/>
                <a:moveTo>
                  <a:pt x="20" y="72"/>
                </a:moveTo>
                <a:cubicBezTo>
                  <a:pt x="184" y="72"/>
                  <a:pt x="184" y="72"/>
                  <a:pt x="184" y="72"/>
                </a:cubicBezTo>
                <a:cubicBezTo>
                  <a:pt x="184" y="112"/>
                  <a:pt x="184" y="112"/>
                  <a:pt x="184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1" y="88"/>
                  <a:pt x="61" y="88"/>
                  <a:pt x="61" y="88"/>
                </a:cubicBezTo>
                <a:cubicBezTo>
                  <a:pt x="61" y="86"/>
                  <a:pt x="60" y="85"/>
                  <a:pt x="58" y="85"/>
                </a:cubicBezTo>
                <a:cubicBezTo>
                  <a:pt x="56" y="85"/>
                  <a:pt x="55" y="86"/>
                  <a:pt x="55" y="88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20" y="112"/>
                  <a:pt x="20" y="112"/>
                  <a:pt x="20" y="112"/>
                </a:cubicBezTo>
                <a:lnTo>
                  <a:pt x="20" y="72"/>
                </a:lnTo>
                <a:close/>
                <a:moveTo>
                  <a:pt x="34" y="131"/>
                </a:moveTo>
                <a:cubicBezTo>
                  <a:pt x="34" y="174"/>
                  <a:pt x="34" y="174"/>
                  <a:pt x="34" y="174"/>
                </a:cubicBezTo>
                <a:cubicBezTo>
                  <a:pt x="34" y="177"/>
                  <a:pt x="31" y="180"/>
                  <a:pt x="28" y="180"/>
                </a:cubicBezTo>
                <a:cubicBezTo>
                  <a:pt x="25" y="180"/>
                  <a:pt x="22" y="177"/>
                  <a:pt x="22" y="174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2" y="128"/>
                  <a:pt x="25" y="125"/>
                  <a:pt x="28" y="125"/>
                </a:cubicBezTo>
                <a:cubicBezTo>
                  <a:pt x="31" y="125"/>
                  <a:pt x="34" y="128"/>
                  <a:pt x="34" y="131"/>
                </a:cubicBezTo>
                <a:close/>
                <a:moveTo>
                  <a:pt x="56" y="131"/>
                </a:moveTo>
                <a:cubicBezTo>
                  <a:pt x="56" y="174"/>
                  <a:pt x="56" y="174"/>
                  <a:pt x="56" y="174"/>
                </a:cubicBezTo>
                <a:cubicBezTo>
                  <a:pt x="56" y="177"/>
                  <a:pt x="53" y="180"/>
                  <a:pt x="50" y="180"/>
                </a:cubicBezTo>
                <a:cubicBezTo>
                  <a:pt x="46" y="180"/>
                  <a:pt x="44" y="177"/>
                  <a:pt x="44" y="174"/>
                </a:cubicBezTo>
                <a:cubicBezTo>
                  <a:pt x="44" y="131"/>
                  <a:pt x="44" y="131"/>
                  <a:pt x="44" y="131"/>
                </a:cubicBezTo>
                <a:cubicBezTo>
                  <a:pt x="44" y="128"/>
                  <a:pt x="46" y="125"/>
                  <a:pt x="50" y="125"/>
                </a:cubicBezTo>
                <a:cubicBezTo>
                  <a:pt x="53" y="125"/>
                  <a:pt x="56" y="128"/>
                  <a:pt x="56" y="131"/>
                </a:cubicBezTo>
                <a:close/>
                <a:moveTo>
                  <a:pt x="77" y="131"/>
                </a:moveTo>
                <a:cubicBezTo>
                  <a:pt x="77" y="174"/>
                  <a:pt x="77" y="174"/>
                  <a:pt x="77" y="174"/>
                </a:cubicBezTo>
                <a:cubicBezTo>
                  <a:pt x="77" y="177"/>
                  <a:pt x="75" y="180"/>
                  <a:pt x="71" y="180"/>
                </a:cubicBezTo>
                <a:cubicBezTo>
                  <a:pt x="68" y="180"/>
                  <a:pt x="65" y="177"/>
                  <a:pt x="65" y="174"/>
                </a:cubicBezTo>
                <a:cubicBezTo>
                  <a:pt x="65" y="131"/>
                  <a:pt x="65" y="131"/>
                  <a:pt x="65" y="131"/>
                </a:cubicBezTo>
                <a:cubicBezTo>
                  <a:pt x="65" y="128"/>
                  <a:pt x="68" y="125"/>
                  <a:pt x="71" y="125"/>
                </a:cubicBezTo>
                <a:cubicBezTo>
                  <a:pt x="75" y="125"/>
                  <a:pt x="77" y="128"/>
                  <a:pt x="77" y="131"/>
                </a:cubicBezTo>
                <a:close/>
                <a:moveTo>
                  <a:pt x="99" y="131"/>
                </a:moveTo>
                <a:cubicBezTo>
                  <a:pt x="99" y="174"/>
                  <a:pt x="99" y="174"/>
                  <a:pt x="99" y="174"/>
                </a:cubicBezTo>
                <a:cubicBezTo>
                  <a:pt x="99" y="177"/>
                  <a:pt x="96" y="180"/>
                  <a:pt x="93" y="180"/>
                </a:cubicBezTo>
                <a:cubicBezTo>
                  <a:pt x="90" y="180"/>
                  <a:pt x="87" y="177"/>
                  <a:pt x="87" y="174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28"/>
                  <a:pt x="90" y="125"/>
                  <a:pt x="93" y="125"/>
                </a:cubicBezTo>
                <a:cubicBezTo>
                  <a:pt x="96" y="125"/>
                  <a:pt x="99" y="128"/>
                  <a:pt x="99" y="131"/>
                </a:cubicBezTo>
                <a:close/>
                <a:moveTo>
                  <a:pt x="121" y="131"/>
                </a:moveTo>
                <a:cubicBezTo>
                  <a:pt x="121" y="174"/>
                  <a:pt x="121" y="174"/>
                  <a:pt x="121" y="174"/>
                </a:cubicBezTo>
                <a:cubicBezTo>
                  <a:pt x="121" y="177"/>
                  <a:pt x="118" y="180"/>
                  <a:pt x="115" y="180"/>
                </a:cubicBezTo>
                <a:cubicBezTo>
                  <a:pt x="112" y="180"/>
                  <a:pt x="109" y="177"/>
                  <a:pt x="109" y="174"/>
                </a:cubicBezTo>
                <a:cubicBezTo>
                  <a:pt x="109" y="131"/>
                  <a:pt x="109" y="131"/>
                  <a:pt x="109" y="131"/>
                </a:cubicBezTo>
                <a:cubicBezTo>
                  <a:pt x="109" y="128"/>
                  <a:pt x="112" y="125"/>
                  <a:pt x="115" y="125"/>
                </a:cubicBezTo>
                <a:cubicBezTo>
                  <a:pt x="118" y="125"/>
                  <a:pt x="121" y="128"/>
                  <a:pt x="121" y="131"/>
                </a:cubicBezTo>
                <a:close/>
                <a:moveTo>
                  <a:pt x="143" y="131"/>
                </a:moveTo>
                <a:cubicBezTo>
                  <a:pt x="143" y="174"/>
                  <a:pt x="143" y="174"/>
                  <a:pt x="143" y="174"/>
                </a:cubicBezTo>
                <a:cubicBezTo>
                  <a:pt x="143" y="177"/>
                  <a:pt x="140" y="180"/>
                  <a:pt x="137" y="180"/>
                </a:cubicBezTo>
                <a:cubicBezTo>
                  <a:pt x="133" y="180"/>
                  <a:pt x="131" y="177"/>
                  <a:pt x="131" y="174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31" y="128"/>
                  <a:pt x="133" y="125"/>
                  <a:pt x="137" y="125"/>
                </a:cubicBezTo>
                <a:cubicBezTo>
                  <a:pt x="140" y="125"/>
                  <a:pt x="143" y="128"/>
                  <a:pt x="143" y="131"/>
                </a:cubicBezTo>
                <a:close/>
                <a:moveTo>
                  <a:pt x="184" y="138"/>
                </a:moveTo>
                <a:cubicBezTo>
                  <a:pt x="184" y="145"/>
                  <a:pt x="178" y="151"/>
                  <a:pt x="171" y="151"/>
                </a:cubicBezTo>
                <a:cubicBezTo>
                  <a:pt x="164" y="151"/>
                  <a:pt x="159" y="145"/>
                  <a:pt x="159" y="138"/>
                </a:cubicBezTo>
                <a:cubicBezTo>
                  <a:pt x="159" y="131"/>
                  <a:pt x="164" y="125"/>
                  <a:pt x="171" y="125"/>
                </a:cubicBezTo>
                <a:cubicBezTo>
                  <a:pt x="178" y="125"/>
                  <a:pt x="184" y="131"/>
                  <a:pt x="184" y="138"/>
                </a:cubicBezTo>
                <a:close/>
                <a:moveTo>
                  <a:pt x="182" y="169"/>
                </a:moveTo>
                <a:cubicBezTo>
                  <a:pt x="182" y="175"/>
                  <a:pt x="177" y="180"/>
                  <a:pt x="171" y="180"/>
                </a:cubicBezTo>
                <a:cubicBezTo>
                  <a:pt x="165" y="180"/>
                  <a:pt x="161" y="175"/>
                  <a:pt x="161" y="169"/>
                </a:cubicBezTo>
                <a:cubicBezTo>
                  <a:pt x="161" y="163"/>
                  <a:pt x="165" y="159"/>
                  <a:pt x="171" y="159"/>
                </a:cubicBezTo>
                <a:cubicBezTo>
                  <a:pt x="177" y="159"/>
                  <a:pt x="182" y="163"/>
                  <a:pt x="182" y="169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286964" y="4031994"/>
            <a:ext cx="1405421" cy="1405421"/>
            <a:chOff x="6248400" y="2204088"/>
            <a:chExt cx="1190172" cy="1190172"/>
          </a:xfrm>
        </p:grpSpPr>
        <p:sp>
          <p:nvSpPr>
            <p:cNvPr id="11" name="弧形 10"/>
            <p:cNvSpPr/>
            <p:nvPr/>
          </p:nvSpPr>
          <p:spPr>
            <a:xfrm>
              <a:off x="6248400" y="2204088"/>
              <a:ext cx="1190172" cy="1190172"/>
            </a:xfrm>
            <a:prstGeom prst="arc">
              <a:avLst>
                <a:gd name="adj1" fmla="val 17413491"/>
                <a:gd name="adj2" fmla="val 16207428"/>
              </a:avLst>
            </a:prstGeom>
            <a:ln w="1143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6248400" y="2204088"/>
              <a:ext cx="1190172" cy="1190172"/>
            </a:xfrm>
            <a:prstGeom prst="arc">
              <a:avLst>
                <a:gd name="adj1" fmla="val 16200000"/>
                <a:gd name="adj2" fmla="val 5233129"/>
              </a:avLst>
            </a:prstGeom>
            <a:ln w="1143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1750755" y="4502135"/>
            <a:ext cx="477838" cy="465138"/>
          </a:xfrm>
          <a:custGeom>
            <a:avLst/>
            <a:gdLst>
              <a:gd name="T0" fmla="*/ 164 w 204"/>
              <a:gd name="T1" fmla="*/ 106 h 199"/>
              <a:gd name="T2" fmla="*/ 164 w 204"/>
              <a:gd name="T3" fmla="*/ 176 h 199"/>
              <a:gd name="T4" fmla="*/ 204 w 204"/>
              <a:gd name="T5" fmla="*/ 187 h 199"/>
              <a:gd name="T6" fmla="*/ 204 w 204"/>
              <a:gd name="T7" fmla="*/ 95 h 199"/>
              <a:gd name="T8" fmla="*/ 196 w 204"/>
              <a:gd name="T9" fmla="*/ 152 h 199"/>
              <a:gd name="T10" fmla="*/ 170 w 204"/>
              <a:gd name="T11" fmla="*/ 112 h 199"/>
              <a:gd name="T12" fmla="*/ 184 w 204"/>
              <a:gd name="T13" fmla="*/ 53 h 199"/>
              <a:gd name="T14" fmla="*/ 42 w 204"/>
              <a:gd name="T15" fmla="*/ 21 h 199"/>
              <a:gd name="T16" fmla="*/ 1 w 204"/>
              <a:gd name="T17" fmla="*/ 103 h 199"/>
              <a:gd name="T18" fmla="*/ 134 w 204"/>
              <a:gd name="T19" fmla="*/ 199 h 199"/>
              <a:gd name="T20" fmla="*/ 154 w 204"/>
              <a:gd name="T21" fmla="*/ 100 h 199"/>
              <a:gd name="T22" fmla="*/ 176 w 204"/>
              <a:gd name="T23" fmla="*/ 53 h 199"/>
              <a:gd name="T24" fmla="*/ 146 w 204"/>
              <a:gd name="T25" fmla="*/ 95 h 199"/>
              <a:gd name="T26" fmla="*/ 139 w 204"/>
              <a:gd name="T27" fmla="*/ 97 h 199"/>
              <a:gd name="T28" fmla="*/ 130 w 204"/>
              <a:gd name="T29" fmla="*/ 98 h 199"/>
              <a:gd name="T30" fmla="*/ 103 w 204"/>
              <a:gd name="T31" fmla="*/ 88 h 199"/>
              <a:gd name="T32" fmla="*/ 98 w 204"/>
              <a:gd name="T33" fmla="*/ 85 h 199"/>
              <a:gd name="T34" fmla="*/ 87 w 204"/>
              <a:gd name="T35" fmla="*/ 83 h 199"/>
              <a:gd name="T36" fmla="*/ 87 w 204"/>
              <a:gd name="T37" fmla="*/ 83 h 199"/>
              <a:gd name="T38" fmla="*/ 69 w 204"/>
              <a:gd name="T39" fmla="*/ 85 h 199"/>
              <a:gd name="T40" fmla="*/ 61 w 204"/>
              <a:gd name="T41" fmla="*/ 92 h 199"/>
              <a:gd name="T42" fmla="*/ 57 w 204"/>
              <a:gd name="T43" fmla="*/ 95 h 199"/>
              <a:gd name="T44" fmla="*/ 51 w 204"/>
              <a:gd name="T45" fmla="*/ 97 h 199"/>
              <a:gd name="T46" fmla="*/ 46 w 204"/>
              <a:gd name="T47" fmla="*/ 98 h 199"/>
              <a:gd name="T48" fmla="*/ 38 w 204"/>
              <a:gd name="T49" fmla="*/ 98 h 199"/>
              <a:gd name="T50" fmla="*/ 32 w 204"/>
              <a:gd name="T51" fmla="*/ 96 h 199"/>
              <a:gd name="T52" fmla="*/ 28 w 204"/>
              <a:gd name="T53" fmla="*/ 95 h 199"/>
              <a:gd name="T54" fmla="*/ 22 w 204"/>
              <a:gd name="T55" fmla="*/ 91 h 199"/>
              <a:gd name="T56" fmla="*/ 19 w 204"/>
              <a:gd name="T57" fmla="*/ 89 h 199"/>
              <a:gd name="T58" fmla="*/ 16 w 204"/>
              <a:gd name="T59" fmla="*/ 85 h 199"/>
              <a:gd name="T60" fmla="*/ 146 w 204"/>
              <a:gd name="T61" fmla="*/ 104 h 199"/>
              <a:gd name="T62" fmla="*/ 21 w 204"/>
              <a:gd name="T63" fmla="*/ 191 h 199"/>
              <a:gd name="T64" fmla="*/ 13 w 204"/>
              <a:gd name="T65" fmla="*/ 94 h 199"/>
              <a:gd name="T66" fmla="*/ 17 w 204"/>
              <a:gd name="T67" fmla="*/ 97 h 199"/>
              <a:gd name="T68" fmla="*/ 23 w 204"/>
              <a:gd name="T69" fmla="*/ 101 h 199"/>
              <a:gd name="T70" fmla="*/ 27 w 204"/>
              <a:gd name="T71" fmla="*/ 103 h 199"/>
              <a:gd name="T72" fmla="*/ 34 w 204"/>
              <a:gd name="T73" fmla="*/ 105 h 199"/>
              <a:gd name="T74" fmla="*/ 42 w 204"/>
              <a:gd name="T75" fmla="*/ 106 h 199"/>
              <a:gd name="T76" fmla="*/ 51 w 204"/>
              <a:gd name="T77" fmla="*/ 105 h 199"/>
              <a:gd name="T78" fmla="*/ 58 w 204"/>
              <a:gd name="T79" fmla="*/ 103 h 199"/>
              <a:gd name="T80" fmla="*/ 63 w 204"/>
              <a:gd name="T81" fmla="*/ 100 h 199"/>
              <a:gd name="T82" fmla="*/ 69 w 204"/>
              <a:gd name="T83" fmla="*/ 97 h 199"/>
              <a:gd name="T84" fmla="*/ 74 w 204"/>
              <a:gd name="T85" fmla="*/ 92 h 199"/>
              <a:gd name="T86" fmla="*/ 95 w 204"/>
              <a:gd name="T87" fmla="*/ 93 h 199"/>
              <a:gd name="T88" fmla="*/ 101 w 204"/>
              <a:gd name="T89" fmla="*/ 97 h 199"/>
              <a:gd name="T90" fmla="*/ 109 w 204"/>
              <a:gd name="T91" fmla="*/ 101 h 199"/>
              <a:gd name="T92" fmla="*/ 115 w 204"/>
              <a:gd name="T93" fmla="*/ 104 h 199"/>
              <a:gd name="T94" fmla="*/ 124 w 204"/>
              <a:gd name="T95" fmla="*/ 105 h 199"/>
              <a:gd name="T96" fmla="*/ 135 w 204"/>
              <a:gd name="T97" fmla="*/ 106 h 199"/>
              <a:gd name="T98" fmla="*/ 142 w 204"/>
              <a:gd name="T99" fmla="*/ 105 h 199"/>
              <a:gd name="T100" fmla="*/ 109 w 204"/>
              <a:gd name="T101" fmla="*/ 157 h 199"/>
              <a:gd name="T102" fmla="*/ 39 w 204"/>
              <a:gd name="T103" fmla="*/ 157 h 199"/>
              <a:gd name="T104" fmla="*/ 101 w 204"/>
              <a:gd name="T105" fmla="*/ 14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4" h="199">
                <a:moveTo>
                  <a:pt x="199" y="88"/>
                </a:moveTo>
                <a:cubicBezTo>
                  <a:pt x="198" y="88"/>
                  <a:pt x="196" y="88"/>
                  <a:pt x="194" y="89"/>
                </a:cubicBezTo>
                <a:cubicBezTo>
                  <a:pt x="164" y="106"/>
                  <a:pt x="164" y="106"/>
                  <a:pt x="164" y="106"/>
                </a:cubicBezTo>
                <a:cubicBezTo>
                  <a:pt x="163" y="107"/>
                  <a:pt x="163" y="107"/>
                  <a:pt x="162" y="108"/>
                </a:cubicBezTo>
                <a:cubicBezTo>
                  <a:pt x="162" y="174"/>
                  <a:pt x="162" y="174"/>
                  <a:pt x="162" y="174"/>
                </a:cubicBezTo>
                <a:cubicBezTo>
                  <a:pt x="163" y="175"/>
                  <a:pt x="163" y="175"/>
                  <a:pt x="164" y="176"/>
                </a:cubicBezTo>
                <a:cubicBezTo>
                  <a:pt x="194" y="193"/>
                  <a:pt x="194" y="193"/>
                  <a:pt x="194" y="193"/>
                </a:cubicBezTo>
                <a:cubicBezTo>
                  <a:pt x="196" y="194"/>
                  <a:pt x="198" y="194"/>
                  <a:pt x="199" y="194"/>
                </a:cubicBezTo>
                <a:cubicBezTo>
                  <a:pt x="202" y="194"/>
                  <a:pt x="204" y="192"/>
                  <a:pt x="204" y="187"/>
                </a:cubicBezTo>
                <a:cubicBezTo>
                  <a:pt x="204" y="152"/>
                  <a:pt x="204" y="152"/>
                  <a:pt x="204" y="152"/>
                </a:cubicBezTo>
                <a:cubicBezTo>
                  <a:pt x="204" y="146"/>
                  <a:pt x="204" y="136"/>
                  <a:pt x="204" y="130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0"/>
                  <a:pt x="202" y="88"/>
                  <a:pt x="199" y="88"/>
                </a:cubicBezTo>
                <a:close/>
                <a:moveTo>
                  <a:pt x="196" y="130"/>
                </a:moveTo>
                <a:cubicBezTo>
                  <a:pt x="196" y="152"/>
                  <a:pt x="196" y="152"/>
                  <a:pt x="196" y="152"/>
                </a:cubicBezTo>
                <a:cubicBezTo>
                  <a:pt x="196" y="185"/>
                  <a:pt x="196" y="185"/>
                  <a:pt x="196" y="185"/>
                </a:cubicBezTo>
                <a:cubicBezTo>
                  <a:pt x="170" y="170"/>
                  <a:pt x="170" y="170"/>
                  <a:pt x="170" y="170"/>
                </a:cubicBezTo>
                <a:cubicBezTo>
                  <a:pt x="170" y="112"/>
                  <a:pt x="170" y="112"/>
                  <a:pt x="170" y="112"/>
                </a:cubicBezTo>
                <a:cubicBezTo>
                  <a:pt x="196" y="97"/>
                  <a:pt x="196" y="97"/>
                  <a:pt x="196" y="97"/>
                </a:cubicBezTo>
                <a:lnTo>
                  <a:pt x="196" y="130"/>
                </a:lnTo>
                <a:close/>
                <a:moveTo>
                  <a:pt x="184" y="53"/>
                </a:moveTo>
                <a:cubicBezTo>
                  <a:pt x="184" y="24"/>
                  <a:pt x="160" y="0"/>
                  <a:pt x="130" y="0"/>
                </a:cubicBezTo>
                <a:cubicBezTo>
                  <a:pt x="105" y="0"/>
                  <a:pt x="84" y="18"/>
                  <a:pt x="79" y="42"/>
                </a:cubicBezTo>
                <a:cubicBezTo>
                  <a:pt x="71" y="29"/>
                  <a:pt x="58" y="21"/>
                  <a:pt x="42" y="21"/>
                </a:cubicBezTo>
                <a:cubicBezTo>
                  <a:pt x="19" y="21"/>
                  <a:pt x="0" y="40"/>
                  <a:pt x="0" y="64"/>
                </a:cubicBezTo>
                <a:cubicBezTo>
                  <a:pt x="0" y="73"/>
                  <a:pt x="3" y="81"/>
                  <a:pt x="8" y="88"/>
                </a:cubicBezTo>
                <a:cubicBezTo>
                  <a:pt x="3" y="92"/>
                  <a:pt x="1" y="97"/>
                  <a:pt x="1" y="103"/>
                </a:cubicBezTo>
                <a:cubicBezTo>
                  <a:pt x="1" y="179"/>
                  <a:pt x="1" y="179"/>
                  <a:pt x="1" y="179"/>
                </a:cubicBezTo>
                <a:cubicBezTo>
                  <a:pt x="1" y="190"/>
                  <a:pt x="10" y="199"/>
                  <a:pt x="21" y="199"/>
                </a:cubicBezTo>
                <a:cubicBezTo>
                  <a:pt x="134" y="199"/>
                  <a:pt x="134" y="199"/>
                  <a:pt x="134" y="199"/>
                </a:cubicBezTo>
                <a:cubicBezTo>
                  <a:pt x="145" y="199"/>
                  <a:pt x="154" y="190"/>
                  <a:pt x="154" y="179"/>
                </a:cubicBezTo>
                <a:cubicBezTo>
                  <a:pt x="154" y="103"/>
                  <a:pt x="154" y="103"/>
                  <a:pt x="154" y="103"/>
                </a:cubicBezTo>
                <a:cubicBezTo>
                  <a:pt x="154" y="102"/>
                  <a:pt x="154" y="101"/>
                  <a:pt x="154" y="100"/>
                </a:cubicBezTo>
                <a:cubicBezTo>
                  <a:pt x="171" y="92"/>
                  <a:pt x="184" y="74"/>
                  <a:pt x="184" y="53"/>
                </a:cubicBezTo>
                <a:close/>
                <a:moveTo>
                  <a:pt x="130" y="8"/>
                </a:moveTo>
                <a:cubicBezTo>
                  <a:pt x="155" y="8"/>
                  <a:pt x="176" y="28"/>
                  <a:pt x="176" y="53"/>
                </a:cubicBezTo>
                <a:cubicBezTo>
                  <a:pt x="176" y="71"/>
                  <a:pt x="164" y="87"/>
                  <a:pt x="148" y="94"/>
                </a:cubicBezTo>
                <a:cubicBezTo>
                  <a:pt x="148" y="94"/>
                  <a:pt x="148" y="94"/>
                  <a:pt x="148" y="94"/>
                </a:cubicBezTo>
                <a:cubicBezTo>
                  <a:pt x="147" y="95"/>
                  <a:pt x="147" y="95"/>
                  <a:pt x="146" y="95"/>
                </a:cubicBezTo>
                <a:cubicBezTo>
                  <a:pt x="145" y="95"/>
                  <a:pt x="144" y="96"/>
                  <a:pt x="144" y="96"/>
                </a:cubicBezTo>
                <a:cubicBezTo>
                  <a:pt x="143" y="96"/>
                  <a:pt x="142" y="96"/>
                  <a:pt x="142" y="96"/>
                </a:cubicBezTo>
                <a:cubicBezTo>
                  <a:pt x="141" y="97"/>
                  <a:pt x="140" y="97"/>
                  <a:pt x="139" y="97"/>
                </a:cubicBezTo>
                <a:cubicBezTo>
                  <a:pt x="139" y="97"/>
                  <a:pt x="138" y="97"/>
                  <a:pt x="137" y="97"/>
                </a:cubicBezTo>
                <a:cubicBezTo>
                  <a:pt x="136" y="98"/>
                  <a:pt x="136" y="98"/>
                  <a:pt x="135" y="98"/>
                </a:cubicBezTo>
                <a:cubicBezTo>
                  <a:pt x="133" y="98"/>
                  <a:pt x="132" y="98"/>
                  <a:pt x="130" y="98"/>
                </a:cubicBezTo>
                <a:cubicBezTo>
                  <a:pt x="129" y="98"/>
                  <a:pt x="127" y="98"/>
                  <a:pt x="126" y="98"/>
                </a:cubicBezTo>
                <a:cubicBezTo>
                  <a:pt x="126" y="98"/>
                  <a:pt x="126" y="98"/>
                  <a:pt x="126" y="98"/>
                </a:cubicBezTo>
                <a:cubicBezTo>
                  <a:pt x="117" y="97"/>
                  <a:pt x="109" y="93"/>
                  <a:pt x="103" y="88"/>
                </a:cubicBezTo>
                <a:cubicBezTo>
                  <a:pt x="103" y="88"/>
                  <a:pt x="102" y="88"/>
                  <a:pt x="102" y="88"/>
                </a:cubicBezTo>
                <a:cubicBezTo>
                  <a:pt x="101" y="87"/>
                  <a:pt x="101" y="87"/>
                  <a:pt x="100" y="86"/>
                </a:cubicBezTo>
                <a:cubicBezTo>
                  <a:pt x="100" y="86"/>
                  <a:pt x="99" y="85"/>
                  <a:pt x="98" y="85"/>
                </a:cubicBezTo>
                <a:cubicBezTo>
                  <a:pt x="90" y="76"/>
                  <a:pt x="85" y="65"/>
                  <a:pt x="85" y="53"/>
                </a:cubicBezTo>
                <a:cubicBezTo>
                  <a:pt x="85" y="28"/>
                  <a:pt x="106" y="8"/>
                  <a:pt x="130" y="8"/>
                </a:cubicBezTo>
                <a:close/>
                <a:moveTo>
                  <a:pt x="87" y="83"/>
                </a:moveTo>
                <a:cubicBezTo>
                  <a:pt x="80" y="83"/>
                  <a:pt x="80" y="83"/>
                  <a:pt x="80" y="83"/>
                </a:cubicBezTo>
                <a:cubicBezTo>
                  <a:pt x="81" y="81"/>
                  <a:pt x="82" y="79"/>
                  <a:pt x="83" y="76"/>
                </a:cubicBezTo>
                <a:cubicBezTo>
                  <a:pt x="84" y="79"/>
                  <a:pt x="85" y="81"/>
                  <a:pt x="87" y="83"/>
                </a:cubicBezTo>
                <a:close/>
                <a:moveTo>
                  <a:pt x="42" y="29"/>
                </a:moveTo>
                <a:cubicBezTo>
                  <a:pt x="61" y="29"/>
                  <a:pt x="77" y="45"/>
                  <a:pt x="77" y="64"/>
                </a:cubicBezTo>
                <a:cubicBezTo>
                  <a:pt x="77" y="72"/>
                  <a:pt x="74" y="79"/>
                  <a:pt x="69" y="85"/>
                </a:cubicBezTo>
                <a:cubicBezTo>
                  <a:pt x="68" y="87"/>
                  <a:pt x="66" y="89"/>
                  <a:pt x="64" y="90"/>
                </a:cubicBezTo>
                <a:cubicBezTo>
                  <a:pt x="64" y="90"/>
                  <a:pt x="64" y="91"/>
                  <a:pt x="63" y="91"/>
                </a:cubicBezTo>
                <a:cubicBezTo>
                  <a:pt x="63" y="91"/>
                  <a:pt x="62" y="92"/>
                  <a:pt x="61" y="92"/>
                </a:cubicBezTo>
                <a:cubicBezTo>
                  <a:pt x="61" y="93"/>
                  <a:pt x="60" y="93"/>
                  <a:pt x="60" y="93"/>
                </a:cubicBezTo>
                <a:cubicBezTo>
                  <a:pt x="59" y="93"/>
                  <a:pt x="59" y="94"/>
                  <a:pt x="58" y="94"/>
                </a:cubicBezTo>
                <a:cubicBezTo>
                  <a:pt x="58" y="94"/>
                  <a:pt x="57" y="95"/>
                  <a:pt x="57" y="95"/>
                </a:cubicBezTo>
                <a:cubicBezTo>
                  <a:pt x="56" y="95"/>
                  <a:pt x="55" y="95"/>
                  <a:pt x="55" y="96"/>
                </a:cubicBezTo>
                <a:cubicBezTo>
                  <a:pt x="54" y="96"/>
                  <a:pt x="54" y="96"/>
                  <a:pt x="53" y="96"/>
                </a:cubicBezTo>
                <a:cubicBezTo>
                  <a:pt x="53" y="96"/>
                  <a:pt x="52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49" y="97"/>
                  <a:pt x="48" y="97"/>
                  <a:pt x="47" y="98"/>
                </a:cubicBezTo>
                <a:cubicBezTo>
                  <a:pt x="47" y="98"/>
                  <a:pt x="47" y="98"/>
                  <a:pt x="46" y="98"/>
                </a:cubicBezTo>
                <a:cubicBezTo>
                  <a:pt x="45" y="98"/>
                  <a:pt x="44" y="98"/>
                  <a:pt x="42" y="98"/>
                </a:cubicBezTo>
                <a:cubicBezTo>
                  <a:pt x="41" y="98"/>
                  <a:pt x="40" y="98"/>
                  <a:pt x="39" y="98"/>
                </a:cubicBezTo>
                <a:cubicBezTo>
                  <a:pt x="39" y="98"/>
                  <a:pt x="39" y="98"/>
                  <a:pt x="38" y="98"/>
                </a:cubicBezTo>
                <a:cubicBezTo>
                  <a:pt x="37" y="98"/>
                  <a:pt x="36" y="97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4" y="97"/>
                  <a:pt x="33" y="97"/>
                  <a:pt x="32" y="96"/>
                </a:cubicBezTo>
                <a:cubicBezTo>
                  <a:pt x="32" y="96"/>
                  <a:pt x="32" y="96"/>
                  <a:pt x="31" y="96"/>
                </a:cubicBezTo>
                <a:cubicBezTo>
                  <a:pt x="30" y="96"/>
                  <a:pt x="29" y="95"/>
                  <a:pt x="28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27" y="94"/>
                  <a:pt x="26" y="94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4" y="92"/>
                  <a:pt x="23" y="92"/>
                  <a:pt x="22" y="91"/>
                </a:cubicBezTo>
                <a:cubicBezTo>
                  <a:pt x="22" y="91"/>
                  <a:pt x="22" y="91"/>
                  <a:pt x="22" y="91"/>
                </a:cubicBezTo>
                <a:cubicBezTo>
                  <a:pt x="21" y="90"/>
                  <a:pt x="20" y="90"/>
                  <a:pt x="20" y="89"/>
                </a:cubicBezTo>
                <a:cubicBezTo>
                  <a:pt x="19" y="89"/>
                  <a:pt x="19" y="89"/>
                  <a:pt x="19" y="89"/>
                </a:cubicBezTo>
                <a:cubicBezTo>
                  <a:pt x="18" y="88"/>
                  <a:pt x="18" y="87"/>
                  <a:pt x="17" y="86"/>
                </a:cubicBezTo>
                <a:cubicBezTo>
                  <a:pt x="17" y="86"/>
                  <a:pt x="16" y="86"/>
                  <a:pt x="16" y="86"/>
                </a:cubicBezTo>
                <a:cubicBezTo>
                  <a:pt x="16" y="85"/>
                  <a:pt x="16" y="85"/>
                  <a:pt x="16" y="85"/>
                </a:cubicBezTo>
                <a:cubicBezTo>
                  <a:pt x="11" y="79"/>
                  <a:pt x="8" y="72"/>
                  <a:pt x="8" y="64"/>
                </a:cubicBezTo>
                <a:cubicBezTo>
                  <a:pt x="8" y="45"/>
                  <a:pt x="24" y="29"/>
                  <a:pt x="42" y="29"/>
                </a:cubicBezTo>
                <a:close/>
                <a:moveTo>
                  <a:pt x="146" y="104"/>
                </a:moveTo>
                <a:cubicBezTo>
                  <a:pt x="146" y="179"/>
                  <a:pt x="146" y="179"/>
                  <a:pt x="146" y="179"/>
                </a:cubicBezTo>
                <a:cubicBezTo>
                  <a:pt x="146" y="185"/>
                  <a:pt x="141" y="191"/>
                  <a:pt x="134" y="191"/>
                </a:cubicBezTo>
                <a:cubicBezTo>
                  <a:pt x="21" y="191"/>
                  <a:pt x="21" y="191"/>
                  <a:pt x="21" y="191"/>
                </a:cubicBezTo>
                <a:cubicBezTo>
                  <a:pt x="14" y="191"/>
                  <a:pt x="9" y="185"/>
                  <a:pt x="9" y="179"/>
                </a:cubicBezTo>
                <a:cubicBezTo>
                  <a:pt x="9" y="103"/>
                  <a:pt x="9" y="103"/>
                  <a:pt x="9" y="103"/>
                </a:cubicBezTo>
                <a:cubicBezTo>
                  <a:pt x="9" y="100"/>
                  <a:pt x="10" y="96"/>
                  <a:pt x="13" y="94"/>
                </a:cubicBezTo>
                <a:cubicBezTo>
                  <a:pt x="13" y="94"/>
                  <a:pt x="13" y="94"/>
                  <a:pt x="14" y="94"/>
                </a:cubicBezTo>
                <a:cubicBezTo>
                  <a:pt x="14" y="95"/>
                  <a:pt x="15" y="96"/>
                  <a:pt x="16" y="97"/>
                </a:cubicBezTo>
                <a:cubicBezTo>
                  <a:pt x="16" y="97"/>
                  <a:pt x="16" y="97"/>
                  <a:pt x="17" y="97"/>
                </a:cubicBezTo>
                <a:cubicBezTo>
                  <a:pt x="18" y="98"/>
                  <a:pt x="18" y="98"/>
                  <a:pt x="19" y="99"/>
                </a:cubicBezTo>
                <a:cubicBezTo>
                  <a:pt x="20" y="99"/>
                  <a:pt x="20" y="99"/>
                  <a:pt x="20" y="99"/>
                </a:cubicBezTo>
                <a:cubicBezTo>
                  <a:pt x="21" y="100"/>
                  <a:pt x="22" y="101"/>
                  <a:pt x="23" y="101"/>
                </a:cubicBezTo>
                <a:cubicBezTo>
                  <a:pt x="23" y="101"/>
                  <a:pt x="23" y="101"/>
                  <a:pt x="23" y="101"/>
                </a:cubicBezTo>
                <a:cubicBezTo>
                  <a:pt x="24" y="102"/>
                  <a:pt x="25" y="102"/>
                  <a:pt x="27" y="103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8" y="103"/>
                  <a:pt x="29" y="104"/>
                  <a:pt x="30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2" y="105"/>
                  <a:pt x="33" y="105"/>
                  <a:pt x="34" y="105"/>
                </a:cubicBezTo>
                <a:cubicBezTo>
                  <a:pt x="35" y="105"/>
                  <a:pt x="35" y="105"/>
                  <a:pt x="36" y="105"/>
                </a:cubicBezTo>
                <a:cubicBezTo>
                  <a:pt x="37" y="105"/>
                  <a:pt x="37" y="106"/>
                  <a:pt x="38" y="106"/>
                </a:cubicBezTo>
                <a:cubicBezTo>
                  <a:pt x="40" y="106"/>
                  <a:pt x="41" y="106"/>
                  <a:pt x="42" y="106"/>
                </a:cubicBezTo>
                <a:cubicBezTo>
                  <a:pt x="44" y="106"/>
                  <a:pt x="45" y="106"/>
                  <a:pt x="47" y="106"/>
                </a:cubicBezTo>
                <a:cubicBezTo>
                  <a:pt x="47" y="106"/>
                  <a:pt x="48" y="106"/>
                  <a:pt x="49" y="105"/>
                </a:cubicBezTo>
                <a:cubicBezTo>
                  <a:pt x="49" y="105"/>
                  <a:pt x="50" y="105"/>
                  <a:pt x="51" y="105"/>
                </a:cubicBezTo>
                <a:cubicBezTo>
                  <a:pt x="52" y="105"/>
                  <a:pt x="53" y="105"/>
                  <a:pt x="53" y="104"/>
                </a:cubicBezTo>
                <a:cubicBezTo>
                  <a:pt x="54" y="104"/>
                  <a:pt x="55" y="104"/>
                  <a:pt x="55" y="104"/>
                </a:cubicBezTo>
                <a:cubicBezTo>
                  <a:pt x="56" y="104"/>
                  <a:pt x="57" y="103"/>
                  <a:pt x="58" y="103"/>
                </a:cubicBezTo>
                <a:cubicBezTo>
                  <a:pt x="58" y="103"/>
                  <a:pt x="59" y="103"/>
                  <a:pt x="59" y="102"/>
                </a:cubicBezTo>
                <a:cubicBezTo>
                  <a:pt x="60" y="102"/>
                  <a:pt x="61" y="102"/>
                  <a:pt x="62" y="101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4" y="100"/>
                  <a:pt x="65" y="100"/>
                  <a:pt x="65" y="99"/>
                </a:cubicBezTo>
                <a:cubicBezTo>
                  <a:pt x="66" y="99"/>
                  <a:pt x="66" y="98"/>
                  <a:pt x="67" y="98"/>
                </a:cubicBezTo>
                <a:cubicBezTo>
                  <a:pt x="68" y="98"/>
                  <a:pt x="68" y="97"/>
                  <a:pt x="69" y="97"/>
                </a:cubicBezTo>
                <a:cubicBezTo>
                  <a:pt x="69" y="96"/>
                  <a:pt x="70" y="96"/>
                  <a:pt x="71" y="95"/>
                </a:cubicBezTo>
                <a:cubicBezTo>
                  <a:pt x="71" y="95"/>
                  <a:pt x="71" y="94"/>
                  <a:pt x="72" y="94"/>
                </a:cubicBezTo>
                <a:cubicBezTo>
                  <a:pt x="73" y="93"/>
                  <a:pt x="73" y="93"/>
                  <a:pt x="74" y="92"/>
                </a:cubicBezTo>
                <a:cubicBezTo>
                  <a:pt x="74" y="92"/>
                  <a:pt x="74" y="91"/>
                  <a:pt x="75" y="91"/>
                </a:cubicBezTo>
                <a:cubicBezTo>
                  <a:pt x="94" y="91"/>
                  <a:pt x="94" y="91"/>
                  <a:pt x="94" y="91"/>
                </a:cubicBezTo>
                <a:cubicBezTo>
                  <a:pt x="94" y="92"/>
                  <a:pt x="95" y="92"/>
                  <a:pt x="95" y="93"/>
                </a:cubicBezTo>
                <a:cubicBezTo>
                  <a:pt x="96" y="93"/>
                  <a:pt x="96" y="94"/>
                  <a:pt x="97" y="94"/>
                </a:cubicBezTo>
                <a:cubicBezTo>
                  <a:pt x="98" y="95"/>
                  <a:pt x="99" y="95"/>
                  <a:pt x="100" y="96"/>
                </a:cubicBezTo>
                <a:cubicBezTo>
                  <a:pt x="100" y="96"/>
                  <a:pt x="101" y="97"/>
                  <a:pt x="101" y="97"/>
                </a:cubicBezTo>
                <a:cubicBezTo>
                  <a:pt x="102" y="98"/>
                  <a:pt x="103" y="98"/>
                  <a:pt x="104" y="99"/>
                </a:cubicBezTo>
                <a:cubicBezTo>
                  <a:pt x="105" y="99"/>
                  <a:pt x="105" y="99"/>
                  <a:pt x="105" y="100"/>
                </a:cubicBezTo>
                <a:cubicBezTo>
                  <a:pt x="107" y="100"/>
                  <a:pt x="108" y="101"/>
                  <a:pt x="109" y="101"/>
                </a:cubicBezTo>
                <a:cubicBezTo>
                  <a:pt x="109" y="102"/>
                  <a:pt x="110" y="102"/>
                  <a:pt x="110" y="102"/>
                </a:cubicBezTo>
                <a:cubicBezTo>
                  <a:pt x="111" y="102"/>
                  <a:pt x="113" y="103"/>
                  <a:pt x="114" y="103"/>
                </a:cubicBezTo>
                <a:cubicBezTo>
                  <a:pt x="114" y="103"/>
                  <a:pt x="115" y="103"/>
                  <a:pt x="115" y="104"/>
                </a:cubicBezTo>
                <a:cubicBezTo>
                  <a:pt x="116" y="104"/>
                  <a:pt x="117" y="104"/>
                  <a:pt x="119" y="105"/>
                </a:cubicBezTo>
                <a:cubicBezTo>
                  <a:pt x="119" y="105"/>
                  <a:pt x="120" y="105"/>
                  <a:pt x="120" y="105"/>
                </a:cubicBezTo>
                <a:cubicBezTo>
                  <a:pt x="121" y="105"/>
                  <a:pt x="123" y="105"/>
                  <a:pt x="124" y="105"/>
                </a:cubicBezTo>
                <a:cubicBezTo>
                  <a:pt x="124" y="106"/>
                  <a:pt x="125" y="106"/>
                  <a:pt x="125" y="106"/>
                </a:cubicBezTo>
                <a:cubicBezTo>
                  <a:pt x="127" y="106"/>
                  <a:pt x="129" y="106"/>
                  <a:pt x="130" y="106"/>
                </a:cubicBezTo>
                <a:cubicBezTo>
                  <a:pt x="132" y="106"/>
                  <a:pt x="134" y="106"/>
                  <a:pt x="135" y="106"/>
                </a:cubicBezTo>
                <a:cubicBezTo>
                  <a:pt x="136" y="106"/>
                  <a:pt x="136" y="106"/>
                  <a:pt x="137" y="106"/>
                </a:cubicBezTo>
                <a:cubicBezTo>
                  <a:pt x="138" y="105"/>
                  <a:pt x="139" y="105"/>
                  <a:pt x="140" y="105"/>
                </a:cubicBezTo>
                <a:cubicBezTo>
                  <a:pt x="141" y="105"/>
                  <a:pt x="141" y="105"/>
                  <a:pt x="142" y="105"/>
                </a:cubicBezTo>
                <a:cubicBezTo>
                  <a:pt x="143" y="104"/>
                  <a:pt x="145" y="104"/>
                  <a:pt x="146" y="104"/>
                </a:cubicBezTo>
                <a:close/>
                <a:moveTo>
                  <a:pt x="109" y="153"/>
                </a:moveTo>
                <a:cubicBezTo>
                  <a:pt x="109" y="157"/>
                  <a:pt x="109" y="157"/>
                  <a:pt x="109" y="157"/>
                </a:cubicBezTo>
                <a:cubicBezTo>
                  <a:pt x="109" y="161"/>
                  <a:pt x="106" y="165"/>
                  <a:pt x="101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3" y="165"/>
                  <a:pt x="39" y="161"/>
                  <a:pt x="39" y="157"/>
                </a:cubicBezTo>
                <a:cubicBezTo>
                  <a:pt x="39" y="153"/>
                  <a:pt x="39" y="153"/>
                  <a:pt x="39" y="153"/>
                </a:cubicBezTo>
                <a:cubicBezTo>
                  <a:pt x="39" y="149"/>
                  <a:pt x="43" y="145"/>
                  <a:pt x="47" y="145"/>
                </a:cubicBezTo>
                <a:cubicBezTo>
                  <a:pt x="101" y="145"/>
                  <a:pt x="101" y="145"/>
                  <a:pt x="101" y="145"/>
                </a:cubicBezTo>
                <a:cubicBezTo>
                  <a:pt x="106" y="145"/>
                  <a:pt x="109" y="149"/>
                  <a:pt x="109" y="15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390381" y="1985479"/>
            <a:ext cx="1405421" cy="1405421"/>
            <a:chOff x="6248400" y="2204088"/>
            <a:chExt cx="1190172" cy="1190172"/>
          </a:xfrm>
        </p:grpSpPr>
        <p:sp>
          <p:nvSpPr>
            <p:cNvPr id="5" name="弧形 4"/>
            <p:cNvSpPr/>
            <p:nvPr/>
          </p:nvSpPr>
          <p:spPr>
            <a:xfrm>
              <a:off x="6248400" y="2204088"/>
              <a:ext cx="1190172" cy="1190172"/>
            </a:xfrm>
            <a:prstGeom prst="arc">
              <a:avLst>
                <a:gd name="adj1" fmla="val 17413491"/>
                <a:gd name="adj2" fmla="val 16207428"/>
              </a:avLst>
            </a:prstGeom>
            <a:ln w="1143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弧形 5"/>
            <p:cNvSpPr/>
            <p:nvPr/>
          </p:nvSpPr>
          <p:spPr>
            <a:xfrm>
              <a:off x="6248400" y="2204088"/>
              <a:ext cx="1190172" cy="1190172"/>
            </a:xfrm>
            <a:prstGeom prst="arc">
              <a:avLst>
                <a:gd name="adj1" fmla="val 16200000"/>
                <a:gd name="adj2" fmla="val 9462368"/>
              </a:avLst>
            </a:prstGeom>
            <a:ln w="1143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1850997" y="2446095"/>
            <a:ext cx="484188" cy="484188"/>
          </a:xfrm>
          <a:custGeom>
            <a:avLst/>
            <a:gdLst>
              <a:gd name="T0" fmla="*/ 187 w 207"/>
              <a:gd name="T1" fmla="*/ 41 h 207"/>
              <a:gd name="T2" fmla="*/ 99 w 207"/>
              <a:gd name="T3" fmla="*/ 68 h 207"/>
              <a:gd name="T4" fmla="*/ 112 w 207"/>
              <a:gd name="T5" fmla="*/ 84 h 207"/>
              <a:gd name="T6" fmla="*/ 99 w 207"/>
              <a:gd name="T7" fmla="*/ 89 h 207"/>
              <a:gd name="T8" fmla="*/ 104 w 207"/>
              <a:gd name="T9" fmla="*/ 101 h 207"/>
              <a:gd name="T10" fmla="*/ 117 w 207"/>
              <a:gd name="T11" fmla="*/ 96 h 207"/>
              <a:gd name="T12" fmla="*/ 112 w 207"/>
              <a:gd name="T13" fmla="*/ 84 h 207"/>
              <a:gd name="T14" fmla="*/ 139 w 207"/>
              <a:gd name="T15" fmla="*/ 84 h 207"/>
              <a:gd name="T16" fmla="*/ 134 w 207"/>
              <a:gd name="T17" fmla="*/ 96 h 207"/>
              <a:gd name="T18" fmla="*/ 147 w 207"/>
              <a:gd name="T19" fmla="*/ 101 h 207"/>
              <a:gd name="T20" fmla="*/ 152 w 207"/>
              <a:gd name="T21" fmla="*/ 89 h 207"/>
              <a:gd name="T22" fmla="*/ 182 w 207"/>
              <a:gd name="T23" fmla="*/ 84 h 207"/>
              <a:gd name="T24" fmla="*/ 169 w 207"/>
              <a:gd name="T25" fmla="*/ 89 h 207"/>
              <a:gd name="T26" fmla="*/ 174 w 207"/>
              <a:gd name="T27" fmla="*/ 101 h 207"/>
              <a:gd name="T28" fmla="*/ 187 w 207"/>
              <a:gd name="T29" fmla="*/ 96 h 207"/>
              <a:gd name="T30" fmla="*/ 182 w 207"/>
              <a:gd name="T31" fmla="*/ 84 h 207"/>
              <a:gd name="T32" fmla="*/ 104 w 207"/>
              <a:gd name="T33" fmla="*/ 115 h 207"/>
              <a:gd name="T34" fmla="*/ 99 w 207"/>
              <a:gd name="T35" fmla="*/ 127 h 207"/>
              <a:gd name="T36" fmla="*/ 112 w 207"/>
              <a:gd name="T37" fmla="*/ 132 h 207"/>
              <a:gd name="T38" fmla="*/ 117 w 207"/>
              <a:gd name="T39" fmla="*/ 120 h 207"/>
              <a:gd name="T40" fmla="*/ 112 w 207"/>
              <a:gd name="T41" fmla="*/ 146 h 207"/>
              <a:gd name="T42" fmla="*/ 99 w 207"/>
              <a:gd name="T43" fmla="*/ 151 h 207"/>
              <a:gd name="T44" fmla="*/ 104 w 207"/>
              <a:gd name="T45" fmla="*/ 163 h 207"/>
              <a:gd name="T46" fmla="*/ 117 w 207"/>
              <a:gd name="T47" fmla="*/ 158 h 207"/>
              <a:gd name="T48" fmla="*/ 112 w 207"/>
              <a:gd name="T49" fmla="*/ 146 h 207"/>
              <a:gd name="T50" fmla="*/ 139 w 207"/>
              <a:gd name="T51" fmla="*/ 115 h 207"/>
              <a:gd name="T52" fmla="*/ 134 w 207"/>
              <a:gd name="T53" fmla="*/ 127 h 207"/>
              <a:gd name="T54" fmla="*/ 147 w 207"/>
              <a:gd name="T55" fmla="*/ 132 h 207"/>
              <a:gd name="T56" fmla="*/ 152 w 207"/>
              <a:gd name="T57" fmla="*/ 120 h 207"/>
              <a:gd name="T58" fmla="*/ 147 w 207"/>
              <a:gd name="T59" fmla="*/ 146 h 207"/>
              <a:gd name="T60" fmla="*/ 134 w 207"/>
              <a:gd name="T61" fmla="*/ 151 h 207"/>
              <a:gd name="T62" fmla="*/ 139 w 207"/>
              <a:gd name="T63" fmla="*/ 163 h 207"/>
              <a:gd name="T64" fmla="*/ 152 w 207"/>
              <a:gd name="T65" fmla="*/ 158 h 207"/>
              <a:gd name="T66" fmla="*/ 147 w 207"/>
              <a:gd name="T67" fmla="*/ 146 h 207"/>
              <a:gd name="T68" fmla="*/ 174 w 207"/>
              <a:gd name="T69" fmla="*/ 115 h 207"/>
              <a:gd name="T70" fmla="*/ 169 w 207"/>
              <a:gd name="T71" fmla="*/ 127 h 207"/>
              <a:gd name="T72" fmla="*/ 182 w 207"/>
              <a:gd name="T73" fmla="*/ 132 h 207"/>
              <a:gd name="T74" fmla="*/ 187 w 207"/>
              <a:gd name="T75" fmla="*/ 120 h 207"/>
              <a:gd name="T76" fmla="*/ 182 w 207"/>
              <a:gd name="T77" fmla="*/ 146 h 207"/>
              <a:gd name="T78" fmla="*/ 169 w 207"/>
              <a:gd name="T79" fmla="*/ 151 h 207"/>
              <a:gd name="T80" fmla="*/ 174 w 207"/>
              <a:gd name="T81" fmla="*/ 163 h 207"/>
              <a:gd name="T82" fmla="*/ 187 w 207"/>
              <a:gd name="T83" fmla="*/ 158 h 207"/>
              <a:gd name="T84" fmla="*/ 182 w 207"/>
              <a:gd name="T85" fmla="*/ 146 h 207"/>
              <a:gd name="T86" fmla="*/ 207 w 207"/>
              <a:gd name="T87" fmla="*/ 164 h 207"/>
              <a:gd name="T88" fmla="*/ 76 w 207"/>
              <a:gd name="T89" fmla="*/ 184 h 207"/>
              <a:gd name="T90" fmla="*/ 56 w 207"/>
              <a:gd name="T91" fmla="*/ 207 h 207"/>
              <a:gd name="T92" fmla="*/ 0 w 207"/>
              <a:gd name="T93" fmla="*/ 187 h 207"/>
              <a:gd name="T94" fmla="*/ 20 w 207"/>
              <a:gd name="T95" fmla="*/ 0 h 207"/>
              <a:gd name="T96" fmla="*/ 76 w 207"/>
              <a:gd name="T97" fmla="*/ 18 h 207"/>
              <a:gd name="T98" fmla="*/ 207 w 207"/>
              <a:gd name="T99" fmla="*/ 38 h 207"/>
              <a:gd name="T100" fmla="*/ 68 w 207"/>
              <a:gd name="T101" fmla="*/ 20 h 207"/>
              <a:gd name="T102" fmla="*/ 20 w 207"/>
              <a:gd name="T103" fmla="*/ 8 h 207"/>
              <a:gd name="T104" fmla="*/ 8 w 207"/>
              <a:gd name="T105" fmla="*/ 187 h 207"/>
              <a:gd name="T106" fmla="*/ 56 w 207"/>
              <a:gd name="T107" fmla="*/ 199 h 207"/>
              <a:gd name="T108" fmla="*/ 68 w 207"/>
              <a:gd name="T109" fmla="*/ 184 h 207"/>
              <a:gd name="T110" fmla="*/ 187 w 207"/>
              <a:gd name="T111" fmla="*/ 26 h 207"/>
              <a:gd name="T112" fmla="*/ 76 w 207"/>
              <a:gd name="T113" fmla="*/ 176 h 207"/>
              <a:gd name="T114" fmla="*/ 199 w 207"/>
              <a:gd name="T115" fmla="*/ 164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7" h="207">
                <a:moveTo>
                  <a:pt x="99" y="41"/>
                </a:moveTo>
                <a:cubicBezTo>
                  <a:pt x="187" y="41"/>
                  <a:pt x="187" y="41"/>
                  <a:pt x="187" y="41"/>
                </a:cubicBezTo>
                <a:cubicBezTo>
                  <a:pt x="187" y="68"/>
                  <a:pt x="187" y="68"/>
                  <a:pt x="187" y="68"/>
                </a:cubicBezTo>
                <a:cubicBezTo>
                  <a:pt x="99" y="68"/>
                  <a:pt x="99" y="68"/>
                  <a:pt x="99" y="68"/>
                </a:cubicBezTo>
                <a:lnTo>
                  <a:pt x="99" y="41"/>
                </a:lnTo>
                <a:close/>
                <a:moveTo>
                  <a:pt x="112" y="84"/>
                </a:moveTo>
                <a:cubicBezTo>
                  <a:pt x="104" y="84"/>
                  <a:pt x="104" y="84"/>
                  <a:pt x="104" y="84"/>
                </a:cubicBezTo>
                <a:cubicBezTo>
                  <a:pt x="101" y="84"/>
                  <a:pt x="99" y="86"/>
                  <a:pt x="99" y="89"/>
                </a:cubicBezTo>
                <a:cubicBezTo>
                  <a:pt x="99" y="96"/>
                  <a:pt x="99" y="96"/>
                  <a:pt x="99" y="96"/>
                </a:cubicBezTo>
                <a:cubicBezTo>
                  <a:pt x="99" y="99"/>
                  <a:pt x="101" y="101"/>
                  <a:pt x="104" y="101"/>
                </a:cubicBezTo>
                <a:cubicBezTo>
                  <a:pt x="112" y="101"/>
                  <a:pt x="112" y="101"/>
                  <a:pt x="112" y="101"/>
                </a:cubicBezTo>
                <a:cubicBezTo>
                  <a:pt x="114" y="101"/>
                  <a:pt x="117" y="99"/>
                  <a:pt x="117" y="96"/>
                </a:cubicBezTo>
                <a:cubicBezTo>
                  <a:pt x="117" y="89"/>
                  <a:pt x="117" y="89"/>
                  <a:pt x="117" y="89"/>
                </a:cubicBezTo>
                <a:cubicBezTo>
                  <a:pt x="117" y="86"/>
                  <a:pt x="114" y="84"/>
                  <a:pt x="112" y="84"/>
                </a:cubicBezTo>
                <a:close/>
                <a:moveTo>
                  <a:pt x="147" y="84"/>
                </a:moveTo>
                <a:cubicBezTo>
                  <a:pt x="139" y="84"/>
                  <a:pt x="139" y="84"/>
                  <a:pt x="139" y="84"/>
                </a:cubicBezTo>
                <a:cubicBezTo>
                  <a:pt x="136" y="84"/>
                  <a:pt x="134" y="86"/>
                  <a:pt x="134" y="89"/>
                </a:cubicBezTo>
                <a:cubicBezTo>
                  <a:pt x="134" y="96"/>
                  <a:pt x="134" y="96"/>
                  <a:pt x="134" y="96"/>
                </a:cubicBezTo>
                <a:cubicBezTo>
                  <a:pt x="134" y="99"/>
                  <a:pt x="136" y="101"/>
                  <a:pt x="139" y="101"/>
                </a:cubicBezTo>
                <a:cubicBezTo>
                  <a:pt x="147" y="101"/>
                  <a:pt x="147" y="101"/>
                  <a:pt x="147" y="101"/>
                </a:cubicBezTo>
                <a:cubicBezTo>
                  <a:pt x="150" y="101"/>
                  <a:pt x="152" y="99"/>
                  <a:pt x="152" y="96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52" y="86"/>
                  <a:pt x="150" y="84"/>
                  <a:pt x="147" y="84"/>
                </a:cubicBezTo>
                <a:close/>
                <a:moveTo>
                  <a:pt x="182" y="84"/>
                </a:moveTo>
                <a:cubicBezTo>
                  <a:pt x="174" y="84"/>
                  <a:pt x="174" y="84"/>
                  <a:pt x="174" y="84"/>
                </a:cubicBezTo>
                <a:cubicBezTo>
                  <a:pt x="172" y="84"/>
                  <a:pt x="169" y="86"/>
                  <a:pt x="169" y="89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69" y="99"/>
                  <a:pt x="172" y="101"/>
                  <a:pt x="174" y="101"/>
                </a:cubicBezTo>
                <a:cubicBezTo>
                  <a:pt x="182" y="101"/>
                  <a:pt x="182" y="101"/>
                  <a:pt x="182" y="101"/>
                </a:cubicBezTo>
                <a:cubicBezTo>
                  <a:pt x="185" y="101"/>
                  <a:pt x="187" y="99"/>
                  <a:pt x="187" y="96"/>
                </a:cubicBezTo>
                <a:cubicBezTo>
                  <a:pt x="187" y="89"/>
                  <a:pt x="187" y="89"/>
                  <a:pt x="187" y="89"/>
                </a:cubicBezTo>
                <a:cubicBezTo>
                  <a:pt x="187" y="86"/>
                  <a:pt x="185" y="84"/>
                  <a:pt x="182" y="84"/>
                </a:cubicBezTo>
                <a:close/>
                <a:moveTo>
                  <a:pt x="112" y="115"/>
                </a:moveTo>
                <a:cubicBezTo>
                  <a:pt x="104" y="115"/>
                  <a:pt x="104" y="115"/>
                  <a:pt x="104" y="115"/>
                </a:cubicBezTo>
                <a:cubicBezTo>
                  <a:pt x="101" y="115"/>
                  <a:pt x="99" y="117"/>
                  <a:pt x="99" y="120"/>
                </a:cubicBezTo>
                <a:cubicBezTo>
                  <a:pt x="99" y="127"/>
                  <a:pt x="99" y="127"/>
                  <a:pt x="99" y="127"/>
                </a:cubicBezTo>
                <a:cubicBezTo>
                  <a:pt x="99" y="130"/>
                  <a:pt x="101" y="132"/>
                  <a:pt x="104" y="132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4" y="132"/>
                  <a:pt x="117" y="130"/>
                  <a:pt x="117" y="127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7" y="117"/>
                  <a:pt x="114" y="115"/>
                  <a:pt x="112" y="115"/>
                </a:cubicBezTo>
                <a:close/>
                <a:moveTo>
                  <a:pt x="112" y="146"/>
                </a:moveTo>
                <a:cubicBezTo>
                  <a:pt x="104" y="146"/>
                  <a:pt x="104" y="146"/>
                  <a:pt x="104" y="146"/>
                </a:cubicBezTo>
                <a:cubicBezTo>
                  <a:pt x="101" y="146"/>
                  <a:pt x="99" y="148"/>
                  <a:pt x="99" y="151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9" y="161"/>
                  <a:pt x="101" y="163"/>
                  <a:pt x="104" y="163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4" y="163"/>
                  <a:pt x="117" y="161"/>
                  <a:pt x="117" y="158"/>
                </a:cubicBezTo>
                <a:cubicBezTo>
                  <a:pt x="117" y="151"/>
                  <a:pt x="117" y="151"/>
                  <a:pt x="117" y="151"/>
                </a:cubicBezTo>
                <a:cubicBezTo>
                  <a:pt x="117" y="148"/>
                  <a:pt x="114" y="146"/>
                  <a:pt x="112" y="146"/>
                </a:cubicBezTo>
                <a:close/>
                <a:moveTo>
                  <a:pt x="147" y="115"/>
                </a:moveTo>
                <a:cubicBezTo>
                  <a:pt x="139" y="115"/>
                  <a:pt x="139" y="115"/>
                  <a:pt x="139" y="115"/>
                </a:cubicBezTo>
                <a:cubicBezTo>
                  <a:pt x="136" y="115"/>
                  <a:pt x="134" y="117"/>
                  <a:pt x="134" y="120"/>
                </a:cubicBezTo>
                <a:cubicBezTo>
                  <a:pt x="134" y="127"/>
                  <a:pt x="134" y="127"/>
                  <a:pt x="134" y="127"/>
                </a:cubicBezTo>
                <a:cubicBezTo>
                  <a:pt x="134" y="130"/>
                  <a:pt x="136" y="132"/>
                  <a:pt x="139" y="132"/>
                </a:cubicBezTo>
                <a:cubicBezTo>
                  <a:pt x="147" y="132"/>
                  <a:pt x="147" y="132"/>
                  <a:pt x="147" y="132"/>
                </a:cubicBezTo>
                <a:cubicBezTo>
                  <a:pt x="150" y="132"/>
                  <a:pt x="152" y="130"/>
                  <a:pt x="152" y="127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52" y="117"/>
                  <a:pt x="150" y="115"/>
                  <a:pt x="147" y="115"/>
                </a:cubicBezTo>
                <a:close/>
                <a:moveTo>
                  <a:pt x="147" y="146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6" y="146"/>
                  <a:pt x="134" y="148"/>
                  <a:pt x="134" y="151"/>
                </a:cubicBezTo>
                <a:cubicBezTo>
                  <a:pt x="134" y="158"/>
                  <a:pt x="134" y="158"/>
                  <a:pt x="134" y="158"/>
                </a:cubicBezTo>
                <a:cubicBezTo>
                  <a:pt x="134" y="161"/>
                  <a:pt x="136" y="163"/>
                  <a:pt x="139" y="163"/>
                </a:cubicBezTo>
                <a:cubicBezTo>
                  <a:pt x="147" y="163"/>
                  <a:pt x="147" y="163"/>
                  <a:pt x="147" y="163"/>
                </a:cubicBezTo>
                <a:cubicBezTo>
                  <a:pt x="150" y="163"/>
                  <a:pt x="152" y="161"/>
                  <a:pt x="152" y="158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52" y="148"/>
                  <a:pt x="150" y="146"/>
                  <a:pt x="147" y="146"/>
                </a:cubicBezTo>
                <a:close/>
                <a:moveTo>
                  <a:pt x="182" y="115"/>
                </a:moveTo>
                <a:cubicBezTo>
                  <a:pt x="174" y="115"/>
                  <a:pt x="174" y="115"/>
                  <a:pt x="174" y="115"/>
                </a:cubicBezTo>
                <a:cubicBezTo>
                  <a:pt x="172" y="115"/>
                  <a:pt x="169" y="117"/>
                  <a:pt x="169" y="120"/>
                </a:cubicBezTo>
                <a:cubicBezTo>
                  <a:pt x="169" y="127"/>
                  <a:pt x="169" y="127"/>
                  <a:pt x="169" y="127"/>
                </a:cubicBezTo>
                <a:cubicBezTo>
                  <a:pt x="169" y="130"/>
                  <a:pt x="172" y="132"/>
                  <a:pt x="174" y="132"/>
                </a:cubicBezTo>
                <a:cubicBezTo>
                  <a:pt x="182" y="132"/>
                  <a:pt x="182" y="132"/>
                  <a:pt x="182" y="132"/>
                </a:cubicBezTo>
                <a:cubicBezTo>
                  <a:pt x="185" y="132"/>
                  <a:pt x="187" y="130"/>
                  <a:pt x="187" y="127"/>
                </a:cubicBezTo>
                <a:cubicBezTo>
                  <a:pt x="187" y="120"/>
                  <a:pt x="187" y="120"/>
                  <a:pt x="187" y="120"/>
                </a:cubicBezTo>
                <a:cubicBezTo>
                  <a:pt x="187" y="117"/>
                  <a:pt x="185" y="115"/>
                  <a:pt x="182" y="115"/>
                </a:cubicBezTo>
                <a:close/>
                <a:moveTo>
                  <a:pt x="182" y="146"/>
                </a:moveTo>
                <a:cubicBezTo>
                  <a:pt x="174" y="146"/>
                  <a:pt x="174" y="146"/>
                  <a:pt x="174" y="146"/>
                </a:cubicBezTo>
                <a:cubicBezTo>
                  <a:pt x="172" y="146"/>
                  <a:pt x="169" y="148"/>
                  <a:pt x="169" y="151"/>
                </a:cubicBezTo>
                <a:cubicBezTo>
                  <a:pt x="169" y="158"/>
                  <a:pt x="169" y="158"/>
                  <a:pt x="169" y="158"/>
                </a:cubicBezTo>
                <a:cubicBezTo>
                  <a:pt x="169" y="161"/>
                  <a:pt x="172" y="163"/>
                  <a:pt x="174" y="163"/>
                </a:cubicBezTo>
                <a:cubicBezTo>
                  <a:pt x="182" y="163"/>
                  <a:pt x="182" y="163"/>
                  <a:pt x="182" y="163"/>
                </a:cubicBezTo>
                <a:cubicBezTo>
                  <a:pt x="185" y="163"/>
                  <a:pt x="187" y="161"/>
                  <a:pt x="187" y="158"/>
                </a:cubicBezTo>
                <a:cubicBezTo>
                  <a:pt x="187" y="151"/>
                  <a:pt x="187" y="151"/>
                  <a:pt x="187" y="151"/>
                </a:cubicBezTo>
                <a:cubicBezTo>
                  <a:pt x="187" y="148"/>
                  <a:pt x="185" y="146"/>
                  <a:pt x="182" y="146"/>
                </a:cubicBezTo>
                <a:close/>
                <a:moveTo>
                  <a:pt x="207" y="38"/>
                </a:moveTo>
                <a:cubicBezTo>
                  <a:pt x="207" y="164"/>
                  <a:pt x="207" y="164"/>
                  <a:pt x="207" y="164"/>
                </a:cubicBezTo>
                <a:cubicBezTo>
                  <a:pt x="207" y="175"/>
                  <a:pt x="198" y="184"/>
                  <a:pt x="187" y="184"/>
                </a:cubicBezTo>
                <a:cubicBezTo>
                  <a:pt x="76" y="184"/>
                  <a:pt x="76" y="184"/>
                  <a:pt x="76" y="184"/>
                </a:cubicBezTo>
                <a:cubicBezTo>
                  <a:pt x="76" y="187"/>
                  <a:pt x="76" y="187"/>
                  <a:pt x="76" y="187"/>
                </a:cubicBezTo>
                <a:cubicBezTo>
                  <a:pt x="76" y="198"/>
                  <a:pt x="67" y="207"/>
                  <a:pt x="56" y="207"/>
                </a:cubicBezTo>
                <a:cubicBezTo>
                  <a:pt x="20" y="207"/>
                  <a:pt x="20" y="207"/>
                  <a:pt x="20" y="207"/>
                </a:cubicBezTo>
                <a:cubicBezTo>
                  <a:pt x="9" y="207"/>
                  <a:pt x="0" y="198"/>
                  <a:pt x="0" y="18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7" y="0"/>
                  <a:pt x="75" y="8"/>
                  <a:pt x="76" y="18"/>
                </a:cubicBezTo>
                <a:cubicBezTo>
                  <a:pt x="187" y="18"/>
                  <a:pt x="187" y="18"/>
                  <a:pt x="187" y="18"/>
                </a:cubicBezTo>
                <a:cubicBezTo>
                  <a:pt x="198" y="18"/>
                  <a:pt x="207" y="27"/>
                  <a:pt x="207" y="38"/>
                </a:cubicBezTo>
                <a:close/>
                <a:moveTo>
                  <a:pt x="68" y="184"/>
                </a:moveTo>
                <a:cubicBezTo>
                  <a:pt x="68" y="20"/>
                  <a:pt x="68" y="20"/>
                  <a:pt x="68" y="20"/>
                </a:cubicBezTo>
                <a:cubicBezTo>
                  <a:pt x="68" y="13"/>
                  <a:pt x="63" y="8"/>
                  <a:pt x="56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14" y="8"/>
                  <a:pt x="8" y="13"/>
                  <a:pt x="8" y="20"/>
                </a:cubicBezTo>
                <a:cubicBezTo>
                  <a:pt x="8" y="187"/>
                  <a:pt x="8" y="187"/>
                  <a:pt x="8" y="187"/>
                </a:cubicBezTo>
                <a:cubicBezTo>
                  <a:pt x="8" y="194"/>
                  <a:pt x="14" y="199"/>
                  <a:pt x="20" y="199"/>
                </a:cubicBezTo>
                <a:cubicBezTo>
                  <a:pt x="56" y="199"/>
                  <a:pt x="56" y="199"/>
                  <a:pt x="56" y="199"/>
                </a:cubicBezTo>
                <a:cubicBezTo>
                  <a:pt x="63" y="199"/>
                  <a:pt x="68" y="194"/>
                  <a:pt x="68" y="187"/>
                </a:cubicBezTo>
                <a:lnTo>
                  <a:pt x="68" y="184"/>
                </a:lnTo>
                <a:close/>
                <a:moveTo>
                  <a:pt x="199" y="38"/>
                </a:moveTo>
                <a:cubicBezTo>
                  <a:pt x="199" y="32"/>
                  <a:pt x="194" y="26"/>
                  <a:pt x="187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187" y="176"/>
                  <a:pt x="187" y="176"/>
                  <a:pt x="187" y="176"/>
                </a:cubicBezTo>
                <a:cubicBezTo>
                  <a:pt x="194" y="176"/>
                  <a:pt x="199" y="171"/>
                  <a:pt x="199" y="164"/>
                </a:cubicBezTo>
                <a:lnTo>
                  <a:pt x="199" y="3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20781" y="1985479"/>
            <a:ext cx="1405421" cy="1405421"/>
            <a:chOff x="6248400" y="2204088"/>
            <a:chExt cx="1190172" cy="1190172"/>
          </a:xfrm>
        </p:grpSpPr>
        <p:sp>
          <p:nvSpPr>
            <p:cNvPr id="8" name="弧形 7"/>
            <p:cNvSpPr/>
            <p:nvPr/>
          </p:nvSpPr>
          <p:spPr>
            <a:xfrm>
              <a:off x="6248400" y="2204088"/>
              <a:ext cx="1190172" cy="1190172"/>
            </a:xfrm>
            <a:prstGeom prst="arc">
              <a:avLst>
                <a:gd name="adj1" fmla="val 17413491"/>
                <a:gd name="adj2" fmla="val 16207428"/>
              </a:avLst>
            </a:prstGeom>
            <a:ln w="1143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>
              <a:off x="6248400" y="2204088"/>
              <a:ext cx="1190172" cy="1190172"/>
            </a:xfrm>
            <a:prstGeom prst="arc">
              <a:avLst>
                <a:gd name="adj1" fmla="val 16200000"/>
                <a:gd name="adj2" fmla="val 7042589"/>
              </a:avLst>
            </a:prstGeom>
            <a:ln w="114300" cap="rnd">
              <a:solidFill>
                <a:srgbClr val="17617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Freeform 59"/>
          <p:cNvSpPr>
            <a:spLocks noEditPoints="1"/>
          </p:cNvSpPr>
          <p:nvPr/>
        </p:nvSpPr>
        <p:spPr bwMode="auto">
          <a:xfrm>
            <a:off x="3780603" y="2444508"/>
            <a:ext cx="485775" cy="485775"/>
          </a:xfrm>
          <a:custGeom>
            <a:avLst/>
            <a:gdLst>
              <a:gd name="T0" fmla="*/ 24 w 208"/>
              <a:gd name="T1" fmla="*/ 0 h 208"/>
              <a:gd name="T2" fmla="*/ 0 w 208"/>
              <a:gd name="T3" fmla="*/ 184 h 208"/>
              <a:gd name="T4" fmla="*/ 37 w 208"/>
              <a:gd name="T5" fmla="*/ 208 h 208"/>
              <a:gd name="T6" fmla="*/ 184 w 208"/>
              <a:gd name="T7" fmla="*/ 208 h 208"/>
              <a:gd name="T8" fmla="*/ 208 w 208"/>
              <a:gd name="T9" fmla="*/ 41 h 208"/>
              <a:gd name="T10" fmla="*/ 48 w 208"/>
              <a:gd name="T11" fmla="*/ 12 h 208"/>
              <a:gd name="T12" fmla="*/ 66 w 208"/>
              <a:gd name="T13" fmla="*/ 54 h 208"/>
              <a:gd name="T14" fmla="*/ 52 w 208"/>
              <a:gd name="T15" fmla="*/ 58 h 208"/>
              <a:gd name="T16" fmla="*/ 48 w 208"/>
              <a:gd name="T17" fmla="*/ 12 h 208"/>
              <a:gd name="T18" fmla="*/ 151 w 208"/>
              <a:gd name="T19" fmla="*/ 51 h 208"/>
              <a:gd name="T20" fmla="*/ 134 w 208"/>
              <a:gd name="T21" fmla="*/ 56 h 208"/>
              <a:gd name="T22" fmla="*/ 129 w 208"/>
              <a:gd name="T23" fmla="*/ 19 h 208"/>
              <a:gd name="T24" fmla="*/ 146 w 208"/>
              <a:gd name="T25" fmla="*/ 14 h 208"/>
              <a:gd name="T26" fmla="*/ 45 w 208"/>
              <a:gd name="T27" fmla="*/ 200 h 208"/>
              <a:gd name="T28" fmla="*/ 53 w 208"/>
              <a:gd name="T29" fmla="*/ 109 h 208"/>
              <a:gd name="T30" fmla="*/ 162 w 208"/>
              <a:gd name="T31" fmla="*/ 117 h 208"/>
              <a:gd name="T32" fmla="*/ 45 w 208"/>
              <a:gd name="T33" fmla="*/ 200 h 208"/>
              <a:gd name="T34" fmla="*/ 184 w 208"/>
              <a:gd name="T35" fmla="*/ 200 h 208"/>
              <a:gd name="T36" fmla="*/ 170 w 208"/>
              <a:gd name="T37" fmla="*/ 117 h 208"/>
              <a:gd name="T38" fmla="*/ 53 w 208"/>
              <a:gd name="T39" fmla="*/ 101 h 208"/>
              <a:gd name="T40" fmla="*/ 37 w 208"/>
              <a:gd name="T41" fmla="*/ 200 h 208"/>
              <a:gd name="T42" fmla="*/ 8 w 208"/>
              <a:gd name="T43" fmla="*/ 184 h 208"/>
              <a:gd name="T44" fmla="*/ 24 w 208"/>
              <a:gd name="T45" fmla="*/ 8 h 208"/>
              <a:gd name="T46" fmla="*/ 40 w 208"/>
              <a:gd name="T47" fmla="*/ 54 h 208"/>
              <a:gd name="T48" fmla="*/ 78 w 208"/>
              <a:gd name="T49" fmla="*/ 66 h 208"/>
              <a:gd name="T50" fmla="*/ 165 w 208"/>
              <a:gd name="T51" fmla="*/ 54 h 208"/>
              <a:gd name="T52" fmla="*/ 200 w 208"/>
              <a:gd name="T53" fmla="*/ 44 h 208"/>
              <a:gd name="T54" fmla="*/ 59 w 208"/>
              <a:gd name="T55" fmla="*/ 124 h 208"/>
              <a:gd name="T56" fmla="*/ 149 w 208"/>
              <a:gd name="T57" fmla="*/ 135 h 208"/>
              <a:gd name="T58" fmla="*/ 59 w 208"/>
              <a:gd name="T59" fmla="*/ 124 h 208"/>
              <a:gd name="T60" fmla="*/ 149 w 208"/>
              <a:gd name="T61" fmla="*/ 149 h 208"/>
              <a:gd name="T62" fmla="*/ 59 w 208"/>
              <a:gd name="T63" fmla="*/ 160 h 208"/>
              <a:gd name="T64" fmla="*/ 59 w 208"/>
              <a:gd name="T65" fmla="*/ 174 h 208"/>
              <a:gd name="T66" fmla="*/ 125 w 208"/>
              <a:gd name="T67" fmla="*/ 185 h 208"/>
              <a:gd name="T68" fmla="*/ 59 w 208"/>
              <a:gd name="T69" fmla="*/ 17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8" h="208">
                <a:moveTo>
                  <a:pt x="167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8"/>
                  <a:pt x="24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170" y="208"/>
                  <a:pt x="170" y="208"/>
                  <a:pt x="170" y="208"/>
                </a:cubicBezTo>
                <a:cubicBezTo>
                  <a:pt x="184" y="208"/>
                  <a:pt x="184" y="208"/>
                  <a:pt x="184" y="208"/>
                </a:cubicBezTo>
                <a:cubicBezTo>
                  <a:pt x="197" y="208"/>
                  <a:pt x="208" y="197"/>
                  <a:pt x="208" y="184"/>
                </a:cubicBezTo>
                <a:cubicBezTo>
                  <a:pt x="208" y="41"/>
                  <a:pt x="208" y="41"/>
                  <a:pt x="208" y="41"/>
                </a:cubicBezTo>
                <a:lnTo>
                  <a:pt x="167" y="0"/>
                </a:lnTo>
                <a:close/>
                <a:moveTo>
                  <a:pt x="48" y="12"/>
                </a:moveTo>
                <a:cubicBezTo>
                  <a:pt x="66" y="12"/>
                  <a:pt x="66" y="12"/>
                  <a:pt x="66" y="12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55"/>
                  <a:pt x="66" y="56"/>
                  <a:pt x="66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0" y="58"/>
                  <a:pt x="48" y="56"/>
                  <a:pt x="48" y="54"/>
                </a:cubicBezTo>
                <a:lnTo>
                  <a:pt x="48" y="12"/>
                </a:lnTo>
                <a:close/>
                <a:moveTo>
                  <a:pt x="151" y="19"/>
                </a:moveTo>
                <a:cubicBezTo>
                  <a:pt x="151" y="51"/>
                  <a:pt x="151" y="51"/>
                  <a:pt x="151" y="51"/>
                </a:cubicBezTo>
                <a:cubicBezTo>
                  <a:pt x="151" y="54"/>
                  <a:pt x="148" y="56"/>
                  <a:pt x="146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31" y="56"/>
                  <a:pt x="129" y="54"/>
                  <a:pt x="129" y="51"/>
                </a:cubicBezTo>
                <a:cubicBezTo>
                  <a:pt x="129" y="19"/>
                  <a:pt x="129" y="19"/>
                  <a:pt x="129" y="19"/>
                </a:cubicBezTo>
                <a:cubicBezTo>
                  <a:pt x="129" y="16"/>
                  <a:pt x="131" y="14"/>
                  <a:pt x="134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8" y="14"/>
                  <a:pt x="151" y="16"/>
                  <a:pt x="151" y="19"/>
                </a:cubicBezTo>
                <a:close/>
                <a:moveTo>
                  <a:pt x="45" y="200"/>
                </a:moveTo>
                <a:cubicBezTo>
                  <a:pt x="45" y="117"/>
                  <a:pt x="45" y="117"/>
                  <a:pt x="45" y="117"/>
                </a:cubicBezTo>
                <a:cubicBezTo>
                  <a:pt x="45" y="112"/>
                  <a:pt x="49" y="109"/>
                  <a:pt x="53" y="109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159" y="109"/>
                  <a:pt x="162" y="112"/>
                  <a:pt x="162" y="117"/>
                </a:cubicBezTo>
                <a:cubicBezTo>
                  <a:pt x="162" y="200"/>
                  <a:pt x="162" y="200"/>
                  <a:pt x="162" y="200"/>
                </a:cubicBezTo>
                <a:lnTo>
                  <a:pt x="45" y="200"/>
                </a:lnTo>
                <a:close/>
                <a:moveTo>
                  <a:pt x="200" y="184"/>
                </a:moveTo>
                <a:cubicBezTo>
                  <a:pt x="200" y="193"/>
                  <a:pt x="192" y="200"/>
                  <a:pt x="184" y="200"/>
                </a:cubicBezTo>
                <a:cubicBezTo>
                  <a:pt x="170" y="200"/>
                  <a:pt x="170" y="200"/>
                  <a:pt x="170" y="200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70" y="108"/>
                  <a:pt x="163" y="101"/>
                  <a:pt x="154" y="101"/>
                </a:cubicBezTo>
                <a:cubicBezTo>
                  <a:pt x="53" y="101"/>
                  <a:pt x="53" y="101"/>
                  <a:pt x="53" y="101"/>
                </a:cubicBezTo>
                <a:cubicBezTo>
                  <a:pt x="45" y="101"/>
                  <a:pt x="37" y="108"/>
                  <a:pt x="37" y="117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24" y="200"/>
                  <a:pt x="24" y="200"/>
                  <a:pt x="24" y="200"/>
                </a:cubicBezTo>
                <a:cubicBezTo>
                  <a:pt x="15" y="200"/>
                  <a:pt x="8" y="193"/>
                  <a:pt x="8" y="18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60"/>
                  <a:pt x="46" y="66"/>
                  <a:pt x="52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153" y="66"/>
                  <a:pt x="153" y="66"/>
                  <a:pt x="153" y="66"/>
                </a:cubicBezTo>
                <a:cubicBezTo>
                  <a:pt x="160" y="66"/>
                  <a:pt x="165" y="60"/>
                  <a:pt x="165" y="54"/>
                </a:cubicBezTo>
                <a:cubicBezTo>
                  <a:pt x="165" y="10"/>
                  <a:pt x="165" y="10"/>
                  <a:pt x="165" y="10"/>
                </a:cubicBezTo>
                <a:cubicBezTo>
                  <a:pt x="200" y="44"/>
                  <a:pt x="200" y="44"/>
                  <a:pt x="200" y="44"/>
                </a:cubicBezTo>
                <a:lnTo>
                  <a:pt x="200" y="184"/>
                </a:lnTo>
                <a:close/>
                <a:moveTo>
                  <a:pt x="59" y="124"/>
                </a:moveTo>
                <a:cubicBezTo>
                  <a:pt x="149" y="124"/>
                  <a:pt x="149" y="124"/>
                  <a:pt x="149" y="124"/>
                </a:cubicBezTo>
                <a:cubicBezTo>
                  <a:pt x="149" y="135"/>
                  <a:pt x="149" y="135"/>
                  <a:pt x="149" y="135"/>
                </a:cubicBezTo>
                <a:cubicBezTo>
                  <a:pt x="59" y="135"/>
                  <a:pt x="59" y="135"/>
                  <a:pt x="59" y="135"/>
                </a:cubicBezTo>
                <a:lnTo>
                  <a:pt x="59" y="124"/>
                </a:lnTo>
                <a:close/>
                <a:moveTo>
                  <a:pt x="59" y="149"/>
                </a:moveTo>
                <a:cubicBezTo>
                  <a:pt x="149" y="149"/>
                  <a:pt x="149" y="149"/>
                  <a:pt x="149" y="149"/>
                </a:cubicBezTo>
                <a:cubicBezTo>
                  <a:pt x="149" y="160"/>
                  <a:pt x="149" y="160"/>
                  <a:pt x="149" y="160"/>
                </a:cubicBezTo>
                <a:cubicBezTo>
                  <a:pt x="59" y="160"/>
                  <a:pt x="59" y="160"/>
                  <a:pt x="59" y="160"/>
                </a:cubicBezTo>
                <a:lnTo>
                  <a:pt x="59" y="149"/>
                </a:lnTo>
                <a:close/>
                <a:moveTo>
                  <a:pt x="59" y="174"/>
                </a:moveTo>
                <a:cubicBezTo>
                  <a:pt x="125" y="174"/>
                  <a:pt x="125" y="174"/>
                  <a:pt x="125" y="174"/>
                </a:cubicBezTo>
                <a:cubicBezTo>
                  <a:pt x="125" y="185"/>
                  <a:pt x="125" y="185"/>
                  <a:pt x="125" y="185"/>
                </a:cubicBezTo>
                <a:cubicBezTo>
                  <a:pt x="59" y="185"/>
                  <a:pt x="59" y="185"/>
                  <a:pt x="59" y="185"/>
                </a:cubicBezTo>
                <a:lnTo>
                  <a:pt x="59" y="17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/>
          </a:p>
        </p:txBody>
      </p:sp>
      <p:sp>
        <p:nvSpPr>
          <p:cNvPr id="22" name="文本框 56"/>
          <p:cNvSpPr txBox="1"/>
          <p:nvPr/>
        </p:nvSpPr>
        <p:spPr>
          <a:xfrm>
            <a:off x="5409678" y="3181422"/>
            <a:ext cx="16539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1600" dirty="0">
                <a:solidFill>
                  <a:srgbClr val="176178"/>
                </a:solidFill>
              </a:rPr>
              <a:t>文字添加此处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620273" y="3591540"/>
            <a:ext cx="241372" cy="616340"/>
            <a:chOff x="7288213" y="1262063"/>
            <a:chExt cx="1023937" cy="2614610"/>
          </a:xfrm>
          <a:blipFill>
            <a:blip r:embed="rId3"/>
            <a:stretch>
              <a:fillRect/>
            </a:stretch>
          </a:blipFill>
        </p:grpSpPr>
        <p:sp>
          <p:nvSpPr>
            <p:cNvPr id="53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02434" y="3591540"/>
            <a:ext cx="241372" cy="616340"/>
            <a:chOff x="7288213" y="1262063"/>
            <a:chExt cx="1023937" cy="2614610"/>
          </a:xfrm>
          <a:blipFill>
            <a:blip r:embed="rId3"/>
            <a:stretch>
              <a:fillRect/>
            </a:stretch>
          </a:blipFill>
        </p:grpSpPr>
        <p:sp>
          <p:nvSpPr>
            <p:cNvPr id="51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384595" y="3591540"/>
            <a:ext cx="241372" cy="616340"/>
            <a:chOff x="7288213" y="1262063"/>
            <a:chExt cx="1023937" cy="2614610"/>
          </a:xfrm>
          <a:blipFill>
            <a:blip r:embed="rId3"/>
            <a:stretch>
              <a:fillRect/>
            </a:stretch>
          </a:blipFill>
        </p:grpSpPr>
        <p:sp>
          <p:nvSpPr>
            <p:cNvPr id="49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66756" y="3591540"/>
            <a:ext cx="241372" cy="616340"/>
            <a:chOff x="7288213" y="1262063"/>
            <a:chExt cx="1023937" cy="2614610"/>
          </a:xfrm>
          <a:blipFill>
            <a:blip r:embed="rId3"/>
            <a:stretch>
              <a:fillRect/>
            </a:stretch>
          </a:blipFill>
        </p:grpSpPr>
        <p:sp>
          <p:nvSpPr>
            <p:cNvPr id="47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48917" y="3591540"/>
            <a:ext cx="241372" cy="616340"/>
            <a:chOff x="7288213" y="1262063"/>
            <a:chExt cx="1023937" cy="2614610"/>
          </a:xfrm>
          <a:blipFill>
            <a:blip r:embed="rId3"/>
            <a:stretch>
              <a:fillRect/>
            </a:stretch>
          </a:blipFill>
        </p:grpSpPr>
        <p:sp>
          <p:nvSpPr>
            <p:cNvPr id="45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531078" y="3591540"/>
            <a:ext cx="241372" cy="607450"/>
            <a:chOff x="7288213" y="1262063"/>
            <a:chExt cx="1023937" cy="2576897"/>
          </a:xfrm>
          <a:blipFill>
            <a:blip r:embed="rId3"/>
            <a:stretch>
              <a:fillRect/>
            </a:stretch>
          </a:blipFill>
        </p:grpSpPr>
        <p:sp>
          <p:nvSpPr>
            <p:cNvPr id="43" name="Freeform 5"/>
            <p:cNvSpPr/>
            <p:nvPr/>
          </p:nvSpPr>
          <p:spPr bwMode="auto">
            <a:xfrm>
              <a:off x="7288213" y="1675198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13239" y="3591540"/>
            <a:ext cx="241372" cy="616340"/>
            <a:chOff x="7288213" y="1262063"/>
            <a:chExt cx="1023937" cy="2614610"/>
          </a:xfrm>
          <a:solidFill>
            <a:schemeClr val="bg1">
              <a:lumMod val="75000"/>
            </a:schemeClr>
          </a:solidFill>
        </p:grpSpPr>
        <p:sp>
          <p:nvSpPr>
            <p:cNvPr id="41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95400" y="3591540"/>
            <a:ext cx="241372" cy="616340"/>
            <a:chOff x="7288213" y="1262063"/>
            <a:chExt cx="1023937" cy="2614610"/>
          </a:xfrm>
          <a:solidFill>
            <a:schemeClr val="bg1">
              <a:lumMod val="75000"/>
            </a:schemeClr>
          </a:solidFill>
        </p:grpSpPr>
        <p:sp>
          <p:nvSpPr>
            <p:cNvPr id="39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677561" y="3591540"/>
            <a:ext cx="241372" cy="616340"/>
            <a:chOff x="7288213" y="1262063"/>
            <a:chExt cx="1023937" cy="2614610"/>
          </a:xfrm>
          <a:solidFill>
            <a:schemeClr val="bg1">
              <a:lumMod val="75000"/>
            </a:schemeClr>
          </a:solidFill>
        </p:grpSpPr>
        <p:sp>
          <p:nvSpPr>
            <p:cNvPr id="37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059726" y="3591540"/>
            <a:ext cx="241372" cy="616340"/>
            <a:chOff x="7288213" y="1262063"/>
            <a:chExt cx="1023937" cy="2614610"/>
          </a:xfrm>
          <a:solidFill>
            <a:schemeClr val="bg1">
              <a:lumMod val="75000"/>
            </a:schemeClr>
          </a:solidFill>
        </p:grpSpPr>
        <p:sp>
          <p:nvSpPr>
            <p:cNvPr id="35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791689" y="3545767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176178"/>
                </a:solidFill>
              </a:rPr>
              <a:t>60</a:t>
            </a:r>
            <a:r>
              <a:rPr lang="en-US" altLang="zh-CN" sz="2400" b="1" dirty="0">
                <a:solidFill>
                  <a:srgbClr val="176178"/>
                </a:solidFill>
              </a:rPr>
              <a:t>%</a:t>
            </a:r>
          </a:p>
        </p:txBody>
      </p:sp>
      <p:sp>
        <p:nvSpPr>
          <p:cNvPr id="23" name="文本框 56"/>
          <p:cNvSpPr txBox="1"/>
          <p:nvPr/>
        </p:nvSpPr>
        <p:spPr>
          <a:xfrm>
            <a:off x="5409678" y="4364341"/>
            <a:ext cx="16539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1600" dirty="0">
                <a:solidFill>
                  <a:srgbClr val="176178"/>
                </a:solidFill>
              </a:rPr>
              <a:t>文字添加此处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5619638" y="4768032"/>
            <a:ext cx="242007" cy="616975"/>
            <a:chOff x="7285519" y="1262063"/>
            <a:chExt cx="1026631" cy="2617306"/>
          </a:xfrm>
          <a:solidFill>
            <a:schemeClr val="accent6"/>
          </a:solidFill>
        </p:grpSpPr>
        <p:sp>
          <p:nvSpPr>
            <p:cNvPr id="84" name="Freeform 5"/>
            <p:cNvSpPr/>
            <p:nvPr/>
          </p:nvSpPr>
          <p:spPr bwMode="auto">
            <a:xfrm>
              <a:off x="7288213" y="1712911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85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5" cy="412749"/>
            </a:xfrm>
            <a:prstGeom prst="ellipse">
              <a:avLst/>
            </a:pr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94" name="Freeform 5"/>
            <p:cNvSpPr/>
            <p:nvPr/>
          </p:nvSpPr>
          <p:spPr bwMode="auto">
            <a:xfrm>
              <a:off x="7285519" y="1715605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001165" y="4768032"/>
            <a:ext cx="242641" cy="616975"/>
            <a:chOff x="7282825" y="1262063"/>
            <a:chExt cx="1029320" cy="2617306"/>
          </a:xfrm>
          <a:solidFill>
            <a:schemeClr val="accent6"/>
          </a:solidFill>
        </p:grpSpPr>
        <p:sp>
          <p:nvSpPr>
            <p:cNvPr id="82" name="Freeform 5"/>
            <p:cNvSpPr/>
            <p:nvPr/>
          </p:nvSpPr>
          <p:spPr bwMode="auto">
            <a:xfrm>
              <a:off x="7288208" y="1712911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7596184" y="1262063"/>
              <a:ext cx="407985" cy="412749"/>
            </a:xfrm>
            <a:prstGeom prst="ellipse">
              <a:avLst/>
            </a:pr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95" name="Freeform 5"/>
            <p:cNvSpPr/>
            <p:nvPr/>
          </p:nvSpPr>
          <p:spPr bwMode="auto">
            <a:xfrm>
              <a:off x="7282825" y="1715605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83960" y="4768032"/>
            <a:ext cx="242007" cy="616975"/>
            <a:chOff x="7285519" y="1262063"/>
            <a:chExt cx="1026631" cy="2617306"/>
          </a:xfrm>
          <a:solidFill>
            <a:schemeClr val="accent6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7288213" y="1712911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5" cy="412749"/>
            </a:xfrm>
            <a:prstGeom prst="ellipse">
              <a:avLst/>
            </a:pr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96" name="Freeform 5"/>
            <p:cNvSpPr/>
            <p:nvPr/>
          </p:nvSpPr>
          <p:spPr bwMode="auto">
            <a:xfrm>
              <a:off x="7285519" y="1715605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766121" y="4768032"/>
            <a:ext cx="242007" cy="616975"/>
            <a:chOff x="7285519" y="1262063"/>
            <a:chExt cx="1026631" cy="2617306"/>
          </a:xfrm>
          <a:solidFill>
            <a:schemeClr val="accent6"/>
          </a:solidFill>
        </p:grpSpPr>
        <p:sp>
          <p:nvSpPr>
            <p:cNvPr id="78" name="Freeform 5"/>
            <p:cNvSpPr/>
            <p:nvPr/>
          </p:nvSpPr>
          <p:spPr bwMode="auto">
            <a:xfrm>
              <a:off x="7288213" y="1712911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5" cy="412749"/>
            </a:xfrm>
            <a:prstGeom prst="ellipse">
              <a:avLst/>
            </a:pr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97" name="Freeform 5"/>
            <p:cNvSpPr/>
            <p:nvPr/>
          </p:nvSpPr>
          <p:spPr bwMode="auto">
            <a:xfrm>
              <a:off x="7285519" y="1715605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148282" y="4768032"/>
            <a:ext cx="242007" cy="616975"/>
            <a:chOff x="7285519" y="1262063"/>
            <a:chExt cx="1026631" cy="2617306"/>
          </a:xfrm>
          <a:solidFill>
            <a:schemeClr val="accent6"/>
          </a:solidFill>
        </p:grpSpPr>
        <p:sp>
          <p:nvSpPr>
            <p:cNvPr id="76" name="Freeform 5"/>
            <p:cNvSpPr/>
            <p:nvPr/>
          </p:nvSpPr>
          <p:spPr bwMode="auto">
            <a:xfrm>
              <a:off x="7288213" y="1712911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5" cy="412749"/>
            </a:xfrm>
            <a:prstGeom prst="ellipse">
              <a:avLst/>
            </a:pr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98" name="Freeform 5"/>
            <p:cNvSpPr/>
            <p:nvPr/>
          </p:nvSpPr>
          <p:spPr bwMode="auto">
            <a:xfrm>
              <a:off x="7285519" y="1715605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529809" y="4768032"/>
            <a:ext cx="242641" cy="616975"/>
            <a:chOff x="7282825" y="1262063"/>
            <a:chExt cx="1029320" cy="2617306"/>
          </a:xfrm>
          <a:solidFill>
            <a:schemeClr val="accent6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7288208" y="1712911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7596184" y="1262063"/>
              <a:ext cx="407985" cy="412749"/>
            </a:xfrm>
            <a:prstGeom prst="ellipse">
              <a:avLst/>
            </a:pr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99" name="Freeform 5"/>
            <p:cNvSpPr/>
            <p:nvPr/>
          </p:nvSpPr>
          <p:spPr bwMode="auto">
            <a:xfrm>
              <a:off x="7282825" y="1715605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11970" y="4768032"/>
            <a:ext cx="242641" cy="616975"/>
            <a:chOff x="7282825" y="1262063"/>
            <a:chExt cx="1029320" cy="2617306"/>
          </a:xfrm>
          <a:solidFill>
            <a:schemeClr val="accent6"/>
          </a:solidFill>
        </p:grpSpPr>
        <p:sp>
          <p:nvSpPr>
            <p:cNvPr id="72" name="Freeform 5"/>
            <p:cNvSpPr/>
            <p:nvPr/>
          </p:nvSpPr>
          <p:spPr bwMode="auto">
            <a:xfrm>
              <a:off x="7288208" y="1712911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>
              <a:off x="7596184" y="1262063"/>
              <a:ext cx="407985" cy="412749"/>
            </a:xfrm>
            <a:prstGeom prst="ellipse">
              <a:avLst/>
            </a:pr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102" name="Freeform 5"/>
            <p:cNvSpPr/>
            <p:nvPr/>
          </p:nvSpPr>
          <p:spPr bwMode="auto">
            <a:xfrm>
              <a:off x="7282825" y="1715605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294131" y="4768032"/>
            <a:ext cx="242641" cy="616975"/>
            <a:chOff x="7282825" y="1262063"/>
            <a:chExt cx="1029320" cy="2617306"/>
          </a:xfrm>
          <a:solidFill>
            <a:schemeClr val="accent6"/>
          </a:solidFill>
        </p:grpSpPr>
        <p:sp>
          <p:nvSpPr>
            <p:cNvPr id="70" name="Freeform 5"/>
            <p:cNvSpPr/>
            <p:nvPr/>
          </p:nvSpPr>
          <p:spPr bwMode="auto">
            <a:xfrm>
              <a:off x="7288208" y="1712911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7596184" y="1262063"/>
              <a:ext cx="407985" cy="412749"/>
            </a:xfrm>
            <a:prstGeom prst="ellipse">
              <a:avLst/>
            </a:pr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103" name="Freeform 5"/>
            <p:cNvSpPr/>
            <p:nvPr/>
          </p:nvSpPr>
          <p:spPr bwMode="auto">
            <a:xfrm>
              <a:off x="7282825" y="1715605"/>
              <a:ext cx="1023937" cy="2163764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677561" y="4768032"/>
            <a:ext cx="241372" cy="616340"/>
            <a:chOff x="7288213" y="1262063"/>
            <a:chExt cx="1023937" cy="2614610"/>
          </a:xfrm>
          <a:solidFill>
            <a:schemeClr val="bg1">
              <a:lumMod val="75000"/>
            </a:schemeClr>
          </a:solidFill>
        </p:grpSpPr>
        <p:sp>
          <p:nvSpPr>
            <p:cNvPr id="68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059726" y="4768032"/>
            <a:ext cx="241372" cy="616340"/>
            <a:chOff x="7288213" y="1262063"/>
            <a:chExt cx="1023937" cy="2614610"/>
          </a:xfrm>
          <a:solidFill>
            <a:schemeClr val="bg1">
              <a:lumMod val="75000"/>
            </a:schemeClr>
          </a:solidFill>
        </p:grpSpPr>
        <p:sp>
          <p:nvSpPr>
            <p:cNvPr id="66" name="Freeform 5"/>
            <p:cNvSpPr/>
            <p:nvPr/>
          </p:nvSpPr>
          <p:spPr bwMode="auto">
            <a:xfrm>
              <a:off x="7288213" y="1712911"/>
              <a:ext cx="1023937" cy="2163762"/>
            </a:xfrm>
            <a:custGeom>
              <a:avLst/>
              <a:gdLst>
                <a:gd name="T0" fmla="*/ 207 w 273"/>
                <a:gd name="T1" fmla="*/ 0 h 577"/>
                <a:gd name="T2" fmla="*/ 70 w 273"/>
                <a:gd name="T3" fmla="*/ 0 h 577"/>
                <a:gd name="T4" fmla="*/ 0 w 273"/>
                <a:gd name="T5" fmla="*/ 56 h 577"/>
                <a:gd name="T6" fmla="*/ 0 w 273"/>
                <a:gd name="T7" fmla="*/ 58 h 577"/>
                <a:gd name="T8" fmla="*/ 0 w 273"/>
                <a:gd name="T9" fmla="*/ 67 h 577"/>
                <a:gd name="T10" fmla="*/ 0 w 273"/>
                <a:gd name="T11" fmla="*/ 259 h 577"/>
                <a:gd name="T12" fmla="*/ 23 w 273"/>
                <a:gd name="T13" fmla="*/ 282 h 577"/>
                <a:gd name="T14" fmla="*/ 45 w 273"/>
                <a:gd name="T15" fmla="*/ 259 h 577"/>
                <a:gd name="T16" fmla="*/ 45 w 273"/>
                <a:gd name="T17" fmla="*/ 93 h 577"/>
                <a:gd name="T18" fmla="*/ 65 w 273"/>
                <a:gd name="T19" fmla="*/ 93 h 577"/>
                <a:gd name="T20" fmla="*/ 65 w 273"/>
                <a:gd name="T21" fmla="*/ 252 h 577"/>
                <a:gd name="T22" fmla="*/ 65 w 273"/>
                <a:gd name="T23" fmla="*/ 259 h 577"/>
                <a:gd name="T24" fmla="*/ 65 w 273"/>
                <a:gd name="T25" fmla="*/ 543 h 577"/>
                <a:gd name="T26" fmla="*/ 97 w 273"/>
                <a:gd name="T27" fmla="*/ 577 h 577"/>
                <a:gd name="T28" fmla="*/ 128 w 273"/>
                <a:gd name="T29" fmla="*/ 543 h 577"/>
                <a:gd name="T30" fmla="*/ 128 w 273"/>
                <a:gd name="T31" fmla="*/ 292 h 577"/>
                <a:gd name="T32" fmla="*/ 144 w 273"/>
                <a:gd name="T33" fmla="*/ 292 h 577"/>
                <a:gd name="T34" fmla="*/ 144 w 273"/>
                <a:gd name="T35" fmla="*/ 543 h 577"/>
                <a:gd name="T36" fmla="*/ 176 w 273"/>
                <a:gd name="T37" fmla="*/ 577 h 577"/>
                <a:gd name="T38" fmla="*/ 207 w 273"/>
                <a:gd name="T39" fmla="*/ 543 h 577"/>
                <a:gd name="T40" fmla="*/ 207 w 273"/>
                <a:gd name="T41" fmla="*/ 252 h 577"/>
                <a:gd name="T42" fmla="*/ 207 w 273"/>
                <a:gd name="T43" fmla="*/ 250 h 577"/>
                <a:gd name="T44" fmla="*/ 207 w 273"/>
                <a:gd name="T45" fmla="*/ 93 h 577"/>
                <a:gd name="T46" fmla="*/ 225 w 273"/>
                <a:gd name="T47" fmla="*/ 93 h 577"/>
                <a:gd name="T48" fmla="*/ 225 w 273"/>
                <a:gd name="T49" fmla="*/ 259 h 577"/>
                <a:gd name="T50" fmla="*/ 249 w 273"/>
                <a:gd name="T51" fmla="*/ 282 h 577"/>
                <a:gd name="T52" fmla="*/ 273 w 273"/>
                <a:gd name="T53" fmla="*/ 259 h 577"/>
                <a:gd name="T54" fmla="*/ 273 w 273"/>
                <a:gd name="T55" fmla="*/ 67 h 577"/>
                <a:gd name="T56" fmla="*/ 273 w 273"/>
                <a:gd name="T57" fmla="*/ 58 h 577"/>
                <a:gd name="T58" fmla="*/ 273 w 273"/>
                <a:gd name="T59" fmla="*/ 54 h 577"/>
                <a:gd name="T60" fmla="*/ 207 w 273"/>
                <a:gd name="T61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577">
                  <a:moveTo>
                    <a:pt x="20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9" y="1"/>
                    <a:pt x="0" y="42"/>
                    <a:pt x="0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2"/>
                    <a:pt x="10" y="282"/>
                    <a:pt x="23" y="282"/>
                  </a:cubicBezTo>
                  <a:cubicBezTo>
                    <a:pt x="35" y="282"/>
                    <a:pt x="45" y="272"/>
                    <a:pt x="45" y="259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252"/>
                    <a:pt x="65" y="252"/>
                    <a:pt x="65" y="252"/>
                  </a:cubicBezTo>
                  <a:cubicBezTo>
                    <a:pt x="65" y="255"/>
                    <a:pt x="65" y="257"/>
                    <a:pt x="65" y="259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62"/>
                    <a:pt x="79" y="577"/>
                    <a:pt x="97" y="577"/>
                  </a:cubicBezTo>
                  <a:cubicBezTo>
                    <a:pt x="114" y="577"/>
                    <a:pt x="128" y="562"/>
                    <a:pt x="128" y="543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543"/>
                    <a:pt x="144" y="543"/>
                    <a:pt x="144" y="543"/>
                  </a:cubicBezTo>
                  <a:cubicBezTo>
                    <a:pt x="144" y="562"/>
                    <a:pt x="158" y="577"/>
                    <a:pt x="176" y="577"/>
                  </a:cubicBezTo>
                  <a:cubicBezTo>
                    <a:pt x="193" y="577"/>
                    <a:pt x="207" y="562"/>
                    <a:pt x="207" y="543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259"/>
                    <a:pt x="225" y="259"/>
                    <a:pt x="225" y="259"/>
                  </a:cubicBezTo>
                  <a:cubicBezTo>
                    <a:pt x="225" y="272"/>
                    <a:pt x="235" y="282"/>
                    <a:pt x="249" y="282"/>
                  </a:cubicBezTo>
                  <a:cubicBezTo>
                    <a:pt x="262" y="282"/>
                    <a:pt x="273" y="272"/>
                    <a:pt x="273" y="259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3" y="58"/>
                    <a:pt x="273" y="58"/>
                    <a:pt x="273" y="58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36"/>
                    <a:pt x="251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  <p:sp>
          <p:nvSpPr>
            <p:cNvPr id="67" name="Oval 6"/>
            <p:cNvSpPr>
              <a:spLocks noChangeArrowheads="1"/>
            </p:cNvSpPr>
            <p:nvPr/>
          </p:nvSpPr>
          <p:spPr bwMode="auto">
            <a:xfrm>
              <a:off x="7596189" y="1262063"/>
              <a:ext cx="407989" cy="412749"/>
            </a:xfrm>
            <a:prstGeom prst="ellipse">
              <a:avLst/>
            </a:prstGeom>
            <a:grpFill/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60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9791689" y="4722259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176178"/>
                </a:solidFill>
              </a:rPr>
              <a:t>80</a:t>
            </a:r>
            <a:r>
              <a:rPr lang="en-US" altLang="zh-CN" sz="2400" b="1" dirty="0">
                <a:solidFill>
                  <a:srgbClr val="176178"/>
                </a:solidFill>
              </a:rPr>
              <a:t>%</a:t>
            </a:r>
          </a:p>
        </p:txBody>
      </p:sp>
      <p:cxnSp>
        <p:nvCxnSpPr>
          <p:cNvPr id="92" name="直接连接符 91"/>
          <p:cNvCxnSpPr/>
          <p:nvPr/>
        </p:nvCxnSpPr>
        <p:spPr>
          <a:xfrm>
            <a:off x="5479558" y="3011015"/>
            <a:ext cx="5340842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矩形 92"/>
          <p:cNvSpPr/>
          <p:nvPr/>
        </p:nvSpPr>
        <p:spPr>
          <a:xfrm>
            <a:off x="5409678" y="1992935"/>
            <a:ext cx="5410721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PNG…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933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PPT彼岸天：ID 8661124库_Arrow: Bent 1"/>
          <p:cNvSpPr/>
          <p:nvPr>
            <p:custDataLst>
              <p:tags r:id="rId1"/>
            </p:custDataLst>
          </p:nvPr>
        </p:nvSpPr>
        <p:spPr>
          <a:xfrm flipH="1">
            <a:off x="4766202" y="1890306"/>
            <a:ext cx="1638079" cy="5024372"/>
          </a:xfrm>
          <a:prstGeom prst="bentArrow">
            <a:avLst>
              <a:gd name="adj1" fmla="val 13613"/>
              <a:gd name="adj2" fmla="val 19433"/>
              <a:gd name="adj3" fmla="val 25000"/>
              <a:gd name="adj4" fmla="val 43750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千图PPT彼岸天：ID 8661124库_Arrow: Bent 2"/>
          <p:cNvSpPr/>
          <p:nvPr>
            <p:custDataLst>
              <p:tags r:id="rId2"/>
            </p:custDataLst>
          </p:nvPr>
        </p:nvSpPr>
        <p:spPr>
          <a:xfrm flipH="1">
            <a:off x="4083410" y="4895162"/>
            <a:ext cx="1638079" cy="5024372"/>
          </a:xfrm>
          <a:prstGeom prst="bentArrow">
            <a:avLst>
              <a:gd name="adj1" fmla="val 13613"/>
              <a:gd name="adj2" fmla="val 19433"/>
              <a:gd name="adj3" fmla="val 25000"/>
              <a:gd name="adj4" fmla="val 437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千图PPT彼岸天：ID 8661124库_Arrow: Bent 3"/>
          <p:cNvSpPr/>
          <p:nvPr>
            <p:custDataLst>
              <p:tags r:id="rId3"/>
            </p:custDataLst>
          </p:nvPr>
        </p:nvSpPr>
        <p:spPr>
          <a:xfrm>
            <a:off x="5823294" y="2786671"/>
            <a:ext cx="3274855" cy="4836560"/>
          </a:xfrm>
          <a:prstGeom prst="bentArrow">
            <a:avLst>
              <a:gd name="adj1" fmla="val 7011"/>
              <a:gd name="adj2" fmla="val 9487"/>
              <a:gd name="adj3" fmla="val 13346"/>
              <a:gd name="adj4" fmla="val 2526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千图PPT彼岸天：ID 8661124库_Arrow: Bent 4"/>
          <p:cNvSpPr/>
          <p:nvPr>
            <p:custDataLst>
              <p:tags r:id="rId4"/>
            </p:custDataLst>
          </p:nvPr>
        </p:nvSpPr>
        <p:spPr>
          <a:xfrm flipH="1">
            <a:off x="3067494" y="3393640"/>
            <a:ext cx="4027164" cy="4836560"/>
          </a:xfrm>
          <a:prstGeom prst="bentArrow">
            <a:avLst>
              <a:gd name="adj1" fmla="val 5776"/>
              <a:gd name="adj2" fmla="val 9487"/>
              <a:gd name="adj3" fmla="val 13346"/>
              <a:gd name="adj4" fmla="val 25264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千图PPT彼岸天：ID 8661124库_Arrow: Bent 5"/>
          <p:cNvSpPr/>
          <p:nvPr>
            <p:custDataLst>
              <p:tags r:id="rId5"/>
            </p:custDataLst>
          </p:nvPr>
        </p:nvSpPr>
        <p:spPr>
          <a:xfrm>
            <a:off x="6520431" y="4347874"/>
            <a:ext cx="1638079" cy="5024372"/>
          </a:xfrm>
          <a:prstGeom prst="bentArrow">
            <a:avLst>
              <a:gd name="adj1" fmla="val 13613"/>
              <a:gd name="adj2" fmla="val 19433"/>
              <a:gd name="adj3" fmla="val 25000"/>
              <a:gd name="adj4" fmla="val 43750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TextBox 20"/>
          <p:cNvSpPr txBox="1"/>
          <p:nvPr/>
        </p:nvSpPr>
        <p:spPr bwMode="auto">
          <a:xfrm>
            <a:off x="2156089" y="2060016"/>
            <a:ext cx="2151627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1956000" y="1626195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273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  <a:endParaRPr lang="zh-CN" altLang="en-US" sz="2273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Arial" panose="020B0604020202020204"/>
            </a:endParaRPr>
          </a:p>
        </p:txBody>
      </p:sp>
      <p:sp>
        <p:nvSpPr>
          <p:cNvPr id="33" name="TextBox 20"/>
          <p:cNvSpPr txBox="1"/>
          <p:nvPr/>
        </p:nvSpPr>
        <p:spPr bwMode="auto">
          <a:xfrm>
            <a:off x="738614" y="3658948"/>
            <a:ext cx="2151627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538525" y="3225127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36" name="TextBox 20"/>
          <p:cNvSpPr txBox="1"/>
          <p:nvPr/>
        </p:nvSpPr>
        <p:spPr bwMode="auto">
          <a:xfrm>
            <a:off x="1727074" y="5108548"/>
            <a:ext cx="2151627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1526985" y="4674727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39" name="TextBox 20"/>
          <p:cNvSpPr txBox="1"/>
          <p:nvPr/>
        </p:nvSpPr>
        <p:spPr bwMode="auto">
          <a:xfrm>
            <a:off x="8960705" y="3073077"/>
            <a:ext cx="2151627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TextBox 19"/>
          <p:cNvSpPr txBox="1">
            <a:spLocks noChangeArrowheads="1"/>
          </p:cNvSpPr>
          <p:nvPr/>
        </p:nvSpPr>
        <p:spPr bwMode="auto">
          <a:xfrm>
            <a:off x="8760616" y="2639256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42" name="TextBox 20"/>
          <p:cNvSpPr txBox="1"/>
          <p:nvPr/>
        </p:nvSpPr>
        <p:spPr bwMode="auto">
          <a:xfrm>
            <a:off x="8141185" y="4817569"/>
            <a:ext cx="2151627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7941096" y="4383748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3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36345" y="4254028"/>
            <a:ext cx="5119311" cy="52322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在此单击添加您的标题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6738" y="2038037"/>
            <a:ext cx="84185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effectLst>
                  <a:outerShdw blurRad="50800" dist="38100" algn="tl" rotWithShape="0">
                    <a:prstClr val="black">
                      <a:alpha val="90000"/>
                    </a:prstClr>
                  </a:outerShdw>
                </a:effectLst>
                <a:latin typeface="+mj-lt"/>
              </a:rPr>
              <a:t>PART.02</a:t>
            </a:r>
            <a:endParaRPr lang="en-US" altLang="zh-CN" sz="8000" dirty="0">
              <a:solidFill>
                <a:schemeClr val="bg1"/>
              </a:solidFill>
              <a:effectLst>
                <a:outerShdw blurRad="50800" dist="38100" algn="tl" rotWithShape="0">
                  <a:prstClr val="black">
                    <a:alpha val="90000"/>
                  </a:prstClr>
                </a:outerShdw>
              </a:effectLst>
              <a:latin typeface="+mj-lt"/>
            </a:endParaRPr>
          </a:p>
        </p:txBody>
      </p:sp>
      <p:sp useBgFill="1">
        <p:nvSpPr>
          <p:cNvPr id="9" name="文本框 8"/>
          <p:cNvSpPr txBox="1"/>
          <p:nvPr/>
        </p:nvSpPr>
        <p:spPr>
          <a:xfrm>
            <a:off x="2162979" y="3122025"/>
            <a:ext cx="7866043" cy="30284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THE USER CAN DEMONSTRATE ON A PROJECTOR OR COMPUTER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7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 bwMode="auto">
          <a:xfrm>
            <a:off x="3798097" y="1512301"/>
            <a:ext cx="988717" cy="1092382"/>
          </a:xfrm>
          <a:custGeom>
            <a:avLst/>
            <a:gdLst>
              <a:gd name="T0" fmla="*/ 80 w 557"/>
              <a:gd name="T1" fmla="*/ 0 h 617"/>
              <a:gd name="T2" fmla="*/ 477 w 557"/>
              <a:gd name="T3" fmla="*/ 0 h 617"/>
              <a:gd name="T4" fmla="*/ 557 w 557"/>
              <a:gd name="T5" fmla="*/ 80 h 617"/>
              <a:gd name="T6" fmla="*/ 557 w 557"/>
              <a:gd name="T7" fmla="*/ 477 h 617"/>
              <a:gd name="T8" fmla="*/ 477 w 557"/>
              <a:gd name="T9" fmla="*/ 557 h 617"/>
              <a:gd name="T10" fmla="*/ 394 w 557"/>
              <a:gd name="T11" fmla="*/ 557 h 617"/>
              <a:gd name="T12" fmla="*/ 310 w 557"/>
              <a:gd name="T13" fmla="*/ 563 h 617"/>
              <a:gd name="T14" fmla="*/ 309 w 557"/>
              <a:gd name="T15" fmla="*/ 565 h 617"/>
              <a:gd name="T16" fmla="*/ 306 w 557"/>
              <a:gd name="T17" fmla="*/ 569 h 617"/>
              <a:gd name="T18" fmla="*/ 302 w 557"/>
              <a:gd name="T19" fmla="*/ 577 h 617"/>
              <a:gd name="T20" fmla="*/ 302 w 557"/>
              <a:gd name="T21" fmla="*/ 577 h 617"/>
              <a:gd name="T22" fmla="*/ 292 w 557"/>
              <a:gd name="T23" fmla="*/ 593 h 617"/>
              <a:gd name="T24" fmla="*/ 292 w 557"/>
              <a:gd name="T25" fmla="*/ 593 h 617"/>
              <a:gd name="T26" fmla="*/ 279 w 557"/>
              <a:gd name="T27" fmla="*/ 617 h 617"/>
              <a:gd name="T28" fmla="*/ 265 w 557"/>
              <a:gd name="T29" fmla="*/ 593 h 617"/>
              <a:gd name="T30" fmla="*/ 260 w 557"/>
              <a:gd name="T31" fmla="*/ 586 h 617"/>
              <a:gd name="T32" fmla="*/ 255 w 557"/>
              <a:gd name="T33" fmla="*/ 576 h 617"/>
              <a:gd name="T34" fmla="*/ 251 w 557"/>
              <a:gd name="T35" fmla="*/ 570 h 617"/>
              <a:gd name="T36" fmla="*/ 251 w 557"/>
              <a:gd name="T37" fmla="*/ 569 h 617"/>
              <a:gd name="T38" fmla="*/ 250 w 557"/>
              <a:gd name="T39" fmla="*/ 568 h 617"/>
              <a:gd name="T40" fmla="*/ 249 w 557"/>
              <a:gd name="T41" fmla="*/ 566 h 617"/>
              <a:gd name="T42" fmla="*/ 247 w 557"/>
              <a:gd name="T43" fmla="*/ 563 h 617"/>
              <a:gd name="T44" fmla="*/ 163 w 557"/>
              <a:gd name="T45" fmla="*/ 557 h 617"/>
              <a:gd name="T46" fmla="*/ 80 w 557"/>
              <a:gd name="T47" fmla="*/ 557 h 617"/>
              <a:gd name="T48" fmla="*/ 0 w 557"/>
              <a:gd name="T49" fmla="*/ 477 h 617"/>
              <a:gd name="T50" fmla="*/ 0 w 557"/>
              <a:gd name="T51" fmla="*/ 80 h 617"/>
              <a:gd name="T52" fmla="*/ 80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80" y="0"/>
                </a:moveTo>
                <a:cubicBezTo>
                  <a:pt x="477" y="0"/>
                  <a:pt x="477" y="0"/>
                  <a:pt x="477" y="0"/>
                </a:cubicBezTo>
                <a:cubicBezTo>
                  <a:pt x="521" y="0"/>
                  <a:pt x="557" y="36"/>
                  <a:pt x="557" y="80"/>
                </a:cubicBezTo>
                <a:cubicBezTo>
                  <a:pt x="557" y="477"/>
                  <a:pt x="557" y="477"/>
                  <a:pt x="557" y="477"/>
                </a:cubicBezTo>
                <a:cubicBezTo>
                  <a:pt x="557" y="521"/>
                  <a:pt x="521" y="557"/>
                  <a:pt x="477" y="557"/>
                </a:cubicBezTo>
                <a:cubicBezTo>
                  <a:pt x="394" y="557"/>
                  <a:pt x="394" y="557"/>
                  <a:pt x="394" y="557"/>
                </a:cubicBezTo>
                <a:cubicBezTo>
                  <a:pt x="350" y="557"/>
                  <a:pt x="312" y="560"/>
                  <a:pt x="310" y="563"/>
                </a:cubicBezTo>
                <a:cubicBezTo>
                  <a:pt x="310" y="563"/>
                  <a:pt x="309" y="564"/>
                  <a:pt x="309" y="565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299" y="582"/>
                  <a:pt x="296" y="588"/>
                  <a:pt x="292" y="593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79" y="617"/>
                  <a:pt x="279" y="617"/>
                  <a:pt x="279" y="617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60" y="586"/>
                  <a:pt x="260" y="586"/>
                  <a:pt x="260" y="58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3" y="574"/>
                  <a:pt x="252" y="572"/>
                  <a:pt x="251" y="570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0" y="568"/>
                  <a:pt x="250" y="568"/>
                  <a:pt x="250" y="568"/>
                </a:cubicBezTo>
                <a:cubicBezTo>
                  <a:pt x="250" y="567"/>
                  <a:pt x="249" y="566"/>
                  <a:pt x="249" y="566"/>
                </a:cubicBezTo>
                <a:cubicBezTo>
                  <a:pt x="247" y="563"/>
                  <a:pt x="247" y="563"/>
                  <a:pt x="247" y="563"/>
                </a:cubicBezTo>
                <a:cubicBezTo>
                  <a:pt x="245" y="560"/>
                  <a:pt x="207" y="557"/>
                  <a:pt x="163" y="557"/>
                </a:cubicBezTo>
                <a:cubicBezTo>
                  <a:pt x="80" y="557"/>
                  <a:pt x="80" y="557"/>
                  <a:pt x="80" y="557"/>
                </a:cubicBezTo>
                <a:cubicBezTo>
                  <a:pt x="36" y="557"/>
                  <a:pt x="0" y="521"/>
                  <a:pt x="0" y="477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216000" anchor="ctr" anchorCtr="1" compatLnSpc="1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9" name="任意多边形: 形状 18"/>
          <p:cNvSpPr/>
          <p:nvPr/>
        </p:nvSpPr>
        <p:spPr bwMode="auto">
          <a:xfrm>
            <a:off x="3798097" y="1512301"/>
            <a:ext cx="2224891" cy="2107851"/>
          </a:xfrm>
          <a:custGeom>
            <a:avLst/>
            <a:gdLst>
              <a:gd name="T0" fmla="*/ 712 w 1254"/>
              <a:gd name="T1" fmla="*/ 1190 h 1190"/>
              <a:gd name="T2" fmla="*/ 713 w 1254"/>
              <a:gd name="T3" fmla="*/ 1190 h 1190"/>
              <a:gd name="T4" fmla="*/ 1110 w 1254"/>
              <a:gd name="T5" fmla="*/ 1190 h 1190"/>
              <a:gd name="T6" fmla="*/ 1190 w 1254"/>
              <a:gd name="T7" fmla="*/ 1110 h 1190"/>
              <a:gd name="T8" fmla="*/ 1190 w 1254"/>
              <a:gd name="T9" fmla="*/ 712 h 1190"/>
              <a:gd name="T10" fmla="*/ 1198 w 1254"/>
              <a:gd name="T11" fmla="*/ 628 h 1190"/>
              <a:gd name="T12" fmla="*/ 1211 w 1254"/>
              <a:gd name="T13" fmla="*/ 620 h 1190"/>
              <a:gd name="T14" fmla="*/ 1254 w 1254"/>
              <a:gd name="T15" fmla="*/ 595 h 1190"/>
              <a:gd name="T16" fmla="*/ 1211 w 1254"/>
              <a:gd name="T17" fmla="*/ 570 h 1190"/>
              <a:gd name="T18" fmla="*/ 1198 w 1254"/>
              <a:gd name="T19" fmla="*/ 562 h 1190"/>
              <a:gd name="T20" fmla="*/ 1190 w 1254"/>
              <a:gd name="T21" fmla="*/ 478 h 1190"/>
              <a:gd name="T22" fmla="*/ 1190 w 1254"/>
              <a:gd name="T23" fmla="*/ 80 h 1190"/>
              <a:gd name="T24" fmla="*/ 1190 w 1254"/>
              <a:gd name="T25" fmla="*/ 80 h 1190"/>
              <a:gd name="T26" fmla="*/ 1132 w 1254"/>
              <a:gd name="T27" fmla="*/ 4 h 1190"/>
              <a:gd name="T28" fmla="*/ 1126 w 1254"/>
              <a:gd name="T29" fmla="*/ 2 h 1190"/>
              <a:gd name="T30" fmla="*/ 1110 w 1254"/>
              <a:gd name="T31" fmla="*/ 0 h 1190"/>
              <a:gd name="T32" fmla="*/ 714 w 1254"/>
              <a:gd name="T33" fmla="*/ 0 h 1190"/>
              <a:gd name="T34" fmla="*/ 634 w 1254"/>
              <a:gd name="T35" fmla="*/ 80 h 1190"/>
              <a:gd name="T36" fmla="*/ 634 w 1254"/>
              <a:gd name="T37" fmla="*/ 554 h 1190"/>
              <a:gd name="T38" fmla="*/ 623 w 1254"/>
              <a:gd name="T39" fmla="*/ 595 h 1190"/>
              <a:gd name="T40" fmla="*/ 554 w 1254"/>
              <a:gd name="T41" fmla="*/ 634 h 1190"/>
              <a:gd name="T42" fmla="*/ 80 w 1254"/>
              <a:gd name="T43" fmla="*/ 634 h 1190"/>
              <a:gd name="T44" fmla="*/ 0 w 1254"/>
              <a:gd name="T45" fmla="*/ 714 h 1190"/>
              <a:gd name="T46" fmla="*/ 0 w 1254"/>
              <a:gd name="T47" fmla="*/ 1110 h 1190"/>
              <a:gd name="T48" fmla="*/ 80 w 1254"/>
              <a:gd name="T49" fmla="*/ 1190 h 1190"/>
              <a:gd name="T50" fmla="*/ 478 w 1254"/>
              <a:gd name="T51" fmla="*/ 1190 h 1190"/>
              <a:gd name="T52" fmla="*/ 712 w 1254"/>
              <a:gd name="T53" fmla="*/ 119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712" y="1190"/>
                </a:moveTo>
                <a:cubicBezTo>
                  <a:pt x="713" y="1190"/>
                  <a:pt x="713" y="1190"/>
                  <a:pt x="713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2"/>
                  <a:pt x="1190" y="712"/>
                  <a:pt x="1190" y="712"/>
                </a:cubicBezTo>
                <a:cubicBezTo>
                  <a:pt x="1190" y="668"/>
                  <a:pt x="1193" y="630"/>
                  <a:pt x="1198" y="628"/>
                </a:cubicBezTo>
                <a:cubicBezTo>
                  <a:pt x="1200" y="626"/>
                  <a:pt x="1205" y="624"/>
                  <a:pt x="1211" y="620"/>
                </a:cubicBezTo>
                <a:cubicBezTo>
                  <a:pt x="1254" y="595"/>
                  <a:pt x="1254" y="595"/>
                  <a:pt x="1254" y="595"/>
                </a:cubicBezTo>
                <a:cubicBezTo>
                  <a:pt x="1211" y="570"/>
                  <a:pt x="1211" y="570"/>
                  <a:pt x="1211" y="570"/>
                </a:cubicBezTo>
                <a:cubicBezTo>
                  <a:pt x="1205" y="566"/>
                  <a:pt x="1200" y="564"/>
                  <a:pt x="1198" y="562"/>
                </a:cubicBezTo>
                <a:cubicBezTo>
                  <a:pt x="1193" y="560"/>
                  <a:pt x="1190" y="522"/>
                  <a:pt x="1190" y="4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44"/>
                  <a:pt x="1165" y="13"/>
                  <a:pt x="1132" y="4"/>
                </a:cubicBezTo>
                <a:cubicBezTo>
                  <a:pt x="1130" y="3"/>
                  <a:pt x="1128" y="2"/>
                  <a:pt x="1126" y="2"/>
                </a:cubicBezTo>
                <a:cubicBezTo>
                  <a:pt x="1121" y="1"/>
                  <a:pt x="1115" y="0"/>
                  <a:pt x="1110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670" y="0"/>
                  <a:pt x="634" y="36"/>
                  <a:pt x="634" y="80"/>
                </a:cubicBezTo>
                <a:cubicBezTo>
                  <a:pt x="634" y="554"/>
                  <a:pt x="634" y="554"/>
                  <a:pt x="634" y="554"/>
                </a:cubicBezTo>
                <a:cubicBezTo>
                  <a:pt x="634" y="569"/>
                  <a:pt x="630" y="583"/>
                  <a:pt x="623" y="595"/>
                </a:cubicBezTo>
                <a:cubicBezTo>
                  <a:pt x="609" y="619"/>
                  <a:pt x="584" y="634"/>
                  <a:pt x="554" y="634"/>
                </a:cubicBezTo>
                <a:cubicBezTo>
                  <a:pt x="80" y="634"/>
                  <a:pt x="80" y="634"/>
                  <a:pt x="80" y="634"/>
                </a:cubicBezTo>
                <a:cubicBezTo>
                  <a:pt x="36" y="634"/>
                  <a:pt x="0" y="670"/>
                  <a:pt x="0" y="714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lnTo>
                  <a:pt x="712" y="119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任意多边形: 形状 19"/>
          <p:cNvSpPr/>
          <p:nvPr/>
        </p:nvSpPr>
        <p:spPr bwMode="auto">
          <a:xfrm>
            <a:off x="5229726" y="1925575"/>
            <a:ext cx="398279" cy="314880"/>
          </a:xfrm>
          <a:custGeom>
            <a:avLst/>
            <a:gdLst>
              <a:gd name="T0" fmla="*/ 292 w 294"/>
              <a:gd name="T1" fmla="*/ 114 h 233"/>
              <a:gd name="T2" fmla="*/ 252 w 294"/>
              <a:gd name="T3" fmla="*/ 81 h 233"/>
              <a:gd name="T4" fmla="*/ 252 w 294"/>
              <a:gd name="T5" fmla="*/ 7 h 233"/>
              <a:gd name="T6" fmla="*/ 250 w 294"/>
              <a:gd name="T7" fmla="*/ 2 h 233"/>
              <a:gd name="T8" fmla="*/ 246 w 294"/>
              <a:gd name="T9" fmla="*/ 1 h 233"/>
              <a:gd name="T10" fmla="*/ 211 w 294"/>
              <a:gd name="T11" fmla="*/ 1 h 233"/>
              <a:gd name="T12" fmla="*/ 207 w 294"/>
              <a:gd name="T13" fmla="*/ 2 h 233"/>
              <a:gd name="T14" fmla="*/ 205 w 294"/>
              <a:gd name="T15" fmla="*/ 7 h 233"/>
              <a:gd name="T16" fmla="*/ 205 w 294"/>
              <a:gd name="T17" fmla="*/ 42 h 233"/>
              <a:gd name="T18" fmla="*/ 161 w 294"/>
              <a:gd name="T19" fmla="*/ 5 h 233"/>
              <a:gd name="T20" fmla="*/ 147 w 294"/>
              <a:gd name="T21" fmla="*/ 0 h 233"/>
              <a:gd name="T22" fmla="*/ 133 w 294"/>
              <a:gd name="T23" fmla="*/ 5 h 233"/>
              <a:gd name="T24" fmla="*/ 2 w 294"/>
              <a:gd name="T25" fmla="*/ 114 h 233"/>
              <a:gd name="T26" fmla="*/ 0 w 294"/>
              <a:gd name="T27" fmla="*/ 118 h 233"/>
              <a:gd name="T28" fmla="*/ 1 w 294"/>
              <a:gd name="T29" fmla="*/ 122 h 233"/>
              <a:gd name="T30" fmla="*/ 13 w 294"/>
              <a:gd name="T31" fmla="*/ 136 h 233"/>
              <a:gd name="T32" fmla="*/ 16 w 294"/>
              <a:gd name="T33" fmla="*/ 138 h 233"/>
              <a:gd name="T34" fmla="*/ 21 w 294"/>
              <a:gd name="T35" fmla="*/ 136 h 233"/>
              <a:gd name="T36" fmla="*/ 42 w 294"/>
              <a:gd name="T37" fmla="*/ 119 h 233"/>
              <a:gd name="T38" fmla="*/ 42 w 294"/>
              <a:gd name="T39" fmla="*/ 222 h 233"/>
              <a:gd name="T40" fmla="*/ 45 w 294"/>
              <a:gd name="T41" fmla="*/ 230 h 233"/>
              <a:gd name="T42" fmla="*/ 54 w 294"/>
              <a:gd name="T43" fmla="*/ 233 h 233"/>
              <a:gd name="T44" fmla="*/ 115 w 294"/>
              <a:gd name="T45" fmla="*/ 233 h 233"/>
              <a:gd name="T46" fmla="*/ 115 w 294"/>
              <a:gd name="T47" fmla="*/ 133 h 233"/>
              <a:gd name="T48" fmla="*/ 179 w 294"/>
              <a:gd name="T49" fmla="*/ 133 h 233"/>
              <a:gd name="T50" fmla="*/ 179 w 294"/>
              <a:gd name="T51" fmla="*/ 233 h 233"/>
              <a:gd name="T52" fmla="*/ 240 w 294"/>
              <a:gd name="T53" fmla="*/ 233 h 233"/>
              <a:gd name="T54" fmla="*/ 248 w 294"/>
              <a:gd name="T55" fmla="*/ 230 h 233"/>
              <a:gd name="T56" fmla="*/ 252 w 294"/>
              <a:gd name="T57" fmla="*/ 222 h 233"/>
              <a:gd name="T58" fmla="*/ 252 w 294"/>
              <a:gd name="T59" fmla="*/ 119 h 233"/>
              <a:gd name="T60" fmla="*/ 273 w 294"/>
              <a:gd name="T61" fmla="*/ 136 h 233"/>
              <a:gd name="T62" fmla="*/ 277 w 294"/>
              <a:gd name="T63" fmla="*/ 138 h 233"/>
              <a:gd name="T64" fmla="*/ 277 w 294"/>
              <a:gd name="T65" fmla="*/ 138 h 233"/>
              <a:gd name="T66" fmla="*/ 281 w 294"/>
              <a:gd name="T67" fmla="*/ 136 h 233"/>
              <a:gd name="T68" fmla="*/ 293 w 294"/>
              <a:gd name="T69" fmla="*/ 122 h 233"/>
              <a:gd name="T70" fmla="*/ 294 w 294"/>
              <a:gd name="T71" fmla="*/ 118 h 233"/>
              <a:gd name="T72" fmla="*/ 292 w 294"/>
              <a:gd name="T73" fmla="*/ 11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4" h="233">
                <a:moveTo>
                  <a:pt x="292" y="114"/>
                </a:moveTo>
                <a:cubicBezTo>
                  <a:pt x="252" y="81"/>
                  <a:pt x="252" y="81"/>
                  <a:pt x="252" y="81"/>
                </a:cubicBezTo>
                <a:cubicBezTo>
                  <a:pt x="252" y="7"/>
                  <a:pt x="252" y="7"/>
                  <a:pt x="252" y="7"/>
                </a:cubicBezTo>
                <a:cubicBezTo>
                  <a:pt x="252" y="5"/>
                  <a:pt x="251" y="3"/>
                  <a:pt x="250" y="2"/>
                </a:cubicBezTo>
                <a:cubicBezTo>
                  <a:pt x="249" y="1"/>
                  <a:pt x="248" y="1"/>
                  <a:pt x="246" y="1"/>
                </a:cubicBezTo>
                <a:cubicBezTo>
                  <a:pt x="211" y="1"/>
                  <a:pt x="211" y="1"/>
                  <a:pt x="211" y="1"/>
                </a:cubicBezTo>
                <a:cubicBezTo>
                  <a:pt x="209" y="1"/>
                  <a:pt x="208" y="1"/>
                  <a:pt x="207" y="2"/>
                </a:cubicBezTo>
                <a:cubicBezTo>
                  <a:pt x="206" y="3"/>
                  <a:pt x="205" y="5"/>
                  <a:pt x="205" y="7"/>
                </a:cubicBezTo>
                <a:cubicBezTo>
                  <a:pt x="205" y="42"/>
                  <a:pt x="205" y="42"/>
                  <a:pt x="205" y="42"/>
                </a:cubicBezTo>
                <a:cubicBezTo>
                  <a:pt x="161" y="5"/>
                  <a:pt x="161" y="5"/>
                  <a:pt x="161" y="5"/>
                </a:cubicBezTo>
                <a:cubicBezTo>
                  <a:pt x="157" y="2"/>
                  <a:pt x="152" y="0"/>
                  <a:pt x="147" y="0"/>
                </a:cubicBezTo>
                <a:cubicBezTo>
                  <a:pt x="142" y="0"/>
                  <a:pt x="137" y="2"/>
                  <a:pt x="133" y="5"/>
                </a:cubicBezTo>
                <a:cubicBezTo>
                  <a:pt x="2" y="114"/>
                  <a:pt x="2" y="114"/>
                  <a:pt x="2" y="114"/>
                </a:cubicBezTo>
                <a:cubicBezTo>
                  <a:pt x="1" y="115"/>
                  <a:pt x="0" y="116"/>
                  <a:pt x="0" y="118"/>
                </a:cubicBezTo>
                <a:cubicBezTo>
                  <a:pt x="0" y="120"/>
                  <a:pt x="0" y="121"/>
                  <a:pt x="1" y="122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4" y="137"/>
                  <a:pt x="15" y="137"/>
                  <a:pt x="16" y="138"/>
                </a:cubicBezTo>
                <a:cubicBezTo>
                  <a:pt x="18" y="138"/>
                  <a:pt x="19" y="137"/>
                  <a:pt x="21" y="136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42" y="222"/>
                  <a:pt x="42" y="222"/>
                  <a:pt x="42" y="222"/>
                </a:cubicBezTo>
                <a:cubicBezTo>
                  <a:pt x="42" y="225"/>
                  <a:pt x="43" y="227"/>
                  <a:pt x="45" y="230"/>
                </a:cubicBezTo>
                <a:cubicBezTo>
                  <a:pt x="48" y="232"/>
                  <a:pt x="51" y="233"/>
                  <a:pt x="54" y="233"/>
                </a:cubicBezTo>
                <a:cubicBezTo>
                  <a:pt x="115" y="233"/>
                  <a:pt x="115" y="233"/>
                  <a:pt x="115" y="2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79" y="233"/>
                  <a:pt x="179" y="233"/>
                  <a:pt x="17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3" y="233"/>
                  <a:pt x="246" y="232"/>
                  <a:pt x="248" y="230"/>
                </a:cubicBezTo>
                <a:cubicBezTo>
                  <a:pt x="251" y="228"/>
                  <a:pt x="252" y="225"/>
                  <a:pt x="252" y="222"/>
                </a:cubicBezTo>
                <a:cubicBezTo>
                  <a:pt x="252" y="119"/>
                  <a:pt x="252" y="119"/>
                  <a:pt x="252" y="119"/>
                </a:cubicBezTo>
                <a:cubicBezTo>
                  <a:pt x="273" y="136"/>
                  <a:pt x="273" y="136"/>
                  <a:pt x="273" y="136"/>
                </a:cubicBezTo>
                <a:cubicBezTo>
                  <a:pt x="274" y="137"/>
                  <a:pt x="275" y="138"/>
                  <a:pt x="277" y="138"/>
                </a:cubicBezTo>
                <a:cubicBezTo>
                  <a:pt x="277" y="138"/>
                  <a:pt x="277" y="138"/>
                  <a:pt x="277" y="138"/>
                </a:cubicBezTo>
                <a:cubicBezTo>
                  <a:pt x="279" y="137"/>
                  <a:pt x="280" y="137"/>
                  <a:pt x="281" y="136"/>
                </a:cubicBezTo>
                <a:cubicBezTo>
                  <a:pt x="293" y="122"/>
                  <a:pt x="293" y="122"/>
                  <a:pt x="293" y="122"/>
                </a:cubicBezTo>
                <a:cubicBezTo>
                  <a:pt x="294" y="121"/>
                  <a:pt x="294" y="120"/>
                  <a:pt x="294" y="118"/>
                </a:cubicBezTo>
                <a:cubicBezTo>
                  <a:pt x="294" y="116"/>
                  <a:pt x="293" y="115"/>
                  <a:pt x="292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矩形 29"/>
          <p:cNvSpPr/>
          <p:nvPr/>
        </p:nvSpPr>
        <p:spPr>
          <a:xfrm>
            <a:off x="4433489" y="2942907"/>
            <a:ext cx="954107" cy="400110"/>
          </a:xfrm>
          <a:prstGeom prst="rect">
            <a:avLst/>
          </a:prstGeom>
        </p:spPr>
        <p:txBody>
          <a:bodyPr wrap="none" anchor="ctr">
            <a:normAutofit fontScale="95000"/>
          </a:bodyPr>
          <a:lstStyle/>
          <a:p>
            <a:pPr lvl="0" algn="ctr"/>
            <a:r>
              <a:rPr lang="zh-CN" altLang="en-US" sz="20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千库网</a:t>
            </a:r>
            <a:endParaRPr lang="zh-CN" altLang="en-US" sz="2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1" name="任意多边形: 形状 20"/>
          <p:cNvSpPr/>
          <p:nvPr/>
        </p:nvSpPr>
        <p:spPr bwMode="auto">
          <a:xfrm>
            <a:off x="6282711" y="1512302"/>
            <a:ext cx="2111195" cy="2221548"/>
          </a:xfrm>
          <a:custGeom>
            <a:avLst/>
            <a:gdLst>
              <a:gd name="T0" fmla="*/ 1110 w 1190"/>
              <a:gd name="T1" fmla="*/ 634 h 1254"/>
              <a:gd name="T2" fmla="*/ 636 w 1190"/>
              <a:gd name="T3" fmla="*/ 634 h 1254"/>
              <a:gd name="T4" fmla="*/ 556 w 1190"/>
              <a:gd name="T5" fmla="*/ 554 h 1254"/>
              <a:gd name="T6" fmla="*/ 556 w 1190"/>
              <a:gd name="T7" fmla="*/ 80 h 1254"/>
              <a:gd name="T8" fmla="*/ 476 w 1190"/>
              <a:gd name="T9" fmla="*/ 0 h 1254"/>
              <a:gd name="T10" fmla="*/ 80 w 1190"/>
              <a:gd name="T11" fmla="*/ 0 h 1254"/>
              <a:gd name="T12" fmla="*/ 0 w 1190"/>
              <a:gd name="T13" fmla="*/ 80 h 1254"/>
              <a:gd name="T14" fmla="*/ 0 w 1190"/>
              <a:gd name="T15" fmla="*/ 1110 h 1254"/>
              <a:gd name="T16" fmla="*/ 80 w 1190"/>
              <a:gd name="T17" fmla="*/ 1190 h 1254"/>
              <a:gd name="T18" fmla="*/ 478 w 1190"/>
              <a:gd name="T19" fmla="*/ 1190 h 1254"/>
              <a:gd name="T20" fmla="*/ 562 w 1190"/>
              <a:gd name="T21" fmla="*/ 1198 h 1254"/>
              <a:gd name="T22" fmla="*/ 570 w 1190"/>
              <a:gd name="T23" fmla="*/ 1211 h 1254"/>
              <a:gd name="T24" fmla="*/ 595 w 1190"/>
              <a:gd name="T25" fmla="*/ 1254 h 1254"/>
              <a:gd name="T26" fmla="*/ 620 w 1190"/>
              <a:gd name="T27" fmla="*/ 1211 h 1254"/>
              <a:gd name="T28" fmla="*/ 628 w 1190"/>
              <a:gd name="T29" fmla="*/ 1198 h 1254"/>
              <a:gd name="T30" fmla="*/ 712 w 1190"/>
              <a:gd name="T31" fmla="*/ 1190 h 1254"/>
              <a:gd name="T32" fmla="*/ 1110 w 1190"/>
              <a:gd name="T33" fmla="*/ 1190 h 1254"/>
              <a:gd name="T34" fmla="*/ 1190 w 1190"/>
              <a:gd name="T35" fmla="*/ 1110 h 1254"/>
              <a:gd name="T36" fmla="*/ 1190 w 1190"/>
              <a:gd name="T37" fmla="*/ 714 h 1254"/>
              <a:gd name="T38" fmla="*/ 1110 w 1190"/>
              <a:gd name="T39" fmla="*/ 634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4">
                <a:moveTo>
                  <a:pt x="1110" y="634"/>
                </a:moveTo>
                <a:cubicBezTo>
                  <a:pt x="636" y="634"/>
                  <a:pt x="636" y="634"/>
                  <a:pt x="636" y="634"/>
                </a:cubicBezTo>
                <a:cubicBezTo>
                  <a:pt x="592" y="634"/>
                  <a:pt x="556" y="598"/>
                  <a:pt x="556" y="554"/>
                </a:cubicBezTo>
                <a:cubicBezTo>
                  <a:pt x="556" y="80"/>
                  <a:pt x="556" y="80"/>
                  <a:pt x="556" y="80"/>
                </a:cubicBezTo>
                <a:cubicBezTo>
                  <a:pt x="556" y="36"/>
                  <a:pt x="520" y="0"/>
                  <a:pt x="4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cubicBezTo>
                  <a:pt x="522" y="1190"/>
                  <a:pt x="560" y="1193"/>
                  <a:pt x="562" y="1198"/>
                </a:cubicBezTo>
                <a:cubicBezTo>
                  <a:pt x="564" y="1200"/>
                  <a:pt x="566" y="1205"/>
                  <a:pt x="570" y="1211"/>
                </a:cubicBezTo>
                <a:cubicBezTo>
                  <a:pt x="595" y="1254"/>
                  <a:pt x="595" y="1254"/>
                  <a:pt x="595" y="1254"/>
                </a:cubicBezTo>
                <a:cubicBezTo>
                  <a:pt x="620" y="1211"/>
                  <a:pt x="620" y="1211"/>
                  <a:pt x="620" y="1211"/>
                </a:cubicBezTo>
                <a:cubicBezTo>
                  <a:pt x="624" y="1205"/>
                  <a:pt x="626" y="1200"/>
                  <a:pt x="628" y="1198"/>
                </a:cubicBezTo>
                <a:cubicBezTo>
                  <a:pt x="630" y="1193"/>
                  <a:pt x="668" y="1190"/>
                  <a:pt x="712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4"/>
                  <a:pt x="1190" y="714"/>
                  <a:pt x="1190" y="714"/>
                </a:cubicBezTo>
                <a:cubicBezTo>
                  <a:pt x="1190" y="670"/>
                  <a:pt x="1154" y="634"/>
                  <a:pt x="1110" y="6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任意多边形: 形状 21"/>
          <p:cNvSpPr/>
          <p:nvPr/>
        </p:nvSpPr>
        <p:spPr bwMode="auto">
          <a:xfrm>
            <a:off x="6613367" y="1916478"/>
            <a:ext cx="314029" cy="335304"/>
          </a:xfrm>
          <a:custGeom>
            <a:avLst/>
            <a:gdLst>
              <a:gd name="T0" fmla="*/ 216 w 232"/>
              <a:gd name="T1" fmla="*/ 109 h 248"/>
              <a:gd name="T2" fmla="*/ 140 w 232"/>
              <a:gd name="T3" fmla="*/ 44 h 248"/>
              <a:gd name="T4" fmla="*/ 181 w 232"/>
              <a:gd name="T5" fmla="*/ 22 h 248"/>
              <a:gd name="T6" fmla="*/ 232 w 232"/>
              <a:gd name="T7" fmla="*/ 73 h 248"/>
              <a:gd name="T8" fmla="*/ 216 w 232"/>
              <a:gd name="T9" fmla="*/ 109 h 248"/>
              <a:gd name="T10" fmla="*/ 119 w 232"/>
              <a:gd name="T11" fmla="*/ 24 h 248"/>
              <a:gd name="T12" fmla="*/ 119 w 232"/>
              <a:gd name="T13" fmla="*/ 56 h 248"/>
              <a:gd name="T14" fmla="*/ 206 w 232"/>
              <a:gd name="T15" fmla="*/ 146 h 248"/>
              <a:gd name="T16" fmla="*/ 188 w 232"/>
              <a:gd name="T17" fmla="*/ 200 h 248"/>
              <a:gd name="T18" fmla="*/ 209 w 232"/>
              <a:gd name="T19" fmla="*/ 237 h 248"/>
              <a:gd name="T20" fmla="*/ 191 w 232"/>
              <a:gd name="T21" fmla="*/ 247 h 248"/>
              <a:gd name="T22" fmla="*/ 173 w 232"/>
              <a:gd name="T23" fmla="*/ 216 h 248"/>
              <a:gd name="T24" fmla="*/ 115 w 232"/>
              <a:gd name="T25" fmla="*/ 237 h 248"/>
              <a:gd name="T26" fmla="*/ 57 w 232"/>
              <a:gd name="T27" fmla="*/ 216 h 248"/>
              <a:gd name="T28" fmla="*/ 39 w 232"/>
              <a:gd name="T29" fmla="*/ 248 h 248"/>
              <a:gd name="T30" fmla="*/ 22 w 232"/>
              <a:gd name="T31" fmla="*/ 238 h 248"/>
              <a:gd name="T32" fmla="*/ 43 w 232"/>
              <a:gd name="T33" fmla="*/ 201 h 248"/>
              <a:gd name="T34" fmla="*/ 25 w 232"/>
              <a:gd name="T35" fmla="*/ 146 h 248"/>
              <a:gd name="T36" fmla="*/ 110 w 232"/>
              <a:gd name="T37" fmla="*/ 56 h 248"/>
              <a:gd name="T38" fmla="*/ 110 w 232"/>
              <a:gd name="T39" fmla="*/ 24 h 248"/>
              <a:gd name="T40" fmla="*/ 102 w 232"/>
              <a:gd name="T41" fmla="*/ 12 h 248"/>
              <a:gd name="T42" fmla="*/ 115 w 232"/>
              <a:gd name="T43" fmla="*/ 0 h 248"/>
              <a:gd name="T44" fmla="*/ 127 w 232"/>
              <a:gd name="T45" fmla="*/ 12 h 248"/>
              <a:gd name="T46" fmla="*/ 119 w 232"/>
              <a:gd name="T47" fmla="*/ 24 h 248"/>
              <a:gd name="T48" fmla="*/ 45 w 232"/>
              <a:gd name="T49" fmla="*/ 146 h 248"/>
              <a:gd name="T50" fmla="*/ 115 w 232"/>
              <a:gd name="T51" fmla="*/ 217 h 248"/>
              <a:gd name="T52" fmla="*/ 186 w 232"/>
              <a:gd name="T53" fmla="*/ 146 h 248"/>
              <a:gd name="T54" fmla="*/ 115 w 232"/>
              <a:gd name="T55" fmla="*/ 76 h 248"/>
              <a:gd name="T56" fmla="*/ 45 w 232"/>
              <a:gd name="T57" fmla="*/ 146 h 248"/>
              <a:gd name="T58" fmla="*/ 136 w 232"/>
              <a:gd name="T59" fmla="*/ 161 h 248"/>
              <a:gd name="T60" fmla="*/ 111 w 232"/>
              <a:gd name="T61" fmla="*/ 161 h 248"/>
              <a:gd name="T62" fmla="*/ 103 w 232"/>
              <a:gd name="T63" fmla="*/ 153 h 248"/>
              <a:gd name="T64" fmla="*/ 103 w 232"/>
              <a:gd name="T65" fmla="*/ 119 h 248"/>
              <a:gd name="T66" fmla="*/ 111 w 232"/>
              <a:gd name="T67" fmla="*/ 111 h 248"/>
              <a:gd name="T68" fmla="*/ 119 w 232"/>
              <a:gd name="T69" fmla="*/ 119 h 248"/>
              <a:gd name="T70" fmla="*/ 119 w 232"/>
              <a:gd name="T71" fmla="*/ 144 h 248"/>
              <a:gd name="T72" fmla="*/ 136 w 232"/>
              <a:gd name="T73" fmla="*/ 144 h 248"/>
              <a:gd name="T74" fmla="*/ 145 w 232"/>
              <a:gd name="T75" fmla="*/ 153 h 248"/>
              <a:gd name="T76" fmla="*/ 136 w 232"/>
              <a:gd name="T77" fmla="*/ 161 h 248"/>
              <a:gd name="T78" fmla="*/ 16 w 232"/>
              <a:gd name="T79" fmla="*/ 109 h 248"/>
              <a:gd name="T80" fmla="*/ 0 w 232"/>
              <a:gd name="T81" fmla="*/ 73 h 248"/>
              <a:gd name="T82" fmla="*/ 50 w 232"/>
              <a:gd name="T83" fmla="*/ 22 h 248"/>
              <a:gd name="T84" fmla="*/ 92 w 232"/>
              <a:gd name="T85" fmla="*/ 44 h 248"/>
              <a:gd name="T86" fmla="*/ 16 w 232"/>
              <a:gd name="T87" fmla="*/ 10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48">
                <a:moveTo>
                  <a:pt x="216" y="109"/>
                </a:moveTo>
                <a:cubicBezTo>
                  <a:pt x="204" y="77"/>
                  <a:pt x="175" y="52"/>
                  <a:pt x="140" y="44"/>
                </a:cubicBezTo>
                <a:cubicBezTo>
                  <a:pt x="149" y="31"/>
                  <a:pt x="164" y="22"/>
                  <a:pt x="181" y="22"/>
                </a:cubicBezTo>
                <a:cubicBezTo>
                  <a:pt x="209" y="22"/>
                  <a:pt x="232" y="45"/>
                  <a:pt x="232" y="73"/>
                </a:cubicBezTo>
                <a:cubicBezTo>
                  <a:pt x="232" y="87"/>
                  <a:pt x="225" y="100"/>
                  <a:pt x="216" y="109"/>
                </a:cubicBezTo>
                <a:close/>
                <a:moveTo>
                  <a:pt x="119" y="24"/>
                </a:moveTo>
                <a:cubicBezTo>
                  <a:pt x="119" y="56"/>
                  <a:pt x="119" y="56"/>
                  <a:pt x="119" y="56"/>
                </a:cubicBezTo>
                <a:cubicBezTo>
                  <a:pt x="167" y="58"/>
                  <a:pt x="206" y="97"/>
                  <a:pt x="206" y="146"/>
                </a:cubicBezTo>
                <a:cubicBezTo>
                  <a:pt x="206" y="166"/>
                  <a:pt x="199" y="185"/>
                  <a:pt x="188" y="200"/>
                </a:cubicBezTo>
                <a:cubicBezTo>
                  <a:pt x="209" y="237"/>
                  <a:pt x="209" y="237"/>
                  <a:pt x="209" y="237"/>
                </a:cubicBezTo>
                <a:cubicBezTo>
                  <a:pt x="191" y="247"/>
                  <a:pt x="191" y="247"/>
                  <a:pt x="191" y="247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58" y="229"/>
                  <a:pt x="137" y="237"/>
                  <a:pt x="115" y="237"/>
                </a:cubicBezTo>
                <a:cubicBezTo>
                  <a:pt x="93" y="237"/>
                  <a:pt x="73" y="229"/>
                  <a:pt x="57" y="216"/>
                </a:cubicBezTo>
                <a:cubicBezTo>
                  <a:pt x="39" y="248"/>
                  <a:pt x="39" y="248"/>
                  <a:pt x="39" y="248"/>
                </a:cubicBezTo>
                <a:cubicBezTo>
                  <a:pt x="22" y="238"/>
                  <a:pt x="22" y="238"/>
                  <a:pt x="22" y="238"/>
                </a:cubicBezTo>
                <a:cubicBezTo>
                  <a:pt x="43" y="201"/>
                  <a:pt x="43" y="201"/>
                  <a:pt x="43" y="201"/>
                </a:cubicBezTo>
                <a:cubicBezTo>
                  <a:pt x="32" y="185"/>
                  <a:pt x="25" y="167"/>
                  <a:pt x="25" y="146"/>
                </a:cubicBezTo>
                <a:cubicBezTo>
                  <a:pt x="25" y="98"/>
                  <a:pt x="63" y="58"/>
                  <a:pt x="110" y="5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06" y="22"/>
                  <a:pt x="102" y="18"/>
                  <a:pt x="102" y="12"/>
                </a:cubicBezTo>
                <a:cubicBezTo>
                  <a:pt x="102" y="5"/>
                  <a:pt x="108" y="0"/>
                  <a:pt x="115" y="0"/>
                </a:cubicBezTo>
                <a:cubicBezTo>
                  <a:pt x="122" y="0"/>
                  <a:pt x="127" y="5"/>
                  <a:pt x="127" y="12"/>
                </a:cubicBezTo>
                <a:cubicBezTo>
                  <a:pt x="127" y="18"/>
                  <a:pt x="124" y="22"/>
                  <a:pt x="119" y="24"/>
                </a:cubicBezTo>
                <a:close/>
                <a:moveTo>
                  <a:pt x="45" y="146"/>
                </a:moveTo>
                <a:cubicBezTo>
                  <a:pt x="45" y="185"/>
                  <a:pt x="76" y="217"/>
                  <a:pt x="115" y="217"/>
                </a:cubicBezTo>
                <a:cubicBezTo>
                  <a:pt x="154" y="217"/>
                  <a:pt x="186" y="185"/>
                  <a:pt x="186" y="146"/>
                </a:cubicBezTo>
                <a:cubicBezTo>
                  <a:pt x="186" y="107"/>
                  <a:pt x="154" y="76"/>
                  <a:pt x="115" y="76"/>
                </a:cubicBezTo>
                <a:cubicBezTo>
                  <a:pt x="76" y="76"/>
                  <a:pt x="45" y="107"/>
                  <a:pt x="45" y="146"/>
                </a:cubicBezTo>
                <a:close/>
                <a:moveTo>
                  <a:pt x="136" y="161"/>
                </a:moveTo>
                <a:cubicBezTo>
                  <a:pt x="111" y="161"/>
                  <a:pt x="111" y="161"/>
                  <a:pt x="111" y="161"/>
                </a:cubicBezTo>
                <a:cubicBezTo>
                  <a:pt x="106" y="161"/>
                  <a:pt x="103" y="158"/>
                  <a:pt x="103" y="153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5"/>
                  <a:pt x="106" y="111"/>
                  <a:pt x="111" y="111"/>
                </a:cubicBezTo>
                <a:cubicBezTo>
                  <a:pt x="116" y="111"/>
                  <a:pt x="119" y="115"/>
                  <a:pt x="119" y="119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41" y="144"/>
                  <a:pt x="145" y="148"/>
                  <a:pt x="145" y="153"/>
                </a:cubicBezTo>
                <a:cubicBezTo>
                  <a:pt x="145" y="158"/>
                  <a:pt x="141" y="161"/>
                  <a:pt x="136" y="161"/>
                </a:cubicBezTo>
                <a:close/>
                <a:moveTo>
                  <a:pt x="16" y="109"/>
                </a:moveTo>
                <a:cubicBezTo>
                  <a:pt x="6" y="100"/>
                  <a:pt x="0" y="87"/>
                  <a:pt x="0" y="73"/>
                </a:cubicBezTo>
                <a:cubicBezTo>
                  <a:pt x="0" y="45"/>
                  <a:pt x="23" y="22"/>
                  <a:pt x="50" y="22"/>
                </a:cubicBezTo>
                <a:cubicBezTo>
                  <a:pt x="68" y="22"/>
                  <a:pt x="83" y="31"/>
                  <a:pt x="92" y="44"/>
                </a:cubicBezTo>
                <a:cubicBezTo>
                  <a:pt x="56" y="52"/>
                  <a:pt x="28" y="77"/>
                  <a:pt x="16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任意多边形: 形状 22"/>
          <p:cNvSpPr/>
          <p:nvPr/>
        </p:nvSpPr>
        <p:spPr bwMode="auto">
          <a:xfrm>
            <a:off x="7406305" y="1512302"/>
            <a:ext cx="987601" cy="1092381"/>
          </a:xfrm>
          <a:custGeom>
            <a:avLst/>
            <a:gdLst>
              <a:gd name="T0" fmla="*/ 477 w 557"/>
              <a:gd name="T1" fmla="*/ 0 h 617"/>
              <a:gd name="T2" fmla="*/ 80 w 557"/>
              <a:gd name="T3" fmla="*/ 0 h 617"/>
              <a:gd name="T4" fmla="*/ 0 w 557"/>
              <a:gd name="T5" fmla="*/ 80 h 617"/>
              <a:gd name="T6" fmla="*/ 0 w 557"/>
              <a:gd name="T7" fmla="*/ 477 h 617"/>
              <a:gd name="T8" fmla="*/ 80 w 557"/>
              <a:gd name="T9" fmla="*/ 557 h 617"/>
              <a:gd name="T10" fmla="*/ 163 w 557"/>
              <a:gd name="T11" fmla="*/ 557 h 617"/>
              <a:gd name="T12" fmla="*/ 247 w 557"/>
              <a:gd name="T13" fmla="*/ 563 h 617"/>
              <a:gd name="T14" fmla="*/ 248 w 557"/>
              <a:gd name="T15" fmla="*/ 565 h 617"/>
              <a:gd name="T16" fmla="*/ 251 w 557"/>
              <a:gd name="T17" fmla="*/ 569 h 617"/>
              <a:gd name="T18" fmla="*/ 255 w 557"/>
              <a:gd name="T19" fmla="*/ 577 h 617"/>
              <a:gd name="T20" fmla="*/ 255 w 557"/>
              <a:gd name="T21" fmla="*/ 577 h 617"/>
              <a:gd name="T22" fmla="*/ 265 w 557"/>
              <a:gd name="T23" fmla="*/ 593 h 617"/>
              <a:gd name="T24" fmla="*/ 265 w 557"/>
              <a:gd name="T25" fmla="*/ 593 h 617"/>
              <a:gd name="T26" fmla="*/ 278 w 557"/>
              <a:gd name="T27" fmla="*/ 617 h 617"/>
              <a:gd name="T28" fmla="*/ 292 w 557"/>
              <a:gd name="T29" fmla="*/ 593 h 617"/>
              <a:gd name="T30" fmla="*/ 297 w 557"/>
              <a:gd name="T31" fmla="*/ 586 h 617"/>
              <a:gd name="T32" fmla="*/ 302 w 557"/>
              <a:gd name="T33" fmla="*/ 576 h 617"/>
              <a:gd name="T34" fmla="*/ 306 w 557"/>
              <a:gd name="T35" fmla="*/ 570 h 617"/>
              <a:gd name="T36" fmla="*/ 306 w 557"/>
              <a:gd name="T37" fmla="*/ 569 h 617"/>
              <a:gd name="T38" fmla="*/ 307 w 557"/>
              <a:gd name="T39" fmla="*/ 568 h 617"/>
              <a:gd name="T40" fmla="*/ 308 w 557"/>
              <a:gd name="T41" fmla="*/ 566 h 617"/>
              <a:gd name="T42" fmla="*/ 310 w 557"/>
              <a:gd name="T43" fmla="*/ 563 h 617"/>
              <a:gd name="T44" fmla="*/ 394 w 557"/>
              <a:gd name="T45" fmla="*/ 557 h 617"/>
              <a:gd name="T46" fmla="*/ 477 w 557"/>
              <a:gd name="T47" fmla="*/ 557 h 617"/>
              <a:gd name="T48" fmla="*/ 557 w 557"/>
              <a:gd name="T49" fmla="*/ 477 h 617"/>
              <a:gd name="T50" fmla="*/ 557 w 557"/>
              <a:gd name="T51" fmla="*/ 80 h 617"/>
              <a:gd name="T52" fmla="*/ 477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477" y="0"/>
                </a:move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521"/>
                  <a:pt x="36" y="557"/>
                  <a:pt x="80" y="557"/>
                </a:cubicBezTo>
                <a:cubicBezTo>
                  <a:pt x="163" y="557"/>
                  <a:pt x="163" y="557"/>
                  <a:pt x="163" y="557"/>
                </a:cubicBezTo>
                <a:cubicBezTo>
                  <a:pt x="207" y="557"/>
                  <a:pt x="245" y="560"/>
                  <a:pt x="247" y="563"/>
                </a:cubicBezTo>
                <a:cubicBezTo>
                  <a:pt x="247" y="563"/>
                  <a:pt x="248" y="564"/>
                  <a:pt x="248" y="565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8" y="582"/>
                  <a:pt x="261" y="588"/>
                  <a:pt x="265" y="593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78" y="617"/>
                  <a:pt x="278" y="617"/>
                  <a:pt x="278" y="617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97" y="586"/>
                  <a:pt x="297" y="586"/>
                  <a:pt x="297" y="586"/>
                </a:cubicBezTo>
                <a:cubicBezTo>
                  <a:pt x="302" y="576"/>
                  <a:pt x="302" y="576"/>
                  <a:pt x="302" y="576"/>
                </a:cubicBezTo>
                <a:cubicBezTo>
                  <a:pt x="304" y="574"/>
                  <a:pt x="305" y="572"/>
                  <a:pt x="306" y="570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7" y="568"/>
                  <a:pt x="307" y="568"/>
                  <a:pt x="307" y="568"/>
                </a:cubicBezTo>
                <a:cubicBezTo>
                  <a:pt x="308" y="567"/>
                  <a:pt x="308" y="566"/>
                  <a:pt x="308" y="566"/>
                </a:cubicBezTo>
                <a:cubicBezTo>
                  <a:pt x="310" y="563"/>
                  <a:pt x="310" y="563"/>
                  <a:pt x="310" y="563"/>
                </a:cubicBezTo>
                <a:cubicBezTo>
                  <a:pt x="312" y="560"/>
                  <a:pt x="350" y="557"/>
                  <a:pt x="394" y="557"/>
                </a:cubicBezTo>
                <a:cubicBezTo>
                  <a:pt x="477" y="557"/>
                  <a:pt x="477" y="557"/>
                  <a:pt x="477" y="557"/>
                </a:cubicBezTo>
                <a:cubicBezTo>
                  <a:pt x="521" y="557"/>
                  <a:pt x="557" y="521"/>
                  <a:pt x="557" y="477"/>
                </a:cubicBezTo>
                <a:cubicBezTo>
                  <a:pt x="557" y="80"/>
                  <a:pt x="557" y="80"/>
                  <a:pt x="557" y="80"/>
                </a:cubicBezTo>
                <a:cubicBezTo>
                  <a:pt x="557" y="36"/>
                  <a:pt x="521" y="0"/>
                  <a:pt x="47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216000" anchor="ctr" anchorCtr="1" compatLnSpc="1"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1" name="矩形 30"/>
          <p:cNvSpPr/>
          <p:nvPr/>
        </p:nvSpPr>
        <p:spPr>
          <a:xfrm>
            <a:off x="6861254" y="2942907"/>
            <a:ext cx="954107" cy="400110"/>
          </a:xfrm>
          <a:prstGeom prst="rect">
            <a:avLst/>
          </a:prstGeom>
        </p:spPr>
        <p:txBody>
          <a:bodyPr wrap="none" anchor="ctr">
            <a:normAutofit fontScale="95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千库网</a:t>
            </a:r>
          </a:p>
        </p:txBody>
      </p:sp>
      <p:sp>
        <p:nvSpPr>
          <p:cNvPr id="24" name="任意多边形: 形状 23"/>
          <p:cNvSpPr/>
          <p:nvPr/>
        </p:nvSpPr>
        <p:spPr bwMode="auto">
          <a:xfrm>
            <a:off x="3798099" y="5098209"/>
            <a:ext cx="988717" cy="1094611"/>
          </a:xfrm>
          <a:custGeom>
            <a:avLst/>
            <a:gdLst>
              <a:gd name="T0" fmla="*/ 80 w 557"/>
              <a:gd name="T1" fmla="*/ 618 h 618"/>
              <a:gd name="T2" fmla="*/ 477 w 557"/>
              <a:gd name="T3" fmla="*/ 618 h 618"/>
              <a:gd name="T4" fmla="*/ 557 w 557"/>
              <a:gd name="T5" fmla="*/ 538 h 618"/>
              <a:gd name="T6" fmla="*/ 557 w 557"/>
              <a:gd name="T7" fmla="*/ 141 h 618"/>
              <a:gd name="T8" fmla="*/ 477 w 557"/>
              <a:gd name="T9" fmla="*/ 61 h 618"/>
              <a:gd name="T10" fmla="*/ 394 w 557"/>
              <a:gd name="T11" fmla="*/ 61 h 618"/>
              <a:gd name="T12" fmla="*/ 310 w 557"/>
              <a:gd name="T13" fmla="*/ 55 h 618"/>
              <a:gd name="T14" fmla="*/ 309 w 557"/>
              <a:gd name="T15" fmla="*/ 53 h 618"/>
              <a:gd name="T16" fmla="*/ 306 w 557"/>
              <a:gd name="T17" fmla="*/ 49 h 618"/>
              <a:gd name="T18" fmla="*/ 302 w 557"/>
              <a:gd name="T19" fmla="*/ 41 h 618"/>
              <a:gd name="T20" fmla="*/ 302 w 557"/>
              <a:gd name="T21" fmla="*/ 41 h 618"/>
              <a:gd name="T22" fmla="*/ 292 w 557"/>
              <a:gd name="T23" fmla="*/ 25 h 618"/>
              <a:gd name="T24" fmla="*/ 292 w 557"/>
              <a:gd name="T25" fmla="*/ 24 h 618"/>
              <a:gd name="T26" fmla="*/ 279 w 557"/>
              <a:gd name="T27" fmla="*/ 0 h 618"/>
              <a:gd name="T28" fmla="*/ 265 w 557"/>
              <a:gd name="T29" fmla="*/ 24 h 618"/>
              <a:gd name="T30" fmla="*/ 260 w 557"/>
              <a:gd name="T31" fmla="*/ 32 h 618"/>
              <a:gd name="T32" fmla="*/ 255 w 557"/>
              <a:gd name="T33" fmla="*/ 42 h 618"/>
              <a:gd name="T34" fmla="*/ 251 w 557"/>
              <a:gd name="T35" fmla="*/ 48 h 618"/>
              <a:gd name="T36" fmla="*/ 251 w 557"/>
              <a:gd name="T37" fmla="*/ 49 h 618"/>
              <a:gd name="T38" fmla="*/ 250 w 557"/>
              <a:gd name="T39" fmla="*/ 50 h 618"/>
              <a:gd name="T40" fmla="*/ 249 w 557"/>
              <a:gd name="T41" fmla="*/ 52 h 618"/>
              <a:gd name="T42" fmla="*/ 247 w 557"/>
              <a:gd name="T43" fmla="*/ 55 h 618"/>
              <a:gd name="T44" fmla="*/ 163 w 557"/>
              <a:gd name="T45" fmla="*/ 61 h 618"/>
              <a:gd name="T46" fmla="*/ 80 w 557"/>
              <a:gd name="T47" fmla="*/ 61 h 618"/>
              <a:gd name="T48" fmla="*/ 0 w 557"/>
              <a:gd name="T49" fmla="*/ 141 h 618"/>
              <a:gd name="T50" fmla="*/ 0 w 557"/>
              <a:gd name="T51" fmla="*/ 538 h 618"/>
              <a:gd name="T52" fmla="*/ 80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80" y="618"/>
                </a:moveTo>
                <a:cubicBezTo>
                  <a:pt x="477" y="618"/>
                  <a:pt x="477" y="618"/>
                  <a:pt x="477" y="618"/>
                </a:cubicBezTo>
                <a:cubicBezTo>
                  <a:pt x="521" y="618"/>
                  <a:pt x="557" y="582"/>
                  <a:pt x="557" y="538"/>
                </a:cubicBezTo>
                <a:cubicBezTo>
                  <a:pt x="557" y="141"/>
                  <a:pt x="557" y="141"/>
                  <a:pt x="557" y="141"/>
                </a:cubicBezTo>
                <a:cubicBezTo>
                  <a:pt x="557" y="97"/>
                  <a:pt x="521" y="61"/>
                  <a:pt x="477" y="61"/>
                </a:cubicBezTo>
                <a:cubicBezTo>
                  <a:pt x="394" y="61"/>
                  <a:pt x="394" y="61"/>
                  <a:pt x="394" y="61"/>
                </a:cubicBezTo>
                <a:cubicBezTo>
                  <a:pt x="350" y="61"/>
                  <a:pt x="312" y="58"/>
                  <a:pt x="310" y="55"/>
                </a:cubicBezTo>
                <a:cubicBezTo>
                  <a:pt x="310" y="54"/>
                  <a:pt x="309" y="54"/>
                  <a:pt x="309" y="53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299" y="36"/>
                  <a:pt x="296" y="30"/>
                  <a:pt x="292" y="25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79" y="0"/>
                  <a:pt x="279" y="0"/>
                  <a:pt x="279" y="0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42"/>
                  <a:pt x="255" y="42"/>
                  <a:pt x="255" y="42"/>
                </a:cubicBezTo>
                <a:cubicBezTo>
                  <a:pt x="253" y="44"/>
                  <a:pt x="252" y="46"/>
                  <a:pt x="251" y="48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0" y="50"/>
                  <a:pt x="250" y="50"/>
                  <a:pt x="250" y="50"/>
                </a:cubicBezTo>
                <a:cubicBezTo>
                  <a:pt x="250" y="51"/>
                  <a:pt x="249" y="51"/>
                  <a:pt x="249" y="52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45" y="58"/>
                  <a:pt x="207" y="61"/>
                  <a:pt x="163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36" y="61"/>
                  <a:pt x="0" y="97"/>
                  <a:pt x="0" y="141"/>
                </a:cubicBezTo>
                <a:cubicBezTo>
                  <a:pt x="0" y="538"/>
                  <a:pt x="0" y="538"/>
                  <a:pt x="0" y="538"/>
                </a:cubicBezTo>
                <a:cubicBezTo>
                  <a:pt x="0" y="582"/>
                  <a:pt x="36" y="618"/>
                  <a:pt x="80" y="61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216000" rIns="91440" bIns="45720" anchor="ctr" anchorCtr="1" compatLnSpc="1"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5" name="任意多边形: 形状 24"/>
          <p:cNvSpPr/>
          <p:nvPr/>
        </p:nvSpPr>
        <p:spPr bwMode="auto">
          <a:xfrm>
            <a:off x="3798099" y="3969045"/>
            <a:ext cx="2111195" cy="2223776"/>
          </a:xfrm>
          <a:custGeom>
            <a:avLst/>
            <a:gdLst>
              <a:gd name="T0" fmla="*/ 80 w 1190"/>
              <a:gd name="T1" fmla="*/ 620 h 1255"/>
              <a:gd name="T2" fmla="*/ 554 w 1190"/>
              <a:gd name="T3" fmla="*/ 620 h 1255"/>
              <a:gd name="T4" fmla="*/ 634 w 1190"/>
              <a:gd name="T5" fmla="*/ 700 h 1255"/>
              <a:gd name="T6" fmla="*/ 634 w 1190"/>
              <a:gd name="T7" fmla="*/ 1175 h 1255"/>
              <a:gd name="T8" fmla="*/ 714 w 1190"/>
              <a:gd name="T9" fmla="*/ 1255 h 1255"/>
              <a:gd name="T10" fmla="*/ 1110 w 1190"/>
              <a:gd name="T11" fmla="*/ 1255 h 1255"/>
              <a:gd name="T12" fmla="*/ 1190 w 1190"/>
              <a:gd name="T13" fmla="*/ 1175 h 1255"/>
              <a:gd name="T14" fmla="*/ 1190 w 1190"/>
              <a:gd name="T15" fmla="*/ 145 h 1255"/>
              <a:gd name="T16" fmla="*/ 1110 w 1190"/>
              <a:gd name="T17" fmla="*/ 65 h 1255"/>
              <a:gd name="T18" fmla="*/ 712 w 1190"/>
              <a:gd name="T19" fmla="*/ 65 h 1255"/>
              <a:gd name="T20" fmla="*/ 628 w 1190"/>
              <a:gd name="T21" fmla="*/ 57 h 1255"/>
              <a:gd name="T22" fmla="*/ 620 w 1190"/>
              <a:gd name="T23" fmla="*/ 44 h 1255"/>
              <a:gd name="T24" fmla="*/ 595 w 1190"/>
              <a:gd name="T25" fmla="*/ 0 h 1255"/>
              <a:gd name="T26" fmla="*/ 570 w 1190"/>
              <a:gd name="T27" fmla="*/ 44 h 1255"/>
              <a:gd name="T28" fmla="*/ 562 w 1190"/>
              <a:gd name="T29" fmla="*/ 57 h 1255"/>
              <a:gd name="T30" fmla="*/ 478 w 1190"/>
              <a:gd name="T31" fmla="*/ 65 h 1255"/>
              <a:gd name="T32" fmla="*/ 80 w 1190"/>
              <a:gd name="T33" fmla="*/ 65 h 1255"/>
              <a:gd name="T34" fmla="*/ 0 w 1190"/>
              <a:gd name="T35" fmla="*/ 145 h 1255"/>
              <a:gd name="T36" fmla="*/ 0 w 1190"/>
              <a:gd name="T37" fmla="*/ 540 h 1255"/>
              <a:gd name="T38" fmla="*/ 80 w 1190"/>
              <a:gd name="T39" fmla="*/ 62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5">
                <a:moveTo>
                  <a:pt x="80" y="620"/>
                </a:moveTo>
                <a:cubicBezTo>
                  <a:pt x="554" y="620"/>
                  <a:pt x="554" y="620"/>
                  <a:pt x="554" y="620"/>
                </a:cubicBezTo>
                <a:cubicBezTo>
                  <a:pt x="598" y="620"/>
                  <a:pt x="634" y="656"/>
                  <a:pt x="634" y="700"/>
                </a:cubicBezTo>
                <a:cubicBezTo>
                  <a:pt x="634" y="1175"/>
                  <a:pt x="634" y="1175"/>
                  <a:pt x="634" y="1175"/>
                </a:cubicBezTo>
                <a:cubicBezTo>
                  <a:pt x="634" y="1219"/>
                  <a:pt x="670" y="1255"/>
                  <a:pt x="714" y="1255"/>
                </a:cubicBezTo>
                <a:cubicBezTo>
                  <a:pt x="1110" y="1255"/>
                  <a:pt x="1110" y="1255"/>
                  <a:pt x="1110" y="1255"/>
                </a:cubicBezTo>
                <a:cubicBezTo>
                  <a:pt x="1154" y="1255"/>
                  <a:pt x="1190" y="1219"/>
                  <a:pt x="1190" y="1175"/>
                </a:cubicBezTo>
                <a:cubicBezTo>
                  <a:pt x="1190" y="145"/>
                  <a:pt x="1190" y="145"/>
                  <a:pt x="1190" y="145"/>
                </a:cubicBezTo>
                <a:cubicBezTo>
                  <a:pt x="1190" y="101"/>
                  <a:pt x="1154" y="65"/>
                  <a:pt x="1110" y="65"/>
                </a:cubicBezTo>
                <a:cubicBezTo>
                  <a:pt x="712" y="65"/>
                  <a:pt x="712" y="65"/>
                  <a:pt x="712" y="65"/>
                </a:cubicBezTo>
                <a:cubicBezTo>
                  <a:pt x="668" y="65"/>
                  <a:pt x="630" y="61"/>
                  <a:pt x="628" y="57"/>
                </a:cubicBezTo>
                <a:cubicBezTo>
                  <a:pt x="626" y="55"/>
                  <a:pt x="624" y="50"/>
                  <a:pt x="620" y="44"/>
                </a:cubicBezTo>
                <a:cubicBezTo>
                  <a:pt x="595" y="0"/>
                  <a:pt x="595" y="0"/>
                  <a:pt x="595" y="0"/>
                </a:cubicBezTo>
                <a:cubicBezTo>
                  <a:pt x="570" y="44"/>
                  <a:pt x="570" y="44"/>
                  <a:pt x="570" y="44"/>
                </a:cubicBezTo>
                <a:cubicBezTo>
                  <a:pt x="566" y="50"/>
                  <a:pt x="564" y="55"/>
                  <a:pt x="562" y="57"/>
                </a:cubicBezTo>
                <a:cubicBezTo>
                  <a:pt x="560" y="61"/>
                  <a:pt x="522" y="65"/>
                  <a:pt x="478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36" y="65"/>
                  <a:pt x="0" y="101"/>
                  <a:pt x="0" y="145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84"/>
                  <a:pt x="36" y="620"/>
                  <a:pt x="80" y="6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5268051" y="5575757"/>
            <a:ext cx="271478" cy="177445"/>
          </a:xfrm>
          <a:custGeom>
            <a:avLst/>
            <a:gdLst>
              <a:gd name="connsiteX0" fmla="*/ 192447 w 506413"/>
              <a:gd name="connsiteY0" fmla="*/ 181356 h 331006"/>
              <a:gd name="connsiteX1" fmla="*/ 253206 w 506413"/>
              <a:gd name="connsiteY1" fmla="*/ 231542 h 331006"/>
              <a:gd name="connsiteX2" fmla="*/ 316497 w 506413"/>
              <a:gd name="connsiteY2" fmla="*/ 181356 h 331006"/>
              <a:gd name="connsiteX3" fmla="*/ 362068 w 506413"/>
              <a:gd name="connsiteY3" fmla="*/ 216486 h 331006"/>
              <a:gd name="connsiteX4" fmla="*/ 493713 w 506413"/>
              <a:gd name="connsiteY4" fmla="*/ 319366 h 331006"/>
              <a:gd name="connsiteX5" fmla="*/ 407637 w 506413"/>
              <a:gd name="connsiteY5" fmla="*/ 329403 h 331006"/>
              <a:gd name="connsiteX6" fmla="*/ 253206 w 506413"/>
              <a:gd name="connsiteY6" fmla="*/ 329403 h 331006"/>
              <a:gd name="connsiteX7" fmla="*/ 93712 w 506413"/>
              <a:gd name="connsiteY7" fmla="*/ 329403 h 331006"/>
              <a:gd name="connsiteX8" fmla="*/ 12700 w 506413"/>
              <a:gd name="connsiteY8" fmla="*/ 319366 h 331006"/>
              <a:gd name="connsiteX9" fmla="*/ 149409 w 506413"/>
              <a:gd name="connsiteY9" fmla="*/ 213977 h 331006"/>
              <a:gd name="connsiteX10" fmla="*/ 192447 w 506413"/>
              <a:gd name="connsiteY10" fmla="*/ 181356 h 331006"/>
              <a:gd name="connsiteX11" fmla="*/ 0 w 506413"/>
              <a:gd name="connsiteY11" fmla="*/ 32131 h 331006"/>
              <a:gd name="connsiteX12" fmla="*/ 174625 w 506413"/>
              <a:gd name="connsiteY12" fmla="*/ 168330 h 331006"/>
              <a:gd name="connsiteX13" fmla="*/ 0 w 506413"/>
              <a:gd name="connsiteY13" fmla="*/ 302006 h 331006"/>
              <a:gd name="connsiteX14" fmla="*/ 0 w 506413"/>
              <a:gd name="connsiteY14" fmla="*/ 32131 h 331006"/>
              <a:gd name="connsiteX15" fmla="*/ 506413 w 506413"/>
              <a:gd name="connsiteY15" fmla="*/ 28956 h 331006"/>
              <a:gd name="connsiteX16" fmla="*/ 506413 w 506413"/>
              <a:gd name="connsiteY16" fmla="*/ 302006 h 331006"/>
              <a:gd name="connsiteX17" fmla="*/ 331788 w 506413"/>
              <a:gd name="connsiteY17" fmla="*/ 168009 h 331006"/>
              <a:gd name="connsiteX18" fmla="*/ 506413 w 506413"/>
              <a:gd name="connsiteY18" fmla="*/ 28956 h 331006"/>
              <a:gd name="connsiteX19" fmla="*/ 455106 w 506413"/>
              <a:gd name="connsiteY19" fmla="*/ 35 h 331006"/>
              <a:gd name="connsiteX20" fmla="*/ 493713 w 506413"/>
              <a:gd name="connsiteY20" fmla="*/ 11728 h 331006"/>
              <a:gd name="connsiteX21" fmla="*/ 374726 w 506413"/>
              <a:gd name="connsiteY21" fmla="*/ 105274 h 331006"/>
              <a:gd name="connsiteX22" fmla="*/ 291181 w 506413"/>
              <a:gd name="connsiteY22" fmla="*/ 168480 h 331006"/>
              <a:gd name="connsiteX23" fmla="*/ 253206 w 506413"/>
              <a:gd name="connsiteY23" fmla="*/ 198819 h 331006"/>
              <a:gd name="connsiteX24" fmla="*/ 215232 w 506413"/>
              <a:gd name="connsiteY24" fmla="*/ 168480 h 331006"/>
              <a:gd name="connsiteX25" fmla="*/ 134219 w 506413"/>
              <a:gd name="connsiteY25" fmla="*/ 105274 h 331006"/>
              <a:gd name="connsiteX26" fmla="*/ 12700 w 506413"/>
              <a:gd name="connsiteY26" fmla="*/ 11728 h 331006"/>
              <a:gd name="connsiteX27" fmla="*/ 54788 w 506413"/>
              <a:gd name="connsiteY27" fmla="*/ 35 h 331006"/>
              <a:gd name="connsiteX28" fmla="*/ 98776 w 506413"/>
              <a:gd name="connsiteY28" fmla="*/ 1615 h 331006"/>
              <a:gd name="connsiteX29" fmla="*/ 253206 w 506413"/>
              <a:gd name="connsiteY29" fmla="*/ 1615 h 331006"/>
              <a:gd name="connsiteX30" fmla="*/ 412701 w 506413"/>
              <a:gd name="connsiteY30" fmla="*/ 1615 h 331006"/>
              <a:gd name="connsiteX31" fmla="*/ 455106 w 506413"/>
              <a:gd name="connsiteY31" fmla="*/ 35 h 3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6413" h="331006">
                <a:moveTo>
                  <a:pt x="192447" y="181356"/>
                </a:moveTo>
                <a:cubicBezTo>
                  <a:pt x="212700" y="198921"/>
                  <a:pt x="232953" y="213977"/>
                  <a:pt x="253206" y="231542"/>
                </a:cubicBezTo>
                <a:cubicBezTo>
                  <a:pt x="265864" y="221505"/>
                  <a:pt x="301308" y="181356"/>
                  <a:pt x="316497" y="181356"/>
                </a:cubicBezTo>
                <a:cubicBezTo>
                  <a:pt x="326624" y="181356"/>
                  <a:pt x="354473" y="211468"/>
                  <a:pt x="362068" y="216486"/>
                </a:cubicBezTo>
                <a:cubicBezTo>
                  <a:pt x="407637" y="251616"/>
                  <a:pt x="450675" y="286746"/>
                  <a:pt x="493713" y="319366"/>
                </a:cubicBezTo>
                <a:cubicBezTo>
                  <a:pt x="475992" y="336931"/>
                  <a:pt x="430422" y="329403"/>
                  <a:pt x="407637" y="329403"/>
                </a:cubicBezTo>
                <a:cubicBezTo>
                  <a:pt x="357004" y="329403"/>
                  <a:pt x="306371" y="329403"/>
                  <a:pt x="253206" y="329403"/>
                </a:cubicBezTo>
                <a:cubicBezTo>
                  <a:pt x="200042" y="329403"/>
                  <a:pt x="146877" y="329403"/>
                  <a:pt x="93712" y="329403"/>
                </a:cubicBezTo>
                <a:cubicBezTo>
                  <a:pt x="70928" y="329403"/>
                  <a:pt x="30421" y="336931"/>
                  <a:pt x="12700" y="319366"/>
                </a:cubicBezTo>
                <a:cubicBezTo>
                  <a:pt x="58269" y="284236"/>
                  <a:pt x="103839" y="249107"/>
                  <a:pt x="149409" y="213977"/>
                </a:cubicBezTo>
                <a:cubicBezTo>
                  <a:pt x="154472" y="211468"/>
                  <a:pt x="189915" y="181356"/>
                  <a:pt x="192447" y="181356"/>
                </a:cubicBezTo>
                <a:close/>
                <a:moveTo>
                  <a:pt x="0" y="32131"/>
                </a:moveTo>
                <a:cubicBezTo>
                  <a:pt x="58208" y="77531"/>
                  <a:pt x="116416" y="122930"/>
                  <a:pt x="174625" y="168330"/>
                </a:cubicBezTo>
                <a:cubicBezTo>
                  <a:pt x="116416" y="213729"/>
                  <a:pt x="58208" y="256607"/>
                  <a:pt x="0" y="302006"/>
                </a:cubicBezTo>
                <a:cubicBezTo>
                  <a:pt x="0" y="211207"/>
                  <a:pt x="0" y="120408"/>
                  <a:pt x="0" y="32131"/>
                </a:cubicBezTo>
                <a:close/>
                <a:moveTo>
                  <a:pt x="506413" y="28956"/>
                </a:moveTo>
                <a:cubicBezTo>
                  <a:pt x="506413" y="119973"/>
                  <a:pt x="506413" y="210990"/>
                  <a:pt x="506413" y="302006"/>
                </a:cubicBezTo>
                <a:cubicBezTo>
                  <a:pt x="448205" y="256498"/>
                  <a:pt x="389997" y="213518"/>
                  <a:pt x="331788" y="168009"/>
                </a:cubicBezTo>
                <a:cubicBezTo>
                  <a:pt x="389997" y="122501"/>
                  <a:pt x="448205" y="76993"/>
                  <a:pt x="506413" y="28956"/>
                </a:cubicBezTo>
                <a:close/>
                <a:moveTo>
                  <a:pt x="455106" y="35"/>
                </a:moveTo>
                <a:cubicBezTo>
                  <a:pt x="470296" y="351"/>
                  <a:pt x="484853" y="2880"/>
                  <a:pt x="493713" y="11728"/>
                </a:cubicBezTo>
                <a:cubicBezTo>
                  <a:pt x="453207" y="42068"/>
                  <a:pt x="415232" y="72407"/>
                  <a:pt x="374726" y="105274"/>
                </a:cubicBezTo>
                <a:cubicBezTo>
                  <a:pt x="346878" y="125500"/>
                  <a:pt x="319029" y="148254"/>
                  <a:pt x="291181" y="168480"/>
                </a:cubicBezTo>
                <a:cubicBezTo>
                  <a:pt x="283586" y="173537"/>
                  <a:pt x="263333" y="198819"/>
                  <a:pt x="253206" y="198819"/>
                </a:cubicBezTo>
                <a:cubicBezTo>
                  <a:pt x="245611" y="198819"/>
                  <a:pt x="222826" y="173537"/>
                  <a:pt x="215232" y="168480"/>
                </a:cubicBezTo>
                <a:cubicBezTo>
                  <a:pt x="187383" y="148254"/>
                  <a:pt x="162067" y="125500"/>
                  <a:pt x="134219" y="105274"/>
                </a:cubicBezTo>
                <a:cubicBezTo>
                  <a:pt x="93712" y="72407"/>
                  <a:pt x="53206" y="42068"/>
                  <a:pt x="12700" y="11728"/>
                </a:cubicBezTo>
                <a:cubicBezTo>
                  <a:pt x="22826" y="2880"/>
                  <a:pt x="38649" y="351"/>
                  <a:pt x="54788" y="35"/>
                </a:cubicBezTo>
                <a:cubicBezTo>
                  <a:pt x="70928" y="-281"/>
                  <a:pt x="87383" y="1615"/>
                  <a:pt x="98776" y="1615"/>
                </a:cubicBezTo>
                <a:cubicBezTo>
                  <a:pt x="149409" y="1615"/>
                  <a:pt x="202573" y="1615"/>
                  <a:pt x="253206" y="1615"/>
                </a:cubicBezTo>
                <a:cubicBezTo>
                  <a:pt x="306371" y="1615"/>
                  <a:pt x="359536" y="1615"/>
                  <a:pt x="412701" y="1615"/>
                </a:cubicBezTo>
                <a:cubicBezTo>
                  <a:pt x="424093" y="1615"/>
                  <a:pt x="439916" y="-281"/>
                  <a:pt x="455106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矩形 31"/>
          <p:cNvSpPr/>
          <p:nvPr/>
        </p:nvSpPr>
        <p:spPr>
          <a:xfrm>
            <a:off x="4433491" y="4348092"/>
            <a:ext cx="954107" cy="400110"/>
          </a:xfrm>
          <a:prstGeom prst="rect">
            <a:avLst/>
          </a:prstGeom>
        </p:spPr>
        <p:txBody>
          <a:bodyPr wrap="none" anchor="ctr">
            <a:normAutofit fontScale="95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千库网</a:t>
            </a:r>
          </a:p>
        </p:txBody>
      </p:sp>
      <p:sp>
        <p:nvSpPr>
          <p:cNvPr id="27" name="任意多边形: 形状 26"/>
          <p:cNvSpPr/>
          <p:nvPr/>
        </p:nvSpPr>
        <p:spPr bwMode="auto">
          <a:xfrm>
            <a:off x="7406299" y="5098209"/>
            <a:ext cx="987601" cy="1094611"/>
          </a:xfrm>
          <a:custGeom>
            <a:avLst/>
            <a:gdLst>
              <a:gd name="T0" fmla="*/ 477 w 557"/>
              <a:gd name="T1" fmla="*/ 618 h 618"/>
              <a:gd name="T2" fmla="*/ 80 w 557"/>
              <a:gd name="T3" fmla="*/ 618 h 618"/>
              <a:gd name="T4" fmla="*/ 0 w 557"/>
              <a:gd name="T5" fmla="*/ 538 h 618"/>
              <a:gd name="T6" fmla="*/ 0 w 557"/>
              <a:gd name="T7" fmla="*/ 141 h 618"/>
              <a:gd name="T8" fmla="*/ 80 w 557"/>
              <a:gd name="T9" fmla="*/ 61 h 618"/>
              <a:gd name="T10" fmla="*/ 163 w 557"/>
              <a:gd name="T11" fmla="*/ 61 h 618"/>
              <a:gd name="T12" fmla="*/ 247 w 557"/>
              <a:gd name="T13" fmla="*/ 55 h 618"/>
              <a:gd name="T14" fmla="*/ 248 w 557"/>
              <a:gd name="T15" fmla="*/ 53 h 618"/>
              <a:gd name="T16" fmla="*/ 251 w 557"/>
              <a:gd name="T17" fmla="*/ 49 h 618"/>
              <a:gd name="T18" fmla="*/ 255 w 557"/>
              <a:gd name="T19" fmla="*/ 41 h 618"/>
              <a:gd name="T20" fmla="*/ 255 w 557"/>
              <a:gd name="T21" fmla="*/ 41 h 618"/>
              <a:gd name="T22" fmla="*/ 265 w 557"/>
              <a:gd name="T23" fmla="*/ 25 h 618"/>
              <a:gd name="T24" fmla="*/ 265 w 557"/>
              <a:gd name="T25" fmla="*/ 24 h 618"/>
              <a:gd name="T26" fmla="*/ 278 w 557"/>
              <a:gd name="T27" fmla="*/ 0 h 618"/>
              <a:gd name="T28" fmla="*/ 292 w 557"/>
              <a:gd name="T29" fmla="*/ 24 h 618"/>
              <a:gd name="T30" fmla="*/ 297 w 557"/>
              <a:gd name="T31" fmla="*/ 32 h 618"/>
              <a:gd name="T32" fmla="*/ 302 w 557"/>
              <a:gd name="T33" fmla="*/ 42 h 618"/>
              <a:gd name="T34" fmla="*/ 306 w 557"/>
              <a:gd name="T35" fmla="*/ 48 h 618"/>
              <a:gd name="T36" fmla="*/ 306 w 557"/>
              <a:gd name="T37" fmla="*/ 49 h 618"/>
              <a:gd name="T38" fmla="*/ 307 w 557"/>
              <a:gd name="T39" fmla="*/ 50 h 618"/>
              <a:gd name="T40" fmla="*/ 308 w 557"/>
              <a:gd name="T41" fmla="*/ 52 h 618"/>
              <a:gd name="T42" fmla="*/ 310 w 557"/>
              <a:gd name="T43" fmla="*/ 55 h 618"/>
              <a:gd name="T44" fmla="*/ 394 w 557"/>
              <a:gd name="T45" fmla="*/ 61 h 618"/>
              <a:gd name="T46" fmla="*/ 477 w 557"/>
              <a:gd name="T47" fmla="*/ 61 h 618"/>
              <a:gd name="T48" fmla="*/ 557 w 557"/>
              <a:gd name="T49" fmla="*/ 141 h 618"/>
              <a:gd name="T50" fmla="*/ 557 w 557"/>
              <a:gd name="T51" fmla="*/ 538 h 618"/>
              <a:gd name="T52" fmla="*/ 477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477" y="618"/>
                </a:moveTo>
                <a:cubicBezTo>
                  <a:pt x="80" y="618"/>
                  <a:pt x="80" y="618"/>
                  <a:pt x="80" y="618"/>
                </a:cubicBezTo>
                <a:cubicBezTo>
                  <a:pt x="36" y="618"/>
                  <a:pt x="0" y="582"/>
                  <a:pt x="0" y="538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97"/>
                  <a:pt x="36" y="61"/>
                  <a:pt x="80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207" y="61"/>
                  <a:pt x="245" y="58"/>
                  <a:pt x="247" y="55"/>
                </a:cubicBezTo>
                <a:cubicBezTo>
                  <a:pt x="247" y="54"/>
                  <a:pt x="248" y="54"/>
                  <a:pt x="248" y="53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8" y="36"/>
                  <a:pt x="261" y="30"/>
                  <a:pt x="265" y="25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78" y="0"/>
                  <a:pt x="278" y="0"/>
                  <a:pt x="278" y="0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97" y="32"/>
                  <a:pt x="297" y="32"/>
                  <a:pt x="297" y="32"/>
                </a:cubicBezTo>
                <a:cubicBezTo>
                  <a:pt x="302" y="42"/>
                  <a:pt x="302" y="42"/>
                  <a:pt x="302" y="42"/>
                </a:cubicBezTo>
                <a:cubicBezTo>
                  <a:pt x="304" y="44"/>
                  <a:pt x="305" y="46"/>
                  <a:pt x="306" y="48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7" y="50"/>
                  <a:pt x="307" y="50"/>
                  <a:pt x="307" y="50"/>
                </a:cubicBezTo>
                <a:cubicBezTo>
                  <a:pt x="308" y="51"/>
                  <a:pt x="308" y="51"/>
                  <a:pt x="308" y="52"/>
                </a:cubicBezTo>
                <a:cubicBezTo>
                  <a:pt x="310" y="55"/>
                  <a:pt x="310" y="55"/>
                  <a:pt x="310" y="55"/>
                </a:cubicBezTo>
                <a:cubicBezTo>
                  <a:pt x="312" y="58"/>
                  <a:pt x="350" y="61"/>
                  <a:pt x="394" y="61"/>
                </a:cubicBezTo>
                <a:cubicBezTo>
                  <a:pt x="477" y="61"/>
                  <a:pt x="477" y="61"/>
                  <a:pt x="477" y="61"/>
                </a:cubicBezTo>
                <a:cubicBezTo>
                  <a:pt x="521" y="61"/>
                  <a:pt x="557" y="97"/>
                  <a:pt x="557" y="141"/>
                </a:cubicBezTo>
                <a:cubicBezTo>
                  <a:pt x="557" y="538"/>
                  <a:pt x="557" y="538"/>
                  <a:pt x="557" y="538"/>
                </a:cubicBezTo>
                <a:cubicBezTo>
                  <a:pt x="557" y="582"/>
                  <a:pt x="521" y="618"/>
                  <a:pt x="477" y="618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216000" rIns="91440" bIns="45720" anchor="ctr" anchorCtr="1" compatLnSpc="1"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8" name="任意多边形: 形状 27"/>
          <p:cNvSpPr/>
          <p:nvPr/>
        </p:nvSpPr>
        <p:spPr bwMode="auto">
          <a:xfrm>
            <a:off x="6169009" y="4083856"/>
            <a:ext cx="2224891" cy="2108965"/>
          </a:xfrm>
          <a:custGeom>
            <a:avLst/>
            <a:gdLst>
              <a:gd name="T0" fmla="*/ 542 w 1254"/>
              <a:gd name="T1" fmla="*/ 0 h 1190"/>
              <a:gd name="T2" fmla="*/ 541 w 1254"/>
              <a:gd name="T3" fmla="*/ 0 h 1190"/>
              <a:gd name="T4" fmla="*/ 144 w 1254"/>
              <a:gd name="T5" fmla="*/ 0 h 1190"/>
              <a:gd name="T6" fmla="*/ 64 w 1254"/>
              <a:gd name="T7" fmla="*/ 80 h 1190"/>
              <a:gd name="T8" fmla="*/ 64 w 1254"/>
              <a:gd name="T9" fmla="*/ 477 h 1190"/>
              <a:gd name="T10" fmla="*/ 56 w 1254"/>
              <a:gd name="T11" fmla="*/ 562 h 1190"/>
              <a:gd name="T12" fmla="*/ 43 w 1254"/>
              <a:gd name="T13" fmla="*/ 570 h 1190"/>
              <a:gd name="T14" fmla="*/ 0 w 1254"/>
              <a:gd name="T15" fmla="*/ 595 h 1190"/>
              <a:gd name="T16" fmla="*/ 43 w 1254"/>
              <a:gd name="T17" fmla="*/ 620 h 1190"/>
              <a:gd name="T18" fmla="*/ 56 w 1254"/>
              <a:gd name="T19" fmla="*/ 627 h 1190"/>
              <a:gd name="T20" fmla="*/ 64 w 1254"/>
              <a:gd name="T21" fmla="*/ 712 h 1190"/>
              <a:gd name="T22" fmla="*/ 64 w 1254"/>
              <a:gd name="T23" fmla="*/ 1110 h 1190"/>
              <a:gd name="T24" fmla="*/ 64 w 1254"/>
              <a:gd name="T25" fmla="*/ 1110 h 1190"/>
              <a:gd name="T26" fmla="*/ 122 w 1254"/>
              <a:gd name="T27" fmla="*/ 1186 h 1190"/>
              <a:gd name="T28" fmla="*/ 128 w 1254"/>
              <a:gd name="T29" fmla="*/ 1188 h 1190"/>
              <a:gd name="T30" fmla="*/ 144 w 1254"/>
              <a:gd name="T31" fmla="*/ 1190 h 1190"/>
              <a:gd name="T32" fmla="*/ 540 w 1254"/>
              <a:gd name="T33" fmla="*/ 1190 h 1190"/>
              <a:gd name="T34" fmla="*/ 620 w 1254"/>
              <a:gd name="T35" fmla="*/ 1110 h 1190"/>
              <a:gd name="T36" fmla="*/ 620 w 1254"/>
              <a:gd name="T37" fmla="*/ 635 h 1190"/>
              <a:gd name="T38" fmla="*/ 631 w 1254"/>
              <a:gd name="T39" fmla="*/ 595 h 1190"/>
              <a:gd name="T40" fmla="*/ 700 w 1254"/>
              <a:gd name="T41" fmla="*/ 555 h 1190"/>
              <a:gd name="T42" fmla="*/ 1174 w 1254"/>
              <a:gd name="T43" fmla="*/ 555 h 1190"/>
              <a:gd name="T44" fmla="*/ 1254 w 1254"/>
              <a:gd name="T45" fmla="*/ 475 h 1190"/>
              <a:gd name="T46" fmla="*/ 1254 w 1254"/>
              <a:gd name="T47" fmla="*/ 80 h 1190"/>
              <a:gd name="T48" fmla="*/ 1174 w 1254"/>
              <a:gd name="T49" fmla="*/ 0 h 1190"/>
              <a:gd name="T50" fmla="*/ 776 w 1254"/>
              <a:gd name="T51" fmla="*/ 0 h 1190"/>
              <a:gd name="T52" fmla="*/ 542 w 1254"/>
              <a:gd name="T53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542" y="0"/>
                </a:moveTo>
                <a:cubicBezTo>
                  <a:pt x="541" y="0"/>
                  <a:pt x="541" y="0"/>
                  <a:pt x="541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00" y="0"/>
                  <a:pt x="64" y="36"/>
                  <a:pt x="64" y="80"/>
                </a:cubicBezTo>
                <a:cubicBezTo>
                  <a:pt x="64" y="477"/>
                  <a:pt x="64" y="477"/>
                  <a:pt x="64" y="477"/>
                </a:cubicBezTo>
                <a:cubicBezTo>
                  <a:pt x="64" y="521"/>
                  <a:pt x="61" y="560"/>
                  <a:pt x="56" y="562"/>
                </a:cubicBezTo>
                <a:cubicBezTo>
                  <a:pt x="54" y="564"/>
                  <a:pt x="49" y="566"/>
                  <a:pt x="43" y="570"/>
                </a:cubicBezTo>
                <a:cubicBezTo>
                  <a:pt x="0" y="595"/>
                  <a:pt x="0" y="595"/>
                  <a:pt x="0" y="595"/>
                </a:cubicBezTo>
                <a:cubicBezTo>
                  <a:pt x="43" y="620"/>
                  <a:pt x="43" y="620"/>
                  <a:pt x="43" y="620"/>
                </a:cubicBezTo>
                <a:cubicBezTo>
                  <a:pt x="49" y="623"/>
                  <a:pt x="54" y="626"/>
                  <a:pt x="56" y="627"/>
                </a:cubicBezTo>
                <a:cubicBezTo>
                  <a:pt x="61" y="630"/>
                  <a:pt x="64" y="668"/>
                  <a:pt x="64" y="712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46"/>
                  <a:pt x="89" y="1176"/>
                  <a:pt x="122" y="1186"/>
                </a:cubicBezTo>
                <a:cubicBezTo>
                  <a:pt x="124" y="1187"/>
                  <a:pt x="126" y="1187"/>
                  <a:pt x="128" y="1188"/>
                </a:cubicBezTo>
                <a:cubicBezTo>
                  <a:pt x="133" y="1189"/>
                  <a:pt x="139" y="1190"/>
                  <a:pt x="144" y="1190"/>
                </a:cubicBezTo>
                <a:cubicBezTo>
                  <a:pt x="540" y="1190"/>
                  <a:pt x="540" y="1190"/>
                  <a:pt x="540" y="1190"/>
                </a:cubicBezTo>
                <a:cubicBezTo>
                  <a:pt x="584" y="1190"/>
                  <a:pt x="620" y="1154"/>
                  <a:pt x="620" y="1110"/>
                </a:cubicBezTo>
                <a:cubicBezTo>
                  <a:pt x="620" y="635"/>
                  <a:pt x="620" y="635"/>
                  <a:pt x="620" y="635"/>
                </a:cubicBezTo>
                <a:cubicBezTo>
                  <a:pt x="620" y="621"/>
                  <a:pt x="624" y="607"/>
                  <a:pt x="631" y="595"/>
                </a:cubicBezTo>
                <a:cubicBezTo>
                  <a:pt x="645" y="571"/>
                  <a:pt x="670" y="555"/>
                  <a:pt x="700" y="555"/>
                </a:cubicBezTo>
                <a:cubicBezTo>
                  <a:pt x="1174" y="555"/>
                  <a:pt x="1174" y="555"/>
                  <a:pt x="1174" y="555"/>
                </a:cubicBezTo>
                <a:cubicBezTo>
                  <a:pt x="1218" y="555"/>
                  <a:pt x="1254" y="519"/>
                  <a:pt x="1254" y="475"/>
                </a:cubicBezTo>
                <a:cubicBezTo>
                  <a:pt x="1254" y="80"/>
                  <a:pt x="1254" y="80"/>
                  <a:pt x="1254" y="80"/>
                </a:cubicBezTo>
                <a:cubicBezTo>
                  <a:pt x="1254" y="36"/>
                  <a:pt x="1218" y="0"/>
                  <a:pt x="1174" y="0"/>
                </a:cubicBezTo>
                <a:cubicBezTo>
                  <a:pt x="776" y="0"/>
                  <a:pt x="776" y="0"/>
                  <a:pt x="776" y="0"/>
                </a:cubicBezTo>
                <a:lnTo>
                  <a:pt x="542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任意多边形: 形状 28"/>
          <p:cNvSpPr/>
          <p:nvPr/>
        </p:nvSpPr>
        <p:spPr bwMode="auto">
          <a:xfrm>
            <a:off x="6607405" y="5545215"/>
            <a:ext cx="325942" cy="266387"/>
          </a:xfrm>
          <a:custGeom>
            <a:avLst/>
            <a:gdLst>
              <a:gd name="connsiteX0" fmla="*/ 291307 w 608013"/>
              <a:gd name="connsiteY0" fmla="*/ 133350 h 496918"/>
              <a:gd name="connsiteX1" fmla="*/ 263525 w 608013"/>
              <a:gd name="connsiteY1" fmla="*/ 161132 h 496918"/>
              <a:gd name="connsiteX2" fmla="*/ 291307 w 608013"/>
              <a:gd name="connsiteY2" fmla="*/ 188914 h 496918"/>
              <a:gd name="connsiteX3" fmla="*/ 319089 w 608013"/>
              <a:gd name="connsiteY3" fmla="*/ 161132 h 496918"/>
              <a:gd name="connsiteX4" fmla="*/ 291307 w 608013"/>
              <a:gd name="connsiteY4" fmla="*/ 133350 h 496918"/>
              <a:gd name="connsiteX5" fmla="*/ 210345 w 608013"/>
              <a:gd name="connsiteY5" fmla="*/ 133350 h 496918"/>
              <a:gd name="connsiteX6" fmla="*/ 182563 w 608013"/>
              <a:gd name="connsiteY6" fmla="*/ 161132 h 496918"/>
              <a:gd name="connsiteX7" fmla="*/ 210345 w 608013"/>
              <a:gd name="connsiteY7" fmla="*/ 188914 h 496918"/>
              <a:gd name="connsiteX8" fmla="*/ 238127 w 608013"/>
              <a:gd name="connsiteY8" fmla="*/ 161132 h 496918"/>
              <a:gd name="connsiteX9" fmla="*/ 210345 w 608013"/>
              <a:gd name="connsiteY9" fmla="*/ 133350 h 496918"/>
              <a:gd name="connsiteX10" fmla="*/ 129382 w 608013"/>
              <a:gd name="connsiteY10" fmla="*/ 133350 h 496918"/>
              <a:gd name="connsiteX11" fmla="*/ 101600 w 608013"/>
              <a:gd name="connsiteY11" fmla="*/ 161132 h 496918"/>
              <a:gd name="connsiteX12" fmla="*/ 129382 w 608013"/>
              <a:gd name="connsiteY12" fmla="*/ 188914 h 496918"/>
              <a:gd name="connsiteX13" fmla="*/ 157164 w 608013"/>
              <a:gd name="connsiteY13" fmla="*/ 161132 h 496918"/>
              <a:gd name="connsiteX14" fmla="*/ 129382 w 608013"/>
              <a:gd name="connsiteY14" fmla="*/ 133350 h 496918"/>
              <a:gd name="connsiteX15" fmla="*/ 448484 w 608013"/>
              <a:gd name="connsiteY15" fmla="*/ 117475 h 496918"/>
              <a:gd name="connsiteX16" fmla="*/ 582691 w 608013"/>
              <a:gd name="connsiteY16" fmla="*/ 117475 h 496918"/>
              <a:gd name="connsiteX17" fmla="*/ 608013 w 608013"/>
              <a:gd name="connsiteY17" fmla="*/ 145277 h 496918"/>
              <a:gd name="connsiteX18" fmla="*/ 608013 w 608013"/>
              <a:gd name="connsiteY18" fmla="*/ 395497 h 496918"/>
              <a:gd name="connsiteX19" fmla="*/ 582691 w 608013"/>
              <a:gd name="connsiteY19" fmla="*/ 420771 h 496918"/>
              <a:gd name="connsiteX20" fmla="*/ 521918 w 608013"/>
              <a:gd name="connsiteY20" fmla="*/ 420771 h 496918"/>
              <a:gd name="connsiteX21" fmla="*/ 539644 w 608013"/>
              <a:gd name="connsiteY21" fmla="*/ 483958 h 496918"/>
              <a:gd name="connsiteX22" fmla="*/ 526983 w 608013"/>
              <a:gd name="connsiteY22" fmla="*/ 491540 h 496918"/>
              <a:gd name="connsiteX23" fmla="*/ 440887 w 608013"/>
              <a:gd name="connsiteY23" fmla="*/ 420771 h 496918"/>
              <a:gd name="connsiteX24" fmla="*/ 223118 w 608013"/>
              <a:gd name="connsiteY24" fmla="*/ 420771 h 496918"/>
              <a:gd name="connsiteX25" fmla="*/ 195263 w 608013"/>
              <a:gd name="connsiteY25" fmla="*/ 395497 h 496918"/>
              <a:gd name="connsiteX26" fmla="*/ 195263 w 608013"/>
              <a:gd name="connsiteY26" fmla="*/ 337365 h 496918"/>
              <a:gd name="connsiteX27" fmla="*/ 402904 w 608013"/>
              <a:gd name="connsiteY27" fmla="*/ 337365 h 496918"/>
              <a:gd name="connsiteX28" fmla="*/ 448484 w 608013"/>
              <a:gd name="connsiteY28" fmla="*/ 291870 h 496918"/>
              <a:gd name="connsiteX29" fmla="*/ 448484 w 608013"/>
              <a:gd name="connsiteY29" fmla="*/ 117475 h 496918"/>
              <a:gd name="connsiteX30" fmla="*/ 25322 w 608013"/>
              <a:gd name="connsiteY30" fmla="*/ 0 h 496918"/>
              <a:gd name="connsiteX31" fmla="*/ 384896 w 608013"/>
              <a:gd name="connsiteY31" fmla="*/ 0 h 496918"/>
              <a:gd name="connsiteX32" fmla="*/ 412750 w 608013"/>
              <a:gd name="connsiteY32" fmla="*/ 25189 h 496918"/>
              <a:gd name="connsiteX33" fmla="*/ 412750 w 608013"/>
              <a:gd name="connsiteY33" fmla="*/ 274553 h 496918"/>
              <a:gd name="connsiteX34" fmla="*/ 384896 w 608013"/>
              <a:gd name="connsiteY34" fmla="*/ 302260 h 496918"/>
              <a:gd name="connsiteX35" fmla="*/ 146868 w 608013"/>
              <a:gd name="connsiteY35" fmla="*/ 302260 h 496918"/>
              <a:gd name="connsiteX36" fmla="*/ 63305 w 608013"/>
              <a:gd name="connsiteY36" fmla="*/ 372788 h 496918"/>
              <a:gd name="connsiteX37" fmla="*/ 53177 w 608013"/>
              <a:gd name="connsiteY37" fmla="*/ 377825 h 496918"/>
              <a:gd name="connsiteX38" fmla="*/ 48112 w 608013"/>
              <a:gd name="connsiteY38" fmla="*/ 362712 h 496918"/>
              <a:gd name="connsiteX39" fmla="*/ 65838 w 608013"/>
              <a:gd name="connsiteY39" fmla="*/ 302260 h 496918"/>
              <a:gd name="connsiteX40" fmla="*/ 25322 w 608013"/>
              <a:gd name="connsiteY40" fmla="*/ 302260 h 496918"/>
              <a:gd name="connsiteX41" fmla="*/ 0 w 608013"/>
              <a:gd name="connsiteY41" fmla="*/ 274553 h 496918"/>
              <a:gd name="connsiteX42" fmla="*/ 0 w 608013"/>
              <a:gd name="connsiteY42" fmla="*/ 25189 h 496918"/>
              <a:gd name="connsiteX43" fmla="*/ 25322 w 608013"/>
              <a:gd name="connsiteY43" fmla="*/ 0 h 49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8013" h="496918">
                <a:moveTo>
                  <a:pt x="291307" y="133350"/>
                </a:moveTo>
                <a:cubicBezTo>
                  <a:pt x="275963" y="133350"/>
                  <a:pt x="263525" y="145788"/>
                  <a:pt x="263525" y="161132"/>
                </a:cubicBezTo>
                <a:cubicBezTo>
                  <a:pt x="263525" y="176476"/>
                  <a:pt x="275963" y="188914"/>
                  <a:pt x="291307" y="188914"/>
                </a:cubicBezTo>
                <a:cubicBezTo>
                  <a:pt x="306651" y="188914"/>
                  <a:pt x="319089" y="176476"/>
                  <a:pt x="319089" y="161132"/>
                </a:cubicBezTo>
                <a:cubicBezTo>
                  <a:pt x="319089" y="145788"/>
                  <a:pt x="306651" y="133350"/>
                  <a:pt x="291307" y="133350"/>
                </a:cubicBezTo>
                <a:close/>
                <a:moveTo>
                  <a:pt x="210345" y="133350"/>
                </a:moveTo>
                <a:cubicBezTo>
                  <a:pt x="195001" y="133350"/>
                  <a:pt x="182563" y="145788"/>
                  <a:pt x="182563" y="161132"/>
                </a:cubicBezTo>
                <a:cubicBezTo>
                  <a:pt x="182563" y="176476"/>
                  <a:pt x="195001" y="188914"/>
                  <a:pt x="210345" y="188914"/>
                </a:cubicBezTo>
                <a:cubicBezTo>
                  <a:pt x="225689" y="188914"/>
                  <a:pt x="238127" y="176476"/>
                  <a:pt x="238127" y="161132"/>
                </a:cubicBezTo>
                <a:cubicBezTo>
                  <a:pt x="238127" y="145788"/>
                  <a:pt x="225689" y="133350"/>
                  <a:pt x="210345" y="133350"/>
                </a:cubicBezTo>
                <a:close/>
                <a:moveTo>
                  <a:pt x="129382" y="133350"/>
                </a:moveTo>
                <a:cubicBezTo>
                  <a:pt x="114038" y="133350"/>
                  <a:pt x="101600" y="145788"/>
                  <a:pt x="101600" y="161132"/>
                </a:cubicBezTo>
                <a:cubicBezTo>
                  <a:pt x="101600" y="176476"/>
                  <a:pt x="114038" y="188914"/>
                  <a:pt x="129382" y="188914"/>
                </a:cubicBezTo>
                <a:cubicBezTo>
                  <a:pt x="144726" y="188914"/>
                  <a:pt x="157164" y="176476"/>
                  <a:pt x="157164" y="161132"/>
                </a:cubicBezTo>
                <a:cubicBezTo>
                  <a:pt x="157164" y="145788"/>
                  <a:pt x="144726" y="133350"/>
                  <a:pt x="129382" y="133350"/>
                </a:cubicBezTo>
                <a:close/>
                <a:moveTo>
                  <a:pt x="448484" y="117475"/>
                </a:moveTo>
                <a:cubicBezTo>
                  <a:pt x="448484" y="117475"/>
                  <a:pt x="448484" y="117475"/>
                  <a:pt x="582691" y="117475"/>
                </a:cubicBezTo>
                <a:cubicBezTo>
                  <a:pt x="597884" y="117475"/>
                  <a:pt x="608013" y="130113"/>
                  <a:pt x="608013" y="145277"/>
                </a:cubicBezTo>
                <a:cubicBezTo>
                  <a:pt x="608013" y="145277"/>
                  <a:pt x="608013" y="145277"/>
                  <a:pt x="608013" y="395497"/>
                </a:cubicBezTo>
                <a:cubicBezTo>
                  <a:pt x="608013" y="408134"/>
                  <a:pt x="597884" y="420771"/>
                  <a:pt x="582691" y="420771"/>
                </a:cubicBezTo>
                <a:cubicBezTo>
                  <a:pt x="582691" y="420771"/>
                  <a:pt x="582691" y="420771"/>
                  <a:pt x="521918" y="420771"/>
                </a:cubicBezTo>
                <a:cubicBezTo>
                  <a:pt x="521918" y="420771"/>
                  <a:pt x="521918" y="420771"/>
                  <a:pt x="539644" y="483958"/>
                </a:cubicBezTo>
                <a:cubicBezTo>
                  <a:pt x="544708" y="496595"/>
                  <a:pt x="537111" y="501650"/>
                  <a:pt x="526983" y="491540"/>
                </a:cubicBezTo>
                <a:cubicBezTo>
                  <a:pt x="526983" y="491540"/>
                  <a:pt x="526983" y="491540"/>
                  <a:pt x="440887" y="420771"/>
                </a:cubicBezTo>
                <a:cubicBezTo>
                  <a:pt x="440887" y="420771"/>
                  <a:pt x="440887" y="420771"/>
                  <a:pt x="223118" y="420771"/>
                </a:cubicBezTo>
                <a:cubicBezTo>
                  <a:pt x="207924" y="420771"/>
                  <a:pt x="195263" y="408134"/>
                  <a:pt x="195263" y="395497"/>
                </a:cubicBezTo>
                <a:cubicBezTo>
                  <a:pt x="195263" y="395497"/>
                  <a:pt x="195263" y="395497"/>
                  <a:pt x="195263" y="337365"/>
                </a:cubicBezTo>
                <a:cubicBezTo>
                  <a:pt x="195263" y="337365"/>
                  <a:pt x="195263" y="337365"/>
                  <a:pt x="402904" y="337365"/>
                </a:cubicBezTo>
                <a:cubicBezTo>
                  <a:pt x="428226" y="337365"/>
                  <a:pt x="448484" y="317145"/>
                  <a:pt x="448484" y="291870"/>
                </a:cubicBezTo>
                <a:cubicBezTo>
                  <a:pt x="448484" y="291870"/>
                  <a:pt x="448484" y="291870"/>
                  <a:pt x="448484" y="117475"/>
                </a:cubicBezTo>
                <a:close/>
                <a:moveTo>
                  <a:pt x="25322" y="0"/>
                </a:moveTo>
                <a:cubicBezTo>
                  <a:pt x="25322" y="0"/>
                  <a:pt x="25322" y="0"/>
                  <a:pt x="384896" y="0"/>
                </a:cubicBezTo>
                <a:cubicBezTo>
                  <a:pt x="400089" y="0"/>
                  <a:pt x="412750" y="12594"/>
                  <a:pt x="412750" y="25189"/>
                </a:cubicBezTo>
                <a:cubicBezTo>
                  <a:pt x="412750" y="25189"/>
                  <a:pt x="412750" y="25189"/>
                  <a:pt x="412750" y="274553"/>
                </a:cubicBezTo>
                <a:cubicBezTo>
                  <a:pt x="412750" y="289666"/>
                  <a:pt x="400089" y="302260"/>
                  <a:pt x="384896" y="302260"/>
                </a:cubicBezTo>
                <a:cubicBezTo>
                  <a:pt x="384896" y="302260"/>
                  <a:pt x="384896" y="302260"/>
                  <a:pt x="146868" y="302260"/>
                </a:cubicBezTo>
                <a:cubicBezTo>
                  <a:pt x="146868" y="302260"/>
                  <a:pt x="146868" y="302260"/>
                  <a:pt x="63305" y="372788"/>
                </a:cubicBezTo>
                <a:cubicBezTo>
                  <a:pt x="58241" y="375306"/>
                  <a:pt x="55709" y="377825"/>
                  <a:pt x="53177" y="377825"/>
                </a:cubicBezTo>
                <a:cubicBezTo>
                  <a:pt x="48112" y="377825"/>
                  <a:pt x="45580" y="372788"/>
                  <a:pt x="48112" y="362712"/>
                </a:cubicBezTo>
                <a:cubicBezTo>
                  <a:pt x="48112" y="362712"/>
                  <a:pt x="48112" y="362712"/>
                  <a:pt x="65838" y="302260"/>
                </a:cubicBezTo>
                <a:cubicBezTo>
                  <a:pt x="65838" y="302260"/>
                  <a:pt x="65838" y="302260"/>
                  <a:pt x="25322" y="302260"/>
                </a:cubicBezTo>
                <a:cubicBezTo>
                  <a:pt x="10129" y="302260"/>
                  <a:pt x="0" y="289666"/>
                  <a:pt x="0" y="274553"/>
                </a:cubicBezTo>
                <a:cubicBezTo>
                  <a:pt x="0" y="274553"/>
                  <a:pt x="0" y="274553"/>
                  <a:pt x="0" y="25189"/>
                </a:cubicBezTo>
                <a:cubicBezTo>
                  <a:pt x="0" y="12594"/>
                  <a:pt x="10129" y="0"/>
                  <a:pt x="253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矩形 32"/>
          <p:cNvSpPr/>
          <p:nvPr/>
        </p:nvSpPr>
        <p:spPr>
          <a:xfrm>
            <a:off x="6861249" y="4348092"/>
            <a:ext cx="954107" cy="400110"/>
          </a:xfrm>
          <a:prstGeom prst="rect">
            <a:avLst/>
          </a:prstGeom>
        </p:spPr>
        <p:txBody>
          <a:bodyPr wrap="none" anchor="ctr">
            <a:normAutofit fontScale="95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千库网</a:t>
            </a:r>
          </a:p>
        </p:txBody>
      </p:sp>
      <p:sp>
        <p:nvSpPr>
          <p:cNvPr id="44" name="TextBox 20"/>
          <p:cNvSpPr txBox="1"/>
          <p:nvPr/>
        </p:nvSpPr>
        <p:spPr bwMode="auto">
          <a:xfrm>
            <a:off x="816262" y="2488033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1056450" y="2057388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47" name="TextBox 20"/>
          <p:cNvSpPr txBox="1"/>
          <p:nvPr/>
        </p:nvSpPr>
        <p:spPr bwMode="auto">
          <a:xfrm>
            <a:off x="836149" y="5049730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1076337" y="4619085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50" name="TextBox 20"/>
          <p:cNvSpPr txBox="1"/>
          <p:nvPr/>
        </p:nvSpPr>
        <p:spPr bwMode="auto">
          <a:xfrm>
            <a:off x="8617115" y="2488033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8857303" y="2057388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53" name="TextBox 20"/>
          <p:cNvSpPr txBox="1"/>
          <p:nvPr/>
        </p:nvSpPr>
        <p:spPr bwMode="auto">
          <a:xfrm>
            <a:off x="8617115" y="5072365"/>
            <a:ext cx="2832092" cy="494925"/>
          </a:xfrm>
          <a:prstGeom prst="rect">
            <a:avLst/>
          </a:prstGeom>
          <a:noFill/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千库网是国内深受用户欢迎的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PNG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图片素材网站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TextBox 19"/>
          <p:cNvSpPr txBox="1">
            <a:spLocks noChangeArrowheads="1"/>
          </p:cNvSpPr>
          <p:nvPr/>
        </p:nvSpPr>
        <p:spPr bwMode="auto">
          <a:xfrm>
            <a:off x="8857303" y="4641720"/>
            <a:ext cx="2351717" cy="4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79" tIns="62189" rIns="124379" bIns="62189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27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/>
              </a:rPr>
              <a:t>千库网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94042" y="1582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76178"/>
                </a:solidFill>
                <a:cs typeface="+mn-ea"/>
                <a:sym typeface="+mn-lt"/>
              </a:rPr>
              <a:t>请</a:t>
            </a:r>
            <a:r>
              <a:rPr kumimoji="1" lang="zh-CN" altLang="en-US" sz="2400" dirty="0">
                <a:solidFill>
                  <a:srgbClr val="176178"/>
                </a:solidFill>
                <a:cs typeface="+mn-ea"/>
                <a:sym typeface="+mn-lt"/>
              </a:rPr>
              <a:t>输入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7192" y="561118"/>
            <a:ext cx="296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Please enter the English Title here.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93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蓝色抽象油画商业企划书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1529</Words>
  <Application>Microsoft Office PowerPoint</Application>
  <PresentationFormat>宽屏</PresentationFormat>
  <Paragraphs>235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Aparajita</vt:lpstr>
      <vt:lpstr>Gill Sans</vt:lpstr>
      <vt:lpstr>Helvetica Light</vt:lpstr>
      <vt:lpstr>Roboto Black</vt:lpstr>
      <vt:lpstr>仓耳玄三M W05</vt:lpstr>
      <vt:lpstr>DengXian</vt:lpstr>
      <vt:lpstr>思源黑体 CN Bold</vt:lpstr>
      <vt:lpstr>思源黑体 CN Heavy</vt:lpstr>
      <vt:lpstr>思源黑体 CN Normal</vt:lpstr>
      <vt:lpstr>思源黑体 CN Regular</vt:lpstr>
      <vt:lpstr>微软雅黑</vt:lpstr>
      <vt:lpstr>字魂57号-创细黑</vt:lpstr>
      <vt:lpstr>Arial</vt:lpstr>
      <vt:lpstr>Arial Black</vt:lpstr>
      <vt:lpstr>Century Gothic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蓝色抽象油画商业企划书PPT模板</dc:title>
  <dc:creator>Microsoft Office 用户</dc:creator>
  <cp:lastModifiedBy>上海维湾5号机</cp:lastModifiedBy>
  <cp:revision>468</cp:revision>
  <dcterms:created xsi:type="dcterms:W3CDTF">2018-06-17T04:53:58Z</dcterms:created>
  <dcterms:modified xsi:type="dcterms:W3CDTF">2019-11-01T08:02:46Z</dcterms:modified>
</cp:coreProperties>
</file>