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76" r:id="rId4"/>
    <p:sldId id="262" r:id="rId5"/>
    <p:sldId id="270" r:id="rId6"/>
    <p:sldId id="268" r:id="rId7"/>
    <p:sldId id="264" r:id="rId8"/>
    <p:sldId id="284" r:id="rId9"/>
    <p:sldId id="260" r:id="rId10"/>
    <p:sldId id="265" r:id="rId11"/>
    <p:sldId id="261" r:id="rId12"/>
    <p:sldId id="275" r:id="rId13"/>
    <p:sldId id="285" r:id="rId14"/>
    <p:sldId id="267" r:id="rId15"/>
    <p:sldId id="271" r:id="rId16"/>
    <p:sldId id="272" r:id="rId17"/>
    <p:sldId id="273" r:id="rId18"/>
    <p:sldId id="286" r:id="rId19"/>
    <p:sldId id="266" r:id="rId20"/>
    <p:sldId id="274" r:id="rId21"/>
    <p:sldId id="269" r:id="rId22"/>
    <p:sldId id="287" r:id="rId23"/>
  </p:sldIdLst>
  <p:sldSz cx="12192000" cy="6858000"/>
  <p:notesSz cx="6858000" cy="9144000"/>
  <p:embeddedFontLst>
    <p:embeddedFont>
      <p:font typeface="等线" panose="02010600030101010101" pitchFamily="2" charset="-122"/>
      <p:regular r:id="rId25"/>
      <p:bold r:id="rId26"/>
    </p:embeddedFont>
    <p:embeddedFont>
      <p:font typeface="等线 Light" panose="02010600030101010101" pitchFamily="2" charset="-122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仓耳明楷 W03" panose="02010600030101010101" charset="-122"/>
      <p:regular r:id="rId32"/>
    </p:embeddedFont>
    <p:embeddedFont>
      <p:font typeface="锐字工房洪荒之光中黑简1.0" panose="02010600030101010101" charset="-122"/>
      <p:regular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DCE4"/>
    <a:srgbClr val="EDB2CD"/>
    <a:srgbClr val="6360A0"/>
    <a:srgbClr val="C060A0"/>
    <a:srgbClr val="1C3287"/>
    <a:srgbClr val="87CFE0"/>
    <a:srgbClr val="CE1580"/>
    <a:srgbClr val="1B2B7B"/>
    <a:srgbClr val="2665B0"/>
    <a:srgbClr val="4CB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50" autoAdjust="0"/>
  </p:normalViewPr>
  <p:slideViewPr>
    <p:cSldViewPr snapToGrid="0" showGuides="1">
      <p:cViewPr varScale="1">
        <p:scale>
          <a:sx n="99" d="100"/>
          <a:sy n="99" d="100"/>
        </p:scale>
        <p:origin x="120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66313-34CA-4496-B5B3-462D6D02B6AC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0D776-E1C7-40AD-940B-E5CC5C46B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96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58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79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3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44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0D776-E1C7-40AD-940B-E5CC5C46BD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12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00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38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65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87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0D776-E1C7-40AD-940B-E5CC5C46BD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956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7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383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54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06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0D776-E1C7-40AD-940B-E5CC5C46BD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06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76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5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441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83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6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10D776-E1C7-40AD-940B-E5CC5C46BD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9509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0D776-E1C7-40AD-940B-E5CC5C46BD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80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6895CA-1F45-46DF-8249-3013E07B5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FF246FE-BBA8-4B03-AD53-2497BF700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EABF0D-D36E-4127-A10A-DBF42916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36E203D-2364-4204-8451-8ADCC403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2194A67-73EB-4305-844B-BE4420C0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39B760-A6E4-446A-97D8-6ED6027E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006C7053-440A-4C7D-9826-B5B2BEE71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627A2AA-0012-47BB-A7D0-8893562D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9FF72A3-7527-45B3-9BE0-75AC8054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7695D6D-81BC-44C9-B3DF-C77111F7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6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558EAC31-CA16-48EA-B469-64BE2C7E8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D9AFBB9-DD05-4D30-BD9A-6341EA34B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6EBA1B-13B1-448B-9B80-0B608AD2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0FC9FBA-B993-4DBF-9ABB-EF16CB57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4CF044-0E07-4000-90A4-6E7677EB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8CDF31D-DC62-4BDF-A5F9-F368A37B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B73834-0707-4563-971F-C9020BAE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23A7EE8-1757-421A-80B9-F613927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59EE07-275A-42D8-A716-3614678B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ACA0E09-20E5-4E44-B6F8-4C0E939F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6517FE-920F-4164-8A3B-3AF230D2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DF4F1CD-1A77-4E40-9716-0605B05C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E116269-B05E-43A1-B3A3-81E50DA19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4DBCDA-C5E2-452F-90B6-3882E8B7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9369824-8E48-43E6-B93C-A81679EF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3D4948-B24B-4608-A904-BF443735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C140D3-DD77-42D9-B5D8-E10155E02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DF38326-F6C2-4BA1-A5E0-8E57CA449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466CD43-AF21-4FB8-A016-461CFF1E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AD2DDA0-1879-4CB8-A89B-0EA0C35A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F8FA426-63C1-4849-8268-3B8B5A89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89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EEF7DD-5155-434B-AE1D-6FA18B4F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4C71B59-1E83-48F6-A826-B875C48A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AC52302-6757-44BF-B3CD-9273E5956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B317081-4AE3-44DF-8027-9E1855DC7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4C5E9BC-6F17-44E3-84FC-30A647C4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BDE5B69-5353-48BD-A046-E3BEA6C2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175EDBD-30FB-4E65-8E9B-8C788F4D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8BB7999-6A99-41B4-963D-3E444223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49AC4F-74DD-4425-8B3A-947567DD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EAF0C51-B00F-4807-A0FC-4C46FF8E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F299A628-9647-4581-B2A1-76337CB9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B6EEEC8-6B00-4578-93BF-0F34E16C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3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10561C4-3926-4143-A9C1-BBE18D22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D2FF9941-4AF9-41A4-8FAF-33C34CE9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D8B4817-C3B4-41C2-A008-69F5B307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3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62091E-33F0-486E-8029-8E1CB38D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CEE141-5298-43E7-98D7-9D062DA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046F110-2C61-4B6A-88D9-49E1066BF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5352C98-8887-4B71-BB0E-36166C2C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E961DB0-7B9C-496B-9255-5371227F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1A87DF2-7FB7-4507-8C00-BE3448F7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80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79FDF5-19A3-4C19-A468-054E6D44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12357E95-09FC-4464-BD89-90C3B4AF1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B41B4E0-588B-4127-9F2E-E9730DE8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99687F1-090F-4E96-B869-89F51489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937A171-15EB-4160-9EA5-C45D0330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2073AF6-F8B6-4C0B-AF39-2B392951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0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7A48117-C295-4D87-91A7-C4C02F08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16B1B7E-E742-44CC-B698-606B74E7A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3B47D28-E999-4A1A-B21E-DA1276E5D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378E-7D82-4FFF-8DB3-160ECC5B7BA3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EAAB37-3D99-4533-AE06-66545D108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0145861-25CC-4F58-BC5A-F26B2FEA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59D18-B42F-4974-8B6A-1501BE7C5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: 空心 21">
            <a:extLst>
              <a:ext uri="{FF2B5EF4-FFF2-40B4-BE49-F238E27FC236}">
                <a16:creationId xmlns:a16="http://schemas.microsoft.com/office/drawing/2014/main" xmlns="" id="{DE03396B-E815-4B9D-A595-01F711782569}"/>
              </a:ext>
            </a:extLst>
          </p:cNvPr>
          <p:cNvSpPr/>
          <p:nvPr/>
        </p:nvSpPr>
        <p:spPr>
          <a:xfrm>
            <a:off x="1677401" y="2789127"/>
            <a:ext cx="1345137" cy="1345137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xmlns="" id="{016BE8ED-1ADB-4264-93A3-F57F83EABD5B}"/>
              </a:ext>
            </a:extLst>
          </p:cNvPr>
          <p:cNvSpPr/>
          <p:nvPr/>
        </p:nvSpPr>
        <p:spPr>
          <a:xfrm>
            <a:off x="8719202" y="2977468"/>
            <a:ext cx="2700214" cy="270021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D1387D7-9402-468E-A958-02495DAA6E3C}"/>
              </a:ext>
            </a:extLst>
          </p:cNvPr>
          <p:cNvSpPr/>
          <p:nvPr/>
        </p:nvSpPr>
        <p:spPr>
          <a:xfrm>
            <a:off x="2209315" y="1423314"/>
            <a:ext cx="7773370" cy="4011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6A75954-5C5A-49B5-A4DD-400FC70FB770}"/>
              </a:ext>
            </a:extLst>
          </p:cNvPr>
          <p:cNvSpPr txBox="1"/>
          <p:nvPr/>
        </p:nvSpPr>
        <p:spPr>
          <a:xfrm>
            <a:off x="2482978" y="2953865"/>
            <a:ext cx="7226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6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锐字工房洪荒之光中黑简1.0" panose="02010600030101010101" pitchFamily="2" charset="-122"/>
                <a:ea typeface="锐字工房洪荒之光中黑简1.0" panose="02010600030101010101" pitchFamily="2" charset="-122"/>
                <a:sym typeface="Century Gothic" panose="020B0502020202020204" pitchFamily="34" charset="0"/>
              </a:rPr>
              <a:t>时尚画册风模板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27AC9AFF-4B1D-498B-952B-2429E097E845}"/>
              </a:ext>
            </a:extLst>
          </p:cNvPr>
          <p:cNvSpPr txBox="1"/>
          <p:nvPr/>
        </p:nvSpPr>
        <p:spPr>
          <a:xfrm>
            <a:off x="2645569" y="3969528"/>
            <a:ext cx="6900862" cy="71609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peep at some distant orb has power to raise and purify our thoughts like a strain of sacred music, or a noble picture, or a passage from the grander poets. It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B33F3FF-1D64-4240-91DA-3AC45ECF36E4}"/>
              </a:ext>
            </a:extLst>
          </p:cNvPr>
          <p:cNvSpPr txBox="1"/>
          <p:nvPr/>
        </p:nvSpPr>
        <p:spPr>
          <a:xfrm>
            <a:off x="5294486" y="5840335"/>
            <a:ext cx="1603027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锐字工房洪荒之光中黑简1.0" panose="02010600030101010101" pitchFamily="2" charset="-122"/>
                <a:ea typeface="锐字工房洪荒之光中黑简1.0" panose="02010600030101010101" pitchFamily="2" charset="-122"/>
                <a:sym typeface="Century Gothic" panose="020B0502020202020204" pitchFamily="34" charset="0"/>
              </a:rPr>
              <a:t>轻习</a:t>
            </a:r>
            <a:endParaRPr lang="zh-CN" altLang="en-US" spc="600" dirty="0">
              <a:solidFill>
                <a:schemeClr val="tx1">
                  <a:lumMod val="75000"/>
                  <a:lumOff val="25000"/>
                </a:schemeClr>
              </a:solidFill>
              <a:latin typeface="锐字工房洪荒之光中黑简1.0" panose="02010600030101010101" pitchFamily="2" charset="-122"/>
              <a:ea typeface="锐字工房洪荒之光中黑简1.0" panose="02010600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EED2E895-5942-4E0A-9277-18E347D977E2}"/>
              </a:ext>
            </a:extLst>
          </p:cNvPr>
          <p:cNvSpPr txBox="1"/>
          <p:nvPr/>
        </p:nvSpPr>
        <p:spPr>
          <a:xfrm>
            <a:off x="3541255" y="1707054"/>
            <a:ext cx="5109491" cy="11274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 l="-13340" r="-13340"/>
                  </a:stretch>
                </a:blip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TEXT</a:t>
            </a:r>
            <a:r>
              <a:rPr kumimoji="0" lang="en-US" sz="4000" b="1" i="0" u="none" strike="noStrike" kern="1200" cap="none" spc="0" normalizeH="0" noProof="0">
                <a:ln>
                  <a:noFill/>
                </a:ln>
                <a:blipFill>
                  <a:blip r:embed="rId3"/>
                  <a:stretch>
                    <a:fillRect l="-13340" r="-13340"/>
                  </a:stretch>
                </a:blip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YOU COMPANY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 l="-13340" r="-13340"/>
                </a:stretch>
              </a:blip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xmlns="" id="{07CF486C-E6B1-4BEE-8BFB-FA548BFE2262}"/>
              </a:ext>
            </a:extLst>
          </p:cNvPr>
          <p:cNvSpPr/>
          <p:nvPr/>
        </p:nvSpPr>
        <p:spPr>
          <a:xfrm>
            <a:off x="2295939" y="1550504"/>
            <a:ext cx="7553739" cy="3747053"/>
          </a:xfrm>
          <a:prstGeom prst="frame">
            <a:avLst>
              <a:gd name="adj1" fmla="val 1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E1580"/>
              </a:solidFill>
            </a:endParaRPr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xmlns="" id="{012C6988-562D-443F-84AC-A26343D57D1E}"/>
              </a:ext>
            </a:extLst>
          </p:cNvPr>
          <p:cNvSpPr/>
          <p:nvPr/>
        </p:nvSpPr>
        <p:spPr>
          <a:xfrm>
            <a:off x="-54645" y="-1483603"/>
            <a:ext cx="2700214" cy="270021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xmlns="" id="{3852EB67-C0D9-450F-B487-EAF389EAFD46}"/>
              </a:ext>
            </a:extLst>
          </p:cNvPr>
          <p:cNvSpPr/>
          <p:nvPr/>
        </p:nvSpPr>
        <p:spPr>
          <a:xfrm>
            <a:off x="-500742" y="4516180"/>
            <a:ext cx="1001484" cy="100148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xmlns="" id="{23C50077-4DF0-459B-BAE1-28E0CBD696CD}"/>
              </a:ext>
            </a:extLst>
          </p:cNvPr>
          <p:cNvSpPr/>
          <p:nvPr/>
        </p:nvSpPr>
        <p:spPr>
          <a:xfrm>
            <a:off x="3459143" y="6209667"/>
            <a:ext cx="1345137" cy="1345137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圆: 空心 23">
            <a:extLst>
              <a:ext uri="{FF2B5EF4-FFF2-40B4-BE49-F238E27FC236}">
                <a16:creationId xmlns:a16="http://schemas.microsoft.com/office/drawing/2014/main" xmlns="" id="{BFB2353C-AA95-4954-9FAF-FEF5B1757F64}"/>
              </a:ext>
            </a:extLst>
          </p:cNvPr>
          <p:cNvSpPr/>
          <p:nvPr/>
        </p:nvSpPr>
        <p:spPr>
          <a:xfrm>
            <a:off x="10346121" y="246281"/>
            <a:ext cx="1345137" cy="1345137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 animBg="1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2294F5F-A34E-493D-B97A-1412CC92F52E}"/>
              </a:ext>
            </a:extLst>
          </p:cNvPr>
          <p:cNvGrpSpPr/>
          <p:nvPr/>
        </p:nvGrpSpPr>
        <p:grpSpPr>
          <a:xfrm>
            <a:off x="4356100" y="958850"/>
            <a:ext cx="3479800" cy="4940300"/>
            <a:chOff x="4356100" y="958850"/>
            <a:chExt cx="3479800" cy="494030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xmlns="" id="{47DF041F-5BF5-4478-82FD-2D4AA2170AA5}"/>
                </a:ext>
              </a:extLst>
            </p:cNvPr>
            <p:cNvSpPr/>
            <p:nvPr/>
          </p:nvSpPr>
          <p:spPr>
            <a:xfrm>
              <a:off x="4356100" y="958850"/>
              <a:ext cx="3479800" cy="4940300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xmlns="" id="{A9E0F5CA-9FDE-4BD4-A268-CA75E1B73F12}"/>
                </a:ext>
              </a:extLst>
            </p:cNvPr>
            <p:cNvSpPr/>
            <p:nvPr/>
          </p:nvSpPr>
          <p:spPr>
            <a:xfrm>
              <a:off x="4532774" y="1209675"/>
              <a:ext cx="3126453" cy="4438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F34D4997-55B5-409D-A3CC-D98238B5BC05}"/>
              </a:ext>
            </a:extLst>
          </p:cNvPr>
          <p:cNvGrpSpPr/>
          <p:nvPr/>
        </p:nvGrpSpPr>
        <p:grpSpPr>
          <a:xfrm>
            <a:off x="1143000" y="1635125"/>
            <a:ext cx="2527104" cy="3587750"/>
            <a:chOff x="4356100" y="958850"/>
            <a:chExt cx="3479800" cy="49403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xmlns="" id="{1C88BFF0-AF97-4261-BC05-7F6806C38429}"/>
                </a:ext>
              </a:extLst>
            </p:cNvPr>
            <p:cNvSpPr/>
            <p:nvPr/>
          </p:nvSpPr>
          <p:spPr>
            <a:xfrm>
              <a:off x="4356100" y="958850"/>
              <a:ext cx="3479800" cy="4940300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xmlns="" id="{65FC5951-CE07-4CB9-B2CA-C2D56B4D7362}"/>
                </a:ext>
              </a:extLst>
            </p:cNvPr>
            <p:cNvSpPr/>
            <p:nvPr/>
          </p:nvSpPr>
          <p:spPr>
            <a:xfrm>
              <a:off x="4532774" y="1209675"/>
              <a:ext cx="3126453" cy="4438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319339F8-D1E4-4BAD-B9BC-B6E618290D36}"/>
              </a:ext>
            </a:extLst>
          </p:cNvPr>
          <p:cNvGrpSpPr/>
          <p:nvPr/>
        </p:nvGrpSpPr>
        <p:grpSpPr>
          <a:xfrm>
            <a:off x="8521896" y="1635124"/>
            <a:ext cx="2527104" cy="3587750"/>
            <a:chOff x="4356100" y="958850"/>
            <a:chExt cx="3479800" cy="494030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xmlns="" id="{7BE44D73-D4EE-4128-8D28-F14F32A42774}"/>
                </a:ext>
              </a:extLst>
            </p:cNvPr>
            <p:cNvSpPr/>
            <p:nvPr/>
          </p:nvSpPr>
          <p:spPr>
            <a:xfrm>
              <a:off x="4356100" y="958850"/>
              <a:ext cx="3479800" cy="4940300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979C0525-4632-4311-A9B5-072CA6A3A687}"/>
                </a:ext>
              </a:extLst>
            </p:cNvPr>
            <p:cNvSpPr/>
            <p:nvPr/>
          </p:nvSpPr>
          <p:spPr>
            <a:xfrm>
              <a:off x="4532774" y="1209675"/>
              <a:ext cx="3126453" cy="44386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5BEFAF00-C335-4464-A0C9-2ECBDE0353EF}"/>
              </a:ext>
            </a:extLst>
          </p:cNvPr>
          <p:cNvSpPr txBox="1"/>
          <p:nvPr/>
        </p:nvSpPr>
        <p:spPr>
          <a:xfrm>
            <a:off x="1471333" y="3475333"/>
            <a:ext cx="1866153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or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C816FB9-F541-4204-9EBE-D06DC6D52FFC}"/>
              </a:ext>
            </a:extLst>
          </p:cNvPr>
          <p:cNvSpPr txBox="1"/>
          <p:nvPr/>
        </p:nvSpPr>
        <p:spPr>
          <a:xfrm>
            <a:off x="1541930" y="3194966"/>
            <a:ext cx="18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FB26AA1-4B64-446C-8C81-F8DE2FB481C2}"/>
              </a:ext>
            </a:extLst>
          </p:cNvPr>
          <p:cNvSpPr txBox="1"/>
          <p:nvPr/>
        </p:nvSpPr>
        <p:spPr>
          <a:xfrm>
            <a:off x="5252206" y="3029866"/>
            <a:ext cx="18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22F65C72-2D8F-4618-81A1-0DDBCEFE0AFB}"/>
              </a:ext>
            </a:extLst>
          </p:cNvPr>
          <p:cNvSpPr txBox="1"/>
          <p:nvPr/>
        </p:nvSpPr>
        <p:spPr>
          <a:xfrm>
            <a:off x="5041585" y="3463791"/>
            <a:ext cx="2146202" cy="11652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peep at some distant orb has power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to raise,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pas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99B54AF5-AAA7-463A-B351-C37E1C243757}"/>
              </a:ext>
            </a:extLst>
          </p:cNvPr>
          <p:cNvSpPr/>
          <p:nvPr/>
        </p:nvSpPr>
        <p:spPr>
          <a:xfrm>
            <a:off x="2082898" y="2175923"/>
            <a:ext cx="660400" cy="660400"/>
          </a:xfrm>
          <a:prstGeom prst="ellipse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01</a:t>
            </a:r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E7048FE0-8C4C-44D3-9327-8928E909C0D1}"/>
              </a:ext>
            </a:extLst>
          </p:cNvPr>
          <p:cNvSpPr txBox="1"/>
          <p:nvPr/>
        </p:nvSpPr>
        <p:spPr>
          <a:xfrm>
            <a:off x="8840788" y="3463791"/>
            <a:ext cx="1866153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or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90F5C5FD-C265-49E0-8A0F-A2C66670D5A6}"/>
              </a:ext>
            </a:extLst>
          </p:cNvPr>
          <p:cNvSpPr txBox="1"/>
          <p:nvPr/>
        </p:nvSpPr>
        <p:spPr>
          <a:xfrm>
            <a:off x="8911385" y="3183424"/>
            <a:ext cx="18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582A35B9-F527-4E89-AA16-DA7560186667}"/>
              </a:ext>
            </a:extLst>
          </p:cNvPr>
          <p:cNvSpPr/>
          <p:nvPr/>
        </p:nvSpPr>
        <p:spPr>
          <a:xfrm>
            <a:off x="9452353" y="2164381"/>
            <a:ext cx="660400" cy="660400"/>
          </a:xfrm>
          <a:prstGeom prst="ellipse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03</a:t>
            </a:r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DC6F2A4F-0DB9-44E9-8248-A0E3787F8BBD}"/>
              </a:ext>
            </a:extLst>
          </p:cNvPr>
          <p:cNvSpPr/>
          <p:nvPr/>
        </p:nvSpPr>
        <p:spPr>
          <a:xfrm>
            <a:off x="5629341" y="1845723"/>
            <a:ext cx="933318" cy="933318"/>
          </a:xfrm>
          <a:prstGeom prst="ellipse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02</a:t>
            </a:r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xmlns="" id="{56A35D4D-3CFB-4855-AF41-A15D39D089B4}"/>
              </a:ext>
            </a:extLst>
          </p:cNvPr>
          <p:cNvSpPr/>
          <p:nvPr/>
        </p:nvSpPr>
        <p:spPr>
          <a:xfrm>
            <a:off x="890083" y="1524000"/>
            <a:ext cx="4232523" cy="423252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33CC2DA8-469D-458B-80E8-D189C678C603}"/>
              </a:ext>
            </a:extLst>
          </p:cNvPr>
          <p:cNvSpPr/>
          <p:nvPr/>
        </p:nvSpPr>
        <p:spPr>
          <a:xfrm>
            <a:off x="3593505" y="3350941"/>
            <a:ext cx="1983059" cy="198305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xmlns="" id="{D6A13778-4C1B-41E6-BA9F-D06123C7C4C6}"/>
              </a:ext>
            </a:extLst>
          </p:cNvPr>
          <p:cNvSpPr/>
          <p:nvPr/>
        </p:nvSpPr>
        <p:spPr>
          <a:xfrm>
            <a:off x="4092281" y="3640261"/>
            <a:ext cx="1030325" cy="1221192"/>
          </a:xfrm>
          <a:custGeom>
            <a:avLst/>
            <a:gdLst>
              <a:gd name="connsiteX0" fmla="*/ 288119 w 576238"/>
              <a:gd name="connsiteY0" fmla="*/ 404705 h 567319"/>
              <a:gd name="connsiteX1" fmla="*/ 305001 w 576238"/>
              <a:gd name="connsiteY1" fmla="*/ 421566 h 567319"/>
              <a:gd name="connsiteX2" fmla="*/ 305001 w 576238"/>
              <a:gd name="connsiteY2" fmla="*/ 453304 h 567319"/>
              <a:gd name="connsiteX3" fmla="*/ 288119 w 576238"/>
              <a:gd name="connsiteY3" fmla="*/ 470165 h 567319"/>
              <a:gd name="connsiteX4" fmla="*/ 271236 w 576238"/>
              <a:gd name="connsiteY4" fmla="*/ 453304 h 567319"/>
              <a:gd name="connsiteX5" fmla="*/ 271236 w 576238"/>
              <a:gd name="connsiteY5" fmla="*/ 421566 h 567319"/>
              <a:gd name="connsiteX6" fmla="*/ 288119 w 576238"/>
              <a:gd name="connsiteY6" fmla="*/ 404705 h 567319"/>
              <a:gd name="connsiteX7" fmla="*/ 576238 w 576238"/>
              <a:gd name="connsiteY7" fmla="*/ 345138 h 567319"/>
              <a:gd name="connsiteX8" fmla="*/ 576238 w 576238"/>
              <a:gd name="connsiteY8" fmla="*/ 509790 h 567319"/>
              <a:gd name="connsiteX9" fmla="*/ 518614 w 576238"/>
              <a:gd name="connsiteY9" fmla="*/ 567319 h 567319"/>
              <a:gd name="connsiteX10" fmla="*/ 0 w 576238"/>
              <a:gd name="connsiteY10" fmla="*/ 567319 h 567319"/>
              <a:gd name="connsiteX11" fmla="*/ 0 w 576238"/>
              <a:gd name="connsiteY11" fmla="*/ 356049 h 567319"/>
              <a:gd name="connsiteX12" fmla="*/ 253346 w 576238"/>
              <a:gd name="connsiteY12" fmla="*/ 448293 h 567319"/>
              <a:gd name="connsiteX13" fmla="*/ 253346 w 576238"/>
              <a:gd name="connsiteY13" fmla="*/ 459204 h 567319"/>
              <a:gd name="connsiteX14" fmla="*/ 288119 w 576238"/>
              <a:gd name="connsiteY14" fmla="*/ 493920 h 567319"/>
              <a:gd name="connsiteX15" fmla="*/ 321899 w 576238"/>
              <a:gd name="connsiteY15" fmla="*/ 459204 h 567319"/>
              <a:gd name="connsiteX16" fmla="*/ 321899 w 576238"/>
              <a:gd name="connsiteY16" fmla="*/ 446310 h 567319"/>
              <a:gd name="connsiteX17" fmla="*/ 576238 w 576238"/>
              <a:gd name="connsiteY17" fmla="*/ 345138 h 567319"/>
              <a:gd name="connsiteX18" fmla="*/ 57624 w 576238"/>
              <a:gd name="connsiteY18" fmla="*/ 168667 h 567319"/>
              <a:gd name="connsiteX19" fmla="*/ 576238 w 576238"/>
              <a:gd name="connsiteY19" fmla="*/ 168667 h 567319"/>
              <a:gd name="connsiteX20" fmla="*/ 576238 w 576238"/>
              <a:gd name="connsiteY20" fmla="*/ 254953 h 567319"/>
              <a:gd name="connsiteX21" fmla="*/ 576238 w 576238"/>
              <a:gd name="connsiteY21" fmla="*/ 290657 h 567319"/>
              <a:gd name="connsiteX22" fmla="*/ 576238 w 576238"/>
              <a:gd name="connsiteY22" fmla="*/ 303550 h 567319"/>
              <a:gd name="connsiteX23" fmla="*/ 321899 w 576238"/>
              <a:gd name="connsiteY23" fmla="*/ 414631 h 567319"/>
              <a:gd name="connsiteX24" fmla="*/ 321899 w 576238"/>
              <a:gd name="connsiteY24" fmla="*/ 410664 h 567319"/>
              <a:gd name="connsiteX25" fmla="*/ 288119 w 576238"/>
              <a:gd name="connsiteY25" fmla="*/ 376943 h 567319"/>
              <a:gd name="connsiteX26" fmla="*/ 253346 w 576238"/>
              <a:gd name="connsiteY26" fmla="*/ 410664 h 567319"/>
              <a:gd name="connsiteX27" fmla="*/ 253346 w 576238"/>
              <a:gd name="connsiteY27" fmla="*/ 417606 h 567319"/>
              <a:gd name="connsiteX28" fmla="*/ 0 w 576238"/>
              <a:gd name="connsiteY28" fmla="*/ 309501 h 567319"/>
              <a:gd name="connsiteX29" fmla="*/ 0 w 576238"/>
              <a:gd name="connsiteY29" fmla="*/ 290657 h 567319"/>
              <a:gd name="connsiteX30" fmla="*/ 0 w 576238"/>
              <a:gd name="connsiteY30" fmla="*/ 254953 h 567319"/>
              <a:gd name="connsiteX31" fmla="*/ 0 w 576238"/>
              <a:gd name="connsiteY31" fmla="*/ 226191 h 567319"/>
              <a:gd name="connsiteX32" fmla="*/ 57624 w 576238"/>
              <a:gd name="connsiteY32" fmla="*/ 168667 h 567319"/>
              <a:gd name="connsiteX33" fmla="*/ 285185 w 576238"/>
              <a:gd name="connsiteY33" fmla="*/ 0 h 567319"/>
              <a:gd name="connsiteX34" fmla="*/ 446115 w 576238"/>
              <a:gd name="connsiteY34" fmla="*/ 49564 h 567319"/>
              <a:gd name="connsiteX35" fmla="*/ 446115 w 576238"/>
              <a:gd name="connsiteY35" fmla="*/ 132831 h 567319"/>
              <a:gd name="connsiteX36" fmla="*/ 410353 w 576238"/>
              <a:gd name="connsiteY36" fmla="*/ 132831 h 567319"/>
              <a:gd name="connsiteX37" fmla="*/ 410353 w 576238"/>
              <a:gd name="connsiteY37" fmla="*/ 58485 h 567319"/>
              <a:gd name="connsiteX38" fmla="*/ 285185 w 576238"/>
              <a:gd name="connsiteY38" fmla="*/ 28747 h 567319"/>
              <a:gd name="connsiteX39" fmla="*/ 172932 w 576238"/>
              <a:gd name="connsiteY39" fmla="*/ 55511 h 567319"/>
              <a:gd name="connsiteX40" fmla="*/ 172932 w 576238"/>
              <a:gd name="connsiteY40" fmla="*/ 132831 h 567319"/>
              <a:gd name="connsiteX41" fmla="*/ 137170 w 576238"/>
              <a:gd name="connsiteY41" fmla="*/ 132831 h 567319"/>
              <a:gd name="connsiteX42" fmla="*/ 137170 w 576238"/>
              <a:gd name="connsiteY42" fmla="*/ 50555 h 567319"/>
              <a:gd name="connsiteX43" fmla="*/ 136176 w 576238"/>
              <a:gd name="connsiteY43" fmla="*/ 50555 h 567319"/>
              <a:gd name="connsiteX44" fmla="*/ 137170 w 576238"/>
              <a:gd name="connsiteY44" fmla="*/ 49564 h 567319"/>
              <a:gd name="connsiteX45" fmla="*/ 285185 w 576238"/>
              <a:gd name="connsiteY45" fmla="*/ 0 h 567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76238" h="567319">
                <a:moveTo>
                  <a:pt x="288119" y="404705"/>
                </a:moveTo>
                <a:cubicBezTo>
                  <a:pt x="297057" y="404705"/>
                  <a:pt x="305001" y="412640"/>
                  <a:pt x="305001" y="421566"/>
                </a:cubicBezTo>
                <a:lnTo>
                  <a:pt x="305001" y="453304"/>
                </a:lnTo>
                <a:cubicBezTo>
                  <a:pt x="305001" y="463222"/>
                  <a:pt x="297057" y="470165"/>
                  <a:pt x="288119" y="470165"/>
                </a:cubicBezTo>
                <a:cubicBezTo>
                  <a:pt x="279181" y="470165"/>
                  <a:pt x="271236" y="463222"/>
                  <a:pt x="271236" y="453304"/>
                </a:cubicBezTo>
                <a:lnTo>
                  <a:pt x="271236" y="421566"/>
                </a:lnTo>
                <a:cubicBezTo>
                  <a:pt x="271236" y="412640"/>
                  <a:pt x="279181" y="404705"/>
                  <a:pt x="288119" y="404705"/>
                </a:cubicBezTo>
                <a:close/>
                <a:moveTo>
                  <a:pt x="576238" y="345138"/>
                </a:moveTo>
                <a:lnTo>
                  <a:pt x="576238" y="509790"/>
                </a:lnTo>
                <a:cubicBezTo>
                  <a:pt x="576238" y="541530"/>
                  <a:pt x="550407" y="567319"/>
                  <a:pt x="518614" y="567319"/>
                </a:cubicBezTo>
                <a:lnTo>
                  <a:pt x="0" y="567319"/>
                </a:lnTo>
                <a:lnTo>
                  <a:pt x="0" y="356049"/>
                </a:lnTo>
                <a:cubicBezTo>
                  <a:pt x="42721" y="396716"/>
                  <a:pt x="121209" y="445318"/>
                  <a:pt x="253346" y="448293"/>
                </a:cubicBezTo>
                <a:lnTo>
                  <a:pt x="253346" y="459204"/>
                </a:lnTo>
                <a:cubicBezTo>
                  <a:pt x="253346" y="478050"/>
                  <a:pt x="269242" y="493920"/>
                  <a:pt x="288119" y="493920"/>
                </a:cubicBezTo>
                <a:cubicBezTo>
                  <a:pt x="306996" y="493920"/>
                  <a:pt x="321899" y="478050"/>
                  <a:pt x="321899" y="459204"/>
                </a:cubicBezTo>
                <a:lnTo>
                  <a:pt x="321899" y="446310"/>
                </a:lnTo>
                <a:cubicBezTo>
                  <a:pt x="446088" y="433415"/>
                  <a:pt x="529543" y="381838"/>
                  <a:pt x="576238" y="345138"/>
                </a:cubicBezTo>
                <a:close/>
                <a:moveTo>
                  <a:pt x="57624" y="168667"/>
                </a:moveTo>
                <a:lnTo>
                  <a:pt x="576238" y="168667"/>
                </a:lnTo>
                <a:lnTo>
                  <a:pt x="576238" y="254953"/>
                </a:lnTo>
                <a:lnTo>
                  <a:pt x="576238" y="290657"/>
                </a:lnTo>
                <a:lnTo>
                  <a:pt x="576238" y="303550"/>
                </a:lnTo>
                <a:cubicBezTo>
                  <a:pt x="542459" y="335288"/>
                  <a:pt x="458010" y="399754"/>
                  <a:pt x="321899" y="414631"/>
                </a:cubicBezTo>
                <a:lnTo>
                  <a:pt x="321899" y="410664"/>
                </a:lnTo>
                <a:cubicBezTo>
                  <a:pt x="321899" y="391820"/>
                  <a:pt x="306996" y="376943"/>
                  <a:pt x="288119" y="376943"/>
                </a:cubicBezTo>
                <a:cubicBezTo>
                  <a:pt x="269242" y="376943"/>
                  <a:pt x="253346" y="391820"/>
                  <a:pt x="253346" y="410664"/>
                </a:cubicBezTo>
                <a:lnTo>
                  <a:pt x="253346" y="417606"/>
                </a:lnTo>
                <a:cubicBezTo>
                  <a:pt x="100345" y="414631"/>
                  <a:pt x="26825" y="344214"/>
                  <a:pt x="0" y="309501"/>
                </a:cubicBezTo>
                <a:lnTo>
                  <a:pt x="0" y="290657"/>
                </a:lnTo>
                <a:lnTo>
                  <a:pt x="0" y="254953"/>
                </a:lnTo>
                <a:lnTo>
                  <a:pt x="0" y="226191"/>
                </a:lnTo>
                <a:cubicBezTo>
                  <a:pt x="0" y="194454"/>
                  <a:pt x="25832" y="168667"/>
                  <a:pt x="57624" y="168667"/>
                </a:cubicBezTo>
                <a:close/>
                <a:moveTo>
                  <a:pt x="285185" y="0"/>
                </a:moveTo>
                <a:cubicBezTo>
                  <a:pt x="398432" y="0"/>
                  <a:pt x="444128" y="47581"/>
                  <a:pt x="446115" y="49564"/>
                </a:cubicBezTo>
                <a:lnTo>
                  <a:pt x="446115" y="132831"/>
                </a:lnTo>
                <a:lnTo>
                  <a:pt x="410353" y="132831"/>
                </a:lnTo>
                <a:lnTo>
                  <a:pt x="410353" y="58485"/>
                </a:lnTo>
                <a:cubicBezTo>
                  <a:pt x="390485" y="45599"/>
                  <a:pt x="350749" y="28747"/>
                  <a:pt x="285185" y="28747"/>
                </a:cubicBezTo>
                <a:cubicBezTo>
                  <a:pt x="221608" y="28747"/>
                  <a:pt x="188826" y="44607"/>
                  <a:pt x="172932" y="55511"/>
                </a:cubicBezTo>
                <a:lnTo>
                  <a:pt x="172932" y="132831"/>
                </a:lnTo>
                <a:lnTo>
                  <a:pt x="137170" y="132831"/>
                </a:lnTo>
                <a:lnTo>
                  <a:pt x="137170" y="50555"/>
                </a:lnTo>
                <a:lnTo>
                  <a:pt x="136176" y="50555"/>
                </a:lnTo>
                <a:cubicBezTo>
                  <a:pt x="136176" y="50555"/>
                  <a:pt x="136176" y="50555"/>
                  <a:pt x="137170" y="49564"/>
                </a:cubicBezTo>
                <a:cubicBezTo>
                  <a:pt x="140150" y="44607"/>
                  <a:pt x="174919" y="0"/>
                  <a:pt x="285185" y="0"/>
                </a:cubicBezTo>
                <a:close/>
              </a:path>
            </a:pathLst>
          </a:custGeom>
          <a:solidFill>
            <a:srgbClr val="EDB2C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5F88ED3-A12B-49B1-AC92-9B12953D770D}"/>
              </a:ext>
            </a:extLst>
          </p:cNvPr>
          <p:cNvSpPr txBox="1"/>
          <p:nvPr/>
        </p:nvSpPr>
        <p:spPr>
          <a:xfrm>
            <a:off x="5220926" y="1167368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2A779C24-9314-4841-A891-442AE1ED66E9}"/>
              </a:ext>
            </a:extLst>
          </p:cNvPr>
          <p:cNvSpPr txBox="1"/>
          <p:nvPr/>
        </p:nvSpPr>
        <p:spPr>
          <a:xfrm>
            <a:off x="5335409" y="1524000"/>
            <a:ext cx="4232523" cy="6112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raise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and purify our thoughts like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music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, or a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noble picturethe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097AFBF-2C1A-49C2-A923-62946765DEEE}"/>
              </a:ext>
            </a:extLst>
          </p:cNvPr>
          <p:cNvSpPr txBox="1"/>
          <p:nvPr/>
        </p:nvSpPr>
        <p:spPr>
          <a:xfrm>
            <a:off x="6780601" y="2766739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575A8F98-A93B-4BEA-9B58-05D2F7D81973}"/>
              </a:ext>
            </a:extLst>
          </p:cNvPr>
          <p:cNvSpPr txBox="1"/>
          <p:nvPr/>
        </p:nvSpPr>
        <p:spPr>
          <a:xfrm>
            <a:off x="6895084" y="3123371"/>
            <a:ext cx="4232523" cy="6112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raise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and purify our thoughts like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music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, or a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noble picturethe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8153845-9C5C-459E-A408-4E1F9A933D40}"/>
              </a:ext>
            </a:extLst>
          </p:cNvPr>
          <p:cNvSpPr txBox="1"/>
          <p:nvPr/>
        </p:nvSpPr>
        <p:spPr>
          <a:xfrm>
            <a:off x="5829164" y="4671739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C3C518A0-B1A5-44AB-954A-F4403651873D}"/>
              </a:ext>
            </a:extLst>
          </p:cNvPr>
          <p:cNvSpPr txBox="1"/>
          <p:nvPr/>
        </p:nvSpPr>
        <p:spPr>
          <a:xfrm>
            <a:off x="5943647" y="5028371"/>
            <a:ext cx="4232523" cy="6112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raise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and purify our thoughts like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music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, or a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noble picturethe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F5FD725-1141-4089-811E-4647D81D5701}"/>
              </a:ext>
            </a:extLst>
          </p:cNvPr>
          <p:cNvSpPr/>
          <p:nvPr/>
        </p:nvSpPr>
        <p:spPr>
          <a:xfrm>
            <a:off x="0" y="2318040"/>
            <a:ext cx="3498040" cy="45758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3B82882-F854-457B-BB82-B1C982F6D296}"/>
              </a:ext>
            </a:extLst>
          </p:cNvPr>
          <p:cNvSpPr/>
          <p:nvPr/>
        </p:nvSpPr>
        <p:spPr>
          <a:xfrm>
            <a:off x="1123032" y="790920"/>
            <a:ext cx="1144167" cy="933584"/>
          </a:xfrm>
          <a:prstGeom prst="rect">
            <a:avLst/>
          </a:prstGeom>
          <a:gradFill>
            <a:gsLst>
              <a:gs pos="0">
                <a:srgbClr val="6360A0"/>
              </a:gs>
              <a:gs pos="74000">
                <a:srgbClr val="C060A0"/>
              </a:gs>
              <a:gs pos="100000">
                <a:srgbClr val="EDB2C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B165692-71E0-4651-BF4D-37E5A06B35B1}"/>
              </a:ext>
            </a:extLst>
          </p:cNvPr>
          <p:cNvSpPr/>
          <p:nvPr/>
        </p:nvSpPr>
        <p:spPr>
          <a:xfrm>
            <a:off x="4415651" y="1172345"/>
            <a:ext cx="919516" cy="750280"/>
          </a:xfrm>
          <a:prstGeom prst="rect">
            <a:avLst/>
          </a:prstGeom>
          <a:gradFill>
            <a:gsLst>
              <a:gs pos="0">
                <a:srgbClr val="6360A0"/>
              </a:gs>
              <a:gs pos="74000">
                <a:srgbClr val="C060A0"/>
              </a:gs>
              <a:gs pos="100000">
                <a:srgbClr val="EDB2C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B791B28-1100-486E-B097-F7B80CC49F4B}"/>
              </a:ext>
            </a:extLst>
          </p:cNvPr>
          <p:cNvSpPr/>
          <p:nvPr/>
        </p:nvSpPr>
        <p:spPr>
          <a:xfrm>
            <a:off x="5239778" y="3745168"/>
            <a:ext cx="1144167" cy="933584"/>
          </a:xfrm>
          <a:prstGeom prst="rect">
            <a:avLst/>
          </a:prstGeom>
          <a:gradFill>
            <a:gsLst>
              <a:gs pos="0">
                <a:srgbClr val="6360A0"/>
              </a:gs>
              <a:gs pos="74000">
                <a:srgbClr val="C060A0"/>
              </a:gs>
              <a:gs pos="100000">
                <a:srgbClr val="EDB2C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7" name="íṩ1iḋé">
            <a:extLst>
              <a:ext uri="{FF2B5EF4-FFF2-40B4-BE49-F238E27FC236}">
                <a16:creationId xmlns:a16="http://schemas.microsoft.com/office/drawing/2014/main" xmlns="" id="{0560FC32-2F5B-4ACA-AB2C-B41A5FA99480}"/>
              </a:ext>
            </a:extLst>
          </p:cNvPr>
          <p:cNvSpPr txBox="1"/>
          <p:nvPr/>
        </p:nvSpPr>
        <p:spPr>
          <a:xfrm>
            <a:off x="7028576" y="1780994"/>
            <a:ext cx="5401847" cy="14490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Unified fonts make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reading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6D3A58D-BA65-4829-B492-443D332F3EFE}"/>
              </a:ext>
            </a:extLst>
          </p:cNvPr>
          <p:cNvSpPr txBox="1"/>
          <p:nvPr/>
        </p:nvSpPr>
        <p:spPr>
          <a:xfrm>
            <a:off x="7140950" y="4094737"/>
            <a:ext cx="3106024" cy="225016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has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 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r>
              <a:rPr lang="en-US" altLang="zh-CN" sz="1200">
                <a:solidFill>
                  <a:srgbClr val="000000">
                    <a:alpha val="70000"/>
                  </a:srgbClr>
                </a:solidFill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the grander poets. It always does</a:t>
            </a: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C7478886-1362-404C-941D-0EF66DC708BE}"/>
              </a:ext>
            </a:extLst>
          </p:cNvPr>
          <p:cNvSpPr txBox="1"/>
          <p:nvPr/>
        </p:nvSpPr>
        <p:spPr>
          <a:xfrm>
            <a:off x="7028576" y="3560502"/>
            <a:ext cx="19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23BDD050-2052-4806-8CC5-7A82F01C7A09}"/>
              </a:ext>
            </a:extLst>
          </p:cNvPr>
          <p:cNvSpPr/>
          <p:nvPr/>
        </p:nvSpPr>
        <p:spPr>
          <a:xfrm>
            <a:off x="10756900" y="2861756"/>
            <a:ext cx="1435100" cy="6223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 </a:t>
            </a:r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1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l="-13340" r="-1334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C48EB556-500C-4746-B864-578ED670DF5C}"/>
              </a:ext>
            </a:extLst>
          </p:cNvPr>
          <p:cNvSpPr/>
          <p:nvPr/>
        </p:nvSpPr>
        <p:spPr>
          <a:xfrm>
            <a:off x="2202953" y="-320040"/>
            <a:ext cx="7786095" cy="7786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PA_库_PicturePlaceholder 1">
            <a:extLst>
              <a:ext uri="{FF2B5EF4-FFF2-40B4-BE49-F238E27FC236}">
                <a16:creationId xmlns:a16="http://schemas.microsoft.com/office/drawing/2014/main" xmlns="" id="{2DED1A08-F60F-46E5-A865-2CE40437F7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10" y="1462900"/>
            <a:ext cx="5039430" cy="3379195"/>
          </a:xfrm>
          <a:custGeom>
            <a:avLst/>
            <a:gdLst>
              <a:gd name="T0" fmla="*/ 900 w 1070"/>
              <a:gd name="T1" fmla="*/ 228 h 576"/>
              <a:gd name="T2" fmla="*/ 898 w 1070"/>
              <a:gd name="T3" fmla="*/ 191 h 576"/>
              <a:gd name="T4" fmla="*/ 1018 w 1070"/>
              <a:gd name="T5" fmla="*/ 142 h 576"/>
              <a:gd name="T6" fmla="*/ 1014 w 1070"/>
              <a:gd name="T7" fmla="*/ 108 h 576"/>
              <a:gd name="T8" fmla="*/ 829 w 1070"/>
              <a:gd name="T9" fmla="*/ 62 h 576"/>
              <a:gd name="T10" fmla="*/ 816 w 1070"/>
              <a:gd name="T11" fmla="*/ 58 h 576"/>
              <a:gd name="T12" fmla="*/ 761 w 1070"/>
              <a:gd name="T13" fmla="*/ 32 h 576"/>
              <a:gd name="T14" fmla="*/ 301 w 1070"/>
              <a:gd name="T15" fmla="*/ 34 h 576"/>
              <a:gd name="T16" fmla="*/ 474 w 1070"/>
              <a:gd name="T17" fmla="*/ 116 h 576"/>
              <a:gd name="T18" fmla="*/ 596 w 1070"/>
              <a:gd name="T19" fmla="*/ 125 h 576"/>
              <a:gd name="T20" fmla="*/ 95 w 1070"/>
              <a:gd name="T21" fmla="*/ 281 h 576"/>
              <a:gd name="T22" fmla="*/ 167 w 1070"/>
              <a:gd name="T23" fmla="*/ 315 h 576"/>
              <a:gd name="T24" fmla="*/ 24 w 1070"/>
              <a:gd name="T25" fmla="*/ 395 h 576"/>
              <a:gd name="T26" fmla="*/ 133 w 1070"/>
              <a:gd name="T27" fmla="*/ 438 h 576"/>
              <a:gd name="T28" fmla="*/ 285 w 1070"/>
              <a:gd name="T29" fmla="*/ 431 h 576"/>
              <a:gd name="T30" fmla="*/ 437 w 1070"/>
              <a:gd name="T31" fmla="*/ 416 h 576"/>
              <a:gd name="T32" fmla="*/ 539 w 1070"/>
              <a:gd name="T33" fmla="*/ 426 h 576"/>
              <a:gd name="T34" fmla="*/ 435 w 1070"/>
              <a:gd name="T35" fmla="*/ 430 h 576"/>
              <a:gd name="T36" fmla="*/ 351 w 1070"/>
              <a:gd name="T37" fmla="*/ 447 h 576"/>
              <a:gd name="T38" fmla="*/ 404 w 1070"/>
              <a:gd name="T39" fmla="*/ 450 h 576"/>
              <a:gd name="T40" fmla="*/ 582 w 1070"/>
              <a:gd name="T41" fmla="*/ 467 h 576"/>
              <a:gd name="T42" fmla="*/ 561 w 1070"/>
              <a:gd name="T43" fmla="*/ 493 h 576"/>
              <a:gd name="T44" fmla="*/ 503 w 1070"/>
              <a:gd name="T45" fmla="*/ 471 h 576"/>
              <a:gd name="T46" fmla="*/ 455 w 1070"/>
              <a:gd name="T47" fmla="*/ 469 h 576"/>
              <a:gd name="T48" fmla="*/ 602 w 1070"/>
              <a:gd name="T49" fmla="*/ 515 h 576"/>
              <a:gd name="T50" fmla="*/ 820 w 1070"/>
              <a:gd name="T51" fmla="*/ 547 h 576"/>
              <a:gd name="T52" fmla="*/ 926 w 1070"/>
              <a:gd name="T53" fmla="*/ 575 h 576"/>
              <a:gd name="T54" fmla="*/ 932 w 1070"/>
              <a:gd name="T55" fmla="*/ 514 h 576"/>
              <a:gd name="T56" fmla="*/ 869 w 1070"/>
              <a:gd name="T57" fmla="*/ 478 h 576"/>
              <a:gd name="T58" fmla="*/ 688 w 1070"/>
              <a:gd name="T59" fmla="*/ 444 h 576"/>
              <a:gd name="T60" fmla="*/ 674 w 1070"/>
              <a:gd name="T61" fmla="*/ 455 h 576"/>
              <a:gd name="T62" fmla="*/ 648 w 1070"/>
              <a:gd name="T63" fmla="*/ 426 h 576"/>
              <a:gd name="T64" fmla="*/ 586 w 1070"/>
              <a:gd name="T65" fmla="*/ 414 h 576"/>
              <a:gd name="T66" fmla="*/ 659 w 1070"/>
              <a:gd name="T67" fmla="*/ 369 h 576"/>
              <a:gd name="T68" fmla="*/ 687 w 1070"/>
              <a:gd name="T69" fmla="*/ 342 h 576"/>
              <a:gd name="T70" fmla="*/ 887 w 1070"/>
              <a:gd name="T71" fmla="*/ 337 h 576"/>
              <a:gd name="T72" fmla="*/ 77 w 1070"/>
              <a:gd name="T73" fmla="*/ 383 h 576"/>
              <a:gd name="T74" fmla="*/ 982 w 1070"/>
              <a:gd name="T75" fmla="*/ 435 h 576"/>
              <a:gd name="T76" fmla="*/ 1016 w 1070"/>
              <a:gd name="T77" fmla="*/ 424 h 576"/>
              <a:gd name="T78" fmla="*/ 848 w 1070"/>
              <a:gd name="T79" fmla="*/ 365 h 576"/>
              <a:gd name="T80" fmla="*/ 924 w 1070"/>
              <a:gd name="T81" fmla="*/ 401 h 576"/>
              <a:gd name="T82" fmla="*/ 940 w 1070"/>
              <a:gd name="T83" fmla="*/ 427 h 576"/>
              <a:gd name="T84" fmla="*/ 992 w 1070"/>
              <a:gd name="T85" fmla="*/ 434 h 576"/>
              <a:gd name="T86" fmla="*/ 241 w 1070"/>
              <a:gd name="T87" fmla="*/ 460 h 576"/>
              <a:gd name="T88" fmla="*/ 972 w 1070"/>
              <a:gd name="T89" fmla="*/ 418 h 576"/>
              <a:gd name="T90" fmla="*/ 883 w 1070"/>
              <a:gd name="T91" fmla="*/ 555 h 576"/>
              <a:gd name="T92" fmla="*/ 776 w 1070"/>
              <a:gd name="T93" fmla="*/ 516 h 576"/>
              <a:gd name="T94" fmla="*/ 733 w 1070"/>
              <a:gd name="T95" fmla="*/ 500 h 576"/>
              <a:gd name="T96" fmla="*/ 593 w 1070"/>
              <a:gd name="T97" fmla="*/ 398 h 576"/>
              <a:gd name="T98" fmla="*/ 313 w 1070"/>
              <a:gd name="T99" fmla="*/ 239 h 576"/>
              <a:gd name="T100" fmla="*/ 469 w 1070"/>
              <a:gd name="T101" fmla="*/ 365 h 576"/>
              <a:gd name="T102" fmla="*/ 217 w 1070"/>
              <a:gd name="T103" fmla="*/ 382 h 576"/>
              <a:gd name="T104" fmla="*/ 119 w 1070"/>
              <a:gd name="T105" fmla="*/ 392 h 576"/>
              <a:gd name="T106" fmla="*/ 76 w 1070"/>
              <a:gd name="T107" fmla="*/ 369 h 576"/>
              <a:gd name="T108" fmla="*/ 185 w 1070"/>
              <a:gd name="T109" fmla="*/ 419 h 576"/>
              <a:gd name="T110" fmla="*/ 448 w 1070"/>
              <a:gd name="T111" fmla="*/ 406 h 576"/>
              <a:gd name="T112" fmla="*/ 209 w 1070"/>
              <a:gd name="T113" fmla="*/ 411 h 576"/>
              <a:gd name="T114" fmla="*/ 414 w 1070"/>
              <a:gd name="T115" fmla="*/ 394 h 576"/>
              <a:gd name="T116" fmla="*/ 685 w 1070"/>
              <a:gd name="T117" fmla="*/ 210 h 576"/>
              <a:gd name="T118" fmla="*/ 674 w 1070"/>
              <a:gd name="T119" fmla="*/ 260 h 576"/>
              <a:gd name="T120" fmla="*/ 777 w 1070"/>
              <a:gd name="T121" fmla="*/ 27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70" h="576">
                <a:moveTo>
                  <a:pt x="1034" y="325"/>
                </a:moveTo>
                <a:lnTo>
                  <a:pt x="1042" y="325"/>
                </a:lnTo>
                <a:lnTo>
                  <a:pt x="1050" y="324"/>
                </a:lnTo>
                <a:lnTo>
                  <a:pt x="1055" y="324"/>
                </a:lnTo>
                <a:lnTo>
                  <a:pt x="1058" y="323"/>
                </a:lnTo>
                <a:lnTo>
                  <a:pt x="1062" y="320"/>
                </a:lnTo>
                <a:lnTo>
                  <a:pt x="1065" y="318"/>
                </a:lnTo>
                <a:lnTo>
                  <a:pt x="1067" y="315"/>
                </a:lnTo>
                <a:lnTo>
                  <a:pt x="1068" y="312"/>
                </a:lnTo>
                <a:lnTo>
                  <a:pt x="1068" y="309"/>
                </a:lnTo>
                <a:lnTo>
                  <a:pt x="1070" y="306"/>
                </a:lnTo>
                <a:lnTo>
                  <a:pt x="1068" y="299"/>
                </a:lnTo>
                <a:lnTo>
                  <a:pt x="1065" y="292"/>
                </a:lnTo>
                <a:lnTo>
                  <a:pt x="1062" y="287"/>
                </a:lnTo>
                <a:lnTo>
                  <a:pt x="1056" y="284"/>
                </a:lnTo>
                <a:lnTo>
                  <a:pt x="1050" y="282"/>
                </a:lnTo>
                <a:lnTo>
                  <a:pt x="1045" y="280"/>
                </a:lnTo>
                <a:lnTo>
                  <a:pt x="1035" y="275"/>
                </a:lnTo>
                <a:lnTo>
                  <a:pt x="1025" y="272"/>
                </a:lnTo>
                <a:lnTo>
                  <a:pt x="1016" y="268"/>
                </a:lnTo>
                <a:lnTo>
                  <a:pt x="1006" y="264"/>
                </a:lnTo>
                <a:lnTo>
                  <a:pt x="985" y="256"/>
                </a:lnTo>
                <a:lnTo>
                  <a:pt x="964" y="248"/>
                </a:lnTo>
                <a:lnTo>
                  <a:pt x="943" y="241"/>
                </a:lnTo>
                <a:lnTo>
                  <a:pt x="922" y="234"/>
                </a:lnTo>
                <a:lnTo>
                  <a:pt x="900" y="228"/>
                </a:lnTo>
                <a:lnTo>
                  <a:pt x="878" y="223"/>
                </a:lnTo>
                <a:lnTo>
                  <a:pt x="857" y="218"/>
                </a:lnTo>
                <a:lnTo>
                  <a:pt x="835" y="215"/>
                </a:lnTo>
                <a:lnTo>
                  <a:pt x="823" y="212"/>
                </a:lnTo>
                <a:lnTo>
                  <a:pt x="809" y="211"/>
                </a:lnTo>
                <a:lnTo>
                  <a:pt x="796" y="209"/>
                </a:lnTo>
                <a:lnTo>
                  <a:pt x="784" y="207"/>
                </a:lnTo>
                <a:lnTo>
                  <a:pt x="773" y="204"/>
                </a:lnTo>
                <a:lnTo>
                  <a:pt x="760" y="203"/>
                </a:lnTo>
                <a:lnTo>
                  <a:pt x="747" y="201"/>
                </a:lnTo>
                <a:lnTo>
                  <a:pt x="735" y="201"/>
                </a:lnTo>
                <a:lnTo>
                  <a:pt x="738" y="199"/>
                </a:lnTo>
                <a:lnTo>
                  <a:pt x="743" y="198"/>
                </a:lnTo>
                <a:lnTo>
                  <a:pt x="747" y="198"/>
                </a:lnTo>
                <a:lnTo>
                  <a:pt x="752" y="199"/>
                </a:lnTo>
                <a:lnTo>
                  <a:pt x="761" y="198"/>
                </a:lnTo>
                <a:lnTo>
                  <a:pt x="771" y="198"/>
                </a:lnTo>
                <a:lnTo>
                  <a:pt x="782" y="197"/>
                </a:lnTo>
                <a:lnTo>
                  <a:pt x="792" y="197"/>
                </a:lnTo>
                <a:lnTo>
                  <a:pt x="802" y="197"/>
                </a:lnTo>
                <a:lnTo>
                  <a:pt x="814" y="195"/>
                </a:lnTo>
                <a:lnTo>
                  <a:pt x="833" y="194"/>
                </a:lnTo>
                <a:lnTo>
                  <a:pt x="852" y="193"/>
                </a:lnTo>
                <a:lnTo>
                  <a:pt x="872" y="191"/>
                </a:lnTo>
                <a:lnTo>
                  <a:pt x="891" y="190"/>
                </a:lnTo>
                <a:lnTo>
                  <a:pt x="898" y="191"/>
                </a:lnTo>
                <a:lnTo>
                  <a:pt x="905" y="193"/>
                </a:lnTo>
                <a:lnTo>
                  <a:pt x="908" y="194"/>
                </a:lnTo>
                <a:lnTo>
                  <a:pt x="911" y="193"/>
                </a:lnTo>
                <a:lnTo>
                  <a:pt x="914" y="192"/>
                </a:lnTo>
                <a:lnTo>
                  <a:pt x="918" y="191"/>
                </a:lnTo>
                <a:lnTo>
                  <a:pt x="926" y="190"/>
                </a:lnTo>
                <a:lnTo>
                  <a:pt x="935" y="191"/>
                </a:lnTo>
                <a:lnTo>
                  <a:pt x="944" y="192"/>
                </a:lnTo>
                <a:lnTo>
                  <a:pt x="952" y="193"/>
                </a:lnTo>
                <a:lnTo>
                  <a:pt x="960" y="193"/>
                </a:lnTo>
                <a:lnTo>
                  <a:pt x="968" y="192"/>
                </a:lnTo>
                <a:lnTo>
                  <a:pt x="975" y="190"/>
                </a:lnTo>
                <a:lnTo>
                  <a:pt x="983" y="187"/>
                </a:lnTo>
                <a:lnTo>
                  <a:pt x="991" y="185"/>
                </a:lnTo>
                <a:lnTo>
                  <a:pt x="1000" y="182"/>
                </a:lnTo>
                <a:lnTo>
                  <a:pt x="1008" y="178"/>
                </a:lnTo>
                <a:lnTo>
                  <a:pt x="1017" y="174"/>
                </a:lnTo>
                <a:lnTo>
                  <a:pt x="1022" y="170"/>
                </a:lnTo>
                <a:lnTo>
                  <a:pt x="1025" y="166"/>
                </a:lnTo>
                <a:lnTo>
                  <a:pt x="1025" y="164"/>
                </a:lnTo>
                <a:lnTo>
                  <a:pt x="1026" y="161"/>
                </a:lnTo>
                <a:lnTo>
                  <a:pt x="1025" y="159"/>
                </a:lnTo>
                <a:lnTo>
                  <a:pt x="1024" y="156"/>
                </a:lnTo>
                <a:lnTo>
                  <a:pt x="1022" y="152"/>
                </a:lnTo>
                <a:lnTo>
                  <a:pt x="1020" y="149"/>
                </a:lnTo>
                <a:lnTo>
                  <a:pt x="1018" y="142"/>
                </a:lnTo>
                <a:lnTo>
                  <a:pt x="1018" y="135"/>
                </a:lnTo>
                <a:lnTo>
                  <a:pt x="1016" y="131"/>
                </a:lnTo>
                <a:lnTo>
                  <a:pt x="1013" y="127"/>
                </a:lnTo>
                <a:lnTo>
                  <a:pt x="1007" y="125"/>
                </a:lnTo>
                <a:lnTo>
                  <a:pt x="1004" y="120"/>
                </a:lnTo>
                <a:lnTo>
                  <a:pt x="1002" y="118"/>
                </a:lnTo>
                <a:lnTo>
                  <a:pt x="1005" y="116"/>
                </a:lnTo>
                <a:lnTo>
                  <a:pt x="1007" y="115"/>
                </a:lnTo>
                <a:lnTo>
                  <a:pt x="1009" y="116"/>
                </a:lnTo>
                <a:lnTo>
                  <a:pt x="1013" y="117"/>
                </a:lnTo>
                <a:lnTo>
                  <a:pt x="1016" y="118"/>
                </a:lnTo>
                <a:lnTo>
                  <a:pt x="1020" y="121"/>
                </a:lnTo>
                <a:lnTo>
                  <a:pt x="1022" y="125"/>
                </a:lnTo>
                <a:lnTo>
                  <a:pt x="1025" y="128"/>
                </a:lnTo>
                <a:lnTo>
                  <a:pt x="1030" y="132"/>
                </a:lnTo>
                <a:lnTo>
                  <a:pt x="1031" y="134"/>
                </a:lnTo>
                <a:lnTo>
                  <a:pt x="1033" y="135"/>
                </a:lnTo>
                <a:lnTo>
                  <a:pt x="1035" y="136"/>
                </a:lnTo>
                <a:lnTo>
                  <a:pt x="1038" y="136"/>
                </a:lnTo>
                <a:lnTo>
                  <a:pt x="1040" y="134"/>
                </a:lnTo>
                <a:lnTo>
                  <a:pt x="1041" y="132"/>
                </a:lnTo>
                <a:lnTo>
                  <a:pt x="1040" y="129"/>
                </a:lnTo>
                <a:lnTo>
                  <a:pt x="1038" y="126"/>
                </a:lnTo>
                <a:lnTo>
                  <a:pt x="1032" y="120"/>
                </a:lnTo>
                <a:lnTo>
                  <a:pt x="1027" y="117"/>
                </a:lnTo>
                <a:lnTo>
                  <a:pt x="1014" y="108"/>
                </a:lnTo>
                <a:lnTo>
                  <a:pt x="999" y="100"/>
                </a:lnTo>
                <a:lnTo>
                  <a:pt x="990" y="95"/>
                </a:lnTo>
                <a:lnTo>
                  <a:pt x="982" y="91"/>
                </a:lnTo>
                <a:lnTo>
                  <a:pt x="973" y="87"/>
                </a:lnTo>
                <a:lnTo>
                  <a:pt x="964" y="84"/>
                </a:lnTo>
                <a:lnTo>
                  <a:pt x="944" y="76"/>
                </a:lnTo>
                <a:lnTo>
                  <a:pt x="925" y="69"/>
                </a:lnTo>
                <a:lnTo>
                  <a:pt x="905" y="63"/>
                </a:lnTo>
                <a:lnTo>
                  <a:pt x="885" y="58"/>
                </a:lnTo>
                <a:lnTo>
                  <a:pt x="868" y="53"/>
                </a:lnTo>
                <a:lnTo>
                  <a:pt x="851" y="50"/>
                </a:lnTo>
                <a:lnTo>
                  <a:pt x="848" y="50"/>
                </a:lnTo>
                <a:lnTo>
                  <a:pt x="845" y="50"/>
                </a:lnTo>
                <a:lnTo>
                  <a:pt x="843" y="51"/>
                </a:lnTo>
                <a:lnTo>
                  <a:pt x="841" y="53"/>
                </a:lnTo>
                <a:lnTo>
                  <a:pt x="839" y="57"/>
                </a:lnTo>
                <a:lnTo>
                  <a:pt x="836" y="60"/>
                </a:lnTo>
                <a:lnTo>
                  <a:pt x="835" y="61"/>
                </a:lnTo>
                <a:lnTo>
                  <a:pt x="833" y="62"/>
                </a:lnTo>
                <a:lnTo>
                  <a:pt x="832" y="62"/>
                </a:lnTo>
                <a:lnTo>
                  <a:pt x="829" y="62"/>
                </a:lnTo>
                <a:lnTo>
                  <a:pt x="831" y="61"/>
                </a:lnTo>
                <a:lnTo>
                  <a:pt x="829" y="59"/>
                </a:lnTo>
                <a:lnTo>
                  <a:pt x="829" y="61"/>
                </a:lnTo>
                <a:lnTo>
                  <a:pt x="829" y="62"/>
                </a:lnTo>
                <a:lnTo>
                  <a:pt x="829" y="62"/>
                </a:lnTo>
                <a:lnTo>
                  <a:pt x="829" y="62"/>
                </a:lnTo>
                <a:lnTo>
                  <a:pt x="828" y="62"/>
                </a:lnTo>
                <a:lnTo>
                  <a:pt x="829" y="62"/>
                </a:lnTo>
                <a:lnTo>
                  <a:pt x="828" y="62"/>
                </a:lnTo>
                <a:lnTo>
                  <a:pt x="829" y="62"/>
                </a:lnTo>
                <a:lnTo>
                  <a:pt x="829" y="63"/>
                </a:lnTo>
                <a:lnTo>
                  <a:pt x="829" y="65"/>
                </a:lnTo>
                <a:lnTo>
                  <a:pt x="819" y="62"/>
                </a:lnTo>
                <a:lnTo>
                  <a:pt x="810" y="61"/>
                </a:lnTo>
                <a:lnTo>
                  <a:pt x="804" y="60"/>
                </a:lnTo>
                <a:lnTo>
                  <a:pt x="800" y="60"/>
                </a:lnTo>
                <a:lnTo>
                  <a:pt x="795" y="58"/>
                </a:lnTo>
                <a:lnTo>
                  <a:pt x="791" y="56"/>
                </a:lnTo>
                <a:lnTo>
                  <a:pt x="794" y="53"/>
                </a:lnTo>
                <a:lnTo>
                  <a:pt x="799" y="51"/>
                </a:lnTo>
                <a:lnTo>
                  <a:pt x="801" y="48"/>
                </a:lnTo>
                <a:lnTo>
                  <a:pt x="804" y="44"/>
                </a:lnTo>
                <a:lnTo>
                  <a:pt x="808" y="44"/>
                </a:lnTo>
                <a:lnTo>
                  <a:pt x="810" y="44"/>
                </a:lnTo>
                <a:lnTo>
                  <a:pt x="810" y="45"/>
                </a:lnTo>
                <a:lnTo>
                  <a:pt x="810" y="48"/>
                </a:lnTo>
                <a:lnTo>
                  <a:pt x="810" y="52"/>
                </a:lnTo>
                <a:lnTo>
                  <a:pt x="810" y="56"/>
                </a:lnTo>
                <a:lnTo>
                  <a:pt x="812" y="57"/>
                </a:lnTo>
                <a:lnTo>
                  <a:pt x="814" y="58"/>
                </a:lnTo>
                <a:lnTo>
                  <a:pt x="816" y="58"/>
                </a:lnTo>
                <a:lnTo>
                  <a:pt x="817" y="57"/>
                </a:lnTo>
                <a:lnTo>
                  <a:pt x="820" y="56"/>
                </a:lnTo>
                <a:lnTo>
                  <a:pt x="824" y="54"/>
                </a:lnTo>
                <a:lnTo>
                  <a:pt x="827" y="52"/>
                </a:lnTo>
                <a:lnTo>
                  <a:pt x="831" y="50"/>
                </a:lnTo>
                <a:lnTo>
                  <a:pt x="832" y="49"/>
                </a:lnTo>
                <a:lnTo>
                  <a:pt x="832" y="46"/>
                </a:lnTo>
                <a:lnTo>
                  <a:pt x="832" y="45"/>
                </a:lnTo>
                <a:lnTo>
                  <a:pt x="829" y="44"/>
                </a:lnTo>
                <a:lnTo>
                  <a:pt x="826" y="45"/>
                </a:lnTo>
                <a:lnTo>
                  <a:pt x="824" y="46"/>
                </a:lnTo>
                <a:lnTo>
                  <a:pt x="818" y="46"/>
                </a:lnTo>
                <a:lnTo>
                  <a:pt x="814" y="43"/>
                </a:lnTo>
                <a:lnTo>
                  <a:pt x="808" y="40"/>
                </a:lnTo>
                <a:lnTo>
                  <a:pt x="802" y="37"/>
                </a:lnTo>
                <a:lnTo>
                  <a:pt x="795" y="36"/>
                </a:lnTo>
                <a:lnTo>
                  <a:pt x="788" y="36"/>
                </a:lnTo>
                <a:lnTo>
                  <a:pt x="777" y="38"/>
                </a:lnTo>
                <a:lnTo>
                  <a:pt x="767" y="44"/>
                </a:lnTo>
                <a:lnTo>
                  <a:pt x="763" y="44"/>
                </a:lnTo>
                <a:lnTo>
                  <a:pt x="761" y="44"/>
                </a:lnTo>
                <a:lnTo>
                  <a:pt x="761" y="43"/>
                </a:lnTo>
                <a:lnTo>
                  <a:pt x="761" y="42"/>
                </a:lnTo>
                <a:lnTo>
                  <a:pt x="762" y="38"/>
                </a:lnTo>
                <a:lnTo>
                  <a:pt x="763" y="34"/>
                </a:lnTo>
                <a:lnTo>
                  <a:pt x="761" y="32"/>
                </a:lnTo>
                <a:lnTo>
                  <a:pt x="758" y="32"/>
                </a:lnTo>
                <a:lnTo>
                  <a:pt x="752" y="31"/>
                </a:lnTo>
                <a:lnTo>
                  <a:pt x="749" y="31"/>
                </a:lnTo>
                <a:lnTo>
                  <a:pt x="736" y="26"/>
                </a:lnTo>
                <a:lnTo>
                  <a:pt x="725" y="23"/>
                </a:lnTo>
                <a:lnTo>
                  <a:pt x="709" y="20"/>
                </a:lnTo>
                <a:lnTo>
                  <a:pt x="693" y="19"/>
                </a:lnTo>
                <a:lnTo>
                  <a:pt x="677" y="17"/>
                </a:lnTo>
                <a:lnTo>
                  <a:pt x="661" y="13"/>
                </a:lnTo>
                <a:lnTo>
                  <a:pt x="630" y="8"/>
                </a:lnTo>
                <a:lnTo>
                  <a:pt x="598" y="4"/>
                </a:lnTo>
                <a:lnTo>
                  <a:pt x="568" y="1"/>
                </a:lnTo>
                <a:lnTo>
                  <a:pt x="536" y="0"/>
                </a:lnTo>
                <a:lnTo>
                  <a:pt x="504" y="0"/>
                </a:lnTo>
                <a:lnTo>
                  <a:pt x="471" y="1"/>
                </a:lnTo>
                <a:lnTo>
                  <a:pt x="439" y="4"/>
                </a:lnTo>
                <a:lnTo>
                  <a:pt x="407" y="9"/>
                </a:lnTo>
                <a:lnTo>
                  <a:pt x="392" y="12"/>
                </a:lnTo>
                <a:lnTo>
                  <a:pt x="376" y="16"/>
                </a:lnTo>
                <a:lnTo>
                  <a:pt x="362" y="18"/>
                </a:lnTo>
                <a:lnTo>
                  <a:pt x="346" y="19"/>
                </a:lnTo>
                <a:lnTo>
                  <a:pt x="333" y="20"/>
                </a:lnTo>
                <a:lnTo>
                  <a:pt x="320" y="23"/>
                </a:lnTo>
                <a:lnTo>
                  <a:pt x="313" y="26"/>
                </a:lnTo>
                <a:lnTo>
                  <a:pt x="307" y="29"/>
                </a:lnTo>
                <a:lnTo>
                  <a:pt x="301" y="34"/>
                </a:lnTo>
                <a:lnTo>
                  <a:pt x="297" y="38"/>
                </a:lnTo>
                <a:lnTo>
                  <a:pt x="288" y="46"/>
                </a:lnTo>
                <a:lnTo>
                  <a:pt x="277" y="52"/>
                </a:lnTo>
                <a:lnTo>
                  <a:pt x="273" y="56"/>
                </a:lnTo>
                <a:lnTo>
                  <a:pt x="268" y="59"/>
                </a:lnTo>
                <a:lnTo>
                  <a:pt x="265" y="63"/>
                </a:lnTo>
                <a:lnTo>
                  <a:pt x="262" y="68"/>
                </a:lnTo>
                <a:lnTo>
                  <a:pt x="259" y="74"/>
                </a:lnTo>
                <a:lnTo>
                  <a:pt x="258" y="79"/>
                </a:lnTo>
                <a:lnTo>
                  <a:pt x="260" y="84"/>
                </a:lnTo>
                <a:lnTo>
                  <a:pt x="263" y="88"/>
                </a:lnTo>
                <a:lnTo>
                  <a:pt x="271" y="95"/>
                </a:lnTo>
                <a:lnTo>
                  <a:pt x="280" y="102"/>
                </a:lnTo>
                <a:lnTo>
                  <a:pt x="287" y="106"/>
                </a:lnTo>
                <a:lnTo>
                  <a:pt x="292" y="108"/>
                </a:lnTo>
                <a:lnTo>
                  <a:pt x="299" y="109"/>
                </a:lnTo>
                <a:lnTo>
                  <a:pt x="306" y="110"/>
                </a:lnTo>
                <a:lnTo>
                  <a:pt x="318" y="112"/>
                </a:lnTo>
                <a:lnTo>
                  <a:pt x="332" y="111"/>
                </a:lnTo>
                <a:lnTo>
                  <a:pt x="359" y="109"/>
                </a:lnTo>
                <a:lnTo>
                  <a:pt x="387" y="107"/>
                </a:lnTo>
                <a:lnTo>
                  <a:pt x="404" y="107"/>
                </a:lnTo>
                <a:lnTo>
                  <a:pt x="422" y="109"/>
                </a:lnTo>
                <a:lnTo>
                  <a:pt x="439" y="112"/>
                </a:lnTo>
                <a:lnTo>
                  <a:pt x="457" y="115"/>
                </a:lnTo>
                <a:lnTo>
                  <a:pt x="474" y="116"/>
                </a:lnTo>
                <a:lnTo>
                  <a:pt x="493" y="115"/>
                </a:lnTo>
                <a:lnTo>
                  <a:pt x="511" y="114"/>
                </a:lnTo>
                <a:lnTo>
                  <a:pt x="529" y="115"/>
                </a:lnTo>
                <a:lnTo>
                  <a:pt x="546" y="117"/>
                </a:lnTo>
                <a:lnTo>
                  <a:pt x="563" y="119"/>
                </a:lnTo>
                <a:lnTo>
                  <a:pt x="572" y="119"/>
                </a:lnTo>
                <a:lnTo>
                  <a:pt x="581" y="118"/>
                </a:lnTo>
                <a:lnTo>
                  <a:pt x="590" y="118"/>
                </a:lnTo>
                <a:lnTo>
                  <a:pt x="600" y="117"/>
                </a:lnTo>
                <a:lnTo>
                  <a:pt x="617" y="116"/>
                </a:lnTo>
                <a:lnTo>
                  <a:pt x="635" y="116"/>
                </a:lnTo>
                <a:lnTo>
                  <a:pt x="652" y="117"/>
                </a:lnTo>
                <a:lnTo>
                  <a:pt x="670" y="119"/>
                </a:lnTo>
                <a:lnTo>
                  <a:pt x="667" y="121"/>
                </a:lnTo>
                <a:lnTo>
                  <a:pt x="663" y="124"/>
                </a:lnTo>
                <a:lnTo>
                  <a:pt x="659" y="124"/>
                </a:lnTo>
                <a:lnTo>
                  <a:pt x="655" y="124"/>
                </a:lnTo>
                <a:lnTo>
                  <a:pt x="647" y="124"/>
                </a:lnTo>
                <a:lnTo>
                  <a:pt x="641" y="124"/>
                </a:lnTo>
                <a:lnTo>
                  <a:pt x="631" y="124"/>
                </a:lnTo>
                <a:lnTo>
                  <a:pt x="623" y="123"/>
                </a:lnTo>
                <a:lnTo>
                  <a:pt x="615" y="124"/>
                </a:lnTo>
                <a:lnTo>
                  <a:pt x="609" y="126"/>
                </a:lnTo>
                <a:lnTo>
                  <a:pt x="604" y="127"/>
                </a:lnTo>
                <a:lnTo>
                  <a:pt x="600" y="126"/>
                </a:lnTo>
                <a:lnTo>
                  <a:pt x="596" y="125"/>
                </a:lnTo>
                <a:lnTo>
                  <a:pt x="592" y="124"/>
                </a:lnTo>
                <a:lnTo>
                  <a:pt x="582" y="125"/>
                </a:lnTo>
                <a:lnTo>
                  <a:pt x="573" y="128"/>
                </a:lnTo>
                <a:lnTo>
                  <a:pt x="563" y="129"/>
                </a:lnTo>
                <a:lnTo>
                  <a:pt x="553" y="129"/>
                </a:lnTo>
                <a:lnTo>
                  <a:pt x="543" y="131"/>
                </a:lnTo>
                <a:lnTo>
                  <a:pt x="532" y="132"/>
                </a:lnTo>
                <a:lnTo>
                  <a:pt x="491" y="134"/>
                </a:lnTo>
                <a:lnTo>
                  <a:pt x="449" y="136"/>
                </a:lnTo>
                <a:lnTo>
                  <a:pt x="408" y="140"/>
                </a:lnTo>
                <a:lnTo>
                  <a:pt x="367" y="145"/>
                </a:lnTo>
                <a:lnTo>
                  <a:pt x="348" y="149"/>
                </a:lnTo>
                <a:lnTo>
                  <a:pt x="329" y="153"/>
                </a:lnTo>
                <a:lnTo>
                  <a:pt x="309" y="158"/>
                </a:lnTo>
                <a:lnTo>
                  <a:pt x="290" y="164"/>
                </a:lnTo>
                <a:lnTo>
                  <a:pt x="272" y="170"/>
                </a:lnTo>
                <a:lnTo>
                  <a:pt x="254" y="177"/>
                </a:lnTo>
                <a:lnTo>
                  <a:pt x="235" y="186"/>
                </a:lnTo>
                <a:lnTo>
                  <a:pt x="218" y="195"/>
                </a:lnTo>
                <a:lnTo>
                  <a:pt x="186" y="214"/>
                </a:lnTo>
                <a:lnTo>
                  <a:pt x="155" y="232"/>
                </a:lnTo>
                <a:lnTo>
                  <a:pt x="139" y="242"/>
                </a:lnTo>
                <a:lnTo>
                  <a:pt x="124" y="252"/>
                </a:lnTo>
                <a:lnTo>
                  <a:pt x="110" y="265"/>
                </a:lnTo>
                <a:lnTo>
                  <a:pt x="98" y="277"/>
                </a:lnTo>
                <a:lnTo>
                  <a:pt x="95" y="281"/>
                </a:lnTo>
                <a:lnTo>
                  <a:pt x="93" y="284"/>
                </a:lnTo>
                <a:lnTo>
                  <a:pt x="91" y="287"/>
                </a:lnTo>
                <a:lnTo>
                  <a:pt x="91" y="292"/>
                </a:lnTo>
                <a:lnTo>
                  <a:pt x="92" y="293"/>
                </a:lnTo>
                <a:lnTo>
                  <a:pt x="93" y="295"/>
                </a:lnTo>
                <a:lnTo>
                  <a:pt x="94" y="295"/>
                </a:lnTo>
                <a:lnTo>
                  <a:pt x="95" y="295"/>
                </a:lnTo>
                <a:lnTo>
                  <a:pt x="99" y="295"/>
                </a:lnTo>
                <a:lnTo>
                  <a:pt x="102" y="294"/>
                </a:lnTo>
                <a:lnTo>
                  <a:pt x="107" y="293"/>
                </a:lnTo>
                <a:lnTo>
                  <a:pt x="110" y="292"/>
                </a:lnTo>
                <a:lnTo>
                  <a:pt x="115" y="293"/>
                </a:lnTo>
                <a:lnTo>
                  <a:pt x="118" y="294"/>
                </a:lnTo>
                <a:lnTo>
                  <a:pt x="125" y="299"/>
                </a:lnTo>
                <a:lnTo>
                  <a:pt x="132" y="303"/>
                </a:lnTo>
                <a:lnTo>
                  <a:pt x="141" y="306"/>
                </a:lnTo>
                <a:lnTo>
                  <a:pt x="149" y="306"/>
                </a:lnTo>
                <a:lnTo>
                  <a:pt x="158" y="305"/>
                </a:lnTo>
                <a:lnTo>
                  <a:pt x="167" y="302"/>
                </a:lnTo>
                <a:lnTo>
                  <a:pt x="176" y="301"/>
                </a:lnTo>
                <a:lnTo>
                  <a:pt x="186" y="300"/>
                </a:lnTo>
                <a:lnTo>
                  <a:pt x="197" y="301"/>
                </a:lnTo>
                <a:lnTo>
                  <a:pt x="207" y="303"/>
                </a:lnTo>
                <a:lnTo>
                  <a:pt x="193" y="308"/>
                </a:lnTo>
                <a:lnTo>
                  <a:pt x="181" y="311"/>
                </a:lnTo>
                <a:lnTo>
                  <a:pt x="167" y="315"/>
                </a:lnTo>
                <a:lnTo>
                  <a:pt x="153" y="318"/>
                </a:lnTo>
                <a:lnTo>
                  <a:pt x="139" y="323"/>
                </a:lnTo>
                <a:lnTo>
                  <a:pt x="124" y="328"/>
                </a:lnTo>
                <a:lnTo>
                  <a:pt x="109" y="334"/>
                </a:lnTo>
                <a:lnTo>
                  <a:pt x="94" y="340"/>
                </a:lnTo>
                <a:lnTo>
                  <a:pt x="81" y="345"/>
                </a:lnTo>
                <a:lnTo>
                  <a:pt x="67" y="351"/>
                </a:lnTo>
                <a:lnTo>
                  <a:pt x="53" y="356"/>
                </a:lnTo>
                <a:lnTo>
                  <a:pt x="40" y="360"/>
                </a:lnTo>
                <a:lnTo>
                  <a:pt x="28" y="364"/>
                </a:lnTo>
                <a:lnTo>
                  <a:pt x="18" y="369"/>
                </a:lnTo>
                <a:lnTo>
                  <a:pt x="12" y="373"/>
                </a:lnTo>
                <a:lnTo>
                  <a:pt x="8" y="376"/>
                </a:lnTo>
                <a:lnTo>
                  <a:pt x="3" y="380"/>
                </a:lnTo>
                <a:lnTo>
                  <a:pt x="0" y="384"/>
                </a:lnTo>
                <a:lnTo>
                  <a:pt x="8" y="385"/>
                </a:lnTo>
                <a:lnTo>
                  <a:pt x="16" y="383"/>
                </a:lnTo>
                <a:lnTo>
                  <a:pt x="23" y="380"/>
                </a:lnTo>
                <a:lnTo>
                  <a:pt x="28" y="376"/>
                </a:lnTo>
                <a:lnTo>
                  <a:pt x="33" y="381"/>
                </a:lnTo>
                <a:lnTo>
                  <a:pt x="36" y="385"/>
                </a:lnTo>
                <a:lnTo>
                  <a:pt x="36" y="389"/>
                </a:lnTo>
                <a:lnTo>
                  <a:pt x="36" y="390"/>
                </a:lnTo>
                <a:lnTo>
                  <a:pt x="34" y="392"/>
                </a:lnTo>
                <a:lnTo>
                  <a:pt x="33" y="393"/>
                </a:lnTo>
                <a:lnTo>
                  <a:pt x="24" y="395"/>
                </a:lnTo>
                <a:lnTo>
                  <a:pt x="15" y="400"/>
                </a:lnTo>
                <a:lnTo>
                  <a:pt x="10" y="402"/>
                </a:lnTo>
                <a:lnTo>
                  <a:pt x="8" y="406"/>
                </a:lnTo>
                <a:lnTo>
                  <a:pt x="5" y="409"/>
                </a:lnTo>
                <a:lnTo>
                  <a:pt x="4" y="415"/>
                </a:lnTo>
                <a:lnTo>
                  <a:pt x="17" y="415"/>
                </a:lnTo>
                <a:lnTo>
                  <a:pt x="29" y="416"/>
                </a:lnTo>
                <a:lnTo>
                  <a:pt x="24" y="418"/>
                </a:lnTo>
                <a:lnTo>
                  <a:pt x="19" y="420"/>
                </a:lnTo>
                <a:lnTo>
                  <a:pt x="21" y="423"/>
                </a:lnTo>
                <a:lnTo>
                  <a:pt x="24" y="423"/>
                </a:lnTo>
                <a:lnTo>
                  <a:pt x="26" y="423"/>
                </a:lnTo>
                <a:lnTo>
                  <a:pt x="28" y="422"/>
                </a:lnTo>
                <a:lnTo>
                  <a:pt x="33" y="420"/>
                </a:lnTo>
                <a:lnTo>
                  <a:pt x="37" y="418"/>
                </a:lnTo>
                <a:lnTo>
                  <a:pt x="42" y="418"/>
                </a:lnTo>
                <a:lnTo>
                  <a:pt x="46" y="419"/>
                </a:lnTo>
                <a:lnTo>
                  <a:pt x="50" y="422"/>
                </a:lnTo>
                <a:lnTo>
                  <a:pt x="54" y="424"/>
                </a:lnTo>
                <a:lnTo>
                  <a:pt x="63" y="426"/>
                </a:lnTo>
                <a:lnTo>
                  <a:pt x="73" y="426"/>
                </a:lnTo>
                <a:lnTo>
                  <a:pt x="86" y="428"/>
                </a:lnTo>
                <a:lnTo>
                  <a:pt x="98" y="432"/>
                </a:lnTo>
                <a:lnTo>
                  <a:pt x="110" y="435"/>
                </a:lnTo>
                <a:lnTo>
                  <a:pt x="122" y="436"/>
                </a:lnTo>
                <a:lnTo>
                  <a:pt x="133" y="438"/>
                </a:lnTo>
                <a:lnTo>
                  <a:pt x="145" y="438"/>
                </a:lnTo>
                <a:lnTo>
                  <a:pt x="158" y="436"/>
                </a:lnTo>
                <a:lnTo>
                  <a:pt x="170" y="436"/>
                </a:lnTo>
                <a:lnTo>
                  <a:pt x="183" y="435"/>
                </a:lnTo>
                <a:lnTo>
                  <a:pt x="195" y="435"/>
                </a:lnTo>
                <a:lnTo>
                  <a:pt x="207" y="435"/>
                </a:lnTo>
                <a:lnTo>
                  <a:pt x="219" y="435"/>
                </a:lnTo>
                <a:lnTo>
                  <a:pt x="226" y="434"/>
                </a:lnTo>
                <a:lnTo>
                  <a:pt x="232" y="435"/>
                </a:lnTo>
                <a:lnTo>
                  <a:pt x="235" y="438"/>
                </a:lnTo>
                <a:lnTo>
                  <a:pt x="240" y="440"/>
                </a:lnTo>
                <a:lnTo>
                  <a:pt x="243" y="441"/>
                </a:lnTo>
                <a:lnTo>
                  <a:pt x="248" y="441"/>
                </a:lnTo>
                <a:lnTo>
                  <a:pt x="251" y="441"/>
                </a:lnTo>
                <a:lnTo>
                  <a:pt x="255" y="440"/>
                </a:lnTo>
                <a:lnTo>
                  <a:pt x="258" y="436"/>
                </a:lnTo>
                <a:lnTo>
                  <a:pt x="262" y="433"/>
                </a:lnTo>
                <a:lnTo>
                  <a:pt x="263" y="432"/>
                </a:lnTo>
                <a:lnTo>
                  <a:pt x="265" y="432"/>
                </a:lnTo>
                <a:lnTo>
                  <a:pt x="268" y="432"/>
                </a:lnTo>
                <a:lnTo>
                  <a:pt x="271" y="433"/>
                </a:lnTo>
                <a:lnTo>
                  <a:pt x="274" y="433"/>
                </a:lnTo>
                <a:lnTo>
                  <a:pt x="277" y="434"/>
                </a:lnTo>
                <a:lnTo>
                  <a:pt x="281" y="434"/>
                </a:lnTo>
                <a:lnTo>
                  <a:pt x="284" y="433"/>
                </a:lnTo>
                <a:lnTo>
                  <a:pt x="285" y="431"/>
                </a:lnTo>
                <a:lnTo>
                  <a:pt x="288" y="428"/>
                </a:lnTo>
                <a:lnTo>
                  <a:pt x="290" y="427"/>
                </a:lnTo>
                <a:lnTo>
                  <a:pt x="293" y="427"/>
                </a:lnTo>
                <a:lnTo>
                  <a:pt x="299" y="426"/>
                </a:lnTo>
                <a:lnTo>
                  <a:pt x="306" y="424"/>
                </a:lnTo>
                <a:lnTo>
                  <a:pt x="318" y="422"/>
                </a:lnTo>
                <a:lnTo>
                  <a:pt x="330" y="419"/>
                </a:lnTo>
                <a:lnTo>
                  <a:pt x="342" y="418"/>
                </a:lnTo>
                <a:lnTo>
                  <a:pt x="356" y="417"/>
                </a:lnTo>
                <a:lnTo>
                  <a:pt x="370" y="417"/>
                </a:lnTo>
                <a:lnTo>
                  <a:pt x="384" y="418"/>
                </a:lnTo>
                <a:lnTo>
                  <a:pt x="391" y="418"/>
                </a:lnTo>
                <a:lnTo>
                  <a:pt x="398" y="418"/>
                </a:lnTo>
                <a:lnTo>
                  <a:pt x="405" y="418"/>
                </a:lnTo>
                <a:lnTo>
                  <a:pt x="412" y="420"/>
                </a:lnTo>
                <a:lnTo>
                  <a:pt x="416" y="422"/>
                </a:lnTo>
                <a:lnTo>
                  <a:pt x="422" y="423"/>
                </a:lnTo>
                <a:lnTo>
                  <a:pt x="428" y="423"/>
                </a:lnTo>
                <a:lnTo>
                  <a:pt x="433" y="423"/>
                </a:lnTo>
                <a:lnTo>
                  <a:pt x="445" y="423"/>
                </a:lnTo>
                <a:lnTo>
                  <a:pt x="456" y="422"/>
                </a:lnTo>
                <a:lnTo>
                  <a:pt x="453" y="419"/>
                </a:lnTo>
                <a:lnTo>
                  <a:pt x="449" y="417"/>
                </a:lnTo>
                <a:lnTo>
                  <a:pt x="445" y="416"/>
                </a:lnTo>
                <a:lnTo>
                  <a:pt x="440" y="416"/>
                </a:lnTo>
                <a:lnTo>
                  <a:pt x="437" y="416"/>
                </a:lnTo>
                <a:lnTo>
                  <a:pt x="430" y="415"/>
                </a:lnTo>
                <a:lnTo>
                  <a:pt x="428" y="414"/>
                </a:lnTo>
                <a:lnTo>
                  <a:pt x="425" y="413"/>
                </a:lnTo>
                <a:lnTo>
                  <a:pt x="425" y="411"/>
                </a:lnTo>
                <a:lnTo>
                  <a:pt x="427" y="410"/>
                </a:lnTo>
                <a:lnTo>
                  <a:pt x="431" y="410"/>
                </a:lnTo>
                <a:lnTo>
                  <a:pt x="437" y="410"/>
                </a:lnTo>
                <a:lnTo>
                  <a:pt x="442" y="410"/>
                </a:lnTo>
                <a:lnTo>
                  <a:pt x="448" y="410"/>
                </a:lnTo>
                <a:lnTo>
                  <a:pt x="455" y="411"/>
                </a:lnTo>
                <a:lnTo>
                  <a:pt x="461" y="413"/>
                </a:lnTo>
                <a:lnTo>
                  <a:pt x="466" y="414"/>
                </a:lnTo>
                <a:lnTo>
                  <a:pt x="472" y="417"/>
                </a:lnTo>
                <a:lnTo>
                  <a:pt x="477" y="418"/>
                </a:lnTo>
                <a:lnTo>
                  <a:pt x="482" y="419"/>
                </a:lnTo>
                <a:lnTo>
                  <a:pt x="487" y="419"/>
                </a:lnTo>
                <a:lnTo>
                  <a:pt x="491" y="419"/>
                </a:lnTo>
                <a:lnTo>
                  <a:pt x="502" y="417"/>
                </a:lnTo>
                <a:lnTo>
                  <a:pt x="512" y="415"/>
                </a:lnTo>
                <a:lnTo>
                  <a:pt x="522" y="415"/>
                </a:lnTo>
                <a:lnTo>
                  <a:pt x="534" y="416"/>
                </a:lnTo>
                <a:lnTo>
                  <a:pt x="546" y="417"/>
                </a:lnTo>
                <a:lnTo>
                  <a:pt x="560" y="419"/>
                </a:lnTo>
                <a:lnTo>
                  <a:pt x="547" y="423"/>
                </a:lnTo>
                <a:lnTo>
                  <a:pt x="535" y="426"/>
                </a:lnTo>
                <a:lnTo>
                  <a:pt x="539" y="426"/>
                </a:lnTo>
                <a:lnTo>
                  <a:pt x="545" y="428"/>
                </a:lnTo>
                <a:lnTo>
                  <a:pt x="549" y="431"/>
                </a:lnTo>
                <a:lnTo>
                  <a:pt x="553" y="434"/>
                </a:lnTo>
                <a:lnTo>
                  <a:pt x="543" y="433"/>
                </a:lnTo>
                <a:lnTo>
                  <a:pt x="534" y="433"/>
                </a:lnTo>
                <a:lnTo>
                  <a:pt x="523" y="432"/>
                </a:lnTo>
                <a:lnTo>
                  <a:pt x="513" y="432"/>
                </a:lnTo>
                <a:lnTo>
                  <a:pt x="504" y="432"/>
                </a:lnTo>
                <a:lnTo>
                  <a:pt x="494" y="432"/>
                </a:lnTo>
                <a:lnTo>
                  <a:pt x="483" y="431"/>
                </a:lnTo>
                <a:lnTo>
                  <a:pt x="474" y="430"/>
                </a:lnTo>
                <a:lnTo>
                  <a:pt x="472" y="430"/>
                </a:lnTo>
                <a:lnTo>
                  <a:pt x="471" y="427"/>
                </a:lnTo>
                <a:lnTo>
                  <a:pt x="470" y="427"/>
                </a:lnTo>
                <a:lnTo>
                  <a:pt x="469" y="426"/>
                </a:lnTo>
                <a:lnTo>
                  <a:pt x="466" y="427"/>
                </a:lnTo>
                <a:lnTo>
                  <a:pt x="463" y="427"/>
                </a:lnTo>
                <a:lnTo>
                  <a:pt x="455" y="427"/>
                </a:lnTo>
                <a:lnTo>
                  <a:pt x="448" y="426"/>
                </a:lnTo>
                <a:lnTo>
                  <a:pt x="445" y="427"/>
                </a:lnTo>
                <a:lnTo>
                  <a:pt x="442" y="427"/>
                </a:lnTo>
                <a:lnTo>
                  <a:pt x="440" y="430"/>
                </a:lnTo>
                <a:lnTo>
                  <a:pt x="439" y="432"/>
                </a:lnTo>
                <a:lnTo>
                  <a:pt x="437" y="432"/>
                </a:lnTo>
                <a:lnTo>
                  <a:pt x="436" y="431"/>
                </a:lnTo>
                <a:lnTo>
                  <a:pt x="435" y="430"/>
                </a:lnTo>
                <a:lnTo>
                  <a:pt x="432" y="427"/>
                </a:lnTo>
                <a:lnTo>
                  <a:pt x="430" y="427"/>
                </a:lnTo>
                <a:lnTo>
                  <a:pt x="429" y="430"/>
                </a:lnTo>
                <a:lnTo>
                  <a:pt x="429" y="431"/>
                </a:lnTo>
                <a:lnTo>
                  <a:pt x="427" y="431"/>
                </a:lnTo>
                <a:lnTo>
                  <a:pt x="424" y="431"/>
                </a:lnTo>
                <a:lnTo>
                  <a:pt x="422" y="431"/>
                </a:lnTo>
                <a:lnTo>
                  <a:pt x="419" y="431"/>
                </a:lnTo>
                <a:lnTo>
                  <a:pt x="414" y="431"/>
                </a:lnTo>
                <a:lnTo>
                  <a:pt x="408" y="431"/>
                </a:lnTo>
                <a:lnTo>
                  <a:pt x="403" y="431"/>
                </a:lnTo>
                <a:lnTo>
                  <a:pt x="401" y="431"/>
                </a:lnTo>
                <a:lnTo>
                  <a:pt x="399" y="430"/>
                </a:lnTo>
                <a:lnTo>
                  <a:pt x="398" y="432"/>
                </a:lnTo>
                <a:lnTo>
                  <a:pt x="396" y="432"/>
                </a:lnTo>
                <a:lnTo>
                  <a:pt x="387" y="432"/>
                </a:lnTo>
                <a:lnTo>
                  <a:pt x="378" y="432"/>
                </a:lnTo>
                <a:lnTo>
                  <a:pt x="373" y="432"/>
                </a:lnTo>
                <a:lnTo>
                  <a:pt x="368" y="433"/>
                </a:lnTo>
                <a:lnTo>
                  <a:pt x="365" y="434"/>
                </a:lnTo>
                <a:lnTo>
                  <a:pt x="362" y="436"/>
                </a:lnTo>
                <a:lnTo>
                  <a:pt x="356" y="440"/>
                </a:lnTo>
                <a:lnTo>
                  <a:pt x="351" y="443"/>
                </a:lnTo>
                <a:lnTo>
                  <a:pt x="350" y="446"/>
                </a:lnTo>
                <a:lnTo>
                  <a:pt x="350" y="447"/>
                </a:lnTo>
                <a:lnTo>
                  <a:pt x="351" y="447"/>
                </a:lnTo>
                <a:lnTo>
                  <a:pt x="353" y="448"/>
                </a:lnTo>
                <a:lnTo>
                  <a:pt x="355" y="448"/>
                </a:lnTo>
                <a:lnTo>
                  <a:pt x="358" y="448"/>
                </a:lnTo>
                <a:lnTo>
                  <a:pt x="366" y="448"/>
                </a:lnTo>
                <a:lnTo>
                  <a:pt x="374" y="448"/>
                </a:lnTo>
                <a:lnTo>
                  <a:pt x="379" y="448"/>
                </a:lnTo>
                <a:lnTo>
                  <a:pt x="383" y="448"/>
                </a:lnTo>
                <a:lnTo>
                  <a:pt x="387" y="450"/>
                </a:lnTo>
                <a:lnTo>
                  <a:pt x="391" y="452"/>
                </a:lnTo>
                <a:lnTo>
                  <a:pt x="382" y="452"/>
                </a:lnTo>
                <a:lnTo>
                  <a:pt x="373" y="451"/>
                </a:lnTo>
                <a:lnTo>
                  <a:pt x="364" y="452"/>
                </a:lnTo>
                <a:lnTo>
                  <a:pt x="356" y="455"/>
                </a:lnTo>
                <a:lnTo>
                  <a:pt x="366" y="457"/>
                </a:lnTo>
                <a:lnTo>
                  <a:pt x="375" y="460"/>
                </a:lnTo>
                <a:lnTo>
                  <a:pt x="386" y="464"/>
                </a:lnTo>
                <a:lnTo>
                  <a:pt x="395" y="469"/>
                </a:lnTo>
                <a:lnTo>
                  <a:pt x="390" y="465"/>
                </a:lnTo>
                <a:lnTo>
                  <a:pt x="388" y="459"/>
                </a:lnTo>
                <a:lnTo>
                  <a:pt x="398" y="458"/>
                </a:lnTo>
                <a:lnTo>
                  <a:pt x="409" y="458"/>
                </a:lnTo>
                <a:lnTo>
                  <a:pt x="406" y="457"/>
                </a:lnTo>
                <a:lnTo>
                  <a:pt x="401" y="455"/>
                </a:lnTo>
                <a:lnTo>
                  <a:pt x="401" y="452"/>
                </a:lnTo>
                <a:lnTo>
                  <a:pt x="403" y="451"/>
                </a:lnTo>
                <a:lnTo>
                  <a:pt x="404" y="450"/>
                </a:lnTo>
                <a:lnTo>
                  <a:pt x="405" y="450"/>
                </a:lnTo>
                <a:lnTo>
                  <a:pt x="408" y="450"/>
                </a:lnTo>
                <a:lnTo>
                  <a:pt x="411" y="451"/>
                </a:lnTo>
                <a:lnTo>
                  <a:pt x="414" y="451"/>
                </a:lnTo>
                <a:lnTo>
                  <a:pt x="417" y="451"/>
                </a:lnTo>
                <a:lnTo>
                  <a:pt x="424" y="451"/>
                </a:lnTo>
                <a:lnTo>
                  <a:pt x="431" y="451"/>
                </a:lnTo>
                <a:lnTo>
                  <a:pt x="436" y="449"/>
                </a:lnTo>
                <a:lnTo>
                  <a:pt x="439" y="446"/>
                </a:lnTo>
                <a:lnTo>
                  <a:pt x="444" y="444"/>
                </a:lnTo>
                <a:lnTo>
                  <a:pt x="448" y="444"/>
                </a:lnTo>
                <a:lnTo>
                  <a:pt x="454" y="446"/>
                </a:lnTo>
                <a:lnTo>
                  <a:pt x="460" y="448"/>
                </a:lnTo>
                <a:lnTo>
                  <a:pt x="466" y="448"/>
                </a:lnTo>
                <a:lnTo>
                  <a:pt x="474" y="449"/>
                </a:lnTo>
                <a:lnTo>
                  <a:pt x="490" y="449"/>
                </a:lnTo>
                <a:lnTo>
                  <a:pt x="506" y="450"/>
                </a:lnTo>
                <a:lnTo>
                  <a:pt x="521" y="452"/>
                </a:lnTo>
                <a:lnTo>
                  <a:pt x="537" y="455"/>
                </a:lnTo>
                <a:lnTo>
                  <a:pt x="551" y="457"/>
                </a:lnTo>
                <a:lnTo>
                  <a:pt x="565" y="459"/>
                </a:lnTo>
                <a:lnTo>
                  <a:pt x="572" y="460"/>
                </a:lnTo>
                <a:lnTo>
                  <a:pt x="579" y="461"/>
                </a:lnTo>
                <a:lnTo>
                  <a:pt x="586" y="464"/>
                </a:lnTo>
                <a:lnTo>
                  <a:pt x="592" y="467"/>
                </a:lnTo>
                <a:lnTo>
                  <a:pt x="582" y="467"/>
                </a:lnTo>
                <a:lnTo>
                  <a:pt x="571" y="467"/>
                </a:lnTo>
                <a:lnTo>
                  <a:pt x="567" y="468"/>
                </a:lnTo>
                <a:lnTo>
                  <a:pt x="562" y="469"/>
                </a:lnTo>
                <a:lnTo>
                  <a:pt x="559" y="472"/>
                </a:lnTo>
                <a:lnTo>
                  <a:pt x="556" y="475"/>
                </a:lnTo>
                <a:lnTo>
                  <a:pt x="570" y="475"/>
                </a:lnTo>
                <a:lnTo>
                  <a:pt x="582" y="477"/>
                </a:lnTo>
                <a:lnTo>
                  <a:pt x="585" y="478"/>
                </a:lnTo>
                <a:lnTo>
                  <a:pt x="587" y="481"/>
                </a:lnTo>
                <a:lnTo>
                  <a:pt x="589" y="482"/>
                </a:lnTo>
                <a:lnTo>
                  <a:pt x="592" y="484"/>
                </a:lnTo>
                <a:lnTo>
                  <a:pt x="592" y="485"/>
                </a:lnTo>
                <a:lnTo>
                  <a:pt x="592" y="488"/>
                </a:lnTo>
                <a:lnTo>
                  <a:pt x="589" y="488"/>
                </a:lnTo>
                <a:lnTo>
                  <a:pt x="588" y="489"/>
                </a:lnTo>
                <a:lnTo>
                  <a:pt x="584" y="489"/>
                </a:lnTo>
                <a:lnTo>
                  <a:pt x="579" y="485"/>
                </a:lnTo>
                <a:lnTo>
                  <a:pt x="573" y="484"/>
                </a:lnTo>
                <a:lnTo>
                  <a:pt x="569" y="484"/>
                </a:lnTo>
                <a:lnTo>
                  <a:pt x="563" y="484"/>
                </a:lnTo>
                <a:lnTo>
                  <a:pt x="557" y="485"/>
                </a:lnTo>
                <a:lnTo>
                  <a:pt x="564" y="490"/>
                </a:lnTo>
                <a:lnTo>
                  <a:pt x="572" y="492"/>
                </a:lnTo>
                <a:lnTo>
                  <a:pt x="569" y="494"/>
                </a:lnTo>
                <a:lnTo>
                  <a:pt x="565" y="496"/>
                </a:lnTo>
                <a:lnTo>
                  <a:pt x="561" y="493"/>
                </a:lnTo>
                <a:lnTo>
                  <a:pt x="556" y="491"/>
                </a:lnTo>
                <a:lnTo>
                  <a:pt x="552" y="492"/>
                </a:lnTo>
                <a:lnTo>
                  <a:pt x="547" y="493"/>
                </a:lnTo>
                <a:lnTo>
                  <a:pt x="543" y="493"/>
                </a:lnTo>
                <a:lnTo>
                  <a:pt x="538" y="492"/>
                </a:lnTo>
                <a:lnTo>
                  <a:pt x="539" y="490"/>
                </a:lnTo>
                <a:lnTo>
                  <a:pt x="540" y="489"/>
                </a:lnTo>
                <a:lnTo>
                  <a:pt x="540" y="486"/>
                </a:lnTo>
                <a:lnTo>
                  <a:pt x="539" y="485"/>
                </a:lnTo>
                <a:lnTo>
                  <a:pt x="537" y="483"/>
                </a:lnTo>
                <a:lnTo>
                  <a:pt x="535" y="481"/>
                </a:lnTo>
                <a:lnTo>
                  <a:pt x="529" y="477"/>
                </a:lnTo>
                <a:lnTo>
                  <a:pt x="523" y="477"/>
                </a:lnTo>
                <a:lnTo>
                  <a:pt x="518" y="477"/>
                </a:lnTo>
                <a:lnTo>
                  <a:pt x="511" y="477"/>
                </a:lnTo>
                <a:lnTo>
                  <a:pt x="505" y="476"/>
                </a:lnTo>
                <a:lnTo>
                  <a:pt x="499" y="476"/>
                </a:lnTo>
                <a:lnTo>
                  <a:pt x="497" y="477"/>
                </a:lnTo>
                <a:lnTo>
                  <a:pt x="494" y="477"/>
                </a:lnTo>
                <a:lnTo>
                  <a:pt x="491" y="476"/>
                </a:lnTo>
                <a:lnTo>
                  <a:pt x="490" y="474"/>
                </a:lnTo>
                <a:lnTo>
                  <a:pt x="491" y="472"/>
                </a:lnTo>
                <a:lnTo>
                  <a:pt x="494" y="471"/>
                </a:lnTo>
                <a:lnTo>
                  <a:pt x="496" y="471"/>
                </a:lnTo>
                <a:lnTo>
                  <a:pt x="498" y="471"/>
                </a:lnTo>
                <a:lnTo>
                  <a:pt x="503" y="471"/>
                </a:lnTo>
                <a:lnTo>
                  <a:pt x="507" y="471"/>
                </a:lnTo>
                <a:lnTo>
                  <a:pt x="508" y="471"/>
                </a:lnTo>
                <a:lnTo>
                  <a:pt x="511" y="469"/>
                </a:lnTo>
                <a:lnTo>
                  <a:pt x="512" y="467"/>
                </a:lnTo>
                <a:lnTo>
                  <a:pt x="513" y="465"/>
                </a:lnTo>
                <a:lnTo>
                  <a:pt x="498" y="463"/>
                </a:lnTo>
                <a:lnTo>
                  <a:pt x="483" y="460"/>
                </a:lnTo>
                <a:lnTo>
                  <a:pt x="475" y="460"/>
                </a:lnTo>
                <a:lnTo>
                  <a:pt x="469" y="459"/>
                </a:lnTo>
                <a:lnTo>
                  <a:pt x="461" y="460"/>
                </a:lnTo>
                <a:lnTo>
                  <a:pt x="454" y="463"/>
                </a:lnTo>
                <a:lnTo>
                  <a:pt x="450" y="463"/>
                </a:lnTo>
                <a:lnTo>
                  <a:pt x="448" y="464"/>
                </a:lnTo>
                <a:lnTo>
                  <a:pt x="446" y="464"/>
                </a:lnTo>
                <a:lnTo>
                  <a:pt x="444" y="463"/>
                </a:lnTo>
                <a:lnTo>
                  <a:pt x="439" y="459"/>
                </a:lnTo>
                <a:lnTo>
                  <a:pt x="435" y="457"/>
                </a:lnTo>
                <a:lnTo>
                  <a:pt x="425" y="457"/>
                </a:lnTo>
                <a:lnTo>
                  <a:pt x="415" y="458"/>
                </a:lnTo>
                <a:lnTo>
                  <a:pt x="423" y="459"/>
                </a:lnTo>
                <a:lnTo>
                  <a:pt x="430" y="463"/>
                </a:lnTo>
                <a:lnTo>
                  <a:pt x="422" y="464"/>
                </a:lnTo>
                <a:lnTo>
                  <a:pt x="415" y="467"/>
                </a:lnTo>
                <a:lnTo>
                  <a:pt x="431" y="468"/>
                </a:lnTo>
                <a:lnTo>
                  <a:pt x="447" y="469"/>
                </a:lnTo>
                <a:lnTo>
                  <a:pt x="455" y="469"/>
                </a:lnTo>
                <a:lnTo>
                  <a:pt x="463" y="471"/>
                </a:lnTo>
                <a:lnTo>
                  <a:pt x="471" y="473"/>
                </a:lnTo>
                <a:lnTo>
                  <a:pt x="479" y="475"/>
                </a:lnTo>
                <a:lnTo>
                  <a:pt x="478" y="480"/>
                </a:lnTo>
                <a:lnTo>
                  <a:pt x="477" y="483"/>
                </a:lnTo>
                <a:lnTo>
                  <a:pt x="478" y="486"/>
                </a:lnTo>
                <a:lnTo>
                  <a:pt x="479" y="489"/>
                </a:lnTo>
                <a:lnTo>
                  <a:pt x="485" y="491"/>
                </a:lnTo>
                <a:lnTo>
                  <a:pt x="494" y="492"/>
                </a:lnTo>
                <a:lnTo>
                  <a:pt x="505" y="492"/>
                </a:lnTo>
                <a:lnTo>
                  <a:pt x="518" y="493"/>
                </a:lnTo>
                <a:lnTo>
                  <a:pt x="522" y="496"/>
                </a:lnTo>
                <a:lnTo>
                  <a:pt x="528" y="498"/>
                </a:lnTo>
                <a:lnTo>
                  <a:pt x="534" y="499"/>
                </a:lnTo>
                <a:lnTo>
                  <a:pt x="539" y="500"/>
                </a:lnTo>
                <a:lnTo>
                  <a:pt x="551" y="500"/>
                </a:lnTo>
                <a:lnTo>
                  <a:pt x="562" y="500"/>
                </a:lnTo>
                <a:lnTo>
                  <a:pt x="574" y="501"/>
                </a:lnTo>
                <a:lnTo>
                  <a:pt x="586" y="501"/>
                </a:lnTo>
                <a:lnTo>
                  <a:pt x="592" y="502"/>
                </a:lnTo>
                <a:lnTo>
                  <a:pt x="595" y="505"/>
                </a:lnTo>
                <a:lnTo>
                  <a:pt x="595" y="508"/>
                </a:lnTo>
                <a:lnTo>
                  <a:pt x="595" y="511"/>
                </a:lnTo>
                <a:lnTo>
                  <a:pt x="596" y="514"/>
                </a:lnTo>
                <a:lnTo>
                  <a:pt x="598" y="515"/>
                </a:lnTo>
                <a:lnTo>
                  <a:pt x="602" y="515"/>
                </a:lnTo>
                <a:lnTo>
                  <a:pt x="605" y="516"/>
                </a:lnTo>
                <a:lnTo>
                  <a:pt x="612" y="516"/>
                </a:lnTo>
                <a:lnTo>
                  <a:pt x="617" y="517"/>
                </a:lnTo>
                <a:lnTo>
                  <a:pt x="621" y="517"/>
                </a:lnTo>
                <a:lnTo>
                  <a:pt x="626" y="518"/>
                </a:lnTo>
                <a:lnTo>
                  <a:pt x="628" y="518"/>
                </a:lnTo>
                <a:lnTo>
                  <a:pt x="630" y="517"/>
                </a:lnTo>
                <a:lnTo>
                  <a:pt x="633" y="516"/>
                </a:lnTo>
                <a:lnTo>
                  <a:pt x="634" y="515"/>
                </a:lnTo>
                <a:lnTo>
                  <a:pt x="634" y="513"/>
                </a:lnTo>
                <a:lnTo>
                  <a:pt x="634" y="509"/>
                </a:lnTo>
                <a:lnTo>
                  <a:pt x="641" y="509"/>
                </a:lnTo>
                <a:lnTo>
                  <a:pt x="647" y="510"/>
                </a:lnTo>
                <a:lnTo>
                  <a:pt x="656" y="514"/>
                </a:lnTo>
                <a:lnTo>
                  <a:pt x="666" y="516"/>
                </a:lnTo>
                <a:lnTo>
                  <a:pt x="678" y="517"/>
                </a:lnTo>
                <a:lnTo>
                  <a:pt x="691" y="518"/>
                </a:lnTo>
                <a:lnTo>
                  <a:pt x="716" y="521"/>
                </a:lnTo>
                <a:lnTo>
                  <a:pt x="741" y="525"/>
                </a:lnTo>
                <a:lnTo>
                  <a:pt x="766" y="529"/>
                </a:lnTo>
                <a:lnTo>
                  <a:pt x="791" y="532"/>
                </a:lnTo>
                <a:lnTo>
                  <a:pt x="796" y="532"/>
                </a:lnTo>
                <a:lnTo>
                  <a:pt x="802" y="534"/>
                </a:lnTo>
                <a:lnTo>
                  <a:pt x="807" y="536"/>
                </a:lnTo>
                <a:lnTo>
                  <a:pt x="812" y="539"/>
                </a:lnTo>
                <a:lnTo>
                  <a:pt x="820" y="547"/>
                </a:lnTo>
                <a:lnTo>
                  <a:pt x="828" y="552"/>
                </a:lnTo>
                <a:lnTo>
                  <a:pt x="833" y="555"/>
                </a:lnTo>
                <a:lnTo>
                  <a:pt x="836" y="556"/>
                </a:lnTo>
                <a:lnTo>
                  <a:pt x="841" y="556"/>
                </a:lnTo>
                <a:lnTo>
                  <a:pt x="847" y="554"/>
                </a:lnTo>
                <a:lnTo>
                  <a:pt x="851" y="550"/>
                </a:lnTo>
                <a:lnTo>
                  <a:pt x="856" y="548"/>
                </a:lnTo>
                <a:lnTo>
                  <a:pt x="858" y="550"/>
                </a:lnTo>
                <a:lnTo>
                  <a:pt x="861" y="551"/>
                </a:lnTo>
                <a:lnTo>
                  <a:pt x="861" y="556"/>
                </a:lnTo>
                <a:lnTo>
                  <a:pt x="860" y="561"/>
                </a:lnTo>
                <a:lnTo>
                  <a:pt x="859" y="566"/>
                </a:lnTo>
                <a:lnTo>
                  <a:pt x="859" y="569"/>
                </a:lnTo>
                <a:lnTo>
                  <a:pt x="859" y="573"/>
                </a:lnTo>
                <a:lnTo>
                  <a:pt x="861" y="574"/>
                </a:lnTo>
                <a:lnTo>
                  <a:pt x="864" y="574"/>
                </a:lnTo>
                <a:lnTo>
                  <a:pt x="867" y="574"/>
                </a:lnTo>
                <a:lnTo>
                  <a:pt x="874" y="575"/>
                </a:lnTo>
                <a:lnTo>
                  <a:pt x="882" y="575"/>
                </a:lnTo>
                <a:lnTo>
                  <a:pt x="884" y="574"/>
                </a:lnTo>
                <a:lnTo>
                  <a:pt x="886" y="573"/>
                </a:lnTo>
                <a:lnTo>
                  <a:pt x="889" y="574"/>
                </a:lnTo>
                <a:lnTo>
                  <a:pt x="892" y="575"/>
                </a:lnTo>
                <a:lnTo>
                  <a:pt x="898" y="576"/>
                </a:lnTo>
                <a:lnTo>
                  <a:pt x="903" y="576"/>
                </a:lnTo>
                <a:lnTo>
                  <a:pt x="926" y="575"/>
                </a:lnTo>
                <a:lnTo>
                  <a:pt x="948" y="574"/>
                </a:lnTo>
                <a:lnTo>
                  <a:pt x="958" y="572"/>
                </a:lnTo>
                <a:lnTo>
                  <a:pt x="969" y="569"/>
                </a:lnTo>
                <a:lnTo>
                  <a:pt x="980" y="566"/>
                </a:lnTo>
                <a:lnTo>
                  <a:pt x="990" y="561"/>
                </a:lnTo>
                <a:lnTo>
                  <a:pt x="993" y="560"/>
                </a:lnTo>
                <a:lnTo>
                  <a:pt x="998" y="559"/>
                </a:lnTo>
                <a:lnTo>
                  <a:pt x="1001" y="557"/>
                </a:lnTo>
                <a:lnTo>
                  <a:pt x="1002" y="554"/>
                </a:lnTo>
                <a:lnTo>
                  <a:pt x="1000" y="547"/>
                </a:lnTo>
                <a:lnTo>
                  <a:pt x="997" y="540"/>
                </a:lnTo>
                <a:lnTo>
                  <a:pt x="994" y="536"/>
                </a:lnTo>
                <a:lnTo>
                  <a:pt x="992" y="534"/>
                </a:lnTo>
                <a:lnTo>
                  <a:pt x="990" y="533"/>
                </a:lnTo>
                <a:lnTo>
                  <a:pt x="986" y="531"/>
                </a:lnTo>
                <a:lnTo>
                  <a:pt x="985" y="530"/>
                </a:lnTo>
                <a:lnTo>
                  <a:pt x="985" y="530"/>
                </a:lnTo>
                <a:lnTo>
                  <a:pt x="985" y="529"/>
                </a:lnTo>
                <a:lnTo>
                  <a:pt x="986" y="527"/>
                </a:lnTo>
                <a:lnTo>
                  <a:pt x="989" y="526"/>
                </a:lnTo>
                <a:lnTo>
                  <a:pt x="990" y="524"/>
                </a:lnTo>
                <a:lnTo>
                  <a:pt x="980" y="522"/>
                </a:lnTo>
                <a:lnTo>
                  <a:pt x="968" y="519"/>
                </a:lnTo>
                <a:lnTo>
                  <a:pt x="956" y="517"/>
                </a:lnTo>
                <a:lnTo>
                  <a:pt x="943" y="516"/>
                </a:lnTo>
                <a:lnTo>
                  <a:pt x="932" y="514"/>
                </a:lnTo>
                <a:lnTo>
                  <a:pt x="919" y="511"/>
                </a:lnTo>
                <a:lnTo>
                  <a:pt x="914" y="511"/>
                </a:lnTo>
                <a:lnTo>
                  <a:pt x="908" y="510"/>
                </a:lnTo>
                <a:lnTo>
                  <a:pt x="901" y="509"/>
                </a:lnTo>
                <a:lnTo>
                  <a:pt x="897" y="507"/>
                </a:lnTo>
                <a:lnTo>
                  <a:pt x="895" y="505"/>
                </a:lnTo>
                <a:lnTo>
                  <a:pt x="894" y="503"/>
                </a:lnTo>
                <a:lnTo>
                  <a:pt x="894" y="501"/>
                </a:lnTo>
                <a:lnTo>
                  <a:pt x="895" y="499"/>
                </a:lnTo>
                <a:lnTo>
                  <a:pt x="899" y="499"/>
                </a:lnTo>
                <a:lnTo>
                  <a:pt x="902" y="499"/>
                </a:lnTo>
                <a:lnTo>
                  <a:pt x="914" y="502"/>
                </a:lnTo>
                <a:lnTo>
                  <a:pt x="925" y="505"/>
                </a:lnTo>
                <a:lnTo>
                  <a:pt x="936" y="508"/>
                </a:lnTo>
                <a:lnTo>
                  <a:pt x="949" y="508"/>
                </a:lnTo>
                <a:lnTo>
                  <a:pt x="940" y="503"/>
                </a:lnTo>
                <a:lnTo>
                  <a:pt x="931" y="500"/>
                </a:lnTo>
                <a:lnTo>
                  <a:pt x="920" y="496"/>
                </a:lnTo>
                <a:lnTo>
                  <a:pt x="911" y="492"/>
                </a:lnTo>
                <a:lnTo>
                  <a:pt x="903" y="490"/>
                </a:lnTo>
                <a:lnTo>
                  <a:pt x="895" y="485"/>
                </a:lnTo>
                <a:lnTo>
                  <a:pt x="887" y="483"/>
                </a:lnTo>
                <a:lnTo>
                  <a:pt x="878" y="482"/>
                </a:lnTo>
                <a:lnTo>
                  <a:pt x="875" y="482"/>
                </a:lnTo>
                <a:lnTo>
                  <a:pt x="870" y="481"/>
                </a:lnTo>
                <a:lnTo>
                  <a:pt x="869" y="478"/>
                </a:lnTo>
                <a:lnTo>
                  <a:pt x="867" y="476"/>
                </a:lnTo>
                <a:lnTo>
                  <a:pt x="865" y="476"/>
                </a:lnTo>
                <a:lnTo>
                  <a:pt x="862" y="476"/>
                </a:lnTo>
                <a:lnTo>
                  <a:pt x="857" y="476"/>
                </a:lnTo>
                <a:lnTo>
                  <a:pt x="852" y="475"/>
                </a:lnTo>
                <a:lnTo>
                  <a:pt x="843" y="473"/>
                </a:lnTo>
                <a:lnTo>
                  <a:pt x="834" y="471"/>
                </a:lnTo>
                <a:lnTo>
                  <a:pt x="826" y="468"/>
                </a:lnTo>
                <a:lnTo>
                  <a:pt x="817" y="467"/>
                </a:lnTo>
                <a:lnTo>
                  <a:pt x="808" y="466"/>
                </a:lnTo>
                <a:lnTo>
                  <a:pt x="799" y="465"/>
                </a:lnTo>
                <a:lnTo>
                  <a:pt x="790" y="466"/>
                </a:lnTo>
                <a:lnTo>
                  <a:pt x="780" y="466"/>
                </a:lnTo>
                <a:lnTo>
                  <a:pt x="765" y="459"/>
                </a:lnTo>
                <a:lnTo>
                  <a:pt x="749" y="452"/>
                </a:lnTo>
                <a:lnTo>
                  <a:pt x="740" y="451"/>
                </a:lnTo>
                <a:lnTo>
                  <a:pt x="732" y="450"/>
                </a:lnTo>
                <a:lnTo>
                  <a:pt x="727" y="451"/>
                </a:lnTo>
                <a:lnTo>
                  <a:pt x="722" y="451"/>
                </a:lnTo>
                <a:lnTo>
                  <a:pt x="720" y="451"/>
                </a:lnTo>
                <a:lnTo>
                  <a:pt x="719" y="451"/>
                </a:lnTo>
                <a:lnTo>
                  <a:pt x="716" y="451"/>
                </a:lnTo>
                <a:lnTo>
                  <a:pt x="714" y="450"/>
                </a:lnTo>
                <a:lnTo>
                  <a:pt x="707" y="448"/>
                </a:lnTo>
                <a:lnTo>
                  <a:pt x="700" y="446"/>
                </a:lnTo>
                <a:lnTo>
                  <a:pt x="688" y="444"/>
                </a:lnTo>
                <a:lnTo>
                  <a:pt x="677" y="444"/>
                </a:lnTo>
                <a:lnTo>
                  <a:pt x="674" y="443"/>
                </a:lnTo>
                <a:lnTo>
                  <a:pt x="669" y="442"/>
                </a:lnTo>
                <a:lnTo>
                  <a:pt x="666" y="442"/>
                </a:lnTo>
                <a:lnTo>
                  <a:pt x="664" y="442"/>
                </a:lnTo>
                <a:lnTo>
                  <a:pt x="662" y="442"/>
                </a:lnTo>
                <a:lnTo>
                  <a:pt x="662" y="443"/>
                </a:lnTo>
                <a:lnTo>
                  <a:pt x="661" y="446"/>
                </a:lnTo>
                <a:lnTo>
                  <a:pt x="662" y="447"/>
                </a:lnTo>
                <a:lnTo>
                  <a:pt x="663" y="448"/>
                </a:lnTo>
                <a:lnTo>
                  <a:pt x="664" y="448"/>
                </a:lnTo>
                <a:lnTo>
                  <a:pt x="668" y="449"/>
                </a:lnTo>
                <a:lnTo>
                  <a:pt x="671" y="449"/>
                </a:lnTo>
                <a:lnTo>
                  <a:pt x="684" y="450"/>
                </a:lnTo>
                <a:lnTo>
                  <a:pt x="696" y="450"/>
                </a:lnTo>
                <a:lnTo>
                  <a:pt x="701" y="451"/>
                </a:lnTo>
                <a:lnTo>
                  <a:pt x="707" y="451"/>
                </a:lnTo>
                <a:lnTo>
                  <a:pt x="709" y="451"/>
                </a:lnTo>
                <a:lnTo>
                  <a:pt x="711" y="452"/>
                </a:lnTo>
                <a:lnTo>
                  <a:pt x="712" y="456"/>
                </a:lnTo>
                <a:lnTo>
                  <a:pt x="712" y="459"/>
                </a:lnTo>
                <a:lnTo>
                  <a:pt x="705" y="457"/>
                </a:lnTo>
                <a:lnTo>
                  <a:pt x="700" y="457"/>
                </a:lnTo>
                <a:lnTo>
                  <a:pt x="693" y="458"/>
                </a:lnTo>
                <a:lnTo>
                  <a:pt x="686" y="458"/>
                </a:lnTo>
                <a:lnTo>
                  <a:pt x="674" y="455"/>
                </a:lnTo>
                <a:lnTo>
                  <a:pt x="661" y="450"/>
                </a:lnTo>
                <a:lnTo>
                  <a:pt x="647" y="448"/>
                </a:lnTo>
                <a:lnTo>
                  <a:pt x="635" y="448"/>
                </a:lnTo>
                <a:lnTo>
                  <a:pt x="630" y="448"/>
                </a:lnTo>
                <a:lnTo>
                  <a:pt x="626" y="447"/>
                </a:lnTo>
                <a:lnTo>
                  <a:pt x="625" y="446"/>
                </a:lnTo>
                <a:lnTo>
                  <a:pt x="623" y="444"/>
                </a:lnTo>
                <a:lnTo>
                  <a:pt x="622" y="442"/>
                </a:lnTo>
                <a:lnTo>
                  <a:pt x="622" y="440"/>
                </a:lnTo>
                <a:lnTo>
                  <a:pt x="629" y="441"/>
                </a:lnTo>
                <a:lnTo>
                  <a:pt x="637" y="440"/>
                </a:lnTo>
                <a:lnTo>
                  <a:pt x="644" y="441"/>
                </a:lnTo>
                <a:lnTo>
                  <a:pt x="652" y="442"/>
                </a:lnTo>
                <a:lnTo>
                  <a:pt x="654" y="442"/>
                </a:lnTo>
                <a:lnTo>
                  <a:pt x="655" y="442"/>
                </a:lnTo>
                <a:lnTo>
                  <a:pt x="655" y="441"/>
                </a:lnTo>
                <a:lnTo>
                  <a:pt x="656" y="440"/>
                </a:lnTo>
                <a:lnTo>
                  <a:pt x="656" y="438"/>
                </a:lnTo>
                <a:lnTo>
                  <a:pt x="655" y="435"/>
                </a:lnTo>
                <a:lnTo>
                  <a:pt x="656" y="433"/>
                </a:lnTo>
                <a:lnTo>
                  <a:pt x="658" y="431"/>
                </a:lnTo>
                <a:lnTo>
                  <a:pt x="656" y="430"/>
                </a:lnTo>
                <a:lnTo>
                  <a:pt x="655" y="428"/>
                </a:lnTo>
                <a:lnTo>
                  <a:pt x="653" y="427"/>
                </a:lnTo>
                <a:lnTo>
                  <a:pt x="651" y="426"/>
                </a:lnTo>
                <a:lnTo>
                  <a:pt x="648" y="426"/>
                </a:lnTo>
                <a:lnTo>
                  <a:pt x="647" y="427"/>
                </a:lnTo>
                <a:lnTo>
                  <a:pt x="646" y="428"/>
                </a:lnTo>
                <a:lnTo>
                  <a:pt x="645" y="430"/>
                </a:lnTo>
                <a:lnTo>
                  <a:pt x="643" y="433"/>
                </a:lnTo>
                <a:lnTo>
                  <a:pt x="641" y="435"/>
                </a:lnTo>
                <a:lnTo>
                  <a:pt x="638" y="435"/>
                </a:lnTo>
                <a:lnTo>
                  <a:pt x="634" y="434"/>
                </a:lnTo>
                <a:lnTo>
                  <a:pt x="623" y="434"/>
                </a:lnTo>
                <a:lnTo>
                  <a:pt x="614" y="435"/>
                </a:lnTo>
                <a:lnTo>
                  <a:pt x="609" y="434"/>
                </a:lnTo>
                <a:lnTo>
                  <a:pt x="604" y="433"/>
                </a:lnTo>
                <a:lnTo>
                  <a:pt x="601" y="431"/>
                </a:lnTo>
                <a:lnTo>
                  <a:pt x="596" y="426"/>
                </a:lnTo>
                <a:lnTo>
                  <a:pt x="593" y="423"/>
                </a:lnTo>
                <a:lnTo>
                  <a:pt x="588" y="420"/>
                </a:lnTo>
                <a:lnTo>
                  <a:pt x="584" y="418"/>
                </a:lnTo>
                <a:lnTo>
                  <a:pt x="578" y="418"/>
                </a:lnTo>
                <a:lnTo>
                  <a:pt x="574" y="418"/>
                </a:lnTo>
                <a:lnTo>
                  <a:pt x="569" y="418"/>
                </a:lnTo>
                <a:lnTo>
                  <a:pt x="565" y="418"/>
                </a:lnTo>
                <a:lnTo>
                  <a:pt x="564" y="417"/>
                </a:lnTo>
                <a:lnTo>
                  <a:pt x="563" y="416"/>
                </a:lnTo>
                <a:lnTo>
                  <a:pt x="563" y="414"/>
                </a:lnTo>
                <a:lnTo>
                  <a:pt x="571" y="415"/>
                </a:lnTo>
                <a:lnTo>
                  <a:pt x="578" y="415"/>
                </a:lnTo>
                <a:lnTo>
                  <a:pt x="586" y="414"/>
                </a:lnTo>
                <a:lnTo>
                  <a:pt x="594" y="413"/>
                </a:lnTo>
                <a:lnTo>
                  <a:pt x="601" y="411"/>
                </a:lnTo>
                <a:lnTo>
                  <a:pt x="609" y="410"/>
                </a:lnTo>
                <a:lnTo>
                  <a:pt x="617" y="409"/>
                </a:lnTo>
                <a:lnTo>
                  <a:pt x="625" y="410"/>
                </a:lnTo>
                <a:lnTo>
                  <a:pt x="620" y="406"/>
                </a:lnTo>
                <a:lnTo>
                  <a:pt x="618" y="401"/>
                </a:lnTo>
                <a:lnTo>
                  <a:pt x="638" y="401"/>
                </a:lnTo>
                <a:lnTo>
                  <a:pt x="660" y="401"/>
                </a:lnTo>
                <a:lnTo>
                  <a:pt x="681" y="401"/>
                </a:lnTo>
                <a:lnTo>
                  <a:pt x="703" y="401"/>
                </a:lnTo>
                <a:lnTo>
                  <a:pt x="708" y="400"/>
                </a:lnTo>
                <a:lnTo>
                  <a:pt x="710" y="399"/>
                </a:lnTo>
                <a:lnTo>
                  <a:pt x="710" y="398"/>
                </a:lnTo>
                <a:lnTo>
                  <a:pt x="710" y="395"/>
                </a:lnTo>
                <a:lnTo>
                  <a:pt x="710" y="393"/>
                </a:lnTo>
                <a:lnTo>
                  <a:pt x="710" y="391"/>
                </a:lnTo>
                <a:lnTo>
                  <a:pt x="710" y="389"/>
                </a:lnTo>
                <a:lnTo>
                  <a:pt x="712" y="386"/>
                </a:lnTo>
                <a:lnTo>
                  <a:pt x="716" y="384"/>
                </a:lnTo>
                <a:lnTo>
                  <a:pt x="720" y="384"/>
                </a:lnTo>
                <a:lnTo>
                  <a:pt x="730" y="384"/>
                </a:lnTo>
                <a:lnTo>
                  <a:pt x="742" y="384"/>
                </a:lnTo>
                <a:lnTo>
                  <a:pt x="714" y="378"/>
                </a:lnTo>
                <a:lnTo>
                  <a:pt x="686" y="374"/>
                </a:lnTo>
                <a:lnTo>
                  <a:pt x="659" y="369"/>
                </a:lnTo>
                <a:lnTo>
                  <a:pt x="630" y="367"/>
                </a:lnTo>
                <a:lnTo>
                  <a:pt x="603" y="365"/>
                </a:lnTo>
                <a:lnTo>
                  <a:pt x="574" y="363"/>
                </a:lnTo>
                <a:lnTo>
                  <a:pt x="547" y="360"/>
                </a:lnTo>
                <a:lnTo>
                  <a:pt x="519" y="358"/>
                </a:lnTo>
                <a:lnTo>
                  <a:pt x="520" y="355"/>
                </a:lnTo>
                <a:lnTo>
                  <a:pt x="522" y="353"/>
                </a:lnTo>
                <a:lnTo>
                  <a:pt x="526" y="352"/>
                </a:lnTo>
                <a:lnTo>
                  <a:pt x="529" y="352"/>
                </a:lnTo>
                <a:lnTo>
                  <a:pt x="537" y="352"/>
                </a:lnTo>
                <a:lnTo>
                  <a:pt x="543" y="353"/>
                </a:lnTo>
                <a:lnTo>
                  <a:pt x="553" y="355"/>
                </a:lnTo>
                <a:lnTo>
                  <a:pt x="562" y="355"/>
                </a:lnTo>
                <a:lnTo>
                  <a:pt x="572" y="356"/>
                </a:lnTo>
                <a:lnTo>
                  <a:pt x="581" y="356"/>
                </a:lnTo>
                <a:lnTo>
                  <a:pt x="601" y="353"/>
                </a:lnTo>
                <a:lnTo>
                  <a:pt x="620" y="351"/>
                </a:lnTo>
                <a:lnTo>
                  <a:pt x="629" y="350"/>
                </a:lnTo>
                <a:lnTo>
                  <a:pt x="639" y="349"/>
                </a:lnTo>
                <a:lnTo>
                  <a:pt x="648" y="349"/>
                </a:lnTo>
                <a:lnTo>
                  <a:pt x="658" y="350"/>
                </a:lnTo>
                <a:lnTo>
                  <a:pt x="666" y="351"/>
                </a:lnTo>
                <a:lnTo>
                  <a:pt x="674" y="351"/>
                </a:lnTo>
                <a:lnTo>
                  <a:pt x="678" y="349"/>
                </a:lnTo>
                <a:lnTo>
                  <a:pt x="683" y="344"/>
                </a:lnTo>
                <a:lnTo>
                  <a:pt x="687" y="342"/>
                </a:lnTo>
                <a:lnTo>
                  <a:pt x="694" y="342"/>
                </a:lnTo>
                <a:lnTo>
                  <a:pt x="700" y="343"/>
                </a:lnTo>
                <a:lnTo>
                  <a:pt x="705" y="343"/>
                </a:lnTo>
                <a:lnTo>
                  <a:pt x="714" y="343"/>
                </a:lnTo>
                <a:lnTo>
                  <a:pt x="724" y="342"/>
                </a:lnTo>
                <a:lnTo>
                  <a:pt x="733" y="340"/>
                </a:lnTo>
                <a:lnTo>
                  <a:pt x="741" y="337"/>
                </a:lnTo>
                <a:lnTo>
                  <a:pt x="749" y="335"/>
                </a:lnTo>
                <a:lnTo>
                  <a:pt x="755" y="333"/>
                </a:lnTo>
                <a:lnTo>
                  <a:pt x="759" y="333"/>
                </a:lnTo>
                <a:lnTo>
                  <a:pt x="762" y="334"/>
                </a:lnTo>
                <a:lnTo>
                  <a:pt x="766" y="335"/>
                </a:lnTo>
                <a:lnTo>
                  <a:pt x="769" y="337"/>
                </a:lnTo>
                <a:lnTo>
                  <a:pt x="770" y="332"/>
                </a:lnTo>
                <a:lnTo>
                  <a:pt x="771" y="325"/>
                </a:lnTo>
                <a:lnTo>
                  <a:pt x="774" y="328"/>
                </a:lnTo>
                <a:lnTo>
                  <a:pt x="776" y="331"/>
                </a:lnTo>
                <a:lnTo>
                  <a:pt x="779" y="332"/>
                </a:lnTo>
                <a:lnTo>
                  <a:pt x="783" y="334"/>
                </a:lnTo>
                <a:lnTo>
                  <a:pt x="790" y="335"/>
                </a:lnTo>
                <a:lnTo>
                  <a:pt x="798" y="336"/>
                </a:lnTo>
                <a:lnTo>
                  <a:pt x="815" y="335"/>
                </a:lnTo>
                <a:lnTo>
                  <a:pt x="829" y="334"/>
                </a:lnTo>
                <a:lnTo>
                  <a:pt x="849" y="335"/>
                </a:lnTo>
                <a:lnTo>
                  <a:pt x="868" y="336"/>
                </a:lnTo>
                <a:lnTo>
                  <a:pt x="887" y="337"/>
                </a:lnTo>
                <a:lnTo>
                  <a:pt x="908" y="339"/>
                </a:lnTo>
                <a:lnTo>
                  <a:pt x="926" y="341"/>
                </a:lnTo>
                <a:lnTo>
                  <a:pt x="946" y="342"/>
                </a:lnTo>
                <a:lnTo>
                  <a:pt x="965" y="343"/>
                </a:lnTo>
                <a:lnTo>
                  <a:pt x="983" y="343"/>
                </a:lnTo>
                <a:lnTo>
                  <a:pt x="993" y="344"/>
                </a:lnTo>
                <a:lnTo>
                  <a:pt x="1002" y="344"/>
                </a:lnTo>
                <a:lnTo>
                  <a:pt x="1012" y="343"/>
                </a:lnTo>
                <a:lnTo>
                  <a:pt x="1021" y="343"/>
                </a:lnTo>
                <a:lnTo>
                  <a:pt x="1030" y="341"/>
                </a:lnTo>
                <a:lnTo>
                  <a:pt x="1040" y="339"/>
                </a:lnTo>
                <a:lnTo>
                  <a:pt x="1049" y="336"/>
                </a:lnTo>
                <a:lnTo>
                  <a:pt x="1058" y="333"/>
                </a:lnTo>
                <a:lnTo>
                  <a:pt x="1042" y="332"/>
                </a:lnTo>
                <a:lnTo>
                  <a:pt x="1026" y="328"/>
                </a:lnTo>
                <a:lnTo>
                  <a:pt x="1030" y="326"/>
                </a:lnTo>
                <a:lnTo>
                  <a:pt x="1034" y="325"/>
                </a:lnTo>
                <a:lnTo>
                  <a:pt x="1035" y="325"/>
                </a:lnTo>
                <a:lnTo>
                  <a:pt x="1034" y="325"/>
                </a:lnTo>
                <a:close/>
                <a:moveTo>
                  <a:pt x="83" y="375"/>
                </a:moveTo>
                <a:lnTo>
                  <a:pt x="78" y="376"/>
                </a:lnTo>
                <a:lnTo>
                  <a:pt x="74" y="377"/>
                </a:lnTo>
                <a:lnTo>
                  <a:pt x="73" y="380"/>
                </a:lnTo>
                <a:lnTo>
                  <a:pt x="73" y="382"/>
                </a:lnTo>
                <a:lnTo>
                  <a:pt x="75" y="382"/>
                </a:lnTo>
                <a:lnTo>
                  <a:pt x="77" y="383"/>
                </a:lnTo>
                <a:lnTo>
                  <a:pt x="82" y="382"/>
                </a:lnTo>
                <a:lnTo>
                  <a:pt x="85" y="381"/>
                </a:lnTo>
                <a:lnTo>
                  <a:pt x="87" y="378"/>
                </a:lnTo>
                <a:lnTo>
                  <a:pt x="87" y="376"/>
                </a:lnTo>
                <a:lnTo>
                  <a:pt x="85" y="375"/>
                </a:lnTo>
                <a:lnTo>
                  <a:pt x="83" y="375"/>
                </a:lnTo>
                <a:lnTo>
                  <a:pt x="82" y="375"/>
                </a:lnTo>
                <a:lnTo>
                  <a:pt x="83" y="375"/>
                </a:lnTo>
                <a:close/>
                <a:moveTo>
                  <a:pt x="408" y="388"/>
                </a:moveTo>
                <a:lnTo>
                  <a:pt x="405" y="389"/>
                </a:lnTo>
                <a:lnTo>
                  <a:pt x="405" y="391"/>
                </a:lnTo>
                <a:lnTo>
                  <a:pt x="405" y="392"/>
                </a:lnTo>
                <a:lnTo>
                  <a:pt x="408" y="393"/>
                </a:lnTo>
                <a:lnTo>
                  <a:pt x="409" y="393"/>
                </a:lnTo>
                <a:lnTo>
                  <a:pt x="412" y="392"/>
                </a:lnTo>
                <a:lnTo>
                  <a:pt x="412" y="392"/>
                </a:lnTo>
                <a:lnTo>
                  <a:pt x="412" y="391"/>
                </a:lnTo>
                <a:lnTo>
                  <a:pt x="411" y="389"/>
                </a:lnTo>
                <a:lnTo>
                  <a:pt x="408" y="388"/>
                </a:lnTo>
                <a:lnTo>
                  <a:pt x="408" y="388"/>
                </a:lnTo>
                <a:lnTo>
                  <a:pt x="408" y="388"/>
                </a:lnTo>
                <a:close/>
                <a:moveTo>
                  <a:pt x="994" y="434"/>
                </a:moveTo>
                <a:lnTo>
                  <a:pt x="993" y="434"/>
                </a:lnTo>
                <a:lnTo>
                  <a:pt x="991" y="435"/>
                </a:lnTo>
                <a:lnTo>
                  <a:pt x="986" y="435"/>
                </a:lnTo>
                <a:lnTo>
                  <a:pt x="982" y="435"/>
                </a:lnTo>
                <a:lnTo>
                  <a:pt x="977" y="434"/>
                </a:lnTo>
                <a:lnTo>
                  <a:pt x="974" y="433"/>
                </a:lnTo>
                <a:lnTo>
                  <a:pt x="972" y="431"/>
                </a:lnTo>
                <a:lnTo>
                  <a:pt x="971" y="430"/>
                </a:lnTo>
                <a:lnTo>
                  <a:pt x="969" y="427"/>
                </a:lnTo>
                <a:lnTo>
                  <a:pt x="968" y="427"/>
                </a:lnTo>
                <a:lnTo>
                  <a:pt x="968" y="427"/>
                </a:lnTo>
                <a:lnTo>
                  <a:pt x="967" y="428"/>
                </a:lnTo>
                <a:lnTo>
                  <a:pt x="964" y="427"/>
                </a:lnTo>
                <a:lnTo>
                  <a:pt x="960" y="424"/>
                </a:lnTo>
                <a:lnTo>
                  <a:pt x="964" y="423"/>
                </a:lnTo>
                <a:lnTo>
                  <a:pt x="966" y="423"/>
                </a:lnTo>
                <a:lnTo>
                  <a:pt x="967" y="424"/>
                </a:lnTo>
                <a:lnTo>
                  <a:pt x="969" y="426"/>
                </a:lnTo>
                <a:lnTo>
                  <a:pt x="968" y="426"/>
                </a:lnTo>
                <a:lnTo>
                  <a:pt x="968" y="426"/>
                </a:lnTo>
                <a:lnTo>
                  <a:pt x="976" y="426"/>
                </a:lnTo>
                <a:lnTo>
                  <a:pt x="985" y="425"/>
                </a:lnTo>
                <a:lnTo>
                  <a:pt x="986" y="424"/>
                </a:lnTo>
                <a:lnTo>
                  <a:pt x="988" y="423"/>
                </a:lnTo>
                <a:lnTo>
                  <a:pt x="986" y="419"/>
                </a:lnTo>
                <a:lnTo>
                  <a:pt x="986" y="416"/>
                </a:lnTo>
                <a:lnTo>
                  <a:pt x="994" y="415"/>
                </a:lnTo>
                <a:lnTo>
                  <a:pt x="1002" y="415"/>
                </a:lnTo>
                <a:lnTo>
                  <a:pt x="1010" y="419"/>
                </a:lnTo>
                <a:lnTo>
                  <a:pt x="1016" y="424"/>
                </a:lnTo>
                <a:lnTo>
                  <a:pt x="1018" y="425"/>
                </a:lnTo>
                <a:lnTo>
                  <a:pt x="1021" y="426"/>
                </a:lnTo>
                <a:lnTo>
                  <a:pt x="1024" y="427"/>
                </a:lnTo>
                <a:lnTo>
                  <a:pt x="1026" y="426"/>
                </a:lnTo>
                <a:lnTo>
                  <a:pt x="1027" y="425"/>
                </a:lnTo>
                <a:lnTo>
                  <a:pt x="1027" y="422"/>
                </a:lnTo>
                <a:lnTo>
                  <a:pt x="1026" y="420"/>
                </a:lnTo>
                <a:lnTo>
                  <a:pt x="1024" y="419"/>
                </a:lnTo>
                <a:lnTo>
                  <a:pt x="1022" y="419"/>
                </a:lnTo>
                <a:lnTo>
                  <a:pt x="1024" y="419"/>
                </a:lnTo>
                <a:lnTo>
                  <a:pt x="1018" y="417"/>
                </a:lnTo>
                <a:lnTo>
                  <a:pt x="1013" y="414"/>
                </a:lnTo>
                <a:lnTo>
                  <a:pt x="1006" y="410"/>
                </a:lnTo>
                <a:lnTo>
                  <a:pt x="999" y="408"/>
                </a:lnTo>
                <a:lnTo>
                  <a:pt x="990" y="403"/>
                </a:lnTo>
                <a:lnTo>
                  <a:pt x="980" y="400"/>
                </a:lnTo>
                <a:lnTo>
                  <a:pt x="971" y="397"/>
                </a:lnTo>
                <a:lnTo>
                  <a:pt x="960" y="392"/>
                </a:lnTo>
                <a:lnTo>
                  <a:pt x="942" y="386"/>
                </a:lnTo>
                <a:lnTo>
                  <a:pt x="923" y="381"/>
                </a:lnTo>
                <a:lnTo>
                  <a:pt x="903" y="376"/>
                </a:lnTo>
                <a:lnTo>
                  <a:pt x="885" y="372"/>
                </a:lnTo>
                <a:lnTo>
                  <a:pt x="876" y="369"/>
                </a:lnTo>
                <a:lnTo>
                  <a:pt x="866" y="367"/>
                </a:lnTo>
                <a:lnTo>
                  <a:pt x="857" y="366"/>
                </a:lnTo>
                <a:lnTo>
                  <a:pt x="848" y="365"/>
                </a:lnTo>
                <a:lnTo>
                  <a:pt x="839" y="364"/>
                </a:lnTo>
                <a:lnTo>
                  <a:pt x="831" y="363"/>
                </a:lnTo>
                <a:lnTo>
                  <a:pt x="829" y="361"/>
                </a:lnTo>
                <a:lnTo>
                  <a:pt x="827" y="361"/>
                </a:lnTo>
                <a:lnTo>
                  <a:pt x="825" y="363"/>
                </a:lnTo>
                <a:lnTo>
                  <a:pt x="825" y="366"/>
                </a:lnTo>
                <a:lnTo>
                  <a:pt x="826" y="367"/>
                </a:lnTo>
                <a:lnTo>
                  <a:pt x="828" y="368"/>
                </a:lnTo>
                <a:lnTo>
                  <a:pt x="831" y="368"/>
                </a:lnTo>
                <a:lnTo>
                  <a:pt x="833" y="368"/>
                </a:lnTo>
                <a:lnTo>
                  <a:pt x="841" y="368"/>
                </a:lnTo>
                <a:lnTo>
                  <a:pt x="850" y="369"/>
                </a:lnTo>
                <a:lnTo>
                  <a:pt x="864" y="375"/>
                </a:lnTo>
                <a:lnTo>
                  <a:pt x="878" y="381"/>
                </a:lnTo>
                <a:lnTo>
                  <a:pt x="889" y="381"/>
                </a:lnTo>
                <a:lnTo>
                  <a:pt x="898" y="382"/>
                </a:lnTo>
                <a:lnTo>
                  <a:pt x="908" y="384"/>
                </a:lnTo>
                <a:lnTo>
                  <a:pt x="917" y="386"/>
                </a:lnTo>
                <a:lnTo>
                  <a:pt x="927" y="390"/>
                </a:lnTo>
                <a:lnTo>
                  <a:pt x="938" y="393"/>
                </a:lnTo>
                <a:lnTo>
                  <a:pt x="947" y="397"/>
                </a:lnTo>
                <a:lnTo>
                  <a:pt x="956" y="401"/>
                </a:lnTo>
                <a:lnTo>
                  <a:pt x="944" y="401"/>
                </a:lnTo>
                <a:lnTo>
                  <a:pt x="933" y="401"/>
                </a:lnTo>
                <a:lnTo>
                  <a:pt x="928" y="401"/>
                </a:lnTo>
                <a:lnTo>
                  <a:pt x="924" y="401"/>
                </a:lnTo>
                <a:lnTo>
                  <a:pt x="920" y="400"/>
                </a:lnTo>
                <a:lnTo>
                  <a:pt x="917" y="400"/>
                </a:lnTo>
                <a:lnTo>
                  <a:pt x="915" y="402"/>
                </a:lnTo>
                <a:lnTo>
                  <a:pt x="915" y="405"/>
                </a:lnTo>
                <a:lnTo>
                  <a:pt x="916" y="407"/>
                </a:lnTo>
                <a:lnTo>
                  <a:pt x="919" y="407"/>
                </a:lnTo>
                <a:lnTo>
                  <a:pt x="922" y="407"/>
                </a:lnTo>
                <a:lnTo>
                  <a:pt x="925" y="406"/>
                </a:lnTo>
                <a:lnTo>
                  <a:pt x="930" y="406"/>
                </a:lnTo>
                <a:lnTo>
                  <a:pt x="934" y="407"/>
                </a:lnTo>
                <a:lnTo>
                  <a:pt x="932" y="407"/>
                </a:lnTo>
                <a:lnTo>
                  <a:pt x="931" y="407"/>
                </a:lnTo>
                <a:lnTo>
                  <a:pt x="933" y="408"/>
                </a:lnTo>
                <a:lnTo>
                  <a:pt x="936" y="410"/>
                </a:lnTo>
                <a:lnTo>
                  <a:pt x="939" y="411"/>
                </a:lnTo>
                <a:lnTo>
                  <a:pt x="940" y="413"/>
                </a:lnTo>
                <a:lnTo>
                  <a:pt x="940" y="415"/>
                </a:lnTo>
                <a:lnTo>
                  <a:pt x="940" y="416"/>
                </a:lnTo>
                <a:lnTo>
                  <a:pt x="938" y="417"/>
                </a:lnTo>
                <a:lnTo>
                  <a:pt x="935" y="417"/>
                </a:lnTo>
                <a:lnTo>
                  <a:pt x="934" y="418"/>
                </a:lnTo>
                <a:lnTo>
                  <a:pt x="934" y="422"/>
                </a:lnTo>
                <a:lnTo>
                  <a:pt x="934" y="424"/>
                </a:lnTo>
                <a:lnTo>
                  <a:pt x="935" y="426"/>
                </a:lnTo>
                <a:lnTo>
                  <a:pt x="936" y="426"/>
                </a:lnTo>
                <a:lnTo>
                  <a:pt x="940" y="427"/>
                </a:lnTo>
                <a:lnTo>
                  <a:pt x="947" y="431"/>
                </a:lnTo>
                <a:lnTo>
                  <a:pt x="952" y="433"/>
                </a:lnTo>
                <a:lnTo>
                  <a:pt x="966" y="438"/>
                </a:lnTo>
                <a:lnTo>
                  <a:pt x="979" y="440"/>
                </a:lnTo>
                <a:lnTo>
                  <a:pt x="984" y="442"/>
                </a:lnTo>
                <a:lnTo>
                  <a:pt x="990" y="444"/>
                </a:lnTo>
                <a:lnTo>
                  <a:pt x="994" y="447"/>
                </a:lnTo>
                <a:lnTo>
                  <a:pt x="999" y="450"/>
                </a:lnTo>
                <a:lnTo>
                  <a:pt x="1002" y="455"/>
                </a:lnTo>
                <a:lnTo>
                  <a:pt x="1006" y="458"/>
                </a:lnTo>
                <a:lnTo>
                  <a:pt x="1007" y="458"/>
                </a:lnTo>
                <a:lnTo>
                  <a:pt x="1009" y="459"/>
                </a:lnTo>
                <a:lnTo>
                  <a:pt x="1012" y="458"/>
                </a:lnTo>
                <a:lnTo>
                  <a:pt x="1014" y="457"/>
                </a:lnTo>
                <a:lnTo>
                  <a:pt x="1016" y="456"/>
                </a:lnTo>
                <a:lnTo>
                  <a:pt x="1017" y="455"/>
                </a:lnTo>
                <a:lnTo>
                  <a:pt x="1018" y="452"/>
                </a:lnTo>
                <a:lnTo>
                  <a:pt x="1018" y="451"/>
                </a:lnTo>
                <a:lnTo>
                  <a:pt x="1016" y="448"/>
                </a:lnTo>
                <a:lnTo>
                  <a:pt x="1013" y="444"/>
                </a:lnTo>
                <a:lnTo>
                  <a:pt x="1009" y="441"/>
                </a:lnTo>
                <a:lnTo>
                  <a:pt x="1005" y="438"/>
                </a:lnTo>
                <a:lnTo>
                  <a:pt x="1000" y="435"/>
                </a:lnTo>
                <a:lnTo>
                  <a:pt x="994" y="434"/>
                </a:lnTo>
                <a:close/>
                <a:moveTo>
                  <a:pt x="991" y="435"/>
                </a:moveTo>
                <a:lnTo>
                  <a:pt x="992" y="434"/>
                </a:lnTo>
                <a:lnTo>
                  <a:pt x="994" y="434"/>
                </a:lnTo>
                <a:lnTo>
                  <a:pt x="994" y="438"/>
                </a:lnTo>
                <a:lnTo>
                  <a:pt x="993" y="439"/>
                </a:lnTo>
                <a:lnTo>
                  <a:pt x="992" y="439"/>
                </a:lnTo>
                <a:lnTo>
                  <a:pt x="991" y="439"/>
                </a:lnTo>
                <a:lnTo>
                  <a:pt x="990" y="438"/>
                </a:lnTo>
                <a:lnTo>
                  <a:pt x="990" y="438"/>
                </a:lnTo>
                <a:lnTo>
                  <a:pt x="990" y="436"/>
                </a:lnTo>
                <a:lnTo>
                  <a:pt x="991" y="435"/>
                </a:lnTo>
                <a:close/>
                <a:moveTo>
                  <a:pt x="994" y="434"/>
                </a:moveTo>
                <a:lnTo>
                  <a:pt x="994" y="434"/>
                </a:lnTo>
                <a:lnTo>
                  <a:pt x="994" y="434"/>
                </a:lnTo>
                <a:close/>
                <a:moveTo>
                  <a:pt x="547" y="469"/>
                </a:moveTo>
                <a:lnTo>
                  <a:pt x="540" y="468"/>
                </a:lnTo>
                <a:lnTo>
                  <a:pt x="535" y="467"/>
                </a:lnTo>
                <a:lnTo>
                  <a:pt x="529" y="467"/>
                </a:lnTo>
                <a:lnTo>
                  <a:pt x="523" y="469"/>
                </a:lnTo>
                <a:lnTo>
                  <a:pt x="529" y="472"/>
                </a:lnTo>
                <a:lnTo>
                  <a:pt x="535" y="473"/>
                </a:lnTo>
                <a:lnTo>
                  <a:pt x="538" y="474"/>
                </a:lnTo>
                <a:lnTo>
                  <a:pt x="540" y="473"/>
                </a:lnTo>
                <a:lnTo>
                  <a:pt x="544" y="472"/>
                </a:lnTo>
                <a:lnTo>
                  <a:pt x="547" y="469"/>
                </a:lnTo>
                <a:close/>
                <a:moveTo>
                  <a:pt x="248" y="459"/>
                </a:moveTo>
                <a:lnTo>
                  <a:pt x="243" y="459"/>
                </a:lnTo>
                <a:lnTo>
                  <a:pt x="241" y="460"/>
                </a:lnTo>
                <a:lnTo>
                  <a:pt x="244" y="465"/>
                </a:lnTo>
                <a:lnTo>
                  <a:pt x="249" y="467"/>
                </a:lnTo>
                <a:lnTo>
                  <a:pt x="252" y="468"/>
                </a:lnTo>
                <a:lnTo>
                  <a:pt x="255" y="468"/>
                </a:lnTo>
                <a:lnTo>
                  <a:pt x="258" y="468"/>
                </a:lnTo>
                <a:lnTo>
                  <a:pt x="260" y="467"/>
                </a:lnTo>
                <a:lnTo>
                  <a:pt x="263" y="465"/>
                </a:lnTo>
                <a:lnTo>
                  <a:pt x="263" y="464"/>
                </a:lnTo>
                <a:lnTo>
                  <a:pt x="263" y="461"/>
                </a:lnTo>
                <a:lnTo>
                  <a:pt x="260" y="460"/>
                </a:lnTo>
                <a:lnTo>
                  <a:pt x="255" y="458"/>
                </a:lnTo>
                <a:lnTo>
                  <a:pt x="248" y="459"/>
                </a:lnTo>
                <a:lnTo>
                  <a:pt x="249" y="459"/>
                </a:lnTo>
                <a:lnTo>
                  <a:pt x="248" y="459"/>
                </a:lnTo>
                <a:close/>
                <a:moveTo>
                  <a:pt x="960" y="424"/>
                </a:moveTo>
                <a:lnTo>
                  <a:pt x="955" y="425"/>
                </a:lnTo>
                <a:lnTo>
                  <a:pt x="948" y="424"/>
                </a:lnTo>
                <a:lnTo>
                  <a:pt x="944" y="423"/>
                </a:lnTo>
                <a:lnTo>
                  <a:pt x="942" y="422"/>
                </a:lnTo>
                <a:lnTo>
                  <a:pt x="941" y="419"/>
                </a:lnTo>
                <a:lnTo>
                  <a:pt x="940" y="416"/>
                </a:lnTo>
                <a:lnTo>
                  <a:pt x="949" y="415"/>
                </a:lnTo>
                <a:lnTo>
                  <a:pt x="958" y="415"/>
                </a:lnTo>
                <a:lnTo>
                  <a:pt x="967" y="415"/>
                </a:lnTo>
                <a:lnTo>
                  <a:pt x="976" y="415"/>
                </a:lnTo>
                <a:lnTo>
                  <a:pt x="972" y="418"/>
                </a:lnTo>
                <a:lnTo>
                  <a:pt x="967" y="418"/>
                </a:lnTo>
                <a:lnTo>
                  <a:pt x="965" y="419"/>
                </a:lnTo>
                <a:lnTo>
                  <a:pt x="963" y="419"/>
                </a:lnTo>
                <a:lnTo>
                  <a:pt x="961" y="422"/>
                </a:lnTo>
                <a:lnTo>
                  <a:pt x="960" y="424"/>
                </a:lnTo>
                <a:close/>
                <a:moveTo>
                  <a:pt x="379" y="443"/>
                </a:moveTo>
                <a:lnTo>
                  <a:pt x="375" y="441"/>
                </a:lnTo>
                <a:lnTo>
                  <a:pt x="372" y="440"/>
                </a:lnTo>
                <a:lnTo>
                  <a:pt x="371" y="439"/>
                </a:lnTo>
                <a:lnTo>
                  <a:pt x="370" y="438"/>
                </a:lnTo>
                <a:lnTo>
                  <a:pt x="370" y="435"/>
                </a:lnTo>
                <a:lnTo>
                  <a:pt x="372" y="433"/>
                </a:lnTo>
                <a:lnTo>
                  <a:pt x="378" y="434"/>
                </a:lnTo>
                <a:lnTo>
                  <a:pt x="387" y="434"/>
                </a:lnTo>
                <a:lnTo>
                  <a:pt x="392" y="435"/>
                </a:lnTo>
                <a:lnTo>
                  <a:pt x="398" y="436"/>
                </a:lnTo>
                <a:lnTo>
                  <a:pt x="403" y="439"/>
                </a:lnTo>
                <a:lnTo>
                  <a:pt x="408" y="442"/>
                </a:lnTo>
                <a:lnTo>
                  <a:pt x="394" y="442"/>
                </a:lnTo>
                <a:lnTo>
                  <a:pt x="379" y="443"/>
                </a:lnTo>
                <a:lnTo>
                  <a:pt x="381" y="442"/>
                </a:lnTo>
                <a:lnTo>
                  <a:pt x="379" y="443"/>
                </a:lnTo>
                <a:close/>
                <a:moveTo>
                  <a:pt x="878" y="559"/>
                </a:moveTo>
                <a:lnTo>
                  <a:pt x="878" y="556"/>
                </a:lnTo>
                <a:lnTo>
                  <a:pt x="881" y="555"/>
                </a:lnTo>
                <a:lnTo>
                  <a:pt x="883" y="555"/>
                </a:lnTo>
                <a:lnTo>
                  <a:pt x="885" y="555"/>
                </a:lnTo>
                <a:lnTo>
                  <a:pt x="887" y="555"/>
                </a:lnTo>
                <a:lnTo>
                  <a:pt x="890" y="555"/>
                </a:lnTo>
                <a:lnTo>
                  <a:pt x="892" y="555"/>
                </a:lnTo>
                <a:lnTo>
                  <a:pt x="893" y="552"/>
                </a:lnTo>
                <a:lnTo>
                  <a:pt x="894" y="556"/>
                </a:lnTo>
                <a:lnTo>
                  <a:pt x="894" y="559"/>
                </a:lnTo>
                <a:lnTo>
                  <a:pt x="894" y="563"/>
                </a:lnTo>
                <a:lnTo>
                  <a:pt x="893" y="566"/>
                </a:lnTo>
                <a:lnTo>
                  <a:pt x="892" y="567"/>
                </a:lnTo>
                <a:lnTo>
                  <a:pt x="892" y="567"/>
                </a:lnTo>
                <a:lnTo>
                  <a:pt x="891" y="567"/>
                </a:lnTo>
                <a:lnTo>
                  <a:pt x="889" y="567"/>
                </a:lnTo>
                <a:lnTo>
                  <a:pt x="885" y="567"/>
                </a:lnTo>
                <a:lnTo>
                  <a:pt x="881" y="566"/>
                </a:lnTo>
                <a:lnTo>
                  <a:pt x="880" y="565"/>
                </a:lnTo>
                <a:lnTo>
                  <a:pt x="878" y="564"/>
                </a:lnTo>
                <a:lnTo>
                  <a:pt x="878" y="561"/>
                </a:lnTo>
                <a:lnTo>
                  <a:pt x="878" y="559"/>
                </a:lnTo>
                <a:lnTo>
                  <a:pt x="878" y="558"/>
                </a:lnTo>
                <a:lnTo>
                  <a:pt x="878" y="559"/>
                </a:lnTo>
                <a:close/>
                <a:moveTo>
                  <a:pt x="786" y="515"/>
                </a:moveTo>
                <a:lnTo>
                  <a:pt x="784" y="517"/>
                </a:lnTo>
                <a:lnTo>
                  <a:pt x="782" y="518"/>
                </a:lnTo>
                <a:lnTo>
                  <a:pt x="779" y="517"/>
                </a:lnTo>
                <a:lnTo>
                  <a:pt x="776" y="516"/>
                </a:lnTo>
                <a:lnTo>
                  <a:pt x="771" y="515"/>
                </a:lnTo>
                <a:lnTo>
                  <a:pt x="768" y="515"/>
                </a:lnTo>
                <a:lnTo>
                  <a:pt x="765" y="515"/>
                </a:lnTo>
                <a:lnTo>
                  <a:pt x="760" y="515"/>
                </a:lnTo>
                <a:lnTo>
                  <a:pt x="751" y="516"/>
                </a:lnTo>
                <a:lnTo>
                  <a:pt x="742" y="516"/>
                </a:lnTo>
                <a:lnTo>
                  <a:pt x="734" y="515"/>
                </a:lnTo>
                <a:lnTo>
                  <a:pt x="726" y="514"/>
                </a:lnTo>
                <a:lnTo>
                  <a:pt x="709" y="510"/>
                </a:lnTo>
                <a:lnTo>
                  <a:pt x="693" y="506"/>
                </a:lnTo>
                <a:lnTo>
                  <a:pt x="691" y="506"/>
                </a:lnTo>
                <a:lnTo>
                  <a:pt x="688" y="506"/>
                </a:lnTo>
                <a:lnTo>
                  <a:pt x="686" y="505"/>
                </a:lnTo>
                <a:lnTo>
                  <a:pt x="686" y="502"/>
                </a:lnTo>
                <a:lnTo>
                  <a:pt x="688" y="500"/>
                </a:lnTo>
                <a:lnTo>
                  <a:pt x="691" y="499"/>
                </a:lnTo>
                <a:lnTo>
                  <a:pt x="688" y="498"/>
                </a:lnTo>
                <a:lnTo>
                  <a:pt x="684" y="498"/>
                </a:lnTo>
                <a:lnTo>
                  <a:pt x="683" y="498"/>
                </a:lnTo>
                <a:lnTo>
                  <a:pt x="680" y="498"/>
                </a:lnTo>
                <a:lnTo>
                  <a:pt x="679" y="497"/>
                </a:lnTo>
                <a:lnTo>
                  <a:pt x="679" y="494"/>
                </a:lnTo>
                <a:lnTo>
                  <a:pt x="689" y="494"/>
                </a:lnTo>
                <a:lnTo>
                  <a:pt x="700" y="496"/>
                </a:lnTo>
                <a:lnTo>
                  <a:pt x="717" y="498"/>
                </a:lnTo>
                <a:lnTo>
                  <a:pt x="733" y="500"/>
                </a:lnTo>
                <a:lnTo>
                  <a:pt x="750" y="503"/>
                </a:lnTo>
                <a:lnTo>
                  <a:pt x="766" y="508"/>
                </a:lnTo>
                <a:lnTo>
                  <a:pt x="776" y="511"/>
                </a:lnTo>
                <a:lnTo>
                  <a:pt x="786" y="515"/>
                </a:lnTo>
                <a:lnTo>
                  <a:pt x="780" y="514"/>
                </a:lnTo>
                <a:lnTo>
                  <a:pt x="786" y="515"/>
                </a:lnTo>
                <a:close/>
                <a:moveTo>
                  <a:pt x="601" y="482"/>
                </a:moveTo>
                <a:lnTo>
                  <a:pt x="602" y="482"/>
                </a:lnTo>
                <a:lnTo>
                  <a:pt x="601" y="482"/>
                </a:lnTo>
                <a:lnTo>
                  <a:pt x="600" y="480"/>
                </a:lnTo>
                <a:lnTo>
                  <a:pt x="597" y="477"/>
                </a:lnTo>
                <a:lnTo>
                  <a:pt x="600" y="480"/>
                </a:lnTo>
                <a:lnTo>
                  <a:pt x="601" y="482"/>
                </a:lnTo>
                <a:lnTo>
                  <a:pt x="601" y="481"/>
                </a:lnTo>
                <a:lnTo>
                  <a:pt x="601" y="482"/>
                </a:lnTo>
                <a:close/>
                <a:moveTo>
                  <a:pt x="595" y="398"/>
                </a:moveTo>
                <a:lnTo>
                  <a:pt x="603" y="398"/>
                </a:lnTo>
                <a:lnTo>
                  <a:pt x="611" y="399"/>
                </a:lnTo>
                <a:lnTo>
                  <a:pt x="609" y="401"/>
                </a:lnTo>
                <a:lnTo>
                  <a:pt x="605" y="402"/>
                </a:lnTo>
                <a:lnTo>
                  <a:pt x="602" y="401"/>
                </a:lnTo>
                <a:lnTo>
                  <a:pt x="598" y="401"/>
                </a:lnTo>
                <a:lnTo>
                  <a:pt x="596" y="401"/>
                </a:lnTo>
                <a:lnTo>
                  <a:pt x="593" y="401"/>
                </a:lnTo>
                <a:lnTo>
                  <a:pt x="593" y="399"/>
                </a:lnTo>
                <a:lnTo>
                  <a:pt x="593" y="398"/>
                </a:lnTo>
                <a:lnTo>
                  <a:pt x="594" y="398"/>
                </a:lnTo>
                <a:lnTo>
                  <a:pt x="595" y="398"/>
                </a:lnTo>
                <a:lnTo>
                  <a:pt x="596" y="397"/>
                </a:lnTo>
                <a:lnTo>
                  <a:pt x="595" y="398"/>
                </a:lnTo>
                <a:close/>
                <a:moveTo>
                  <a:pt x="366" y="224"/>
                </a:moveTo>
                <a:lnTo>
                  <a:pt x="373" y="225"/>
                </a:lnTo>
                <a:lnTo>
                  <a:pt x="380" y="225"/>
                </a:lnTo>
                <a:lnTo>
                  <a:pt x="383" y="225"/>
                </a:lnTo>
                <a:lnTo>
                  <a:pt x="387" y="225"/>
                </a:lnTo>
                <a:lnTo>
                  <a:pt x="389" y="223"/>
                </a:lnTo>
                <a:lnTo>
                  <a:pt x="390" y="222"/>
                </a:lnTo>
                <a:lnTo>
                  <a:pt x="390" y="223"/>
                </a:lnTo>
                <a:lnTo>
                  <a:pt x="391" y="225"/>
                </a:lnTo>
                <a:lnTo>
                  <a:pt x="394" y="226"/>
                </a:lnTo>
                <a:lnTo>
                  <a:pt x="396" y="227"/>
                </a:lnTo>
                <a:lnTo>
                  <a:pt x="392" y="231"/>
                </a:lnTo>
                <a:lnTo>
                  <a:pt x="389" y="233"/>
                </a:lnTo>
                <a:lnTo>
                  <a:pt x="383" y="235"/>
                </a:lnTo>
                <a:lnTo>
                  <a:pt x="379" y="235"/>
                </a:lnTo>
                <a:lnTo>
                  <a:pt x="367" y="235"/>
                </a:lnTo>
                <a:lnTo>
                  <a:pt x="358" y="235"/>
                </a:lnTo>
                <a:lnTo>
                  <a:pt x="345" y="235"/>
                </a:lnTo>
                <a:lnTo>
                  <a:pt x="330" y="236"/>
                </a:lnTo>
                <a:lnTo>
                  <a:pt x="323" y="236"/>
                </a:lnTo>
                <a:lnTo>
                  <a:pt x="316" y="237"/>
                </a:lnTo>
                <a:lnTo>
                  <a:pt x="313" y="239"/>
                </a:lnTo>
                <a:lnTo>
                  <a:pt x="309" y="240"/>
                </a:lnTo>
                <a:lnTo>
                  <a:pt x="307" y="240"/>
                </a:lnTo>
                <a:lnTo>
                  <a:pt x="305" y="237"/>
                </a:lnTo>
                <a:lnTo>
                  <a:pt x="320" y="232"/>
                </a:lnTo>
                <a:lnTo>
                  <a:pt x="334" y="227"/>
                </a:lnTo>
                <a:lnTo>
                  <a:pt x="350" y="225"/>
                </a:lnTo>
                <a:lnTo>
                  <a:pt x="366" y="224"/>
                </a:lnTo>
                <a:lnTo>
                  <a:pt x="366" y="224"/>
                </a:lnTo>
                <a:lnTo>
                  <a:pt x="361" y="225"/>
                </a:lnTo>
                <a:lnTo>
                  <a:pt x="358" y="225"/>
                </a:lnTo>
                <a:lnTo>
                  <a:pt x="366" y="224"/>
                </a:lnTo>
                <a:close/>
                <a:moveTo>
                  <a:pt x="310" y="365"/>
                </a:moveTo>
                <a:lnTo>
                  <a:pt x="321" y="366"/>
                </a:lnTo>
                <a:lnTo>
                  <a:pt x="330" y="368"/>
                </a:lnTo>
                <a:lnTo>
                  <a:pt x="340" y="367"/>
                </a:lnTo>
                <a:lnTo>
                  <a:pt x="349" y="366"/>
                </a:lnTo>
                <a:lnTo>
                  <a:pt x="362" y="366"/>
                </a:lnTo>
                <a:lnTo>
                  <a:pt x="373" y="365"/>
                </a:lnTo>
                <a:lnTo>
                  <a:pt x="386" y="364"/>
                </a:lnTo>
                <a:lnTo>
                  <a:pt x="397" y="363"/>
                </a:lnTo>
                <a:lnTo>
                  <a:pt x="408" y="364"/>
                </a:lnTo>
                <a:lnTo>
                  <a:pt x="419" y="365"/>
                </a:lnTo>
                <a:lnTo>
                  <a:pt x="431" y="363"/>
                </a:lnTo>
                <a:lnTo>
                  <a:pt x="444" y="361"/>
                </a:lnTo>
                <a:lnTo>
                  <a:pt x="456" y="364"/>
                </a:lnTo>
                <a:lnTo>
                  <a:pt x="469" y="365"/>
                </a:lnTo>
                <a:lnTo>
                  <a:pt x="474" y="367"/>
                </a:lnTo>
                <a:lnTo>
                  <a:pt x="480" y="368"/>
                </a:lnTo>
                <a:lnTo>
                  <a:pt x="485" y="368"/>
                </a:lnTo>
                <a:lnTo>
                  <a:pt x="486" y="370"/>
                </a:lnTo>
                <a:lnTo>
                  <a:pt x="487" y="373"/>
                </a:lnTo>
                <a:lnTo>
                  <a:pt x="487" y="376"/>
                </a:lnTo>
                <a:lnTo>
                  <a:pt x="469" y="375"/>
                </a:lnTo>
                <a:lnTo>
                  <a:pt x="452" y="375"/>
                </a:lnTo>
                <a:lnTo>
                  <a:pt x="435" y="375"/>
                </a:lnTo>
                <a:lnTo>
                  <a:pt x="417" y="375"/>
                </a:lnTo>
                <a:lnTo>
                  <a:pt x="408" y="374"/>
                </a:lnTo>
                <a:lnTo>
                  <a:pt x="400" y="373"/>
                </a:lnTo>
                <a:lnTo>
                  <a:pt x="391" y="372"/>
                </a:lnTo>
                <a:lnTo>
                  <a:pt x="382" y="372"/>
                </a:lnTo>
                <a:lnTo>
                  <a:pt x="366" y="373"/>
                </a:lnTo>
                <a:lnTo>
                  <a:pt x="349" y="373"/>
                </a:lnTo>
                <a:lnTo>
                  <a:pt x="332" y="373"/>
                </a:lnTo>
                <a:lnTo>
                  <a:pt x="316" y="374"/>
                </a:lnTo>
                <a:lnTo>
                  <a:pt x="300" y="376"/>
                </a:lnTo>
                <a:lnTo>
                  <a:pt x="284" y="378"/>
                </a:lnTo>
                <a:lnTo>
                  <a:pt x="267" y="382"/>
                </a:lnTo>
                <a:lnTo>
                  <a:pt x="251" y="384"/>
                </a:lnTo>
                <a:lnTo>
                  <a:pt x="242" y="384"/>
                </a:lnTo>
                <a:lnTo>
                  <a:pt x="234" y="384"/>
                </a:lnTo>
                <a:lnTo>
                  <a:pt x="226" y="383"/>
                </a:lnTo>
                <a:lnTo>
                  <a:pt x="217" y="382"/>
                </a:lnTo>
                <a:lnTo>
                  <a:pt x="241" y="377"/>
                </a:lnTo>
                <a:lnTo>
                  <a:pt x="264" y="373"/>
                </a:lnTo>
                <a:lnTo>
                  <a:pt x="288" y="369"/>
                </a:lnTo>
                <a:lnTo>
                  <a:pt x="310" y="365"/>
                </a:lnTo>
                <a:lnTo>
                  <a:pt x="310" y="365"/>
                </a:lnTo>
                <a:lnTo>
                  <a:pt x="302" y="367"/>
                </a:lnTo>
                <a:lnTo>
                  <a:pt x="299" y="367"/>
                </a:lnTo>
                <a:lnTo>
                  <a:pt x="310" y="365"/>
                </a:lnTo>
                <a:close/>
                <a:moveTo>
                  <a:pt x="120" y="392"/>
                </a:moveTo>
                <a:lnTo>
                  <a:pt x="116" y="391"/>
                </a:lnTo>
                <a:lnTo>
                  <a:pt x="111" y="391"/>
                </a:lnTo>
                <a:lnTo>
                  <a:pt x="109" y="390"/>
                </a:lnTo>
                <a:lnTo>
                  <a:pt x="107" y="390"/>
                </a:lnTo>
                <a:lnTo>
                  <a:pt x="106" y="388"/>
                </a:lnTo>
                <a:lnTo>
                  <a:pt x="104" y="385"/>
                </a:lnTo>
                <a:lnTo>
                  <a:pt x="110" y="385"/>
                </a:lnTo>
                <a:lnTo>
                  <a:pt x="117" y="384"/>
                </a:lnTo>
                <a:lnTo>
                  <a:pt x="120" y="384"/>
                </a:lnTo>
                <a:lnTo>
                  <a:pt x="124" y="384"/>
                </a:lnTo>
                <a:lnTo>
                  <a:pt x="125" y="386"/>
                </a:lnTo>
                <a:lnTo>
                  <a:pt x="124" y="390"/>
                </a:lnTo>
                <a:lnTo>
                  <a:pt x="124" y="391"/>
                </a:lnTo>
                <a:lnTo>
                  <a:pt x="123" y="392"/>
                </a:lnTo>
                <a:lnTo>
                  <a:pt x="122" y="393"/>
                </a:lnTo>
                <a:lnTo>
                  <a:pt x="120" y="392"/>
                </a:lnTo>
                <a:lnTo>
                  <a:pt x="119" y="392"/>
                </a:lnTo>
                <a:lnTo>
                  <a:pt x="120" y="392"/>
                </a:lnTo>
                <a:close/>
                <a:moveTo>
                  <a:pt x="87" y="375"/>
                </a:moveTo>
                <a:lnTo>
                  <a:pt x="92" y="377"/>
                </a:lnTo>
                <a:lnTo>
                  <a:pt x="95" y="377"/>
                </a:lnTo>
                <a:lnTo>
                  <a:pt x="96" y="382"/>
                </a:lnTo>
                <a:lnTo>
                  <a:pt x="95" y="388"/>
                </a:lnTo>
                <a:lnTo>
                  <a:pt x="91" y="391"/>
                </a:lnTo>
                <a:lnTo>
                  <a:pt x="84" y="394"/>
                </a:lnTo>
                <a:lnTo>
                  <a:pt x="82" y="397"/>
                </a:lnTo>
                <a:lnTo>
                  <a:pt x="82" y="399"/>
                </a:lnTo>
                <a:lnTo>
                  <a:pt x="81" y="400"/>
                </a:lnTo>
                <a:lnTo>
                  <a:pt x="79" y="400"/>
                </a:lnTo>
                <a:lnTo>
                  <a:pt x="78" y="400"/>
                </a:lnTo>
                <a:lnTo>
                  <a:pt x="77" y="399"/>
                </a:lnTo>
                <a:lnTo>
                  <a:pt x="71" y="395"/>
                </a:lnTo>
                <a:lnTo>
                  <a:pt x="67" y="394"/>
                </a:lnTo>
                <a:lnTo>
                  <a:pt x="62" y="393"/>
                </a:lnTo>
                <a:lnTo>
                  <a:pt x="56" y="393"/>
                </a:lnTo>
                <a:lnTo>
                  <a:pt x="59" y="389"/>
                </a:lnTo>
                <a:lnTo>
                  <a:pt x="63" y="386"/>
                </a:lnTo>
                <a:lnTo>
                  <a:pt x="68" y="384"/>
                </a:lnTo>
                <a:lnTo>
                  <a:pt x="73" y="384"/>
                </a:lnTo>
                <a:lnTo>
                  <a:pt x="66" y="378"/>
                </a:lnTo>
                <a:lnTo>
                  <a:pt x="59" y="375"/>
                </a:lnTo>
                <a:lnTo>
                  <a:pt x="68" y="372"/>
                </a:lnTo>
                <a:lnTo>
                  <a:pt x="76" y="369"/>
                </a:lnTo>
                <a:lnTo>
                  <a:pt x="85" y="368"/>
                </a:lnTo>
                <a:lnTo>
                  <a:pt x="94" y="368"/>
                </a:lnTo>
                <a:lnTo>
                  <a:pt x="92" y="365"/>
                </a:lnTo>
                <a:lnTo>
                  <a:pt x="89" y="361"/>
                </a:lnTo>
                <a:lnTo>
                  <a:pt x="96" y="359"/>
                </a:lnTo>
                <a:lnTo>
                  <a:pt x="103" y="358"/>
                </a:lnTo>
                <a:lnTo>
                  <a:pt x="111" y="357"/>
                </a:lnTo>
                <a:lnTo>
                  <a:pt x="119" y="357"/>
                </a:lnTo>
                <a:lnTo>
                  <a:pt x="134" y="355"/>
                </a:lnTo>
                <a:lnTo>
                  <a:pt x="148" y="353"/>
                </a:lnTo>
                <a:lnTo>
                  <a:pt x="133" y="359"/>
                </a:lnTo>
                <a:lnTo>
                  <a:pt x="117" y="364"/>
                </a:lnTo>
                <a:lnTo>
                  <a:pt x="102" y="368"/>
                </a:lnTo>
                <a:lnTo>
                  <a:pt x="87" y="375"/>
                </a:lnTo>
                <a:lnTo>
                  <a:pt x="89" y="376"/>
                </a:lnTo>
                <a:lnTo>
                  <a:pt x="91" y="375"/>
                </a:lnTo>
                <a:lnTo>
                  <a:pt x="93" y="374"/>
                </a:lnTo>
                <a:lnTo>
                  <a:pt x="95" y="373"/>
                </a:lnTo>
                <a:lnTo>
                  <a:pt x="96" y="372"/>
                </a:lnTo>
                <a:lnTo>
                  <a:pt x="95" y="372"/>
                </a:lnTo>
                <a:lnTo>
                  <a:pt x="93" y="373"/>
                </a:lnTo>
                <a:lnTo>
                  <a:pt x="87" y="375"/>
                </a:lnTo>
                <a:close/>
                <a:moveTo>
                  <a:pt x="184" y="422"/>
                </a:moveTo>
                <a:lnTo>
                  <a:pt x="184" y="422"/>
                </a:lnTo>
                <a:lnTo>
                  <a:pt x="183" y="422"/>
                </a:lnTo>
                <a:lnTo>
                  <a:pt x="185" y="419"/>
                </a:lnTo>
                <a:lnTo>
                  <a:pt x="186" y="417"/>
                </a:lnTo>
                <a:lnTo>
                  <a:pt x="186" y="419"/>
                </a:lnTo>
                <a:lnTo>
                  <a:pt x="186" y="420"/>
                </a:lnTo>
                <a:lnTo>
                  <a:pt x="185" y="422"/>
                </a:lnTo>
                <a:lnTo>
                  <a:pt x="184" y="422"/>
                </a:lnTo>
                <a:lnTo>
                  <a:pt x="185" y="422"/>
                </a:lnTo>
                <a:lnTo>
                  <a:pt x="184" y="422"/>
                </a:lnTo>
                <a:close/>
                <a:moveTo>
                  <a:pt x="520" y="402"/>
                </a:moveTo>
                <a:lnTo>
                  <a:pt x="519" y="405"/>
                </a:lnTo>
                <a:lnTo>
                  <a:pt x="519" y="406"/>
                </a:lnTo>
                <a:lnTo>
                  <a:pt x="521" y="407"/>
                </a:lnTo>
                <a:lnTo>
                  <a:pt x="523" y="407"/>
                </a:lnTo>
                <a:lnTo>
                  <a:pt x="530" y="408"/>
                </a:lnTo>
                <a:lnTo>
                  <a:pt x="534" y="409"/>
                </a:lnTo>
                <a:lnTo>
                  <a:pt x="523" y="409"/>
                </a:lnTo>
                <a:lnTo>
                  <a:pt x="512" y="409"/>
                </a:lnTo>
                <a:lnTo>
                  <a:pt x="511" y="408"/>
                </a:lnTo>
                <a:lnTo>
                  <a:pt x="510" y="407"/>
                </a:lnTo>
                <a:lnTo>
                  <a:pt x="506" y="407"/>
                </a:lnTo>
                <a:lnTo>
                  <a:pt x="503" y="407"/>
                </a:lnTo>
                <a:lnTo>
                  <a:pt x="498" y="407"/>
                </a:lnTo>
                <a:lnTo>
                  <a:pt x="494" y="407"/>
                </a:lnTo>
                <a:lnTo>
                  <a:pt x="482" y="406"/>
                </a:lnTo>
                <a:lnTo>
                  <a:pt x="471" y="406"/>
                </a:lnTo>
                <a:lnTo>
                  <a:pt x="460" y="406"/>
                </a:lnTo>
                <a:lnTo>
                  <a:pt x="448" y="406"/>
                </a:lnTo>
                <a:lnTo>
                  <a:pt x="438" y="406"/>
                </a:lnTo>
                <a:lnTo>
                  <a:pt x="427" y="406"/>
                </a:lnTo>
                <a:lnTo>
                  <a:pt x="415" y="407"/>
                </a:lnTo>
                <a:lnTo>
                  <a:pt x="405" y="407"/>
                </a:lnTo>
                <a:lnTo>
                  <a:pt x="395" y="409"/>
                </a:lnTo>
                <a:lnTo>
                  <a:pt x="384" y="411"/>
                </a:lnTo>
                <a:lnTo>
                  <a:pt x="374" y="414"/>
                </a:lnTo>
                <a:lnTo>
                  <a:pt x="364" y="416"/>
                </a:lnTo>
                <a:lnTo>
                  <a:pt x="354" y="416"/>
                </a:lnTo>
                <a:lnTo>
                  <a:pt x="343" y="416"/>
                </a:lnTo>
                <a:lnTo>
                  <a:pt x="332" y="415"/>
                </a:lnTo>
                <a:lnTo>
                  <a:pt x="322" y="415"/>
                </a:lnTo>
                <a:lnTo>
                  <a:pt x="310" y="415"/>
                </a:lnTo>
                <a:lnTo>
                  <a:pt x="299" y="415"/>
                </a:lnTo>
                <a:lnTo>
                  <a:pt x="289" y="415"/>
                </a:lnTo>
                <a:lnTo>
                  <a:pt x="277" y="415"/>
                </a:lnTo>
                <a:lnTo>
                  <a:pt x="266" y="415"/>
                </a:lnTo>
                <a:lnTo>
                  <a:pt x="255" y="415"/>
                </a:lnTo>
                <a:lnTo>
                  <a:pt x="243" y="415"/>
                </a:lnTo>
                <a:lnTo>
                  <a:pt x="232" y="416"/>
                </a:lnTo>
                <a:lnTo>
                  <a:pt x="221" y="416"/>
                </a:lnTo>
                <a:lnTo>
                  <a:pt x="210" y="417"/>
                </a:lnTo>
                <a:lnTo>
                  <a:pt x="199" y="417"/>
                </a:lnTo>
                <a:lnTo>
                  <a:pt x="188" y="417"/>
                </a:lnTo>
                <a:lnTo>
                  <a:pt x="198" y="414"/>
                </a:lnTo>
                <a:lnTo>
                  <a:pt x="209" y="411"/>
                </a:lnTo>
                <a:lnTo>
                  <a:pt x="221" y="409"/>
                </a:lnTo>
                <a:lnTo>
                  <a:pt x="231" y="408"/>
                </a:lnTo>
                <a:lnTo>
                  <a:pt x="241" y="406"/>
                </a:lnTo>
                <a:lnTo>
                  <a:pt x="250" y="403"/>
                </a:lnTo>
                <a:lnTo>
                  <a:pt x="260" y="399"/>
                </a:lnTo>
                <a:lnTo>
                  <a:pt x="269" y="394"/>
                </a:lnTo>
                <a:lnTo>
                  <a:pt x="281" y="393"/>
                </a:lnTo>
                <a:lnTo>
                  <a:pt x="293" y="394"/>
                </a:lnTo>
                <a:lnTo>
                  <a:pt x="306" y="393"/>
                </a:lnTo>
                <a:lnTo>
                  <a:pt x="318" y="393"/>
                </a:lnTo>
                <a:lnTo>
                  <a:pt x="331" y="393"/>
                </a:lnTo>
                <a:lnTo>
                  <a:pt x="343" y="393"/>
                </a:lnTo>
                <a:lnTo>
                  <a:pt x="356" y="393"/>
                </a:lnTo>
                <a:lnTo>
                  <a:pt x="368" y="393"/>
                </a:lnTo>
                <a:lnTo>
                  <a:pt x="364" y="389"/>
                </a:lnTo>
                <a:lnTo>
                  <a:pt x="359" y="386"/>
                </a:lnTo>
                <a:lnTo>
                  <a:pt x="374" y="386"/>
                </a:lnTo>
                <a:lnTo>
                  <a:pt x="388" y="386"/>
                </a:lnTo>
                <a:lnTo>
                  <a:pt x="400" y="386"/>
                </a:lnTo>
                <a:lnTo>
                  <a:pt x="414" y="386"/>
                </a:lnTo>
                <a:lnTo>
                  <a:pt x="416" y="388"/>
                </a:lnTo>
                <a:lnTo>
                  <a:pt x="416" y="388"/>
                </a:lnTo>
                <a:lnTo>
                  <a:pt x="417" y="389"/>
                </a:lnTo>
                <a:lnTo>
                  <a:pt x="416" y="389"/>
                </a:lnTo>
                <a:lnTo>
                  <a:pt x="415" y="391"/>
                </a:lnTo>
                <a:lnTo>
                  <a:pt x="414" y="394"/>
                </a:lnTo>
                <a:lnTo>
                  <a:pt x="414" y="397"/>
                </a:lnTo>
                <a:lnTo>
                  <a:pt x="415" y="398"/>
                </a:lnTo>
                <a:lnTo>
                  <a:pt x="417" y="398"/>
                </a:lnTo>
                <a:lnTo>
                  <a:pt x="420" y="398"/>
                </a:lnTo>
                <a:lnTo>
                  <a:pt x="424" y="397"/>
                </a:lnTo>
                <a:lnTo>
                  <a:pt x="428" y="395"/>
                </a:lnTo>
                <a:lnTo>
                  <a:pt x="440" y="395"/>
                </a:lnTo>
                <a:lnTo>
                  <a:pt x="453" y="394"/>
                </a:lnTo>
                <a:lnTo>
                  <a:pt x="463" y="393"/>
                </a:lnTo>
                <a:lnTo>
                  <a:pt x="472" y="394"/>
                </a:lnTo>
                <a:lnTo>
                  <a:pt x="483" y="398"/>
                </a:lnTo>
                <a:lnTo>
                  <a:pt x="496" y="400"/>
                </a:lnTo>
                <a:lnTo>
                  <a:pt x="507" y="401"/>
                </a:lnTo>
                <a:lnTo>
                  <a:pt x="520" y="402"/>
                </a:lnTo>
                <a:lnTo>
                  <a:pt x="513" y="403"/>
                </a:lnTo>
                <a:lnTo>
                  <a:pt x="520" y="402"/>
                </a:lnTo>
                <a:close/>
                <a:moveTo>
                  <a:pt x="722" y="210"/>
                </a:moveTo>
                <a:lnTo>
                  <a:pt x="717" y="214"/>
                </a:lnTo>
                <a:lnTo>
                  <a:pt x="710" y="215"/>
                </a:lnTo>
                <a:lnTo>
                  <a:pt x="704" y="216"/>
                </a:lnTo>
                <a:lnTo>
                  <a:pt x="699" y="217"/>
                </a:lnTo>
                <a:lnTo>
                  <a:pt x="692" y="216"/>
                </a:lnTo>
                <a:lnTo>
                  <a:pt x="686" y="215"/>
                </a:lnTo>
                <a:lnTo>
                  <a:pt x="679" y="214"/>
                </a:lnTo>
                <a:lnTo>
                  <a:pt x="674" y="210"/>
                </a:lnTo>
                <a:lnTo>
                  <a:pt x="685" y="210"/>
                </a:lnTo>
                <a:lnTo>
                  <a:pt x="697" y="210"/>
                </a:lnTo>
                <a:lnTo>
                  <a:pt x="710" y="210"/>
                </a:lnTo>
                <a:lnTo>
                  <a:pt x="722" y="210"/>
                </a:lnTo>
                <a:close/>
                <a:moveTo>
                  <a:pt x="736" y="274"/>
                </a:moveTo>
                <a:lnTo>
                  <a:pt x="722" y="273"/>
                </a:lnTo>
                <a:lnTo>
                  <a:pt x="709" y="273"/>
                </a:lnTo>
                <a:lnTo>
                  <a:pt x="705" y="272"/>
                </a:lnTo>
                <a:lnTo>
                  <a:pt x="702" y="270"/>
                </a:lnTo>
                <a:lnTo>
                  <a:pt x="700" y="270"/>
                </a:lnTo>
                <a:lnTo>
                  <a:pt x="697" y="270"/>
                </a:lnTo>
                <a:lnTo>
                  <a:pt x="695" y="272"/>
                </a:lnTo>
                <a:lnTo>
                  <a:pt x="693" y="273"/>
                </a:lnTo>
                <a:lnTo>
                  <a:pt x="688" y="273"/>
                </a:lnTo>
                <a:lnTo>
                  <a:pt x="685" y="272"/>
                </a:lnTo>
                <a:lnTo>
                  <a:pt x="671" y="270"/>
                </a:lnTo>
                <a:lnTo>
                  <a:pt x="658" y="269"/>
                </a:lnTo>
                <a:lnTo>
                  <a:pt x="644" y="268"/>
                </a:lnTo>
                <a:lnTo>
                  <a:pt x="630" y="267"/>
                </a:lnTo>
                <a:lnTo>
                  <a:pt x="631" y="264"/>
                </a:lnTo>
                <a:lnTo>
                  <a:pt x="634" y="261"/>
                </a:lnTo>
                <a:lnTo>
                  <a:pt x="636" y="260"/>
                </a:lnTo>
                <a:lnTo>
                  <a:pt x="639" y="259"/>
                </a:lnTo>
                <a:lnTo>
                  <a:pt x="646" y="259"/>
                </a:lnTo>
                <a:lnTo>
                  <a:pt x="653" y="259"/>
                </a:lnTo>
                <a:lnTo>
                  <a:pt x="663" y="259"/>
                </a:lnTo>
                <a:lnTo>
                  <a:pt x="674" y="260"/>
                </a:lnTo>
                <a:lnTo>
                  <a:pt x="683" y="260"/>
                </a:lnTo>
                <a:lnTo>
                  <a:pt x="693" y="261"/>
                </a:lnTo>
                <a:lnTo>
                  <a:pt x="703" y="260"/>
                </a:lnTo>
                <a:lnTo>
                  <a:pt x="712" y="261"/>
                </a:lnTo>
                <a:lnTo>
                  <a:pt x="713" y="264"/>
                </a:lnTo>
                <a:lnTo>
                  <a:pt x="716" y="266"/>
                </a:lnTo>
                <a:lnTo>
                  <a:pt x="718" y="266"/>
                </a:lnTo>
                <a:lnTo>
                  <a:pt x="721" y="265"/>
                </a:lnTo>
                <a:lnTo>
                  <a:pt x="725" y="262"/>
                </a:lnTo>
                <a:lnTo>
                  <a:pt x="727" y="261"/>
                </a:lnTo>
                <a:lnTo>
                  <a:pt x="728" y="262"/>
                </a:lnTo>
                <a:lnTo>
                  <a:pt x="729" y="265"/>
                </a:lnTo>
                <a:lnTo>
                  <a:pt x="730" y="267"/>
                </a:lnTo>
                <a:lnTo>
                  <a:pt x="732" y="267"/>
                </a:lnTo>
                <a:lnTo>
                  <a:pt x="735" y="268"/>
                </a:lnTo>
                <a:lnTo>
                  <a:pt x="736" y="269"/>
                </a:lnTo>
                <a:lnTo>
                  <a:pt x="736" y="270"/>
                </a:lnTo>
                <a:lnTo>
                  <a:pt x="736" y="274"/>
                </a:lnTo>
                <a:lnTo>
                  <a:pt x="732" y="273"/>
                </a:lnTo>
                <a:lnTo>
                  <a:pt x="736" y="274"/>
                </a:lnTo>
                <a:close/>
                <a:moveTo>
                  <a:pt x="786" y="274"/>
                </a:moveTo>
                <a:lnTo>
                  <a:pt x="783" y="274"/>
                </a:lnTo>
                <a:lnTo>
                  <a:pt x="779" y="273"/>
                </a:lnTo>
                <a:lnTo>
                  <a:pt x="778" y="273"/>
                </a:lnTo>
                <a:lnTo>
                  <a:pt x="777" y="272"/>
                </a:lnTo>
                <a:lnTo>
                  <a:pt x="777" y="270"/>
                </a:lnTo>
                <a:lnTo>
                  <a:pt x="777" y="268"/>
                </a:lnTo>
                <a:lnTo>
                  <a:pt x="777" y="267"/>
                </a:lnTo>
                <a:lnTo>
                  <a:pt x="778" y="266"/>
                </a:lnTo>
                <a:lnTo>
                  <a:pt x="779" y="266"/>
                </a:lnTo>
                <a:lnTo>
                  <a:pt x="782" y="265"/>
                </a:lnTo>
                <a:lnTo>
                  <a:pt x="785" y="266"/>
                </a:lnTo>
                <a:lnTo>
                  <a:pt x="788" y="267"/>
                </a:lnTo>
                <a:lnTo>
                  <a:pt x="800" y="268"/>
                </a:lnTo>
                <a:lnTo>
                  <a:pt x="811" y="268"/>
                </a:lnTo>
                <a:lnTo>
                  <a:pt x="815" y="269"/>
                </a:lnTo>
                <a:lnTo>
                  <a:pt x="818" y="270"/>
                </a:lnTo>
                <a:lnTo>
                  <a:pt x="820" y="273"/>
                </a:lnTo>
                <a:lnTo>
                  <a:pt x="823" y="276"/>
                </a:lnTo>
                <a:lnTo>
                  <a:pt x="814" y="275"/>
                </a:lnTo>
                <a:lnTo>
                  <a:pt x="804" y="275"/>
                </a:lnTo>
                <a:lnTo>
                  <a:pt x="795" y="275"/>
                </a:lnTo>
                <a:lnTo>
                  <a:pt x="786" y="274"/>
                </a:lnTo>
                <a:lnTo>
                  <a:pt x="788" y="274"/>
                </a:lnTo>
                <a:lnTo>
                  <a:pt x="786" y="274"/>
                </a:lnTo>
                <a:close/>
              </a:path>
            </a:pathLst>
          </a:custGeom>
          <a:blipFill>
            <a:blip r:embed="rId4"/>
            <a:stretch>
              <a:fillRect l="-13340" r="-13340"/>
            </a:stretch>
          </a:blipFill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C1D93B9-5EDD-4C53-9DDD-EABC93532E5D}"/>
              </a:ext>
            </a:extLst>
          </p:cNvPr>
          <p:cNvSpPr txBox="1"/>
          <p:nvPr/>
        </p:nvSpPr>
        <p:spPr>
          <a:xfrm>
            <a:off x="5030802" y="2226375"/>
            <a:ext cx="2472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6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+mn-cs"/>
                <a:sym typeface="Century Gothic" panose="020B0502020202020204" pitchFamily="34" charset="0"/>
              </a:rPr>
              <a:t>Part</a:t>
            </a: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+mn-cs"/>
                <a:sym typeface="Century Gothic" panose="020B0502020202020204" pitchFamily="34" charset="0"/>
              </a:rPr>
              <a:t> </a:t>
            </a:r>
            <a:r>
              <a:rPr lang="en-US" altLang="zh-CN" sz="6000" b="1" spc="600"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three</a:t>
            </a:r>
            <a:endParaRPr kumimoji="0" lang="zh-CN" altLang="en-US" sz="6000" b="1" i="0" u="none" strike="noStrike" kern="1200" cap="none" spc="60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96FE0267-71AA-4580-BDE4-1842C37AEE95}"/>
              </a:ext>
            </a:extLst>
          </p:cNvPr>
          <p:cNvSpPr txBox="1"/>
          <p:nvPr/>
        </p:nvSpPr>
        <p:spPr>
          <a:xfrm>
            <a:off x="4366014" y="5563672"/>
            <a:ext cx="3650471" cy="5679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、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0453964-C494-4314-B7F2-1F3F4BAF741F}"/>
              </a:ext>
            </a:extLst>
          </p:cNvPr>
          <p:cNvSpPr txBox="1"/>
          <p:nvPr/>
        </p:nvSpPr>
        <p:spPr>
          <a:xfrm>
            <a:off x="4878787" y="4972476"/>
            <a:ext cx="262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srgbClr val="1C3287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+mn-cs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xmlns="" id="{02EBDB15-DE5D-4F86-85DC-F18F0F883235}"/>
              </a:ext>
            </a:extLst>
          </p:cNvPr>
          <p:cNvSpPr/>
          <p:nvPr/>
        </p:nvSpPr>
        <p:spPr>
          <a:xfrm rot="19778895">
            <a:off x="-2826552" y="-2509729"/>
            <a:ext cx="5291294" cy="529129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xmlns="" id="{27176376-7499-4744-9C8A-017FDB9D0813}"/>
              </a:ext>
            </a:extLst>
          </p:cNvPr>
          <p:cNvSpPr/>
          <p:nvPr/>
        </p:nvSpPr>
        <p:spPr>
          <a:xfrm rot="3219476">
            <a:off x="9949523" y="4728007"/>
            <a:ext cx="4265384" cy="426538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91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xmlns="" id="{D9AD4C53-D301-48A9-B87B-ED5E44B67EB6}"/>
              </a:ext>
            </a:extLst>
          </p:cNvPr>
          <p:cNvSpPr txBox="1"/>
          <p:nvPr/>
        </p:nvSpPr>
        <p:spPr>
          <a:xfrm>
            <a:off x="3801351" y="-5573919"/>
            <a:ext cx="4589299" cy="129524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S</a:t>
            </a:r>
            <a:endParaRPr kumimoji="0" lang="en-US" sz="496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4" name="iphone-and-ipad-tools-couple_36130">
            <a:extLst>
              <a:ext uri="{FF2B5EF4-FFF2-40B4-BE49-F238E27FC236}">
                <a16:creationId xmlns:a16="http://schemas.microsoft.com/office/drawing/2014/main" xmlns="" id="{C4C83016-6A6C-4EE1-BE36-FFD2C0B90794}"/>
              </a:ext>
            </a:extLst>
          </p:cNvPr>
          <p:cNvSpPr>
            <a:spLocks noChangeAspect="1"/>
          </p:cNvSpPr>
          <p:nvPr/>
        </p:nvSpPr>
        <p:spPr bwMode="auto">
          <a:xfrm>
            <a:off x="2122496" y="2495485"/>
            <a:ext cx="507851" cy="609685"/>
          </a:xfrm>
          <a:custGeom>
            <a:avLst/>
            <a:gdLst>
              <a:gd name="connsiteX0" fmla="*/ 374494 w 491666"/>
              <a:gd name="connsiteY0" fmla="*/ 544612 h 590254"/>
              <a:gd name="connsiteX1" fmla="*/ 360593 w 491666"/>
              <a:gd name="connsiteY1" fmla="*/ 558503 h 590254"/>
              <a:gd name="connsiteX2" fmla="*/ 374494 w 491666"/>
              <a:gd name="connsiteY2" fmla="*/ 572394 h 590254"/>
              <a:gd name="connsiteX3" fmla="*/ 388396 w 491666"/>
              <a:gd name="connsiteY3" fmla="*/ 558503 h 590254"/>
              <a:gd name="connsiteX4" fmla="*/ 374494 w 491666"/>
              <a:gd name="connsiteY4" fmla="*/ 544612 h 590254"/>
              <a:gd name="connsiteX5" fmla="*/ 179843 w 491666"/>
              <a:gd name="connsiteY5" fmla="*/ 458270 h 590254"/>
              <a:gd name="connsiteX6" fmla="*/ 162951 w 491666"/>
              <a:gd name="connsiteY6" fmla="*/ 475133 h 590254"/>
              <a:gd name="connsiteX7" fmla="*/ 179843 w 491666"/>
              <a:gd name="connsiteY7" fmla="*/ 491996 h 590254"/>
              <a:gd name="connsiteX8" fmla="*/ 196734 w 491666"/>
              <a:gd name="connsiteY8" fmla="*/ 475133 h 590254"/>
              <a:gd name="connsiteX9" fmla="*/ 179843 w 491666"/>
              <a:gd name="connsiteY9" fmla="*/ 458270 h 590254"/>
              <a:gd name="connsiteX10" fmla="*/ 289098 w 491666"/>
              <a:gd name="connsiteY10" fmla="*/ 245952 h 590254"/>
              <a:gd name="connsiteX11" fmla="*/ 289098 w 491666"/>
              <a:gd name="connsiteY11" fmla="*/ 525759 h 590254"/>
              <a:gd name="connsiteX12" fmla="*/ 452940 w 491666"/>
              <a:gd name="connsiteY12" fmla="*/ 524767 h 590254"/>
              <a:gd name="connsiteX13" fmla="*/ 452940 w 491666"/>
              <a:gd name="connsiteY13" fmla="*/ 245952 h 590254"/>
              <a:gd name="connsiteX14" fmla="*/ 341726 w 491666"/>
              <a:gd name="connsiteY14" fmla="*/ 220154 h 590254"/>
              <a:gd name="connsiteX15" fmla="*/ 341726 w 491666"/>
              <a:gd name="connsiteY15" fmla="*/ 226107 h 590254"/>
              <a:gd name="connsiteX16" fmla="*/ 411235 w 491666"/>
              <a:gd name="connsiteY16" fmla="*/ 226107 h 590254"/>
              <a:gd name="connsiteX17" fmla="*/ 411235 w 491666"/>
              <a:gd name="connsiteY17" fmla="*/ 220154 h 590254"/>
              <a:gd name="connsiteX18" fmla="*/ 376480 w 491666"/>
              <a:gd name="connsiteY18" fmla="*/ 201302 h 590254"/>
              <a:gd name="connsiteX19" fmla="*/ 370523 w 491666"/>
              <a:gd name="connsiteY19" fmla="*/ 207255 h 590254"/>
              <a:gd name="connsiteX20" fmla="*/ 376480 w 491666"/>
              <a:gd name="connsiteY20" fmla="*/ 212216 h 590254"/>
              <a:gd name="connsiteX21" fmla="*/ 382438 w 491666"/>
              <a:gd name="connsiteY21" fmla="*/ 207255 h 590254"/>
              <a:gd name="connsiteX22" fmla="*/ 376480 w 491666"/>
              <a:gd name="connsiteY22" fmla="*/ 201302 h 590254"/>
              <a:gd name="connsiteX23" fmla="*/ 250372 w 491666"/>
              <a:gd name="connsiteY23" fmla="*/ 184434 h 590254"/>
              <a:gd name="connsiteX24" fmla="*/ 491666 w 491666"/>
              <a:gd name="connsiteY24" fmla="*/ 184434 h 590254"/>
              <a:gd name="connsiteX25" fmla="*/ 491666 w 491666"/>
              <a:gd name="connsiteY25" fmla="*/ 590254 h 590254"/>
              <a:gd name="connsiteX26" fmla="*/ 250372 w 491666"/>
              <a:gd name="connsiteY26" fmla="*/ 590254 h 590254"/>
              <a:gd name="connsiteX27" fmla="*/ 0 w 491666"/>
              <a:gd name="connsiteY27" fmla="*/ 0 h 590254"/>
              <a:gd name="connsiteX28" fmla="*/ 345775 w 491666"/>
              <a:gd name="connsiteY28" fmla="*/ 0 h 590254"/>
              <a:gd name="connsiteX29" fmla="*/ 345775 w 491666"/>
              <a:gd name="connsiteY29" fmla="*/ 157716 h 590254"/>
              <a:gd name="connsiteX30" fmla="*/ 296095 w 491666"/>
              <a:gd name="connsiteY30" fmla="*/ 157716 h 590254"/>
              <a:gd name="connsiteX31" fmla="*/ 296095 w 491666"/>
              <a:gd name="connsiteY31" fmla="*/ 49596 h 590254"/>
              <a:gd name="connsiteX32" fmla="*/ 49680 w 491666"/>
              <a:gd name="connsiteY32" fmla="*/ 49596 h 590254"/>
              <a:gd name="connsiteX33" fmla="*/ 49680 w 491666"/>
              <a:gd name="connsiteY33" fmla="*/ 431488 h 590254"/>
              <a:gd name="connsiteX34" fmla="*/ 225549 w 491666"/>
              <a:gd name="connsiteY34" fmla="*/ 431488 h 590254"/>
              <a:gd name="connsiteX35" fmla="*/ 225549 w 491666"/>
              <a:gd name="connsiteY35" fmla="*/ 517786 h 590254"/>
              <a:gd name="connsiteX36" fmla="*/ 0 w 491666"/>
              <a:gd name="connsiteY36" fmla="*/ 517786 h 5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91666" h="590254">
                <a:moveTo>
                  <a:pt x="374494" y="544612"/>
                </a:moveTo>
                <a:cubicBezTo>
                  <a:pt x="366551" y="544612"/>
                  <a:pt x="360593" y="551557"/>
                  <a:pt x="360593" y="558503"/>
                </a:cubicBezTo>
                <a:cubicBezTo>
                  <a:pt x="360593" y="566441"/>
                  <a:pt x="366551" y="572394"/>
                  <a:pt x="374494" y="572394"/>
                </a:cubicBezTo>
                <a:cubicBezTo>
                  <a:pt x="381445" y="572394"/>
                  <a:pt x="388396" y="566441"/>
                  <a:pt x="388396" y="558503"/>
                </a:cubicBezTo>
                <a:cubicBezTo>
                  <a:pt x="388396" y="551557"/>
                  <a:pt x="381445" y="544612"/>
                  <a:pt x="374494" y="544612"/>
                </a:cubicBezTo>
                <a:close/>
                <a:moveTo>
                  <a:pt x="179843" y="458270"/>
                </a:moveTo>
                <a:cubicBezTo>
                  <a:pt x="170900" y="458270"/>
                  <a:pt x="162951" y="466206"/>
                  <a:pt x="162951" y="475133"/>
                </a:cubicBezTo>
                <a:cubicBezTo>
                  <a:pt x="162951" y="484060"/>
                  <a:pt x="170900" y="491996"/>
                  <a:pt x="179843" y="491996"/>
                </a:cubicBezTo>
                <a:cubicBezTo>
                  <a:pt x="189779" y="491996"/>
                  <a:pt x="196734" y="484060"/>
                  <a:pt x="196734" y="475133"/>
                </a:cubicBezTo>
                <a:cubicBezTo>
                  <a:pt x="196734" y="466206"/>
                  <a:pt x="189779" y="458270"/>
                  <a:pt x="179843" y="458270"/>
                </a:cubicBezTo>
                <a:close/>
                <a:moveTo>
                  <a:pt x="289098" y="245952"/>
                </a:moveTo>
                <a:lnTo>
                  <a:pt x="289098" y="525759"/>
                </a:lnTo>
                <a:cubicBezTo>
                  <a:pt x="319881" y="525759"/>
                  <a:pt x="390382" y="525759"/>
                  <a:pt x="452940" y="524767"/>
                </a:cubicBezTo>
                <a:lnTo>
                  <a:pt x="452940" y="245952"/>
                </a:lnTo>
                <a:close/>
                <a:moveTo>
                  <a:pt x="341726" y="220154"/>
                </a:moveTo>
                <a:lnTo>
                  <a:pt x="341726" y="226107"/>
                </a:lnTo>
                <a:lnTo>
                  <a:pt x="411235" y="226107"/>
                </a:lnTo>
                <a:lnTo>
                  <a:pt x="411235" y="220154"/>
                </a:lnTo>
                <a:close/>
                <a:moveTo>
                  <a:pt x="376480" y="201302"/>
                </a:moveTo>
                <a:cubicBezTo>
                  <a:pt x="373501" y="201302"/>
                  <a:pt x="370523" y="203286"/>
                  <a:pt x="370523" y="207255"/>
                </a:cubicBezTo>
                <a:cubicBezTo>
                  <a:pt x="370523" y="210232"/>
                  <a:pt x="373501" y="212216"/>
                  <a:pt x="376480" y="212216"/>
                </a:cubicBezTo>
                <a:cubicBezTo>
                  <a:pt x="379459" y="212216"/>
                  <a:pt x="382438" y="210232"/>
                  <a:pt x="382438" y="207255"/>
                </a:cubicBezTo>
                <a:cubicBezTo>
                  <a:pt x="382438" y="203286"/>
                  <a:pt x="379459" y="201302"/>
                  <a:pt x="376480" y="201302"/>
                </a:cubicBezTo>
                <a:close/>
                <a:moveTo>
                  <a:pt x="250372" y="184434"/>
                </a:moveTo>
                <a:lnTo>
                  <a:pt x="491666" y="184434"/>
                </a:lnTo>
                <a:lnTo>
                  <a:pt x="491666" y="590254"/>
                </a:lnTo>
                <a:lnTo>
                  <a:pt x="250372" y="590254"/>
                </a:lnTo>
                <a:close/>
                <a:moveTo>
                  <a:pt x="0" y="0"/>
                </a:moveTo>
                <a:lnTo>
                  <a:pt x="345775" y="0"/>
                </a:lnTo>
                <a:lnTo>
                  <a:pt x="345775" y="157716"/>
                </a:lnTo>
                <a:lnTo>
                  <a:pt x="296095" y="157716"/>
                </a:lnTo>
                <a:lnTo>
                  <a:pt x="296095" y="49596"/>
                </a:lnTo>
                <a:lnTo>
                  <a:pt x="49680" y="49596"/>
                </a:lnTo>
                <a:lnTo>
                  <a:pt x="49680" y="431488"/>
                </a:lnTo>
                <a:lnTo>
                  <a:pt x="225549" y="431488"/>
                </a:lnTo>
                <a:lnTo>
                  <a:pt x="225549" y="517786"/>
                </a:lnTo>
                <a:lnTo>
                  <a:pt x="0" y="517786"/>
                </a:ln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6360A0"/>
              </a:solidFill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9EDC1EF4-1890-4E86-9014-4EE0CD60A877}"/>
              </a:ext>
            </a:extLst>
          </p:cNvPr>
          <p:cNvSpPr txBox="1"/>
          <p:nvPr/>
        </p:nvSpPr>
        <p:spPr>
          <a:xfrm>
            <a:off x="1309362" y="3698241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1A2ED5C0-36A8-49CE-9D30-BD11E3CE626E}"/>
              </a:ext>
            </a:extLst>
          </p:cNvPr>
          <p:cNvSpPr txBox="1"/>
          <p:nvPr/>
        </p:nvSpPr>
        <p:spPr>
          <a:xfrm>
            <a:off x="1503379" y="3328909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7" name="iphone-and-ipad-tools-couple_36130">
            <a:extLst>
              <a:ext uri="{FF2B5EF4-FFF2-40B4-BE49-F238E27FC236}">
                <a16:creationId xmlns:a16="http://schemas.microsoft.com/office/drawing/2014/main" xmlns="" id="{65C0A323-573F-49E3-A4CD-F10715B08988}"/>
              </a:ext>
            </a:extLst>
          </p:cNvPr>
          <p:cNvSpPr>
            <a:spLocks noChangeAspect="1"/>
          </p:cNvSpPr>
          <p:nvPr/>
        </p:nvSpPr>
        <p:spPr bwMode="auto">
          <a:xfrm>
            <a:off x="9439564" y="2495485"/>
            <a:ext cx="507851" cy="609685"/>
          </a:xfrm>
          <a:custGeom>
            <a:avLst/>
            <a:gdLst>
              <a:gd name="connsiteX0" fmla="*/ 374494 w 491666"/>
              <a:gd name="connsiteY0" fmla="*/ 544612 h 590254"/>
              <a:gd name="connsiteX1" fmla="*/ 360593 w 491666"/>
              <a:gd name="connsiteY1" fmla="*/ 558503 h 590254"/>
              <a:gd name="connsiteX2" fmla="*/ 374494 w 491666"/>
              <a:gd name="connsiteY2" fmla="*/ 572394 h 590254"/>
              <a:gd name="connsiteX3" fmla="*/ 388396 w 491666"/>
              <a:gd name="connsiteY3" fmla="*/ 558503 h 590254"/>
              <a:gd name="connsiteX4" fmla="*/ 374494 w 491666"/>
              <a:gd name="connsiteY4" fmla="*/ 544612 h 590254"/>
              <a:gd name="connsiteX5" fmla="*/ 179843 w 491666"/>
              <a:gd name="connsiteY5" fmla="*/ 458270 h 590254"/>
              <a:gd name="connsiteX6" fmla="*/ 162951 w 491666"/>
              <a:gd name="connsiteY6" fmla="*/ 475133 h 590254"/>
              <a:gd name="connsiteX7" fmla="*/ 179843 w 491666"/>
              <a:gd name="connsiteY7" fmla="*/ 491996 h 590254"/>
              <a:gd name="connsiteX8" fmla="*/ 196734 w 491666"/>
              <a:gd name="connsiteY8" fmla="*/ 475133 h 590254"/>
              <a:gd name="connsiteX9" fmla="*/ 179843 w 491666"/>
              <a:gd name="connsiteY9" fmla="*/ 458270 h 590254"/>
              <a:gd name="connsiteX10" fmla="*/ 289098 w 491666"/>
              <a:gd name="connsiteY10" fmla="*/ 245952 h 590254"/>
              <a:gd name="connsiteX11" fmla="*/ 289098 w 491666"/>
              <a:gd name="connsiteY11" fmla="*/ 525759 h 590254"/>
              <a:gd name="connsiteX12" fmla="*/ 452940 w 491666"/>
              <a:gd name="connsiteY12" fmla="*/ 524767 h 590254"/>
              <a:gd name="connsiteX13" fmla="*/ 452940 w 491666"/>
              <a:gd name="connsiteY13" fmla="*/ 245952 h 590254"/>
              <a:gd name="connsiteX14" fmla="*/ 341726 w 491666"/>
              <a:gd name="connsiteY14" fmla="*/ 220154 h 590254"/>
              <a:gd name="connsiteX15" fmla="*/ 341726 w 491666"/>
              <a:gd name="connsiteY15" fmla="*/ 226107 h 590254"/>
              <a:gd name="connsiteX16" fmla="*/ 411235 w 491666"/>
              <a:gd name="connsiteY16" fmla="*/ 226107 h 590254"/>
              <a:gd name="connsiteX17" fmla="*/ 411235 w 491666"/>
              <a:gd name="connsiteY17" fmla="*/ 220154 h 590254"/>
              <a:gd name="connsiteX18" fmla="*/ 376480 w 491666"/>
              <a:gd name="connsiteY18" fmla="*/ 201302 h 590254"/>
              <a:gd name="connsiteX19" fmla="*/ 370523 w 491666"/>
              <a:gd name="connsiteY19" fmla="*/ 207255 h 590254"/>
              <a:gd name="connsiteX20" fmla="*/ 376480 w 491666"/>
              <a:gd name="connsiteY20" fmla="*/ 212216 h 590254"/>
              <a:gd name="connsiteX21" fmla="*/ 382438 w 491666"/>
              <a:gd name="connsiteY21" fmla="*/ 207255 h 590254"/>
              <a:gd name="connsiteX22" fmla="*/ 376480 w 491666"/>
              <a:gd name="connsiteY22" fmla="*/ 201302 h 590254"/>
              <a:gd name="connsiteX23" fmla="*/ 250372 w 491666"/>
              <a:gd name="connsiteY23" fmla="*/ 184434 h 590254"/>
              <a:gd name="connsiteX24" fmla="*/ 491666 w 491666"/>
              <a:gd name="connsiteY24" fmla="*/ 184434 h 590254"/>
              <a:gd name="connsiteX25" fmla="*/ 491666 w 491666"/>
              <a:gd name="connsiteY25" fmla="*/ 590254 h 590254"/>
              <a:gd name="connsiteX26" fmla="*/ 250372 w 491666"/>
              <a:gd name="connsiteY26" fmla="*/ 590254 h 590254"/>
              <a:gd name="connsiteX27" fmla="*/ 0 w 491666"/>
              <a:gd name="connsiteY27" fmla="*/ 0 h 590254"/>
              <a:gd name="connsiteX28" fmla="*/ 345775 w 491666"/>
              <a:gd name="connsiteY28" fmla="*/ 0 h 590254"/>
              <a:gd name="connsiteX29" fmla="*/ 345775 w 491666"/>
              <a:gd name="connsiteY29" fmla="*/ 157716 h 590254"/>
              <a:gd name="connsiteX30" fmla="*/ 296095 w 491666"/>
              <a:gd name="connsiteY30" fmla="*/ 157716 h 590254"/>
              <a:gd name="connsiteX31" fmla="*/ 296095 w 491666"/>
              <a:gd name="connsiteY31" fmla="*/ 49596 h 590254"/>
              <a:gd name="connsiteX32" fmla="*/ 49680 w 491666"/>
              <a:gd name="connsiteY32" fmla="*/ 49596 h 590254"/>
              <a:gd name="connsiteX33" fmla="*/ 49680 w 491666"/>
              <a:gd name="connsiteY33" fmla="*/ 431488 h 590254"/>
              <a:gd name="connsiteX34" fmla="*/ 225549 w 491666"/>
              <a:gd name="connsiteY34" fmla="*/ 431488 h 590254"/>
              <a:gd name="connsiteX35" fmla="*/ 225549 w 491666"/>
              <a:gd name="connsiteY35" fmla="*/ 517786 h 590254"/>
              <a:gd name="connsiteX36" fmla="*/ 0 w 491666"/>
              <a:gd name="connsiteY36" fmla="*/ 517786 h 5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91666" h="590254">
                <a:moveTo>
                  <a:pt x="374494" y="544612"/>
                </a:moveTo>
                <a:cubicBezTo>
                  <a:pt x="366551" y="544612"/>
                  <a:pt x="360593" y="551557"/>
                  <a:pt x="360593" y="558503"/>
                </a:cubicBezTo>
                <a:cubicBezTo>
                  <a:pt x="360593" y="566441"/>
                  <a:pt x="366551" y="572394"/>
                  <a:pt x="374494" y="572394"/>
                </a:cubicBezTo>
                <a:cubicBezTo>
                  <a:pt x="381445" y="572394"/>
                  <a:pt x="388396" y="566441"/>
                  <a:pt x="388396" y="558503"/>
                </a:cubicBezTo>
                <a:cubicBezTo>
                  <a:pt x="388396" y="551557"/>
                  <a:pt x="381445" y="544612"/>
                  <a:pt x="374494" y="544612"/>
                </a:cubicBezTo>
                <a:close/>
                <a:moveTo>
                  <a:pt x="179843" y="458270"/>
                </a:moveTo>
                <a:cubicBezTo>
                  <a:pt x="170900" y="458270"/>
                  <a:pt x="162951" y="466206"/>
                  <a:pt x="162951" y="475133"/>
                </a:cubicBezTo>
                <a:cubicBezTo>
                  <a:pt x="162951" y="484060"/>
                  <a:pt x="170900" y="491996"/>
                  <a:pt x="179843" y="491996"/>
                </a:cubicBezTo>
                <a:cubicBezTo>
                  <a:pt x="189779" y="491996"/>
                  <a:pt x="196734" y="484060"/>
                  <a:pt x="196734" y="475133"/>
                </a:cubicBezTo>
                <a:cubicBezTo>
                  <a:pt x="196734" y="466206"/>
                  <a:pt x="189779" y="458270"/>
                  <a:pt x="179843" y="458270"/>
                </a:cubicBezTo>
                <a:close/>
                <a:moveTo>
                  <a:pt x="289098" y="245952"/>
                </a:moveTo>
                <a:lnTo>
                  <a:pt x="289098" y="525759"/>
                </a:lnTo>
                <a:cubicBezTo>
                  <a:pt x="319881" y="525759"/>
                  <a:pt x="390382" y="525759"/>
                  <a:pt x="452940" y="524767"/>
                </a:cubicBezTo>
                <a:lnTo>
                  <a:pt x="452940" y="245952"/>
                </a:lnTo>
                <a:close/>
                <a:moveTo>
                  <a:pt x="341726" y="220154"/>
                </a:moveTo>
                <a:lnTo>
                  <a:pt x="341726" y="226107"/>
                </a:lnTo>
                <a:lnTo>
                  <a:pt x="411235" y="226107"/>
                </a:lnTo>
                <a:lnTo>
                  <a:pt x="411235" y="220154"/>
                </a:lnTo>
                <a:close/>
                <a:moveTo>
                  <a:pt x="376480" y="201302"/>
                </a:moveTo>
                <a:cubicBezTo>
                  <a:pt x="373501" y="201302"/>
                  <a:pt x="370523" y="203286"/>
                  <a:pt x="370523" y="207255"/>
                </a:cubicBezTo>
                <a:cubicBezTo>
                  <a:pt x="370523" y="210232"/>
                  <a:pt x="373501" y="212216"/>
                  <a:pt x="376480" y="212216"/>
                </a:cubicBezTo>
                <a:cubicBezTo>
                  <a:pt x="379459" y="212216"/>
                  <a:pt x="382438" y="210232"/>
                  <a:pt x="382438" y="207255"/>
                </a:cubicBezTo>
                <a:cubicBezTo>
                  <a:pt x="382438" y="203286"/>
                  <a:pt x="379459" y="201302"/>
                  <a:pt x="376480" y="201302"/>
                </a:cubicBezTo>
                <a:close/>
                <a:moveTo>
                  <a:pt x="250372" y="184434"/>
                </a:moveTo>
                <a:lnTo>
                  <a:pt x="491666" y="184434"/>
                </a:lnTo>
                <a:lnTo>
                  <a:pt x="491666" y="590254"/>
                </a:lnTo>
                <a:lnTo>
                  <a:pt x="250372" y="590254"/>
                </a:lnTo>
                <a:close/>
                <a:moveTo>
                  <a:pt x="0" y="0"/>
                </a:moveTo>
                <a:lnTo>
                  <a:pt x="345775" y="0"/>
                </a:lnTo>
                <a:lnTo>
                  <a:pt x="345775" y="157716"/>
                </a:lnTo>
                <a:lnTo>
                  <a:pt x="296095" y="157716"/>
                </a:lnTo>
                <a:lnTo>
                  <a:pt x="296095" y="49596"/>
                </a:lnTo>
                <a:lnTo>
                  <a:pt x="49680" y="49596"/>
                </a:lnTo>
                <a:lnTo>
                  <a:pt x="49680" y="431488"/>
                </a:lnTo>
                <a:lnTo>
                  <a:pt x="225549" y="431488"/>
                </a:lnTo>
                <a:lnTo>
                  <a:pt x="225549" y="517786"/>
                </a:lnTo>
                <a:lnTo>
                  <a:pt x="0" y="517786"/>
                </a:ln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6360A0"/>
              </a:solidFill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ED126D4-1F1E-4ACB-AC4D-1AB7D99E24AB}"/>
              </a:ext>
            </a:extLst>
          </p:cNvPr>
          <p:cNvSpPr txBox="1"/>
          <p:nvPr/>
        </p:nvSpPr>
        <p:spPr>
          <a:xfrm>
            <a:off x="8626430" y="3698241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9B43136-71F5-482A-AF98-716B7FB128E1}"/>
              </a:ext>
            </a:extLst>
          </p:cNvPr>
          <p:cNvSpPr txBox="1"/>
          <p:nvPr/>
        </p:nvSpPr>
        <p:spPr>
          <a:xfrm>
            <a:off x="8820447" y="3328909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40484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: 空心 7">
            <a:extLst>
              <a:ext uri="{FF2B5EF4-FFF2-40B4-BE49-F238E27FC236}">
                <a16:creationId xmlns:a16="http://schemas.microsoft.com/office/drawing/2014/main" xmlns="" id="{A5197065-ABD9-4E65-BA47-08B52D40DAB2}"/>
              </a:ext>
            </a:extLst>
          </p:cNvPr>
          <p:cNvSpPr/>
          <p:nvPr/>
        </p:nvSpPr>
        <p:spPr>
          <a:xfrm>
            <a:off x="8671511" y="4497586"/>
            <a:ext cx="1795526" cy="1795526"/>
          </a:xfrm>
          <a:prstGeom prst="donut">
            <a:avLst/>
          </a:prstGeom>
          <a:solidFill>
            <a:srgbClr val="AB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xmlns="" id="{4797E05F-CB2F-4511-9E3F-1AD391AA927F}"/>
              </a:ext>
            </a:extLst>
          </p:cNvPr>
          <p:cNvSpPr/>
          <p:nvPr/>
        </p:nvSpPr>
        <p:spPr>
          <a:xfrm>
            <a:off x="-131336" y="519168"/>
            <a:ext cx="2909832" cy="2909832"/>
          </a:xfrm>
          <a:prstGeom prst="donut">
            <a:avLst/>
          </a:prstGeom>
          <a:solidFill>
            <a:srgbClr val="EDB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xmlns="" id="{58BB49BD-3E07-4EA2-A04F-2A46F6AFDDD6}"/>
              </a:ext>
            </a:extLst>
          </p:cNvPr>
          <p:cNvSpPr txBox="1"/>
          <p:nvPr/>
        </p:nvSpPr>
        <p:spPr>
          <a:xfrm>
            <a:off x="844791" y="-5269119"/>
            <a:ext cx="5251209" cy="129524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9600" b="1">
                <a:blipFill>
                  <a:blip r:embed="rId3"/>
                  <a:stretch>
                    <a:fillRect/>
                  </a:stretch>
                </a:blipFill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W</a:t>
            </a:r>
            <a:endParaRPr kumimoji="0" lang="en-US" sz="496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5EAB36C-51C7-454A-AF25-F98CA2D3B504}"/>
              </a:ext>
            </a:extLst>
          </p:cNvPr>
          <p:cNvSpPr txBox="1"/>
          <p:nvPr/>
        </p:nvSpPr>
        <p:spPr>
          <a:xfrm>
            <a:off x="6978793" y="2373927"/>
            <a:ext cx="36264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IN OUR </a:t>
            </a:r>
            <a:r>
              <a:rPr lang="en-US" altLang="zh-CN" sz="4800">
                <a:solidFill>
                  <a:srgbClr val="1C3287"/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FASHI</a:t>
            </a:r>
            <a:r>
              <a:rPr lang="en-US" altLang="zh-CN" sz="4800">
                <a:solidFill>
                  <a:srgbClr val="1C3287"/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ON</a:t>
            </a:r>
            <a:endParaRPr lang="zh-CN" altLang="en-US" sz="3600">
              <a:solidFill>
                <a:srgbClr val="1C3287"/>
              </a:solidFill>
              <a:effectLst/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xmlns="" id="{54C5CA39-962C-4F87-AABC-E3EEF821F21E}"/>
              </a:ext>
            </a:extLst>
          </p:cNvPr>
          <p:cNvSpPr txBox="1"/>
          <p:nvPr/>
        </p:nvSpPr>
        <p:spPr>
          <a:xfrm>
            <a:off x="7194047" y="4312920"/>
            <a:ext cx="3833316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peep at some distant orb has power to 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965DA37-684C-4EBD-B805-C875B8D46504}"/>
              </a:ext>
            </a:extLst>
          </p:cNvPr>
          <p:cNvSpPr txBox="1"/>
          <p:nvPr/>
        </p:nvSpPr>
        <p:spPr>
          <a:xfrm>
            <a:off x="7072127" y="3943588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7" name="圆: 空心 6">
            <a:extLst>
              <a:ext uri="{FF2B5EF4-FFF2-40B4-BE49-F238E27FC236}">
                <a16:creationId xmlns:a16="http://schemas.microsoft.com/office/drawing/2014/main" xmlns="" id="{5024C83F-098F-4525-9713-FE71D7FE0571}"/>
              </a:ext>
            </a:extLst>
          </p:cNvPr>
          <p:cNvSpPr/>
          <p:nvPr/>
        </p:nvSpPr>
        <p:spPr>
          <a:xfrm>
            <a:off x="10737084" y="849090"/>
            <a:ext cx="2909832" cy="2909832"/>
          </a:xfrm>
          <a:prstGeom prst="donut">
            <a:avLst/>
          </a:prstGeom>
          <a:solidFill>
            <a:srgbClr val="C0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8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xmlns="" id="{58BB49BD-3E07-4EA2-A04F-2A46F6AFDDD6}"/>
              </a:ext>
            </a:extLst>
          </p:cNvPr>
          <p:cNvSpPr txBox="1"/>
          <p:nvPr/>
        </p:nvSpPr>
        <p:spPr>
          <a:xfrm>
            <a:off x="3470396" y="-5512959"/>
            <a:ext cx="5251209" cy="129524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6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</a:t>
            </a:r>
            <a:endParaRPr kumimoji="0" lang="en-US" sz="496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5EAB36C-51C7-454A-AF25-F98CA2D3B504}"/>
              </a:ext>
            </a:extLst>
          </p:cNvPr>
          <p:cNvSpPr txBox="1"/>
          <p:nvPr/>
        </p:nvSpPr>
        <p:spPr>
          <a:xfrm>
            <a:off x="4764894" y="2938677"/>
            <a:ext cx="36264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IN OUR </a:t>
            </a:r>
            <a:r>
              <a:rPr lang="en-US" altLang="zh-CN" sz="4400">
                <a:solidFill>
                  <a:srgbClr val="6360A0"/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FASHI</a:t>
            </a:r>
            <a:r>
              <a:rPr lang="en-US" altLang="zh-CN" sz="4400">
                <a:solidFill>
                  <a:srgbClr val="6360A0"/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ON</a:t>
            </a:r>
            <a:endParaRPr lang="zh-CN" altLang="en-US" sz="3200">
              <a:solidFill>
                <a:srgbClr val="6360A0"/>
              </a:solidFill>
              <a:effectLst/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xmlns="" id="{54C5CA39-962C-4F87-AABC-E3EEF821F21E}"/>
              </a:ext>
            </a:extLst>
          </p:cNvPr>
          <p:cNvSpPr txBox="1"/>
          <p:nvPr/>
        </p:nvSpPr>
        <p:spPr>
          <a:xfrm>
            <a:off x="8513237" y="5081123"/>
            <a:ext cx="3367273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has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 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965DA37-684C-4EBD-B805-C875B8D46504}"/>
              </a:ext>
            </a:extLst>
          </p:cNvPr>
          <p:cNvSpPr txBox="1"/>
          <p:nvPr/>
        </p:nvSpPr>
        <p:spPr>
          <a:xfrm>
            <a:off x="8391317" y="4711791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79FF1A90-A731-4DC8-BE8A-64ED4372F5AE}"/>
              </a:ext>
            </a:extLst>
          </p:cNvPr>
          <p:cNvSpPr txBox="1"/>
          <p:nvPr/>
        </p:nvSpPr>
        <p:spPr>
          <a:xfrm>
            <a:off x="710659" y="1574241"/>
            <a:ext cx="322126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has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 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E92CFF9-E05C-4F73-8A18-9521A1478628}"/>
              </a:ext>
            </a:extLst>
          </p:cNvPr>
          <p:cNvSpPr txBox="1"/>
          <p:nvPr/>
        </p:nvSpPr>
        <p:spPr>
          <a:xfrm>
            <a:off x="680179" y="1204909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8" name="圆: 空心 7">
            <a:extLst>
              <a:ext uri="{FF2B5EF4-FFF2-40B4-BE49-F238E27FC236}">
                <a16:creationId xmlns:a16="http://schemas.microsoft.com/office/drawing/2014/main" xmlns="" id="{E609247D-B5F0-4C2C-A1B7-727BAD18A589}"/>
              </a:ext>
            </a:extLst>
          </p:cNvPr>
          <p:cNvSpPr/>
          <p:nvPr/>
        </p:nvSpPr>
        <p:spPr>
          <a:xfrm>
            <a:off x="837988" y="3649013"/>
            <a:ext cx="1634746" cy="1634746"/>
          </a:xfrm>
          <a:prstGeom prst="donut">
            <a:avLst/>
          </a:prstGeom>
          <a:solidFill>
            <a:srgbClr val="EDB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xmlns="" id="{3BC6C270-D72A-4A25-850E-0B444776909C}"/>
              </a:ext>
            </a:extLst>
          </p:cNvPr>
          <p:cNvSpPr/>
          <p:nvPr/>
        </p:nvSpPr>
        <p:spPr>
          <a:xfrm>
            <a:off x="8986614" y="2484813"/>
            <a:ext cx="1078861" cy="1078861"/>
          </a:xfrm>
          <a:prstGeom prst="donut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: 空心 9">
            <a:extLst>
              <a:ext uri="{FF2B5EF4-FFF2-40B4-BE49-F238E27FC236}">
                <a16:creationId xmlns:a16="http://schemas.microsoft.com/office/drawing/2014/main" xmlns="" id="{E669B166-ED0F-49DF-9FEC-CAE4AEFF4C33}"/>
              </a:ext>
            </a:extLst>
          </p:cNvPr>
          <p:cNvSpPr/>
          <p:nvPr/>
        </p:nvSpPr>
        <p:spPr>
          <a:xfrm>
            <a:off x="4814901" y="6223295"/>
            <a:ext cx="1078861" cy="1078861"/>
          </a:xfrm>
          <a:prstGeom prst="donut">
            <a:avLst/>
          </a:prstGeom>
          <a:solidFill>
            <a:srgbClr val="C0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xmlns="" id="{43CAE8D0-0EFD-4DD2-B2E9-27066D102FB3}"/>
              </a:ext>
            </a:extLst>
          </p:cNvPr>
          <p:cNvSpPr/>
          <p:nvPr/>
        </p:nvSpPr>
        <p:spPr>
          <a:xfrm>
            <a:off x="4764894" y="-817373"/>
            <a:ext cx="1634746" cy="1634746"/>
          </a:xfrm>
          <a:prstGeom prst="donut">
            <a:avLst/>
          </a:prstGeom>
          <a:solidFill>
            <a:srgbClr val="AB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0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: 空心 6">
            <a:extLst>
              <a:ext uri="{FF2B5EF4-FFF2-40B4-BE49-F238E27FC236}">
                <a16:creationId xmlns:a16="http://schemas.microsoft.com/office/drawing/2014/main" xmlns="" id="{77B2A98D-9168-40D5-AC11-C3F9749686EE}"/>
              </a:ext>
            </a:extLst>
          </p:cNvPr>
          <p:cNvSpPr/>
          <p:nvPr/>
        </p:nvSpPr>
        <p:spPr>
          <a:xfrm>
            <a:off x="6677113" y="-1341120"/>
            <a:ext cx="4670096" cy="4670096"/>
          </a:xfrm>
          <a:prstGeom prst="donut">
            <a:avLst/>
          </a:prstGeom>
          <a:solidFill>
            <a:srgbClr val="EDB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xmlns="" id="{05B9AB5B-6B07-4DFC-B96F-7E1638CA4B19}"/>
              </a:ext>
            </a:extLst>
          </p:cNvPr>
          <p:cNvSpPr/>
          <p:nvPr/>
        </p:nvSpPr>
        <p:spPr>
          <a:xfrm>
            <a:off x="-1386840" y="1430226"/>
            <a:ext cx="7269480" cy="7269480"/>
          </a:xfrm>
          <a:prstGeom prst="ellipse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xmlns="" id="{58BB49BD-3E07-4EA2-A04F-2A46F6AFDDD6}"/>
              </a:ext>
            </a:extLst>
          </p:cNvPr>
          <p:cNvSpPr txBox="1"/>
          <p:nvPr/>
        </p:nvSpPr>
        <p:spPr>
          <a:xfrm>
            <a:off x="6096000" y="-5046003"/>
            <a:ext cx="5251209" cy="1295245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9600" b="1">
                <a:blipFill>
                  <a:blip r:embed="rId3"/>
                  <a:stretch>
                    <a:fillRect/>
                  </a:stretch>
                </a:blipFill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</a:t>
            </a:r>
            <a:endParaRPr kumimoji="0" lang="en-US" sz="496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5EAB36C-51C7-454A-AF25-F98CA2D3B504}"/>
              </a:ext>
            </a:extLst>
          </p:cNvPr>
          <p:cNvSpPr txBox="1"/>
          <p:nvPr/>
        </p:nvSpPr>
        <p:spPr>
          <a:xfrm>
            <a:off x="3050690" y="1199949"/>
            <a:ext cx="36264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IN OUR </a:t>
            </a:r>
            <a:r>
              <a:rPr lang="en-US" altLang="zh-CN" sz="4400">
                <a:solidFill>
                  <a:srgbClr val="EDB2CD"/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FASHI</a:t>
            </a:r>
            <a:r>
              <a:rPr lang="en-US" altLang="zh-CN" sz="4400">
                <a:solidFill>
                  <a:srgbClr val="EDB2CD"/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ON</a:t>
            </a:r>
            <a:endParaRPr lang="zh-CN" altLang="en-US" sz="3200">
              <a:solidFill>
                <a:srgbClr val="EDB2CD"/>
              </a:solidFill>
              <a:effectLst/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xmlns="" id="{54C5CA39-962C-4F87-AABC-E3EEF821F21E}"/>
              </a:ext>
            </a:extLst>
          </p:cNvPr>
          <p:cNvSpPr txBox="1"/>
          <p:nvPr/>
        </p:nvSpPr>
        <p:spPr>
          <a:xfrm>
            <a:off x="1647300" y="4065914"/>
            <a:ext cx="3367273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has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 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965DA37-684C-4EBD-B805-C875B8D46504}"/>
              </a:ext>
            </a:extLst>
          </p:cNvPr>
          <p:cNvSpPr txBox="1"/>
          <p:nvPr/>
        </p:nvSpPr>
        <p:spPr>
          <a:xfrm>
            <a:off x="1525380" y="3696582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B3D34E4-C0E7-4CED-B2D7-E76FA5AD4F1D}"/>
              </a:ext>
            </a:extLst>
          </p:cNvPr>
          <p:cNvSpPr txBox="1"/>
          <p:nvPr/>
        </p:nvSpPr>
        <p:spPr>
          <a:xfrm>
            <a:off x="9533997" y="4434024"/>
            <a:ext cx="36264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IN OUR </a:t>
            </a:r>
            <a:r>
              <a:rPr lang="en-US" altLang="zh-CN" sz="4400">
                <a:solidFill>
                  <a:srgbClr val="EDB2CD"/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FASHI</a:t>
            </a:r>
            <a:r>
              <a:rPr lang="en-US" altLang="zh-CN" sz="4400">
                <a:solidFill>
                  <a:srgbClr val="EDB2CD"/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ON</a:t>
            </a:r>
            <a:endParaRPr lang="zh-CN" altLang="en-US" sz="3200">
              <a:solidFill>
                <a:srgbClr val="EDB2CD"/>
              </a:solidFill>
              <a:effectLst/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l="-13340" r="-1334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C48EB556-500C-4746-B864-578ED670DF5C}"/>
              </a:ext>
            </a:extLst>
          </p:cNvPr>
          <p:cNvSpPr/>
          <p:nvPr/>
        </p:nvSpPr>
        <p:spPr>
          <a:xfrm>
            <a:off x="2202953" y="-320040"/>
            <a:ext cx="7786095" cy="7786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PA_库_PicturePlaceholder 1">
            <a:extLst>
              <a:ext uri="{FF2B5EF4-FFF2-40B4-BE49-F238E27FC236}">
                <a16:creationId xmlns:a16="http://schemas.microsoft.com/office/drawing/2014/main" xmlns="" id="{2DED1A08-F60F-46E5-A865-2CE40437F7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10" y="1462900"/>
            <a:ext cx="5039430" cy="3379195"/>
          </a:xfrm>
          <a:custGeom>
            <a:avLst/>
            <a:gdLst>
              <a:gd name="T0" fmla="*/ 900 w 1070"/>
              <a:gd name="T1" fmla="*/ 228 h 576"/>
              <a:gd name="T2" fmla="*/ 898 w 1070"/>
              <a:gd name="T3" fmla="*/ 191 h 576"/>
              <a:gd name="T4" fmla="*/ 1018 w 1070"/>
              <a:gd name="T5" fmla="*/ 142 h 576"/>
              <a:gd name="T6" fmla="*/ 1014 w 1070"/>
              <a:gd name="T7" fmla="*/ 108 h 576"/>
              <a:gd name="T8" fmla="*/ 829 w 1070"/>
              <a:gd name="T9" fmla="*/ 62 h 576"/>
              <a:gd name="T10" fmla="*/ 816 w 1070"/>
              <a:gd name="T11" fmla="*/ 58 h 576"/>
              <a:gd name="T12" fmla="*/ 761 w 1070"/>
              <a:gd name="T13" fmla="*/ 32 h 576"/>
              <a:gd name="T14" fmla="*/ 301 w 1070"/>
              <a:gd name="T15" fmla="*/ 34 h 576"/>
              <a:gd name="T16" fmla="*/ 474 w 1070"/>
              <a:gd name="T17" fmla="*/ 116 h 576"/>
              <a:gd name="T18" fmla="*/ 596 w 1070"/>
              <a:gd name="T19" fmla="*/ 125 h 576"/>
              <a:gd name="T20" fmla="*/ 95 w 1070"/>
              <a:gd name="T21" fmla="*/ 281 h 576"/>
              <a:gd name="T22" fmla="*/ 167 w 1070"/>
              <a:gd name="T23" fmla="*/ 315 h 576"/>
              <a:gd name="T24" fmla="*/ 24 w 1070"/>
              <a:gd name="T25" fmla="*/ 395 h 576"/>
              <a:gd name="T26" fmla="*/ 133 w 1070"/>
              <a:gd name="T27" fmla="*/ 438 h 576"/>
              <a:gd name="T28" fmla="*/ 285 w 1070"/>
              <a:gd name="T29" fmla="*/ 431 h 576"/>
              <a:gd name="T30" fmla="*/ 437 w 1070"/>
              <a:gd name="T31" fmla="*/ 416 h 576"/>
              <a:gd name="T32" fmla="*/ 539 w 1070"/>
              <a:gd name="T33" fmla="*/ 426 h 576"/>
              <a:gd name="T34" fmla="*/ 435 w 1070"/>
              <a:gd name="T35" fmla="*/ 430 h 576"/>
              <a:gd name="T36" fmla="*/ 351 w 1070"/>
              <a:gd name="T37" fmla="*/ 447 h 576"/>
              <a:gd name="T38" fmla="*/ 404 w 1070"/>
              <a:gd name="T39" fmla="*/ 450 h 576"/>
              <a:gd name="T40" fmla="*/ 582 w 1070"/>
              <a:gd name="T41" fmla="*/ 467 h 576"/>
              <a:gd name="T42" fmla="*/ 561 w 1070"/>
              <a:gd name="T43" fmla="*/ 493 h 576"/>
              <a:gd name="T44" fmla="*/ 503 w 1070"/>
              <a:gd name="T45" fmla="*/ 471 h 576"/>
              <a:gd name="T46" fmla="*/ 455 w 1070"/>
              <a:gd name="T47" fmla="*/ 469 h 576"/>
              <a:gd name="T48" fmla="*/ 602 w 1070"/>
              <a:gd name="T49" fmla="*/ 515 h 576"/>
              <a:gd name="T50" fmla="*/ 820 w 1070"/>
              <a:gd name="T51" fmla="*/ 547 h 576"/>
              <a:gd name="T52" fmla="*/ 926 w 1070"/>
              <a:gd name="T53" fmla="*/ 575 h 576"/>
              <a:gd name="T54" fmla="*/ 932 w 1070"/>
              <a:gd name="T55" fmla="*/ 514 h 576"/>
              <a:gd name="T56" fmla="*/ 869 w 1070"/>
              <a:gd name="T57" fmla="*/ 478 h 576"/>
              <a:gd name="T58" fmla="*/ 688 w 1070"/>
              <a:gd name="T59" fmla="*/ 444 h 576"/>
              <a:gd name="T60" fmla="*/ 674 w 1070"/>
              <a:gd name="T61" fmla="*/ 455 h 576"/>
              <a:gd name="T62" fmla="*/ 648 w 1070"/>
              <a:gd name="T63" fmla="*/ 426 h 576"/>
              <a:gd name="T64" fmla="*/ 586 w 1070"/>
              <a:gd name="T65" fmla="*/ 414 h 576"/>
              <a:gd name="T66" fmla="*/ 659 w 1070"/>
              <a:gd name="T67" fmla="*/ 369 h 576"/>
              <a:gd name="T68" fmla="*/ 687 w 1070"/>
              <a:gd name="T69" fmla="*/ 342 h 576"/>
              <a:gd name="T70" fmla="*/ 887 w 1070"/>
              <a:gd name="T71" fmla="*/ 337 h 576"/>
              <a:gd name="T72" fmla="*/ 77 w 1070"/>
              <a:gd name="T73" fmla="*/ 383 h 576"/>
              <a:gd name="T74" fmla="*/ 982 w 1070"/>
              <a:gd name="T75" fmla="*/ 435 h 576"/>
              <a:gd name="T76" fmla="*/ 1016 w 1070"/>
              <a:gd name="T77" fmla="*/ 424 h 576"/>
              <a:gd name="T78" fmla="*/ 848 w 1070"/>
              <a:gd name="T79" fmla="*/ 365 h 576"/>
              <a:gd name="T80" fmla="*/ 924 w 1070"/>
              <a:gd name="T81" fmla="*/ 401 h 576"/>
              <a:gd name="T82" fmla="*/ 940 w 1070"/>
              <a:gd name="T83" fmla="*/ 427 h 576"/>
              <a:gd name="T84" fmla="*/ 992 w 1070"/>
              <a:gd name="T85" fmla="*/ 434 h 576"/>
              <a:gd name="T86" fmla="*/ 241 w 1070"/>
              <a:gd name="T87" fmla="*/ 460 h 576"/>
              <a:gd name="T88" fmla="*/ 972 w 1070"/>
              <a:gd name="T89" fmla="*/ 418 h 576"/>
              <a:gd name="T90" fmla="*/ 883 w 1070"/>
              <a:gd name="T91" fmla="*/ 555 h 576"/>
              <a:gd name="T92" fmla="*/ 776 w 1070"/>
              <a:gd name="T93" fmla="*/ 516 h 576"/>
              <a:gd name="T94" fmla="*/ 733 w 1070"/>
              <a:gd name="T95" fmla="*/ 500 h 576"/>
              <a:gd name="T96" fmla="*/ 593 w 1070"/>
              <a:gd name="T97" fmla="*/ 398 h 576"/>
              <a:gd name="T98" fmla="*/ 313 w 1070"/>
              <a:gd name="T99" fmla="*/ 239 h 576"/>
              <a:gd name="T100" fmla="*/ 469 w 1070"/>
              <a:gd name="T101" fmla="*/ 365 h 576"/>
              <a:gd name="T102" fmla="*/ 217 w 1070"/>
              <a:gd name="T103" fmla="*/ 382 h 576"/>
              <a:gd name="T104" fmla="*/ 119 w 1070"/>
              <a:gd name="T105" fmla="*/ 392 h 576"/>
              <a:gd name="T106" fmla="*/ 76 w 1070"/>
              <a:gd name="T107" fmla="*/ 369 h 576"/>
              <a:gd name="T108" fmla="*/ 185 w 1070"/>
              <a:gd name="T109" fmla="*/ 419 h 576"/>
              <a:gd name="T110" fmla="*/ 448 w 1070"/>
              <a:gd name="T111" fmla="*/ 406 h 576"/>
              <a:gd name="T112" fmla="*/ 209 w 1070"/>
              <a:gd name="T113" fmla="*/ 411 h 576"/>
              <a:gd name="T114" fmla="*/ 414 w 1070"/>
              <a:gd name="T115" fmla="*/ 394 h 576"/>
              <a:gd name="T116" fmla="*/ 685 w 1070"/>
              <a:gd name="T117" fmla="*/ 210 h 576"/>
              <a:gd name="T118" fmla="*/ 674 w 1070"/>
              <a:gd name="T119" fmla="*/ 260 h 576"/>
              <a:gd name="T120" fmla="*/ 777 w 1070"/>
              <a:gd name="T121" fmla="*/ 27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70" h="576">
                <a:moveTo>
                  <a:pt x="1034" y="325"/>
                </a:moveTo>
                <a:lnTo>
                  <a:pt x="1042" y="325"/>
                </a:lnTo>
                <a:lnTo>
                  <a:pt x="1050" y="324"/>
                </a:lnTo>
                <a:lnTo>
                  <a:pt x="1055" y="324"/>
                </a:lnTo>
                <a:lnTo>
                  <a:pt x="1058" y="323"/>
                </a:lnTo>
                <a:lnTo>
                  <a:pt x="1062" y="320"/>
                </a:lnTo>
                <a:lnTo>
                  <a:pt x="1065" y="318"/>
                </a:lnTo>
                <a:lnTo>
                  <a:pt x="1067" y="315"/>
                </a:lnTo>
                <a:lnTo>
                  <a:pt x="1068" y="312"/>
                </a:lnTo>
                <a:lnTo>
                  <a:pt x="1068" y="309"/>
                </a:lnTo>
                <a:lnTo>
                  <a:pt x="1070" y="306"/>
                </a:lnTo>
                <a:lnTo>
                  <a:pt x="1068" y="299"/>
                </a:lnTo>
                <a:lnTo>
                  <a:pt x="1065" y="292"/>
                </a:lnTo>
                <a:lnTo>
                  <a:pt x="1062" y="287"/>
                </a:lnTo>
                <a:lnTo>
                  <a:pt x="1056" y="284"/>
                </a:lnTo>
                <a:lnTo>
                  <a:pt x="1050" y="282"/>
                </a:lnTo>
                <a:lnTo>
                  <a:pt x="1045" y="280"/>
                </a:lnTo>
                <a:lnTo>
                  <a:pt x="1035" y="275"/>
                </a:lnTo>
                <a:lnTo>
                  <a:pt x="1025" y="272"/>
                </a:lnTo>
                <a:lnTo>
                  <a:pt x="1016" y="268"/>
                </a:lnTo>
                <a:lnTo>
                  <a:pt x="1006" y="264"/>
                </a:lnTo>
                <a:lnTo>
                  <a:pt x="985" y="256"/>
                </a:lnTo>
                <a:lnTo>
                  <a:pt x="964" y="248"/>
                </a:lnTo>
                <a:lnTo>
                  <a:pt x="943" y="241"/>
                </a:lnTo>
                <a:lnTo>
                  <a:pt x="922" y="234"/>
                </a:lnTo>
                <a:lnTo>
                  <a:pt x="900" y="228"/>
                </a:lnTo>
                <a:lnTo>
                  <a:pt x="878" y="223"/>
                </a:lnTo>
                <a:lnTo>
                  <a:pt x="857" y="218"/>
                </a:lnTo>
                <a:lnTo>
                  <a:pt x="835" y="215"/>
                </a:lnTo>
                <a:lnTo>
                  <a:pt x="823" y="212"/>
                </a:lnTo>
                <a:lnTo>
                  <a:pt x="809" y="211"/>
                </a:lnTo>
                <a:lnTo>
                  <a:pt x="796" y="209"/>
                </a:lnTo>
                <a:lnTo>
                  <a:pt x="784" y="207"/>
                </a:lnTo>
                <a:lnTo>
                  <a:pt x="773" y="204"/>
                </a:lnTo>
                <a:lnTo>
                  <a:pt x="760" y="203"/>
                </a:lnTo>
                <a:lnTo>
                  <a:pt x="747" y="201"/>
                </a:lnTo>
                <a:lnTo>
                  <a:pt x="735" y="201"/>
                </a:lnTo>
                <a:lnTo>
                  <a:pt x="738" y="199"/>
                </a:lnTo>
                <a:lnTo>
                  <a:pt x="743" y="198"/>
                </a:lnTo>
                <a:lnTo>
                  <a:pt x="747" y="198"/>
                </a:lnTo>
                <a:lnTo>
                  <a:pt x="752" y="199"/>
                </a:lnTo>
                <a:lnTo>
                  <a:pt x="761" y="198"/>
                </a:lnTo>
                <a:lnTo>
                  <a:pt x="771" y="198"/>
                </a:lnTo>
                <a:lnTo>
                  <a:pt x="782" y="197"/>
                </a:lnTo>
                <a:lnTo>
                  <a:pt x="792" y="197"/>
                </a:lnTo>
                <a:lnTo>
                  <a:pt x="802" y="197"/>
                </a:lnTo>
                <a:lnTo>
                  <a:pt x="814" y="195"/>
                </a:lnTo>
                <a:lnTo>
                  <a:pt x="833" y="194"/>
                </a:lnTo>
                <a:lnTo>
                  <a:pt x="852" y="193"/>
                </a:lnTo>
                <a:lnTo>
                  <a:pt x="872" y="191"/>
                </a:lnTo>
                <a:lnTo>
                  <a:pt x="891" y="190"/>
                </a:lnTo>
                <a:lnTo>
                  <a:pt x="898" y="191"/>
                </a:lnTo>
                <a:lnTo>
                  <a:pt x="905" y="193"/>
                </a:lnTo>
                <a:lnTo>
                  <a:pt x="908" y="194"/>
                </a:lnTo>
                <a:lnTo>
                  <a:pt x="911" y="193"/>
                </a:lnTo>
                <a:lnTo>
                  <a:pt x="914" y="192"/>
                </a:lnTo>
                <a:lnTo>
                  <a:pt x="918" y="191"/>
                </a:lnTo>
                <a:lnTo>
                  <a:pt x="926" y="190"/>
                </a:lnTo>
                <a:lnTo>
                  <a:pt x="935" y="191"/>
                </a:lnTo>
                <a:lnTo>
                  <a:pt x="944" y="192"/>
                </a:lnTo>
                <a:lnTo>
                  <a:pt x="952" y="193"/>
                </a:lnTo>
                <a:lnTo>
                  <a:pt x="960" y="193"/>
                </a:lnTo>
                <a:lnTo>
                  <a:pt x="968" y="192"/>
                </a:lnTo>
                <a:lnTo>
                  <a:pt x="975" y="190"/>
                </a:lnTo>
                <a:lnTo>
                  <a:pt x="983" y="187"/>
                </a:lnTo>
                <a:lnTo>
                  <a:pt x="991" y="185"/>
                </a:lnTo>
                <a:lnTo>
                  <a:pt x="1000" y="182"/>
                </a:lnTo>
                <a:lnTo>
                  <a:pt x="1008" y="178"/>
                </a:lnTo>
                <a:lnTo>
                  <a:pt x="1017" y="174"/>
                </a:lnTo>
                <a:lnTo>
                  <a:pt x="1022" y="170"/>
                </a:lnTo>
                <a:lnTo>
                  <a:pt x="1025" y="166"/>
                </a:lnTo>
                <a:lnTo>
                  <a:pt x="1025" y="164"/>
                </a:lnTo>
                <a:lnTo>
                  <a:pt x="1026" y="161"/>
                </a:lnTo>
                <a:lnTo>
                  <a:pt x="1025" y="159"/>
                </a:lnTo>
                <a:lnTo>
                  <a:pt x="1024" y="156"/>
                </a:lnTo>
                <a:lnTo>
                  <a:pt x="1022" y="152"/>
                </a:lnTo>
                <a:lnTo>
                  <a:pt x="1020" y="149"/>
                </a:lnTo>
                <a:lnTo>
                  <a:pt x="1018" y="142"/>
                </a:lnTo>
                <a:lnTo>
                  <a:pt x="1018" y="135"/>
                </a:lnTo>
                <a:lnTo>
                  <a:pt x="1016" y="131"/>
                </a:lnTo>
                <a:lnTo>
                  <a:pt x="1013" y="127"/>
                </a:lnTo>
                <a:lnTo>
                  <a:pt x="1007" y="125"/>
                </a:lnTo>
                <a:lnTo>
                  <a:pt x="1004" y="120"/>
                </a:lnTo>
                <a:lnTo>
                  <a:pt x="1002" y="118"/>
                </a:lnTo>
                <a:lnTo>
                  <a:pt x="1005" y="116"/>
                </a:lnTo>
                <a:lnTo>
                  <a:pt x="1007" y="115"/>
                </a:lnTo>
                <a:lnTo>
                  <a:pt x="1009" y="116"/>
                </a:lnTo>
                <a:lnTo>
                  <a:pt x="1013" y="117"/>
                </a:lnTo>
                <a:lnTo>
                  <a:pt x="1016" y="118"/>
                </a:lnTo>
                <a:lnTo>
                  <a:pt x="1020" y="121"/>
                </a:lnTo>
                <a:lnTo>
                  <a:pt x="1022" y="125"/>
                </a:lnTo>
                <a:lnTo>
                  <a:pt x="1025" y="128"/>
                </a:lnTo>
                <a:lnTo>
                  <a:pt x="1030" y="132"/>
                </a:lnTo>
                <a:lnTo>
                  <a:pt x="1031" y="134"/>
                </a:lnTo>
                <a:lnTo>
                  <a:pt x="1033" y="135"/>
                </a:lnTo>
                <a:lnTo>
                  <a:pt x="1035" y="136"/>
                </a:lnTo>
                <a:lnTo>
                  <a:pt x="1038" y="136"/>
                </a:lnTo>
                <a:lnTo>
                  <a:pt x="1040" y="134"/>
                </a:lnTo>
                <a:lnTo>
                  <a:pt x="1041" y="132"/>
                </a:lnTo>
                <a:lnTo>
                  <a:pt x="1040" y="129"/>
                </a:lnTo>
                <a:lnTo>
                  <a:pt x="1038" y="126"/>
                </a:lnTo>
                <a:lnTo>
                  <a:pt x="1032" y="120"/>
                </a:lnTo>
                <a:lnTo>
                  <a:pt x="1027" y="117"/>
                </a:lnTo>
                <a:lnTo>
                  <a:pt x="1014" y="108"/>
                </a:lnTo>
                <a:lnTo>
                  <a:pt x="999" y="100"/>
                </a:lnTo>
                <a:lnTo>
                  <a:pt x="990" y="95"/>
                </a:lnTo>
                <a:lnTo>
                  <a:pt x="982" y="91"/>
                </a:lnTo>
                <a:lnTo>
                  <a:pt x="973" y="87"/>
                </a:lnTo>
                <a:lnTo>
                  <a:pt x="964" y="84"/>
                </a:lnTo>
                <a:lnTo>
                  <a:pt x="944" y="76"/>
                </a:lnTo>
                <a:lnTo>
                  <a:pt x="925" y="69"/>
                </a:lnTo>
                <a:lnTo>
                  <a:pt x="905" y="63"/>
                </a:lnTo>
                <a:lnTo>
                  <a:pt x="885" y="58"/>
                </a:lnTo>
                <a:lnTo>
                  <a:pt x="868" y="53"/>
                </a:lnTo>
                <a:lnTo>
                  <a:pt x="851" y="50"/>
                </a:lnTo>
                <a:lnTo>
                  <a:pt x="848" y="50"/>
                </a:lnTo>
                <a:lnTo>
                  <a:pt x="845" y="50"/>
                </a:lnTo>
                <a:lnTo>
                  <a:pt x="843" y="51"/>
                </a:lnTo>
                <a:lnTo>
                  <a:pt x="841" y="53"/>
                </a:lnTo>
                <a:lnTo>
                  <a:pt x="839" y="57"/>
                </a:lnTo>
                <a:lnTo>
                  <a:pt x="836" y="60"/>
                </a:lnTo>
                <a:lnTo>
                  <a:pt x="835" y="61"/>
                </a:lnTo>
                <a:lnTo>
                  <a:pt x="833" y="62"/>
                </a:lnTo>
                <a:lnTo>
                  <a:pt x="832" y="62"/>
                </a:lnTo>
                <a:lnTo>
                  <a:pt x="829" y="62"/>
                </a:lnTo>
                <a:lnTo>
                  <a:pt x="831" y="61"/>
                </a:lnTo>
                <a:lnTo>
                  <a:pt x="829" y="59"/>
                </a:lnTo>
                <a:lnTo>
                  <a:pt x="829" y="61"/>
                </a:lnTo>
                <a:lnTo>
                  <a:pt x="829" y="62"/>
                </a:lnTo>
                <a:lnTo>
                  <a:pt x="829" y="62"/>
                </a:lnTo>
                <a:lnTo>
                  <a:pt x="829" y="62"/>
                </a:lnTo>
                <a:lnTo>
                  <a:pt x="828" y="62"/>
                </a:lnTo>
                <a:lnTo>
                  <a:pt x="829" y="62"/>
                </a:lnTo>
                <a:lnTo>
                  <a:pt x="828" y="62"/>
                </a:lnTo>
                <a:lnTo>
                  <a:pt x="829" y="62"/>
                </a:lnTo>
                <a:lnTo>
                  <a:pt x="829" y="63"/>
                </a:lnTo>
                <a:lnTo>
                  <a:pt x="829" y="65"/>
                </a:lnTo>
                <a:lnTo>
                  <a:pt x="819" y="62"/>
                </a:lnTo>
                <a:lnTo>
                  <a:pt x="810" y="61"/>
                </a:lnTo>
                <a:lnTo>
                  <a:pt x="804" y="60"/>
                </a:lnTo>
                <a:lnTo>
                  <a:pt x="800" y="60"/>
                </a:lnTo>
                <a:lnTo>
                  <a:pt x="795" y="58"/>
                </a:lnTo>
                <a:lnTo>
                  <a:pt x="791" y="56"/>
                </a:lnTo>
                <a:lnTo>
                  <a:pt x="794" y="53"/>
                </a:lnTo>
                <a:lnTo>
                  <a:pt x="799" y="51"/>
                </a:lnTo>
                <a:lnTo>
                  <a:pt x="801" y="48"/>
                </a:lnTo>
                <a:lnTo>
                  <a:pt x="804" y="44"/>
                </a:lnTo>
                <a:lnTo>
                  <a:pt x="808" y="44"/>
                </a:lnTo>
                <a:lnTo>
                  <a:pt x="810" y="44"/>
                </a:lnTo>
                <a:lnTo>
                  <a:pt x="810" y="45"/>
                </a:lnTo>
                <a:lnTo>
                  <a:pt x="810" y="48"/>
                </a:lnTo>
                <a:lnTo>
                  <a:pt x="810" y="52"/>
                </a:lnTo>
                <a:lnTo>
                  <a:pt x="810" y="56"/>
                </a:lnTo>
                <a:lnTo>
                  <a:pt x="812" y="57"/>
                </a:lnTo>
                <a:lnTo>
                  <a:pt x="814" y="58"/>
                </a:lnTo>
                <a:lnTo>
                  <a:pt x="816" y="58"/>
                </a:lnTo>
                <a:lnTo>
                  <a:pt x="817" y="57"/>
                </a:lnTo>
                <a:lnTo>
                  <a:pt x="820" y="56"/>
                </a:lnTo>
                <a:lnTo>
                  <a:pt x="824" y="54"/>
                </a:lnTo>
                <a:lnTo>
                  <a:pt x="827" y="52"/>
                </a:lnTo>
                <a:lnTo>
                  <a:pt x="831" y="50"/>
                </a:lnTo>
                <a:lnTo>
                  <a:pt x="832" y="49"/>
                </a:lnTo>
                <a:lnTo>
                  <a:pt x="832" y="46"/>
                </a:lnTo>
                <a:lnTo>
                  <a:pt x="832" y="45"/>
                </a:lnTo>
                <a:lnTo>
                  <a:pt x="829" y="44"/>
                </a:lnTo>
                <a:lnTo>
                  <a:pt x="826" y="45"/>
                </a:lnTo>
                <a:lnTo>
                  <a:pt x="824" y="46"/>
                </a:lnTo>
                <a:lnTo>
                  <a:pt x="818" y="46"/>
                </a:lnTo>
                <a:lnTo>
                  <a:pt x="814" y="43"/>
                </a:lnTo>
                <a:lnTo>
                  <a:pt x="808" y="40"/>
                </a:lnTo>
                <a:lnTo>
                  <a:pt x="802" y="37"/>
                </a:lnTo>
                <a:lnTo>
                  <a:pt x="795" y="36"/>
                </a:lnTo>
                <a:lnTo>
                  <a:pt x="788" y="36"/>
                </a:lnTo>
                <a:lnTo>
                  <a:pt x="777" y="38"/>
                </a:lnTo>
                <a:lnTo>
                  <a:pt x="767" y="44"/>
                </a:lnTo>
                <a:lnTo>
                  <a:pt x="763" y="44"/>
                </a:lnTo>
                <a:lnTo>
                  <a:pt x="761" y="44"/>
                </a:lnTo>
                <a:lnTo>
                  <a:pt x="761" y="43"/>
                </a:lnTo>
                <a:lnTo>
                  <a:pt x="761" y="42"/>
                </a:lnTo>
                <a:lnTo>
                  <a:pt x="762" y="38"/>
                </a:lnTo>
                <a:lnTo>
                  <a:pt x="763" y="34"/>
                </a:lnTo>
                <a:lnTo>
                  <a:pt x="761" y="32"/>
                </a:lnTo>
                <a:lnTo>
                  <a:pt x="758" y="32"/>
                </a:lnTo>
                <a:lnTo>
                  <a:pt x="752" y="31"/>
                </a:lnTo>
                <a:lnTo>
                  <a:pt x="749" y="31"/>
                </a:lnTo>
                <a:lnTo>
                  <a:pt x="736" y="26"/>
                </a:lnTo>
                <a:lnTo>
                  <a:pt x="725" y="23"/>
                </a:lnTo>
                <a:lnTo>
                  <a:pt x="709" y="20"/>
                </a:lnTo>
                <a:lnTo>
                  <a:pt x="693" y="19"/>
                </a:lnTo>
                <a:lnTo>
                  <a:pt x="677" y="17"/>
                </a:lnTo>
                <a:lnTo>
                  <a:pt x="661" y="13"/>
                </a:lnTo>
                <a:lnTo>
                  <a:pt x="630" y="8"/>
                </a:lnTo>
                <a:lnTo>
                  <a:pt x="598" y="4"/>
                </a:lnTo>
                <a:lnTo>
                  <a:pt x="568" y="1"/>
                </a:lnTo>
                <a:lnTo>
                  <a:pt x="536" y="0"/>
                </a:lnTo>
                <a:lnTo>
                  <a:pt x="504" y="0"/>
                </a:lnTo>
                <a:lnTo>
                  <a:pt x="471" y="1"/>
                </a:lnTo>
                <a:lnTo>
                  <a:pt x="439" y="4"/>
                </a:lnTo>
                <a:lnTo>
                  <a:pt x="407" y="9"/>
                </a:lnTo>
                <a:lnTo>
                  <a:pt x="392" y="12"/>
                </a:lnTo>
                <a:lnTo>
                  <a:pt x="376" y="16"/>
                </a:lnTo>
                <a:lnTo>
                  <a:pt x="362" y="18"/>
                </a:lnTo>
                <a:lnTo>
                  <a:pt x="346" y="19"/>
                </a:lnTo>
                <a:lnTo>
                  <a:pt x="333" y="20"/>
                </a:lnTo>
                <a:lnTo>
                  <a:pt x="320" y="23"/>
                </a:lnTo>
                <a:lnTo>
                  <a:pt x="313" y="26"/>
                </a:lnTo>
                <a:lnTo>
                  <a:pt x="307" y="29"/>
                </a:lnTo>
                <a:lnTo>
                  <a:pt x="301" y="34"/>
                </a:lnTo>
                <a:lnTo>
                  <a:pt x="297" y="38"/>
                </a:lnTo>
                <a:lnTo>
                  <a:pt x="288" y="46"/>
                </a:lnTo>
                <a:lnTo>
                  <a:pt x="277" y="52"/>
                </a:lnTo>
                <a:lnTo>
                  <a:pt x="273" y="56"/>
                </a:lnTo>
                <a:lnTo>
                  <a:pt x="268" y="59"/>
                </a:lnTo>
                <a:lnTo>
                  <a:pt x="265" y="63"/>
                </a:lnTo>
                <a:lnTo>
                  <a:pt x="262" y="68"/>
                </a:lnTo>
                <a:lnTo>
                  <a:pt x="259" y="74"/>
                </a:lnTo>
                <a:lnTo>
                  <a:pt x="258" y="79"/>
                </a:lnTo>
                <a:lnTo>
                  <a:pt x="260" y="84"/>
                </a:lnTo>
                <a:lnTo>
                  <a:pt x="263" y="88"/>
                </a:lnTo>
                <a:lnTo>
                  <a:pt x="271" y="95"/>
                </a:lnTo>
                <a:lnTo>
                  <a:pt x="280" y="102"/>
                </a:lnTo>
                <a:lnTo>
                  <a:pt x="287" y="106"/>
                </a:lnTo>
                <a:lnTo>
                  <a:pt x="292" y="108"/>
                </a:lnTo>
                <a:lnTo>
                  <a:pt x="299" y="109"/>
                </a:lnTo>
                <a:lnTo>
                  <a:pt x="306" y="110"/>
                </a:lnTo>
                <a:lnTo>
                  <a:pt x="318" y="112"/>
                </a:lnTo>
                <a:lnTo>
                  <a:pt x="332" y="111"/>
                </a:lnTo>
                <a:lnTo>
                  <a:pt x="359" y="109"/>
                </a:lnTo>
                <a:lnTo>
                  <a:pt x="387" y="107"/>
                </a:lnTo>
                <a:lnTo>
                  <a:pt x="404" y="107"/>
                </a:lnTo>
                <a:lnTo>
                  <a:pt x="422" y="109"/>
                </a:lnTo>
                <a:lnTo>
                  <a:pt x="439" y="112"/>
                </a:lnTo>
                <a:lnTo>
                  <a:pt x="457" y="115"/>
                </a:lnTo>
                <a:lnTo>
                  <a:pt x="474" y="116"/>
                </a:lnTo>
                <a:lnTo>
                  <a:pt x="493" y="115"/>
                </a:lnTo>
                <a:lnTo>
                  <a:pt x="511" y="114"/>
                </a:lnTo>
                <a:lnTo>
                  <a:pt x="529" y="115"/>
                </a:lnTo>
                <a:lnTo>
                  <a:pt x="546" y="117"/>
                </a:lnTo>
                <a:lnTo>
                  <a:pt x="563" y="119"/>
                </a:lnTo>
                <a:lnTo>
                  <a:pt x="572" y="119"/>
                </a:lnTo>
                <a:lnTo>
                  <a:pt x="581" y="118"/>
                </a:lnTo>
                <a:lnTo>
                  <a:pt x="590" y="118"/>
                </a:lnTo>
                <a:lnTo>
                  <a:pt x="600" y="117"/>
                </a:lnTo>
                <a:lnTo>
                  <a:pt x="617" y="116"/>
                </a:lnTo>
                <a:lnTo>
                  <a:pt x="635" y="116"/>
                </a:lnTo>
                <a:lnTo>
                  <a:pt x="652" y="117"/>
                </a:lnTo>
                <a:lnTo>
                  <a:pt x="670" y="119"/>
                </a:lnTo>
                <a:lnTo>
                  <a:pt x="667" y="121"/>
                </a:lnTo>
                <a:lnTo>
                  <a:pt x="663" y="124"/>
                </a:lnTo>
                <a:lnTo>
                  <a:pt x="659" y="124"/>
                </a:lnTo>
                <a:lnTo>
                  <a:pt x="655" y="124"/>
                </a:lnTo>
                <a:lnTo>
                  <a:pt x="647" y="124"/>
                </a:lnTo>
                <a:lnTo>
                  <a:pt x="641" y="124"/>
                </a:lnTo>
                <a:lnTo>
                  <a:pt x="631" y="124"/>
                </a:lnTo>
                <a:lnTo>
                  <a:pt x="623" y="123"/>
                </a:lnTo>
                <a:lnTo>
                  <a:pt x="615" y="124"/>
                </a:lnTo>
                <a:lnTo>
                  <a:pt x="609" y="126"/>
                </a:lnTo>
                <a:lnTo>
                  <a:pt x="604" y="127"/>
                </a:lnTo>
                <a:lnTo>
                  <a:pt x="600" y="126"/>
                </a:lnTo>
                <a:lnTo>
                  <a:pt x="596" y="125"/>
                </a:lnTo>
                <a:lnTo>
                  <a:pt x="592" y="124"/>
                </a:lnTo>
                <a:lnTo>
                  <a:pt x="582" y="125"/>
                </a:lnTo>
                <a:lnTo>
                  <a:pt x="573" y="128"/>
                </a:lnTo>
                <a:lnTo>
                  <a:pt x="563" y="129"/>
                </a:lnTo>
                <a:lnTo>
                  <a:pt x="553" y="129"/>
                </a:lnTo>
                <a:lnTo>
                  <a:pt x="543" y="131"/>
                </a:lnTo>
                <a:lnTo>
                  <a:pt x="532" y="132"/>
                </a:lnTo>
                <a:lnTo>
                  <a:pt x="491" y="134"/>
                </a:lnTo>
                <a:lnTo>
                  <a:pt x="449" y="136"/>
                </a:lnTo>
                <a:lnTo>
                  <a:pt x="408" y="140"/>
                </a:lnTo>
                <a:lnTo>
                  <a:pt x="367" y="145"/>
                </a:lnTo>
                <a:lnTo>
                  <a:pt x="348" y="149"/>
                </a:lnTo>
                <a:lnTo>
                  <a:pt x="329" y="153"/>
                </a:lnTo>
                <a:lnTo>
                  <a:pt x="309" y="158"/>
                </a:lnTo>
                <a:lnTo>
                  <a:pt x="290" y="164"/>
                </a:lnTo>
                <a:lnTo>
                  <a:pt x="272" y="170"/>
                </a:lnTo>
                <a:lnTo>
                  <a:pt x="254" y="177"/>
                </a:lnTo>
                <a:lnTo>
                  <a:pt x="235" y="186"/>
                </a:lnTo>
                <a:lnTo>
                  <a:pt x="218" y="195"/>
                </a:lnTo>
                <a:lnTo>
                  <a:pt x="186" y="214"/>
                </a:lnTo>
                <a:lnTo>
                  <a:pt x="155" y="232"/>
                </a:lnTo>
                <a:lnTo>
                  <a:pt x="139" y="242"/>
                </a:lnTo>
                <a:lnTo>
                  <a:pt x="124" y="252"/>
                </a:lnTo>
                <a:lnTo>
                  <a:pt x="110" y="265"/>
                </a:lnTo>
                <a:lnTo>
                  <a:pt x="98" y="277"/>
                </a:lnTo>
                <a:lnTo>
                  <a:pt x="95" y="281"/>
                </a:lnTo>
                <a:lnTo>
                  <a:pt x="93" y="284"/>
                </a:lnTo>
                <a:lnTo>
                  <a:pt x="91" y="287"/>
                </a:lnTo>
                <a:lnTo>
                  <a:pt x="91" y="292"/>
                </a:lnTo>
                <a:lnTo>
                  <a:pt x="92" y="293"/>
                </a:lnTo>
                <a:lnTo>
                  <a:pt x="93" y="295"/>
                </a:lnTo>
                <a:lnTo>
                  <a:pt x="94" y="295"/>
                </a:lnTo>
                <a:lnTo>
                  <a:pt x="95" y="295"/>
                </a:lnTo>
                <a:lnTo>
                  <a:pt x="99" y="295"/>
                </a:lnTo>
                <a:lnTo>
                  <a:pt x="102" y="294"/>
                </a:lnTo>
                <a:lnTo>
                  <a:pt x="107" y="293"/>
                </a:lnTo>
                <a:lnTo>
                  <a:pt x="110" y="292"/>
                </a:lnTo>
                <a:lnTo>
                  <a:pt x="115" y="293"/>
                </a:lnTo>
                <a:lnTo>
                  <a:pt x="118" y="294"/>
                </a:lnTo>
                <a:lnTo>
                  <a:pt x="125" y="299"/>
                </a:lnTo>
                <a:lnTo>
                  <a:pt x="132" y="303"/>
                </a:lnTo>
                <a:lnTo>
                  <a:pt x="141" y="306"/>
                </a:lnTo>
                <a:lnTo>
                  <a:pt x="149" y="306"/>
                </a:lnTo>
                <a:lnTo>
                  <a:pt x="158" y="305"/>
                </a:lnTo>
                <a:lnTo>
                  <a:pt x="167" y="302"/>
                </a:lnTo>
                <a:lnTo>
                  <a:pt x="176" y="301"/>
                </a:lnTo>
                <a:lnTo>
                  <a:pt x="186" y="300"/>
                </a:lnTo>
                <a:lnTo>
                  <a:pt x="197" y="301"/>
                </a:lnTo>
                <a:lnTo>
                  <a:pt x="207" y="303"/>
                </a:lnTo>
                <a:lnTo>
                  <a:pt x="193" y="308"/>
                </a:lnTo>
                <a:lnTo>
                  <a:pt x="181" y="311"/>
                </a:lnTo>
                <a:lnTo>
                  <a:pt x="167" y="315"/>
                </a:lnTo>
                <a:lnTo>
                  <a:pt x="153" y="318"/>
                </a:lnTo>
                <a:lnTo>
                  <a:pt x="139" y="323"/>
                </a:lnTo>
                <a:lnTo>
                  <a:pt x="124" y="328"/>
                </a:lnTo>
                <a:lnTo>
                  <a:pt x="109" y="334"/>
                </a:lnTo>
                <a:lnTo>
                  <a:pt x="94" y="340"/>
                </a:lnTo>
                <a:lnTo>
                  <a:pt x="81" y="345"/>
                </a:lnTo>
                <a:lnTo>
                  <a:pt x="67" y="351"/>
                </a:lnTo>
                <a:lnTo>
                  <a:pt x="53" y="356"/>
                </a:lnTo>
                <a:lnTo>
                  <a:pt x="40" y="360"/>
                </a:lnTo>
                <a:lnTo>
                  <a:pt x="28" y="364"/>
                </a:lnTo>
                <a:lnTo>
                  <a:pt x="18" y="369"/>
                </a:lnTo>
                <a:lnTo>
                  <a:pt x="12" y="373"/>
                </a:lnTo>
                <a:lnTo>
                  <a:pt x="8" y="376"/>
                </a:lnTo>
                <a:lnTo>
                  <a:pt x="3" y="380"/>
                </a:lnTo>
                <a:lnTo>
                  <a:pt x="0" y="384"/>
                </a:lnTo>
                <a:lnTo>
                  <a:pt x="8" y="385"/>
                </a:lnTo>
                <a:lnTo>
                  <a:pt x="16" y="383"/>
                </a:lnTo>
                <a:lnTo>
                  <a:pt x="23" y="380"/>
                </a:lnTo>
                <a:lnTo>
                  <a:pt x="28" y="376"/>
                </a:lnTo>
                <a:lnTo>
                  <a:pt x="33" y="381"/>
                </a:lnTo>
                <a:lnTo>
                  <a:pt x="36" y="385"/>
                </a:lnTo>
                <a:lnTo>
                  <a:pt x="36" y="389"/>
                </a:lnTo>
                <a:lnTo>
                  <a:pt x="36" y="390"/>
                </a:lnTo>
                <a:lnTo>
                  <a:pt x="34" y="392"/>
                </a:lnTo>
                <a:lnTo>
                  <a:pt x="33" y="393"/>
                </a:lnTo>
                <a:lnTo>
                  <a:pt x="24" y="395"/>
                </a:lnTo>
                <a:lnTo>
                  <a:pt x="15" y="400"/>
                </a:lnTo>
                <a:lnTo>
                  <a:pt x="10" y="402"/>
                </a:lnTo>
                <a:lnTo>
                  <a:pt x="8" y="406"/>
                </a:lnTo>
                <a:lnTo>
                  <a:pt x="5" y="409"/>
                </a:lnTo>
                <a:lnTo>
                  <a:pt x="4" y="415"/>
                </a:lnTo>
                <a:lnTo>
                  <a:pt x="17" y="415"/>
                </a:lnTo>
                <a:lnTo>
                  <a:pt x="29" y="416"/>
                </a:lnTo>
                <a:lnTo>
                  <a:pt x="24" y="418"/>
                </a:lnTo>
                <a:lnTo>
                  <a:pt x="19" y="420"/>
                </a:lnTo>
                <a:lnTo>
                  <a:pt x="21" y="423"/>
                </a:lnTo>
                <a:lnTo>
                  <a:pt x="24" y="423"/>
                </a:lnTo>
                <a:lnTo>
                  <a:pt x="26" y="423"/>
                </a:lnTo>
                <a:lnTo>
                  <a:pt x="28" y="422"/>
                </a:lnTo>
                <a:lnTo>
                  <a:pt x="33" y="420"/>
                </a:lnTo>
                <a:lnTo>
                  <a:pt x="37" y="418"/>
                </a:lnTo>
                <a:lnTo>
                  <a:pt x="42" y="418"/>
                </a:lnTo>
                <a:lnTo>
                  <a:pt x="46" y="419"/>
                </a:lnTo>
                <a:lnTo>
                  <a:pt x="50" y="422"/>
                </a:lnTo>
                <a:lnTo>
                  <a:pt x="54" y="424"/>
                </a:lnTo>
                <a:lnTo>
                  <a:pt x="63" y="426"/>
                </a:lnTo>
                <a:lnTo>
                  <a:pt x="73" y="426"/>
                </a:lnTo>
                <a:lnTo>
                  <a:pt x="86" y="428"/>
                </a:lnTo>
                <a:lnTo>
                  <a:pt x="98" y="432"/>
                </a:lnTo>
                <a:lnTo>
                  <a:pt x="110" y="435"/>
                </a:lnTo>
                <a:lnTo>
                  <a:pt x="122" y="436"/>
                </a:lnTo>
                <a:lnTo>
                  <a:pt x="133" y="438"/>
                </a:lnTo>
                <a:lnTo>
                  <a:pt x="145" y="438"/>
                </a:lnTo>
                <a:lnTo>
                  <a:pt x="158" y="436"/>
                </a:lnTo>
                <a:lnTo>
                  <a:pt x="170" y="436"/>
                </a:lnTo>
                <a:lnTo>
                  <a:pt x="183" y="435"/>
                </a:lnTo>
                <a:lnTo>
                  <a:pt x="195" y="435"/>
                </a:lnTo>
                <a:lnTo>
                  <a:pt x="207" y="435"/>
                </a:lnTo>
                <a:lnTo>
                  <a:pt x="219" y="435"/>
                </a:lnTo>
                <a:lnTo>
                  <a:pt x="226" y="434"/>
                </a:lnTo>
                <a:lnTo>
                  <a:pt x="232" y="435"/>
                </a:lnTo>
                <a:lnTo>
                  <a:pt x="235" y="438"/>
                </a:lnTo>
                <a:lnTo>
                  <a:pt x="240" y="440"/>
                </a:lnTo>
                <a:lnTo>
                  <a:pt x="243" y="441"/>
                </a:lnTo>
                <a:lnTo>
                  <a:pt x="248" y="441"/>
                </a:lnTo>
                <a:lnTo>
                  <a:pt x="251" y="441"/>
                </a:lnTo>
                <a:lnTo>
                  <a:pt x="255" y="440"/>
                </a:lnTo>
                <a:lnTo>
                  <a:pt x="258" y="436"/>
                </a:lnTo>
                <a:lnTo>
                  <a:pt x="262" y="433"/>
                </a:lnTo>
                <a:lnTo>
                  <a:pt x="263" y="432"/>
                </a:lnTo>
                <a:lnTo>
                  <a:pt x="265" y="432"/>
                </a:lnTo>
                <a:lnTo>
                  <a:pt x="268" y="432"/>
                </a:lnTo>
                <a:lnTo>
                  <a:pt x="271" y="433"/>
                </a:lnTo>
                <a:lnTo>
                  <a:pt x="274" y="433"/>
                </a:lnTo>
                <a:lnTo>
                  <a:pt x="277" y="434"/>
                </a:lnTo>
                <a:lnTo>
                  <a:pt x="281" y="434"/>
                </a:lnTo>
                <a:lnTo>
                  <a:pt x="284" y="433"/>
                </a:lnTo>
                <a:lnTo>
                  <a:pt x="285" y="431"/>
                </a:lnTo>
                <a:lnTo>
                  <a:pt x="288" y="428"/>
                </a:lnTo>
                <a:lnTo>
                  <a:pt x="290" y="427"/>
                </a:lnTo>
                <a:lnTo>
                  <a:pt x="293" y="427"/>
                </a:lnTo>
                <a:lnTo>
                  <a:pt x="299" y="426"/>
                </a:lnTo>
                <a:lnTo>
                  <a:pt x="306" y="424"/>
                </a:lnTo>
                <a:lnTo>
                  <a:pt x="318" y="422"/>
                </a:lnTo>
                <a:lnTo>
                  <a:pt x="330" y="419"/>
                </a:lnTo>
                <a:lnTo>
                  <a:pt x="342" y="418"/>
                </a:lnTo>
                <a:lnTo>
                  <a:pt x="356" y="417"/>
                </a:lnTo>
                <a:lnTo>
                  <a:pt x="370" y="417"/>
                </a:lnTo>
                <a:lnTo>
                  <a:pt x="384" y="418"/>
                </a:lnTo>
                <a:lnTo>
                  <a:pt x="391" y="418"/>
                </a:lnTo>
                <a:lnTo>
                  <a:pt x="398" y="418"/>
                </a:lnTo>
                <a:lnTo>
                  <a:pt x="405" y="418"/>
                </a:lnTo>
                <a:lnTo>
                  <a:pt x="412" y="420"/>
                </a:lnTo>
                <a:lnTo>
                  <a:pt x="416" y="422"/>
                </a:lnTo>
                <a:lnTo>
                  <a:pt x="422" y="423"/>
                </a:lnTo>
                <a:lnTo>
                  <a:pt x="428" y="423"/>
                </a:lnTo>
                <a:lnTo>
                  <a:pt x="433" y="423"/>
                </a:lnTo>
                <a:lnTo>
                  <a:pt x="445" y="423"/>
                </a:lnTo>
                <a:lnTo>
                  <a:pt x="456" y="422"/>
                </a:lnTo>
                <a:lnTo>
                  <a:pt x="453" y="419"/>
                </a:lnTo>
                <a:lnTo>
                  <a:pt x="449" y="417"/>
                </a:lnTo>
                <a:lnTo>
                  <a:pt x="445" y="416"/>
                </a:lnTo>
                <a:lnTo>
                  <a:pt x="440" y="416"/>
                </a:lnTo>
                <a:lnTo>
                  <a:pt x="437" y="416"/>
                </a:lnTo>
                <a:lnTo>
                  <a:pt x="430" y="415"/>
                </a:lnTo>
                <a:lnTo>
                  <a:pt x="428" y="414"/>
                </a:lnTo>
                <a:lnTo>
                  <a:pt x="425" y="413"/>
                </a:lnTo>
                <a:lnTo>
                  <a:pt x="425" y="411"/>
                </a:lnTo>
                <a:lnTo>
                  <a:pt x="427" y="410"/>
                </a:lnTo>
                <a:lnTo>
                  <a:pt x="431" y="410"/>
                </a:lnTo>
                <a:lnTo>
                  <a:pt x="437" y="410"/>
                </a:lnTo>
                <a:lnTo>
                  <a:pt x="442" y="410"/>
                </a:lnTo>
                <a:lnTo>
                  <a:pt x="448" y="410"/>
                </a:lnTo>
                <a:lnTo>
                  <a:pt x="455" y="411"/>
                </a:lnTo>
                <a:lnTo>
                  <a:pt x="461" y="413"/>
                </a:lnTo>
                <a:lnTo>
                  <a:pt x="466" y="414"/>
                </a:lnTo>
                <a:lnTo>
                  <a:pt x="472" y="417"/>
                </a:lnTo>
                <a:lnTo>
                  <a:pt x="477" y="418"/>
                </a:lnTo>
                <a:lnTo>
                  <a:pt x="482" y="419"/>
                </a:lnTo>
                <a:lnTo>
                  <a:pt x="487" y="419"/>
                </a:lnTo>
                <a:lnTo>
                  <a:pt x="491" y="419"/>
                </a:lnTo>
                <a:lnTo>
                  <a:pt x="502" y="417"/>
                </a:lnTo>
                <a:lnTo>
                  <a:pt x="512" y="415"/>
                </a:lnTo>
                <a:lnTo>
                  <a:pt x="522" y="415"/>
                </a:lnTo>
                <a:lnTo>
                  <a:pt x="534" y="416"/>
                </a:lnTo>
                <a:lnTo>
                  <a:pt x="546" y="417"/>
                </a:lnTo>
                <a:lnTo>
                  <a:pt x="560" y="419"/>
                </a:lnTo>
                <a:lnTo>
                  <a:pt x="547" y="423"/>
                </a:lnTo>
                <a:lnTo>
                  <a:pt x="535" y="426"/>
                </a:lnTo>
                <a:lnTo>
                  <a:pt x="539" y="426"/>
                </a:lnTo>
                <a:lnTo>
                  <a:pt x="545" y="428"/>
                </a:lnTo>
                <a:lnTo>
                  <a:pt x="549" y="431"/>
                </a:lnTo>
                <a:lnTo>
                  <a:pt x="553" y="434"/>
                </a:lnTo>
                <a:lnTo>
                  <a:pt x="543" y="433"/>
                </a:lnTo>
                <a:lnTo>
                  <a:pt x="534" y="433"/>
                </a:lnTo>
                <a:lnTo>
                  <a:pt x="523" y="432"/>
                </a:lnTo>
                <a:lnTo>
                  <a:pt x="513" y="432"/>
                </a:lnTo>
                <a:lnTo>
                  <a:pt x="504" y="432"/>
                </a:lnTo>
                <a:lnTo>
                  <a:pt x="494" y="432"/>
                </a:lnTo>
                <a:lnTo>
                  <a:pt x="483" y="431"/>
                </a:lnTo>
                <a:lnTo>
                  <a:pt x="474" y="430"/>
                </a:lnTo>
                <a:lnTo>
                  <a:pt x="472" y="430"/>
                </a:lnTo>
                <a:lnTo>
                  <a:pt x="471" y="427"/>
                </a:lnTo>
                <a:lnTo>
                  <a:pt x="470" y="427"/>
                </a:lnTo>
                <a:lnTo>
                  <a:pt x="469" y="426"/>
                </a:lnTo>
                <a:lnTo>
                  <a:pt x="466" y="427"/>
                </a:lnTo>
                <a:lnTo>
                  <a:pt x="463" y="427"/>
                </a:lnTo>
                <a:lnTo>
                  <a:pt x="455" y="427"/>
                </a:lnTo>
                <a:lnTo>
                  <a:pt x="448" y="426"/>
                </a:lnTo>
                <a:lnTo>
                  <a:pt x="445" y="427"/>
                </a:lnTo>
                <a:lnTo>
                  <a:pt x="442" y="427"/>
                </a:lnTo>
                <a:lnTo>
                  <a:pt x="440" y="430"/>
                </a:lnTo>
                <a:lnTo>
                  <a:pt x="439" y="432"/>
                </a:lnTo>
                <a:lnTo>
                  <a:pt x="437" y="432"/>
                </a:lnTo>
                <a:lnTo>
                  <a:pt x="436" y="431"/>
                </a:lnTo>
                <a:lnTo>
                  <a:pt x="435" y="430"/>
                </a:lnTo>
                <a:lnTo>
                  <a:pt x="432" y="427"/>
                </a:lnTo>
                <a:lnTo>
                  <a:pt x="430" y="427"/>
                </a:lnTo>
                <a:lnTo>
                  <a:pt x="429" y="430"/>
                </a:lnTo>
                <a:lnTo>
                  <a:pt x="429" y="431"/>
                </a:lnTo>
                <a:lnTo>
                  <a:pt x="427" y="431"/>
                </a:lnTo>
                <a:lnTo>
                  <a:pt x="424" y="431"/>
                </a:lnTo>
                <a:lnTo>
                  <a:pt x="422" y="431"/>
                </a:lnTo>
                <a:lnTo>
                  <a:pt x="419" y="431"/>
                </a:lnTo>
                <a:lnTo>
                  <a:pt x="414" y="431"/>
                </a:lnTo>
                <a:lnTo>
                  <a:pt x="408" y="431"/>
                </a:lnTo>
                <a:lnTo>
                  <a:pt x="403" y="431"/>
                </a:lnTo>
                <a:lnTo>
                  <a:pt x="401" y="431"/>
                </a:lnTo>
                <a:lnTo>
                  <a:pt x="399" y="430"/>
                </a:lnTo>
                <a:lnTo>
                  <a:pt x="398" y="432"/>
                </a:lnTo>
                <a:lnTo>
                  <a:pt x="396" y="432"/>
                </a:lnTo>
                <a:lnTo>
                  <a:pt x="387" y="432"/>
                </a:lnTo>
                <a:lnTo>
                  <a:pt x="378" y="432"/>
                </a:lnTo>
                <a:lnTo>
                  <a:pt x="373" y="432"/>
                </a:lnTo>
                <a:lnTo>
                  <a:pt x="368" y="433"/>
                </a:lnTo>
                <a:lnTo>
                  <a:pt x="365" y="434"/>
                </a:lnTo>
                <a:lnTo>
                  <a:pt x="362" y="436"/>
                </a:lnTo>
                <a:lnTo>
                  <a:pt x="356" y="440"/>
                </a:lnTo>
                <a:lnTo>
                  <a:pt x="351" y="443"/>
                </a:lnTo>
                <a:lnTo>
                  <a:pt x="350" y="446"/>
                </a:lnTo>
                <a:lnTo>
                  <a:pt x="350" y="447"/>
                </a:lnTo>
                <a:lnTo>
                  <a:pt x="351" y="447"/>
                </a:lnTo>
                <a:lnTo>
                  <a:pt x="353" y="448"/>
                </a:lnTo>
                <a:lnTo>
                  <a:pt x="355" y="448"/>
                </a:lnTo>
                <a:lnTo>
                  <a:pt x="358" y="448"/>
                </a:lnTo>
                <a:lnTo>
                  <a:pt x="366" y="448"/>
                </a:lnTo>
                <a:lnTo>
                  <a:pt x="374" y="448"/>
                </a:lnTo>
                <a:lnTo>
                  <a:pt x="379" y="448"/>
                </a:lnTo>
                <a:lnTo>
                  <a:pt x="383" y="448"/>
                </a:lnTo>
                <a:lnTo>
                  <a:pt x="387" y="450"/>
                </a:lnTo>
                <a:lnTo>
                  <a:pt x="391" y="452"/>
                </a:lnTo>
                <a:lnTo>
                  <a:pt x="382" y="452"/>
                </a:lnTo>
                <a:lnTo>
                  <a:pt x="373" y="451"/>
                </a:lnTo>
                <a:lnTo>
                  <a:pt x="364" y="452"/>
                </a:lnTo>
                <a:lnTo>
                  <a:pt x="356" y="455"/>
                </a:lnTo>
                <a:lnTo>
                  <a:pt x="366" y="457"/>
                </a:lnTo>
                <a:lnTo>
                  <a:pt x="375" y="460"/>
                </a:lnTo>
                <a:lnTo>
                  <a:pt x="386" y="464"/>
                </a:lnTo>
                <a:lnTo>
                  <a:pt x="395" y="469"/>
                </a:lnTo>
                <a:lnTo>
                  <a:pt x="390" y="465"/>
                </a:lnTo>
                <a:lnTo>
                  <a:pt x="388" y="459"/>
                </a:lnTo>
                <a:lnTo>
                  <a:pt x="398" y="458"/>
                </a:lnTo>
                <a:lnTo>
                  <a:pt x="409" y="458"/>
                </a:lnTo>
                <a:lnTo>
                  <a:pt x="406" y="457"/>
                </a:lnTo>
                <a:lnTo>
                  <a:pt x="401" y="455"/>
                </a:lnTo>
                <a:lnTo>
                  <a:pt x="401" y="452"/>
                </a:lnTo>
                <a:lnTo>
                  <a:pt x="403" y="451"/>
                </a:lnTo>
                <a:lnTo>
                  <a:pt x="404" y="450"/>
                </a:lnTo>
                <a:lnTo>
                  <a:pt x="405" y="450"/>
                </a:lnTo>
                <a:lnTo>
                  <a:pt x="408" y="450"/>
                </a:lnTo>
                <a:lnTo>
                  <a:pt x="411" y="451"/>
                </a:lnTo>
                <a:lnTo>
                  <a:pt x="414" y="451"/>
                </a:lnTo>
                <a:lnTo>
                  <a:pt x="417" y="451"/>
                </a:lnTo>
                <a:lnTo>
                  <a:pt x="424" y="451"/>
                </a:lnTo>
                <a:lnTo>
                  <a:pt x="431" y="451"/>
                </a:lnTo>
                <a:lnTo>
                  <a:pt x="436" y="449"/>
                </a:lnTo>
                <a:lnTo>
                  <a:pt x="439" y="446"/>
                </a:lnTo>
                <a:lnTo>
                  <a:pt x="444" y="444"/>
                </a:lnTo>
                <a:lnTo>
                  <a:pt x="448" y="444"/>
                </a:lnTo>
                <a:lnTo>
                  <a:pt x="454" y="446"/>
                </a:lnTo>
                <a:lnTo>
                  <a:pt x="460" y="448"/>
                </a:lnTo>
                <a:lnTo>
                  <a:pt x="466" y="448"/>
                </a:lnTo>
                <a:lnTo>
                  <a:pt x="474" y="449"/>
                </a:lnTo>
                <a:lnTo>
                  <a:pt x="490" y="449"/>
                </a:lnTo>
                <a:lnTo>
                  <a:pt x="506" y="450"/>
                </a:lnTo>
                <a:lnTo>
                  <a:pt x="521" y="452"/>
                </a:lnTo>
                <a:lnTo>
                  <a:pt x="537" y="455"/>
                </a:lnTo>
                <a:lnTo>
                  <a:pt x="551" y="457"/>
                </a:lnTo>
                <a:lnTo>
                  <a:pt x="565" y="459"/>
                </a:lnTo>
                <a:lnTo>
                  <a:pt x="572" y="460"/>
                </a:lnTo>
                <a:lnTo>
                  <a:pt x="579" y="461"/>
                </a:lnTo>
                <a:lnTo>
                  <a:pt x="586" y="464"/>
                </a:lnTo>
                <a:lnTo>
                  <a:pt x="592" y="467"/>
                </a:lnTo>
                <a:lnTo>
                  <a:pt x="582" y="467"/>
                </a:lnTo>
                <a:lnTo>
                  <a:pt x="571" y="467"/>
                </a:lnTo>
                <a:lnTo>
                  <a:pt x="567" y="468"/>
                </a:lnTo>
                <a:lnTo>
                  <a:pt x="562" y="469"/>
                </a:lnTo>
                <a:lnTo>
                  <a:pt x="559" y="472"/>
                </a:lnTo>
                <a:lnTo>
                  <a:pt x="556" y="475"/>
                </a:lnTo>
                <a:lnTo>
                  <a:pt x="570" y="475"/>
                </a:lnTo>
                <a:lnTo>
                  <a:pt x="582" y="477"/>
                </a:lnTo>
                <a:lnTo>
                  <a:pt x="585" y="478"/>
                </a:lnTo>
                <a:lnTo>
                  <a:pt x="587" y="481"/>
                </a:lnTo>
                <a:lnTo>
                  <a:pt x="589" y="482"/>
                </a:lnTo>
                <a:lnTo>
                  <a:pt x="592" y="484"/>
                </a:lnTo>
                <a:lnTo>
                  <a:pt x="592" y="485"/>
                </a:lnTo>
                <a:lnTo>
                  <a:pt x="592" y="488"/>
                </a:lnTo>
                <a:lnTo>
                  <a:pt x="589" y="488"/>
                </a:lnTo>
                <a:lnTo>
                  <a:pt x="588" y="489"/>
                </a:lnTo>
                <a:lnTo>
                  <a:pt x="584" y="489"/>
                </a:lnTo>
                <a:lnTo>
                  <a:pt x="579" y="485"/>
                </a:lnTo>
                <a:lnTo>
                  <a:pt x="573" y="484"/>
                </a:lnTo>
                <a:lnTo>
                  <a:pt x="569" y="484"/>
                </a:lnTo>
                <a:lnTo>
                  <a:pt x="563" y="484"/>
                </a:lnTo>
                <a:lnTo>
                  <a:pt x="557" y="485"/>
                </a:lnTo>
                <a:lnTo>
                  <a:pt x="564" y="490"/>
                </a:lnTo>
                <a:lnTo>
                  <a:pt x="572" y="492"/>
                </a:lnTo>
                <a:lnTo>
                  <a:pt x="569" y="494"/>
                </a:lnTo>
                <a:lnTo>
                  <a:pt x="565" y="496"/>
                </a:lnTo>
                <a:lnTo>
                  <a:pt x="561" y="493"/>
                </a:lnTo>
                <a:lnTo>
                  <a:pt x="556" y="491"/>
                </a:lnTo>
                <a:lnTo>
                  <a:pt x="552" y="492"/>
                </a:lnTo>
                <a:lnTo>
                  <a:pt x="547" y="493"/>
                </a:lnTo>
                <a:lnTo>
                  <a:pt x="543" y="493"/>
                </a:lnTo>
                <a:lnTo>
                  <a:pt x="538" y="492"/>
                </a:lnTo>
                <a:lnTo>
                  <a:pt x="539" y="490"/>
                </a:lnTo>
                <a:lnTo>
                  <a:pt x="540" y="489"/>
                </a:lnTo>
                <a:lnTo>
                  <a:pt x="540" y="486"/>
                </a:lnTo>
                <a:lnTo>
                  <a:pt x="539" y="485"/>
                </a:lnTo>
                <a:lnTo>
                  <a:pt x="537" y="483"/>
                </a:lnTo>
                <a:lnTo>
                  <a:pt x="535" y="481"/>
                </a:lnTo>
                <a:lnTo>
                  <a:pt x="529" y="477"/>
                </a:lnTo>
                <a:lnTo>
                  <a:pt x="523" y="477"/>
                </a:lnTo>
                <a:lnTo>
                  <a:pt x="518" y="477"/>
                </a:lnTo>
                <a:lnTo>
                  <a:pt x="511" y="477"/>
                </a:lnTo>
                <a:lnTo>
                  <a:pt x="505" y="476"/>
                </a:lnTo>
                <a:lnTo>
                  <a:pt x="499" y="476"/>
                </a:lnTo>
                <a:lnTo>
                  <a:pt x="497" y="477"/>
                </a:lnTo>
                <a:lnTo>
                  <a:pt x="494" y="477"/>
                </a:lnTo>
                <a:lnTo>
                  <a:pt x="491" y="476"/>
                </a:lnTo>
                <a:lnTo>
                  <a:pt x="490" y="474"/>
                </a:lnTo>
                <a:lnTo>
                  <a:pt x="491" y="472"/>
                </a:lnTo>
                <a:lnTo>
                  <a:pt x="494" y="471"/>
                </a:lnTo>
                <a:lnTo>
                  <a:pt x="496" y="471"/>
                </a:lnTo>
                <a:lnTo>
                  <a:pt x="498" y="471"/>
                </a:lnTo>
                <a:lnTo>
                  <a:pt x="503" y="471"/>
                </a:lnTo>
                <a:lnTo>
                  <a:pt x="507" y="471"/>
                </a:lnTo>
                <a:lnTo>
                  <a:pt x="508" y="471"/>
                </a:lnTo>
                <a:lnTo>
                  <a:pt x="511" y="469"/>
                </a:lnTo>
                <a:lnTo>
                  <a:pt x="512" y="467"/>
                </a:lnTo>
                <a:lnTo>
                  <a:pt x="513" y="465"/>
                </a:lnTo>
                <a:lnTo>
                  <a:pt x="498" y="463"/>
                </a:lnTo>
                <a:lnTo>
                  <a:pt x="483" y="460"/>
                </a:lnTo>
                <a:lnTo>
                  <a:pt x="475" y="460"/>
                </a:lnTo>
                <a:lnTo>
                  <a:pt x="469" y="459"/>
                </a:lnTo>
                <a:lnTo>
                  <a:pt x="461" y="460"/>
                </a:lnTo>
                <a:lnTo>
                  <a:pt x="454" y="463"/>
                </a:lnTo>
                <a:lnTo>
                  <a:pt x="450" y="463"/>
                </a:lnTo>
                <a:lnTo>
                  <a:pt x="448" y="464"/>
                </a:lnTo>
                <a:lnTo>
                  <a:pt x="446" y="464"/>
                </a:lnTo>
                <a:lnTo>
                  <a:pt x="444" y="463"/>
                </a:lnTo>
                <a:lnTo>
                  <a:pt x="439" y="459"/>
                </a:lnTo>
                <a:lnTo>
                  <a:pt x="435" y="457"/>
                </a:lnTo>
                <a:lnTo>
                  <a:pt x="425" y="457"/>
                </a:lnTo>
                <a:lnTo>
                  <a:pt x="415" y="458"/>
                </a:lnTo>
                <a:lnTo>
                  <a:pt x="423" y="459"/>
                </a:lnTo>
                <a:lnTo>
                  <a:pt x="430" y="463"/>
                </a:lnTo>
                <a:lnTo>
                  <a:pt x="422" y="464"/>
                </a:lnTo>
                <a:lnTo>
                  <a:pt x="415" y="467"/>
                </a:lnTo>
                <a:lnTo>
                  <a:pt x="431" y="468"/>
                </a:lnTo>
                <a:lnTo>
                  <a:pt x="447" y="469"/>
                </a:lnTo>
                <a:lnTo>
                  <a:pt x="455" y="469"/>
                </a:lnTo>
                <a:lnTo>
                  <a:pt x="463" y="471"/>
                </a:lnTo>
                <a:lnTo>
                  <a:pt x="471" y="473"/>
                </a:lnTo>
                <a:lnTo>
                  <a:pt x="479" y="475"/>
                </a:lnTo>
                <a:lnTo>
                  <a:pt x="478" y="480"/>
                </a:lnTo>
                <a:lnTo>
                  <a:pt x="477" y="483"/>
                </a:lnTo>
                <a:lnTo>
                  <a:pt x="478" y="486"/>
                </a:lnTo>
                <a:lnTo>
                  <a:pt x="479" y="489"/>
                </a:lnTo>
                <a:lnTo>
                  <a:pt x="485" y="491"/>
                </a:lnTo>
                <a:lnTo>
                  <a:pt x="494" y="492"/>
                </a:lnTo>
                <a:lnTo>
                  <a:pt x="505" y="492"/>
                </a:lnTo>
                <a:lnTo>
                  <a:pt x="518" y="493"/>
                </a:lnTo>
                <a:lnTo>
                  <a:pt x="522" y="496"/>
                </a:lnTo>
                <a:lnTo>
                  <a:pt x="528" y="498"/>
                </a:lnTo>
                <a:lnTo>
                  <a:pt x="534" y="499"/>
                </a:lnTo>
                <a:lnTo>
                  <a:pt x="539" y="500"/>
                </a:lnTo>
                <a:lnTo>
                  <a:pt x="551" y="500"/>
                </a:lnTo>
                <a:lnTo>
                  <a:pt x="562" y="500"/>
                </a:lnTo>
                <a:lnTo>
                  <a:pt x="574" y="501"/>
                </a:lnTo>
                <a:lnTo>
                  <a:pt x="586" y="501"/>
                </a:lnTo>
                <a:lnTo>
                  <a:pt x="592" y="502"/>
                </a:lnTo>
                <a:lnTo>
                  <a:pt x="595" y="505"/>
                </a:lnTo>
                <a:lnTo>
                  <a:pt x="595" y="508"/>
                </a:lnTo>
                <a:lnTo>
                  <a:pt x="595" y="511"/>
                </a:lnTo>
                <a:lnTo>
                  <a:pt x="596" y="514"/>
                </a:lnTo>
                <a:lnTo>
                  <a:pt x="598" y="515"/>
                </a:lnTo>
                <a:lnTo>
                  <a:pt x="602" y="515"/>
                </a:lnTo>
                <a:lnTo>
                  <a:pt x="605" y="516"/>
                </a:lnTo>
                <a:lnTo>
                  <a:pt x="612" y="516"/>
                </a:lnTo>
                <a:lnTo>
                  <a:pt x="617" y="517"/>
                </a:lnTo>
                <a:lnTo>
                  <a:pt x="621" y="517"/>
                </a:lnTo>
                <a:lnTo>
                  <a:pt x="626" y="518"/>
                </a:lnTo>
                <a:lnTo>
                  <a:pt x="628" y="518"/>
                </a:lnTo>
                <a:lnTo>
                  <a:pt x="630" y="517"/>
                </a:lnTo>
                <a:lnTo>
                  <a:pt x="633" y="516"/>
                </a:lnTo>
                <a:lnTo>
                  <a:pt x="634" y="515"/>
                </a:lnTo>
                <a:lnTo>
                  <a:pt x="634" y="513"/>
                </a:lnTo>
                <a:lnTo>
                  <a:pt x="634" y="509"/>
                </a:lnTo>
                <a:lnTo>
                  <a:pt x="641" y="509"/>
                </a:lnTo>
                <a:lnTo>
                  <a:pt x="647" y="510"/>
                </a:lnTo>
                <a:lnTo>
                  <a:pt x="656" y="514"/>
                </a:lnTo>
                <a:lnTo>
                  <a:pt x="666" y="516"/>
                </a:lnTo>
                <a:lnTo>
                  <a:pt x="678" y="517"/>
                </a:lnTo>
                <a:lnTo>
                  <a:pt x="691" y="518"/>
                </a:lnTo>
                <a:lnTo>
                  <a:pt x="716" y="521"/>
                </a:lnTo>
                <a:lnTo>
                  <a:pt x="741" y="525"/>
                </a:lnTo>
                <a:lnTo>
                  <a:pt x="766" y="529"/>
                </a:lnTo>
                <a:lnTo>
                  <a:pt x="791" y="532"/>
                </a:lnTo>
                <a:lnTo>
                  <a:pt x="796" y="532"/>
                </a:lnTo>
                <a:lnTo>
                  <a:pt x="802" y="534"/>
                </a:lnTo>
                <a:lnTo>
                  <a:pt x="807" y="536"/>
                </a:lnTo>
                <a:lnTo>
                  <a:pt x="812" y="539"/>
                </a:lnTo>
                <a:lnTo>
                  <a:pt x="820" y="547"/>
                </a:lnTo>
                <a:lnTo>
                  <a:pt x="828" y="552"/>
                </a:lnTo>
                <a:lnTo>
                  <a:pt x="833" y="555"/>
                </a:lnTo>
                <a:lnTo>
                  <a:pt x="836" y="556"/>
                </a:lnTo>
                <a:lnTo>
                  <a:pt x="841" y="556"/>
                </a:lnTo>
                <a:lnTo>
                  <a:pt x="847" y="554"/>
                </a:lnTo>
                <a:lnTo>
                  <a:pt x="851" y="550"/>
                </a:lnTo>
                <a:lnTo>
                  <a:pt x="856" y="548"/>
                </a:lnTo>
                <a:lnTo>
                  <a:pt x="858" y="550"/>
                </a:lnTo>
                <a:lnTo>
                  <a:pt x="861" y="551"/>
                </a:lnTo>
                <a:lnTo>
                  <a:pt x="861" y="556"/>
                </a:lnTo>
                <a:lnTo>
                  <a:pt x="860" y="561"/>
                </a:lnTo>
                <a:lnTo>
                  <a:pt x="859" y="566"/>
                </a:lnTo>
                <a:lnTo>
                  <a:pt x="859" y="569"/>
                </a:lnTo>
                <a:lnTo>
                  <a:pt x="859" y="573"/>
                </a:lnTo>
                <a:lnTo>
                  <a:pt x="861" y="574"/>
                </a:lnTo>
                <a:lnTo>
                  <a:pt x="864" y="574"/>
                </a:lnTo>
                <a:lnTo>
                  <a:pt x="867" y="574"/>
                </a:lnTo>
                <a:lnTo>
                  <a:pt x="874" y="575"/>
                </a:lnTo>
                <a:lnTo>
                  <a:pt x="882" y="575"/>
                </a:lnTo>
                <a:lnTo>
                  <a:pt x="884" y="574"/>
                </a:lnTo>
                <a:lnTo>
                  <a:pt x="886" y="573"/>
                </a:lnTo>
                <a:lnTo>
                  <a:pt x="889" y="574"/>
                </a:lnTo>
                <a:lnTo>
                  <a:pt x="892" y="575"/>
                </a:lnTo>
                <a:lnTo>
                  <a:pt x="898" y="576"/>
                </a:lnTo>
                <a:lnTo>
                  <a:pt x="903" y="576"/>
                </a:lnTo>
                <a:lnTo>
                  <a:pt x="926" y="575"/>
                </a:lnTo>
                <a:lnTo>
                  <a:pt x="948" y="574"/>
                </a:lnTo>
                <a:lnTo>
                  <a:pt x="958" y="572"/>
                </a:lnTo>
                <a:lnTo>
                  <a:pt x="969" y="569"/>
                </a:lnTo>
                <a:lnTo>
                  <a:pt x="980" y="566"/>
                </a:lnTo>
                <a:lnTo>
                  <a:pt x="990" y="561"/>
                </a:lnTo>
                <a:lnTo>
                  <a:pt x="993" y="560"/>
                </a:lnTo>
                <a:lnTo>
                  <a:pt x="998" y="559"/>
                </a:lnTo>
                <a:lnTo>
                  <a:pt x="1001" y="557"/>
                </a:lnTo>
                <a:lnTo>
                  <a:pt x="1002" y="554"/>
                </a:lnTo>
                <a:lnTo>
                  <a:pt x="1000" y="547"/>
                </a:lnTo>
                <a:lnTo>
                  <a:pt x="997" y="540"/>
                </a:lnTo>
                <a:lnTo>
                  <a:pt x="994" y="536"/>
                </a:lnTo>
                <a:lnTo>
                  <a:pt x="992" y="534"/>
                </a:lnTo>
                <a:lnTo>
                  <a:pt x="990" y="533"/>
                </a:lnTo>
                <a:lnTo>
                  <a:pt x="986" y="531"/>
                </a:lnTo>
                <a:lnTo>
                  <a:pt x="985" y="530"/>
                </a:lnTo>
                <a:lnTo>
                  <a:pt x="985" y="530"/>
                </a:lnTo>
                <a:lnTo>
                  <a:pt x="985" y="529"/>
                </a:lnTo>
                <a:lnTo>
                  <a:pt x="986" y="527"/>
                </a:lnTo>
                <a:lnTo>
                  <a:pt x="989" y="526"/>
                </a:lnTo>
                <a:lnTo>
                  <a:pt x="990" y="524"/>
                </a:lnTo>
                <a:lnTo>
                  <a:pt x="980" y="522"/>
                </a:lnTo>
                <a:lnTo>
                  <a:pt x="968" y="519"/>
                </a:lnTo>
                <a:lnTo>
                  <a:pt x="956" y="517"/>
                </a:lnTo>
                <a:lnTo>
                  <a:pt x="943" y="516"/>
                </a:lnTo>
                <a:lnTo>
                  <a:pt x="932" y="514"/>
                </a:lnTo>
                <a:lnTo>
                  <a:pt x="919" y="511"/>
                </a:lnTo>
                <a:lnTo>
                  <a:pt x="914" y="511"/>
                </a:lnTo>
                <a:lnTo>
                  <a:pt x="908" y="510"/>
                </a:lnTo>
                <a:lnTo>
                  <a:pt x="901" y="509"/>
                </a:lnTo>
                <a:lnTo>
                  <a:pt x="897" y="507"/>
                </a:lnTo>
                <a:lnTo>
                  <a:pt x="895" y="505"/>
                </a:lnTo>
                <a:lnTo>
                  <a:pt x="894" y="503"/>
                </a:lnTo>
                <a:lnTo>
                  <a:pt x="894" y="501"/>
                </a:lnTo>
                <a:lnTo>
                  <a:pt x="895" y="499"/>
                </a:lnTo>
                <a:lnTo>
                  <a:pt x="899" y="499"/>
                </a:lnTo>
                <a:lnTo>
                  <a:pt x="902" y="499"/>
                </a:lnTo>
                <a:lnTo>
                  <a:pt x="914" y="502"/>
                </a:lnTo>
                <a:lnTo>
                  <a:pt x="925" y="505"/>
                </a:lnTo>
                <a:lnTo>
                  <a:pt x="936" y="508"/>
                </a:lnTo>
                <a:lnTo>
                  <a:pt x="949" y="508"/>
                </a:lnTo>
                <a:lnTo>
                  <a:pt x="940" y="503"/>
                </a:lnTo>
                <a:lnTo>
                  <a:pt x="931" y="500"/>
                </a:lnTo>
                <a:lnTo>
                  <a:pt x="920" y="496"/>
                </a:lnTo>
                <a:lnTo>
                  <a:pt x="911" y="492"/>
                </a:lnTo>
                <a:lnTo>
                  <a:pt x="903" y="490"/>
                </a:lnTo>
                <a:lnTo>
                  <a:pt x="895" y="485"/>
                </a:lnTo>
                <a:lnTo>
                  <a:pt x="887" y="483"/>
                </a:lnTo>
                <a:lnTo>
                  <a:pt x="878" y="482"/>
                </a:lnTo>
                <a:lnTo>
                  <a:pt x="875" y="482"/>
                </a:lnTo>
                <a:lnTo>
                  <a:pt x="870" y="481"/>
                </a:lnTo>
                <a:lnTo>
                  <a:pt x="869" y="478"/>
                </a:lnTo>
                <a:lnTo>
                  <a:pt x="867" y="476"/>
                </a:lnTo>
                <a:lnTo>
                  <a:pt x="865" y="476"/>
                </a:lnTo>
                <a:lnTo>
                  <a:pt x="862" y="476"/>
                </a:lnTo>
                <a:lnTo>
                  <a:pt x="857" y="476"/>
                </a:lnTo>
                <a:lnTo>
                  <a:pt x="852" y="475"/>
                </a:lnTo>
                <a:lnTo>
                  <a:pt x="843" y="473"/>
                </a:lnTo>
                <a:lnTo>
                  <a:pt x="834" y="471"/>
                </a:lnTo>
                <a:lnTo>
                  <a:pt x="826" y="468"/>
                </a:lnTo>
                <a:lnTo>
                  <a:pt x="817" y="467"/>
                </a:lnTo>
                <a:lnTo>
                  <a:pt x="808" y="466"/>
                </a:lnTo>
                <a:lnTo>
                  <a:pt x="799" y="465"/>
                </a:lnTo>
                <a:lnTo>
                  <a:pt x="790" y="466"/>
                </a:lnTo>
                <a:lnTo>
                  <a:pt x="780" y="466"/>
                </a:lnTo>
                <a:lnTo>
                  <a:pt x="765" y="459"/>
                </a:lnTo>
                <a:lnTo>
                  <a:pt x="749" y="452"/>
                </a:lnTo>
                <a:lnTo>
                  <a:pt x="740" y="451"/>
                </a:lnTo>
                <a:lnTo>
                  <a:pt x="732" y="450"/>
                </a:lnTo>
                <a:lnTo>
                  <a:pt x="727" y="451"/>
                </a:lnTo>
                <a:lnTo>
                  <a:pt x="722" y="451"/>
                </a:lnTo>
                <a:lnTo>
                  <a:pt x="720" y="451"/>
                </a:lnTo>
                <a:lnTo>
                  <a:pt x="719" y="451"/>
                </a:lnTo>
                <a:lnTo>
                  <a:pt x="716" y="451"/>
                </a:lnTo>
                <a:lnTo>
                  <a:pt x="714" y="450"/>
                </a:lnTo>
                <a:lnTo>
                  <a:pt x="707" y="448"/>
                </a:lnTo>
                <a:lnTo>
                  <a:pt x="700" y="446"/>
                </a:lnTo>
                <a:lnTo>
                  <a:pt x="688" y="444"/>
                </a:lnTo>
                <a:lnTo>
                  <a:pt x="677" y="444"/>
                </a:lnTo>
                <a:lnTo>
                  <a:pt x="674" y="443"/>
                </a:lnTo>
                <a:lnTo>
                  <a:pt x="669" y="442"/>
                </a:lnTo>
                <a:lnTo>
                  <a:pt x="666" y="442"/>
                </a:lnTo>
                <a:lnTo>
                  <a:pt x="664" y="442"/>
                </a:lnTo>
                <a:lnTo>
                  <a:pt x="662" y="442"/>
                </a:lnTo>
                <a:lnTo>
                  <a:pt x="662" y="443"/>
                </a:lnTo>
                <a:lnTo>
                  <a:pt x="661" y="446"/>
                </a:lnTo>
                <a:lnTo>
                  <a:pt x="662" y="447"/>
                </a:lnTo>
                <a:lnTo>
                  <a:pt x="663" y="448"/>
                </a:lnTo>
                <a:lnTo>
                  <a:pt x="664" y="448"/>
                </a:lnTo>
                <a:lnTo>
                  <a:pt x="668" y="449"/>
                </a:lnTo>
                <a:lnTo>
                  <a:pt x="671" y="449"/>
                </a:lnTo>
                <a:lnTo>
                  <a:pt x="684" y="450"/>
                </a:lnTo>
                <a:lnTo>
                  <a:pt x="696" y="450"/>
                </a:lnTo>
                <a:lnTo>
                  <a:pt x="701" y="451"/>
                </a:lnTo>
                <a:lnTo>
                  <a:pt x="707" y="451"/>
                </a:lnTo>
                <a:lnTo>
                  <a:pt x="709" y="451"/>
                </a:lnTo>
                <a:lnTo>
                  <a:pt x="711" y="452"/>
                </a:lnTo>
                <a:lnTo>
                  <a:pt x="712" y="456"/>
                </a:lnTo>
                <a:lnTo>
                  <a:pt x="712" y="459"/>
                </a:lnTo>
                <a:lnTo>
                  <a:pt x="705" y="457"/>
                </a:lnTo>
                <a:lnTo>
                  <a:pt x="700" y="457"/>
                </a:lnTo>
                <a:lnTo>
                  <a:pt x="693" y="458"/>
                </a:lnTo>
                <a:lnTo>
                  <a:pt x="686" y="458"/>
                </a:lnTo>
                <a:lnTo>
                  <a:pt x="674" y="455"/>
                </a:lnTo>
                <a:lnTo>
                  <a:pt x="661" y="450"/>
                </a:lnTo>
                <a:lnTo>
                  <a:pt x="647" y="448"/>
                </a:lnTo>
                <a:lnTo>
                  <a:pt x="635" y="448"/>
                </a:lnTo>
                <a:lnTo>
                  <a:pt x="630" y="448"/>
                </a:lnTo>
                <a:lnTo>
                  <a:pt x="626" y="447"/>
                </a:lnTo>
                <a:lnTo>
                  <a:pt x="625" y="446"/>
                </a:lnTo>
                <a:lnTo>
                  <a:pt x="623" y="444"/>
                </a:lnTo>
                <a:lnTo>
                  <a:pt x="622" y="442"/>
                </a:lnTo>
                <a:lnTo>
                  <a:pt x="622" y="440"/>
                </a:lnTo>
                <a:lnTo>
                  <a:pt x="629" y="441"/>
                </a:lnTo>
                <a:lnTo>
                  <a:pt x="637" y="440"/>
                </a:lnTo>
                <a:lnTo>
                  <a:pt x="644" y="441"/>
                </a:lnTo>
                <a:lnTo>
                  <a:pt x="652" y="442"/>
                </a:lnTo>
                <a:lnTo>
                  <a:pt x="654" y="442"/>
                </a:lnTo>
                <a:lnTo>
                  <a:pt x="655" y="442"/>
                </a:lnTo>
                <a:lnTo>
                  <a:pt x="655" y="441"/>
                </a:lnTo>
                <a:lnTo>
                  <a:pt x="656" y="440"/>
                </a:lnTo>
                <a:lnTo>
                  <a:pt x="656" y="438"/>
                </a:lnTo>
                <a:lnTo>
                  <a:pt x="655" y="435"/>
                </a:lnTo>
                <a:lnTo>
                  <a:pt x="656" y="433"/>
                </a:lnTo>
                <a:lnTo>
                  <a:pt x="658" y="431"/>
                </a:lnTo>
                <a:lnTo>
                  <a:pt x="656" y="430"/>
                </a:lnTo>
                <a:lnTo>
                  <a:pt x="655" y="428"/>
                </a:lnTo>
                <a:lnTo>
                  <a:pt x="653" y="427"/>
                </a:lnTo>
                <a:lnTo>
                  <a:pt x="651" y="426"/>
                </a:lnTo>
                <a:lnTo>
                  <a:pt x="648" y="426"/>
                </a:lnTo>
                <a:lnTo>
                  <a:pt x="647" y="427"/>
                </a:lnTo>
                <a:lnTo>
                  <a:pt x="646" y="428"/>
                </a:lnTo>
                <a:lnTo>
                  <a:pt x="645" y="430"/>
                </a:lnTo>
                <a:lnTo>
                  <a:pt x="643" y="433"/>
                </a:lnTo>
                <a:lnTo>
                  <a:pt x="641" y="435"/>
                </a:lnTo>
                <a:lnTo>
                  <a:pt x="638" y="435"/>
                </a:lnTo>
                <a:lnTo>
                  <a:pt x="634" y="434"/>
                </a:lnTo>
                <a:lnTo>
                  <a:pt x="623" y="434"/>
                </a:lnTo>
                <a:lnTo>
                  <a:pt x="614" y="435"/>
                </a:lnTo>
                <a:lnTo>
                  <a:pt x="609" y="434"/>
                </a:lnTo>
                <a:lnTo>
                  <a:pt x="604" y="433"/>
                </a:lnTo>
                <a:lnTo>
                  <a:pt x="601" y="431"/>
                </a:lnTo>
                <a:lnTo>
                  <a:pt x="596" y="426"/>
                </a:lnTo>
                <a:lnTo>
                  <a:pt x="593" y="423"/>
                </a:lnTo>
                <a:lnTo>
                  <a:pt x="588" y="420"/>
                </a:lnTo>
                <a:lnTo>
                  <a:pt x="584" y="418"/>
                </a:lnTo>
                <a:lnTo>
                  <a:pt x="578" y="418"/>
                </a:lnTo>
                <a:lnTo>
                  <a:pt x="574" y="418"/>
                </a:lnTo>
                <a:lnTo>
                  <a:pt x="569" y="418"/>
                </a:lnTo>
                <a:lnTo>
                  <a:pt x="565" y="418"/>
                </a:lnTo>
                <a:lnTo>
                  <a:pt x="564" y="417"/>
                </a:lnTo>
                <a:lnTo>
                  <a:pt x="563" y="416"/>
                </a:lnTo>
                <a:lnTo>
                  <a:pt x="563" y="414"/>
                </a:lnTo>
                <a:lnTo>
                  <a:pt x="571" y="415"/>
                </a:lnTo>
                <a:lnTo>
                  <a:pt x="578" y="415"/>
                </a:lnTo>
                <a:lnTo>
                  <a:pt x="586" y="414"/>
                </a:lnTo>
                <a:lnTo>
                  <a:pt x="594" y="413"/>
                </a:lnTo>
                <a:lnTo>
                  <a:pt x="601" y="411"/>
                </a:lnTo>
                <a:lnTo>
                  <a:pt x="609" y="410"/>
                </a:lnTo>
                <a:lnTo>
                  <a:pt x="617" y="409"/>
                </a:lnTo>
                <a:lnTo>
                  <a:pt x="625" y="410"/>
                </a:lnTo>
                <a:lnTo>
                  <a:pt x="620" y="406"/>
                </a:lnTo>
                <a:lnTo>
                  <a:pt x="618" y="401"/>
                </a:lnTo>
                <a:lnTo>
                  <a:pt x="638" y="401"/>
                </a:lnTo>
                <a:lnTo>
                  <a:pt x="660" y="401"/>
                </a:lnTo>
                <a:lnTo>
                  <a:pt x="681" y="401"/>
                </a:lnTo>
                <a:lnTo>
                  <a:pt x="703" y="401"/>
                </a:lnTo>
                <a:lnTo>
                  <a:pt x="708" y="400"/>
                </a:lnTo>
                <a:lnTo>
                  <a:pt x="710" y="399"/>
                </a:lnTo>
                <a:lnTo>
                  <a:pt x="710" y="398"/>
                </a:lnTo>
                <a:lnTo>
                  <a:pt x="710" y="395"/>
                </a:lnTo>
                <a:lnTo>
                  <a:pt x="710" y="393"/>
                </a:lnTo>
                <a:lnTo>
                  <a:pt x="710" y="391"/>
                </a:lnTo>
                <a:lnTo>
                  <a:pt x="710" y="389"/>
                </a:lnTo>
                <a:lnTo>
                  <a:pt x="712" y="386"/>
                </a:lnTo>
                <a:lnTo>
                  <a:pt x="716" y="384"/>
                </a:lnTo>
                <a:lnTo>
                  <a:pt x="720" y="384"/>
                </a:lnTo>
                <a:lnTo>
                  <a:pt x="730" y="384"/>
                </a:lnTo>
                <a:lnTo>
                  <a:pt x="742" y="384"/>
                </a:lnTo>
                <a:lnTo>
                  <a:pt x="714" y="378"/>
                </a:lnTo>
                <a:lnTo>
                  <a:pt x="686" y="374"/>
                </a:lnTo>
                <a:lnTo>
                  <a:pt x="659" y="369"/>
                </a:lnTo>
                <a:lnTo>
                  <a:pt x="630" y="367"/>
                </a:lnTo>
                <a:lnTo>
                  <a:pt x="603" y="365"/>
                </a:lnTo>
                <a:lnTo>
                  <a:pt x="574" y="363"/>
                </a:lnTo>
                <a:lnTo>
                  <a:pt x="547" y="360"/>
                </a:lnTo>
                <a:lnTo>
                  <a:pt x="519" y="358"/>
                </a:lnTo>
                <a:lnTo>
                  <a:pt x="520" y="355"/>
                </a:lnTo>
                <a:lnTo>
                  <a:pt x="522" y="353"/>
                </a:lnTo>
                <a:lnTo>
                  <a:pt x="526" y="352"/>
                </a:lnTo>
                <a:lnTo>
                  <a:pt x="529" y="352"/>
                </a:lnTo>
                <a:lnTo>
                  <a:pt x="537" y="352"/>
                </a:lnTo>
                <a:lnTo>
                  <a:pt x="543" y="353"/>
                </a:lnTo>
                <a:lnTo>
                  <a:pt x="553" y="355"/>
                </a:lnTo>
                <a:lnTo>
                  <a:pt x="562" y="355"/>
                </a:lnTo>
                <a:lnTo>
                  <a:pt x="572" y="356"/>
                </a:lnTo>
                <a:lnTo>
                  <a:pt x="581" y="356"/>
                </a:lnTo>
                <a:lnTo>
                  <a:pt x="601" y="353"/>
                </a:lnTo>
                <a:lnTo>
                  <a:pt x="620" y="351"/>
                </a:lnTo>
                <a:lnTo>
                  <a:pt x="629" y="350"/>
                </a:lnTo>
                <a:lnTo>
                  <a:pt x="639" y="349"/>
                </a:lnTo>
                <a:lnTo>
                  <a:pt x="648" y="349"/>
                </a:lnTo>
                <a:lnTo>
                  <a:pt x="658" y="350"/>
                </a:lnTo>
                <a:lnTo>
                  <a:pt x="666" y="351"/>
                </a:lnTo>
                <a:lnTo>
                  <a:pt x="674" y="351"/>
                </a:lnTo>
                <a:lnTo>
                  <a:pt x="678" y="349"/>
                </a:lnTo>
                <a:lnTo>
                  <a:pt x="683" y="344"/>
                </a:lnTo>
                <a:lnTo>
                  <a:pt x="687" y="342"/>
                </a:lnTo>
                <a:lnTo>
                  <a:pt x="694" y="342"/>
                </a:lnTo>
                <a:lnTo>
                  <a:pt x="700" y="343"/>
                </a:lnTo>
                <a:lnTo>
                  <a:pt x="705" y="343"/>
                </a:lnTo>
                <a:lnTo>
                  <a:pt x="714" y="343"/>
                </a:lnTo>
                <a:lnTo>
                  <a:pt x="724" y="342"/>
                </a:lnTo>
                <a:lnTo>
                  <a:pt x="733" y="340"/>
                </a:lnTo>
                <a:lnTo>
                  <a:pt x="741" y="337"/>
                </a:lnTo>
                <a:lnTo>
                  <a:pt x="749" y="335"/>
                </a:lnTo>
                <a:lnTo>
                  <a:pt x="755" y="333"/>
                </a:lnTo>
                <a:lnTo>
                  <a:pt x="759" y="333"/>
                </a:lnTo>
                <a:lnTo>
                  <a:pt x="762" y="334"/>
                </a:lnTo>
                <a:lnTo>
                  <a:pt x="766" y="335"/>
                </a:lnTo>
                <a:lnTo>
                  <a:pt x="769" y="337"/>
                </a:lnTo>
                <a:lnTo>
                  <a:pt x="770" y="332"/>
                </a:lnTo>
                <a:lnTo>
                  <a:pt x="771" y="325"/>
                </a:lnTo>
                <a:lnTo>
                  <a:pt x="774" y="328"/>
                </a:lnTo>
                <a:lnTo>
                  <a:pt x="776" y="331"/>
                </a:lnTo>
                <a:lnTo>
                  <a:pt x="779" y="332"/>
                </a:lnTo>
                <a:lnTo>
                  <a:pt x="783" y="334"/>
                </a:lnTo>
                <a:lnTo>
                  <a:pt x="790" y="335"/>
                </a:lnTo>
                <a:lnTo>
                  <a:pt x="798" y="336"/>
                </a:lnTo>
                <a:lnTo>
                  <a:pt x="815" y="335"/>
                </a:lnTo>
                <a:lnTo>
                  <a:pt x="829" y="334"/>
                </a:lnTo>
                <a:lnTo>
                  <a:pt x="849" y="335"/>
                </a:lnTo>
                <a:lnTo>
                  <a:pt x="868" y="336"/>
                </a:lnTo>
                <a:lnTo>
                  <a:pt x="887" y="337"/>
                </a:lnTo>
                <a:lnTo>
                  <a:pt x="908" y="339"/>
                </a:lnTo>
                <a:lnTo>
                  <a:pt x="926" y="341"/>
                </a:lnTo>
                <a:lnTo>
                  <a:pt x="946" y="342"/>
                </a:lnTo>
                <a:lnTo>
                  <a:pt x="965" y="343"/>
                </a:lnTo>
                <a:lnTo>
                  <a:pt x="983" y="343"/>
                </a:lnTo>
                <a:lnTo>
                  <a:pt x="993" y="344"/>
                </a:lnTo>
                <a:lnTo>
                  <a:pt x="1002" y="344"/>
                </a:lnTo>
                <a:lnTo>
                  <a:pt x="1012" y="343"/>
                </a:lnTo>
                <a:lnTo>
                  <a:pt x="1021" y="343"/>
                </a:lnTo>
                <a:lnTo>
                  <a:pt x="1030" y="341"/>
                </a:lnTo>
                <a:lnTo>
                  <a:pt x="1040" y="339"/>
                </a:lnTo>
                <a:lnTo>
                  <a:pt x="1049" y="336"/>
                </a:lnTo>
                <a:lnTo>
                  <a:pt x="1058" y="333"/>
                </a:lnTo>
                <a:lnTo>
                  <a:pt x="1042" y="332"/>
                </a:lnTo>
                <a:lnTo>
                  <a:pt x="1026" y="328"/>
                </a:lnTo>
                <a:lnTo>
                  <a:pt x="1030" y="326"/>
                </a:lnTo>
                <a:lnTo>
                  <a:pt x="1034" y="325"/>
                </a:lnTo>
                <a:lnTo>
                  <a:pt x="1035" y="325"/>
                </a:lnTo>
                <a:lnTo>
                  <a:pt x="1034" y="325"/>
                </a:lnTo>
                <a:close/>
                <a:moveTo>
                  <a:pt x="83" y="375"/>
                </a:moveTo>
                <a:lnTo>
                  <a:pt x="78" y="376"/>
                </a:lnTo>
                <a:lnTo>
                  <a:pt x="74" y="377"/>
                </a:lnTo>
                <a:lnTo>
                  <a:pt x="73" y="380"/>
                </a:lnTo>
                <a:lnTo>
                  <a:pt x="73" y="382"/>
                </a:lnTo>
                <a:lnTo>
                  <a:pt x="75" y="382"/>
                </a:lnTo>
                <a:lnTo>
                  <a:pt x="77" y="383"/>
                </a:lnTo>
                <a:lnTo>
                  <a:pt x="82" y="382"/>
                </a:lnTo>
                <a:lnTo>
                  <a:pt x="85" y="381"/>
                </a:lnTo>
                <a:lnTo>
                  <a:pt x="87" y="378"/>
                </a:lnTo>
                <a:lnTo>
                  <a:pt x="87" y="376"/>
                </a:lnTo>
                <a:lnTo>
                  <a:pt x="85" y="375"/>
                </a:lnTo>
                <a:lnTo>
                  <a:pt x="83" y="375"/>
                </a:lnTo>
                <a:lnTo>
                  <a:pt x="82" y="375"/>
                </a:lnTo>
                <a:lnTo>
                  <a:pt x="83" y="375"/>
                </a:lnTo>
                <a:close/>
                <a:moveTo>
                  <a:pt x="408" y="388"/>
                </a:moveTo>
                <a:lnTo>
                  <a:pt x="405" y="389"/>
                </a:lnTo>
                <a:lnTo>
                  <a:pt x="405" y="391"/>
                </a:lnTo>
                <a:lnTo>
                  <a:pt x="405" y="392"/>
                </a:lnTo>
                <a:lnTo>
                  <a:pt x="408" y="393"/>
                </a:lnTo>
                <a:lnTo>
                  <a:pt x="409" y="393"/>
                </a:lnTo>
                <a:lnTo>
                  <a:pt x="412" y="392"/>
                </a:lnTo>
                <a:lnTo>
                  <a:pt x="412" y="392"/>
                </a:lnTo>
                <a:lnTo>
                  <a:pt x="412" y="391"/>
                </a:lnTo>
                <a:lnTo>
                  <a:pt x="411" y="389"/>
                </a:lnTo>
                <a:lnTo>
                  <a:pt x="408" y="388"/>
                </a:lnTo>
                <a:lnTo>
                  <a:pt x="408" y="388"/>
                </a:lnTo>
                <a:lnTo>
                  <a:pt x="408" y="388"/>
                </a:lnTo>
                <a:close/>
                <a:moveTo>
                  <a:pt x="994" y="434"/>
                </a:moveTo>
                <a:lnTo>
                  <a:pt x="993" y="434"/>
                </a:lnTo>
                <a:lnTo>
                  <a:pt x="991" y="435"/>
                </a:lnTo>
                <a:lnTo>
                  <a:pt x="986" y="435"/>
                </a:lnTo>
                <a:lnTo>
                  <a:pt x="982" y="435"/>
                </a:lnTo>
                <a:lnTo>
                  <a:pt x="977" y="434"/>
                </a:lnTo>
                <a:lnTo>
                  <a:pt x="974" y="433"/>
                </a:lnTo>
                <a:lnTo>
                  <a:pt x="972" y="431"/>
                </a:lnTo>
                <a:lnTo>
                  <a:pt x="971" y="430"/>
                </a:lnTo>
                <a:lnTo>
                  <a:pt x="969" y="427"/>
                </a:lnTo>
                <a:lnTo>
                  <a:pt x="968" y="427"/>
                </a:lnTo>
                <a:lnTo>
                  <a:pt x="968" y="427"/>
                </a:lnTo>
                <a:lnTo>
                  <a:pt x="967" y="428"/>
                </a:lnTo>
                <a:lnTo>
                  <a:pt x="964" y="427"/>
                </a:lnTo>
                <a:lnTo>
                  <a:pt x="960" y="424"/>
                </a:lnTo>
                <a:lnTo>
                  <a:pt x="964" y="423"/>
                </a:lnTo>
                <a:lnTo>
                  <a:pt x="966" y="423"/>
                </a:lnTo>
                <a:lnTo>
                  <a:pt x="967" y="424"/>
                </a:lnTo>
                <a:lnTo>
                  <a:pt x="969" y="426"/>
                </a:lnTo>
                <a:lnTo>
                  <a:pt x="968" y="426"/>
                </a:lnTo>
                <a:lnTo>
                  <a:pt x="968" y="426"/>
                </a:lnTo>
                <a:lnTo>
                  <a:pt x="976" y="426"/>
                </a:lnTo>
                <a:lnTo>
                  <a:pt x="985" y="425"/>
                </a:lnTo>
                <a:lnTo>
                  <a:pt x="986" y="424"/>
                </a:lnTo>
                <a:lnTo>
                  <a:pt x="988" y="423"/>
                </a:lnTo>
                <a:lnTo>
                  <a:pt x="986" y="419"/>
                </a:lnTo>
                <a:lnTo>
                  <a:pt x="986" y="416"/>
                </a:lnTo>
                <a:lnTo>
                  <a:pt x="994" y="415"/>
                </a:lnTo>
                <a:lnTo>
                  <a:pt x="1002" y="415"/>
                </a:lnTo>
                <a:lnTo>
                  <a:pt x="1010" y="419"/>
                </a:lnTo>
                <a:lnTo>
                  <a:pt x="1016" y="424"/>
                </a:lnTo>
                <a:lnTo>
                  <a:pt x="1018" y="425"/>
                </a:lnTo>
                <a:lnTo>
                  <a:pt x="1021" y="426"/>
                </a:lnTo>
                <a:lnTo>
                  <a:pt x="1024" y="427"/>
                </a:lnTo>
                <a:lnTo>
                  <a:pt x="1026" y="426"/>
                </a:lnTo>
                <a:lnTo>
                  <a:pt x="1027" y="425"/>
                </a:lnTo>
                <a:lnTo>
                  <a:pt x="1027" y="422"/>
                </a:lnTo>
                <a:lnTo>
                  <a:pt x="1026" y="420"/>
                </a:lnTo>
                <a:lnTo>
                  <a:pt x="1024" y="419"/>
                </a:lnTo>
                <a:lnTo>
                  <a:pt x="1022" y="419"/>
                </a:lnTo>
                <a:lnTo>
                  <a:pt x="1024" y="419"/>
                </a:lnTo>
                <a:lnTo>
                  <a:pt x="1018" y="417"/>
                </a:lnTo>
                <a:lnTo>
                  <a:pt x="1013" y="414"/>
                </a:lnTo>
                <a:lnTo>
                  <a:pt x="1006" y="410"/>
                </a:lnTo>
                <a:lnTo>
                  <a:pt x="999" y="408"/>
                </a:lnTo>
                <a:lnTo>
                  <a:pt x="990" y="403"/>
                </a:lnTo>
                <a:lnTo>
                  <a:pt x="980" y="400"/>
                </a:lnTo>
                <a:lnTo>
                  <a:pt x="971" y="397"/>
                </a:lnTo>
                <a:lnTo>
                  <a:pt x="960" y="392"/>
                </a:lnTo>
                <a:lnTo>
                  <a:pt x="942" y="386"/>
                </a:lnTo>
                <a:lnTo>
                  <a:pt x="923" y="381"/>
                </a:lnTo>
                <a:lnTo>
                  <a:pt x="903" y="376"/>
                </a:lnTo>
                <a:lnTo>
                  <a:pt x="885" y="372"/>
                </a:lnTo>
                <a:lnTo>
                  <a:pt x="876" y="369"/>
                </a:lnTo>
                <a:lnTo>
                  <a:pt x="866" y="367"/>
                </a:lnTo>
                <a:lnTo>
                  <a:pt x="857" y="366"/>
                </a:lnTo>
                <a:lnTo>
                  <a:pt x="848" y="365"/>
                </a:lnTo>
                <a:lnTo>
                  <a:pt x="839" y="364"/>
                </a:lnTo>
                <a:lnTo>
                  <a:pt x="831" y="363"/>
                </a:lnTo>
                <a:lnTo>
                  <a:pt x="829" y="361"/>
                </a:lnTo>
                <a:lnTo>
                  <a:pt x="827" y="361"/>
                </a:lnTo>
                <a:lnTo>
                  <a:pt x="825" y="363"/>
                </a:lnTo>
                <a:lnTo>
                  <a:pt x="825" y="366"/>
                </a:lnTo>
                <a:lnTo>
                  <a:pt x="826" y="367"/>
                </a:lnTo>
                <a:lnTo>
                  <a:pt x="828" y="368"/>
                </a:lnTo>
                <a:lnTo>
                  <a:pt x="831" y="368"/>
                </a:lnTo>
                <a:lnTo>
                  <a:pt x="833" y="368"/>
                </a:lnTo>
                <a:lnTo>
                  <a:pt x="841" y="368"/>
                </a:lnTo>
                <a:lnTo>
                  <a:pt x="850" y="369"/>
                </a:lnTo>
                <a:lnTo>
                  <a:pt x="864" y="375"/>
                </a:lnTo>
                <a:lnTo>
                  <a:pt x="878" y="381"/>
                </a:lnTo>
                <a:lnTo>
                  <a:pt x="889" y="381"/>
                </a:lnTo>
                <a:lnTo>
                  <a:pt x="898" y="382"/>
                </a:lnTo>
                <a:lnTo>
                  <a:pt x="908" y="384"/>
                </a:lnTo>
                <a:lnTo>
                  <a:pt x="917" y="386"/>
                </a:lnTo>
                <a:lnTo>
                  <a:pt x="927" y="390"/>
                </a:lnTo>
                <a:lnTo>
                  <a:pt x="938" y="393"/>
                </a:lnTo>
                <a:lnTo>
                  <a:pt x="947" y="397"/>
                </a:lnTo>
                <a:lnTo>
                  <a:pt x="956" y="401"/>
                </a:lnTo>
                <a:lnTo>
                  <a:pt x="944" y="401"/>
                </a:lnTo>
                <a:lnTo>
                  <a:pt x="933" y="401"/>
                </a:lnTo>
                <a:lnTo>
                  <a:pt x="928" y="401"/>
                </a:lnTo>
                <a:lnTo>
                  <a:pt x="924" y="401"/>
                </a:lnTo>
                <a:lnTo>
                  <a:pt x="920" y="400"/>
                </a:lnTo>
                <a:lnTo>
                  <a:pt x="917" y="400"/>
                </a:lnTo>
                <a:lnTo>
                  <a:pt x="915" y="402"/>
                </a:lnTo>
                <a:lnTo>
                  <a:pt x="915" y="405"/>
                </a:lnTo>
                <a:lnTo>
                  <a:pt x="916" y="407"/>
                </a:lnTo>
                <a:lnTo>
                  <a:pt x="919" y="407"/>
                </a:lnTo>
                <a:lnTo>
                  <a:pt x="922" y="407"/>
                </a:lnTo>
                <a:lnTo>
                  <a:pt x="925" y="406"/>
                </a:lnTo>
                <a:lnTo>
                  <a:pt x="930" y="406"/>
                </a:lnTo>
                <a:lnTo>
                  <a:pt x="934" y="407"/>
                </a:lnTo>
                <a:lnTo>
                  <a:pt x="932" y="407"/>
                </a:lnTo>
                <a:lnTo>
                  <a:pt x="931" y="407"/>
                </a:lnTo>
                <a:lnTo>
                  <a:pt x="933" y="408"/>
                </a:lnTo>
                <a:lnTo>
                  <a:pt x="936" y="410"/>
                </a:lnTo>
                <a:lnTo>
                  <a:pt x="939" y="411"/>
                </a:lnTo>
                <a:lnTo>
                  <a:pt x="940" y="413"/>
                </a:lnTo>
                <a:lnTo>
                  <a:pt x="940" y="415"/>
                </a:lnTo>
                <a:lnTo>
                  <a:pt x="940" y="416"/>
                </a:lnTo>
                <a:lnTo>
                  <a:pt x="938" y="417"/>
                </a:lnTo>
                <a:lnTo>
                  <a:pt x="935" y="417"/>
                </a:lnTo>
                <a:lnTo>
                  <a:pt x="934" y="418"/>
                </a:lnTo>
                <a:lnTo>
                  <a:pt x="934" y="422"/>
                </a:lnTo>
                <a:lnTo>
                  <a:pt x="934" y="424"/>
                </a:lnTo>
                <a:lnTo>
                  <a:pt x="935" y="426"/>
                </a:lnTo>
                <a:lnTo>
                  <a:pt x="936" y="426"/>
                </a:lnTo>
                <a:lnTo>
                  <a:pt x="940" y="427"/>
                </a:lnTo>
                <a:lnTo>
                  <a:pt x="947" y="431"/>
                </a:lnTo>
                <a:lnTo>
                  <a:pt x="952" y="433"/>
                </a:lnTo>
                <a:lnTo>
                  <a:pt x="966" y="438"/>
                </a:lnTo>
                <a:lnTo>
                  <a:pt x="979" y="440"/>
                </a:lnTo>
                <a:lnTo>
                  <a:pt x="984" y="442"/>
                </a:lnTo>
                <a:lnTo>
                  <a:pt x="990" y="444"/>
                </a:lnTo>
                <a:lnTo>
                  <a:pt x="994" y="447"/>
                </a:lnTo>
                <a:lnTo>
                  <a:pt x="999" y="450"/>
                </a:lnTo>
                <a:lnTo>
                  <a:pt x="1002" y="455"/>
                </a:lnTo>
                <a:lnTo>
                  <a:pt x="1006" y="458"/>
                </a:lnTo>
                <a:lnTo>
                  <a:pt x="1007" y="458"/>
                </a:lnTo>
                <a:lnTo>
                  <a:pt x="1009" y="459"/>
                </a:lnTo>
                <a:lnTo>
                  <a:pt x="1012" y="458"/>
                </a:lnTo>
                <a:lnTo>
                  <a:pt x="1014" y="457"/>
                </a:lnTo>
                <a:lnTo>
                  <a:pt x="1016" y="456"/>
                </a:lnTo>
                <a:lnTo>
                  <a:pt x="1017" y="455"/>
                </a:lnTo>
                <a:lnTo>
                  <a:pt x="1018" y="452"/>
                </a:lnTo>
                <a:lnTo>
                  <a:pt x="1018" y="451"/>
                </a:lnTo>
                <a:lnTo>
                  <a:pt x="1016" y="448"/>
                </a:lnTo>
                <a:lnTo>
                  <a:pt x="1013" y="444"/>
                </a:lnTo>
                <a:lnTo>
                  <a:pt x="1009" y="441"/>
                </a:lnTo>
                <a:lnTo>
                  <a:pt x="1005" y="438"/>
                </a:lnTo>
                <a:lnTo>
                  <a:pt x="1000" y="435"/>
                </a:lnTo>
                <a:lnTo>
                  <a:pt x="994" y="434"/>
                </a:lnTo>
                <a:close/>
                <a:moveTo>
                  <a:pt x="991" y="435"/>
                </a:moveTo>
                <a:lnTo>
                  <a:pt x="992" y="434"/>
                </a:lnTo>
                <a:lnTo>
                  <a:pt x="994" y="434"/>
                </a:lnTo>
                <a:lnTo>
                  <a:pt x="994" y="438"/>
                </a:lnTo>
                <a:lnTo>
                  <a:pt x="993" y="439"/>
                </a:lnTo>
                <a:lnTo>
                  <a:pt x="992" y="439"/>
                </a:lnTo>
                <a:lnTo>
                  <a:pt x="991" y="439"/>
                </a:lnTo>
                <a:lnTo>
                  <a:pt x="990" y="438"/>
                </a:lnTo>
                <a:lnTo>
                  <a:pt x="990" y="438"/>
                </a:lnTo>
                <a:lnTo>
                  <a:pt x="990" y="436"/>
                </a:lnTo>
                <a:lnTo>
                  <a:pt x="991" y="435"/>
                </a:lnTo>
                <a:close/>
                <a:moveTo>
                  <a:pt x="994" y="434"/>
                </a:moveTo>
                <a:lnTo>
                  <a:pt x="994" y="434"/>
                </a:lnTo>
                <a:lnTo>
                  <a:pt x="994" y="434"/>
                </a:lnTo>
                <a:close/>
                <a:moveTo>
                  <a:pt x="547" y="469"/>
                </a:moveTo>
                <a:lnTo>
                  <a:pt x="540" y="468"/>
                </a:lnTo>
                <a:lnTo>
                  <a:pt x="535" y="467"/>
                </a:lnTo>
                <a:lnTo>
                  <a:pt x="529" y="467"/>
                </a:lnTo>
                <a:lnTo>
                  <a:pt x="523" y="469"/>
                </a:lnTo>
                <a:lnTo>
                  <a:pt x="529" y="472"/>
                </a:lnTo>
                <a:lnTo>
                  <a:pt x="535" y="473"/>
                </a:lnTo>
                <a:lnTo>
                  <a:pt x="538" y="474"/>
                </a:lnTo>
                <a:lnTo>
                  <a:pt x="540" y="473"/>
                </a:lnTo>
                <a:lnTo>
                  <a:pt x="544" y="472"/>
                </a:lnTo>
                <a:lnTo>
                  <a:pt x="547" y="469"/>
                </a:lnTo>
                <a:close/>
                <a:moveTo>
                  <a:pt x="248" y="459"/>
                </a:moveTo>
                <a:lnTo>
                  <a:pt x="243" y="459"/>
                </a:lnTo>
                <a:lnTo>
                  <a:pt x="241" y="460"/>
                </a:lnTo>
                <a:lnTo>
                  <a:pt x="244" y="465"/>
                </a:lnTo>
                <a:lnTo>
                  <a:pt x="249" y="467"/>
                </a:lnTo>
                <a:lnTo>
                  <a:pt x="252" y="468"/>
                </a:lnTo>
                <a:lnTo>
                  <a:pt x="255" y="468"/>
                </a:lnTo>
                <a:lnTo>
                  <a:pt x="258" y="468"/>
                </a:lnTo>
                <a:lnTo>
                  <a:pt x="260" y="467"/>
                </a:lnTo>
                <a:lnTo>
                  <a:pt x="263" y="465"/>
                </a:lnTo>
                <a:lnTo>
                  <a:pt x="263" y="464"/>
                </a:lnTo>
                <a:lnTo>
                  <a:pt x="263" y="461"/>
                </a:lnTo>
                <a:lnTo>
                  <a:pt x="260" y="460"/>
                </a:lnTo>
                <a:lnTo>
                  <a:pt x="255" y="458"/>
                </a:lnTo>
                <a:lnTo>
                  <a:pt x="248" y="459"/>
                </a:lnTo>
                <a:lnTo>
                  <a:pt x="249" y="459"/>
                </a:lnTo>
                <a:lnTo>
                  <a:pt x="248" y="459"/>
                </a:lnTo>
                <a:close/>
                <a:moveTo>
                  <a:pt x="960" y="424"/>
                </a:moveTo>
                <a:lnTo>
                  <a:pt x="955" y="425"/>
                </a:lnTo>
                <a:lnTo>
                  <a:pt x="948" y="424"/>
                </a:lnTo>
                <a:lnTo>
                  <a:pt x="944" y="423"/>
                </a:lnTo>
                <a:lnTo>
                  <a:pt x="942" y="422"/>
                </a:lnTo>
                <a:lnTo>
                  <a:pt x="941" y="419"/>
                </a:lnTo>
                <a:lnTo>
                  <a:pt x="940" y="416"/>
                </a:lnTo>
                <a:lnTo>
                  <a:pt x="949" y="415"/>
                </a:lnTo>
                <a:lnTo>
                  <a:pt x="958" y="415"/>
                </a:lnTo>
                <a:lnTo>
                  <a:pt x="967" y="415"/>
                </a:lnTo>
                <a:lnTo>
                  <a:pt x="976" y="415"/>
                </a:lnTo>
                <a:lnTo>
                  <a:pt x="972" y="418"/>
                </a:lnTo>
                <a:lnTo>
                  <a:pt x="967" y="418"/>
                </a:lnTo>
                <a:lnTo>
                  <a:pt x="965" y="419"/>
                </a:lnTo>
                <a:lnTo>
                  <a:pt x="963" y="419"/>
                </a:lnTo>
                <a:lnTo>
                  <a:pt x="961" y="422"/>
                </a:lnTo>
                <a:lnTo>
                  <a:pt x="960" y="424"/>
                </a:lnTo>
                <a:close/>
                <a:moveTo>
                  <a:pt x="379" y="443"/>
                </a:moveTo>
                <a:lnTo>
                  <a:pt x="375" y="441"/>
                </a:lnTo>
                <a:lnTo>
                  <a:pt x="372" y="440"/>
                </a:lnTo>
                <a:lnTo>
                  <a:pt x="371" y="439"/>
                </a:lnTo>
                <a:lnTo>
                  <a:pt x="370" y="438"/>
                </a:lnTo>
                <a:lnTo>
                  <a:pt x="370" y="435"/>
                </a:lnTo>
                <a:lnTo>
                  <a:pt x="372" y="433"/>
                </a:lnTo>
                <a:lnTo>
                  <a:pt x="378" y="434"/>
                </a:lnTo>
                <a:lnTo>
                  <a:pt x="387" y="434"/>
                </a:lnTo>
                <a:lnTo>
                  <a:pt x="392" y="435"/>
                </a:lnTo>
                <a:lnTo>
                  <a:pt x="398" y="436"/>
                </a:lnTo>
                <a:lnTo>
                  <a:pt x="403" y="439"/>
                </a:lnTo>
                <a:lnTo>
                  <a:pt x="408" y="442"/>
                </a:lnTo>
                <a:lnTo>
                  <a:pt x="394" y="442"/>
                </a:lnTo>
                <a:lnTo>
                  <a:pt x="379" y="443"/>
                </a:lnTo>
                <a:lnTo>
                  <a:pt x="381" y="442"/>
                </a:lnTo>
                <a:lnTo>
                  <a:pt x="379" y="443"/>
                </a:lnTo>
                <a:close/>
                <a:moveTo>
                  <a:pt x="878" y="559"/>
                </a:moveTo>
                <a:lnTo>
                  <a:pt x="878" y="556"/>
                </a:lnTo>
                <a:lnTo>
                  <a:pt x="881" y="555"/>
                </a:lnTo>
                <a:lnTo>
                  <a:pt x="883" y="555"/>
                </a:lnTo>
                <a:lnTo>
                  <a:pt x="885" y="555"/>
                </a:lnTo>
                <a:lnTo>
                  <a:pt x="887" y="555"/>
                </a:lnTo>
                <a:lnTo>
                  <a:pt x="890" y="555"/>
                </a:lnTo>
                <a:lnTo>
                  <a:pt x="892" y="555"/>
                </a:lnTo>
                <a:lnTo>
                  <a:pt x="893" y="552"/>
                </a:lnTo>
                <a:lnTo>
                  <a:pt x="894" y="556"/>
                </a:lnTo>
                <a:lnTo>
                  <a:pt x="894" y="559"/>
                </a:lnTo>
                <a:lnTo>
                  <a:pt x="894" y="563"/>
                </a:lnTo>
                <a:lnTo>
                  <a:pt x="893" y="566"/>
                </a:lnTo>
                <a:lnTo>
                  <a:pt x="892" y="567"/>
                </a:lnTo>
                <a:lnTo>
                  <a:pt x="892" y="567"/>
                </a:lnTo>
                <a:lnTo>
                  <a:pt x="891" y="567"/>
                </a:lnTo>
                <a:lnTo>
                  <a:pt x="889" y="567"/>
                </a:lnTo>
                <a:lnTo>
                  <a:pt x="885" y="567"/>
                </a:lnTo>
                <a:lnTo>
                  <a:pt x="881" y="566"/>
                </a:lnTo>
                <a:lnTo>
                  <a:pt x="880" y="565"/>
                </a:lnTo>
                <a:lnTo>
                  <a:pt x="878" y="564"/>
                </a:lnTo>
                <a:lnTo>
                  <a:pt x="878" y="561"/>
                </a:lnTo>
                <a:lnTo>
                  <a:pt x="878" y="559"/>
                </a:lnTo>
                <a:lnTo>
                  <a:pt x="878" y="558"/>
                </a:lnTo>
                <a:lnTo>
                  <a:pt x="878" y="559"/>
                </a:lnTo>
                <a:close/>
                <a:moveTo>
                  <a:pt x="786" y="515"/>
                </a:moveTo>
                <a:lnTo>
                  <a:pt x="784" y="517"/>
                </a:lnTo>
                <a:lnTo>
                  <a:pt x="782" y="518"/>
                </a:lnTo>
                <a:lnTo>
                  <a:pt x="779" y="517"/>
                </a:lnTo>
                <a:lnTo>
                  <a:pt x="776" y="516"/>
                </a:lnTo>
                <a:lnTo>
                  <a:pt x="771" y="515"/>
                </a:lnTo>
                <a:lnTo>
                  <a:pt x="768" y="515"/>
                </a:lnTo>
                <a:lnTo>
                  <a:pt x="765" y="515"/>
                </a:lnTo>
                <a:lnTo>
                  <a:pt x="760" y="515"/>
                </a:lnTo>
                <a:lnTo>
                  <a:pt x="751" y="516"/>
                </a:lnTo>
                <a:lnTo>
                  <a:pt x="742" y="516"/>
                </a:lnTo>
                <a:lnTo>
                  <a:pt x="734" y="515"/>
                </a:lnTo>
                <a:lnTo>
                  <a:pt x="726" y="514"/>
                </a:lnTo>
                <a:lnTo>
                  <a:pt x="709" y="510"/>
                </a:lnTo>
                <a:lnTo>
                  <a:pt x="693" y="506"/>
                </a:lnTo>
                <a:lnTo>
                  <a:pt x="691" y="506"/>
                </a:lnTo>
                <a:lnTo>
                  <a:pt x="688" y="506"/>
                </a:lnTo>
                <a:lnTo>
                  <a:pt x="686" y="505"/>
                </a:lnTo>
                <a:lnTo>
                  <a:pt x="686" y="502"/>
                </a:lnTo>
                <a:lnTo>
                  <a:pt x="688" y="500"/>
                </a:lnTo>
                <a:lnTo>
                  <a:pt x="691" y="499"/>
                </a:lnTo>
                <a:lnTo>
                  <a:pt x="688" y="498"/>
                </a:lnTo>
                <a:lnTo>
                  <a:pt x="684" y="498"/>
                </a:lnTo>
                <a:lnTo>
                  <a:pt x="683" y="498"/>
                </a:lnTo>
                <a:lnTo>
                  <a:pt x="680" y="498"/>
                </a:lnTo>
                <a:lnTo>
                  <a:pt x="679" y="497"/>
                </a:lnTo>
                <a:lnTo>
                  <a:pt x="679" y="494"/>
                </a:lnTo>
                <a:lnTo>
                  <a:pt x="689" y="494"/>
                </a:lnTo>
                <a:lnTo>
                  <a:pt x="700" y="496"/>
                </a:lnTo>
                <a:lnTo>
                  <a:pt x="717" y="498"/>
                </a:lnTo>
                <a:lnTo>
                  <a:pt x="733" y="500"/>
                </a:lnTo>
                <a:lnTo>
                  <a:pt x="750" y="503"/>
                </a:lnTo>
                <a:lnTo>
                  <a:pt x="766" y="508"/>
                </a:lnTo>
                <a:lnTo>
                  <a:pt x="776" y="511"/>
                </a:lnTo>
                <a:lnTo>
                  <a:pt x="786" y="515"/>
                </a:lnTo>
                <a:lnTo>
                  <a:pt x="780" y="514"/>
                </a:lnTo>
                <a:lnTo>
                  <a:pt x="786" y="515"/>
                </a:lnTo>
                <a:close/>
                <a:moveTo>
                  <a:pt x="601" y="482"/>
                </a:moveTo>
                <a:lnTo>
                  <a:pt x="602" y="482"/>
                </a:lnTo>
                <a:lnTo>
                  <a:pt x="601" y="482"/>
                </a:lnTo>
                <a:lnTo>
                  <a:pt x="600" y="480"/>
                </a:lnTo>
                <a:lnTo>
                  <a:pt x="597" y="477"/>
                </a:lnTo>
                <a:lnTo>
                  <a:pt x="600" y="480"/>
                </a:lnTo>
                <a:lnTo>
                  <a:pt x="601" y="482"/>
                </a:lnTo>
                <a:lnTo>
                  <a:pt x="601" y="481"/>
                </a:lnTo>
                <a:lnTo>
                  <a:pt x="601" y="482"/>
                </a:lnTo>
                <a:close/>
                <a:moveTo>
                  <a:pt x="595" y="398"/>
                </a:moveTo>
                <a:lnTo>
                  <a:pt x="603" y="398"/>
                </a:lnTo>
                <a:lnTo>
                  <a:pt x="611" y="399"/>
                </a:lnTo>
                <a:lnTo>
                  <a:pt x="609" y="401"/>
                </a:lnTo>
                <a:lnTo>
                  <a:pt x="605" y="402"/>
                </a:lnTo>
                <a:lnTo>
                  <a:pt x="602" y="401"/>
                </a:lnTo>
                <a:lnTo>
                  <a:pt x="598" y="401"/>
                </a:lnTo>
                <a:lnTo>
                  <a:pt x="596" y="401"/>
                </a:lnTo>
                <a:lnTo>
                  <a:pt x="593" y="401"/>
                </a:lnTo>
                <a:lnTo>
                  <a:pt x="593" y="399"/>
                </a:lnTo>
                <a:lnTo>
                  <a:pt x="593" y="398"/>
                </a:lnTo>
                <a:lnTo>
                  <a:pt x="594" y="398"/>
                </a:lnTo>
                <a:lnTo>
                  <a:pt x="595" y="398"/>
                </a:lnTo>
                <a:lnTo>
                  <a:pt x="596" y="397"/>
                </a:lnTo>
                <a:lnTo>
                  <a:pt x="595" y="398"/>
                </a:lnTo>
                <a:close/>
                <a:moveTo>
                  <a:pt x="366" y="224"/>
                </a:moveTo>
                <a:lnTo>
                  <a:pt x="373" y="225"/>
                </a:lnTo>
                <a:lnTo>
                  <a:pt x="380" y="225"/>
                </a:lnTo>
                <a:lnTo>
                  <a:pt x="383" y="225"/>
                </a:lnTo>
                <a:lnTo>
                  <a:pt x="387" y="225"/>
                </a:lnTo>
                <a:lnTo>
                  <a:pt x="389" y="223"/>
                </a:lnTo>
                <a:lnTo>
                  <a:pt x="390" y="222"/>
                </a:lnTo>
                <a:lnTo>
                  <a:pt x="390" y="223"/>
                </a:lnTo>
                <a:lnTo>
                  <a:pt x="391" y="225"/>
                </a:lnTo>
                <a:lnTo>
                  <a:pt x="394" y="226"/>
                </a:lnTo>
                <a:lnTo>
                  <a:pt x="396" y="227"/>
                </a:lnTo>
                <a:lnTo>
                  <a:pt x="392" y="231"/>
                </a:lnTo>
                <a:lnTo>
                  <a:pt x="389" y="233"/>
                </a:lnTo>
                <a:lnTo>
                  <a:pt x="383" y="235"/>
                </a:lnTo>
                <a:lnTo>
                  <a:pt x="379" y="235"/>
                </a:lnTo>
                <a:lnTo>
                  <a:pt x="367" y="235"/>
                </a:lnTo>
                <a:lnTo>
                  <a:pt x="358" y="235"/>
                </a:lnTo>
                <a:lnTo>
                  <a:pt x="345" y="235"/>
                </a:lnTo>
                <a:lnTo>
                  <a:pt x="330" y="236"/>
                </a:lnTo>
                <a:lnTo>
                  <a:pt x="323" y="236"/>
                </a:lnTo>
                <a:lnTo>
                  <a:pt x="316" y="237"/>
                </a:lnTo>
                <a:lnTo>
                  <a:pt x="313" y="239"/>
                </a:lnTo>
                <a:lnTo>
                  <a:pt x="309" y="240"/>
                </a:lnTo>
                <a:lnTo>
                  <a:pt x="307" y="240"/>
                </a:lnTo>
                <a:lnTo>
                  <a:pt x="305" y="237"/>
                </a:lnTo>
                <a:lnTo>
                  <a:pt x="320" y="232"/>
                </a:lnTo>
                <a:lnTo>
                  <a:pt x="334" y="227"/>
                </a:lnTo>
                <a:lnTo>
                  <a:pt x="350" y="225"/>
                </a:lnTo>
                <a:lnTo>
                  <a:pt x="366" y="224"/>
                </a:lnTo>
                <a:lnTo>
                  <a:pt x="366" y="224"/>
                </a:lnTo>
                <a:lnTo>
                  <a:pt x="361" y="225"/>
                </a:lnTo>
                <a:lnTo>
                  <a:pt x="358" y="225"/>
                </a:lnTo>
                <a:lnTo>
                  <a:pt x="366" y="224"/>
                </a:lnTo>
                <a:close/>
                <a:moveTo>
                  <a:pt x="310" y="365"/>
                </a:moveTo>
                <a:lnTo>
                  <a:pt x="321" y="366"/>
                </a:lnTo>
                <a:lnTo>
                  <a:pt x="330" y="368"/>
                </a:lnTo>
                <a:lnTo>
                  <a:pt x="340" y="367"/>
                </a:lnTo>
                <a:lnTo>
                  <a:pt x="349" y="366"/>
                </a:lnTo>
                <a:lnTo>
                  <a:pt x="362" y="366"/>
                </a:lnTo>
                <a:lnTo>
                  <a:pt x="373" y="365"/>
                </a:lnTo>
                <a:lnTo>
                  <a:pt x="386" y="364"/>
                </a:lnTo>
                <a:lnTo>
                  <a:pt x="397" y="363"/>
                </a:lnTo>
                <a:lnTo>
                  <a:pt x="408" y="364"/>
                </a:lnTo>
                <a:lnTo>
                  <a:pt x="419" y="365"/>
                </a:lnTo>
                <a:lnTo>
                  <a:pt x="431" y="363"/>
                </a:lnTo>
                <a:lnTo>
                  <a:pt x="444" y="361"/>
                </a:lnTo>
                <a:lnTo>
                  <a:pt x="456" y="364"/>
                </a:lnTo>
                <a:lnTo>
                  <a:pt x="469" y="365"/>
                </a:lnTo>
                <a:lnTo>
                  <a:pt x="474" y="367"/>
                </a:lnTo>
                <a:lnTo>
                  <a:pt x="480" y="368"/>
                </a:lnTo>
                <a:lnTo>
                  <a:pt x="485" y="368"/>
                </a:lnTo>
                <a:lnTo>
                  <a:pt x="486" y="370"/>
                </a:lnTo>
                <a:lnTo>
                  <a:pt x="487" y="373"/>
                </a:lnTo>
                <a:lnTo>
                  <a:pt x="487" y="376"/>
                </a:lnTo>
                <a:lnTo>
                  <a:pt x="469" y="375"/>
                </a:lnTo>
                <a:lnTo>
                  <a:pt x="452" y="375"/>
                </a:lnTo>
                <a:lnTo>
                  <a:pt x="435" y="375"/>
                </a:lnTo>
                <a:lnTo>
                  <a:pt x="417" y="375"/>
                </a:lnTo>
                <a:lnTo>
                  <a:pt x="408" y="374"/>
                </a:lnTo>
                <a:lnTo>
                  <a:pt x="400" y="373"/>
                </a:lnTo>
                <a:lnTo>
                  <a:pt x="391" y="372"/>
                </a:lnTo>
                <a:lnTo>
                  <a:pt x="382" y="372"/>
                </a:lnTo>
                <a:lnTo>
                  <a:pt x="366" y="373"/>
                </a:lnTo>
                <a:lnTo>
                  <a:pt x="349" y="373"/>
                </a:lnTo>
                <a:lnTo>
                  <a:pt x="332" y="373"/>
                </a:lnTo>
                <a:lnTo>
                  <a:pt x="316" y="374"/>
                </a:lnTo>
                <a:lnTo>
                  <a:pt x="300" y="376"/>
                </a:lnTo>
                <a:lnTo>
                  <a:pt x="284" y="378"/>
                </a:lnTo>
                <a:lnTo>
                  <a:pt x="267" y="382"/>
                </a:lnTo>
                <a:lnTo>
                  <a:pt x="251" y="384"/>
                </a:lnTo>
                <a:lnTo>
                  <a:pt x="242" y="384"/>
                </a:lnTo>
                <a:lnTo>
                  <a:pt x="234" y="384"/>
                </a:lnTo>
                <a:lnTo>
                  <a:pt x="226" y="383"/>
                </a:lnTo>
                <a:lnTo>
                  <a:pt x="217" y="382"/>
                </a:lnTo>
                <a:lnTo>
                  <a:pt x="241" y="377"/>
                </a:lnTo>
                <a:lnTo>
                  <a:pt x="264" y="373"/>
                </a:lnTo>
                <a:lnTo>
                  <a:pt x="288" y="369"/>
                </a:lnTo>
                <a:lnTo>
                  <a:pt x="310" y="365"/>
                </a:lnTo>
                <a:lnTo>
                  <a:pt x="310" y="365"/>
                </a:lnTo>
                <a:lnTo>
                  <a:pt x="302" y="367"/>
                </a:lnTo>
                <a:lnTo>
                  <a:pt x="299" y="367"/>
                </a:lnTo>
                <a:lnTo>
                  <a:pt x="310" y="365"/>
                </a:lnTo>
                <a:close/>
                <a:moveTo>
                  <a:pt x="120" y="392"/>
                </a:moveTo>
                <a:lnTo>
                  <a:pt x="116" y="391"/>
                </a:lnTo>
                <a:lnTo>
                  <a:pt x="111" y="391"/>
                </a:lnTo>
                <a:lnTo>
                  <a:pt x="109" y="390"/>
                </a:lnTo>
                <a:lnTo>
                  <a:pt x="107" y="390"/>
                </a:lnTo>
                <a:lnTo>
                  <a:pt x="106" y="388"/>
                </a:lnTo>
                <a:lnTo>
                  <a:pt x="104" y="385"/>
                </a:lnTo>
                <a:lnTo>
                  <a:pt x="110" y="385"/>
                </a:lnTo>
                <a:lnTo>
                  <a:pt x="117" y="384"/>
                </a:lnTo>
                <a:lnTo>
                  <a:pt x="120" y="384"/>
                </a:lnTo>
                <a:lnTo>
                  <a:pt x="124" y="384"/>
                </a:lnTo>
                <a:lnTo>
                  <a:pt x="125" y="386"/>
                </a:lnTo>
                <a:lnTo>
                  <a:pt x="124" y="390"/>
                </a:lnTo>
                <a:lnTo>
                  <a:pt x="124" y="391"/>
                </a:lnTo>
                <a:lnTo>
                  <a:pt x="123" y="392"/>
                </a:lnTo>
                <a:lnTo>
                  <a:pt x="122" y="393"/>
                </a:lnTo>
                <a:lnTo>
                  <a:pt x="120" y="392"/>
                </a:lnTo>
                <a:lnTo>
                  <a:pt x="119" y="392"/>
                </a:lnTo>
                <a:lnTo>
                  <a:pt x="120" y="392"/>
                </a:lnTo>
                <a:close/>
                <a:moveTo>
                  <a:pt x="87" y="375"/>
                </a:moveTo>
                <a:lnTo>
                  <a:pt x="92" y="377"/>
                </a:lnTo>
                <a:lnTo>
                  <a:pt x="95" y="377"/>
                </a:lnTo>
                <a:lnTo>
                  <a:pt x="96" y="382"/>
                </a:lnTo>
                <a:lnTo>
                  <a:pt x="95" y="388"/>
                </a:lnTo>
                <a:lnTo>
                  <a:pt x="91" y="391"/>
                </a:lnTo>
                <a:lnTo>
                  <a:pt x="84" y="394"/>
                </a:lnTo>
                <a:lnTo>
                  <a:pt x="82" y="397"/>
                </a:lnTo>
                <a:lnTo>
                  <a:pt x="82" y="399"/>
                </a:lnTo>
                <a:lnTo>
                  <a:pt x="81" y="400"/>
                </a:lnTo>
                <a:lnTo>
                  <a:pt x="79" y="400"/>
                </a:lnTo>
                <a:lnTo>
                  <a:pt x="78" y="400"/>
                </a:lnTo>
                <a:lnTo>
                  <a:pt x="77" y="399"/>
                </a:lnTo>
                <a:lnTo>
                  <a:pt x="71" y="395"/>
                </a:lnTo>
                <a:lnTo>
                  <a:pt x="67" y="394"/>
                </a:lnTo>
                <a:lnTo>
                  <a:pt x="62" y="393"/>
                </a:lnTo>
                <a:lnTo>
                  <a:pt x="56" y="393"/>
                </a:lnTo>
                <a:lnTo>
                  <a:pt x="59" y="389"/>
                </a:lnTo>
                <a:lnTo>
                  <a:pt x="63" y="386"/>
                </a:lnTo>
                <a:lnTo>
                  <a:pt x="68" y="384"/>
                </a:lnTo>
                <a:lnTo>
                  <a:pt x="73" y="384"/>
                </a:lnTo>
                <a:lnTo>
                  <a:pt x="66" y="378"/>
                </a:lnTo>
                <a:lnTo>
                  <a:pt x="59" y="375"/>
                </a:lnTo>
                <a:lnTo>
                  <a:pt x="68" y="372"/>
                </a:lnTo>
                <a:lnTo>
                  <a:pt x="76" y="369"/>
                </a:lnTo>
                <a:lnTo>
                  <a:pt x="85" y="368"/>
                </a:lnTo>
                <a:lnTo>
                  <a:pt x="94" y="368"/>
                </a:lnTo>
                <a:lnTo>
                  <a:pt x="92" y="365"/>
                </a:lnTo>
                <a:lnTo>
                  <a:pt x="89" y="361"/>
                </a:lnTo>
                <a:lnTo>
                  <a:pt x="96" y="359"/>
                </a:lnTo>
                <a:lnTo>
                  <a:pt x="103" y="358"/>
                </a:lnTo>
                <a:lnTo>
                  <a:pt x="111" y="357"/>
                </a:lnTo>
                <a:lnTo>
                  <a:pt x="119" y="357"/>
                </a:lnTo>
                <a:lnTo>
                  <a:pt x="134" y="355"/>
                </a:lnTo>
                <a:lnTo>
                  <a:pt x="148" y="353"/>
                </a:lnTo>
                <a:lnTo>
                  <a:pt x="133" y="359"/>
                </a:lnTo>
                <a:lnTo>
                  <a:pt x="117" y="364"/>
                </a:lnTo>
                <a:lnTo>
                  <a:pt x="102" y="368"/>
                </a:lnTo>
                <a:lnTo>
                  <a:pt x="87" y="375"/>
                </a:lnTo>
                <a:lnTo>
                  <a:pt x="89" y="376"/>
                </a:lnTo>
                <a:lnTo>
                  <a:pt x="91" y="375"/>
                </a:lnTo>
                <a:lnTo>
                  <a:pt x="93" y="374"/>
                </a:lnTo>
                <a:lnTo>
                  <a:pt x="95" y="373"/>
                </a:lnTo>
                <a:lnTo>
                  <a:pt x="96" y="372"/>
                </a:lnTo>
                <a:lnTo>
                  <a:pt x="95" y="372"/>
                </a:lnTo>
                <a:lnTo>
                  <a:pt x="93" y="373"/>
                </a:lnTo>
                <a:lnTo>
                  <a:pt x="87" y="375"/>
                </a:lnTo>
                <a:close/>
                <a:moveTo>
                  <a:pt x="184" y="422"/>
                </a:moveTo>
                <a:lnTo>
                  <a:pt x="184" y="422"/>
                </a:lnTo>
                <a:lnTo>
                  <a:pt x="183" y="422"/>
                </a:lnTo>
                <a:lnTo>
                  <a:pt x="185" y="419"/>
                </a:lnTo>
                <a:lnTo>
                  <a:pt x="186" y="417"/>
                </a:lnTo>
                <a:lnTo>
                  <a:pt x="186" y="419"/>
                </a:lnTo>
                <a:lnTo>
                  <a:pt x="186" y="420"/>
                </a:lnTo>
                <a:lnTo>
                  <a:pt x="185" y="422"/>
                </a:lnTo>
                <a:lnTo>
                  <a:pt x="184" y="422"/>
                </a:lnTo>
                <a:lnTo>
                  <a:pt x="185" y="422"/>
                </a:lnTo>
                <a:lnTo>
                  <a:pt x="184" y="422"/>
                </a:lnTo>
                <a:close/>
                <a:moveTo>
                  <a:pt x="520" y="402"/>
                </a:moveTo>
                <a:lnTo>
                  <a:pt x="519" y="405"/>
                </a:lnTo>
                <a:lnTo>
                  <a:pt x="519" y="406"/>
                </a:lnTo>
                <a:lnTo>
                  <a:pt x="521" y="407"/>
                </a:lnTo>
                <a:lnTo>
                  <a:pt x="523" y="407"/>
                </a:lnTo>
                <a:lnTo>
                  <a:pt x="530" y="408"/>
                </a:lnTo>
                <a:lnTo>
                  <a:pt x="534" y="409"/>
                </a:lnTo>
                <a:lnTo>
                  <a:pt x="523" y="409"/>
                </a:lnTo>
                <a:lnTo>
                  <a:pt x="512" y="409"/>
                </a:lnTo>
                <a:lnTo>
                  <a:pt x="511" y="408"/>
                </a:lnTo>
                <a:lnTo>
                  <a:pt x="510" y="407"/>
                </a:lnTo>
                <a:lnTo>
                  <a:pt x="506" y="407"/>
                </a:lnTo>
                <a:lnTo>
                  <a:pt x="503" y="407"/>
                </a:lnTo>
                <a:lnTo>
                  <a:pt x="498" y="407"/>
                </a:lnTo>
                <a:lnTo>
                  <a:pt x="494" y="407"/>
                </a:lnTo>
                <a:lnTo>
                  <a:pt x="482" y="406"/>
                </a:lnTo>
                <a:lnTo>
                  <a:pt x="471" y="406"/>
                </a:lnTo>
                <a:lnTo>
                  <a:pt x="460" y="406"/>
                </a:lnTo>
                <a:lnTo>
                  <a:pt x="448" y="406"/>
                </a:lnTo>
                <a:lnTo>
                  <a:pt x="438" y="406"/>
                </a:lnTo>
                <a:lnTo>
                  <a:pt x="427" y="406"/>
                </a:lnTo>
                <a:lnTo>
                  <a:pt x="415" y="407"/>
                </a:lnTo>
                <a:lnTo>
                  <a:pt x="405" y="407"/>
                </a:lnTo>
                <a:lnTo>
                  <a:pt x="395" y="409"/>
                </a:lnTo>
                <a:lnTo>
                  <a:pt x="384" y="411"/>
                </a:lnTo>
                <a:lnTo>
                  <a:pt x="374" y="414"/>
                </a:lnTo>
                <a:lnTo>
                  <a:pt x="364" y="416"/>
                </a:lnTo>
                <a:lnTo>
                  <a:pt x="354" y="416"/>
                </a:lnTo>
                <a:lnTo>
                  <a:pt x="343" y="416"/>
                </a:lnTo>
                <a:lnTo>
                  <a:pt x="332" y="415"/>
                </a:lnTo>
                <a:lnTo>
                  <a:pt x="322" y="415"/>
                </a:lnTo>
                <a:lnTo>
                  <a:pt x="310" y="415"/>
                </a:lnTo>
                <a:lnTo>
                  <a:pt x="299" y="415"/>
                </a:lnTo>
                <a:lnTo>
                  <a:pt x="289" y="415"/>
                </a:lnTo>
                <a:lnTo>
                  <a:pt x="277" y="415"/>
                </a:lnTo>
                <a:lnTo>
                  <a:pt x="266" y="415"/>
                </a:lnTo>
                <a:lnTo>
                  <a:pt x="255" y="415"/>
                </a:lnTo>
                <a:lnTo>
                  <a:pt x="243" y="415"/>
                </a:lnTo>
                <a:lnTo>
                  <a:pt x="232" y="416"/>
                </a:lnTo>
                <a:lnTo>
                  <a:pt x="221" y="416"/>
                </a:lnTo>
                <a:lnTo>
                  <a:pt x="210" y="417"/>
                </a:lnTo>
                <a:lnTo>
                  <a:pt x="199" y="417"/>
                </a:lnTo>
                <a:lnTo>
                  <a:pt x="188" y="417"/>
                </a:lnTo>
                <a:lnTo>
                  <a:pt x="198" y="414"/>
                </a:lnTo>
                <a:lnTo>
                  <a:pt x="209" y="411"/>
                </a:lnTo>
                <a:lnTo>
                  <a:pt x="221" y="409"/>
                </a:lnTo>
                <a:lnTo>
                  <a:pt x="231" y="408"/>
                </a:lnTo>
                <a:lnTo>
                  <a:pt x="241" y="406"/>
                </a:lnTo>
                <a:lnTo>
                  <a:pt x="250" y="403"/>
                </a:lnTo>
                <a:lnTo>
                  <a:pt x="260" y="399"/>
                </a:lnTo>
                <a:lnTo>
                  <a:pt x="269" y="394"/>
                </a:lnTo>
                <a:lnTo>
                  <a:pt x="281" y="393"/>
                </a:lnTo>
                <a:lnTo>
                  <a:pt x="293" y="394"/>
                </a:lnTo>
                <a:lnTo>
                  <a:pt x="306" y="393"/>
                </a:lnTo>
                <a:lnTo>
                  <a:pt x="318" y="393"/>
                </a:lnTo>
                <a:lnTo>
                  <a:pt x="331" y="393"/>
                </a:lnTo>
                <a:lnTo>
                  <a:pt x="343" y="393"/>
                </a:lnTo>
                <a:lnTo>
                  <a:pt x="356" y="393"/>
                </a:lnTo>
                <a:lnTo>
                  <a:pt x="368" y="393"/>
                </a:lnTo>
                <a:lnTo>
                  <a:pt x="364" y="389"/>
                </a:lnTo>
                <a:lnTo>
                  <a:pt x="359" y="386"/>
                </a:lnTo>
                <a:lnTo>
                  <a:pt x="374" y="386"/>
                </a:lnTo>
                <a:lnTo>
                  <a:pt x="388" y="386"/>
                </a:lnTo>
                <a:lnTo>
                  <a:pt x="400" y="386"/>
                </a:lnTo>
                <a:lnTo>
                  <a:pt x="414" y="386"/>
                </a:lnTo>
                <a:lnTo>
                  <a:pt x="416" y="388"/>
                </a:lnTo>
                <a:lnTo>
                  <a:pt x="416" y="388"/>
                </a:lnTo>
                <a:lnTo>
                  <a:pt x="417" y="389"/>
                </a:lnTo>
                <a:lnTo>
                  <a:pt x="416" y="389"/>
                </a:lnTo>
                <a:lnTo>
                  <a:pt x="415" y="391"/>
                </a:lnTo>
                <a:lnTo>
                  <a:pt x="414" y="394"/>
                </a:lnTo>
                <a:lnTo>
                  <a:pt x="414" y="397"/>
                </a:lnTo>
                <a:lnTo>
                  <a:pt x="415" y="398"/>
                </a:lnTo>
                <a:lnTo>
                  <a:pt x="417" y="398"/>
                </a:lnTo>
                <a:lnTo>
                  <a:pt x="420" y="398"/>
                </a:lnTo>
                <a:lnTo>
                  <a:pt x="424" y="397"/>
                </a:lnTo>
                <a:lnTo>
                  <a:pt x="428" y="395"/>
                </a:lnTo>
                <a:lnTo>
                  <a:pt x="440" y="395"/>
                </a:lnTo>
                <a:lnTo>
                  <a:pt x="453" y="394"/>
                </a:lnTo>
                <a:lnTo>
                  <a:pt x="463" y="393"/>
                </a:lnTo>
                <a:lnTo>
                  <a:pt x="472" y="394"/>
                </a:lnTo>
                <a:lnTo>
                  <a:pt x="483" y="398"/>
                </a:lnTo>
                <a:lnTo>
                  <a:pt x="496" y="400"/>
                </a:lnTo>
                <a:lnTo>
                  <a:pt x="507" y="401"/>
                </a:lnTo>
                <a:lnTo>
                  <a:pt x="520" y="402"/>
                </a:lnTo>
                <a:lnTo>
                  <a:pt x="513" y="403"/>
                </a:lnTo>
                <a:lnTo>
                  <a:pt x="520" y="402"/>
                </a:lnTo>
                <a:close/>
                <a:moveTo>
                  <a:pt x="722" y="210"/>
                </a:moveTo>
                <a:lnTo>
                  <a:pt x="717" y="214"/>
                </a:lnTo>
                <a:lnTo>
                  <a:pt x="710" y="215"/>
                </a:lnTo>
                <a:lnTo>
                  <a:pt x="704" y="216"/>
                </a:lnTo>
                <a:lnTo>
                  <a:pt x="699" y="217"/>
                </a:lnTo>
                <a:lnTo>
                  <a:pt x="692" y="216"/>
                </a:lnTo>
                <a:lnTo>
                  <a:pt x="686" y="215"/>
                </a:lnTo>
                <a:lnTo>
                  <a:pt x="679" y="214"/>
                </a:lnTo>
                <a:lnTo>
                  <a:pt x="674" y="210"/>
                </a:lnTo>
                <a:lnTo>
                  <a:pt x="685" y="210"/>
                </a:lnTo>
                <a:lnTo>
                  <a:pt x="697" y="210"/>
                </a:lnTo>
                <a:lnTo>
                  <a:pt x="710" y="210"/>
                </a:lnTo>
                <a:lnTo>
                  <a:pt x="722" y="210"/>
                </a:lnTo>
                <a:close/>
                <a:moveTo>
                  <a:pt x="736" y="274"/>
                </a:moveTo>
                <a:lnTo>
                  <a:pt x="722" y="273"/>
                </a:lnTo>
                <a:lnTo>
                  <a:pt x="709" y="273"/>
                </a:lnTo>
                <a:lnTo>
                  <a:pt x="705" y="272"/>
                </a:lnTo>
                <a:lnTo>
                  <a:pt x="702" y="270"/>
                </a:lnTo>
                <a:lnTo>
                  <a:pt x="700" y="270"/>
                </a:lnTo>
                <a:lnTo>
                  <a:pt x="697" y="270"/>
                </a:lnTo>
                <a:lnTo>
                  <a:pt x="695" y="272"/>
                </a:lnTo>
                <a:lnTo>
                  <a:pt x="693" y="273"/>
                </a:lnTo>
                <a:lnTo>
                  <a:pt x="688" y="273"/>
                </a:lnTo>
                <a:lnTo>
                  <a:pt x="685" y="272"/>
                </a:lnTo>
                <a:lnTo>
                  <a:pt x="671" y="270"/>
                </a:lnTo>
                <a:lnTo>
                  <a:pt x="658" y="269"/>
                </a:lnTo>
                <a:lnTo>
                  <a:pt x="644" y="268"/>
                </a:lnTo>
                <a:lnTo>
                  <a:pt x="630" y="267"/>
                </a:lnTo>
                <a:lnTo>
                  <a:pt x="631" y="264"/>
                </a:lnTo>
                <a:lnTo>
                  <a:pt x="634" y="261"/>
                </a:lnTo>
                <a:lnTo>
                  <a:pt x="636" y="260"/>
                </a:lnTo>
                <a:lnTo>
                  <a:pt x="639" y="259"/>
                </a:lnTo>
                <a:lnTo>
                  <a:pt x="646" y="259"/>
                </a:lnTo>
                <a:lnTo>
                  <a:pt x="653" y="259"/>
                </a:lnTo>
                <a:lnTo>
                  <a:pt x="663" y="259"/>
                </a:lnTo>
                <a:lnTo>
                  <a:pt x="674" y="260"/>
                </a:lnTo>
                <a:lnTo>
                  <a:pt x="683" y="260"/>
                </a:lnTo>
                <a:lnTo>
                  <a:pt x="693" y="261"/>
                </a:lnTo>
                <a:lnTo>
                  <a:pt x="703" y="260"/>
                </a:lnTo>
                <a:lnTo>
                  <a:pt x="712" y="261"/>
                </a:lnTo>
                <a:lnTo>
                  <a:pt x="713" y="264"/>
                </a:lnTo>
                <a:lnTo>
                  <a:pt x="716" y="266"/>
                </a:lnTo>
                <a:lnTo>
                  <a:pt x="718" y="266"/>
                </a:lnTo>
                <a:lnTo>
                  <a:pt x="721" y="265"/>
                </a:lnTo>
                <a:lnTo>
                  <a:pt x="725" y="262"/>
                </a:lnTo>
                <a:lnTo>
                  <a:pt x="727" y="261"/>
                </a:lnTo>
                <a:lnTo>
                  <a:pt x="728" y="262"/>
                </a:lnTo>
                <a:lnTo>
                  <a:pt x="729" y="265"/>
                </a:lnTo>
                <a:lnTo>
                  <a:pt x="730" y="267"/>
                </a:lnTo>
                <a:lnTo>
                  <a:pt x="732" y="267"/>
                </a:lnTo>
                <a:lnTo>
                  <a:pt x="735" y="268"/>
                </a:lnTo>
                <a:lnTo>
                  <a:pt x="736" y="269"/>
                </a:lnTo>
                <a:lnTo>
                  <a:pt x="736" y="270"/>
                </a:lnTo>
                <a:lnTo>
                  <a:pt x="736" y="274"/>
                </a:lnTo>
                <a:lnTo>
                  <a:pt x="732" y="273"/>
                </a:lnTo>
                <a:lnTo>
                  <a:pt x="736" y="274"/>
                </a:lnTo>
                <a:close/>
                <a:moveTo>
                  <a:pt x="786" y="274"/>
                </a:moveTo>
                <a:lnTo>
                  <a:pt x="783" y="274"/>
                </a:lnTo>
                <a:lnTo>
                  <a:pt x="779" y="273"/>
                </a:lnTo>
                <a:lnTo>
                  <a:pt x="778" y="273"/>
                </a:lnTo>
                <a:lnTo>
                  <a:pt x="777" y="272"/>
                </a:lnTo>
                <a:lnTo>
                  <a:pt x="777" y="270"/>
                </a:lnTo>
                <a:lnTo>
                  <a:pt x="777" y="268"/>
                </a:lnTo>
                <a:lnTo>
                  <a:pt x="777" y="267"/>
                </a:lnTo>
                <a:lnTo>
                  <a:pt x="778" y="266"/>
                </a:lnTo>
                <a:lnTo>
                  <a:pt x="779" y="266"/>
                </a:lnTo>
                <a:lnTo>
                  <a:pt x="782" y="265"/>
                </a:lnTo>
                <a:lnTo>
                  <a:pt x="785" y="266"/>
                </a:lnTo>
                <a:lnTo>
                  <a:pt x="788" y="267"/>
                </a:lnTo>
                <a:lnTo>
                  <a:pt x="800" y="268"/>
                </a:lnTo>
                <a:lnTo>
                  <a:pt x="811" y="268"/>
                </a:lnTo>
                <a:lnTo>
                  <a:pt x="815" y="269"/>
                </a:lnTo>
                <a:lnTo>
                  <a:pt x="818" y="270"/>
                </a:lnTo>
                <a:lnTo>
                  <a:pt x="820" y="273"/>
                </a:lnTo>
                <a:lnTo>
                  <a:pt x="823" y="276"/>
                </a:lnTo>
                <a:lnTo>
                  <a:pt x="814" y="275"/>
                </a:lnTo>
                <a:lnTo>
                  <a:pt x="804" y="275"/>
                </a:lnTo>
                <a:lnTo>
                  <a:pt x="795" y="275"/>
                </a:lnTo>
                <a:lnTo>
                  <a:pt x="786" y="274"/>
                </a:lnTo>
                <a:lnTo>
                  <a:pt x="788" y="274"/>
                </a:lnTo>
                <a:lnTo>
                  <a:pt x="786" y="274"/>
                </a:lnTo>
                <a:close/>
              </a:path>
            </a:pathLst>
          </a:custGeom>
          <a:blipFill>
            <a:blip r:embed="rId4"/>
            <a:stretch>
              <a:fillRect l="-13340" r="-13340"/>
            </a:stretch>
          </a:blipFill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C1D93B9-5EDD-4C53-9DDD-EABC93532E5D}"/>
              </a:ext>
            </a:extLst>
          </p:cNvPr>
          <p:cNvSpPr txBox="1"/>
          <p:nvPr/>
        </p:nvSpPr>
        <p:spPr>
          <a:xfrm>
            <a:off x="5030802" y="2226375"/>
            <a:ext cx="2216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6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+mn-cs"/>
                <a:sym typeface="Century Gothic" panose="020B0502020202020204" pitchFamily="34" charset="0"/>
              </a:rPr>
              <a:t>Part</a:t>
            </a: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+mn-cs"/>
                <a:sym typeface="Century Gothic" panose="020B0502020202020204" pitchFamily="34" charset="0"/>
              </a:rPr>
              <a:t> </a:t>
            </a:r>
            <a:r>
              <a:rPr lang="en-US" altLang="zh-CN" sz="6000" b="1" spc="600"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four</a:t>
            </a:r>
            <a:endParaRPr kumimoji="0" lang="zh-CN" altLang="en-US" sz="6000" b="1" i="0" u="none" strike="noStrike" kern="1200" cap="none" spc="60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96FE0267-71AA-4580-BDE4-1842C37AEE95}"/>
              </a:ext>
            </a:extLst>
          </p:cNvPr>
          <p:cNvSpPr txBox="1"/>
          <p:nvPr/>
        </p:nvSpPr>
        <p:spPr>
          <a:xfrm>
            <a:off x="4366014" y="5563672"/>
            <a:ext cx="3650471" cy="5679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、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0453964-C494-4314-B7F2-1F3F4BAF741F}"/>
              </a:ext>
            </a:extLst>
          </p:cNvPr>
          <p:cNvSpPr txBox="1"/>
          <p:nvPr/>
        </p:nvSpPr>
        <p:spPr>
          <a:xfrm>
            <a:off x="4878787" y="4972476"/>
            <a:ext cx="262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srgbClr val="1C3287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+mn-cs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xmlns="" id="{02EBDB15-DE5D-4F86-85DC-F18F0F883235}"/>
              </a:ext>
            </a:extLst>
          </p:cNvPr>
          <p:cNvSpPr/>
          <p:nvPr/>
        </p:nvSpPr>
        <p:spPr>
          <a:xfrm rot="19778895">
            <a:off x="-2826552" y="-2509729"/>
            <a:ext cx="5291294" cy="529129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xmlns="" id="{27176376-7499-4744-9C8A-017FDB9D0813}"/>
              </a:ext>
            </a:extLst>
          </p:cNvPr>
          <p:cNvSpPr/>
          <p:nvPr/>
        </p:nvSpPr>
        <p:spPr>
          <a:xfrm rot="3219476">
            <a:off x="9949523" y="4728007"/>
            <a:ext cx="4265384" cy="426538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49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AA8F6458-0BCA-43F3-A2B0-5C189715E554}"/>
              </a:ext>
            </a:extLst>
          </p:cNvPr>
          <p:cNvGrpSpPr/>
          <p:nvPr/>
        </p:nvGrpSpPr>
        <p:grpSpPr>
          <a:xfrm>
            <a:off x="2870199" y="-2956053"/>
            <a:ext cx="6273801" cy="6296154"/>
            <a:chOff x="2870199" y="-2956053"/>
            <a:chExt cx="6273801" cy="6296154"/>
          </a:xfrm>
          <a:blipFill>
            <a:blip r:embed="rId3"/>
            <a:stretch>
              <a:fillRect/>
            </a:stretch>
          </a:blipFill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xmlns="" id="{A79555E2-6082-46B4-884A-11B85243F4D8}"/>
                </a:ext>
              </a:extLst>
            </p:cNvPr>
            <p:cNvSpPr/>
            <p:nvPr/>
          </p:nvSpPr>
          <p:spPr>
            <a:xfrm>
              <a:off x="2870200" y="-2933699"/>
              <a:ext cx="6273800" cy="6273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xmlns="" id="{6CAF732C-7CEC-4374-9D21-3AB7B40FEB6E}"/>
                </a:ext>
              </a:extLst>
            </p:cNvPr>
            <p:cNvSpPr/>
            <p:nvPr/>
          </p:nvSpPr>
          <p:spPr>
            <a:xfrm rot="18161744">
              <a:off x="2870199" y="-2956053"/>
              <a:ext cx="6273800" cy="62738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4" name="protection-symbol-of-opened-umbrella-silhouette-under-raindrops_46073">
            <a:extLst>
              <a:ext uri="{FF2B5EF4-FFF2-40B4-BE49-F238E27FC236}">
                <a16:creationId xmlns:a16="http://schemas.microsoft.com/office/drawing/2014/main" xmlns="" id="{5737E0DE-F3B8-4CA0-8C9D-4DAE3956E1EF}"/>
              </a:ext>
            </a:extLst>
          </p:cNvPr>
          <p:cNvSpPr>
            <a:spLocks noChangeAspect="1"/>
          </p:cNvSpPr>
          <p:nvPr/>
        </p:nvSpPr>
        <p:spPr bwMode="auto">
          <a:xfrm>
            <a:off x="5799986" y="4247258"/>
            <a:ext cx="609685" cy="573285"/>
          </a:xfrm>
          <a:custGeom>
            <a:avLst/>
            <a:gdLst>
              <a:gd name="T0" fmla="*/ 8160 w 8160"/>
              <a:gd name="T1" fmla="*/ 4125 h 7684"/>
              <a:gd name="T2" fmla="*/ 7324 w 8160"/>
              <a:gd name="T3" fmla="*/ 3892 h 7684"/>
              <a:gd name="T4" fmla="*/ 6265 w 8160"/>
              <a:gd name="T5" fmla="*/ 4400 h 7684"/>
              <a:gd name="T6" fmla="*/ 6221 w 8160"/>
              <a:gd name="T7" fmla="*/ 4400 h 7684"/>
              <a:gd name="T8" fmla="*/ 5161 w 8160"/>
              <a:gd name="T9" fmla="*/ 3888 h 7684"/>
              <a:gd name="T10" fmla="*/ 4324 w 8160"/>
              <a:gd name="T11" fmla="*/ 4123 h 7684"/>
              <a:gd name="T12" fmla="*/ 4324 w 8160"/>
              <a:gd name="T13" fmla="*/ 6576 h 7684"/>
              <a:gd name="T14" fmla="*/ 3217 w 8160"/>
              <a:gd name="T15" fmla="*/ 7684 h 7684"/>
              <a:gd name="T16" fmla="*/ 2109 w 8160"/>
              <a:gd name="T17" fmla="*/ 6576 h 7684"/>
              <a:gd name="T18" fmla="*/ 2354 w 8160"/>
              <a:gd name="T19" fmla="*/ 6332 h 7684"/>
              <a:gd name="T20" fmla="*/ 2598 w 8160"/>
              <a:gd name="T21" fmla="*/ 6576 h 7684"/>
              <a:gd name="T22" fmla="*/ 3217 w 8160"/>
              <a:gd name="T23" fmla="*/ 7195 h 7684"/>
              <a:gd name="T24" fmla="*/ 3836 w 8160"/>
              <a:gd name="T25" fmla="*/ 6576 h 7684"/>
              <a:gd name="T26" fmla="*/ 3836 w 8160"/>
              <a:gd name="T27" fmla="*/ 4127 h 7684"/>
              <a:gd name="T28" fmla="*/ 2999 w 8160"/>
              <a:gd name="T29" fmla="*/ 3892 h 7684"/>
              <a:gd name="T30" fmla="*/ 1940 w 8160"/>
              <a:gd name="T31" fmla="*/ 4400 h 7684"/>
              <a:gd name="T32" fmla="*/ 1896 w 8160"/>
              <a:gd name="T33" fmla="*/ 4400 h 7684"/>
              <a:gd name="T34" fmla="*/ 836 w 8160"/>
              <a:gd name="T35" fmla="*/ 3888 h 7684"/>
              <a:gd name="T36" fmla="*/ 0 w 8160"/>
              <a:gd name="T37" fmla="*/ 4121 h 7684"/>
              <a:gd name="T38" fmla="*/ 3836 w 8160"/>
              <a:gd name="T39" fmla="*/ 896 h 7684"/>
              <a:gd name="T40" fmla="*/ 3836 w 8160"/>
              <a:gd name="T41" fmla="*/ 713 h 7684"/>
              <a:gd name="T42" fmla="*/ 4080 w 8160"/>
              <a:gd name="T43" fmla="*/ 469 h 7684"/>
              <a:gd name="T44" fmla="*/ 4324 w 8160"/>
              <a:gd name="T45" fmla="*/ 713 h 7684"/>
              <a:gd name="T46" fmla="*/ 4324 w 8160"/>
              <a:gd name="T47" fmla="*/ 896 h 7684"/>
              <a:gd name="T48" fmla="*/ 8160 w 8160"/>
              <a:gd name="T49" fmla="*/ 4125 h 7684"/>
              <a:gd name="T50" fmla="*/ 590 w 8160"/>
              <a:gd name="T51" fmla="*/ 469 h 7684"/>
              <a:gd name="T52" fmla="*/ 236 w 8160"/>
              <a:gd name="T53" fmla="*/ 1363 h 7684"/>
              <a:gd name="T54" fmla="*/ 590 w 8160"/>
              <a:gd name="T55" fmla="*/ 1717 h 7684"/>
              <a:gd name="T56" fmla="*/ 944 w 8160"/>
              <a:gd name="T57" fmla="*/ 1363 h 7684"/>
              <a:gd name="T58" fmla="*/ 590 w 8160"/>
              <a:gd name="T59" fmla="*/ 469 h 7684"/>
              <a:gd name="T60" fmla="*/ 1593 w 8160"/>
              <a:gd name="T61" fmla="*/ 0 h 7684"/>
              <a:gd name="T62" fmla="*/ 1327 w 8160"/>
              <a:gd name="T63" fmla="*/ 671 h 7684"/>
              <a:gd name="T64" fmla="*/ 1593 w 8160"/>
              <a:gd name="T65" fmla="*/ 937 h 7684"/>
              <a:gd name="T66" fmla="*/ 1858 w 8160"/>
              <a:gd name="T67" fmla="*/ 671 h 7684"/>
              <a:gd name="T68" fmla="*/ 1593 w 8160"/>
              <a:gd name="T69" fmla="*/ 0 h 7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60" h="7684">
                <a:moveTo>
                  <a:pt x="8160" y="4125"/>
                </a:moveTo>
                <a:cubicBezTo>
                  <a:pt x="7962" y="3983"/>
                  <a:pt x="7661" y="3892"/>
                  <a:pt x="7324" y="3892"/>
                </a:cubicBezTo>
                <a:cubicBezTo>
                  <a:pt x="6801" y="3892"/>
                  <a:pt x="6366" y="4110"/>
                  <a:pt x="6265" y="4400"/>
                </a:cubicBezTo>
                <a:lnTo>
                  <a:pt x="6221" y="4400"/>
                </a:lnTo>
                <a:cubicBezTo>
                  <a:pt x="6122" y="4108"/>
                  <a:pt x="5685" y="3888"/>
                  <a:pt x="5161" y="3888"/>
                </a:cubicBezTo>
                <a:cubicBezTo>
                  <a:pt x="4823" y="3888"/>
                  <a:pt x="4522" y="3980"/>
                  <a:pt x="4324" y="4123"/>
                </a:cubicBezTo>
                <a:lnTo>
                  <a:pt x="4324" y="6576"/>
                </a:lnTo>
                <a:cubicBezTo>
                  <a:pt x="4324" y="7187"/>
                  <a:pt x="3827" y="7684"/>
                  <a:pt x="3217" y="7684"/>
                </a:cubicBezTo>
                <a:cubicBezTo>
                  <a:pt x="2606" y="7684"/>
                  <a:pt x="2109" y="7187"/>
                  <a:pt x="2109" y="6576"/>
                </a:cubicBezTo>
                <a:cubicBezTo>
                  <a:pt x="2109" y="6441"/>
                  <a:pt x="2219" y="6332"/>
                  <a:pt x="2354" y="6332"/>
                </a:cubicBezTo>
                <a:cubicBezTo>
                  <a:pt x="2489" y="6332"/>
                  <a:pt x="2598" y="6441"/>
                  <a:pt x="2598" y="6576"/>
                </a:cubicBezTo>
                <a:cubicBezTo>
                  <a:pt x="2598" y="6918"/>
                  <a:pt x="2876" y="7195"/>
                  <a:pt x="3217" y="7195"/>
                </a:cubicBezTo>
                <a:cubicBezTo>
                  <a:pt x="3558" y="7195"/>
                  <a:pt x="3836" y="6918"/>
                  <a:pt x="3836" y="6576"/>
                </a:cubicBezTo>
                <a:lnTo>
                  <a:pt x="3836" y="4127"/>
                </a:lnTo>
                <a:cubicBezTo>
                  <a:pt x="3637" y="3984"/>
                  <a:pt x="3336" y="3892"/>
                  <a:pt x="2999" y="3892"/>
                </a:cubicBezTo>
                <a:cubicBezTo>
                  <a:pt x="2477" y="3892"/>
                  <a:pt x="2041" y="4110"/>
                  <a:pt x="1940" y="4400"/>
                </a:cubicBezTo>
                <a:lnTo>
                  <a:pt x="1896" y="4400"/>
                </a:lnTo>
                <a:cubicBezTo>
                  <a:pt x="1797" y="4108"/>
                  <a:pt x="1360" y="3888"/>
                  <a:pt x="836" y="3888"/>
                </a:cubicBezTo>
                <a:cubicBezTo>
                  <a:pt x="499" y="3888"/>
                  <a:pt x="198" y="3979"/>
                  <a:pt x="0" y="4121"/>
                </a:cubicBezTo>
                <a:cubicBezTo>
                  <a:pt x="159" y="2381"/>
                  <a:pt x="1796" y="998"/>
                  <a:pt x="3836" y="896"/>
                </a:cubicBezTo>
                <a:lnTo>
                  <a:pt x="3836" y="713"/>
                </a:lnTo>
                <a:cubicBezTo>
                  <a:pt x="3836" y="578"/>
                  <a:pt x="3945" y="469"/>
                  <a:pt x="4080" y="469"/>
                </a:cubicBezTo>
                <a:cubicBezTo>
                  <a:pt x="4215" y="469"/>
                  <a:pt x="4324" y="578"/>
                  <a:pt x="4324" y="713"/>
                </a:cubicBezTo>
                <a:lnTo>
                  <a:pt x="4324" y="896"/>
                </a:lnTo>
                <a:cubicBezTo>
                  <a:pt x="6365" y="999"/>
                  <a:pt x="8003" y="2384"/>
                  <a:pt x="8160" y="4125"/>
                </a:cubicBezTo>
                <a:close/>
                <a:moveTo>
                  <a:pt x="590" y="469"/>
                </a:moveTo>
                <a:cubicBezTo>
                  <a:pt x="590" y="469"/>
                  <a:pt x="236" y="1168"/>
                  <a:pt x="236" y="1363"/>
                </a:cubicBezTo>
                <a:cubicBezTo>
                  <a:pt x="236" y="1559"/>
                  <a:pt x="395" y="1717"/>
                  <a:pt x="590" y="1717"/>
                </a:cubicBezTo>
                <a:cubicBezTo>
                  <a:pt x="786" y="1717"/>
                  <a:pt x="944" y="1559"/>
                  <a:pt x="944" y="1363"/>
                </a:cubicBezTo>
                <a:cubicBezTo>
                  <a:pt x="944" y="1168"/>
                  <a:pt x="590" y="469"/>
                  <a:pt x="590" y="469"/>
                </a:cubicBezTo>
                <a:close/>
                <a:moveTo>
                  <a:pt x="1593" y="0"/>
                </a:moveTo>
                <a:cubicBezTo>
                  <a:pt x="1593" y="0"/>
                  <a:pt x="1327" y="525"/>
                  <a:pt x="1327" y="671"/>
                </a:cubicBezTo>
                <a:cubicBezTo>
                  <a:pt x="1327" y="818"/>
                  <a:pt x="1446" y="937"/>
                  <a:pt x="1593" y="937"/>
                </a:cubicBezTo>
                <a:cubicBezTo>
                  <a:pt x="1740" y="937"/>
                  <a:pt x="1858" y="818"/>
                  <a:pt x="1858" y="671"/>
                </a:cubicBezTo>
                <a:cubicBezTo>
                  <a:pt x="1858" y="525"/>
                  <a:pt x="1593" y="0"/>
                  <a:pt x="1593" y="0"/>
                </a:cubicBez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5" name="shooting-game-target_39736">
            <a:extLst>
              <a:ext uri="{FF2B5EF4-FFF2-40B4-BE49-F238E27FC236}">
                <a16:creationId xmlns:a16="http://schemas.microsoft.com/office/drawing/2014/main" xmlns="" id="{468C4ED7-2663-4C37-B72C-316D4417F81B}"/>
              </a:ext>
            </a:extLst>
          </p:cNvPr>
          <p:cNvSpPr>
            <a:spLocks noChangeAspect="1"/>
          </p:cNvSpPr>
          <p:nvPr/>
        </p:nvSpPr>
        <p:spPr bwMode="auto">
          <a:xfrm>
            <a:off x="9558084" y="3063242"/>
            <a:ext cx="609685" cy="608767"/>
          </a:xfrm>
          <a:custGeom>
            <a:avLst/>
            <a:gdLst>
              <a:gd name="connsiteX0" fmla="*/ 304525 w 609050"/>
              <a:gd name="connsiteY0" fmla="*/ 261939 h 608133"/>
              <a:gd name="connsiteX1" fmla="*/ 346688 w 609050"/>
              <a:gd name="connsiteY1" fmla="*/ 304067 h 608133"/>
              <a:gd name="connsiteX2" fmla="*/ 304525 w 609050"/>
              <a:gd name="connsiteY2" fmla="*/ 346195 h 608133"/>
              <a:gd name="connsiteX3" fmla="*/ 262362 w 609050"/>
              <a:gd name="connsiteY3" fmla="*/ 304067 h 608133"/>
              <a:gd name="connsiteX4" fmla="*/ 304525 w 609050"/>
              <a:gd name="connsiteY4" fmla="*/ 261939 h 608133"/>
              <a:gd name="connsiteX5" fmla="*/ 270772 w 609050"/>
              <a:gd name="connsiteY5" fmla="*/ 117629 h 608133"/>
              <a:gd name="connsiteX6" fmla="*/ 117806 w 609050"/>
              <a:gd name="connsiteY6" fmla="*/ 270364 h 608133"/>
              <a:gd name="connsiteX7" fmla="*/ 210958 w 609050"/>
              <a:gd name="connsiteY7" fmla="*/ 270364 h 608133"/>
              <a:gd name="connsiteX8" fmla="*/ 204919 w 609050"/>
              <a:gd name="connsiteY8" fmla="*/ 304067 h 608133"/>
              <a:gd name="connsiteX9" fmla="*/ 210958 w 609050"/>
              <a:gd name="connsiteY9" fmla="*/ 337769 h 608133"/>
              <a:gd name="connsiteX10" fmla="*/ 117806 w 609050"/>
              <a:gd name="connsiteY10" fmla="*/ 337769 h 608133"/>
              <a:gd name="connsiteX11" fmla="*/ 270772 w 609050"/>
              <a:gd name="connsiteY11" fmla="*/ 490504 h 608133"/>
              <a:gd name="connsiteX12" fmla="*/ 270772 w 609050"/>
              <a:gd name="connsiteY12" fmla="*/ 397492 h 608133"/>
              <a:gd name="connsiteX13" fmla="*/ 304525 w 609050"/>
              <a:gd name="connsiteY13" fmla="*/ 403439 h 608133"/>
              <a:gd name="connsiteX14" fmla="*/ 338279 w 609050"/>
              <a:gd name="connsiteY14" fmla="*/ 397492 h 608133"/>
              <a:gd name="connsiteX15" fmla="*/ 338279 w 609050"/>
              <a:gd name="connsiteY15" fmla="*/ 490504 h 608133"/>
              <a:gd name="connsiteX16" fmla="*/ 491244 w 609050"/>
              <a:gd name="connsiteY16" fmla="*/ 337769 h 608133"/>
              <a:gd name="connsiteX17" fmla="*/ 398092 w 609050"/>
              <a:gd name="connsiteY17" fmla="*/ 337769 h 608133"/>
              <a:gd name="connsiteX18" fmla="*/ 404048 w 609050"/>
              <a:gd name="connsiteY18" fmla="*/ 304067 h 608133"/>
              <a:gd name="connsiteX19" fmla="*/ 398092 w 609050"/>
              <a:gd name="connsiteY19" fmla="*/ 270364 h 608133"/>
              <a:gd name="connsiteX20" fmla="*/ 491244 w 609050"/>
              <a:gd name="connsiteY20" fmla="*/ 270364 h 608133"/>
              <a:gd name="connsiteX21" fmla="*/ 338279 w 609050"/>
              <a:gd name="connsiteY21" fmla="*/ 117629 h 608133"/>
              <a:gd name="connsiteX22" fmla="*/ 338279 w 609050"/>
              <a:gd name="connsiteY22" fmla="*/ 210641 h 608133"/>
              <a:gd name="connsiteX23" fmla="*/ 304525 w 609050"/>
              <a:gd name="connsiteY23" fmla="*/ 204611 h 608133"/>
              <a:gd name="connsiteX24" fmla="*/ 270772 w 609050"/>
              <a:gd name="connsiteY24" fmla="*/ 210641 h 608133"/>
              <a:gd name="connsiteX25" fmla="*/ 304525 w 609050"/>
              <a:gd name="connsiteY25" fmla="*/ 0 h 608133"/>
              <a:gd name="connsiteX26" fmla="*/ 338279 w 609050"/>
              <a:gd name="connsiteY26" fmla="*/ 33703 h 608133"/>
              <a:gd name="connsiteX27" fmla="*/ 338279 w 609050"/>
              <a:gd name="connsiteY27" fmla="*/ 49397 h 608133"/>
              <a:gd name="connsiteX28" fmla="*/ 559578 w 609050"/>
              <a:gd name="connsiteY28" fmla="*/ 270364 h 608133"/>
              <a:gd name="connsiteX29" fmla="*/ 575297 w 609050"/>
              <a:gd name="connsiteY29" fmla="*/ 270364 h 608133"/>
              <a:gd name="connsiteX30" fmla="*/ 609050 w 609050"/>
              <a:gd name="connsiteY30" fmla="*/ 304067 h 608133"/>
              <a:gd name="connsiteX31" fmla="*/ 575297 w 609050"/>
              <a:gd name="connsiteY31" fmla="*/ 337769 h 608133"/>
              <a:gd name="connsiteX32" fmla="*/ 559578 w 609050"/>
              <a:gd name="connsiteY32" fmla="*/ 337769 h 608133"/>
              <a:gd name="connsiteX33" fmla="*/ 338279 w 609050"/>
              <a:gd name="connsiteY33" fmla="*/ 558736 h 608133"/>
              <a:gd name="connsiteX34" fmla="*/ 338279 w 609050"/>
              <a:gd name="connsiteY34" fmla="*/ 574430 h 608133"/>
              <a:gd name="connsiteX35" fmla="*/ 304525 w 609050"/>
              <a:gd name="connsiteY35" fmla="*/ 608133 h 608133"/>
              <a:gd name="connsiteX36" fmla="*/ 270772 w 609050"/>
              <a:gd name="connsiteY36" fmla="*/ 574430 h 608133"/>
              <a:gd name="connsiteX37" fmla="*/ 270772 w 609050"/>
              <a:gd name="connsiteY37" fmla="*/ 558736 h 608133"/>
              <a:gd name="connsiteX38" fmla="*/ 49472 w 609050"/>
              <a:gd name="connsiteY38" fmla="*/ 337769 h 608133"/>
              <a:gd name="connsiteX39" fmla="*/ 33753 w 609050"/>
              <a:gd name="connsiteY39" fmla="*/ 337769 h 608133"/>
              <a:gd name="connsiteX40" fmla="*/ 0 w 609050"/>
              <a:gd name="connsiteY40" fmla="*/ 304067 h 608133"/>
              <a:gd name="connsiteX41" fmla="*/ 33753 w 609050"/>
              <a:gd name="connsiteY41" fmla="*/ 270364 h 608133"/>
              <a:gd name="connsiteX42" fmla="*/ 49472 w 609050"/>
              <a:gd name="connsiteY42" fmla="*/ 270364 h 608133"/>
              <a:gd name="connsiteX43" fmla="*/ 270772 w 609050"/>
              <a:gd name="connsiteY43" fmla="*/ 49397 h 608133"/>
              <a:gd name="connsiteX44" fmla="*/ 270772 w 609050"/>
              <a:gd name="connsiteY44" fmla="*/ 33703 h 608133"/>
              <a:gd name="connsiteX45" fmla="*/ 304525 w 609050"/>
              <a:gd name="connsiteY45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9050" h="608133">
                <a:moveTo>
                  <a:pt x="304525" y="261939"/>
                </a:moveTo>
                <a:cubicBezTo>
                  <a:pt x="327811" y="261939"/>
                  <a:pt x="346688" y="280800"/>
                  <a:pt x="346688" y="304067"/>
                </a:cubicBezTo>
                <a:cubicBezTo>
                  <a:pt x="346688" y="327334"/>
                  <a:pt x="327811" y="346195"/>
                  <a:pt x="304525" y="346195"/>
                </a:cubicBezTo>
                <a:cubicBezTo>
                  <a:pt x="281239" y="346195"/>
                  <a:pt x="262362" y="327334"/>
                  <a:pt x="262362" y="304067"/>
                </a:cubicBezTo>
                <a:cubicBezTo>
                  <a:pt x="262362" y="280800"/>
                  <a:pt x="281239" y="261939"/>
                  <a:pt x="304525" y="261939"/>
                </a:cubicBezTo>
                <a:close/>
                <a:moveTo>
                  <a:pt x="270772" y="117629"/>
                </a:moveTo>
                <a:cubicBezTo>
                  <a:pt x="193089" y="131589"/>
                  <a:pt x="131787" y="192798"/>
                  <a:pt x="117806" y="270364"/>
                </a:cubicBezTo>
                <a:lnTo>
                  <a:pt x="210958" y="270364"/>
                </a:lnTo>
                <a:cubicBezTo>
                  <a:pt x="207153" y="280855"/>
                  <a:pt x="204919" y="292171"/>
                  <a:pt x="204919" y="304067"/>
                </a:cubicBezTo>
                <a:cubicBezTo>
                  <a:pt x="204919" y="315879"/>
                  <a:pt x="207153" y="327196"/>
                  <a:pt x="210958" y="337769"/>
                </a:cubicBezTo>
                <a:lnTo>
                  <a:pt x="117806" y="337769"/>
                </a:lnTo>
                <a:cubicBezTo>
                  <a:pt x="131787" y="415252"/>
                  <a:pt x="193089" y="476544"/>
                  <a:pt x="270772" y="490504"/>
                </a:cubicBezTo>
                <a:lnTo>
                  <a:pt x="270772" y="397492"/>
                </a:lnTo>
                <a:cubicBezTo>
                  <a:pt x="281278" y="401292"/>
                  <a:pt x="292612" y="403439"/>
                  <a:pt x="304525" y="403439"/>
                </a:cubicBezTo>
                <a:cubicBezTo>
                  <a:pt x="316355" y="403439"/>
                  <a:pt x="327689" y="401292"/>
                  <a:pt x="338279" y="397492"/>
                </a:cubicBezTo>
                <a:lnTo>
                  <a:pt x="338279" y="490504"/>
                </a:lnTo>
                <a:cubicBezTo>
                  <a:pt x="415878" y="476544"/>
                  <a:pt x="477263" y="415252"/>
                  <a:pt x="491244" y="337769"/>
                </a:cubicBezTo>
                <a:lnTo>
                  <a:pt x="398092" y="337769"/>
                </a:lnTo>
                <a:cubicBezTo>
                  <a:pt x="401897" y="327196"/>
                  <a:pt x="404048" y="315879"/>
                  <a:pt x="404048" y="304067"/>
                </a:cubicBezTo>
                <a:cubicBezTo>
                  <a:pt x="404048" y="292171"/>
                  <a:pt x="401897" y="280855"/>
                  <a:pt x="398092" y="270364"/>
                </a:cubicBezTo>
                <a:lnTo>
                  <a:pt x="491244" y="270364"/>
                </a:lnTo>
                <a:cubicBezTo>
                  <a:pt x="477263" y="192798"/>
                  <a:pt x="415878" y="131589"/>
                  <a:pt x="338279" y="117629"/>
                </a:cubicBezTo>
                <a:lnTo>
                  <a:pt x="338279" y="210641"/>
                </a:lnTo>
                <a:cubicBezTo>
                  <a:pt x="327689" y="206841"/>
                  <a:pt x="316355" y="204611"/>
                  <a:pt x="304525" y="204611"/>
                </a:cubicBezTo>
                <a:cubicBezTo>
                  <a:pt x="292612" y="204611"/>
                  <a:pt x="281278" y="206841"/>
                  <a:pt x="270772" y="210641"/>
                </a:cubicBezTo>
                <a:close/>
                <a:moveTo>
                  <a:pt x="304525" y="0"/>
                </a:moveTo>
                <a:cubicBezTo>
                  <a:pt x="323139" y="0"/>
                  <a:pt x="338279" y="15117"/>
                  <a:pt x="338279" y="33703"/>
                </a:cubicBezTo>
                <a:lnTo>
                  <a:pt x="338279" y="49397"/>
                </a:lnTo>
                <a:cubicBezTo>
                  <a:pt x="453189" y="64514"/>
                  <a:pt x="544439" y="155627"/>
                  <a:pt x="559578" y="270364"/>
                </a:cubicBezTo>
                <a:lnTo>
                  <a:pt x="575297" y="270364"/>
                </a:lnTo>
                <a:cubicBezTo>
                  <a:pt x="593911" y="270364"/>
                  <a:pt x="609050" y="285481"/>
                  <a:pt x="609050" y="304067"/>
                </a:cubicBezTo>
                <a:cubicBezTo>
                  <a:pt x="609050" y="322652"/>
                  <a:pt x="593911" y="337769"/>
                  <a:pt x="575297" y="337769"/>
                </a:cubicBezTo>
                <a:lnTo>
                  <a:pt x="559578" y="337769"/>
                </a:lnTo>
                <a:cubicBezTo>
                  <a:pt x="544439" y="452506"/>
                  <a:pt x="453189" y="543619"/>
                  <a:pt x="338279" y="558736"/>
                </a:cubicBezTo>
                <a:lnTo>
                  <a:pt x="338279" y="574430"/>
                </a:lnTo>
                <a:cubicBezTo>
                  <a:pt x="338279" y="593016"/>
                  <a:pt x="323139" y="608133"/>
                  <a:pt x="304525" y="608133"/>
                </a:cubicBezTo>
                <a:cubicBezTo>
                  <a:pt x="285911" y="608133"/>
                  <a:pt x="270772" y="593016"/>
                  <a:pt x="270772" y="574430"/>
                </a:cubicBezTo>
                <a:lnTo>
                  <a:pt x="270772" y="558736"/>
                </a:lnTo>
                <a:cubicBezTo>
                  <a:pt x="155861" y="543619"/>
                  <a:pt x="64611" y="452506"/>
                  <a:pt x="49472" y="337769"/>
                </a:cubicBezTo>
                <a:lnTo>
                  <a:pt x="33753" y="337769"/>
                </a:lnTo>
                <a:cubicBezTo>
                  <a:pt x="15139" y="337769"/>
                  <a:pt x="0" y="322652"/>
                  <a:pt x="0" y="304067"/>
                </a:cubicBezTo>
                <a:cubicBezTo>
                  <a:pt x="0" y="285481"/>
                  <a:pt x="15139" y="270364"/>
                  <a:pt x="33753" y="270364"/>
                </a:cubicBezTo>
                <a:lnTo>
                  <a:pt x="49472" y="270364"/>
                </a:lnTo>
                <a:cubicBezTo>
                  <a:pt x="64611" y="155627"/>
                  <a:pt x="155861" y="64514"/>
                  <a:pt x="270772" y="49397"/>
                </a:cubicBezTo>
                <a:lnTo>
                  <a:pt x="270772" y="33703"/>
                </a:lnTo>
                <a:cubicBezTo>
                  <a:pt x="270772" y="15117"/>
                  <a:pt x="285911" y="0"/>
                  <a:pt x="304525" y="0"/>
                </a:cubicBez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6" name="iphone-and-ipad-tools-couple_36130">
            <a:extLst>
              <a:ext uri="{FF2B5EF4-FFF2-40B4-BE49-F238E27FC236}">
                <a16:creationId xmlns:a16="http://schemas.microsoft.com/office/drawing/2014/main" xmlns="" id="{799753F0-9A25-4A51-9C82-DCF7306EF13F}"/>
              </a:ext>
            </a:extLst>
          </p:cNvPr>
          <p:cNvSpPr>
            <a:spLocks noChangeAspect="1"/>
          </p:cNvSpPr>
          <p:nvPr/>
        </p:nvSpPr>
        <p:spPr bwMode="auto">
          <a:xfrm>
            <a:off x="2192835" y="3105086"/>
            <a:ext cx="507851" cy="609685"/>
          </a:xfrm>
          <a:custGeom>
            <a:avLst/>
            <a:gdLst>
              <a:gd name="connsiteX0" fmla="*/ 374494 w 491666"/>
              <a:gd name="connsiteY0" fmla="*/ 544612 h 590254"/>
              <a:gd name="connsiteX1" fmla="*/ 360593 w 491666"/>
              <a:gd name="connsiteY1" fmla="*/ 558503 h 590254"/>
              <a:gd name="connsiteX2" fmla="*/ 374494 w 491666"/>
              <a:gd name="connsiteY2" fmla="*/ 572394 h 590254"/>
              <a:gd name="connsiteX3" fmla="*/ 388396 w 491666"/>
              <a:gd name="connsiteY3" fmla="*/ 558503 h 590254"/>
              <a:gd name="connsiteX4" fmla="*/ 374494 w 491666"/>
              <a:gd name="connsiteY4" fmla="*/ 544612 h 590254"/>
              <a:gd name="connsiteX5" fmla="*/ 179843 w 491666"/>
              <a:gd name="connsiteY5" fmla="*/ 458270 h 590254"/>
              <a:gd name="connsiteX6" fmla="*/ 162951 w 491666"/>
              <a:gd name="connsiteY6" fmla="*/ 475133 h 590254"/>
              <a:gd name="connsiteX7" fmla="*/ 179843 w 491666"/>
              <a:gd name="connsiteY7" fmla="*/ 491996 h 590254"/>
              <a:gd name="connsiteX8" fmla="*/ 196734 w 491666"/>
              <a:gd name="connsiteY8" fmla="*/ 475133 h 590254"/>
              <a:gd name="connsiteX9" fmla="*/ 179843 w 491666"/>
              <a:gd name="connsiteY9" fmla="*/ 458270 h 590254"/>
              <a:gd name="connsiteX10" fmla="*/ 289098 w 491666"/>
              <a:gd name="connsiteY10" fmla="*/ 245952 h 590254"/>
              <a:gd name="connsiteX11" fmla="*/ 289098 w 491666"/>
              <a:gd name="connsiteY11" fmla="*/ 525759 h 590254"/>
              <a:gd name="connsiteX12" fmla="*/ 452940 w 491666"/>
              <a:gd name="connsiteY12" fmla="*/ 524767 h 590254"/>
              <a:gd name="connsiteX13" fmla="*/ 452940 w 491666"/>
              <a:gd name="connsiteY13" fmla="*/ 245952 h 590254"/>
              <a:gd name="connsiteX14" fmla="*/ 341726 w 491666"/>
              <a:gd name="connsiteY14" fmla="*/ 220154 h 590254"/>
              <a:gd name="connsiteX15" fmla="*/ 341726 w 491666"/>
              <a:gd name="connsiteY15" fmla="*/ 226107 h 590254"/>
              <a:gd name="connsiteX16" fmla="*/ 411235 w 491666"/>
              <a:gd name="connsiteY16" fmla="*/ 226107 h 590254"/>
              <a:gd name="connsiteX17" fmla="*/ 411235 w 491666"/>
              <a:gd name="connsiteY17" fmla="*/ 220154 h 590254"/>
              <a:gd name="connsiteX18" fmla="*/ 376480 w 491666"/>
              <a:gd name="connsiteY18" fmla="*/ 201302 h 590254"/>
              <a:gd name="connsiteX19" fmla="*/ 370523 w 491666"/>
              <a:gd name="connsiteY19" fmla="*/ 207255 h 590254"/>
              <a:gd name="connsiteX20" fmla="*/ 376480 w 491666"/>
              <a:gd name="connsiteY20" fmla="*/ 212216 h 590254"/>
              <a:gd name="connsiteX21" fmla="*/ 382438 w 491666"/>
              <a:gd name="connsiteY21" fmla="*/ 207255 h 590254"/>
              <a:gd name="connsiteX22" fmla="*/ 376480 w 491666"/>
              <a:gd name="connsiteY22" fmla="*/ 201302 h 590254"/>
              <a:gd name="connsiteX23" fmla="*/ 250372 w 491666"/>
              <a:gd name="connsiteY23" fmla="*/ 184434 h 590254"/>
              <a:gd name="connsiteX24" fmla="*/ 491666 w 491666"/>
              <a:gd name="connsiteY24" fmla="*/ 184434 h 590254"/>
              <a:gd name="connsiteX25" fmla="*/ 491666 w 491666"/>
              <a:gd name="connsiteY25" fmla="*/ 590254 h 590254"/>
              <a:gd name="connsiteX26" fmla="*/ 250372 w 491666"/>
              <a:gd name="connsiteY26" fmla="*/ 590254 h 590254"/>
              <a:gd name="connsiteX27" fmla="*/ 0 w 491666"/>
              <a:gd name="connsiteY27" fmla="*/ 0 h 590254"/>
              <a:gd name="connsiteX28" fmla="*/ 345775 w 491666"/>
              <a:gd name="connsiteY28" fmla="*/ 0 h 590254"/>
              <a:gd name="connsiteX29" fmla="*/ 345775 w 491666"/>
              <a:gd name="connsiteY29" fmla="*/ 157716 h 590254"/>
              <a:gd name="connsiteX30" fmla="*/ 296095 w 491666"/>
              <a:gd name="connsiteY30" fmla="*/ 157716 h 590254"/>
              <a:gd name="connsiteX31" fmla="*/ 296095 w 491666"/>
              <a:gd name="connsiteY31" fmla="*/ 49596 h 590254"/>
              <a:gd name="connsiteX32" fmla="*/ 49680 w 491666"/>
              <a:gd name="connsiteY32" fmla="*/ 49596 h 590254"/>
              <a:gd name="connsiteX33" fmla="*/ 49680 w 491666"/>
              <a:gd name="connsiteY33" fmla="*/ 431488 h 590254"/>
              <a:gd name="connsiteX34" fmla="*/ 225549 w 491666"/>
              <a:gd name="connsiteY34" fmla="*/ 431488 h 590254"/>
              <a:gd name="connsiteX35" fmla="*/ 225549 w 491666"/>
              <a:gd name="connsiteY35" fmla="*/ 517786 h 590254"/>
              <a:gd name="connsiteX36" fmla="*/ 0 w 491666"/>
              <a:gd name="connsiteY36" fmla="*/ 517786 h 5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91666" h="590254">
                <a:moveTo>
                  <a:pt x="374494" y="544612"/>
                </a:moveTo>
                <a:cubicBezTo>
                  <a:pt x="366551" y="544612"/>
                  <a:pt x="360593" y="551557"/>
                  <a:pt x="360593" y="558503"/>
                </a:cubicBezTo>
                <a:cubicBezTo>
                  <a:pt x="360593" y="566441"/>
                  <a:pt x="366551" y="572394"/>
                  <a:pt x="374494" y="572394"/>
                </a:cubicBezTo>
                <a:cubicBezTo>
                  <a:pt x="381445" y="572394"/>
                  <a:pt x="388396" y="566441"/>
                  <a:pt x="388396" y="558503"/>
                </a:cubicBezTo>
                <a:cubicBezTo>
                  <a:pt x="388396" y="551557"/>
                  <a:pt x="381445" y="544612"/>
                  <a:pt x="374494" y="544612"/>
                </a:cubicBezTo>
                <a:close/>
                <a:moveTo>
                  <a:pt x="179843" y="458270"/>
                </a:moveTo>
                <a:cubicBezTo>
                  <a:pt x="170900" y="458270"/>
                  <a:pt x="162951" y="466206"/>
                  <a:pt x="162951" y="475133"/>
                </a:cubicBezTo>
                <a:cubicBezTo>
                  <a:pt x="162951" y="484060"/>
                  <a:pt x="170900" y="491996"/>
                  <a:pt x="179843" y="491996"/>
                </a:cubicBezTo>
                <a:cubicBezTo>
                  <a:pt x="189779" y="491996"/>
                  <a:pt x="196734" y="484060"/>
                  <a:pt x="196734" y="475133"/>
                </a:cubicBezTo>
                <a:cubicBezTo>
                  <a:pt x="196734" y="466206"/>
                  <a:pt x="189779" y="458270"/>
                  <a:pt x="179843" y="458270"/>
                </a:cubicBezTo>
                <a:close/>
                <a:moveTo>
                  <a:pt x="289098" y="245952"/>
                </a:moveTo>
                <a:lnTo>
                  <a:pt x="289098" y="525759"/>
                </a:lnTo>
                <a:cubicBezTo>
                  <a:pt x="319881" y="525759"/>
                  <a:pt x="390382" y="525759"/>
                  <a:pt x="452940" y="524767"/>
                </a:cubicBezTo>
                <a:lnTo>
                  <a:pt x="452940" y="245952"/>
                </a:lnTo>
                <a:close/>
                <a:moveTo>
                  <a:pt x="341726" y="220154"/>
                </a:moveTo>
                <a:lnTo>
                  <a:pt x="341726" y="226107"/>
                </a:lnTo>
                <a:lnTo>
                  <a:pt x="411235" y="226107"/>
                </a:lnTo>
                <a:lnTo>
                  <a:pt x="411235" y="220154"/>
                </a:lnTo>
                <a:close/>
                <a:moveTo>
                  <a:pt x="376480" y="201302"/>
                </a:moveTo>
                <a:cubicBezTo>
                  <a:pt x="373501" y="201302"/>
                  <a:pt x="370523" y="203286"/>
                  <a:pt x="370523" y="207255"/>
                </a:cubicBezTo>
                <a:cubicBezTo>
                  <a:pt x="370523" y="210232"/>
                  <a:pt x="373501" y="212216"/>
                  <a:pt x="376480" y="212216"/>
                </a:cubicBezTo>
                <a:cubicBezTo>
                  <a:pt x="379459" y="212216"/>
                  <a:pt x="382438" y="210232"/>
                  <a:pt x="382438" y="207255"/>
                </a:cubicBezTo>
                <a:cubicBezTo>
                  <a:pt x="382438" y="203286"/>
                  <a:pt x="379459" y="201302"/>
                  <a:pt x="376480" y="201302"/>
                </a:cubicBezTo>
                <a:close/>
                <a:moveTo>
                  <a:pt x="250372" y="184434"/>
                </a:moveTo>
                <a:lnTo>
                  <a:pt x="491666" y="184434"/>
                </a:lnTo>
                <a:lnTo>
                  <a:pt x="491666" y="590254"/>
                </a:lnTo>
                <a:lnTo>
                  <a:pt x="250372" y="590254"/>
                </a:lnTo>
                <a:close/>
                <a:moveTo>
                  <a:pt x="0" y="0"/>
                </a:moveTo>
                <a:lnTo>
                  <a:pt x="345775" y="0"/>
                </a:lnTo>
                <a:lnTo>
                  <a:pt x="345775" y="157716"/>
                </a:lnTo>
                <a:lnTo>
                  <a:pt x="296095" y="157716"/>
                </a:lnTo>
                <a:lnTo>
                  <a:pt x="296095" y="49596"/>
                </a:lnTo>
                <a:lnTo>
                  <a:pt x="49680" y="49596"/>
                </a:lnTo>
                <a:lnTo>
                  <a:pt x="49680" y="431488"/>
                </a:lnTo>
                <a:lnTo>
                  <a:pt x="225549" y="431488"/>
                </a:lnTo>
                <a:lnTo>
                  <a:pt x="225549" y="517786"/>
                </a:lnTo>
                <a:lnTo>
                  <a:pt x="0" y="517786"/>
                </a:ln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81166AD5-B0D2-4E3B-AB0C-04D7BD554194}"/>
              </a:ext>
            </a:extLst>
          </p:cNvPr>
          <p:cNvSpPr txBox="1"/>
          <p:nvPr/>
        </p:nvSpPr>
        <p:spPr>
          <a:xfrm>
            <a:off x="1388579" y="4254574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13076AE3-0682-4327-B659-CD048C45E181}"/>
              </a:ext>
            </a:extLst>
          </p:cNvPr>
          <p:cNvSpPr txBox="1"/>
          <p:nvPr/>
        </p:nvSpPr>
        <p:spPr>
          <a:xfrm>
            <a:off x="1548317" y="3938510"/>
            <a:ext cx="180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131ED60A-7679-424C-939E-FAA5D6F68FB6}"/>
              </a:ext>
            </a:extLst>
          </p:cNvPr>
          <p:cNvSpPr txBox="1"/>
          <p:nvPr/>
        </p:nvSpPr>
        <p:spPr>
          <a:xfrm>
            <a:off x="5240326" y="5080682"/>
            <a:ext cx="180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B4F5BDA-69E8-46B6-900B-38440A1D135B}"/>
              </a:ext>
            </a:extLst>
          </p:cNvPr>
          <p:cNvSpPr txBox="1"/>
          <p:nvPr/>
        </p:nvSpPr>
        <p:spPr>
          <a:xfrm>
            <a:off x="8981448" y="3902123"/>
            <a:ext cx="180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B5E1FA19-50B8-4D95-8F06-C54F8FBFACE0}"/>
              </a:ext>
            </a:extLst>
          </p:cNvPr>
          <p:cNvSpPr txBox="1"/>
          <p:nvPr/>
        </p:nvSpPr>
        <p:spPr>
          <a:xfrm>
            <a:off x="5080588" y="5369633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3AEAAD2F-B2F3-41F2-9299-7627DCE063E8}"/>
              </a:ext>
            </a:extLst>
          </p:cNvPr>
          <p:cNvSpPr txBox="1"/>
          <p:nvPr/>
        </p:nvSpPr>
        <p:spPr>
          <a:xfrm>
            <a:off x="8821710" y="4163961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7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299B9A7-A672-45CD-B9FB-80109FF670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7A7A3CF-D7A7-4322-832C-B0E9BB436209}"/>
              </a:ext>
            </a:extLst>
          </p:cNvPr>
          <p:cNvSpPr txBox="1"/>
          <p:nvPr/>
        </p:nvSpPr>
        <p:spPr>
          <a:xfrm>
            <a:off x="4987957" y="410011"/>
            <a:ext cx="221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仓耳明楷 W03" panose="00000500000000000000" pitchFamily="2" charset="-122"/>
                <a:ea typeface="仓耳明楷 W03" panose="00000500000000000000" pitchFamily="2" charset="-122"/>
                <a:sym typeface="Century Gothic" panose="020B0502020202020204" pitchFamily="34" charset="0"/>
              </a:rPr>
              <a:t>目录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2F8ED942-222D-451B-8713-30AFE98D39A4}"/>
              </a:ext>
            </a:extLst>
          </p:cNvPr>
          <p:cNvSpPr txBox="1"/>
          <p:nvPr/>
        </p:nvSpPr>
        <p:spPr>
          <a:xfrm>
            <a:off x="4608909" y="1330424"/>
            <a:ext cx="2974181" cy="52469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purify ,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a noble picture, or a passage from the grander poets. It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21EF088-4FC6-47BB-8C89-9C7DB3E89F2F}"/>
              </a:ext>
            </a:extLst>
          </p:cNvPr>
          <p:cNvGrpSpPr/>
          <p:nvPr/>
        </p:nvGrpSpPr>
        <p:grpSpPr>
          <a:xfrm>
            <a:off x="1599577" y="2439390"/>
            <a:ext cx="8992847" cy="1609724"/>
            <a:chOff x="1456005" y="2506065"/>
            <a:chExt cx="8992847" cy="1609724"/>
          </a:xfrm>
        </p:grpSpPr>
        <p:sp useBgFill="1">
          <p:nvSpPr>
            <p:cNvPr id="6" name="椭圆 5">
              <a:extLst>
                <a:ext uri="{FF2B5EF4-FFF2-40B4-BE49-F238E27FC236}">
                  <a16:creationId xmlns:a16="http://schemas.microsoft.com/office/drawing/2014/main" xmlns="" id="{3FD89396-B7B9-4528-9C5A-A6BA9D9B1F2E}"/>
                </a:ext>
              </a:extLst>
            </p:cNvPr>
            <p:cNvSpPr/>
            <p:nvPr/>
          </p:nvSpPr>
          <p:spPr>
            <a:xfrm>
              <a:off x="1456005" y="2506065"/>
              <a:ext cx="1609724" cy="16097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 useBgFill="1">
          <p:nvSpPr>
            <p:cNvPr id="8" name="椭圆 7">
              <a:extLst>
                <a:ext uri="{FF2B5EF4-FFF2-40B4-BE49-F238E27FC236}">
                  <a16:creationId xmlns:a16="http://schemas.microsoft.com/office/drawing/2014/main" xmlns="" id="{383CE447-FDFC-4EF0-98D5-7BFB6454EA42}"/>
                </a:ext>
              </a:extLst>
            </p:cNvPr>
            <p:cNvSpPr/>
            <p:nvPr/>
          </p:nvSpPr>
          <p:spPr>
            <a:xfrm>
              <a:off x="3917046" y="2506065"/>
              <a:ext cx="1609724" cy="16097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 useBgFill="1">
          <p:nvSpPr>
            <p:cNvPr id="11" name="椭圆 10">
              <a:extLst>
                <a:ext uri="{FF2B5EF4-FFF2-40B4-BE49-F238E27FC236}">
                  <a16:creationId xmlns:a16="http://schemas.microsoft.com/office/drawing/2014/main" xmlns="" id="{209091C5-7C75-48C1-A01B-7E1D24516354}"/>
                </a:ext>
              </a:extLst>
            </p:cNvPr>
            <p:cNvSpPr/>
            <p:nvPr/>
          </p:nvSpPr>
          <p:spPr>
            <a:xfrm>
              <a:off x="6378087" y="2506065"/>
              <a:ext cx="1609724" cy="16097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 useBgFill="1">
          <p:nvSpPr>
            <p:cNvPr id="12" name="椭圆 11">
              <a:extLst>
                <a:ext uri="{FF2B5EF4-FFF2-40B4-BE49-F238E27FC236}">
                  <a16:creationId xmlns:a16="http://schemas.microsoft.com/office/drawing/2014/main" xmlns="" id="{2FCB7F0D-12D3-454B-8426-70FFC848E08C}"/>
                </a:ext>
              </a:extLst>
            </p:cNvPr>
            <p:cNvSpPr/>
            <p:nvPr/>
          </p:nvSpPr>
          <p:spPr>
            <a:xfrm>
              <a:off x="8839128" y="2506065"/>
              <a:ext cx="1609724" cy="160972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B42A3A62-4176-4E4F-A520-6A2213DB305A}"/>
              </a:ext>
            </a:extLst>
          </p:cNvPr>
          <p:cNvSpPr/>
          <p:nvPr/>
        </p:nvSpPr>
        <p:spPr>
          <a:xfrm>
            <a:off x="1851988" y="4366932"/>
            <a:ext cx="1104900" cy="346262"/>
          </a:xfrm>
          <a:prstGeom prst="roundRect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01</a:t>
            </a:r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9AC6C627-D57B-443D-B1CC-45A0ACC3D47C}"/>
              </a:ext>
            </a:extLst>
          </p:cNvPr>
          <p:cNvSpPr/>
          <p:nvPr/>
        </p:nvSpPr>
        <p:spPr>
          <a:xfrm>
            <a:off x="4313030" y="4366932"/>
            <a:ext cx="1104900" cy="346262"/>
          </a:xfrm>
          <a:prstGeom prst="roundRect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02</a:t>
            </a:r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E859A104-D6BF-48A5-92E6-32963D602327}"/>
              </a:ext>
            </a:extLst>
          </p:cNvPr>
          <p:cNvSpPr/>
          <p:nvPr/>
        </p:nvSpPr>
        <p:spPr>
          <a:xfrm>
            <a:off x="6774071" y="4366932"/>
            <a:ext cx="1104900" cy="346262"/>
          </a:xfrm>
          <a:prstGeom prst="roundRect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03</a:t>
            </a:r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37DB6DB6-A594-425C-BCB2-2D8410E1A3A4}"/>
              </a:ext>
            </a:extLst>
          </p:cNvPr>
          <p:cNvSpPr/>
          <p:nvPr/>
        </p:nvSpPr>
        <p:spPr>
          <a:xfrm>
            <a:off x="9235112" y="4366932"/>
            <a:ext cx="1104900" cy="346262"/>
          </a:xfrm>
          <a:prstGeom prst="roundRect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04</a:t>
            </a:r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F258805F-30F3-42F5-9B2A-35E994B5DA98}"/>
              </a:ext>
            </a:extLst>
          </p:cNvPr>
          <p:cNvSpPr txBox="1"/>
          <p:nvPr/>
        </p:nvSpPr>
        <p:spPr>
          <a:xfrm>
            <a:off x="1373342" y="5126713"/>
            <a:ext cx="2062191" cy="7886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、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758C20A-DCE0-449E-94B2-6776B6B6382A}"/>
              </a:ext>
            </a:extLst>
          </p:cNvPr>
          <p:cNvSpPr txBox="1"/>
          <p:nvPr/>
        </p:nvSpPr>
        <p:spPr>
          <a:xfrm>
            <a:off x="1501837" y="4846346"/>
            <a:ext cx="18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3242A4F6-3D74-447C-8738-63D15297F5A8}"/>
              </a:ext>
            </a:extLst>
          </p:cNvPr>
          <p:cNvSpPr txBox="1"/>
          <p:nvPr/>
        </p:nvSpPr>
        <p:spPr>
          <a:xfrm>
            <a:off x="3859367" y="5150014"/>
            <a:ext cx="2062191" cy="7886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、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461973C7-5F87-42DD-8A69-4F3EF2666D28}"/>
              </a:ext>
            </a:extLst>
          </p:cNvPr>
          <p:cNvSpPr txBox="1"/>
          <p:nvPr/>
        </p:nvSpPr>
        <p:spPr>
          <a:xfrm>
            <a:off x="3987862" y="4869647"/>
            <a:ext cx="18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xmlns="" id="{7199B0BE-0B68-42B5-BA64-3D37B082EA6C}"/>
              </a:ext>
            </a:extLst>
          </p:cNvPr>
          <p:cNvSpPr txBox="1"/>
          <p:nvPr/>
        </p:nvSpPr>
        <p:spPr>
          <a:xfrm>
            <a:off x="6345392" y="5173315"/>
            <a:ext cx="2062191" cy="7886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、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6DC137D0-3482-48BE-823F-67D9A52BB4AA}"/>
              </a:ext>
            </a:extLst>
          </p:cNvPr>
          <p:cNvSpPr txBox="1"/>
          <p:nvPr/>
        </p:nvSpPr>
        <p:spPr>
          <a:xfrm>
            <a:off x="6473887" y="4892948"/>
            <a:ext cx="18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AC8F26EA-D64D-4FD3-BE54-3CF9F1B2E54D}"/>
              </a:ext>
            </a:extLst>
          </p:cNvPr>
          <p:cNvSpPr txBox="1"/>
          <p:nvPr/>
        </p:nvSpPr>
        <p:spPr>
          <a:xfrm>
            <a:off x="8831417" y="5196616"/>
            <a:ext cx="2062191" cy="7886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、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D8692952-0BB2-4F11-8B01-3A6185D2C505}"/>
              </a:ext>
            </a:extLst>
          </p:cNvPr>
          <p:cNvSpPr txBox="1"/>
          <p:nvPr/>
        </p:nvSpPr>
        <p:spPr>
          <a:xfrm>
            <a:off x="8959912" y="4916249"/>
            <a:ext cx="187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</p:spTree>
    <p:extLst>
      <p:ext uri="{BB962C8B-B14F-4D97-AF65-F5344CB8AC3E}">
        <p14:creationId xmlns:p14="http://schemas.microsoft.com/office/powerpoint/2010/main" val="15869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38BB482-8E15-40AB-9521-8F9ED6B24258}"/>
              </a:ext>
            </a:extLst>
          </p:cNvPr>
          <p:cNvSpPr/>
          <p:nvPr/>
        </p:nvSpPr>
        <p:spPr>
          <a:xfrm>
            <a:off x="4175760" y="0"/>
            <a:ext cx="4008120" cy="3429000"/>
          </a:xfrm>
          <a:prstGeom prst="rect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9634702-915B-495B-8E97-B291C42BE554}"/>
              </a:ext>
            </a:extLst>
          </p:cNvPr>
          <p:cNvSpPr/>
          <p:nvPr/>
        </p:nvSpPr>
        <p:spPr>
          <a:xfrm>
            <a:off x="8183880" y="0"/>
            <a:ext cx="4008120" cy="3429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5B71A3F1-EDD4-4BE8-BBAB-620339EAB94F}"/>
              </a:ext>
            </a:extLst>
          </p:cNvPr>
          <p:cNvSpPr/>
          <p:nvPr/>
        </p:nvSpPr>
        <p:spPr>
          <a:xfrm>
            <a:off x="4175760" y="3429000"/>
            <a:ext cx="4008120" cy="3429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0A2CBD8-968C-4571-9953-AC992BE02DF2}"/>
              </a:ext>
            </a:extLst>
          </p:cNvPr>
          <p:cNvSpPr/>
          <p:nvPr/>
        </p:nvSpPr>
        <p:spPr>
          <a:xfrm>
            <a:off x="8183880" y="3429000"/>
            <a:ext cx="4008120" cy="3429000"/>
          </a:xfrm>
          <a:prstGeom prst="rect">
            <a:avLst/>
          </a:prstGeom>
          <a:solidFill>
            <a:srgbClr val="EDB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AE21C15-260D-4E6E-9FC9-021B984D4262}"/>
              </a:ext>
            </a:extLst>
          </p:cNvPr>
          <p:cNvSpPr txBox="1"/>
          <p:nvPr/>
        </p:nvSpPr>
        <p:spPr>
          <a:xfrm>
            <a:off x="5342741" y="1140106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78818D-B14E-4960-B5E0-39B11F502011}"/>
              </a:ext>
            </a:extLst>
          </p:cNvPr>
          <p:cNvSpPr txBox="1"/>
          <p:nvPr/>
        </p:nvSpPr>
        <p:spPr>
          <a:xfrm>
            <a:off x="4660388" y="1507372"/>
            <a:ext cx="294000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peep at some distant orb has power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to raise,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pas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B8E1B88-4203-42B8-B2B9-4550D67D4599}"/>
              </a:ext>
            </a:extLst>
          </p:cNvPr>
          <p:cNvSpPr txBox="1"/>
          <p:nvPr/>
        </p:nvSpPr>
        <p:spPr>
          <a:xfrm>
            <a:off x="9286849" y="4614885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5D54CA07-BCCA-4A29-BDA4-252678595396}"/>
              </a:ext>
            </a:extLst>
          </p:cNvPr>
          <p:cNvSpPr txBox="1"/>
          <p:nvPr/>
        </p:nvSpPr>
        <p:spPr>
          <a:xfrm>
            <a:off x="8604496" y="4982151"/>
            <a:ext cx="294000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peep at some distant orb has power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to raise,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pas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3" name="图文框 12">
            <a:extLst>
              <a:ext uri="{FF2B5EF4-FFF2-40B4-BE49-F238E27FC236}">
                <a16:creationId xmlns:a16="http://schemas.microsoft.com/office/drawing/2014/main" xmlns="" id="{8CF4A74E-528B-4A38-B907-8E6E3E7BC88C}"/>
              </a:ext>
            </a:extLst>
          </p:cNvPr>
          <p:cNvSpPr/>
          <p:nvPr/>
        </p:nvSpPr>
        <p:spPr>
          <a:xfrm>
            <a:off x="652268" y="2377145"/>
            <a:ext cx="4035548" cy="2237740"/>
          </a:xfrm>
          <a:prstGeom prst="frame">
            <a:avLst>
              <a:gd name="adj1" fmla="val 5658"/>
            </a:avLst>
          </a:prstGeom>
          <a:solidFill>
            <a:srgbClr val="AB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4" name="íṩ1iḋé">
            <a:extLst>
              <a:ext uri="{FF2B5EF4-FFF2-40B4-BE49-F238E27FC236}">
                <a16:creationId xmlns:a16="http://schemas.microsoft.com/office/drawing/2014/main" xmlns="" id="{3364340C-30CD-4485-AF22-3E90B2A83794}"/>
              </a:ext>
            </a:extLst>
          </p:cNvPr>
          <p:cNvSpPr txBox="1"/>
          <p:nvPr/>
        </p:nvSpPr>
        <p:spPr>
          <a:xfrm>
            <a:off x="898173" y="2673639"/>
            <a:ext cx="5401847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 fontScale="85000" lnSpcReduction="20000"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Unified fonts make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reading more fluent.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D1F43F91-10A5-42A3-AD6A-D7C06C72CCDF}"/>
              </a:ext>
            </a:extLst>
          </p:cNvPr>
          <p:cNvSpPr txBox="1"/>
          <p:nvPr/>
        </p:nvSpPr>
        <p:spPr>
          <a:xfrm>
            <a:off x="997976" y="3544194"/>
            <a:ext cx="313118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hadoes</a:t>
            </a:r>
            <a:r>
              <a:rPr lang="en-US" altLang="zh-CN" sz="1200">
                <a:solidFill>
                  <a:srgbClr val="000000">
                    <a:alpha val="70000"/>
                  </a:srgbClr>
                </a:solidFill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the grander poets. It always does</a:t>
            </a: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3" grpId="0" animBg="1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ṩlíḓe">
            <a:extLst>
              <a:ext uri="{FF2B5EF4-FFF2-40B4-BE49-F238E27FC236}">
                <a16:creationId xmlns:a16="http://schemas.microsoft.com/office/drawing/2014/main" xmlns="" id="{4AFF9794-5AAE-463F-8EBE-366548539D75}"/>
              </a:ext>
            </a:extLst>
          </p:cNvPr>
          <p:cNvSpPr/>
          <p:nvPr/>
        </p:nvSpPr>
        <p:spPr>
          <a:xfrm>
            <a:off x="2" y="3167192"/>
            <a:ext cx="12191997" cy="3690808"/>
          </a:xfrm>
          <a:custGeom>
            <a:avLst/>
            <a:gdLst>
              <a:gd name="connsiteX0" fmla="*/ 11209520 w 12191997"/>
              <a:gd name="connsiteY0" fmla="*/ 1888535 h 3690808"/>
              <a:gd name="connsiteX1" fmla="*/ 12191997 w 12191997"/>
              <a:gd name="connsiteY1" fmla="*/ 2379774 h 3690808"/>
              <a:gd name="connsiteX2" fmla="*/ 12191997 w 12191997"/>
              <a:gd name="connsiteY2" fmla="*/ 3676647 h 3690808"/>
              <a:gd name="connsiteX3" fmla="*/ 12163674 w 12191997"/>
              <a:gd name="connsiteY3" fmla="*/ 3690808 h 3690808"/>
              <a:gd name="connsiteX4" fmla="*/ 10255364 w 12191997"/>
              <a:gd name="connsiteY4" fmla="*/ 3690808 h 3690808"/>
              <a:gd name="connsiteX5" fmla="*/ 10227040 w 12191997"/>
              <a:gd name="connsiteY5" fmla="*/ 3676646 h 3690808"/>
              <a:gd name="connsiteX6" fmla="*/ 10227040 w 12191997"/>
              <a:gd name="connsiteY6" fmla="*/ 2379774 h 3690808"/>
              <a:gd name="connsiteX7" fmla="*/ 9164112 w 12191997"/>
              <a:gd name="connsiteY7" fmla="*/ 1888535 h 3690808"/>
              <a:gd name="connsiteX8" fmla="*/ 10146590 w 12191997"/>
              <a:gd name="connsiteY8" fmla="*/ 2379774 h 3690808"/>
              <a:gd name="connsiteX9" fmla="*/ 10146590 w 12191997"/>
              <a:gd name="connsiteY9" fmla="*/ 3676646 h 3690808"/>
              <a:gd name="connsiteX10" fmla="*/ 10118266 w 12191997"/>
              <a:gd name="connsiteY10" fmla="*/ 3690808 h 3690808"/>
              <a:gd name="connsiteX11" fmla="*/ 8209956 w 12191997"/>
              <a:gd name="connsiteY11" fmla="*/ 3690808 h 3690808"/>
              <a:gd name="connsiteX12" fmla="*/ 8181632 w 12191997"/>
              <a:gd name="connsiteY12" fmla="*/ 3676646 h 3690808"/>
              <a:gd name="connsiteX13" fmla="*/ 8181632 w 12191997"/>
              <a:gd name="connsiteY13" fmla="*/ 2379774 h 3690808"/>
              <a:gd name="connsiteX14" fmla="*/ 7118703 w 12191997"/>
              <a:gd name="connsiteY14" fmla="*/ 1888535 h 3690808"/>
              <a:gd name="connsiteX15" fmla="*/ 8101182 w 12191997"/>
              <a:gd name="connsiteY15" fmla="*/ 2379774 h 3690808"/>
              <a:gd name="connsiteX16" fmla="*/ 8101182 w 12191997"/>
              <a:gd name="connsiteY16" fmla="*/ 3676646 h 3690808"/>
              <a:gd name="connsiteX17" fmla="*/ 8072858 w 12191997"/>
              <a:gd name="connsiteY17" fmla="*/ 3690808 h 3690808"/>
              <a:gd name="connsiteX18" fmla="*/ 6164548 w 12191997"/>
              <a:gd name="connsiteY18" fmla="*/ 3690808 h 3690808"/>
              <a:gd name="connsiteX19" fmla="*/ 6136224 w 12191997"/>
              <a:gd name="connsiteY19" fmla="*/ 3676646 h 3690808"/>
              <a:gd name="connsiteX20" fmla="*/ 6136224 w 12191997"/>
              <a:gd name="connsiteY20" fmla="*/ 2379774 h 3690808"/>
              <a:gd name="connsiteX21" fmla="*/ 982479 w 12191997"/>
              <a:gd name="connsiteY21" fmla="*/ 1888535 h 3690808"/>
              <a:gd name="connsiteX22" fmla="*/ 1964958 w 12191997"/>
              <a:gd name="connsiteY22" fmla="*/ 2379774 h 3690808"/>
              <a:gd name="connsiteX23" fmla="*/ 1964958 w 12191997"/>
              <a:gd name="connsiteY23" fmla="*/ 3676646 h 3690808"/>
              <a:gd name="connsiteX24" fmla="*/ 1936634 w 12191997"/>
              <a:gd name="connsiteY24" fmla="*/ 3690808 h 3690808"/>
              <a:gd name="connsiteX25" fmla="*/ 28324 w 12191997"/>
              <a:gd name="connsiteY25" fmla="*/ 3690808 h 3690808"/>
              <a:gd name="connsiteX26" fmla="*/ 0 w 12191997"/>
              <a:gd name="connsiteY26" fmla="*/ 3676646 h 3690808"/>
              <a:gd name="connsiteX27" fmla="*/ 0 w 12191997"/>
              <a:gd name="connsiteY27" fmla="*/ 2379774 h 3690808"/>
              <a:gd name="connsiteX28" fmla="*/ 3027888 w 12191997"/>
              <a:gd name="connsiteY28" fmla="*/ 1875184 h 3690808"/>
              <a:gd name="connsiteX29" fmla="*/ 4010367 w 12191997"/>
              <a:gd name="connsiteY29" fmla="*/ 2366423 h 3690808"/>
              <a:gd name="connsiteX30" fmla="*/ 4010367 w 12191997"/>
              <a:gd name="connsiteY30" fmla="*/ 3663295 h 3690808"/>
              <a:gd name="connsiteX31" fmla="*/ 3955341 w 12191997"/>
              <a:gd name="connsiteY31" fmla="*/ 3690808 h 3690808"/>
              <a:gd name="connsiteX32" fmla="*/ 2100435 w 12191997"/>
              <a:gd name="connsiteY32" fmla="*/ 3690808 h 3690808"/>
              <a:gd name="connsiteX33" fmla="*/ 2045409 w 12191997"/>
              <a:gd name="connsiteY33" fmla="*/ 3663295 h 3690808"/>
              <a:gd name="connsiteX34" fmla="*/ 2045409 w 12191997"/>
              <a:gd name="connsiteY34" fmla="*/ 2366423 h 3690808"/>
              <a:gd name="connsiteX35" fmla="*/ 5073298 w 12191997"/>
              <a:gd name="connsiteY35" fmla="*/ 1875183 h 3690808"/>
              <a:gd name="connsiteX36" fmla="*/ 6055776 w 12191997"/>
              <a:gd name="connsiteY36" fmla="*/ 2366422 h 3690808"/>
              <a:gd name="connsiteX37" fmla="*/ 6055776 w 12191997"/>
              <a:gd name="connsiteY37" fmla="*/ 3663294 h 3690808"/>
              <a:gd name="connsiteX38" fmla="*/ 6000748 w 12191997"/>
              <a:gd name="connsiteY38" fmla="*/ 3690808 h 3690808"/>
              <a:gd name="connsiteX39" fmla="*/ 4145846 w 12191997"/>
              <a:gd name="connsiteY39" fmla="*/ 3690808 h 3690808"/>
              <a:gd name="connsiteX40" fmla="*/ 4090818 w 12191997"/>
              <a:gd name="connsiteY40" fmla="*/ 3663294 h 3690808"/>
              <a:gd name="connsiteX41" fmla="*/ 4090818 w 12191997"/>
              <a:gd name="connsiteY41" fmla="*/ 2366422 h 3690808"/>
              <a:gd name="connsiteX42" fmla="*/ 10186348 w 12191997"/>
              <a:gd name="connsiteY42" fmla="*/ 13352 h 3690808"/>
              <a:gd name="connsiteX43" fmla="*/ 11168826 w 12191997"/>
              <a:gd name="connsiteY43" fmla="*/ 504591 h 3690808"/>
              <a:gd name="connsiteX44" fmla="*/ 11168826 w 12191997"/>
              <a:gd name="connsiteY44" fmla="*/ 1801463 h 3690808"/>
              <a:gd name="connsiteX45" fmla="*/ 10186348 w 12191997"/>
              <a:gd name="connsiteY45" fmla="*/ 2292703 h 3690808"/>
              <a:gd name="connsiteX46" fmla="*/ 9203868 w 12191997"/>
              <a:gd name="connsiteY46" fmla="*/ 1801463 h 3690808"/>
              <a:gd name="connsiteX47" fmla="*/ 9203868 w 12191997"/>
              <a:gd name="connsiteY47" fmla="*/ 504591 h 3690808"/>
              <a:gd name="connsiteX48" fmla="*/ 8140939 w 12191997"/>
              <a:gd name="connsiteY48" fmla="*/ 13352 h 3690808"/>
              <a:gd name="connsiteX49" fmla="*/ 9123418 w 12191997"/>
              <a:gd name="connsiteY49" fmla="*/ 504591 h 3690808"/>
              <a:gd name="connsiteX50" fmla="*/ 9123418 w 12191997"/>
              <a:gd name="connsiteY50" fmla="*/ 1801463 h 3690808"/>
              <a:gd name="connsiteX51" fmla="*/ 8140939 w 12191997"/>
              <a:gd name="connsiteY51" fmla="*/ 2292703 h 3690808"/>
              <a:gd name="connsiteX52" fmla="*/ 7158460 w 12191997"/>
              <a:gd name="connsiteY52" fmla="*/ 1801463 h 3690808"/>
              <a:gd name="connsiteX53" fmla="*/ 7158460 w 12191997"/>
              <a:gd name="connsiteY53" fmla="*/ 504591 h 3690808"/>
              <a:gd name="connsiteX54" fmla="*/ 2004714 w 12191997"/>
              <a:gd name="connsiteY54" fmla="*/ 13352 h 3690808"/>
              <a:gd name="connsiteX55" fmla="*/ 2987193 w 12191997"/>
              <a:gd name="connsiteY55" fmla="*/ 504591 h 3690808"/>
              <a:gd name="connsiteX56" fmla="*/ 2987193 w 12191997"/>
              <a:gd name="connsiteY56" fmla="*/ 1801463 h 3690808"/>
              <a:gd name="connsiteX57" fmla="*/ 2004714 w 12191997"/>
              <a:gd name="connsiteY57" fmla="*/ 2292703 h 3690808"/>
              <a:gd name="connsiteX58" fmla="*/ 1022235 w 12191997"/>
              <a:gd name="connsiteY58" fmla="*/ 1801463 h 3690808"/>
              <a:gd name="connsiteX59" fmla="*/ 1022235 w 12191997"/>
              <a:gd name="connsiteY59" fmla="*/ 504591 h 3690808"/>
              <a:gd name="connsiteX60" fmla="*/ 4050123 w 12191997"/>
              <a:gd name="connsiteY60" fmla="*/ 1 h 3690808"/>
              <a:gd name="connsiteX61" fmla="*/ 5032602 w 12191997"/>
              <a:gd name="connsiteY61" fmla="*/ 491240 h 3690808"/>
              <a:gd name="connsiteX62" fmla="*/ 5032602 w 12191997"/>
              <a:gd name="connsiteY62" fmla="*/ 1788112 h 3690808"/>
              <a:gd name="connsiteX63" fmla="*/ 4050123 w 12191997"/>
              <a:gd name="connsiteY63" fmla="*/ 2279352 h 3690808"/>
              <a:gd name="connsiteX64" fmla="*/ 3067644 w 12191997"/>
              <a:gd name="connsiteY64" fmla="*/ 1788112 h 3690808"/>
              <a:gd name="connsiteX65" fmla="*/ 3067644 w 12191997"/>
              <a:gd name="connsiteY65" fmla="*/ 491240 h 3690808"/>
              <a:gd name="connsiteX66" fmla="*/ 6095532 w 12191997"/>
              <a:gd name="connsiteY66" fmla="*/ 0 h 3690808"/>
              <a:gd name="connsiteX67" fmla="*/ 7078011 w 12191997"/>
              <a:gd name="connsiteY67" fmla="*/ 491239 h 3690808"/>
              <a:gd name="connsiteX68" fmla="*/ 7078011 w 12191997"/>
              <a:gd name="connsiteY68" fmla="*/ 1788111 h 3690808"/>
              <a:gd name="connsiteX69" fmla="*/ 6095532 w 12191997"/>
              <a:gd name="connsiteY69" fmla="*/ 2279351 h 3690808"/>
              <a:gd name="connsiteX70" fmla="*/ 5113053 w 12191997"/>
              <a:gd name="connsiteY70" fmla="*/ 1788111 h 3690808"/>
              <a:gd name="connsiteX71" fmla="*/ 5113053 w 12191997"/>
              <a:gd name="connsiteY71" fmla="*/ 491239 h 369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191997" h="3690808">
                <a:moveTo>
                  <a:pt x="11209520" y="1888535"/>
                </a:moveTo>
                <a:lnTo>
                  <a:pt x="12191997" y="2379774"/>
                </a:lnTo>
                <a:lnTo>
                  <a:pt x="12191997" y="3676647"/>
                </a:lnTo>
                <a:lnTo>
                  <a:pt x="12163674" y="3690808"/>
                </a:lnTo>
                <a:lnTo>
                  <a:pt x="10255364" y="3690808"/>
                </a:lnTo>
                <a:lnTo>
                  <a:pt x="10227040" y="3676646"/>
                </a:lnTo>
                <a:lnTo>
                  <a:pt x="10227040" y="2379774"/>
                </a:lnTo>
                <a:close/>
                <a:moveTo>
                  <a:pt x="9164112" y="1888535"/>
                </a:moveTo>
                <a:lnTo>
                  <a:pt x="10146590" y="2379774"/>
                </a:lnTo>
                <a:lnTo>
                  <a:pt x="10146590" y="3676646"/>
                </a:lnTo>
                <a:lnTo>
                  <a:pt x="10118266" y="3690808"/>
                </a:lnTo>
                <a:lnTo>
                  <a:pt x="8209956" y="3690808"/>
                </a:lnTo>
                <a:lnTo>
                  <a:pt x="8181632" y="3676646"/>
                </a:lnTo>
                <a:lnTo>
                  <a:pt x="8181632" y="2379774"/>
                </a:lnTo>
                <a:close/>
                <a:moveTo>
                  <a:pt x="7118703" y="1888535"/>
                </a:moveTo>
                <a:lnTo>
                  <a:pt x="8101182" y="2379774"/>
                </a:lnTo>
                <a:lnTo>
                  <a:pt x="8101182" y="3676646"/>
                </a:lnTo>
                <a:lnTo>
                  <a:pt x="8072858" y="3690808"/>
                </a:lnTo>
                <a:lnTo>
                  <a:pt x="6164548" y="3690808"/>
                </a:lnTo>
                <a:lnTo>
                  <a:pt x="6136224" y="3676646"/>
                </a:lnTo>
                <a:lnTo>
                  <a:pt x="6136224" y="2379774"/>
                </a:lnTo>
                <a:close/>
                <a:moveTo>
                  <a:pt x="982479" y="1888535"/>
                </a:moveTo>
                <a:lnTo>
                  <a:pt x="1964958" y="2379774"/>
                </a:lnTo>
                <a:lnTo>
                  <a:pt x="1964958" y="3676646"/>
                </a:lnTo>
                <a:lnTo>
                  <a:pt x="1936634" y="3690808"/>
                </a:lnTo>
                <a:lnTo>
                  <a:pt x="28324" y="3690808"/>
                </a:lnTo>
                <a:lnTo>
                  <a:pt x="0" y="3676646"/>
                </a:lnTo>
                <a:lnTo>
                  <a:pt x="0" y="2379774"/>
                </a:lnTo>
                <a:close/>
                <a:moveTo>
                  <a:pt x="3027888" y="1875184"/>
                </a:moveTo>
                <a:lnTo>
                  <a:pt x="4010367" y="2366423"/>
                </a:lnTo>
                <a:lnTo>
                  <a:pt x="4010367" y="3663295"/>
                </a:lnTo>
                <a:lnTo>
                  <a:pt x="3955341" y="3690808"/>
                </a:lnTo>
                <a:lnTo>
                  <a:pt x="2100435" y="3690808"/>
                </a:lnTo>
                <a:lnTo>
                  <a:pt x="2045409" y="3663295"/>
                </a:lnTo>
                <a:lnTo>
                  <a:pt x="2045409" y="2366423"/>
                </a:lnTo>
                <a:close/>
                <a:moveTo>
                  <a:pt x="5073298" y="1875183"/>
                </a:moveTo>
                <a:lnTo>
                  <a:pt x="6055776" y="2366422"/>
                </a:lnTo>
                <a:lnTo>
                  <a:pt x="6055776" y="3663294"/>
                </a:lnTo>
                <a:lnTo>
                  <a:pt x="6000748" y="3690808"/>
                </a:lnTo>
                <a:lnTo>
                  <a:pt x="4145846" y="3690808"/>
                </a:lnTo>
                <a:lnTo>
                  <a:pt x="4090818" y="3663294"/>
                </a:lnTo>
                <a:lnTo>
                  <a:pt x="4090818" y="2366422"/>
                </a:lnTo>
                <a:close/>
                <a:moveTo>
                  <a:pt x="10186348" y="13352"/>
                </a:moveTo>
                <a:lnTo>
                  <a:pt x="11168826" y="504591"/>
                </a:lnTo>
                <a:lnTo>
                  <a:pt x="11168826" y="1801463"/>
                </a:lnTo>
                <a:lnTo>
                  <a:pt x="10186348" y="2292703"/>
                </a:lnTo>
                <a:lnTo>
                  <a:pt x="9203868" y="1801463"/>
                </a:lnTo>
                <a:lnTo>
                  <a:pt x="9203868" y="504591"/>
                </a:lnTo>
                <a:close/>
                <a:moveTo>
                  <a:pt x="8140939" y="13352"/>
                </a:moveTo>
                <a:lnTo>
                  <a:pt x="9123418" y="504591"/>
                </a:lnTo>
                <a:lnTo>
                  <a:pt x="9123418" y="1801463"/>
                </a:lnTo>
                <a:lnTo>
                  <a:pt x="8140939" y="2292703"/>
                </a:lnTo>
                <a:lnTo>
                  <a:pt x="7158460" y="1801463"/>
                </a:lnTo>
                <a:lnTo>
                  <a:pt x="7158460" y="504591"/>
                </a:lnTo>
                <a:close/>
                <a:moveTo>
                  <a:pt x="2004714" y="13352"/>
                </a:moveTo>
                <a:lnTo>
                  <a:pt x="2987193" y="504591"/>
                </a:lnTo>
                <a:lnTo>
                  <a:pt x="2987193" y="1801463"/>
                </a:lnTo>
                <a:lnTo>
                  <a:pt x="2004714" y="2292703"/>
                </a:lnTo>
                <a:lnTo>
                  <a:pt x="1022235" y="1801463"/>
                </a:lnTo>
                <a:lnTo>
                  <a:pt x="1022235" y="504591"/>
                </a:lnTo>
                <a:close/>
                <a:moveTo>
                  <a:pt x="4050123" y="1"/>
                </a:moveTo>
                <a:lnTo>
                  <a:pt x="5032602" y="491240"/>
                </a:lnTo>
                <a:lnTo>
                  <a:pt x="5032602" y="1788112"/>
                </a:lnTo>
                <a:lnTo>
                  <a:pt x="4050123" y="2279352"/>
                </a:lnTo>
                <a:lnTo>
                  <a:pt x="3067644" y="1788112"/>
                </a:lnTo>
                <a:lnTo>
                  <a:pt x="3067644" y="491240"/>
                </a:lnTo>
                <a:close/>
                <a:moveTo>
                  <a:pt x="6095532" y="0"/>
                </a:moveTo>
                <a:lnTo>
                  <a:pt x="7078011" y="491239"/>
                </a:lnTo>
                <a:lnTo>
                  <a:pt x="7078011" y="1788111"/>
                </a:lnTo>
                <a:lnTo>
                  <a:pt x="6095532" y="2279351"/>
                </a:lnTo>
                <a:lnTo>
                  <a:pt x="5113053" y="1788111"/>
                </a:lnTo>
                <a:lnTo>
                  <a:pt x="5113053" y="49123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175">
            <a:noFill/>
            <a:prstDash val="sysDash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2800" b="1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851814FC-DB63-498D-BCBD-E033E9F7BDD3}"/>
              </a:ext>
            </a:extLst>
          </p:cNvPr>
          <p:cNvGrpSpPr/>
          <p:nvPr/>
        </p:nvGrpSpPr>
        <p:grpSpPr>
          <a:xfrm>
            <a:off x="5480304" y="2551497"/>
            <a:ext cx="1231392" cy="1231390"/>
            <a:chOff x="5480304" y="2551497"/>
            <a:chExt cx="1231392" cy="1231390"/>
          </a:xfrm>
        </p:grpSpPr>
        <p:sp>
          <p:nvSpPr>
            <p:cNvPr id="8" name="ïśļiḓe">
              <a:extLst>
                <a:ext uri="{FF2B5EF4-FFF2-40B4-BE49-F238E27FC236}">
                  <a16:creationId xmlns:a16="http://schemas.microsoft.com/office/drawing/2014/main" xmlns="" id="{A2C5A1B6-A6DB-47E7-BD1D-D63810F4BD9C}"/>
                </a:ext>
              </a:extLst>
            </p:cNvPr>
            <p:cNvSpPr/>
            <p:nvPr/>
          </p:nvSpPr>
          <p:spPr>
            <a:xfrm>
              <a:off x="5480304" y="2551497"/>
              <a:ext cx="1231392" cy="12313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10" name="protection-symbol-of-opened-umbrella-silhouette-under-raindrops_46073">
              <a:extLst>
                <a:ext uri="{FF2B5EF4-FFF2-40B4-BE49-F238E27FC236}">
                  <a16:creationId xmlns:a16="http://schemas.microsoft.com/office/drawing/2014/main" xmlns="" id="{25E0DDC1-1446-45D4-8C11-B2421EA80C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91157" y="2855715"/>
              <a:ext cx="609685" cy="573285"/>
            </a:xfrm>
            <a:custGeom>
              <a:avLst/>
              <a:gdLst>
                <a:gd name="T0" fmla="*/ 8160 w 8160"/>
                <a:gd name="T1" fmla="*/ 4125 h 7684"/>
                <a:gd name="T2" fmla="*/ 7324 w 8160"/>
                <a:gd name="T3" fmla="*/ 3892 h 7684"/>
                <a:gd name="T4" fmla="*/ 6265 w 8160"/>
                <a:gd name="T5" fmla="*/ 4400 h 7684"/>
                <a:gd name="T6" fmla="*/ 6221 w 8160"/>
                <a:gd name="T7" fmla="*/ 4400 h 7684"/>
                <a:gd name="T8" fmla="*/ 5161 w 8160"/>
                <a:gd name="T9" fmla="*/ 3888 h 7684"/>
                <a:gd name="T10" fmla="*/ 4324 w 8160"/>
                <a:gd name="T11" fmla="*/ 4123 h 7684"/>
                <a:gd name="T12" fmla="*/ 4324 w 8160"/>
                <a:gd name="T13" fmla="*/ 6576 h 7684"/>
                <a:gd name="T14" fmla="*/ 3217 w 8160"/>
                <a:gd name="T15" fmla="*/ 7684 h 7684"/>
                <a:gd name="T16" fmla="*/ 2109 w 8160"/>
                <a:gd name="T17" fmla="*/ 6576 h 7684"/>
                <a:gd name="T18" fmla="*/ 2354 w 8160"/>
                <a:gd name="T19" fmla="*/ 6332 h 7684"/>
                <a:gd name="T20" fmla="*/ 2598 w 8160"/>
                <a:gd name="T21" fmla="*/ 6576 h 7684"/>
                <a:gd name="T22" fmla="*/ 3217 w 8160"/>
                <a:gd name="T23" fmla="*/ 7195 h 7684"/>
                <a:gd name="T24" fmla="*/ 3836 w 8160"/>
                <a:gd name="T25" fmla="*/ 6576 h 7684"/>
                <a:gd name="T26" fmla="*/ 3836 w 8160"/>
                <a:gd name="T27" fmla="*/ 4127 h 7684"/>
                <a:gd name="T28" fmla="*/ 2999 w 8160"/>
                <a:gd name="T29" fmla="*/ 3892 h 7684"/>
                <a:gd name="T30" fmla="*/ 1940 w 8160"/>
                <a:gd name="T31" fmla="*/ 4400 h 7684"/>
                <a:gd name="T32" fmla="*/ 1896 w 8160"/>
                <a:gd name="T33" fmla="*/ 4400 h 7684"/>
                <a:gd name="T34" fmla="*/ 836 w 8160"/>
                <a:gd name="T35" fmla="*/ 3888 h 7684"/>
                <a:gd name="T36" fmla="*/ 0 w 8160"/>
                <a:gd name="T37" fmla="*/ 4121 h 7684"/>
                <a:gd name="T38" fmla="*/ 3836 w 8160"/>
                <a:gd name="T39" fmla="*/ 896 h 7684"/>
                <a:gd name="T40" fmla="*/ 3836 w 8160"/>
                <a:gd name="T41" fmla="*/ 713 h 7684"/>
                <a:gd name="T42" fmla="*/ 4080 w 8160"/>
                <a:gd name="T43" fmla="*/ 469 h 7684"/>
                <a:gd name="T44" fmla="*/ 4324 w 8160"/>
                <a:gd name="T45" fmla="*/ 713 h 7684"/>
                <a:gd name="T46" fmla="*/ 4324 w 8160"/>
                <a:gd name="T47" fmla="*/ 896 h 7684"/>
                <a:gd name="T48" fmla="*/ 8160 w 8160"/>
                <a:gd name="T49" fmla="*/ 4125 h 7684"/>
                <a:gd name="T50" fmla="*/ 590 w 8160"/>
                <a:gd name="T51" fmla="*/ 469 h 7684"/>
                <a:gd name="T52" fmla="*/ 236 w 8160"/>
                <a:gd name="T53" fmla="*/ 1363 h 7684"/>
                <a:gd name="T54" fmla="*/ 590 w 8160"/>
                <a:gd name="T55" fmla="*/ 1717 h 7684"/>
                <a:gd name="T56" fmla="*/ 944 w 8160"/>
                <a:gd name="T57" fmla="*/ 1363 h 7684"/>
                <a:gd name="T58" fmla="*/ 590 w 8160"/>
                <a:gd name="T59" fmla="*/ 469 h 7684"/>
                <a:gd name="T60" fmla="*/ 1593 w 8160"/>
                <a:gd name="T61" fmla="*/ 0 h 7684"/>
                <a:gd name="T62" fmla="*/ 1327 w 8160"/>
                <a:gd name="T63" fmla="*/ 671 h 7684"/>
                <a:gd name="T64" fmla="*/ 1593 w 8160"/>
                <a:gd name="T65" fmla="*/ 937 h 7684"/>
                <a:gd name="T66" fmla="*/ 1858 w 8160"/>
                <a:gd name="T67" fmla="*/ 671 h 7684"/>
                <a:gd name="T68" fmla="*/ 1593 w 8160"/>
                <a:gd name="T69" fmla="*/ 0 h 7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60" h="7684">
                  <a:moveTo>
                    <a:pt x="8160" y="4125"/>
                  </a:moveTo>
                  <a:cubicBezTo>
                    <a:pt x="7962" y="3983"/>
                    <a:pt x="7661" y="3892"/>
                    <a:pt x="7324" y="3892"/>
                  </a:cubicBezTo>
                  <a:cubicBezTo>
                    <a:pt x="6801" y="3892"/>
                    <a:pt x="6366" y="4110"/>
                    <a:pt x="6265" y="4400"/>
                  </a:cubicBezTo>
                  <a:lnTo>
                    <a:pt x="6221" y="4400"/>
                  </a:lnTo>
                  <a:cubicBezTo>
                    <a:pt x="6122" y="4108"/>
                    <a:pt x="5685" y="3888"/>
                    <a:pt x="5161" y="3888"/>
                  </a:cubicBezTo>
                  <a:cubicBezTo>
                    <a:pt x="4823" y="3888"/>
                    <a:pt x="4522" y="3980"/>
                    <a:pt x="4324" y="4123"/>
                  </a:cubicBezTo>
                  <a:lnTo>
                    <a:pt x="4324" y="6576"/>
                  </a:lnTo>
                  <a:cubicBezTo>
                    <a:pt x="4324" y="7187"/>
                    <a:pt x="3827" y="7684"/>
                    <a:pt x="3217" y="7684"/>
                  </a:cubicBezTo>
                  <a:cubicBezTo>
                    <a:pt x="2606" y="7684"/>
                    <a:pt x="2109" y="7187"/>
                    <a:pt x="2109" y="6576"/>
                  </a:cubicBezTo>
                  <a:cubicBezTo>
                    <a:pt x="2109" y="6441"/>
                    <a:pt x="2219" y="6332"/>
                    <a:pt x="2354" y="6332"/>
                  </a:cubicBezTo>
                  <a:cubicBezTo>
                    <a:pt x="2489" y="6332"/>
                    <a:pt x="2598" y="6441"/>
                    <a:pt x="2598" y="6576"/>
                  </a:cubicBezTo>
                  <a:cubicBezTo>
                    <a:pt x="2598" y="6918"/>
                    <a:pt x="2876" y="7195"/>
                    <a:pt x="3217" y="7195"/>
                  </a:cubicBezTo>
                  <a:cubicBezTo>
                    <a:pt x="3558" y="7195"/>
                    <a:pt x="3836" y="6918"/>
                    <a:pt x="3836" y="6576"/>
                  </a:cubicBezTo>
                  <a:lnTo>
                    <a:pt x="3836" y="4127"/>
                  </a:lnTo>
                  <a:cubicBezTo>
                    <a:pt x="3637" y="3984"/>
                    <a:pt x="3336" y="3892"/>
                    <a:pt x="2999" y="3892"/>
                  </a:cubicBezTo>
                  <a:cubicBezTo>
                    <a:pt x="2477" y="3892"/>
                    <a:pt x="2041" y="4110"/>
                    <a:pt x="1940" y="4400"/>
                  </a:cubicBezTo>
                  <a:lnTo>
                    <a:pt x="1896" y="4400"/>
                  </a:lnTo>
                  <a:cubicBezTo>
                    <a:pt x="1797" y="4108"/>
                    <a:pt x="1360" y="3888"/>
                    <a:pt x="836" y="3888"/>
                  </a:cubicBezTo>
                  <a:cubicBezTo>
                    <a:pt x="499" y="3888"/>
                    <a:pt x="198" y="3979"/>
                    <a:pt x="0" y="4121"/>
                  </a:cubicBezTo>
                  <a:cubicBezTo>
                    <a:pt x="159" y="2381"/>
                    <a:pt x="1796" y="998"/>
                    <a:pt x="3836" y="896"/>
                  </a:cubicBezTo>
                  <a:lnTo>
                    <a:pt x="3836" y="713"/>
                  </a:lnTo>
                  <a:cubicBezTo>
                    <a:pt x="3836" y="578"/>
                    <a:pt x="3945" y="469"/>
                    <a:pt x="4080" y="469"/>
                  </a:cubicBezTo>
                  <a:cubicBezTo>
                    <a:pt x="4215" y="469"/>
                    <a:pt x="4324" y="578"/>
                    <a:pt x="4324" y="713"/>
                  </a:cubicBezTo>
                  <a:lnTo>
                    <a:pt x="4324" y="896"/>
                  </a:lnTo>
                  <a:cubicBezTo>
                    <a:pt x="6365" y="999"/>
                    <a:pt x="8003" y="2384"/>
                    <a:pt x="8160" y="4125"/>
                  </a:cubicBezTo>
                  <a:close/>
                  <a:moveTo>
                    <a:pt x="590" y="469"/>
                  </a:moveTo>
                  <a:cubicBezTo>
                    <a:pt x="590" y="469"/>
                    <a:pt x="236" y="1168"/>
                    <a:pt x="236" y="1363"/>
                  </a:cubicBezTo>
                  <a:cubicBezTo>
                    <a:pt x="236" y="1559"/>
                    <a:pt x="395" y="1717"/>
                    <a:pt x="590" y="1717"/>
                  </a:cubicBezTo>
                  <a:cubicBezTo>
                    <a:pt x="786" y="1717"/>
                    <a:pt x="944" y="1559"/>
                    <a:pt x="944" y="1363"/>
                  </a:cubicBezTo>
                  <a:cubicBezTo>
                    <a:pt x="944" y="1168"/>
                    <a:pt x="590" y="469"/>
                    <a:pt x="590" y="469"/>
                  </a:cubicBezTo>
                  <a:close/>
                  <a:moveTo>
                    <a:pt x="1593" y="0"/>
                  </a:moveTo>
                  <a:cubicBezTo>
                    <a:pt x="1593" y="0"/>
                    <a:pt x="1327" y="525"/>
                    <a:pt x="1327" y="671"/>
                  </a:cubicBezTo>
                  <a:cubicBezTo>
                    <a:pt x="1327" y="818"/>
                    <a:pt x="1446" y="937"/>
                    <a:pt x="1593" y="937"/>
                  </a:cubicBezTo>
                  <a:cubicBezTo>
                    <a:pt x="1740" y="937"/>
                    <a:pt x="1858" y="818"/>
                    <a:pt x="1858" y="671"/>
                  </a:cubicBezTo>
                  <a:cubicBezTo>
                    <a:pt x="1858" y="525"/>
                    <a:pt x="1593" y="0"/>
                    <a:pt x="1593" y="0"/>
                  </a:cubicBezTo>
                  <a:close/>
                </a:path>
              </a:pathLst>
            </a:custGeom>
            <a:solidFill>
              <a:srgbClr val="C060A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F97A6174-CD32-4BA4-9C2F-1A52A4967755}"/>
              </a:ext>
            </a:extLst>
          </p:cNvPr>
          <p:cNvSpPr txBox="1"/>
          <p:nvPr/>
        </p:nvSpPr>
        <p:spPr>
          <a:xfrm>
            <a:off x="5064904" y="1221030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0E11D52-50E3-491B-AC5C-AB253E44DF7E}"/>
              </a:ext>
            </a:extLst>
          </p:cNvPr>
          <p:cNvSpPr txBox="1"/>
          <p:nvPr/>
        </p:nvSpPr>
        <p:spPr>
          <a:xfrm>
            <a:off x="5258921" y="851698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5" name="ïśļiḓe">
            <a:extLst>
              <a:ext uri="{FF2B5EF4-FFF2-40B4-BE49-F238E27FC236}">
                <a16:creationId xmlns:a16="http://schemas.microsoft.com/office/drawing/2014/main" xmlns="" id="{AC372DCD-9D30-40AD-A88D-5167F9AEF1FC}"/>
              </a:ext>
            </a:extLst>
          </p:cNvPr>
          <p:cNvSpPr/>
          <p:nvPr/>
        </p:nvSpPr>
        <p:spPr>
          <a:xfrm>
            <a:off x="2340864" y="605335"/>
            <a:ext cx="1231392" cy="1231390"/>
          </a:xfrm>
          <a:prstGeom prst="ellipse">
            <a:avLst/>
          </a:prstGeom>
          <a:solidFill>
            <a:srgbClr val="6360A0"/>
          </a:solidFill>
          <a:ln w="28575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4400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A</a:t>
            </a:r>
            <a:endParaRPr lang="zh-CN" altLang="en-US" sz="4400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A9009E13-5F90-4B7D-9964-421FC2E7A610}"/>
              </a:ext>
            </a:extLst>
          </p:cNvPr>
          <p:cNvSpPr txBox="1"/>
          <p:nvPr/>
        </p:nvSpPr>
        <p:spPr>
          <a:xfrm>
            <a:off x="1925463" y="1933789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9" name="ïśļiḓe">
            <a:extLst>
              <a:ext uri="{FF2B5EF4-FFF2-40B4-BE49-F238E27FC236}">
                <a16:creationId xmlns:a16="http://schemas.microsoft.com/office/drawing/2014/main" xmlns="" id="{54817EF9-566A-4E41-A856-2172B7F47DC5}"/>
              </a:ext>
            </a:extLst>
          </p:cNvPr>
          <p:cNvSpPr/>
          <p:nvPr/>
        </p:nvSpPr>
        <p:spPr>
          <a:xfrm>
            <a:off x="8619746" y="605335"/>
            <a:ext cx="1231392" cy="1231390"/>
          </a:xfrm>
          <a:prstGeom prst="ellipse">
            <a:avLst/>
          </a:prstGeom>
          <a:solidFill>
            <a:srgbClr val="6360A0"/>
          </a:solidFill>
          <a:ln w="28575"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r>
              <a:rPr lang="en-US" altLang="zh-CN" sz="4400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B</a:t>
            </a:r>
            <a:endParaRPr lang="zh-CN" altLang="en-US" sz="4400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xmlns="" id="{A80E499F-81FD-4321-9E40-0437EDD2BDF3}"/>
              </a:ext>
            </a:extLst>
          </p:cNvPr>
          <p:cNvSpPr txBox="1"/>
          <p:nvPr/>
        </p:nvSpPr>
        <p:spPr>
          <a:xfrm>
            <a:off x="8204345" y="1933789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: 空心 21">
            <a:extLst>
              <a:ext uri="{FF2B5EF4-FFF2-40B4-BE49-F238E27FC236}">
                <a16:creationId xmlns:a16="http://schemas.microsoft.com/office/drawing/2014/main" xmlns="" id="{DE03396B-E815-4B9D-A595-01F711782569}"/>
              </a:ext>
            </a:extLst>
          </p:cNvPr>
          <p:cNvSpPr/>
          <p:nvPr/>
        </p:nvSpPr>
        <p:spPr>
          <a:xfrm>
            <a:off x="1677401" y="2789127"/>
            <a:ext cx="1345137" cy="1345137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xmlns="" id="{016BE8ED-1ADB-4264-93A3-F57F83EABD5B}"/>
              </a:ext>
            </a:extLst>
          </p:cNvPr>
          <p:cNvSpPr/>
          <p:nvPr/>
        </p:nvSpPr>
        <p:spPr>
          <a:xfrm>
            <a:off x="8719202" y="2977468"/>
            <a:ext cx="2700214" cy="270021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7D1387D7-9402-468E-A958-02495DAA6E3C}"/>
              </a:ext>
            </a:extLst>
          </p:cNvPr>
          <p:cNvSpPr/>
          <p:nvPr/>
        </p:nvSpPr>
        <p:spPr>
          <a:xfrm>
            <a:off x="2209315" y="1423314"/>
            <a:ext cx="7773370" cy="40113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06A75954-5C5A-49B5-A4DD-400FC70FB770}"/>
              </a:ext>
            </a:extLst>
          </p:cNvPr>
          <p:cNvSpPr txBox="1"/>
          <p:nvPr/>
        </p:nvSpPr>
        <p:spPr>
          <a:xfrm>
            <a:off x="2482977" y="2953865"/>
            <a:ext cx="72260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spc="600" noProof="0"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114300">
                    <a:prstClr val="black"/>
                  </a:innerShdw>
                </a:effectLst>
                <a:latin typeface="锐字工房洪荒之光中黑简1.0" panose="02010600030101010101" pitchFamily="2" charset="-122"/>
                <a:ea typeface="锐字工房洪荒之光中黑简1.0" panose="02010600030101010101" pitchFamily="2" charset="-122"/>
                <a:sym typeface="Century Gothic" panose="020B0502020202020204" pitchFamily="34" charset="0"/>
              </a:rPr>
              <a:t>感谢观看</a:t>
            </a:r>
            <a:endParaRPr kumimoji="0" lang="zh-CN" altLang="en-US" sz="6000" b="0" i="0" u="none" strike="noStrike" kern="1200" cap="none" spc="60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innerShdw blurRad="114300">
                  <a:prstClr val="black"/>
                </a:innerShdw>
              </a:effectLst>
              <a:uLnTx/>
              <a:uFillTx/>
              <a:latin typeface="锐字工房洪荒之光中黑简1.0" panose="02010600030101010101" pitchFamily="2" charset="-122"/>
              <a:ea typeface="锐字工房洪荒之光中黑简1.0" panose="02010600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27AC9AFF-4B1D-498B-952B-2429E097E845}"/>
              </a:ext>
            </a:extLst>
          </p:cNvPr>
          <p:cNvSpPr txBox="1"/>
          <p:nvPr/>
        </p:nvSpPr>
        <p:spPr>
          <a:xfrm>
            <a:off x="2645569" y="3969528"/>
            <a:ext cx="6900862" cy="71609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peep at some distant orb has power to raise and purify our thoughts like a strain of sacred music, or a noble picture, or a passage from the grander poets. It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B33F3FF-1D64-4240-91DA-3AC45ECF36E4}"/>
              </a:ext>
            </a:extLst>
          </p:cNvPr>
          <p:cNvSpPr txBox="1"/>
          <p:nvPr/>
        </p:nvSpPr>
        <p:spPr>
          <a:xfrm>
            <a:off x="5294486" y="5840335"/>
            <a:ext cx="1603027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pc="600">
                <a:solidFill>
                  <a:prstClr val="black">
                    <a:lumMod val="75000"/>
                    <a:lumOff val="25000"/>
                  </a:prstClr>
                </a:solidFill>
                <a:latin typeface="锐字工房洪荒之光中黑简1.0" panose="02010600030101010101" pitchFamily="2" charset="-122"/>
                <a:ea typeface="锐字工房洪荒之光中黑简1.0" panose="02010600030101010101" pitchFamily="2" charset="-122"/>
                <a:sym typeface="Century Gothic" panose="020B0502020202020204" pitchFamily="34" charset="0"/>
              </a:rPr>
              <a:t>轻习</a:t>
            </a:r>
            <a:endParaRPr kumimoji="0" lang="zh-CN" altLang="en-US" sz="1800" b="0" i="0" u="none" strike="noStrike" kern="1200" cap="none" spc="60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锐字工房洪荒之光中黑简1.0" panose="02010600030101010101" pitchFamily="2" charset="-122"/>
              <a:ea typeface="锐字工房洪荒之光中黑简1.0" panose="02010600030101010101" pitchFamily="2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EED2E895-5942-4E0A-9277-18E347D977E2}"/>
              </a:ext>
            </a:extLst>
          </p:cNvPr>
          <p:cNvSpPr txBox="1"/>
          <p:nvPr/>
        </p:nvSpPr>
        <p:spPr>
          <a:xfrm>
            <a:off x="3541255" y="1707054"/>
            <a:ext cx="5109491" cy="112748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 l="-13340" r="-13340"/>
                  </a:stretch>
                </a:blip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TEXT YOU COMPANY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 l="-13340" r="-13340"/>
                </a:stretch>
              </a:blip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2" name="图文框 1">
            <a:extLst>
              <a:ext uri="{FF2B5EF4-FFF2-40B4-BE49-F238E27FC236}">
                <a16:creationId xmlns:a16="http://schemas.microsoft.com/office/drawing/2014/main" xmlns="" id="{07CF486C-E6B1-4BEE-8BFB-FA548BFE2262}"/>
              </a:ext>
            </a:extLst>
          </p:cNvPr>
          <p:cNvSpPr/>
          <p:nvPr/>
        </p:nvSpPr>
        <p:spPr>
          <a:xfrm>
            <a:off x="2295939" y="1550504"/>
            <a:ext cx="7553739" cy="3747053"/>
          </a:xfrm>
          <a:prstGeom prst="frame">
            <a:avLst>
              <a:gd name="adj1" fmla="val 135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E158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xmlns="" id="{012C6988-562D-443F-84AC-A26343D57D1E}"/>
              </a:ext>
            </a:extLst>
          </p:cNvPr>
          <p:cNvSpPr/>
          <p:nvPr/>
        </p:nvSpPr>
        <p:spPr>
          <a:xfrm>
            <a:off x="-54645" y="-1483603"/>
            <a:ext cx="2700214" cy="270021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xmlns="" id="{3852EB67-C0D9-450F-B487-EAF389EAFD46}"/>
              </a:ext>
            </a:extLst>
          </p:cNvPr>
          <p:cNvSpPr/>
          <p:nvPr/>
        </p:nvSpPr>
        <p:spPr>
          <a:xfrm>
            <a:off x="-500742" y="4516180"/>
            <a:ext cx="1001484" cy="100148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xmlns="" id="{23C50077-4DF0-459B-BAE1-28E0CBD696CD}"/>
              </a:ext>
            </a:extLst>
          </p:cNvPr>
          <p:cNvSpPr/>
          <p:nvPr/>
        </p:nvSpPr>
        <p:spPr>
          <a:xfrm>
            <a:off x="3459143" y="6209667"/>
            <a:ext cx="1345137" cy="1345137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圆: 空心 23">
            <a:extLst>
              <a:ext uri="{FF2B5EF4-FFF2-40B4-BE49-F238E27FC236}">
                <a16:creationId xmlns:a16="http://schemas.microsoft.com/office/drawing/2014/main" xmlns="" id="{BFB2353C-AA95-4954-9FAF-FEF5B1757F64}"/>
              </a:ext>
            </a:extLst>
          </p:cNvPr>
          <p:cNvSpPr/>
          <p:nvPr/>
        </p:nvSpPr>
        <p:spPr>
          <a:xfrm>
            <a:off x="10346121" y="246281"/>
            <a:ext cx="1345137" cy="1345137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l="-13340" r="-1334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C48EB556-500C-4746-B864-578ED670DF5C}"/>
              </a:ext>
            </a:extLst>
          </p:cNvPr>
          <p:cNvSpPr/>
          <p:nvPr/>
        </p:nvSpPr>
        <p:spPr>
          <a:xfrm>
            <a:off x="2202953" y="-320040"/>
            <a:ext cx="7786095" cy="7786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库_PicturePlaceholder 1">
            <a:extLst>
              <a:ext uri="{FF2B5EF4-FFF2-40B4-BE49-F238E27FC236}">
                <a16:creationId xmlns:a16="http://schemas.microsoft.com/office/drawing/2014/main" xmlns="" id="{2DED1A08-F60F-46E5-A865-2CE40437F7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10" y="1462900"/>
            <a:ext cx="5039430" cy="3379195"/>
          </a:xfrm>
          <a:custGeom>
            <a:avLst/>
            <a:gdLst>
              <a:gd name="T0" fmla="*/ 900 w 1070"/>
              <a:gd name="T1" fmla="*/ 228 h 576"/>
              <a:gd name="T2" fmla="*/ 898 w 1070"/>
              <a:gd name="T3" fmla="*/ 191 h 576"/>
              <a:gd name="T4" fmla="*/ 1018 w 1070"/>
              <a:gd name="T5" fmla="*/ 142 h 576"/>
              <a:gd name="T6" fmla="*/ 1014 w 1070"/>
              <a:gd name="T7" fmla="*/ 108 h 576"/>
              <a:gd name="T8" fmla="*/ 829 w 1070"/>
              <a:gd name="T9" fmla="*/ 62 h 576"/>
              <a:gd name="T10" fmla="*/ 816 w 1070"/>
              <a:gd name="T11" fmla="*/ 58 h 576"/>
              <a:gd name="T12" fmla="*/ 761 w 1070"/>
              <a:gd name="T13" fmla="*/ 32 h 576"/>
              <a:gd name="T14" fmla="*/ 301 w 1070"/>
              <a:gd name="T15" fmla="*/ 34 h 576"/>
              <a:gd name="T16" fmla="*/ 474 w 1070"/>
              <a:gd name="T17" fmla="*/ 116 h 576"/>
              <a:gd name="T18" fmla="*/ 596 w 1070"/>
              <a:gd name="T19" fmla="*/ 125 h 576"/>
              <a:gd name="T20" fmla="*/ 95 w 1070"/>
              <a:gd name="T21" fmla="*/ 281 h 576"/>
              <a:gd name="T22" fmla="*/ 167 w 1070"/>
              <a:gd name="T23" fmla="*/ 315 h 576"/>
              <a:gd name="T24" fmla="*/ 24 w 1070"/>
              <a:gd name="T25" fmla="*/ 395 h 576"/>
              <a:gd name="T26" fmla="*/ 133 w 1070"/>
              <a:gd name="T27" fmla="*/ 438 h 576"/>
              <a:gd name="T28" fmla="*/ 285 w 1070"/>
              <a:gd name="T29" fmla="*/ 431 h 576"/>
              <a:gd name="T30" fmla="*/ 437 w 1070"/>
              <a:gd name="T31" fmla="*/ 416 h 576"/>
              <a:gd name="T32" fmla="*/ 539 w 1070"/>
              <a:gd name="T33" fmla="*/ 426 h 576"/>
              <a:gd name="T34" fmla="*/ 435 w 1070"/>
              <a:gd name="T35" fmla="*/ 430 h 576"/>
              <a:gd name="T36" fmla="*/ 351 w 1070"/>
              <a:gd name="T37" fmla="*/ 447 h 576"/>
              <a:gd name="T38" fmla="*/ 404 w 1070"/>
              <a:gd name="T39" fmla="*/ 450 h 576"/>
              <a:gd name="T40" fmla="*/ 582 w 1070"/>
              <a:gd name="T41" fmla="*/ 467 h 576"/>
              <a:gd name="T42" fmla="*/ 561 w 1070"/>
              <a:gd name="T43" fmla="*/ 493 h 576"/>
              <a:gd name="T44" fmla="*/ 503 w 1070"/>
              <a:gd name="T45" fmla="*/ 471 h 576"/>
              <a:gd name="T46" fmla="*/ 455 w 1070"/>
              <a:gd name="T47" fmla="*/ 469 h 576"/>
              <a:gd name="T48" fmla="*/ 602 w 1070"/>
              <a:gd name="T49" fmla="*/ 515 h 576"/>
              <a:gd name="T50" fmla="*/ 820 w 1070"/>
              <a:gd name="T51" fmla="*/ 547 h 576"/>
              <a:gd name="T52" fmla="*/ 926 w 1070"/>
              <a:gd name="T53" fmla="*/ 575 h 576"/>
              <a:gd name="T54" fmla="*/ 932 w 1070"/>
              <a:gd name="T55" fmla="*/ 514 h 576"/>
              <a:gd name="T56" fmla="*/ 869 w 1070"/>
              <a:gd name="T57" fmla="*/ 478 h 576"/>
              <a:gd name="T58" fmla="*/ 688 w 1070"/>
              <a:gd name="T59" fmla="*/ 444 h 576"/>
              <a:gd name="T60" fmla="*/ 674 w 1070"/>
              <a:gd name="T61" fmla="*/ 455 h 576"/>
              <a:gd name="T62" fmla="*/ 648 w 1070"/>
              <a:gd name="T63" fmla="*/ 426 h 576"/>
              <a:gd name="T64" fmla="*/ 586 w 1070"/>
              <a:gd name="T65" fmla="*/ 414 h 576"/>
              <a:gd name="T66" fmla="*/ 659 w 1070"/>
              <a:gd name="T67" fmla="*/ 369 h 576"/>
              <a:gd name="T68" fmla="*/ 687 w 1070"/>
              <a:gd name="T69" fmla="*/ 342 h 576"/>
              <a:gd name="T70" fmla="*/ 887 w 1070"/>
              <a:gd name="T71" fmla="*/ 337 h 576"/>
              <a:gd name="T72" fmla="*/ 77 w 1070"/>
              <a:gd name="T73" fmla="*/ 383 h 576"/>
              <a:gd name="T74" fmla="*/ 982 w 1070"/>
              <a:gd name="T75" fmla="*/ 435 h 576"/>
              <a:gd name="T76" fmla="*/ 1016 w 1070"/>
              <a:gd name="T77" fmla="*/ 424 h 576"/>
              <a:gd name="T78" fmla="*/ 848 w 1070"/>
              <a:gd name="T79" fmla="*/ 365 h 576"/>
              <a:gd name="T80" fmla="*/ 924 w 1070"/>
              <a:gd name="T81" fmla="*/ 401 h 576"/>
              <a:gd name="T82" fmla="*/ 940 w 1070"/>
              <a:gd name="T83" fmla="*/ 427 h 576"/>
              <a:gd name="T84" fmla="*/ 992 w 1070"/>
              <a:gd name="T85" fmla="*/ 434 h 576"/>
              <a:gd name="T86" fmla="*/ 241 w 1070"/>
              <a:gd name="T87" fmla="*/ 460 h 576"/>
              <a:gd name="T88" fmla="*/ 972 w 1070"/>
              <a:gd name="T89" fmla="*/ 418 h 576"/>
              <a:gd name="T90" fmla="*/ 883 w 1070"/>
              <a:gd name="T91" fmla="*/ 555 h 576"/>
              <a:gd name="T92" fmla="*/ 776 w 1070"/>
              <a:gd name="T93" fmla="*/ 516 h 576"/>
              <a:gd name="T94" fmla="*/ 733 w 1070"/>
              <a:gd name="T95" fmla="*/ 500 h 576"/>
              <a:gd name="T96" fmla="*/ 593 w 1070"/>
              <a:gd name="T97" fmla="*/ 398 h 576"/>
              <a:gd name="T98" fmla="*/ 313 w 1070"/>
              <a:gd name="T99" fmla="*/ 239 h 576"/>
              <a:gd name="T100" fmla="*/ 469 w 1070"/>
              <a:gd name="T101" fmla="*/ 365 h 576"/>
              <a:gd name="T102" fmla="*/ 217 w 1070"/>
              <a:gd name="T103" fmla="*/ 382 h 576"/>
              <a:gd name="T104" fmla="*/ 119 w 1070"/>
              <a:gd name="T105" fmla="*/ 392 h 576"/>
              <a:gd name="T106" fmla="*/ 76 w 1070"/>
              <a:gd name="T107" fmla="*/ 369 h 576"/>
              <a:gd name="T108" fmla="*/ 185 w 1070"/>
              <a:gd name="T109" fmla="*/ 419 h 576"/>
              <a:gd name="T110" fmla="*/ 448 w 1070"/>
              <a:gd name="T111" fmla="*/ 406 h 576"/>
              <a:gd name="T112" fmla="*/ 209 w 1070"/>
              <a:gd name="T113" fmla="*/ 411 h 576"/>
              <a:gd name="T114" fmla="*/ 414 w 1070"/>
              <a:gd name="T115" fmla="*/ 394 h 576"/>
              <a:gd name="T116" fmla="*/ 685 w 1070"/>
              <a:gd name="T117" fmla="*/ 210 h 576"/>
              <a:gd name="T118" fmla="*/ 674 w 1070"/>
              <a:gd name="T119" fmla="*/ 260 h 576"/>
              <a:gd name="T120" fmla="*/ 777 w 1070"/>
              <a:gd name="T121" fmla="*/ 27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70" h="576">
                <a:moveTo>
                  <a:pt x="1034" y="325"/>
                </a:moveTo>
                <a:lnTo>
                  <a:pt x="1042" y="325"/>
                </a:lnTo>
                <a:lnTo>
                  <a:pt x="1050" y="324"/>
                </a:lnTo>
                <a:lnTo>
                  <a:pt x="1055" y="324"/>
                </a:lnTo>
                <a:lnTo>
                  <a:pt x="1058" y="323"/>
                </a:lnTo>
                <a:lnTo>
                  <a:pt x="1062" y="320"/>
                </a:lnTo>
                <a:lnTo>
                  <a:pt x="1065" y="318"/>
                </a:lnTo>
                <a:lnTo>
                  <a:pt x="1067" y="315"/>
                </a:lnTo>
                <a:lnTo>
                  <a:pt x="1068" y="312"/>
                </a:lnTo>
                <a:lnTo>
                  <a:pt x="1068" y="309"/>
                </a:lnTo>
                <a:lnTo>
                  <a:pt x="1070" y="306"/>
                </a:lnTo>
                <a:lnTo>
                  <a:pt x="1068" y="299"/>
                </a:lnTo>
                <a:lnTo>
                  <a:pt x="1065" y="292"/>
                </a:lnTo>
                <a:lnTo>
                  <a:pt x="1062" y="287"/>
                </a:lnTo>
                <a:lnTo>
                  <a:pt x="1056" y="284"/>
                </a:lnTo>
                <a:lnTo>
                  <a:pt x="1050" y="282"/>
                </a:lnTo>
                <a:lnTo>
                  <a:pt x="1045" y="280"/>
                </a:lnTo>
                <a:lnTo>
                  <a:pt x="1035" y="275"/>
                </a:lnTo>
                <a:lnTo>
                  <a:pt x="1025" y="272"/>
                </a:lnTo>
                <a:lnTo>
                  <a:pt x="1016" y="268"/>
                </a:lnTo>
                <a:lnTo>
                  <a:pt x="1006" y="264"/>
                </a:lnTo>
                <a:lnTo>
                  <a:pt x="985" y="256"/>
                </a:lnTo>
                <a:lnTo>
                  <a:pt x="964" y="248"/>
                </a:lnTo>
                <a:lnTo>
                  <a:pt x="943" y="241"/>
                </a:lnTo>
                <a:lnTo>
                  <a:pt x="922" y="234"/>
                </a:lnTo>
                <a:lnTo>
                  <a:pt x="900" y="228"/>
                </a:lnTo>
                <a:lnTo>
                  <a:pt x="878" y="223"/>
                </a:lnTo>
                <a:lnTo>
                  <a:pt x="857" y="218"/>
                </a:lnTo>
                <a:lnTo>
                  <a:pt x="835" y="215"/>
                </a:lnTo>
                <a:lnTo>
                  <a:pt x="823" y="212"/>
                </a:lnTo>
                <a:lnTo>
                  <a:pt x="809" y="211"/>
                </a:lnTo>
                <a:lnTo>
                  <a:pt x="796" y="209"/>
                </a:lnTo>
                <a:lnTo>
                  <a:pt x="784" y="207"/>
                </a:lnTo>
                <a:lnTo>
                  <a:pt x="773" y="204"/>
                </a:lnTo>
                <a:lnTo>
                  <a:pt x="760" y="203"/>
                </a:lnTo>
                <a:lnTo>
                  <a:pt x="747" y="201"/>
                </a:lnTo>
                <a:lnTo>
                  <a:pt x="735" y="201"/>
                </a:lnTo>
                <a:lnTo>
                  <a:pt x="738" y="199"/>
                </a:lnTo>
                <a:lnTo>
                  <a:pt x="743" y="198"/>
                </a:lnTo>
                <a:lnTo>
                  <a:pt x="747" y="198"/>
                </a:lnTo>
                <a:lnTo>
                  <a:pt x="752" y="199"/>
                </a:lnTo>
                <a:lnTo>
                  <a:pt x="761" y="198"/>
                </a:lnTo>
                <a:lnTo>
                  <a:pt x="771" y="198"/>
                </a:lnTo>
                <a:lnTo>
                  <a:pt x="782" y="197"/>
                </a:lnTo>
                <a:lnTo>
                  <a:pt x="792" y="197"/>
                </a:lnTo>
                <a:lnTo>
                  <a:pt x="802" y="197"/>
                </a:lnTo>
                <a:lnTo>
                  <a:pt x="814" y="195"/>
                </a:lnTo>
                <a:lnTo>
                  <a:pt x="833" y="194"/>
                </a:lnTo>
                <a:lnTo>
                  <a:pt x="852" y="193"/>
                </a:lnTo>
                <a:lnTo>
                  <a:pt x="872" y="191"/>
                </a:lnTo>
                <a:lnTo>
                  <a:pt x="891" y="190"/>
                </a:lnTo>
                <a:lnTo>
                  <a:pt x="898" y="191"/>
                </a:lnTo>
                <a:lnTo>
                  <a:pt x="905" y="193"/>
                </a:lnTo>
                <a:lnTo>
                  <a:pt x="908" y="194"/>
                </a:lnTo>
                <a:lnTo>
                  <a:pt x="911" y="193"/>
                </a:lnTo>
                <a:lnTo>
                  <a:pt x="914" y="192"/>
                </a:lnTo>
                <a:lnTo>
                  <a:pt x="918" y="191"/>
                </a:lnTo>
                <a:lnTo>
                  <a:pt x="926" y="190"/>
                </a:lnTo>
                <a:lnTo>
                  <a:pt x="935" y="191"/>
                </a:lnTo>
                <a:lnTo>
                  <a:pt x="944" y="192"/>
                </a:lnTo>
                <a:lnTo>
                  <a:pt x="952" y="193"/>
                </a:lnTo>
                <a:lnTo>
                  <a:pt x="960" y="193"/>
                </a:lnTo>
                <a:lnTo>
                  <a:pt x="968" y="192"/>
                </a:lnTo>
                <a:lnTo>
                  <a:pt x="975" y="190"/>
                </a:lnTo>
                <a:lnTo>
                  <a:pt x="983" y="187"/>
                </a:lnTo>
                <a:lnTo>
                  <a:pt x="991" y="185"/>
                </a:lnTo>
                <a:lnTo>
                  <a:pt x="1000" y="182"/>
                </a:lnTo>
                <a:lnTo>
                  <a:pt x="1008" y="178"/>
                </a:lnTo>
                <a:lnTo>
                  <a:pt x="1017" y="174"/>
                </a:lnTo>
                <a:lnTo>
                  <a:pt x="1022" y="170"/>
                </a:lnTo>
                <a:lnTo>
                  <a:pt x="1025" y="166"/>
                </a:lnTo>
                <a:lnTo>
                  <a:pt x="1025" y="164"/>
                </a:lnTo>
                <a:lnTo>
                  <a:pt x="1026" y="161"/>
                </a:lnTo>
                <a:lnTo>
                  <a:pt x="1025" y="159"/>
                </a:lnTo>
                <a:lnTo>
                  <a:pt x="1024" y="156"/>
                </a:lnTo>
                <a:lnTo>
                  <a:pt x="1022" y="152"/>
                </a:lnTo>
                <a:lnTo>
                  <a:pt x="1020" y="149"/>
                </a:lnTo>
                <a:lnTo>
                  <a:pt x="1018" y="142"/>
                </a:lnTo>
                <a:lnTo>
                  <a:pt x="1018" y="135"/>
                </a:lnTo>
                <a:lnTo>
                  <a:pt x="1016" y="131"/>
                </a:lnTo>
                <a:lnTo>
                  <a:pt x="1013" y="127"/>
                </a:lnTo>
                <a:lnTo>
                  <a:pt x="1007" y="125"/>
                </a:lnTo>
                <a:lnTo>
                  <a:pt x="1004" y="120"/>
                </a:lnTo>
                <a:lnTo>
                  <a:pt x="1002" y="118"/>
                </a:lnTo>
                <a:lnTo>
                  <a:pt x="1005" y="116"/>
                </a:lnTo>
                <a:lnTo>
                  <a:pt x="1007" y="115"/>
                </a:lnTo>
                <a:lnTo>
                  <a:pt x="1009" y="116"/>
                </a:lnTo>
                <a:lnTo>
                  <a:pt x="1013" y="117"/>
                </a:lnTo>
                <a:lnTo>
                  <a:pt x="1016" y="118"/>
                </a:lnTo>
                <a:lnTo>
                  <a:pt x="1020" y="121"/>
                </a:lnTo>
                <a:lnTo>
                  <a:pt x="1022" y="125"/>
                </a:lnTo>
                <a:lnTo>
                  <a:pt x="1025" y="128"/>
                </a:lnTo>
                <a:lnTo>
                  <a:pt x="1030" y="132"/>
                </a:lnTo>
                <a:lnTo>
                  <a:pt x="1031" y="134"/>
                </a:lnTo>
                <a:lnTo>
                  <a:pt x="1033" y="135"/>
                </a:lnTo>
                <a:lnTo>
                  <a:pt x="1035" y="136"/>
                </a:lnTo>
                <a:lnTo>
                  <a:pt x="1038" y="136"/>
                </a:lnTo>
                <a:lnTo>
                  <a:pt x="1040" y="134"/>
                </a:lnTo>
                <a:lnTo>
                  <a:pt x="1041" y="132"/>
                </a:lnTo>
                <a:lnTo>
                  <a:pt x="1040" y="129"/>
                </a:lnTo>
                <a:lnTo>
                  <a:pt x="1038" y="126"/>
                </a:lnTo>
                <a:lnTo>
                  <a:pt x="1032" y="120"/>
                </a:lnTo>
                <a:lnTo>
                  <a:pt x="1027" y="117"/>
                </a:lnTo>
                <a:lnTo>
                  <a:pt x="1014" y="108"/>
                </a:lnTo>
                <a:lnTo>
                  <a:pt x="999" y="100"/>
                </a:lnTo>
                <a:lnTo>
                  <a:pt x="990" y="95"/>
                </a:lnTo>
                <a:lnTo>
                  <a:pt x="982" y="91"/>
                </a:lnTo>
                <a:lnTo>
                  <a:pt x="973" y="87"/>
                </a:lnTo>
                <a:lnTo>
                  <a:pt x="964" y="84"/>
                </a:lnTo>
                <a:lnTo>
                  <a:pt x="944" y="76"/>
                </a:lnTo>
                <a:lnTo>
                  <a:pt x="925" y="69"/>
                </a:lnTo>
                <a:lnTo>
                  <a:pt x="905" y="63"/>
                </a:lnTo>
                <a:lnTo>
                  <a:pt x="885" y="58"/>
                </a:lnTo>
                <a:lnTo>
                  <a:pt x="868" y="53"/>
                </a:lnTo>
                <a:lnTo>
                  <a:pt x="851" y="50"/>
                </a:lnTo>
                <a:lnTo>
                  <a:pt x="848" y="50"/>
                </a:lnTo>
                <a:lnTo>
                  <a:pt x="845" y="50"/>
                </a:lnTo>
                <a:lnTo>
                  <a:pt x="843" y="51"/>
                </a:lnTo>
                <a:lnTo>
                  <a:pt x="841" y="53"/>
                </a:lnTo>
                <a:lnTo>
                  <a:pt x="839" y="57"/>
                </a:lnTo>
                <a:lnTo>
                  <a:pt x="836" y="60"/>
                </a:lnTo>
                <a:lnTo>
                  <a:pt x="835" y="61"/>
                </a:lnTo>
                <a:lnTo>
                  <a:pt x="833" y="62"/>
                </a:lnTo>
                <a:lnTo>
                  <a:pt x="832" y="62"/>
                </a:lnTo>
                <a:lnTo>
                  <a:pt x="829" y="62"/>
                </a:lnTo>
                <a:lnTo>
                  <a:pt x="831" y="61"/>
                </a:lnTo>
                <a:lnTo>
                  <a:pt x="829" y="59"/>
                </a:lnTo>
                <a:lnTo>
                  <a:pt x="829" y="61"/>
                </a:lnTo>
                <a:lnTo>
                  <a:pt x="829" y="62"/>
                </a:lnTo>
                <a:lnTo>
                  <a:pt x="829" y="62"/>
                </a:lnTo>
                <a:lnTo>
                  <a:pt x="829" y="62"/>
                </a:lnTo>
                <a:lnTo>
                  <a:pt x="828" y="62"/>
                </a:lnTo>
                <a:lnTo>
                  <a:pt x="829" y="62"/>
                </a:lnTo>
                <a:lnTo>
                  <a:pt x="828" y="62"/>
                </a:lnTo>
                <a:lnTo>
                  <a:pt x="829" y="62"/>
                </a:lnTo>
                <a:lnTo>
                  <a:pt x="829" y="63"/>
                </a:lnTo>
                <a:lnTo>
                  <a:pt x="829" y="65"/>
                </a:lnTo>
                <a:lnTo>
                  <a:pt x="819" y="62"/>
                </a:lnTo>
                <a:lnTo>
                  <a:pt x="810" y="61"/>
                </a:lnTo>
                <a:lnTo>
                  <a:pt x="804" y="60"/>
                </a:lnTo>
                <a:lnTo>
                  <a:pt x="800" y="60"/>
                </a:lnTo>
                <a:lnTo>
                  <a:pt x="795" y="58"/>
                </a:lnTo>
                <a:lnTo>
                  <a:pt x="791" y="56"/>
                </a:lnTo>
                <a:lnTo>
                  <a:pt x="794" y="53"/>
                </a:lnTo>
                <a:lnTo>
                  <a:pt x="799" y="51"/>
                </a:lnTo>
                <a:lnTo>
                  <a:pt x="801" y="48"/>
                </a:lnTo>
                <a:lnTo>
                  <a:pt x="804" y="44"/>
                </a:lnTo>
                <a:lnTo>
                  <a:pt x="808" y="44"/>
                </a:lnTo>
                <a:lnTo>
                  <a:pt x="810" y="44"/>
                </a:lnTo>
                <a:lnTo>
                  <a:pt x="810" y="45"/>
                </a:lnTo>
                <a:lnTo>
                  <a:pt x="810" y="48"/>
                </a:lnTo>
                <a:lnTo>
                  <a:pt x="810" y="52"/>
                </a:lnTo>
                <a:lnTo>
                  <a:pt x="810" y="56"/>
                </a:lnTo>
                <a:lnTo>
                  <a:pt x="812" y="57"/>
                </a:lnTo>
                <a:lnTo>
                  <a:pt x="814" y="58"/>
                </a:lnTo>
                <a:lnTo>
                  <a:pt x="816" y="58"/>
                </a:lnTo>
                <a:lnTo>
                  <a:pt x="817" y="57"/>
                </a:lnTo>
                <a:lnTo>
                  <a:pt x="820" y="56"/>
                </a:lnTo>
                <a:lnTo>
                  <a:pt x="824" y="54"/>
                </a:lnTo>
                <a:lnTo>
                  <a:pt x="827" y="52"/>
                </a:lnTo>
                <a:lnTo>
                  <a:pt x="831" y="50"/>
                </a:lnTo>
                <a:lnTo>
                  <a:pt x="832" y="49"/>
                </a:lnTo>
                <a:lnTo>
                  <a:pt x="832" y="46"/>
                </a:lnTo>
                <a:lnTo>
                  <a:pt x="832" y="45"/>
                </a:lnTo>
                <a:lnTo>
                  <a:pt x="829" y="44"/>
                </a:lnTo>
                <a:lnTo>
                  <a:pt x="826" y="45"/>
                </a:lnTo>
                <a:lnTo>
                  <a:pt x="824" y="46"/>
                </a:lnTo>
                <a:lnTo>
                  <a:pt x="818" y="46"/>
                </a:lnTo>
                <a:lnTo>
                  <a:pt x="814" y="43"/>
                </a:lnTo>
                <a:lnTo>
                  <a:pt x="808" y="40"/>
                </a:lnTo>
                <a:lnTo>
                  <a:pt x="802" y="37"/>
                </a:lnTo>
                <a:lnTo>
                  <a:pt x="795" y="36"/>
                </a:lnTo>
                <a:lnTo>
                  <a:pt x="788" y="36"/>
                </a:lnTo>
                <a:lnTo>
                  <a:pt x="777" y="38"/>
                </a:lnTo>
                <a:lnTo>
                  <a:pt x="767" y="44"/>
                </a:lnTo>
                <a:lnTo>
                  <a:pt x="763" y="44"/>
                </a:lnTo>
                <a:lnTo>
                  <a:pt x="761" y="44"/>
                </a:lnTo>
                <a:lnTo>
                  <a:pt x="761" y="43"/>
                </a:lnTo>
                <a:lnTo>
                  <a:pt x="761" y="42"/>
                </a:lnTo>
                <a:lnTo>
                  <a:pt x="762" y="38"/>
                </a:lnTo>
                <a:lnTo>
                  <a:pt x="763" y="34"/>
                </a:lnTo>
                <a:lnTo>
                  <a:pt x="761" y="32"/>
                </a:lnTo>
                <a:lnTo>
                  <a:pt x="758" y="32"/>
                </a:lnTo>
                <a:lnTo>
                  <a:pt x="752" y="31"/>
                </a:lnTo>
                <a:lnTo>
                  <a:pt x="749" y="31"/>
                </a:lnTo>
                <a:lnTo>
                  <a:pt x="736" y="26"/>
                </a:lnTo>
                <a:lnTo>
                  <a:pt x="725" y="23"/>
                </a:lnTo>
                <a:lnTo>
                  <a:pt x="709" y="20"/>
                </a:lnTo>
                <a:lnTo>
                  <a:pt x="693" y="19"/>
                </a:lnTo>
                <a:lnTo>
                  <a:pt x="677" y="17"/>
                </a:lnTo>
                <a:lnTo>
                  <a:pt x="661" y="13"/>
                </a:lnTo>
                <a:lnTo>
                  <a:pt x="630" y="8"/>
                </a:lnTo>
                <a:lnTo>
                  <a:pt x="598" y="4"/>
                </a:lnTo>
                <a:lnTo>
                  <a:pt x="568" y="1"/>
                </a:lnTo>
                <a:lnTo>
                  <a:pt x="536" y="0"/>
                </a:lnTo>
                <a:lnTo>
                  <a:pt x="504" y="0"/>
                </a:lnTo>
                <a:lnTo>
                  <a:pt x="471" y="1"/>
                </a:lnTo>
                <a:lnTo>
                  <a:pt x="439" y="4"/>
                </a:lnTo>
                <a:lnTo>
                  <a:pt x="407" y="9"/>
                </a:lnTo>
                <a:lnTo>
                  <a:pt x="392" y="12"/>
                </a:lnTo>
                <a:lnTo>
                  <a:pt x="376" y="16"/>
                </a:lnTo>
                <a:lnTo>
                  <a:pt x="362" y="18"/>
                </a:lnTo>
                <a:lnTo>
                  <a:pt x="346" y="19"/>
                </a:lnTo>
                <a:lnTo>
                  <a:pt x="333" y="20"/>
                </a:lnTo>
                <a:lnTo>
                  <a:pt x="320" y="23"/>
                </a:lnTo>
                <a:lnTo>
                  <a:pt x="313" y="26"/>
                </a:lnTo>
                <a:lnTo>
                  <a:pt x="307" y="29"/>
                </a:lnTo>
                <a:lnTo>
                  <a:pt x="301" y="34"/>
                </a:lnTo>
                <a:lnTo>
                  <a:pt x="297" y="38"/>
                </a:lnTo>
                <a:lnTo>
                  <a:pt x="288" y="46"/>
                </a:lnTo>
                <a:lnTo>
                  <a:pt x="277" y="52"/>
                </a:lnTo>
                <a:lnTo>
                  <a:pt x="273" y="56"/>
                </a:lnTo>
                <a:lnTo>
                  <a:pt x="268" y="59"/>
                </a:lnTo>
                <a:lnTo>
                  <a:pt x="265" y="63"/>
                </a:lnTo>
                <a:lnTo>
                  <a:pt x="262" y="68"/>
                </a:lnTo>
                <a:lnTo>
                  <a:pt x="259" y="74"/>
                </a:lnTo>
                <a:lnTo>
                  <a:pt x="258" y="79"/>
                </a:lnTo>
                <a:lnTo>
                  <a:pt x="260" y="84"/>
                </a:lnTo>
                <a:lnTo>
                  <a:pt x="263" y="88"/>
                </a:lnTo>
                <a:lnTo>
                  <a:pt x="271" y="95"/>
                </a:lnTo>
                <a:lnTo>
                  <a:pt x="280" y="102"/>
                </a:lnTo>
                <a:lnTo>
                  <a:pt x="287" y="106"/>
                </a:lnTo>
                <a:lnTo>
                  <a:pt x="292" y="108"/>
                </a:lnTo>
                <a:lnTo>
                  <a:pt x="299" y="109"/>
                </a:lnTo>
                <a:lnTo>
                  <a:pt x="306" y="110"/>
                </a:lnTo>
                <a:lnTo>
                  <a:pt x="318" y="112"/>
                </a:lnTo>
                <a:lnTo>
                  <a:pt x="332" y="111"/>
                </a:lnTo>
                <a:lnTo>
                  <a:pt x="359" y="109"/>
                </a:lnTo>
                <a:lnTo>
                  <a:pt x="387" y="107"/>
                </a:lnTo>
                <a:lnTo>
                  <a:pt x="404" y="107"/>
                </a:lnTo>
                <a:lnTo>
                  <a:pt x="422" y="109"/>
                </a:lnTo>
                <a:lnTo>
                  <a:pt x="439" y="112"/>
                </a:lnTo>
                <a:lnTo>
                  <a:pt x="457" y="115"/>
                </a:lnTo>
                <a:lnTo>
                  <a:pt x="474" y="116"/>
                </a:lnTo>
                <a:lnTo>
                  <a:pt x="493" y="115"/>
                </a:lnTo>
                <a:lnTo>
                  <a:pt x="511" y="114"/>
                </a:lnTo>
                <a:lnTo>
                  <a:pt x="529" y="115"/>
                </a:lnTo>
                <a:lnTo>
                  <a:pt x="546" y="117"/>
                </a:lnTo>
                <a:lnTo>
                  <a:pt x="563" y="119"/>
                </a:lnTo>
                <a:lnTo>
                  <a:pt x="572" y="119"/>
                </a:lnTo>
                <a:lnTo>
                  <a:pt x="581" y="118"/>
                </a:lnTo>
                <a:lnTo>
                  <a:pt x="590" y="118"/>
                </a:lnTo>
                <a:lnTo>
                  <a:pt x="600" y="117"/>
                </a:lnTo>
                <a:lnTo>
                  <a:pt x="617" y="116"/>
                </a:lnTo>
                <a:lnTo>
                  <a:pt x="635" y="116"/>
                </a:lnTo>
                <a:lnTo>
                  <a:pt x="652" y="117"/>
                </a:lnTo>
                <a:lnTo>
                  <a:pt x="670" y="119"/>
                </a:lnTo>
                <a:lnTo>
                  <a:pt x="667" y="121"/>
                </a:lnTo>
                <a:lnTo>
                  <a:pt x="663" y="124"/>
                </a:lnTo>
                <a:lnTo>
                  <a:pt x="659" y="124"/>
                </a:lnTo>
                <a:lnTo>
                  <a:pt x="655" y="124"/>
                </a:lnTo>
                <a:lnTo>
                  <a:pt x="647" y="124"/>
                </a:lnTo>
                <a:lnTo>
                  <a:pt x="641" y="124"/>
                </a:lnTo>
                <a:lnTo>
                  <a:pt x="631" y="124"/>
                </a:lnTo>
                <a:lnTo>
                  <a:pt x="623" y="123"/>
                </a:lnTo>
                <a:lnTo>
                  <a:pt x="615" y="124"/>
                </a:lnTo>
                <a:lnTo>
                  <a:pt x="609" y="126"/>
                </a:lnTo>
                <a:lnTo>
                  <a:pt x="604" y="127"/>
                </a:lnTo>
                <a:lnTo>
                  <a:pt x="600" y="126"/>
                </a:lnTo>
                <a:lnTo>
                  <a:pt x="596" y="125"/>
                </a:lnTo>
                <a:lnTo>
                  <a:pt x="592" y="124"/>
                </a:lnTo>
                <a:lnTo>
                  <a:pt x="582" y="125"/>
                </a:lnTo>
                <a:lnTo>
                  <a:pt x="573" y="128"/>
                </a:lnTo>
                <a:lnTo>
                  <a:pt x="563" y="129"/>
                </a:lnTo>
                <a:lnTo>
                  <a:pt x="553" y="129"/>
                </a:lnTo>
                <a:lnTo>
                  <a:pt x="543" y="131"/>
                </a:lnTo>
                <a:lnTo>
                  <a:pt x="532" y="132"/>
                </a:lnTo>
                <a:lnTo>
                  <a:pt x="491" y="134"/>
                </a:lnTo>
                <a:lnTo>
                  <a:pt x="449" y="136"/>
                </a:lnTo>
                <a:lnTo>
                  <a:pt x="408" y="140"/>
                </a:lnTo>
                <a:lnTo>
                  <a:pt x="367" y="145"/>
                </a:lnTo>
                <a:lnTo>
                  <a:pt x="348" y="149"/>
                </a:lnTo>
                <a:lnTo>
                  <a:pt x="329" y="153"/>
                </a:lnTo>
                <a:lnTo>
                  <a:pt x="309" y="158"/>
                </a:lnTo>
                <a:lnTo>
                  <a:pt x="290" y="164"/>
                </a:lnTo>
                <a:lnTo>
                  <a:pt x="272" y="170"/>
                </a:lnTo>
                <a:lnTo>
                  <a:pt x="254" y="177"/>
                </a:lnTo>
                <a:lnTo>
                  <a:pt x="235" y="186"/>
                </a:lnTo>
                <a:lnTo>
                  <a:pt x="218" y="195"/>
                </a:lnTo>
                <a:lnTo>
                  <a:pt x="186" y="214"/>
                </a:lnTo>
                <a:lnTo>
                  <a:pt x="155" y="232"/>
                </a:lnTo>
                <a:lnTo>
                  <a:pt x="139" y="242"/>
                </a:lnTo>
                <a:lnTo>
                  <a:pt x="124" y="252"/>
                </a:lnTo>
                <a:lnTo>
                  <a:pt x="110" y="265"/>
                </a:lnTo>
                <a:lnTo>
                  <a:pt x="98" y="277"/>
                </a:lnTo>
                <a:lnTo>
                  <a:pt x="95" y="281"/>
                </a:lnTo>
                <a:lnTo>
                  <a:pt x="93" y="284"/>
                </a:lnTo>
                <a:lnTo>
                  <a:pt x="91" y="287"/>
                </a:lnTo>
                <a:lnTo>
                  <a:pt x="91" y="292"/>
                </a:lnTo>
                <a:lnTo>
                  <a:pt x="92" y="293"/>
                </a:lnTo>
                <a:lnTo>
                  <a:pt x="93" y="295"/>
                </a:lnTo>
                <a:lnTo>
                  <a:pt x="94" y="295"/>
                </a:lnTo>
                <a:lnTo>
                  <a:pt x="95" y="295"/>
                </a:lnTo>
                <a:lnTo>
                  <a:pt x="99" y="295"/>
                </a:lnTo>
                <a:lnTo>
                  <a:pt x="102" y="294"/>
                </a:lnTo>
                <a:lnTo>
                  <a:pt x="107" y="293"/>
                </a:lnTo>
                <a:lnTo>
                  <a:pt x="110" y="292"/>
                </a:lnTo>
                <a:lnTo>
                  <a:pt x="115" y="293"/>
                </a:lnTo>
                <a:lnTo>
                  <a:pt x="118" y="294"/>
                </a:lnTo>
                <a:lnTo>
                  <a:pt x="125" y="299"/>
                </a:lnTo>
                <a:lnTo>
                  <a:pt x="132" y="303"/>
                </a:lnTo>
                <a:lnTo>
                  <a:pt x="141" y="306"/>
                </a:lnTo>
                <a:lnTo>
                  <a:pt x="149" y="306"/>
                </a:lnTo>
                <a:lnTo>
                  <a:pt x="158" y="305"/>
                </a:lnTo>
                <a:lnTo>
                  <a:pt x="167" y="302"/>
                </a:lnTo>
                <a:lnTo>
                  <a:pt x="176" y="301"/>
                </a:lnTo>
                <a:lnTo>
                  <a:pt x="186" y="300"/>
                </a:lnTo>
                <a:lnTo>
                  <a:pt x="197" y="301"/>
                </a:lnTo>
                <a:lnTo>
                  <a:pt x="207" y="303"/>
                </a:lnTo>
                <a:lnTo>
                  <a:pt x="193" y="308"/>
                </a:lnTo>
                <a:lnTo>
                  <a:pt x="181" y="311"/>
                </a:lnTo>
                <a:lnTo>
                  <a:pt x="167" y="315"/>
                </a:lnTo>
                <a:lnTo>
                  <a:pt x="153" y="318"/>
                </a:lnTo>
                <a:lnTo>
                  <a:pt x="139" y="323"/>
                </a:lnTo>
                <a:lnTo>
                  <a:pt x="124" y="328"/>
                </a:lnTo>
                <a:lnTo>
                  <a:pt x="109" y="334"/>
                </a:lnTo>
                <a:lnTo>
                  <a:pt x="94" y="340"/>
                </a:lnTo>
                <a:lnTo>
                  <a:pt x="81" y="345"/>
                </a:lnTo>
                <a:lnTo>
                  <a:pt x="67" y="351"/>
                </a:lnTo>
                <a:lnTo>
                  <a:pt x="53" y="356"/>
                </a:lnTo>
                <a:lnTo>
                  <a:pt x="40" y="360"/>
                </a:lnTo>
                <a:lnTo>
                  <a:pt x="28" y="364"/>
                </a:lnTo>
                <a:lnTo>
                  <a:pt x="18" y="369"/>
                </a:lnTo>
                <a:lnTo>
                  <a:pt x="12" y="373"/>
                </a:lnTo>
                <a:lnTo>
                  <a:pt x="8" y="376"/>
                </a:lnTo>
                <a:lnTo>
                  <a:pt x="3" y="380"/>
                </a:lnTo>
                <a:lnTo>
                  <a:pt x="0" y="384"/>
                </a:lnTo>
                <a:lnTo>
                  <a:pt x="8" y="385"/>
                </a:lnTo>
                <a:lnTo>
                  <a:pt x="16" y="383"/>
                </a:lnTo>
                <a:lnTo>
                  <a:pt x="23" y="380"/>
                </a:lnTo>
                <a:lnTo>
                  <a:pt x="28" y="376"/>
                </a:lnTo>
                <a:lnTo>
                  <a:pt x="33" y="381"/>
                </a:lnTo>
                <a:lnTo>
                  <a:pt x="36" y="385"/>
                </a:lnTo>
                <a:lnTo>
                  <a:pt x="36" y="389"/>
                </a:lnTo>
                <a:lnTo>
                  <a:pt x="36" y="390"/>
                </a:lnTo>
                <a:lnTo>
                  <a:pt x="34" y="392"/>
                </a:lnTo>
                <a:lnTo>
                  <a:pt x="33" y="393"/>
                </a:lnTo>
                <a:lnTo>
                  <a:pt x="24" y="395"/>
                </a:lnTo>
                <a:lnTo>
                  <a:pt x="15" y="400"/>
                </a:lnTo>
                <a:lnTo>
                  <a:pt x="10" y="402"/>
                </a:lnTo>
                <a:lnTo>
                  <a:pt x="8" y="406"/>
                </a:lnTo>
                <a:lnTo>
                  <a:pt x="5" y="409"/>
                </a:lnTo>
                <a:lnTo>
                  <a:pt x="4" y="415"/>
                </a:lnTo>
                <a:lnTo>
                  <a:pt x="17" y="415"/>
                </a:lnTo>
                <a:lnTo>
                  <a:pt x="29" y="416"/>
                </a:lnTo>
                <a:lnTo>
                  <a:pt x="24" y="418"/>
                </a:lnTo>
                <a:lnTo>
                  <a:pt x="19" y="420"/>
                </a:lnTo>
                <a:lnTo>
                  <a:pt x="21" y="423"/>
                </a:lnTo>
                <a:lnTo>
                  <a:pt x="24" y="423"/>
                </a:lnTo>
                <a:lnTo>
                  <a:pt x="26" y="423"/>
                </a:lnTo>
                <a:lnTo>
                  <a:pt x="28" y="422"/>
                </a:lnTo>
                <a:lnTo>
                  <a:pt x="33" y="420"/>
                </a:lnTo>
                <a:lnTo>
                  <a:pt x="37" y="418"/>
                </a:lnTo>
                <a:lnTo>
                  <a:pt x="42" y="418"/>
                </a:lnTo>
                <a:lnTo>
                  <a:pt x="46" y="419"/>
                </a:lnTo>
                <a:lnTo>
                  <a:pt x="50" y="422"/>
                </a:lnTo>
                <a:lnTo>
                  <a:pt x="54" y="424"/>
                </a:lnTo>
                <a:lnTo>
                  <a:pt x="63" y="426"/>
                </a:lnTo>
                <a:lnTo>
                  <a:pt x="73" y="426"/>
                </a:lnTo>
                <a:lnTo>
                  <a:pt x="86" y="428"/>
                </a:lnTo>
                <a:lnTo>
                  <a:pt x="98" y="432"/>
                </a:lnTo>
                <a:lnTo>
                  <a:pt x="110" y="435"/>
                </a:lnTo>
                <a:lnTo>
                  <a:pt x="122" y="436"/>
                </a:lnTo>
                <a:lnTo>
                  <a:pt x="133" y="438"/>
                </a:lnTo>
                <a:lnTo>
                  <a:pt x="145" y="438"/>
                </a:lnTo>
                <a:lnTo>
                  <a:pt x="158" y="436"/>
                </a:lnTo>
                <a:lnTo>
                  <a:pt x="170" y="436"/>
                </a:lnTo>
                <a:lnTo>
                  <a:pt x="183" y="435"/>
                </a:lnTo>
                <a:lnTo>
                  <a:pt x="195" y="435"/>
                </a:lnTo>
                <a:lnTo>
                  <a:pt x="207" y="435"/>
                </a:lnTo>
                <a:lnTo>
                  <a:pt x="219" y="435"/>
                </a:lnTo>
                <a:lnTo>
                  <a:pt x="226" y="434"/>
                </a:lnTo>
                <a:lnTo>
                  <a:pt x="232" y="435"/>
                </a:lnTo>
                <a:lnTo>
                  <a:pt x="235" y="438"/>
                </a:lnTo>
                <a:lnTo>
                  <a:pt x="240" y="440"/>
                </a:lnTo>
                <a:lnTo>
                  <a:pt x="243" y="441"/>
                </a:lnTo>
                <a:lnTo>
                  <a:pt x="248" y="441"/>
                </a:lnTo>
                <a:lnTo>
                  <a:pt x="251" y="441"/>
                </a:lnTo>
                <a:lnTo>
                  <a:pt x="255" y="440"/>
                </a:lnTo>
                <a:lnTo>
                  <a:pt x="258" y="436"/>
                </a:lnTo>
                <a:lnTo>
                  <a:pt x="262" y="433"/>
                </a:lnTo>
                <a:lnTo>
                  <a:pt x="263" y="432"/>
                </a:lnTo>
                <a:lnTo>
                  <a:pt x="265" y="432"/>
                </a:lnTo>
                <a:lnTo>
                  <a:pt x="268" y="432"/>
                </a:lnTo>
                <a:lnTo>
                  <a:pt x="271" y="433"/>
                </a:lnTo>
                <a:lnTo>
                  <a:pt x="274" y="433"/>
                </a:lnTo>
                <a:lnTo>
                  <a:pt x="277" y="434"/>
                </a:lnTo>
                <a:lnTo>
                  <a:pt x="281" y="434"/>
                </a:lnTo>
                <a:lnTo>
                  <a:pt x="284" y="433"/>
                </a:lnTo>
                <a:lnTo>
                  <a:pt x="285" y="431"/>
                </a:lnTo>
                <a:lnTo>
                  <a:pt x="288" y="428"/>
                </a:lnTo>
                <a:lnTo>
                  <a:pt x="290" y="427"/>
                </a:lnTo>
                <a:lnTo>
                  <a:pt x="293" y="427"/>
                </a:lnTo>
                <a:lnTo>
                  <a:pt x="299" y="426"/>
                </a:lnTo>
                <a:lnTo>
                  <a:pt x="306" y="424"/>
                </a:lnTo>
                <a:lnTo>
                  <a:pt x="318" y="422"/>
                </a:lnTo>
                <a:lnTo>
                  <a:pt x="330" y="419"/>
                </a:lnTo>
                <a:lnTo>
                  <a:pt x="342" y="418"/>
                </a:lnTo>
                <a:lnTo>
                  <a:pt x="356" y="417"/>
                </a:lnTo>
                <a:lnTo>
                  <a:pt x="370" y="417"/>
                </a:lnTo>
                <a:lnTo>
                  <a:pt x="384" y="418"/>
                </a:lnTo>
                <a:lnTo>
                  <a:pt x="391" y="418"/>
                </a:lnTo>
                <a:lnTo>
                  <a:pt x="398" y="418"/>
                </a:lnTo>
                <a:lnTo>
                  <a:pt x="405" y="418"/>
                </a:lnTo>
                <a:lnTo>
                  <a:pt x="412" y="420"/>
                </a:lnTo>
                <a:lnTo>
                  <a:pt x="416" y="422"/>
                </a:lnTo>
                <a:lnTo>
                  <a:pt x="422" y="423"/>
                </a:lnTo>
                <a:lnTo>
                  <a:pt x="428" y="423"/>
                </a:lnTo>
                <a:lnTo>
                  <a:pt x="433" y="423"/>
                </a:lnTo>
                <a:lnTo>
                  <a:pt x="445" y="423"/>
                </a:lnTo>
                <a:lnTo>
                  <a:pt x="456" y="422"/>
                </a:lnTo>
                <a:lnTo>
                  <a:pt x="453" y="419"/>
                </a:lnTo>
                <a:lnTo>
                  <a:pt x="449" y="417"/>
                </a:lnTo>
                <a:lnTo>
                  <a:pt x="445" y="416"/>
                </a:lnTo>
                <a:lnTo>
                  <a:pt x="440" y="416"/>
                </a:lnTo>
                <a:lnTo>
                  <a:pt x="437" y="416"/>
                </a:lnTo>
                <a:lnTo>
                  <a:pt x="430" y="415"/>
                </a:lnTo>
                <a:lnTo>
                  <a:pt x="428" y="414"/>
                </a:lnTo>
                <a:lnTo>
                  <a:pt x="425" y="413"/>
                </a:lnTo>
                <a:lnTo>
                  <a:pt x="425" y="411"/>
                </a:lnTo>
                <a:lnTo>
                  <a:pt x="427" y="410"/>
                </a:lnTo>
                <a:lnTo>
                  <a:pt x="431" y="410"/>
                </a:lnTo>
                <a:lnTo>
                  <a:pt x="437" y="410"/>
                </a:lnTo>
                <a:lnTo>
                  <a:pt x="442" y="410"/>
                </a:lnTo>
                <a:lnTo>
                  <a:pt x="448" y="410"/>
                </a:lnTo>
                <a:lnTo>
                  <a:pt x="455" y="411"/>
                </a:lnTo>
                <a:lnTo>
                  <a:pt x="461" y="413"/>
                </a:lnTo>
                <a:lnTo>
                  <a:pt x="466" y="414"/>
                </a:lnTo>
                <a:lnTo>
                  <a:pt x="472" y="417"/>
                </a:lnTo>
                <a:lnTo>
                  <a:pt x="477" y="418"/>
                </a:lnTo>
                <a:lnTo>
                  <a:pt x="482" y="419"/>
                </a:lnTo>
                <a:lnTo>
                  <a:pt x="487" y="419"/>
                </a:lnTo>
                <a:lnTo>
                  <a:pt x="491" y="419"/>
                </a:lnTo>
                <a:lnTo>
                  <a:pt x="502" y="417"/>
                </a:lnTo>
                <a:lnTo>
                  <a:pt x="512" y="415"/>
                </a:lnTo>
                <a:lnTo>
                  <a:pt x="522" y="415"/>
                </a:lnTo>
                <a:lnTo>
                  <a:pt x="534" y="416"/>
                </a:lnTo>
                <a:lnTo>
                  <a:pt x="546" y="417"/>
                </a:lnTo>
                <a:lnTo>
                  <a:pt x="560" y="419"/>
                </a:lnTo>
                <a:lnTo>
                  <a:pt x="547" y="423"/>
                </a:lnTo>
                <a:lnTo>
                  <a:pt x="535" y="426"/>
                </a:lnTo>
                <a:lnTo>
                  <a:pt x="539" y="426"/>
                </a:lnTo>
                <a:lnTo>
                  <a:pt x="545" y="428"/>
                </a:lnTo>
                <a:lnTo>
                  <a:pt x="549" y="431"/>
                </a:lnTo>
                <a:lnTo>
                  <a:pt x="553" y="434"/>
                </a:lnTo>
                <a:lnTo>
                  <a:pt x="543" y="433"/>
                </a:lnTo>
                <a:lnTo>
                  <a:pt x="534" y="433"/>
                </a:lnTo>
                <a:lnTo>
                  <a:pt x="523" y="432"/>
                </a:lnTo>
                <a:lnTo>
                  <a:pt x="513" y="432"/>
                </a:lnTo>
                <a:lnTo>
                  <a:pt x="504" y="432"/>
                </a:lnTo>
                <a:lnTo>
                  <a:pt x="494" y="432"/>
                </a:lnTo>
                <a:lnTo>
                  <a:pt x="483" y="431"/>
                </a:lnTo>
                <a:lnTo>
                  <a:pt x="474" y="430"/>
                </a:lnTo>
                <a:lnTo>
                  <a:pt x="472" y="430"/>
                </a:lnTo>
                <a:lnTo>
                  <a:pt x="471" y="427"/>
                </a:lnTo>
                <a:lnTo>
                  <a:pt x="470" y="427"/>
                </a:lnTo>
                <a:lnTo>
                  <a:pt x="469" y="426"/>
                </a:lnTo>
                <a:lnTo>
                  <a:pt x="466" y="427"/>
                </a:lnTo>
                <a:lnTo>
                  <a:pt x="463" y="427"/>
                </a:lnTo>
                <a:lnTo>
                  <a:pt x="455" y="427"/>
                </a:lnTo>
                <a:lnTo>
                  <a:pt x="448" y="426"/>
                </a:lnTo>
                <a:lnTo>
                  <a:pt x="445" y="427"/>
                </a:lnTo>
                <a:lnTo>
                  <a:pt x="442" y="427"/>
                </a:lnTo>
                <a:lnTo>
                  <a:pt x="440" y="430"/>
                </a:lnTo>
                <a:lnTo>
                  <a:pt x="439" y="432"/>
                </a:lnTo>
                <a:lnTo>
                  <a:pt x="437" y="432"/>
                </a:lnTo>
                <a:lnTo>
                  <a:pt x="436" y="431"/>
                </a:lnTo>
                <a:lnTo>
                  <a:pt x="435" y="430"/>
                </a:lnTo>
                <a:lnTo>
                  <a:pt x="432" y="427"/>
                </a:lnTo>
                <a:lnTo>
                  <a:pt x="430" y="427"/>
                </a:lnTo>
                <a:lnTo>
                  <a:pt x="429" y="430"/>
                </a:lnTo>
                <a:lnTo>
                  <a:pt x="429" y="431"/>
                </a:lnTo>
                <a:lnTo>
                  <a:pt x="427" y="431"/>
                </a:lnTo>
                <a:lnTo>
                  <a:pt x="424" y="431"/>
                </a:lnTo>
                <a:lnTo>
                  <a:pt x="422" y="431"/>
                </a:lnTo>
                <a:lnTo>
                  <a:pt x="419" y="431"/>
                </a:lnTo>
                <a:lnTo>
                  <a:pt x="414" y="431"/>
                </a:lnTo>
                <a:lnTo>
                  <a:pt x="408" y="431"/>
                </a:lnTo>
                <a:lnTo>
                  <a:pt x="403" y="431"/>
                </a:lnTo>
                <a:lnTo>
                  <a:pt x="401" y="431"/>
                </a:lnTo>
                <a:lnTo>
                  <a:pt x="399" y="430"/>
                </a:lnTo>
                <a:lnTo>
                  <a:pt x="398" y="432"/>
                </a:lnTo>
                <a:lnTo>
                  <a:pt x="396" y="432"/>
                </a:lnTo>
                <a:lnTo>
                  <a:pt x="387" y="432"/>
                </a:lnTo>
                <a:lnTo>
                  <a:pt x="378" y="432"/>
                </a:lnTo>
                <a:lnTo>
                  <a:pt x="373" y="432"/>
                </a:lnTo>
                <a:lnTo>
                  <a:pt x="368" y="433"/>
                </a:lnTo>
                <a:lnTo>
                  <a:pt x="365" y="434"/>
                </a:lnTo>
                <a:lnTo>
                  <a:pt x="362" y="436"/>
                </a:lnTo>
                <a:lnTo>
                  <a:pt x="356" y="440"/>
                </a:lnTo>
                <a:lnTo>
                  <a:pt x="351" y="443"/>
                </a:lnTo>
                <a:lnTo>
                  <a:pt x="350" y="446"/>
                </a:lnTo>
                <a:lnTo>
                  <a:pt x="350" y="447"/>
                </a:lnTo>
                <a:lnTo>
                  <a:pt x="351" y="447"/>
                </a:lnTo>
                <a:lnTo>
                  <a:pt x="353" y="448"/>
                </a:lnTo>
                <a:lnTo>
                  <a:pt x="355" y="448"/>
                </a:lnTo>
                <a:lnTo>
                  <a:pt x="358" y="448"/>
                </a:lnTo>
                <a:lnTo>
                  <a:pt x="366" y="448"/>
                </a:lnTo>
                <a:lnTo>
                  <a:pt x="374" y="448"/>
                </a:lnTo>
                <a:lnTo>
                  <a:pt x="379" y="448"/>
                </a:lnTo>
                <a:lnTo>
                  <a:pt x="383" y="448"/>
                </a:lnTo>
                <a:lnTo>
                  <a:pt x="387" y="450"/>
                </a:lnTo>
                <a:lnTo>
                  <a:pt x="391" y="452"/>
                </a:lnTo>
                <a:lnTo>
                  <a:pt x="382" y="452"/>
                </a:lnTo>
                <a:lnTo>
                  <a:pt x="373" y="451"/>
                </a:lnTo>
                <a:lnTo>
                  <a:pt x="364" y="452"/>
                </a:lnTo>
                <a:lnTo>
                  <a:pt x="356" y="455"/>
                </a:lnTo>
                <a:lnTo>
                  <a:pt x="366" y="457"/>
                </a:lnTo>
                <a:lnTo>
                  <a:pt x="375" y="460"/>
                </a:lnTo>
                <a:lnTo>
                  <a:pt x="386" y="464"/>
                </a:lnTo>
                <a:lnTo>
                  <a:pt x="395" y="469"/>
                </a:lnTo>
                <a:lnTo>
                  <a:pt x="390" y="465"/>
                </a:lnTo>
                <a:lnTo>
                  <a:pt x="388" y="459"/>
                </a:lnTo>
                <a:lnTo>
                  <a:pt x="398" y="458"/>
                </a:lnTo>
                <a:lnTo>
                  <a:pt x="409" y="458"/>
                </a:lnTo>
                <a:lnTo>
                  <a:pt x="406" y="457"/>
                </a:lnTo>
                <a:lnTo>
                  <a:pt x="401" y="455"/>
                </a:lnTo>
                <a:lnTo>
                  <a:pt x="401" y="452"/>
                </a:lnTo>
                <a:lnTo>
                  <a:pt x="403" y="451"/>
                </a:lnTo>
                <a:lnTo>
                  <a:pt x="404" y="450"/>
                </a:lnTo>
                <a:lnTo>
                  <a:pt x="405" y="450"/>
                </a:lnTo>
                <a:lnTo>
                  <a:pt x="408" y="450"/>
                </a:lnTo>
                <a:lnTo>
                  <a:pt x="411" y="451"/>
                </a:lnTo>
                <a:lnTo>
                  <a:pt x="414" y="451"/>
                </a:lnTo>
                <a:lnTo>
                  <a:pt x="417" y="451"/>
                </a:lnTo>
                <a:lnTo>
                  <a:pt x="424" y="451"/>
                </a:lnTo>
                <a:lnTo>
                  <a:pt x="431" y="451"/>
                </a:lnTo>
                <a:lnTo>
                  <a:pt x="436" y="449"/>
                </a:lnTo>
                <a:lnTo>
                  <a:pt x="439" y="446"/>
                </a:lnTo>
                <a:lnTo>
                  <a:pt x="444" y="444"/>
                </a:lnTo>
                <a:lnTo>
                  <a:pt x="448" y="444"/>
                </a:lnTo>
                <a:lnTo>
                  <a:pt x="454" y="446"/>
                </a:lnTo>
                <a:lnTo>
                  <a:pt x="460" y="448"/>
                </a:lnTo>
                <a:lnTo>
                  <a:pt x="466" y="448"/>
                </a:lnTo>
                <a:lnTo>
                  <a:pt x="474" y="449"/>
                </a:lnTo>
                <a:lnTo>
                  <a:pt x="490" y="449"/>
                </a:lnTo>
                <a:lnTo>
                  <a:pt x="506" y="450"/>
                </a:lnTo>
                <a:lnTo>
                  <a:pt x="521" y="452"/>
                </a:lnTo>
                <a:lnTo>
                  <a:pt x="537" y="455"/>
                </a:lnTo>
                <a:lnTo>
                  <a:pt x="551" y="457"/>
                </a:lnTo>
                <a:lnTo>
                  <a:pt x="565" y="459"/>
                </a:lnTo>
                <a:lnTo>
                  <a:pt x="572" y="460"/>
                </a:lnTo>
                <a:lnTo>
                  <a:pt x="579" y="461"/>
                </a:lnTo>
                <a:lnTo>
                  <a:pt x="586" y="464"/>
                </a:lnTo>
                <a:lnTo>
                  <a:pt x="592" y="467"/>
                </a:lnTo>
                <a:lnTo>
                  <a:pt x="582" y="467"/>
                </a:lnTo>
                <a:lnTo>
                  <a:pt x="571" y="467"/>
                </a:lnTo>
                <a:lnTo>
                  <a:pt x="567" y="468"/>
                </a:lnTo>
                <a:lnTo>
                  <a:pt x="562" y="469"/>
                </a:lnTo>
                <a:lnTo>
                  <a:pt x="559" y="472"/>
                </a:lnTo>
                <a:lnTo>
                  <a:pt x="556" y="475"/>
                </a:lnTo>
                <a:lnTo>
                  <a:pt x="570" y="475"/>
                </a:lnTo>
                <a:lnTo>
                  <a:pt x="582" y="477"/>
                </a:lnTo>
                <a:lnTo>
                  <a:pt x="585" y="478"/>
                </a:lnTo>
                <a:lnTo>
                  <a:pt x="587" y="481"/>
                </a:lnTo>
                <a:lnTo>
                  <a:pt x="589" y="482"/>
                </a:lnTo>
                <a:lnTo>
                  <a:pt x="592" y="484"/>
                </a:lnTo>
                <a:lnTo>
                  <a:pt x="592" y="485"/>
                </a:lnTo>
                <a:lnTo>
                  <a:pt x="592" y="488"/>
                </a:lnTo>
                <a:lnTo>
                  <a:pt x="589" y="488"/>
                </a:lnTo>
                <a:lnTo>
                  <a:pt x="588" y="489"/>
                </a:lnTo>
                <a:lnTo>
                  <a:pt x="584" y="489"/>
                </a:lnTo>
                <a:lnTo>
                  <a:pt x="579" y="485"/>
                </a:lnTo>
                <a:lnTo>
                  <a:pt x="573" y="484"/>
                </a:lnTo>
                <a:lnTo>
                  <a:pt x="569" y="484"/>
                </a:lnTo>
                <a:lnTo>
                  <a:pt x="563" y="484"/>
                </a:lnTo>
                <a:lnTo>
                  <a:pt x="557" y="485"/>
                </a:lnTo>
                <a:lnTo>
                  <a:pt x="564" y="490"/>
                </a:lnTo>
                <a:lnTo>
                  <a:pt x="572" y="492"/>
                </a:lnTo>
                <a:lnTo>
                  <a:pt x="569" y="494"/>
                </a:lnTo>
                <a:lnTo>
                  <a:pt x="565" y="496"/>
                </a:lnTo>
                <a:lnTo>
                  <a:pt x="561" y="493"/>
                </a:lnTo>
                <a:lnTo>
                  <a:pt x="556" y="491"/>
                </a:lnTo>
                <a:lnTo>
                  <a:pt x="552" y="492"/>
                </a:lnTo>
                <a:lnTo>
                  <a:pt x="547" y="493"/>
                </a:lnTo>
                <a:lnTo>
                  <a:pt x="543" y="493"/>
                </a:lnTo>
                <a:lnTo>
                  <a:pt x="538" y="492"/>
                </a:lnTo>
                <a:lnTo>
                  <a:pt x="539" y="490"/>
                </a:lnTo>
                <a:lnTo>
                  <a:pt x="540" y="489"/>
                </a:lnTo>
                <a:lnTo>
                  <a:pt x="540" y="486"/>
                </a:lnTo>
                <a:lnTo>
                  <a:pt x="539" y="485"/>
                </a:lnTo>
                <a:lnTo>
                  <a:pt x="537" y="483"/>
                </a:lnTo>
                <a:lnTo>
                  <a:pt x="535" y="481"/>
                </a:lnTo>
                <a:lnTo>
                  <a:pt x="529" y="477"/>
                </a:lnTo>
                <a:lnTo>
                  <a:pt x="523" y="477"/>
                </a:lnTo>
                <a:lnTo>
                  <a:pt x="518" y="477"/>
                </a:lnTo>
                <a:lnTo>
                  <a:pt x="511" y="477"/>
                </a:lnTo>
                <a:lnTo>
                  <a:pt x="505" y="476"/>
                </a:lnTo>
                <a:lnTo>
                  <a:pt x="499" y="476"/>
                </a:lnTo>
                <a:lnTo>
                  <a:pt x="497" y="477"/>
                </a:lnTo>
                <a:lnTo>
                  <a:pt x="494" y="477"/>
                </a:lnTo>
                <a:lnTo>
                  <a:pt x="491" y="476"/>
                </a:lnTo>
                <a:lnTo>
                  <a:pt x="490" y="474"/>
                </a:lnTo>
                <a:lnTo>
                  <a:pt x="491" y="472"/>
                </a:lnTo>
                <a:lnTo>
                  <a:pt x="494" y="471"/>
                </a:lnTo>
                <a:lnTo>
                  <a:pt x="496" y="471"/>
                </a:lnTo>
                <a:lnTo>
                  <a:pt x="498" y="471"/>
                </a:lnTo>
                <a:lnTo>
                  <a:pt x="503" y="471"/>
                </a:lnTo>
                <a:lnTo>
                  <a:pt x="507" y="471"/>
                </a:lnTo>
                <a:lnTo>
                  <a:pt x="508" y="471"/>
                </a:lnTo>
                <a:lnTo>
                  <a:pt x="511" y="469"/>
                </a:lnTo>
                <a:lnTo>
                  <a:pt x="512" y="467"/>
                </a:lnTo>
                <a:lnTo>
                  <a:pt x="513" y="465"/>
                </a:lnTo>
                <a:lnTo>
                  <a:pt x="498" y="463"/>
                </a:lnTo>
                <a:lnTo>
                  <a:pt x="483" y="460"/>
                </a:lnTo>
                <a:lnTo>
                  <a:pt x="475" y="460"/>
                </a:lnTo>
                <a:lnTo>
                  <a:pt x="469" y="459"/>
                </a:lnTo>
                <a:lnTo>
                  <a:pt x="461" y="460"/>
                </a:lnTo>
                <a:lnTo>
                  <a:pt x="454" y="463"/>
                </a:lnTo>
                <a:lnTo>
                  <a:pt x="450" y="463"/>
                </a:lnTo>
                <a:lnTo>
                  <a:pt x="448" y="464"/>
                </a:lnTo>
                <a:lnTo>
                  <a:pt x="446" y="464"/>
                </a:lnTo>
                <a:lnTo>
                  <a:pt x="444" y="463"/>
                </a:lnTo>
                <a:lnTo>
                  <a:pt x="439" y="459"/>
                </a:lnTo>
                <a:lnTo>
                  <a:pt x="435" y="457"/>
                </a:lnTo>
                <a:lnTo>
                  <a:pt x="425" y="457"/>
                </a:lnTo>
                <a:lnTo>
                  <a:pt x="415" y="458"/>
                </a:lnTo>
                <a:lnTo>
                  <a:pt x="423" y="459"/>
                </a:lnTo>
                <a:lnTo>
                  <a:pt x="430" y="463"/>
                </a:lnTo>
                <a:lnTo>
                  <a:pt x="422" y="464"/>
                </a:lnTo>
                <a:lnTo>
                  <a:pt x="415" y="467"/>
                </a:lnTo>
                <a:lnTo>
                  <a:pt x="431" y="468"/>
                </a:lnTo>
                <a:lnTo>
                  <a:pt x="447" y="469"/>
                </a:lnTo>
                <a:lnTo>
                  <a:pt x="455" y="469"/>
                </a:lnTo>
                <a:lnTo>
                  <a:pt x="463" y="471"/>
                </a:lnTo>
                <a:lnTo>
                  <a:pt x="471" y="473"/>
                </a:lnTo>
                <a:lnTo>
                  <a:pt x="479" y="475"/>
                </a:lnTo>
                <a:lnTo>
                  <a:pt x="478" y="480"/>
                </a:lnTo>
                <a:lnTo>
                  <a:pt x="477" y="483"/>
                </a:lnTo>
                <a:lnTo>
                  <a:pt x="478" y="486"/>
                </a:lnTo>
                <a:lnTo>
                  <a:pt x="479" y="489"/>
                </a:lnTo>
                <a:lnTo>
                  <a:pt x="485" y="491"/>
                </a:lnTo>
                <a:lnTo>
                  <a:pt x="494" y="492"/>
                </a:lnTo>
                <a:lnTo>
                  <a:pt x="505" y="492"/>
                </a:lnTo>
                <a:lnTo>
                  <a:pt x="518" y="493"/>
                </a:lnTo>
                <a:lnTo>
                  <a:pt x="522" y="496"/>
                </a:lnTo>
                <a:lnTo>
                  <a:pt x="528" y="498"/>
                </a:lnTo>
                <a:lnTo>
                  <a:pt x="534" y="499"/>
                </a:lnTo>
                <a:lnTo>
                  <a:pt x="539" y="500"/>
                </a:lnTo>
                <a:lnTo>
                  <a:pt x="551" y="500"/>
                </a:lnTo>
                <a:lnTo>
                  <a:pt x="562" y="500"/>
                </a:lnTo>
                <a:lnTo>
                  <a:pt x="574" y="501"/>
                </a:lnTo>
                <a:lnTo>
                  <a:pt x="586" y="501"/>
                </a:lnTo>
                <a:lnTo>
                  <a:pt x="592" y="502"/>
                </a:lnTo>
                <a:lnTo>
                  <a:pt x="595" y="505"/>
                </a:lnTo>
                <a:lnTo>
                  <a:pt x="595" y="508"/>
                </a:lnTo>
                <a:lnTo>
                  <a:pt x="595" y="511"/>
                </a:lnTo>
                <a:lnTo>
                  <a:pt x="596" y="514"/>
                </a:lnTo>
                <a:lnTo>
                  <a:pt x="598" y="515"/>
                </a:lnTo>
                <a:lnTo>
                  <a:pt x="602" y="515"/>
                </a:lnTo>
                <a:lnTo>
                  <a:pt x="605" y="516"/>
                </a:lnTo>
                <a:lnTo>
                  <a:pt x="612" y="516"/>
                </a:lnTo>
                <a:lnTo>
                  <a:pt x="617" y="517"/>
                </a:lnTo>
                <a:lnTo>
                  <a:pt x="621" y="517"/>
                </a:lnTo>
                <a:lnTo>
                  <a:pt x="626" y="518"/>
                </a:lnTo>
                <a:lnTo>
                  <a:pt x="628" y="518"/>
                </a:lnTo>
                <a:lnTo>
                  <a:pt x="630" y="517"/>
                </a:lnTo>
                <a:lnTo>
                  <a:pt x="633" y="516"/>
                </a:lnTo>
                <a:lnTo>
                  <a:pt x="634" y="515"/>
                </a:lnTo>
                <a:lnTo>
                  <a:pt x="634" y="513"/>
                </a:lnTo>
                <a:lnTo>
                  <a:pt x="634" y="509"/>
                </a:lnTo>
                <a:lnTo>
                  <a:pt x="641" y="509"/>
                </a:lnTo>
                <a:lnTo>
                  <a:pt x="647" y="510"/>
                </a:lnTo>
                <a:lnTo>
                  <a:pt x="656" y="514"/>
                </a:lnTo>
                <a:lnTo>
                  <a:pt x="666" y="516"/>
                </a:lnTo>
                <a:lnTo>
                  <a:pt x="678" y="517"/>
                </a:lnTo>
                <a:lnTo>
                  <a:pt x="691" y="518"/>
                </a:lnTo>
                <a:lnTo>
                  <a:pt x="716" y="521"/>
                </a:lnTo>
                <a:lnTo>
                  <a:pt x="741" y="525"/>
                </a:lnTo>
                <a:lnTo>
                  <a:pt x="766" y="529"/>
                </a:lnTo>
                <a:lnTo>
                  <a:pt x="791" y="532"/>
                </a:lnTo>
                <a:lnTo>
                  <a:pt x="796" y="532"/>
                </a:lnTo>
                <a:lnTo>
                  <a:pt x="802" y="534"/>
                </a:lnTo>
                <a:lnTo>
                  <a:pt x="807" y="536"/>
                </a:lnTo>
                <a:lnTo>
                  <a:pt x="812" y="539"/>
                </a:lnTo>
                <a:lnTo>
                  <a:pt x="820" y="547"/>
                </a:lnTo>
                <a:lnTo>
                  <a:pt x="828" y="552"/>
                </a:lnTo>
                <a:lnTo>
                  <a:pt x="833" y="555"/>
                </a:lnTo>
                <a:lnTo>
                  <a:pt x="836" y="556"/>
                </a:lnTo>
                <a:lnTo>
                  <a:pt x="841" y="556"/>
                </a:lnTo>
                <a:lnTo>
                  <a:pt x="847" y="554"/>
                </a:lnTo>
                <a:lnTo>
                  <a:pt x="851" y="550"/>
                </a:lnTo>
                <a:lnTo>
                  <a:pt x="856" y="548"/>
                </a:lnTo>
                <a:lnTo>
                  <a:pt x="858" y="550"/>
                </a:lnTo>
                <a:lnTo>
                  <a:pt x="861" y="551"/>
                </a:lnTo>
                <a:lnTo>
                  <a:pt x="861" y="556"/>
                </a:lnTo>
                <a:lnTo>
                  <a:pt x="860" y="561"/>
                </a:lnTo>
                <a:lnTo>
                  <a:pt x="859" y="566"/>
                </a:lnTo>
                <a:lnTo>
                  <a:pt x="859" y="569"/>
                </a:lnTo>
                <a:lnTo>
                  <a:pt x="859" y="573"/>
                </a:lnTo>
                <a:lnTo>
                  <a:pt x="861" y="574"/>
                </a:lnTo>
                <a:lnTo>
                  <a:pt x="864" y="574"/>
                </a:lnTo>
                <a:lnTo>
                  <a:pt x="867" y="574"/>
                </a:lnTo>
                <a:lnTo>
                  <a:pt x="874" y="575"/>
                </a:lnTo>
                <a:lnTo>
                  <a:pt x="882" y="575"/>
                </a:lnTo>
                <a:lnTo>
                  <a:pt x="884" y="574"/>
                </a:lnTo>
                <a:lnTo>
                  <a:pt x="886" y="573"/>
                </a:lnTo>
                <a:lnTo>
                  <a:pt x="889" y="574"/>
                </a:lnTo>
                <a:lnTo>
                  <a:pt x="892" y="575"/>
                </a:lnTo>
                <a:lnTo>
                  <a:pt x="898" y="576"/>
                </a:lnTo>
                <a:lnTo>
                  <a:pt x="903" y="576"/>
                </a:lnTo>
                <a:lnTo>
                  <a:pt x="926" y="575"/>
                </a:lnTo>
                <a:lnTo>
                  <a:pt x="948" y="574"/>
                </a:lnTo>
                <a:lnTo>
                  <a:pt x="958" y="572"/>
                </a:lnTo>
                <a:lnTo>
                  <a:pt x="969" y="569"/>
                </a:lnTo>
                <a:lnTo>
                  <a:pt x="980" y="566"/>
                </a:lnTo>
                <a:lnTo>
                  <a:pt x="990" y="561"/>
                </a:lnTo>
                <a:lnTo>
                  <a:pt x="993" y="560"/>
                </a:lnTo>
                <a:lnTo>
                  <a:pt x="998" y="559"/>
                </a:lnTo>
                <a:lnTo>
                  <a:pt x="1001" y="557"/>
                </a:lnTo>
                <a:lnTo>
                  <a:pt x="1002" y="554"/>
                </a:lnTo>
                <a:lnTo>
                  <a:pt x="1000" y="547"/>
                </a:lnTo>
                <a:lnTo>
                  <a:pt x="997" y="540"/>
                </a:lnTo>
                <a:lnTo>
                  <a:pt x="994" y="536"/>
                </a:lnTo>
                <a:lnTo>
                  <a:pt x="992" y="534"/>
                </a:lnTo>
                <a:lnTo>
                  <a:pt x="990" y="533"/>
                </a:lnTo>
                <a:lnTo>
                  <a:pt x="986" y="531"/>
                </a:lnTo>
                <a:lnTo>
                  <a:pt x="985" y="530"/>
                </a:lnTo>
                <a:lnTo>
                  <a:pt x="985" y="530"/>
                </a:lnTo>
                <a:lnTo>
                  <a:pt x="985" y="529"/>
                </a:lnTo>
                <a:lnTo>
                  <a:pt x="986" y="527"/>
                </a:lnTo>
                <a:lnTo>
                  <a:pt x="989" y="526"/>
                </a:lnTo>
                <a:lnTo>
                  <a:pt x="990" y="524"/>
                </a:lnTo>
                <a:lnTo>
                  <a:pt x="980" y="522"/>
                </a:lnTo>
                <a:lnTo>
                  <a:pt x="968" y="519"/>
                </a:lnTo>
                <a:lnTo>
                  <a:pt x="956" y="517"/>
                </a:lnTo>
                <a:lnTo>
                  <a:pt x="943" y="516"/>
                </a:lnTo>
                <a:lnTo>
                  <a:pt x="932" y="514"/>
                </a:lnTo>
                <a:lnTo>
                  <a:pt x="919" y="511"/>
                </a:lnTo>
                <a:lnTo>
                  <a:pt x="914" y="511"/>
                </a:lnTo>
                <a:lnTo>
                  <a:pt x="908" y="510"/>
                </a:lnTo>
                <a:lnTo>
                  <a:pt x="901" y="509"/>
                </a:lnTo>
                <a:lnTo>
                  <a:pt x="897" y="507"/>
                </a:lnTo>
                <a:lnTo>
                  <a:pt x="895" y="505"/>
                </a:lnTo>
                <a:lnTo>
                  <a:pt x="894" y="503"/>
                </a:lnTo>
                <a:lnTo>
                  <a:pt x="894" y="501"/>
                </a:lnTo>
                <a:lnTo>
                  <a:pt x="895" y="499"/>
                </a:lnTo>
                <a:lnTo>
                  <a:pt x="899" y="499"/>
                </a:lnTo>
                <a:lnTo>
                  <a:pt x="902" y="499"/>
                </a:lnTo>
                <a:lnTo>
                  <a:pt x="914" y="502"/>
                </a:lnTo>
                <a:lnTo>
                  <a:pt x="925" y="505"/>
                </a:lnTo>
                <a:lnTo>
                  <a:pt x="936" y="508"/>
                </a:lnTo>
                <a:lnTo>
                  <a:pt x="949" y="508"/>
                </a:lnTo>
                <a:lnTo>
                  <a:pt x="940" y="503"/>
                </a:lnTo>
                <a:lnTo>
                  <a:pt x="931" y="500"/>
                </a:lnTo>
                <a:lnTo>
                  <a:pt x="920" y="496"/>
                </a:lnTo>
                <a:lnTo>
                  <a:pt x="911" y="492"/>
                </a:lnTo>
                <a:lnTo>
                  <a:pt x="903" y="490"/>
                </a:lnTo>
                <a:lnTo>
                  <a:pt x="895" y="485"/>
                </a:lnTo>
                <a:lnTo>
                  <a:pt x="887" y="483"/>
                </a:lnTo>
                <a:lnTo>
                  <a:pt x="878" y="482"/>
                </a:lnTo>
                <a:lnTo>
                  <a:pt x="875" y="482"/>
                </a:lnTo>
                <a:lnTo>
                  <a:pt x="870" y="481"/>
                </a:lnTo>
                <a:lnTo>
                  <a:pt x="869" y="478"/>
                </a:lnTo>
                <a:lnTo>
                  <a:pt x="867" y="476"/>
                </a:lnTo>
                <a:lnTo>
                  <a:pt x="865" y="476"/>
                </a:lnTo>
                <a:lnTo>
                  <a:pt x="862" y="476"/>
                </a:lnTo>
                <a:lnTo>
                  <a:pt x="857" y="476"/>
                </a:lnTo>
                <a:lnTo>
                  <a:pt x="852" y="475"/>
                </a:lnTo>
                <a:lnTo>
                  <a:pt x="843" y="473"/>
                </a:lnTo>
                <a:lnTo>
                  <a:pt x="834" y="471"/>
                </a:lnTo>
                <a:lnTo>
                  <a:pt x="826" y="468"/>
                </a:lnTo>
                <a:lnTo>
                  <a:pt x="817" y="467"/>
                </a:lnTo>
                <a:lnTo>
                  <a:pt x="808" y="466"/>
                </a:lnTo>
                <a:lnTo>
                  <a:pt x="799" y="465"/>
                </a:lnTo>
                <a:lnTo>
                  <a:pt x="790" y="466"/>
                </a:lnTo>
                <a:lnTo>
                  <a:pt x="780" y="466"/>
                </a:lnTo>
                <a:lnTo>
                  <a:pt x="765" y="459"/>
                </a:lnTo>
                <a:lnTo>
                  <a:pt x="749" y="452"/>
                </a:lnTo>
                <a:lnTo>
                  <a:pt x="740" y="451"/>
                </a:lnTo>
                <a:lnTo>
                  <a:pt x="732" y="450"/>
                </a:lnTo>
                <a:lnTo>
                  <a:pt x="727" y="451"/>
                </a:lnTo>
                <a:lnTo>
                  <a:pt x="722" y="451"/>
                </a:lnTo>
                <a:lnTo>
                  <a:pt x="720" y="451"/>
                </a:lnTo>
                <a:lnTo>
                  <a:pt x="719" y="451"/>
                </a:lnTo>
                <a:lnTo>
                  <a:pt x="716" y="451"/>
                </a:lnTo>
                <a:lnTo>
                  <a:pt x="714" y="450"/>
                </a:lnTo>
                <a:lnTo>
                  <a:pt x="707" y="448"/>
                </a:lnTo>
                <a:lnTo>
                  <a:pt x="700" y="446"/>
                </a:lnTo>
                <a:lnTo>
                  <a:pt x="688" y="444"/>
                </a:lnTo>
                <a:lnTo>
                  <a:pt x="677" y="444"/>
                </a:lnTo>
                <a:lnTo>
                  <a:pt x="674" y="443"/>
                </a:lnTo>
                <a:lnTo>
                  <a:pt x="669" y="442"/>
                </a:lnTo>
                <a:lnTo>
                  <a:pt x="666" y="442"/>
                </a:lnTo>
                <a:lnTo>
                  <a:pt x="664" y="442"/>
                </a:lnTo>
                <a:lnTo>
                  <a:pt x="662" y="442"/>
                </a:lnTo>
                <a:lnTo>
                  <a:pt x="662" y="443"/>
                </a:lnTo>
                <a:lnTo>
                  <a:pt x="661" y="446"/>
                </a:lnTo>
                <a:lnTo>
                  <a:pt x="662" y="447"/>
                </a:lnTo>
                <a:lnTo>
                  <a:pt x="663" y="448"/>
                </a:lnTo>
                <a:lnTo>
                  <a:pt x="664" y="448"/>
                </a:lnTo>
                <a:lnTo>
                  <a:pt x="668" y="449"/>
                </a:lnTo>
                <a:lnTo>
                  <a:pt x="671" y="449"/>
                </a:lnTo>
                <a:lnTo>
                  <a:pt x="684" y="450"/>
                </a:lnTo>
                <a:lnTo>
                  <a:pt x="696" y="450"/>
                </a:lnTo>
                <a:lnTo>
                  <a:pt x="701" y="451"/>
                </a:lnTo>
                <a:lnTo>
                  <a:pt x="707" y="451"/>
                </a:lnTo>
                <a:lnTo>
                  <a:pt x="709" y="451"/>
                </a:lnTo>
                <a:lnTo>
                  <a:pt x="711" y="452"/>
                </a:lnTo>
                <a:lnTo>
                  <a:pt x="712" y="456"/>
                </a:lnTo>
                <a:lnTo>
                  <a:pt x="712" y="459"/>
                </a:lnTo>
                <a:lnTo>
                  <a:pt x="705" y="457"/>
                </a:lnTo>
                <a:lnTo>
                  <a:pt x="700" y="457"/>
                </a:lnTo>
                <a:lnTo>
                  <a:pt x="693" y="458"/>
                </a:lnTo>
                <a:lnTo>
                  <a:pt x="686" y="458"/>
                </a:lnTo>
                <a:lnTo>
                  <a:pt x="674" y="455"/>
                </a:lnTo>
                <a:lnTo>
                  <a:pt x="661" y="450"/>
                </a:lnTo>
                <a:lnTo>
                  <a:pt x="647" y="448"/>
                </a:lnTo>
                <a:lnTo>
                  <a:pt x="635" y="448"/>
                </a:lnTo>
                <a:lnTo>
                  <a:pt x="630" y="448"/>
                </a:lnTo>
                <a:lnTo>
                  <a:pt x="626" y="447"/>
                </a:lnTo>
                <a:lnTo>
                  <a:pt x="625" y="446"/>
                </a:lnTo>
                <a:lnTo>
                  <a:pt x="623" y="444"/>
                </a:lnTo>
                <a:lnTo>
                  <a:pt x="622" y="442"/>
                </a:lnTo>
                <a:lnTo>
                  <a:pt x="622" y="440"/>
                </a:lnTo>
                <a:lnTo>
                  <a:pt x="629" y="441"/>
                </a:lnTo>
                <a:lnTo>
                  <a:pt x="637" y="440"/>
                </a:lnTo>
                <a:lnTo>
                  <a:pt x="644" y="441"/>
                </a:lnTo>
                <a:lnTo>
                  <a:pt x="652" y="442"/>
                </a:lnTo>
                <a:lnTo>
                  <a:pt x="654" y="442"/>
                </a:lnTo>
                <a:lnTo>
                  <a:pt x="655" y="442"/>
                </a:lnTo>
                <a:lnTo>
                  <a:pt x="655" y="441"/>
                </a:lnTo>
                <a:lnTo>
                  <a:pt x="656" y="440"/>
                </a:lnTo>
                <a:lnTo>
                  <a:pt x="656" y="438"/>
                </a:lnTo>
                <a:lnTo>
                  <a:pt x="655" y="435"/>
                </a:lnTo>
                <a:lnTo>
                  <a:pt x="656" y="433"/>
                </a:lnTo>
                <a:lnTo>
                  <a:pt x="658" y="431"/>
                </a:lnTo>
                <a:lnTo>
                  <a:pt x="656" y="430"/>
                </a:lnTo>
                <a:lnTo>
                  <a:pt x="655" y="428"/>
                </a:lnTo>
                <a:lnTo>
                  <a:pt x="653" y="427"/>
                </a:lnTo>
                <a:lnTo>
                  <a:pt x="651" y="426"/>
                </a:lnTo>
                <a:lnTo>
                  <a:pt x="648" y="426"/>
                </a:lnTo>
                <a:lnTo>
                  <a:pt x="647" y="427"/>
                </a:lnTo>
                <a:lnTo>
                  <a:pt x="646" y="428"/>
                </a:lnTo>
                <a:lnTo>
                  <a:pt x="645" y="430"/>
                </a:lnTo>
                <a:lnTo>
                  <a:pt x="643" y="433"/>
                </a:lnTo>
                <a:lnTo>
                  <a:pt x="641" y="435"/>
                </a:lnTo>
                <a:lnTo>
                  <a:pt x="638" y="435"/>
                </a:lnTo>
                <a:lnTo>
                  <a:pt x="634" y="434"/>
                </a:lnTo>
                <a:lnTo>
                  <a:pt x="623" y="434"/>
                </a:lnTo>
                <a:lnTo>
                  <a:pt x="614" y="435"/>
                </a:lnTo>
                <a:lnTo>
                  <a:pt x="609" y="434"/>
                </a:lnTo>
                <a:lnTo>
                  <a:pt x="604" y="433"/>
                </a:lnTo>
                <a:lnTo>
                  <a:pt x="601" y="431"/>
                </a:lnTo>
                <a:lnTo>
                  <a:pt x="596" y="426"/>
                </a:lnTo>
                <a:lnTo>
                  <a:pt x="593" y="423"/>
                </a:lnTo>
                <a:lnTo>
                  <a:pt x="588" y="420"/>
                </a:lnTo>
                <a:lnTo>
                  <a:pt x="584" y="418"/>
                </a:lnTo>
                <a:lnTo>
                  <a:pt x="578" y="418"/>
                </a:lnTo>
                <a:lnTo>
                  <a:pt x="574" y="418"/>
                </a:lnTo>
                <a:lnTo>
                  <a:pt x="569" y="418"/>
                </a:lnTo>
                <a:lnTo>
                  <a:pt x="565" y="418"/>
                </a:lnTo>
                <a:lnTo>
                  <a:pt x="564" y="417"/>
                </a:lnTo>
                <a:lnTo>
                  <a:pt x="563" y="416"/>
                </a:lnTo>
                <a:lnTo>
                  <a:pt x="563" y="414"/>
                </a:lnTo>
                <a:lnTo>
                  <a:pt x="571" y="415"/>
                </a:lnTo>
                <a:lnTo>
                  <a:pt x="578" y="415"/>
                </a:lnTo>
                <a:lnTo>
                  <a:pt x="586" y="414"/>
                </a:lnTo>
                <a:lnTo>
                  <a:pt x="594" y="413"/>
                </a:lnTo>
                <a:lnTo>
                  <a:pt x="601" y="411"/>
                </a:lnTo>
                <a:lnTo>
                  <a:pt x="609" y="410"/>
                </a:lnTo>
                <a:lnTo>
                  <a:pt x="617" y="409"/>
                </a:lnTo>
                <a:lnTo>
                  <a:pt x="625" y="410"/>
                </a:lnTo>
                <a:lnTo>
                  <a:pt x="620" y="406"/>
                </a:lnTo>
                <a:lnTo>
                  <a:pt x="618" y="401"/>
                </a:lnTo>
                <a:lnTo>
                  <a:pt x="638" y="401"/>
                </a:lnTo>
                <a:lnTo>
                  <a:pt x="660" y="401"/>
                </a:lnTo>
                <a:lnTo>
                  <a:pt x="681" y="401"/>
                </a:lnTo>
                <a:lnTo>
                  <a:pt x="703" y="401"/>
                </a:lnTo>
                <a:lnTo>
                  <a:pt x="708" y="400"/>
                </a:lnTo>
                <a:lnTo>
                  <a:pt x="710" y="399"/>
                </a:lnTo>
                <a:lnTo>
                  <a:pt x="710" y="398"/>
                </a:lnTo>
                <a:lnTo>
                  <a:pt x="710" y="395"/>
                </a:lnTo>
                <a:lnTo>
                  <a:pt x="710" y="393"/>
                </a:lnTo>
                <a:lnTo>
                  <a:pt x="710" y="391"/>
                </a:lnTo>
                <a:lnTo>
                  <a:pt x="710" y="389"/>
                </a:lnTo>
                <a:lnTo>
                  <a:pt x="712" y="386"/>
                </a:lnTo>
                <a:lnTo>
                  <a:pt x="716" y="384"/>
                </a:lnTo>
                <a:lnTo>
                  <a:pt x="720" y="384"/>
                </a:lnTo>
                <a:lnTo>
                  <a:pt x="730" y="384"/>
                </a:lnTo>
                <a:lnTo>
                  <a:pt x="742" y="384"/>
                </a:lnTo>
                <a:lnTo>
                  <a:pt x="714" y="378"/>
                </a:lnTo>
                <a:lnTo>
                  <a:pt x="686" y="374"/>
                </a:lnTo>
                <a:lnTo>
                  <a:pt x="659" y="369"/>
                </a:lnTo>
                <a:lnTo>
                  <a:pt x="630" y="367"/>
                </a:lnTo>
                <a:lnTo>
                  <a:pt x="603" y="365"/>
                </a:lnTo>
                <a:lnTo>
                  <a:pt x="574" y="363"/>
                </a:lnTo>
                <a:lnTo>
                  <a:pt x="547" y="360"/>
                </a:lnTo>
                <a:lnTo>
                  <a:pt x="519" y="358"/>
                </a:lnTo>
                <a:lnTo>
                  <a:pt x="520" y="355"/>
                </a:lnTo>
                <a:lnTo>
                  <a:pt x="522" y="353"/>
                </a:lnTo>
                <a:lnTo>
                  <a:pt x="526" y="352"/>
                </a:lnTo>
                <a:lnTo>
                  <a:pt x="529" y="352"/>
                </a:lnTo>
                <a:lnTo>
                  <a:pt x="537" y="352"/>
                </a:lnTo>
                <a:lnTo>
                  <a:pt x="543" y="353"/>
                </a:lnTo>
                <a:lnTo>
                  <a:pt x="553" y="355"/>
                </a:lnTo>
                <a:lnTo>
                  <a:pt x="562" y="355"/>
                </a:lnTo>
                <a:lnTo>
                  <a:pt x="572" y="356"/>
                </a:lnTo>
                <a:lnTo>
                  <a:pt x="581" y="356"/>
                </a:lnTo>
                <a:lnTo>
                  <a:pt x="601" y="353"/>
                </a:lnTo>
                <a:lnTo>
                  <a:pt x="620" y="351"/>
                </a:lnTo>
                <a:lnTo>
                  <a:pt x="629" y="350"/>
                </a:lnTo>
                <a:lnTo>
                  <a:pt x="639" y="349"/>
                </a:lnTo>
                <a:lnTo>
                  <a:pt x="648" y="349"/>
                </a:lnTo>
                <a:lnTo>
                  <a:pt x="658" y="350"/>
                </a:lnTo>
                <a:lnTo>
                  <a:pt x="666" y="351"/>
                </a:lnTo>
                <a:lnTo>
                  <a:pt x="674" y="351"/>
                </a:lnTo>
                <a:lnTo>
                  <a:pt x="678" y="349"/>
                </a:lnTo>
                <a:lnTo>
                  <a:pt x="683" y="344"/>
                </a:lnTo>
                <a:lnTo>
                  <a:pt x="687" y="342"/>
                </a:lnTo>
                <a:lnTo>
                  <a:pt x="694" y="342"/>
                </a:lnTo>
                <a:lnTo>
                  <a:pt x="700" y="343"/>
                </a:lnTo>
                <a:lnTo>
                  <a:pt x="705" y="343"/>
                </a:lnTo>
                <a:lnTo>
                  <a:pt x="714" y="343"/>
                </a:lnTo>
                <a:lnTo>
                  <a:pt x="724" y="342"/>
                </a:lnTo>
                <a:lnTo>
                  <a:pt x="733" y="340"/>
                </a:lnTo>
                <a:lnTo>
                  <a:pt x="741" y="337"/>
                </a:lnTo>
                <a:lnTo>
                  <a:pt x="749" y="335"/>
                </a:lnTo>
                <a:lnTo>
                  <a:pt x="755" y="333"/>
                </a:lnTo>
                <a:lnTo>
                  <a:pt x="759" y="333"/>
                </a:lnTo>
                <a:lnTo>
                  <a:pt x="762" y="334"/>
                </a:lnTo>
                <a:lnTo>
                  <a:pt x="766" y="335"/>
                </a:lnTo>
                <a:lnTo>
                  <a:pt x="769" y="337"/>
                </a:lnTo>
                <a:lnTo>
                  <a:pt x="770" y="332"/>
                </a:lnTo>
                <a:lnTo>
                  <a:pt x="771" y="325"/>
                </a:lnTo>
                <a:lnTo>
                  <a:pt x="774" y="328"/>
                </a:lnTo>
                <a:lnTo>
                  <a:pt x="776" y="331"/>
                </a:lnTo>
                <a:lnTo>
                  <a:pt x="779" y="332"/>
                </a:lnTo>
                <a:lnTo>
                  <a:pt x="783" y="334"/>
                </a:lnTo>
                <a:lnTo>
                  <a:pt x="790" y="335"/>
                </a:lnTo>
                <a:lnTo>
                  <a:pt x="798" y="336"/>
                </a:lnTo>
                <a:lnTo>
                  <a:pt x="815" y="335"/>
                </a:lnTo>
                <a:lnTo>
                  <a:pt x="829" y="334"/>
                </a:lnTo>
                <a:lnTo>
                  <a:pt x="849" y="335"/>
                </a:lnTo>
                <a:lnTo>
                  <a:pt x="868" y="336"/>
                </a:lnTo>
                <a:lnTo>
                  <a:pt x="887" y="337"/>
                </a:lnTo>
                <a:lnTo>
                  <a:pt x="908" y="339"/>
                </a:lnTo>
                <a:lnTo>
                  <a:pt x="926" y="341"/>
                </a:lnTo>
                <a:lnTo>
                  <a:pt x="946" y="342"/>
                </a:lnTo>
                <a:lnTo>
                  <a:pt x="965" y="343"/>
                </a:lnTo>
                <a:lnTo>
                  <a:pt x="983" y="343"/>
                </a:lnTo>
                <a:lnTo>
                  <a:pt x="993" y="344"/>
                </a:lnTo>
                <a:lnTo>
                  <a:pt x="1002" y="344"/>
                </a:lnTo>
                <a:lnTo>
                  <a:pt x="1012" y="343"/>
                </a:lnTo>
                <a:lnTo>
                  <a:pt x="1021" y="343"/>
                </a:lnTo>
                <a:lnTo>
                  <a:pt x="1030" y="341"/>
                </a:lnTo>
                <a:lnTo>
                  <a:pt x="1040" y="339"/>
                </a:lnTo>
                <a:lnTo>
                  <a:pt x="1049" y="336"/>
                </a:lnTo>
                <a:lnTo>
                  <a:pt x="1058" y="333"/>
                </a:lnTo>
                <a:lnTo>
                  <a:pt x="1042" y="332"/>
                </a:lnTo>
                <a:lnTo>
                  <a:pt x="1026" y="328"/>
                </a:lnTo>
                <a:lnTo>
                  <a:pt x="1030" y="326"/>
                </a:lnTo>
                <a:lnTo>
                  <a:pt x="1034" y="325"/>
                </a:lnTo>
                <a:lnTo>
                  <a:pt x="1035" y="325"/>
                </a:lnTo>
                <a:lnTo>
                  <a:pt x="1034" y="325"/>
                </a:lnTo>
                <a:close/>
                <a:moveTo>
                  <a:pt x="83" y="375"/>
                </a:moveTo>
                <a:lnTo>
                  <a:pt x="78" y="376"/>
                </a:lnTo>
                <a:lnTo>
                  <a:pt x="74" y="377"/>
                </a:lnTo>
                <a:lnTo>
                  <a:pt x="73" y="380"/>
                </a:lnTo>
                <a:lnTo>
                  <a:pt x="73" y="382"/>
                </a:lnTo>
                <a:lnTo>
                  <a:pt x="75" y="382"/>
                </a:lnTo>
                <a:lnTo>
                  <a:pt x="77" y="383"/>
                </a:lnTo>
                <a:lnTo>
                  <a:pt x="82" y="382"/>
                </a:lnTo>
                <a:lnTo>
                  <a:pt x="85" y="381"/>
                </a:lnTo>
                <a:lnTo>
                  <a:pt x="87" y="378"/>
                </a:lnTo>
                <a:lnTo>
                  <a:pt x="87" y="376"/>
                </a:lnTo>
                <a:lnTo>
                  <a:pt x="85" y="375"/>
                </a:lnTo>
                <a:lnTo>
                  <a:pt x="83" y="375"/>
                </a:lnTo>
                <a:lnTo>
                  <a:pt x="82" y="375"/>
                </a:lnTo>
                <a:lnTo>
                  <a:pt x="83" y="375"/>
                </a:lnTo>
                <a:close/>
                <a:moveTo>
                  <a:pt x="408" y="388"/>
                </a:moveTo>
                <a:lnTo>
                  <a:pt x="405" y="389"/>
                </a:lnTo>
                <a:lnTo>
                  <a:pt x="405" y="391"/>
                </a:lnTo>
                <a:lnTo>
                  <a:pt x="405" y="392"/>
                </a:lnTo>
                <a:lnTo>
                  <a:pt x="408" y="393"/>
                </a:lnTo>
                <a:lnTo>
                  <a:pt x="409" y="393"/>
                </a:lnTo>
                <a:lnTo>
                  <a:pt x="412" y="392"/>
                </a:lnTo>
                <a:lnTo>
                  <a:pt x="412" y="392"/>
                </a:lnTo>
                <a:lnTo>
                  <a:pt x="412" y="391"/>
                </a:lnTo>
                <a:lnTo>
                  <a:pt x="411" y="389"/>
                </a:lnTo>
                <a:lnTo>
                  <a:pt x="408" y="388"/>
                </a:lnTo>
                <a:lnTo>
                  <a:pt x="408" y="388"/>
                </a:lnTo>
                <a:lnTo>
                  <a:pt x="408" y="388"/>
                </a:lnTo>
                <a:close/>
                <a:moveTo>
                  <a:pt x="994" y="434"/>
                </a:moveTo>
                <a:lnTo>
                  <a:pt x="993" y="434"/>
                </a:lnTo>
                <a:lnTo>
                  <a:pt x="991" y="435"/>
                </a:lnTo>
                <a:lnTo>
                  <a:pt x="986" y="435"/>
                </a:lnTo>
                <a:lnTo>
                  <a:pt x="982" y="435"/>
                </a:lnTo>
                <a:lnTo>
                  <a:pt x="977" y="434"/>
                </a:lnTo>
                <a:lnTo>
                  <a:pt x="974" y="433"/>
                </a:lnTo>
                <a:lnTo>
                  <a:pt x="972" y="431"/>
                </a:lnTo>
                <a:lnTo>
                  <a:pt x="971" y="430"/>
                </a:lnTo>
                <a:lnTo>
                  <a:pt x="969" y="427"/>
                </a:lnTo>
                <a:lnTo>
                  <a:pt x="968" y="427"/>
                </a:lnTo>
                <a:lnTo>
                  <a:pt x="968" y="427"/>
                </a:lnTo>
                <a:lnTo>
                  <a:pt x="967" y="428"/>
                </a:lnTo>
                <a:lnTo>
                  <a:pt x="964" y="427"/>
                </a:lnTo>
                <a:lnTo>
                  <a:pt x="960" y="424"/>
                </a:lnTo>
                <a:lnTo>
                  <a:pt x="964" y="423"/>
                </a:lnTo>
                <a:lnTo>
                  <a:pt x="966" y="423"/>
                </a:lnTo>
                <a:lnTo>
                  <a:pt x="967" y="424"/>
                </a:lnTo>
                <a:lnTo>
                  <a:pt x="969" y="426"/>
                </a:lnTo>
                <a:lnTo>
                  <a:pt x="968" y="426"/>
                </a:lnTo>
                <a:lnTo>
                  <a:pt x="968" y="426"/>
                </a:lnTo>
                <a:lnTo>
                  <a:pt x="976" y="426"/>
                </a:lnTo>
                <a:lnTo>
                  <a:pt x="985" y="425"/>
                </a:lnTo>
                <a:lnTo>
                  <a:pt x="986" y="424"/>
                </a:lnTo>
                <a:lnTo>
                  <a:pt x="988" y="423"/>
                </a:lnTo>
                <a:lnTo>
                  <a:pt x="986" y="419"/>
                </a:lnTo>
                <a:lnTo>
                  <a:pt x="986" y="416"/>
                </a:lnTo>
                <a:lnTo>
                  <a:pt x="994" y="415"/>
                </a:lnTo>
                <a:lnTo>
                  <a:pt x="1002" y="415"/>
                </a:lnTo>
                <a:lnTo>
                  <a:pt x="1010" y="419"/>
                </a:lnTo>
                <a:lnTo>
                  <a:pt x="1016" y="424"/>
                </a:lnTo>
                <a:lnTo>
                  <a:pt x="1018" y="425"/>
                </a:lnTo>
                <a:lnTo>
                  <a:pt x="1021" y="426"/>
                </a:lnTo>
                <a:lnTo>
                  <a:pt x="1024" y="427"/>
                </a:lnTo>
                <a:lnTo>
                  <a:pt x="1026" y="426"/>
                </a:lnTo>
                <a:lnTo>
                  <a:pt x="1027" y="425"/>
                </a:lnTo>
                <a:lnTo>
                  <a:pt x="1027" y="422"/>
                </a:lnTo>
                <a:lnTo>
                  <a:pt x="1026" y="420"/>
                </a:lnTo>
                <a:lnTo>
                  <a:pt x="1024" y="419"/>
                </a:lnTo>
                <a:lnTo>
                  <a:pt x="1022" y="419"/>
                </a:lnTo>
                <a:lnTo>
                  <a:pt x="1024" y="419"/>
                </a:lnTo>
                <a:lnTo>
                  <a:pt x="1018" y="417"/>
                </a:lnTo>
                <a:lnTo>
                  <a:pt x="1013" y="414"/>
                </a:lnTo>
                <a:lnTo>
                  <a:pt x="1006" y="410"/>
                </a:lnTo>
                <a:lnTo>
                  <a:pt x="999" y="408"/>
                </a:lnTo>
                <a:lnTo>
                  <a:pt x="990" y="403"/>
                </a:lnTo>
                <a:lnTo>
                  <a:pt x="980" y="400"/>
                </a:lnTo>
                <a:lnTo>
                  <a:pt x="971" y="397"/>
                </a:lnTo>
                <a:lnTo>
                  <a:pt x="960" y="392"/>
                </a:lnTo>
                <a:lnTo>
                  <a:pt x="942" y="386"/>
                </a:lnTo>
                <a:lnTo>
                  <a:pt x="923" y="381"/>
                </a:lnTo>
                <a:lnTo>
                  <a:pt x="903" y="376"/>
                </a:lnTo>
                <a:lnTo>
                  <a:pt x="885" y="372"/>
                </a:lnTo>
                <a:lnTo>
                  <a:pt x="876" y="369"/>
                </a:lnTo>
                <a:lnTo>
                  <a:pt x="866" y="367"/>
                </a:lnTo>
                <a:lnTo>
                  <a:pt x="857" y="366"/>
                </a:lnTo>
                <a:lnTo>
                  <a:pt x="848" y="365"/>
                </a:lnTo>
                <a:lnTo>
                  <a:pt x="839" y="364"/>
                </a:lnTo>
                <a:lnTo>
                  <a:pt x="831" y="363"/>
                </a:lnTo>
                <a:lnTo>
                  <a:pt x="829" y="361"/>
                </a:lnTo>
                <a:lnTo>
                  <a:pt x="827" y="361"/>
                </a:lnTo>
                <a:lnTo>
                  <a:pt x="825" y="363"/>
                </a:lnTo>
                <a:lnTo>
                  <a:pt x="825" y="366"/>
                </a:lnTo>
                <a:lnTo>
                  <a:pt x="826" y="367"/>
                </a:lnTo>
                <a:lnTo>
                  <a:pt x="828" y="368"/>
                </a:lnTo>
                <a:lnTo>
                  <a:pt x="831" y="368"/>
                </a:lnTo>
                <a:lnTo>
                  <a:pt x="833" y="368"/>
                </a:lnTo>
                <a:lnTo>
                  <a:pt x="841" y="368"/>
                </a:lnTo>
                <a:lnTo>
                  <a:pt x="850" y="369"/>
                </a:lnTo>
                <a:lnTo>
                  <a:pt x="864" y="375"/>
                </a:lnTo>
                <a:lnTo>
                  <a:pt x="878" y="381"/>
                </a:lnTo>
                <a:lnTo>
                  <a:pt x="889" y="381"/>
                </a:lnTo>
                <a:lnTo>
                  <a:pt x="898" y="382"/>
                </a:lnTo>
                <a:lnTo>
                  <a:pt x="908" y="384"/>
                </a:lnTo>
                <a:lnTo>
                  <a:pt x="917" y="386"/>
                </a:lnTo>
                <a:lnTo>
                  <a:pt x="927" y="390"/>
                </a:lnTo>
                <a:lnTo>
                  <a:pt x="938" y="393"/>
                </a:lnTo>
                <a:lnTo>
                  <a:pt x="947" y="397"/>
                </a:lnTo>
                <a:lnTo>
                  <a:pt x="956" y="401"/>
                </a:lnTo>
                <a:lnTo>
                  <a:pt x="944" y="401"/>
                </a:lnTo>
                <a:lnTo>
                  <a:pt x="933" y="401"/>
                </a:lnTo>
                <a:lnTo>
                  <a:pt x="928" y="401"/>
                </a:lnTo>
                <a:lnTo>
                  <a:pt x="924" y="401"/>
                </a:lnTo>
                <a:lnTo>
                  <a:pt x="920" y="400"/>
                </a:lnTo>
                <a:lnTo>
                  <a:pt x="917" y="400"/>
                </a:lnTo>
                <a:lnTo>
                  <a:pt x="915" y="402"/>
                </a:lnTo>
                <a:lnTo>
                  <a:pt x="915" y="405"/>
                </a:lnTo>
                <a:lnTo>
                  <a:pt x="916" y="407"/>
                </a:lnTo>
                <a:lnTo>
                  <a:pt x="919" y="407"/>
                </a:lnTo>
                <a:lnTo>
                  <a:pt x="922" y="407"/>
                </a:lnTo>
                <a:lnTo>
                  <a:pt x="925" y="406"/>
                </a:lnTo>
                <a:lnTo>
                  <a:pt x="930" y="406"/>
                </a:lnTo>
                <a:lnTo>
                  <a:pt x="934" y="407"/>
                </a:lnTo>
                <a:lnTo>
                  <a:pt x="932" y="407"/>
                </a:lnTo>
                <a:lnTo>
                  <a:pt x="931" y="407"/>
                </a:lnTo>
                <a:lnTo>
                  <a:pt x="933" y="408"/>
                </a:lnTo>
                <a:lnTo>
                  <a:pt x="936" y="410"/>
                </a:lnTo>
                <a:lnTo>
                  <a:pt x="939" y="411"/>
                </a:lnTo>
                <a:lnTo>
                  <a:pt x="940" y="413"/>
                </a:lnTo>
                <a:lnTo>
                  <a:pt x="940" y="415"/>
                </a:lnTo>
                <a:lnTo>
                  <a:pt x="940" y="416"/>
                </a:lnTo>
                <a:lnTo>
                  <a:pt x="938" y="417"/>
                </a:lnTo>
                <a:lnTo>
                  <a:pt x="935" y="417"/>
                </a:lnTo>
                <a:lnTo>
                  <a:pt x="934" y="418"/>
                </a:lnTo>
                <a:lnTo>
                  <a:pt x="934" y="422"/>
                </a:lnTo>
                <a:lnTo>
                  <a:pt x="934" y="424"/>
                </a:lnTo>
                <a:lnTo>
                  <a:pt x="935" y="426"/>
                </a:lnTo>
                <a:lnTo>
                  <a:pt x="936" y="426"/>
                </a:lnTo>
                <a:lnTo>
                  <a:pt x="940" y="427"/>
                </a:lnTo>
                <a:lnTo>
                  <a:pt x="947" y="431"/>
                </a:lnTo>
                <a:lnTo>
                  <a:pt x="952" y="433"/>
                </a:lnTo>
                <a:lnTo>
                  <a:pt x="966" y="438"/>
                </a:lnTo>
                <a:lnTo>
                  <a:pt x="979" y="440"/>
                </a:lnTo>
                <a:lnTo>
                  <a:pt x="984" y="442"/>
                </a:lnTo>
                <a:lnTo>
                  <a:pt x="990" y="444"/>
                </a:lnTo>
                <a:lnTo>
                  <a:pt x="994" y="447"/>
                </a:lnTo>
                <a:lnTo>
                  <a:pt x="999" y="450"/>
                </a:lnTo>
                <a:lnTo>
                  <a:pt x="1002" y="455"/>
                </a:lnTo>
                <a:lnTo>
                  <a:pt x="1006" y="458"/>
                </a:lnTo>
                <a:lnTo>
                  <a:pt x="1007" y="458"/>
                </a:lnTo>
                <a:lnTo>
                  <a:pt x="1009" y="459"/>
                </a:lnTo>
                <a:lnTo>
                  <a:pt x="1012" y="458"/>
                </a:lnTo>
                <a:lnTo>
                  <a:pt x="1014" y="457"/>
                </a:lnTo>
                <a:lnTo>
                  <a:pt x="1016" y="456"/>
                </a:lnTo>
                <a:lnTo>
                  <a:pt x="1017" y="455"/>
                </a:lnTo>
                <a:lnTo>
                  <a:pt x="1018" y="452"/>
                </a:lnTo>
                <a:lnTo>
                  <a:pt x="1018" y="451"/>
                </a:lnTo>
                <a:lnTo>
                  <a:pt x="1016" y="448"/>
                </a:lnTo>
                <a:lnTo>
                  <a:pt x="1013" y="444"/>
                </a:lnTo>
                <a:lnTo>
                  <a:pt x="1009" y="441"/>
                </a:lnTo>
                <a:lnTo>
                  <a:pt x="1005" y="438"/>
                </a:lnTo>
                <a:lnTo>
                  <a:pt x="1000" y="435"/>
                </a:lnTo>
                <a:lnTo>
                  <a:pt x="994" y="434"/>
                </a:lnTo>
                <a:close/>
                <a:moveTo>
                  <a:pt x="991" y="435"/>
                </a:moveTo>
                <a:lnTo>
                  <a:pt x="992" y="434"/>
                </a:lnTo>
                <a:lnTo>
                  <a:pt x="994" y="434"/>
                </a:lnTo>
                <a:lnTo>
                  <a:pt x="994" y="438"/>
                </a:lnTo>
                <a:lnTo>
                  <a:pt x="993" y="439"/>
                </a:lnTo>
                <a:lnTo>
                  <a:pt x="992" y="439"/>
                </a:lnTo>
                <a:lnTo>
                  <a:pt x="991" y="439"/>
                </a:lnTo>
                <a:lnTo>
                  <a:pt x="990" y="438"/>
                </a:lnTo>
                <a:lnTo>
                  <a:pt x="990" y="438"/>
                </a:lnTo>
                <a:lnTo>
                  <a:pt x="990" y="436"/>
                </a:lnTo>
                <a:lnTo>
                  <a:pt x="991" y="435"/>
                </a:lnTo>
                <a:close/>
                <a:moveTo>
                  <a:pt x="994" y="434"/>
                </a:moveTo>
                <a:lnTo>
                  <a:pt x="994" y="434"/>
                </a:lnTo>
                <a:lnTo>
                  <a:pt x="994" y="434"/>
                </a:lnTo>
                <a:close/>
                <a:moveTo>
                  <a:pt x="547" y="469"/>
                </a:moveTo>
                <a:lnTo>
                  <a:pt x="540" y="468"/>
                </a:lnTo>
                <a:lnTo>
                  <a:pt x="535" y="467"/>
                </a:lnTo>
                <a:lnTo>
                  <a:pt x="529" y="467"/>
                </a:lnTo>
                <a:lnTo>
                  <a:pt x="523" y="469"/>
                </a:lnTo>
                <a:lnTo>
                  <a:pt x="529" y="472"/>
                </a:lnTo>
                <a:lnTo>
                  <a:pt x="535" y="473"/>
                </a:lnTo>
                <a:lnTo>
                  <a:pt x="538" y="474"/>
                </a:lnTo>
                <a:lnTo>
                  <a:pt x="540" y="473"/>
                </a:lnTo>
                <a:lnTo>
                  <a:pt x="544" y="472"/>
                </a:lnTo>
                <a:lnTo>
                  <a:pt x="547" y="469"/>
                </a:lnTo>
                <a:close/>
                <a:moveTo>
                  <a:pt x="248" y="459"/>
                </a:moveTo>
                <a:lnTo>
                  <a:pt x="243" y="459"/>
                </a:lnTo>
                <a:lnTo>
                  <a:pt x="241" y="460"/>
                </a:lnTo>
                <a:lnTo>
                  <a:pt x="244" y="465"/>
                </a:lnTo>
                <a:lnTo>
                  <a:pt x="249" y="467"/>
                </a:lnTo>
                <a:lnTo>
                  <a:pt x="252" y="468"/>
                </a:lnTo>
                <a:lnTo>
                  <a:pt x="255" y="468"/>
                </a:lnTo>
                <a:lnTo>
                  <a:pt x="258" y="468"/>
                </a:lnTo>
                <a:lnTo>
                  <a:pt x="260" y="467"/>
                </a:lnTo>
                <a:lnTo>
                  <a:pt x="263" y="465"/>
                </a:lnTo>
                <a:lnTo>
                  <a:pt x="263" y="464"/>
                </a:lnTo>
                <a:lnTo>
                  <a:pt x="263" y="461"/>
                </a:lnTo>
                <a:lnTo>
                  <a:pt x="260" y="460"/>
                </a:lnTo>
                <a:lnTo>
                  <a:pt x="255" y="458"/>
                </a:lnTo>
                <a:lnTo>
                  <a:pt x="248" y="459"/>
                </a:lnTo>
                <a:lnTo>
                  <a:pt x="249" y="459"/>
                </a:lnTo>
                <a:lnTo>
                  <a:pt x="248" y="459"/>
                </a:lnTo>
                <a:close/>
                <a:moveTo>
                  <a:pt x="960" y="424"/>
                </a:moveTo>
                <a:lnTo>
                  <a:pt x="955" y="425"/>
                </a:lnTo>
                <a:lnTo>
                  <a:pt x="948" y="424"/>
                </a:lnTo>
                <a:lnTo>
                  <a:pt x="944" y="423"/>
                </a:lnTo>
                <a:lnTo>
                  <a:pt x="942" y="422"/>
                </a:lnTo>
                <a:lnTo>
                  <a:pt x="941" y="419"/>
                </a:lnTo>
                <a:lnTo>
                  <a:pt x="940" y="416"/>
                </a:lnTo>
                <a:lnTo>
                  <a:pt x="949" y="415"/>
                </a:lnTo>
                <a:lnTo>
                  <a:pt x="958" y="415"/>
                </a:lnTo>
                <a:lnTo>
                  <a:pt x="967" y="415"/>
                </a:lnTo>
                <a:lnTo>
                  <a:pt x="976" y="415"/>
                </a:lnTo>
                <a:lnTo>
                  <a:pt x="972" y="418"/>
                </a:lnTo>
                <a:lnTo>
                  <a:pt x="967" y="418"/>
                </a:lnTo>
                <a:lnTo>
                  <a:pt x="965" y="419"/>
                </a:lnTo>
                <a:lnTo>
                  <a:pt x="963" y="419"/>
                </a:lnTo>
                <a:lnTo>
                  <a:pt x="961" y="422"/>
                </a:lnTo>
                <a:lnTo>
                  <a:pt x="960" y="424"/>
                </a:lnTo>
                <a:close/>
                <a:moveTo>
                  <a:pt x="379" y="443"/>
                </a:moveTo>
                <a:lnTo>
                  <a:pt x="375" y="441"/>
                </a:lnTo>
                <a:lnTo>
                  <a:pt x="372" y="440"/>
                </a:lnTo>
                <a:lnTo>
                  <a:pt x="371" y="439"/>
                </a:lnTo>
                <a:lnTo>
                  <a:pt x="370" y="438"/>
                </a:lnTo>
                <a:lnTo>
                  <a:pt x="370" y="435"/>
                </a:lnTo>
                <a:lnTo>
                  <a:pt x="372" y="433"/>
                </a:lnTo>
                <a:lnTo>
                  <a:pt x="378" y="434"/>
                </a:lnTo>
                <a:lnTo>
                  <a:pt x="387" y="434"/>
                </a:lnTo>
                <a:lnTo>
                  <a:pt x="392" y="435"/>
                </a:lnTo>
                <a:lnTo>
                  <a:pt x="398" y="436"/>
                </a:lnTo>
                <a:lnTo>
                  <a:pt x="403" y="439"/>
                </a:lnTo>
                <a:lnTo>
                  <a:pt x="408" y="442"/>
                </a:lnTo>
                <a:lnTo>
                  <a:pt x="394" y="442"/>
                </a:lnTo>
                <a:lnTo>
                  <a:pt x="379" y="443"/>
                </a:lnTo>
                <a:lnTo>
                  <a:pt x="381" y="442"/>
                </a:lnTo>
                <a:lnTo>
                  <a:pt x="379" y="443"/>
                </a:lnTo>
                <a:close/>
                <a:moveTo>
                  <a:pt x="878" y="559"/>
                </a:moveTo>
                <a:lnTo>
                  <a:pt x="878" y="556"/>
                </a:lnTo>
                <a:lnTo>
                  <a:pt x="881" y="555"/>
                </a:lnTo>
                <a:lnTo>
                  <a:pt x="883" y="555"/>
                </a:lnTo>
                <a:lnTo>
                  <a:pt x="885" y="555"/>
                </a:lnTo>
                <a:lnTo>
                  <a:pt x="887" y="555"/>
                </a:lnTo>
                <a:lnTo>
                  <a:pt x="890" y="555"/>
                </a:lnTo>
                <a:lnTo>
                  <a:pt x="892" y="555"/>
                </a:lnTo>
                <a:lnTo>
                  <a:pt x="893" y="552"/>
                </a:lnTo>
                <a:lnTo>
                  <a:pt x="894" y="556"/>
                </a:lnTo>
                <a:lnTo>
                  <a:pt x="894" y="559"/>
                </a:lnTo>
                <a:lnTo>
                  <a:pt x="894" y="563"/>
                </a:lnTo>
                <a:lnTo>
                  <a:pt x="893" y="566"/>
                </a:lnTo>
                <a:lnTo>
                  <a:pt x="892" y="567"/>
                </a:lnTo>
                <a:lnTo>
                  <a:pt x="892" y="567"/>
                </a:lnTo>
                <a:lnTo>
                  <a:pt x="891" y="567"/>
                </a:lnTo>
                <a:lnTo>
                  <a:pt x="889" y="567"/>
                </a:lnTo>
                <a:lnTo>
                  <a:pt x="885" y="567"/>
                </a:lnTo>
                <a:lnTo>
                  <a:pt x="881" y="566"/>
                </a:lnTo>
                <a:lnTo>
                  <a:pt x="880" y="565"/>
                </a:lnTo>
                <a:lnTo>
                  <a:pt x="878" y="564"/>
                </a:lnTo>
                <a:lnTo>
                  <a:pt x="878" y="561"/>
                </a:lnTo>
                <a:lnTo>
                  <a:pt x="878" y="559"/>
                </a:lnTo>
                <a:lnTo>
                  <a:pt x="878" y="558"/>
                </a:lnTo>
                <a:lnTo>
                  <a:pt x="878" y="559"/>
                </a:lnTo>
                <a:close/>
                <a:moveTo>
                  <a:pt x="786" y="515"/>
                </a:moveTo>
                <a:lnTo>
                  <a:pt x="784" y="517"/>
                </a:lnTo>
                <a:lnTo>
                  <a:pt x="782" y="518"/>
                </a:lnTo>
                <a:lnTo>
                  <a:pt x="779" y="517"/>
                </a:lnTo>
                <a:lnTo>
                  <a:pt x="776" y="516"/>
                </a:lnTo>
                <a:lnTo>
                  <a:pt x="771" y="515"/>
                </a:lnTo>
                <a:lnTo>
                  <a:pt x="768" y="515"/>
                </a:lnTo>
                <a:lnTo>
                  <a:pt x="765" y="515"/>
                </a:lnTo>
                <a:lnTo>
                  <a:pt x="760" y="515"/>
                </a:lnTo>
                <a:lnTo>
                  <a:pt x="751" y="516"/>
                </a:lnTo>
                <a:lnTo>
                  <a:pt x="742" y="516"/>
                </a:lnTo>
                <a:lnTo>
                  <a:pt x="734" y="515"/>
                </a:lnTo>
                <a:lnTo>
                  <a:pt x="726" y="514"/>
                </a:lnTo>
                <a:lnTo>
                  <a:pt x="709" y="510"/>
                </a:lnTo>
                <a:lnTo>
                  <a:pt x="693" y="506"/>
                </a:lnTo>
                <a:lnTo>
                  <a:pt x="691" y="506"/>
                </a:lnTo>
                <a:lnTo>
                  <a:pt x="688" y="506"/>
                </a:lnTo>
                <a:lnTo>
                  <a:pt x="686" y="505"/>
                </a:lnTo>
                <a:lnTo>
                  <a:pt x="686" y="502"/>
                </a:lnTo>
                <a:lnTo>
                  <a:pt x="688" y="500"/>
                </a:lnTo>
                <a:lnTo>
                  <a:pt x="691" y="499"/>
                </a:lnTo>
                <a:lnTo>
                  <a:pt x="688" y="498"/>
                </a:lnTo>
                <a:lnTo>
                  <a:pt x="684" y="498"/>
                </a:lnTo>
                <a:lnTo>
                  <a:pt x="683" y="498"/>
                </a:lnTo>
                <a:lnTo>
                  <a:pt x="680" y="498"/>
                </a:lnTo>
                <a:lnTo>
                  <a:pt x="679" y="497"/>
                </a:lnTo>
                <a:lnTo>
                  <a:pt x="679" y="494"/>
                </a:lnTo>
                <a:lnTo>
                  <a:pt x="689" y="494"/>
                </a:lnTo>
                <a:lnTo>
                  <a:pt x="700" y="496"/>
                </a:lnTo>
                <a:lnTo>
                  <a:pt x="717" y="498"/>
                </a:lnTo>
                <a:lnTo>
                  <a:pt x="733" y="500"/>
                </a:lnTo>
                <a:lnTo>
                  <a:pt x="750" y="503"/>
                </a:lnTo>
                <a:lnTo>
                  <a:pt x="766" y="508"/>
                </a:lnTo>
                <a:lnTo>
                  <a:pt x="776" y="511"/>
                </a:lnTo>
                <a:lnTo>
                  <a:pt x="786" y="515"/>
                </a:lnTo>
                <a:lnTo>
                  <a:pt x="780" y="514"/>
                </a:lnTo>
                <a:lnTo>
                  <a:pt x="786" y="515"/>
                </a:lnTo>
                <a:close/>
                <a:moveTo>
                  <a:pt x="601" y="482"/>
                </a:moveTo>
                <a:lnTo>
                  <a:pt x="602" y="482"/>
                </a:lnTo>
                <a:lnTo>
                  <a:pt x="601" y="482"/>
                </a:lnTo>
                <a:lnTo>
                  <a:pt x="600" y="480"/>
                </a:lnTo>
                <a:lnTo>
                  <a:pt x="597" y="477"/>
                </a:lnTo>
                <a:lnTo>
                  <a:pt x="600" y="480"/>
                </a:lnTo>
                <a:lnTo>
                  <a:pt x="601" y="482"/>
                </a:lnTo>
                <a:lnTo>
                  <a:pt x="601" y="481"/>
                </a:lnTo>
                <a:lnTo>
                  <a:pt x="601" y="482"/>
                </a:lnTo>
                <a:close/>
                <a:moveTo>
                  <a:pt x="595" y="398"/>
                </a:moveTo>
                <a:lnTo>
                  <a:pt x="603" y="398"/>
                </a:lnTo>
                <a:lnTo>
                  <a:pt x="611" y="399"/>
                </a:lnTo>
                <a:lnTo>
                  <a:pt x="609" y="401"/>
                </a:lnTo>
                <a:lnTo>
                  <a:pt x="605" y="402"/>
                </a:lnTo>
                <a:lnTo>
                  <a:pt x="602" y="401"/>
                </a:lnTo>
                <a:lnTo>
                  <a:pt x="598" y="401"/>
                </a:lnTo>
                <a:lnTo>
                  <a:pt x="596" y="401"/>
                </a:lnTo>
                <a:lnTo>
                  <a:pt x="593" y="401"/>
                </a:lnTo>
                <a:lnTo>
                  <a:pt x="593" y="399"/>
                </a:lnTo>
                <a:lnTo>
                  <a:pt x="593" y="398"/>
                </a:lnTo>
                <a:lnTo>
                  <a:pt x="594" y="398"/>
                </a:lnTo>
                <a:lnTo>
                  <a:pt x="595" y="398"/>
                </a:lnTo>
                <a:lnTo>
                  <a:pt x="596" y="397"/>
                </a:lnTo>
                <a:lnTo>
                  <a:pt x="595" y="398"/>
                </a:lnTo>
                <a:close/>
                <a:moveTo>
                  <a:pt x="366" y="224"/>
                </a:moveTo>
                <a:lnTo>
                  <a:pt x="373" y="225"/>
                </a:lnTo>
                <a:lnTo>
                  <a:pt x="380" y="225"/>
                </a:lnTo>
                <a:lnTo>
                  <a:pt x="383" y="225"/>
                </a:lnTo>
                <a:lnTo>
                  <a:pt x="387" y="225"/>
                </a:lnTo>
                <a:lnTo>
                  <a:pt x="389" y="223"/>
                </a:lnTo>
                <a:lnTo>
                  <a:pt x="390" y="222"/>
                </a:lnTo>
                <a:lnTo>
                  <a:pt x="390" y="223"/>
                </a:lnTo>
                <a:lnTo>
                  <a:pt x="391" y="225"/>
                </a:lnTo>
                <a:lnTo>
                  <a:pt x="394" y="226"/>
                </a:lnTo>
                <a:lnTo>
                  <a:pt x="396" y="227"/>
                </a:lnTo>
                <a:lnTo>
                  <a:pt x="392" y="231"/>
                </a:lnTo>
                <a:lnTo>
                  <a:pt x="389" y="233"/>
                </a:lnTo>
                <a:lnTo>
                  <a:pt x="383" y="235"/>
                </a:lnTo>
                <a:lnTo>
                  <a:pt x="379" y="235"/>
                </a:lnTo>
                <a:lnTo>
                  <a:pt x="367" y="235"/>
                </a:lnTo>
                <a:lnTo>
                  <a:pt x="358" y="235"/>
                </a:lnTo>
                <a:lnTo>
                  <a:pt x="345" y="235"/>
                </a:lnTo>
                <a:lnTo>
                  <a:pt x="330" y="236"/>
                </a:lnTo>
                <a:lnTo>
                  <a:pt x="323" y="236"/>
                </a:lnTo>
                <a:lnTo>
                  <a:pt x="316" y="237"/>
                </a:lnTo>
                <a:lnTo>
                  <a:pt x="313" y="239"/>
                </a:lnTo>
                <a:lnTo>
                  <a:pt x="309" y="240"/>
                </a:lnTo>
                <a:lnTo>
                  <a:pt x="307" y="240"/>
                </a:lnTo>
                <a:lnTo>
                  <a:pt x="305" y="237"/>
                </a:lnTo>
                <a:lnTo>
                  <a:pt x="320" y="232"/>
                </a:lnTo>
                <a:lnTo>
                  <a:pt x="334" y="227"/>
                </a:lnTo>
                <a:lnTo>
                  <a:pt x="350" y="225"/>
                </a:lnTo>
                <a:lnTo>
                  <a:pt x="366" y="224"/>
                </a:lnTo>
                <a:lnTo>
                  <a:pt x="366" y="224"/>
                </a:lnTo>
                <a:lnTo>
                  <a:pt x="361" y="225"/>
                </a:lnTo>
                <a:lnTo>
                  <a:pt x="358" y="225"/>
                </a:lnTo>
                <a:lnTo>
                  <a:pt x="366" y="224"/>
                </a:lnTo>
                <a:close/>
                <a:moveTo>
                  <a:pt x="310" y="365"/>
                </a:moveTo>
                <a:lnTo>
                  <a:pt x="321" y="366"/>
                </a:lnTo>
                <a:lnTo>
                  <a:pt x="330" y="368"/>
                </a:lnTo>
                <a:lnTo>
                  <a:pt x="340" y="367"/>
                </a:lnTo>
                <a:lnTo>
                  <a:pt x="349" y="366"/>
                </a:lnTo>
                <a:lnTo>
                  <a:pt x="362" y="366"/>
                </a:lnTo>
                <a:lnTo>
                  <a:pt x="373" y="365"/>
                </a:lnTo>
                <a:lnTo>
                  <a:pt x="386" y="364"/>
                </a:lnTo>
                <a:lnTo>
                  <a:pt x="397" y="363"/>
                </a:lnTo>
                <a:lnTo>
                  <a:pt x="408" y="364"/>
                </a:lnTo>
                <a:lnTo>
                  <a:pt x="419" y="365"/>
                </a:lnTo>
                <a:lnTo>
                  <a:pt x="431" y="363"/>
                </a:lnTo>
                <a:lnTo>
                  <a:pt x="444" y="361"/>
                </a:lnTo>
                <a:lnTo>
                  <a:pt x="456" y="364"/>
                </a:lnTo>
                <a:lnTo>
                  <a:pt x="469" y="365"/>
                </a:lnTo>
                <a:lnTo>
                  <a:pt x="474" y="367"/>
                </a:lnTo>
                <a:lnTo>
                  <a:pt x="480" y="368"/>
                </a:lnTo>
                <a:lnTo>
                  <a:pt x="485" y="368"/>
                </a:lnTo>
                <a:lnTo>
                  <a:pt x="486" y="370"/>
                </a:lnTo>
                <a:lnTo>
                  <a:pt x="487" y="373"/>
                </a:lnTo>
                <a:lnTo>
                  <a:pt x="487" y="376"/>
                </a:lnTo>
                <a:lnTo>
                  <a:pt x="469" y="375"/>
                </a:lnTo>
                <a:lnTo>
                  <a:pt x="452" y="375"/>
                </a:lnTo>
                <a:lnTo>
                  <a:pt x="435" y="375"/>
                </a:lnTo>
                <a:lnTo>
                  <a:pt x="417" y="375"/>
                </a:lnTo>
                <a:lnTo>
                  <a:pt x="408" y="374"/>
                </a:lnTo>
                <a:lnTo>
                  <a:pt x="400" y="373"/>
                </a:lnTo>
                <a:lnTo>
                  <a:pt x="391" y="372"/>
                </a:lnTo>
                <a:lnTo>
                  <a:pt x="382" y="372"/>
                </a:lnTo>
                <a:lnTo>
                  <a:pt x="366" y="373"/>
                </a:lnTo>
                <a:lnTo>
                  <a:pt x="349" y="373"/>
                </a:lnTo>
                <a:lnTo>
                  <a:pt x="332" y="373"/>
                </a:lnTo>
                <a:lnTo>
                  <a:pt x="316" y="374"/>
                </a:lnTo>
                <a:lnTo>
                  <a:pt x="300" y="376"/>
                </a:lnTo>
                <a:lnTo>
                  <a:pt x="284" y="378"/>
                </a:lnTo>
                <a:lnTo>
                  <a:pt x="267" y="382"/>
                </a:lnTo>
                <a:lnTo>
                  <a:pt x="251" y="384"/>
                </a:lnTo>
                <a:lnTo>
                  <a:pt x="242" y="384"/>
                </a:lnTo>
                <a:lnTo>
                  <a:pt x="234" y="384"/>
                </a:lnTo>
                <a:lnTo>
                  <a:pt x="226" y="383"/>
                </a:lnTo>
                <a:lnTo>
                  <a:pt x="217" y="382"/>
                </a:lnTo>
                <a:lnTo>
                  <a:pt x="241" y="377"/>
                </a:lnTo>
                <a:lnTo>
                  <a:pt x="264" y="373"/>
                </a:lnTo>
                <a:lnTo>
                  <a:pt x="288" y="369"/>
                </a:lnTo>
                <a:lnTo>
                  <a:pt x="310" y="365"/>
                </a:lnTo>
                <a:lnTo>
                  <a:pt x="310" y="365"/>
                </a:lnTo>
                <a:lnTo>
                  <a:pt x="302" y="367"/>
                </a:lnTo>
                <a:lnTo>
                  <a:pt x="299" y="367"/>
                </a:lnTo>
                <a:lnTo>
                  <a:pt x="310" y="365"/>
                </a:lnTo>
                <a:close/>
                <a:moveTo>
                  <a:pt x="120" y="392"/>
                </a:moveTo>
                <a:lnTo>
                  <a:pt x="116" y="391"/>
                </a:lnTo>
                <a:lnTo>
                  <a:pt x="111" y="391"/>
                </a:lnTo>
                <a:lnTo>
                  <a:pt x="109" y="390"/>
                </a:lnTo>
                <a:lnTo>
                  <a:pt x="107" y="390"/>
                </a:lnTo>
                <a:lnTo>
                  <a:pt x="106" y="388"/>
                </a:lnTo>
                <a:lnTo>
                  <a:pt x="104" y="385"/>
                </a:lnTo>
                <a:lnTo>
                  <a:pt x="110" y="385"/>
                </a:lnTo>
                <a:lnTo>
                  <a:pt x="117" y="384"/>
                </a:lnTo>
                <a:lnTo>
                  <a:pt x="120" y="384"/>
                </a:lnTo>
                <a:lnTo>
                  <a:pt x="124" y="384"/>
                </a:lnTo>
                <a:lnTo>
                  <a:pt x="125" y="386"/>
                </a:lnTo>
                <a:lnTo>
                  <a:pt x="124" y="390"/>
                </a:lnTo>
                <a:lnTo>
                  <a:pt x="124" y="391"/>
                </a:lnTo>
                <a:lnTo>
                  <a:pt x="123" y="392"/>
                </a:lnTo>
                <a:lnTo>
                  <a:pt x="122" y="393"/>
                </a:lnTo>
                <a:lnTo>
                  <a:pt x="120" y="392"/>
                </a:lnTo>
                <a:lnTo>
                  <a:pt x="119" y="392"/>
                </a:lnTo>
                <a:lnTo>
                  <a:pt x="120" y="392"/>
                </a:lnTo>
                <a:close/>
                <a:moveTo>
                  <a:pt x="87" y="375"/>
                </a:moveTo>
                <a:lnTo>
                  <a:pt x="92" y="377"/>
                </a:lnTo>
                <a:lnTo>
                  <a:pt x="95" y="377"/>
                </a:lnTo>
                <a:lnTo>
                  <a:pt x="96" y="382"/>
                </a:lnTo>
                <a:lnTo>
                  <a:pt x="95" y="388"/>
                </a:lnTo>
                <a:lnTo>
                  <a:pt x="91" y="391"/>
                </a:lnTo>
                <a:lnTo>
                  <a:pt x="84" y="394"/>
                </a:lnTo>
                <a:lnTo>
                  <a:pt x="82" y="397"/>
                </a:lnTo>
                <a:lnTo>
                  <a:pt x="82" y="399"/>
                </a:lnTo>
                <a:lnTo>
                  <a:pt x="81" y="400"/>
                </a:lnTo>
                <a:lnTo>
                  <a:pt x="79" y="400"/>
                </a:lnTo>
                <a:lnTo>
                  <a:pt x="78" y="400"/>
                </a:lnTo>
                <a:lnTo>
                  <a:pt x="77" y="399"/>
                </a:lnTo>
                <a:lnTo>
                  <a:pt x="71" y="395"/>
                </a:lnTo>
                <a:lnTo>
                  <a:pt x="67" y="394"/>
                </a:lnTo>
                <a:lnTo>
                  <a:pt x="62" y="393"/>
                </a:lnTo>
                <a:lnTo>
                  <a:pt x="56" y="393"/>
                </a:lnTo>
                <a:lnTo>
                  <a:pt x="59" y="389"/>
                </a:lnTo>
                <a:lnTo>
                  <a:pt x="63" y="386"/>
                </a:lnTo>
                <a:lnTo>
                  <a:pt x="68" y="384"/>
                </a:lnTo>
                <a:lnTo>
                  <a:pt x="73" y="384"/>
                </a:lnTo>
                <a:lnTo>
                  <a:pt x="66" y="378"/>
                </a:lnTo>
                <a:lnTo>
                  <a:pt x="59" y="375"/>
                </a:lnTo>
                <a:lnTo>
                  <a:pt x="68" y="372"/>
                </a:lnTo>
                <a:lnTo>
                  <a:pt x="76" y="369"/>
                </a:lnTo>
                <a:lnTo>
                  <a:pt x="85" y="368"/>
                </a:lnTo>
                <a:lnTo>
                  <a:pt x="94" y="368"/>
                </a:lnTo>
                <a:lnTo>
                  <a:pt x="92" y="365"/>
                </a:lnTo>
                <a:lnTo>
                  <a:pt x="89" y="361"/>
                </a:lnTo>
                <a:lnTo>
                  <a:pt x="96" y="359"/>
                </a:lnTo>
                <a:lnTo>
                  <a:pt x="103" y="358"/>
                </a:lnTo>
                <a:lnTo>
                  <a:pt x="111" y="357"/>
                </a:lnTo>
                <a:lnTo>
                  <a:pt x="119" y="357"/>
                </a:lnTo>
                <a:lnTo>
                  <a:pt x="134" y="355"/>
                </a:lnTo>
                <a:lnTo>
                  <a:pt x="148" y="353"/>
                </a:lnTo>
                <a:lnTo>
                  <a:pt x="133" y="359"/>
                </a:lnTo>
                <a:lnTo>
                  <a:pt x="117" y="364"/>
                </a:lnTo>
                <a:lnTo>
                  <a:pt x="102" y="368"/>
                </a:lnTo>
                <a:lnTo>
                  <a:pt x="87" y="375"/>
                </a:lnTo>
                <a:lnTo>
                  <a:pt x="89" y="376"/>
                </a:lnTo>
                <a:lnTo>
                  <a:pt x="91" y="375"/>
                </a:lnTo>
                <a:lnTo>
                  <a:pt x="93" y="374"/>
                </a:lnTo>
                <a:lnTo>
                  <a:pt x="95" y="373"/>
                </a:lnTo>
                <a:lnTo>
                  <a:pt x="96" y="372"/>
                </a:lnTo>
                <a:lnTo>
                  <a:pt x="95" y="372"/>
                </a:lnTo>
                <a:lnTo>
                  <a:pt x="93" y="373"/>
                </a:lnTo>
                <a:lnTo>
                  <a:pt x="87" y="375"/>
                </a:lnTo>
                <a:close/>
                <a:moveTo>
                  <a:pt x="184" y="422"/>
                </a:moveTo>
                <a:lnTo>
                  <a:pt x="184" y="422"/>
                </a:lnTo>
                <a:lnTo>
                  <a:pt x="183" y="422"/>
                </a:lnTo>
                <a:lnTo>
                  <a:pt x="185" y="419"/>
                </a:lnTo>
                <a:lnTo>
                  <a:pt x="186" y="417"/>
                </a:lnTo>
                <a:lnTo>
                  <a:pt x="186" y="419"/>
                </a:lnTo>
                <a:lnTo>
                  <a:pt x="186" y="420"/>
                </a:lnTo>
                <a:lnTo>
                  <a:pt x="185" y="422"/>
                </a:lnTo>
                <a:lnTo>
                  <a:pt x="184" y="422"/>
                </a:lnTo>
                <a:lnTo>
                  <a:pt x="185" y="422"/>
                </a:lnTo>
                <a:lnTo>
                  <a:pt x="184" y="422"/>
                </a:lnTo>
                <a:close/>
                <a:moveTo>
                  <a:pt x="520" y="402"/>
                </a:moveTo>
                <a:lnTo>
                  <a:pt x="519" y="405"/>
                </a:lnTo>
                <a:lnTo>
                  <a:pt x="519" y="406"/>
                </a:lnTo>
                <a:lnTo>
                  <a:pt x="521" y="407"/>
                </a:lnTo>
                <a:lnTo>
                  <a:pt x="523" y="407"/>
                </a:lnTo>
                <a:lnTo>
                  <a:pt x="530" y="408"/>
                </a:lnTo>
                <a:lnTo>
                  <a:pt x="534" y="409"/>
                </a:lnTo>
                <a:lnTo>
                  <a:pt x="523" y="409"/>
                </a:lnTo>
                <a:lnTo>
                  <a:pt x="512" y="409"/>
                </a:lnTo>
                <a:lnTo>
                  <a:pt x="511" y="408"/>
                </a:lnTo>
                <a:lnTo>
                  <a:pt x="510" y="407"/>
                </a:lnTo>
                <a:lnTo>
                  <a:pt x="506" y="407"/>
                </a:lnTo>
                <a:lnTo>
                  <a:pt x="503" y="407"/>
                </a:lnTo>
                <a:lnTo>
                  <a:pt x="498" y="407"/>
                </a:lnTo>
                <a:lnTo>
                  <a:pt x="494" y="407"/>
                </a:lnTo>
                <a:lnTo>
                  <a:pt x="482" y="406"/>
                </a:lnTo>
                <a:lnTo>
                  <a:pt x="471" y="406"/>
                </a:lnTo>
                <a:lnTo>
                  <a:pt x="460" y="406"/>
                </a:lnTo>
                <a:lnTo>
                  <a:pt x="448" y="406"/>
                </a:lnTo>
                <a:lnTo>
                  <a:pt x="438" y="406"/>
                </a:lnTo>
                <a:lnTo>
                  <a:pt x="427" y="406"/>
                </a:lnTo>
                <a:lnTo>
                  <a:pt x="415" y="407"/>
                </a:lnTo>
                <a:lnTo>
                  <a:pt x="405" y="407"/>
                </a:lnTo>
                <a:lnTo>
                  <a:pt x="395" y="409"/>
                </a:lnTo>
                <a:lnTo>
                  <a:pt x="384" y="411"/>
                </a:lnTo>
                <a:lnTo>
                  <a:pt x="374" y="414"/>
                </a:lnTo>
                <a:lnTo>
                  <a:pt x="364" y="416"/>
                </a:lnTo>
                <a:lnTo>
                  <a:pt x="354" y="416"/>
                </a:lnTo>
                <a:lnTo>
                  <a:pt x="343" y="416"/>
                </a:lnTo>
                <a:lnTo>
                  <a:pt x="332" y="415"/>
                </a:lnTo>
                <a:lnTo>
                  <a:pt x="322" y="415"/>
                </a:lnTo>
                <a:lnTo>
                  <a:pt x="310" y="415"/>
                </a:lnTo>
                <a:lnTo>
                  <a:pt x="299" y="415"/>
                </a:lnTo>
                <a:lnTo>
                  <a:pt x="289" y="415"/>
                </a:lnTo>
                <a:lnTo>
                  <a:pt x="277" y="415"/>
                </a:lnTo>
                <a:lnTo>
                  <a:pt x="266" y="415"/>
                </a:lnTo>
                <a:lnTo>
                  <a:pt x="255" y="415"/>
                </a:lnTo>
                <a:lnTo>
                  <a:pt x="243" y="415"/>
                </a:lnTo>
                <a:lnTo>
                  <a:pt x="232" y="416"/>
                </a:lnTo>
                <a:lnTo>
                  <a:pt x="221" y="416"/>
                </a:lnTo>
                <a:lnTo>
                  <a:pt x="210" y="417"/>
                </a:lnTo>
                <a:lnTo>
                  <a:pt x="199" y="417"/>
                </a:lnTo>
                <a:lnTo>
                  <a:pt x="188" y="417"/>
                </a:lnTo>
                <a:lnTo>
                  <a:pt x="198" y="414"/>
                </a:lnTo>
                <a:lnTo>
                  <a:pt x="209" y="411"/>
                </a:lnTo>
                <a:lnTo>
                  <a:pt x="221" y="409"/>
                </a:lnTo>
                <a:lnTo>
                  <a:pt x="231" y="408"/>
                </a:lnTo>
                <a:lnTo>
                  <a:pt x="241" y="406"/>
                </a:lnTo>
                <a:lnTo>
                  <a:pt x="250" y="403"/>
                </a:lnTo>
                <a:lnTo>
                  <a:pt x="260" y="399"/>
                </a:lnTo>
                <a:lnTo>
                  <a:pt x="269" y="394"/>
                </a:lnTo>
                <a:lnTo>
                  <a:pt x="281" y="393"/>
                </a:lnTo>
                <a:lnTo>
                  <a:pt x="293" y="394"/>
                </a:lnTo>
                <a:lnTo>
                  <a:pt x="306" y="393"/>
                </a:lnTo>
                <a:lnTo>
                  <a:pt x="318" y="393"/>
                </a:lnTo>
                <a:lnTo>
                  <a:pt x="331" y="393"/>
                </a:lnTo>
                <a:lnTo>
                  <a:pt x="343" y="393"/>
                </a:lnTo>
                <a:lnTo>
                  <a:pt x="356" y="393"/>
                </a:lnTo>
                <a:lnTo>
                  <a:pt x="368" y="393"/>
                </a:lnTo>
                <a:lnTo>
                  <a:pt x="364" y="389"/>
                </a:lnTo>
                <a:lnTo>
                  <a:pt x="359" y="386"/>
                </a:lnTo>
                <a:lnTo>
                  <a:pt x="374" y="386"/>
                </a:lnTo>
                <a:lnTo>
                  <a:pt x="388" y="386"/>
                </a:lnTo>
                <a:lnTo>
                  <a:pt x="400" y="386"/>
                </a:lnTo>
                <a:lnTo>
                  <a:pt x="414" y="386"/>
                </a:lnTo>
                <a:lnTo>
                  <a:pt x="416" y="388"/>
                </a:lnTo>
                <a:lnTo>
                  <a:pt x="416" y="388"/>
                </a:lnTo>
                <a:lnTo>
                  <a:pt x="417" y="389"/>
                </a:lnTo>
                <a:lnTo>
                  <a:pt x="416" y="389"/>
                </a:lnTo>
                <a:lnTo>
                  <a:pt x="415" y="391"/>
                </a:lnTo>
                <a:lnTo>
                  <a:pt x="414" y="394"/>
                </a:lnTo>
                <a:lnTo>
                  <a:pt x="414" y="397"/>
                </a:lnTo>
                <a:lnTo>
                  <a:pt x="415" y="398"/>
                </a:lnTo>
                <a:lnTo>
                  <a:pt x="417" y="398"/>
                </a:lnTo>
                <a:lnTo>
                  <a:pt x="420" y="398"/>
                </a:lnTo>
                <a:lnTo>
                  <a:pt x="424" y="397"/>
                </a:lnTo>
                <a:lnTo>
                  <a:pt x="428" y="395"/>
                </a:lnTo>
                <a:lnTo>
                  <a:pt x="440" y="395"/>
                </a:lnTo>
                <a:lnTo>
                  <a:pt x="453" y="394"/>
                </a:lnTo>
                <a:lnTo>
                  <a:pt x="463" y="393"/>
                </a:lnTo>
                <a:lnTo>
                  <a:pt x="472" y="394"/>
                </a:lnTo>
                <a:lnTo>
                  <a:pt x="483" y="398"/>
                </a:lnTo>
                <a:lnTo>
                  <a:pt x="496" y="400"/>
                </a:lnTo>
                <a:lnTo>
                  <a:pt x="507" y="401"/>
                </a:lnTo>
                <a:lnTo>
                  <a:pt x="520" y="402"/>
                </a:lnTo>
                <a:lnTo>
                  <a:pt x="513" y="403"/>
                </a:lnTo>
                <a:lnTo>
                  <a:pt x="520" y="402"/>
                </a:lnTo>
                <a:close/>
                <a:moveTo>
                  <a:pt x="722" y="210"/>
                </a:moveTo>
                <a:lnTo>
                  <a:pt x="717" y="214"/>
                </a:lnTo>
                <a:lnTo>
                  <a:pt x="710" y="215"/>
                </a:lnTo>
                <a:lnTo>
                  <a:pt x="704" y="216"/>
                </a:lnTo>
                <a:lnTo>
                  <a:pt x="699" y="217"/>
                </a:lnTo>
                <a:lnTo>
                  <a:pt x="692" y="216"/>
                </a:lnTo>
                <a:lnTo>
                  <a:pt x="686" y="215"/>
                </a:lnTo>
                <a:lnTo>
                  <a:pt x="679" y="214"/>
                </a:lnTo>
                <a:lnTo>
                  <a:pt x="674" y="210"/>
                </a:lnTo>
                <a:lnTo>
                  <a:pt x="685" y="210"/>
                </a:lnTo>
                <a:lnTo>
                  <a:pt x="697" y="210"/>
                </a:lnTo>
                <a:lnTo>
                  <a:pt x="710" y="210"/>
                </a:lnTo>
                <a:lnTo>
                  <a:pt x="722" y="210"/>
                </a:lnTo>
                <a:close/>
                <a:moveTo>
                  <a:pt x="736" y="274"/>
                </a:moveTo>
                <a:lnTo>
                  <a:pt x="722" y="273"/>
                </a:lnTo>
                <a:lnTo>
                  <a:pt x="709" y="273"/>
                </a:lnTo>
                <a:lnTo>
                  <a:pt x="705" y="272"/>
                </a:lnTo>
                <a:lnTo>
                  <a:pt x="702" y="270"/>
                </a:lnTo>
                <a:lnTo>
                  <a:pt x="700" y="270"/>
                </a:lnTo>
                <a:lnTo>
                  <a:pt x="697" y="270"/>
                </a:lnTo>
                <a:lnTo>
                  <a:pt x="695" y="272"/>
                </a:lnTo>
                <a:lnTo>
                  <a:pt x="693" y="273"/>
                </a:lnTo>
                <a:lnTo>
                  <a:pt x="688" y="273"/>
                </a:lnTo>
                <a:lnTo>
                  <a:pt x="685" y="272"/>
                </a:lnTo>
                <a:lnTo>
                  <a:pt x="671" y="270"/>
                </a:lnTo>
                <a:lnTo>
                  <a:pt x="658" y="269"/>
                </a:lnTo>
                <a:lnTo>
                  <a:pt x="644" y="268"/>
                </a:lnTo>
                <a:lnTo>
                  <a:pt x="630" y="267"/>
                </a:lnTo>
                <a:lnTo>
                  <a:pt x="631" y="264"/>
                </a:lnTo>
                <a:lnTo>
                  <a:pt x="634" y="261"/>
                </a:lnTo>
                <a:lnTo>
                  <a:pt x="636" y="260"/>
                </a:lnTo>
                <a:lnTo>
                  <a:pt x="639" y="259"/>
                </a:lnTo>
                <a:lnTo>
                  <a:pt x="646" y="259"/>
                </a:lnTo>
                <a:lnTo>
                  <a:pt x="653" y="259"/>
                </a:lnTo>
                <a:lnTo>
                  <a:pt x="663" y="259"/>
                </a:lnTo>
                <a:lnTo>
                  <a:pt x="674" y="260"/>
                </a:lnTo>
                <a:lnTo>
                  <a:pt x="683" y="260"/>
                </a:lnTo>
                <a:lnTo>
                  <a:pt x="693" y="261"/>
                </a:lnTo>
                <a:lnTo>
                  <a:pt x="703" y="260"/>
                </a:lnTo>
                <a:lnTo>
                  <a:pt x="712" y="261"/>
                </a:lnTo>
                <a:lnTo>
                  <a:pt x="713" y="264"/>
                </a:lnTo>
                <a:lnTo>
                  <a:pt x="716" y="266"/>
                </a:lnTo>
                <a:lnTo>
                  <a:pt x="718" y="266"/>
                </a:lnTo>
                <a:lnTo>
                  <a:pt x="721" y="265"/>
                </a:lnTo>
                <a:lnTo>
                  <a:pt x="725" y="262"/>
                </a:lnTo>
                <a:lnTo>
                  <a:pt x="727" y="261"/>
                </a:lnTo>
                <a:lnTo>
                  <a:pt x="728" y="262"/>
                </a:lnTo>
                <a:lnTo>
                  <a:pt x="729" y="265"/>
                </a:lnTo>
                <a:lnTo>
                  <a:pt x="730" y="267"/>
                </a:lnTo>
                <a:lnTo>
                  <a:pt x="732" y="267"/>
                </a:lnTo>
                <a:lnTo>
                  <a:pt x="735" y="268"/>
                </a:lnTo>
                <a:lnTo>
                  <a:pt x="736" y="269"/>
                </a:lnTo>
                <a:lnTo>
                  <a:pt x="736" y="270"/>
                </a:lnTo>
                <a:lnTo>
                  <a:pt x="736" y="274"/>
                </a:lnTo>
                <a:lnTo>
                  <a:pt x="732" y="273"/>
                </a:lnTo>
                <a:lnTo>
                  <a:pt x="736" y="274"/>
                </a:lnTo>
                <a:close/>
                <a:moveTo>
                  <a:pt x="786" y="274"/>
                </a:moveTo>
                <a:lnTo>
                  <a:pt x="783" y="274"/>
                </a:lnTo>
                <a:lnTo>
                  <a:pt x="779" y="273"/>
                </a:lnTo>
                <a:lnTo>
                  <a:pt x="778" y="273"/>
                </a:lnTo>
                <a:lnTo>
                  <a:pt x="777" y="272"/>
                </a:lnTo>
                <a:lnTo>
                  <a:pt x="777" y="270"/>
                </a:lnTo>
                <a:lnTo>
                  <a:pt x="777" y="268"/>
                </a:lnTo>
                <a:lnTo>
                  <a:pt x="777" y="267"/>
                </a:lnTo>
                <a:lnTo>
                  <a:pt x="778" y="266"/>
                </a:lnTo>
                <a:lnTo>
                  <a:pt x="779" y="266"/>
                </a:lnTo>
                <a:lnTo>
                  <a:pt x="782" y="265"/>
                </a:lnTo>
                <a:lnTo>
                  <a:pt x="785" y="266"/>
                </a:lnTo>
                <a:lnTo>
                  <a:pt x="788" y="267"/>
                </a:lnTo>
                <a:lnTo>
                  <a:pt x="800" y="268"/>
                </a:lnTo>
                <a:lnTo>
                  <a:pt x="811" y="268"/>
                </a:lnTo>
                <a:lnTo>
                  <a:pt x="815" y="269"/>
                </a:lnTo>
                <a:lnTo>
                  <a:pt x="818" y="270"/>
                </a:lnTo>
                <a:lnTo>
                  <a:pt x="820" y="273"/>
                </a:lnTo>
                <a:lnTo>
                  <a:pt x="823" y="276"/>
                </a:lnTo>
                <a:lnTo>
                  <a:pt x="814" y="275"/>
                </a:lnTo>
                <a:lnTo>
                  <a:pt x="804" y="275"/>
                </a:lnTo>
                <a:lnTo>
                  <a:pt x="795" y="275"/>
                </a:lnTo>
                <a:lnTo>
                  <a:pt x="786" y="274"/>
                </a:lnTo>
                <a:lnTo>
                  <a:pt x="788" y="274"/>
                </a:lnTo>
                <a:lnTo>
                  <a:pt x="786" y="274"/>
                </a:lnTo>
                <a:close/>
              </a:path>
            </a:pathLst>
          </a:custGeom>
          <a:blipFill>
            <a:blip r:embed="rId4"/>
            <a:stretch>
              <a:fillRect l="-13340" r="-13340"/>
            </a:stretch>
          </a:blipFill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C1D93B9-5EDD-4C53-9DDD-EABC93532E5D}"/>
              </a:ext>
            </a:extLst>
          </p:cNvPr>
          <p:cNvSpPr txBox="1"/>
          <p:nvPr/>
        </p:nvSpPr>
        <p:spPr>
          <a:xfrm>
            <a:off x="5030802" y="2226375"/>
            <a:ext cx="2216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6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Part</a:t>
            </a: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 </a:t>
            </a:r>
            <a:r>
              <a:rPr kumimoji="0" lang="en-US" altLang="zh-CN" sz="6000" b="1" i="0" u="none" strike="noStrike" kern="1200" cap="none" spc="6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one</a:t>
            </a:r>
            <a:endParaRPr kumimoji="0" lang="zh-CN" altLang="en-US" sz="6000" b="1" i="0" u="none" strike="noStrike" kern="1200" cap="none" spc="60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96FE0267-71AA-4580-BDE4-1842C37AEE95}"/>
              </a:ext>
            </a:extLst>
          </p:cNvPr>
          <p:cNvSpPr txBox="1"/>
          <p:nvPr/>
        </p:nvSpPr>
        <p:spPr>
          <a:xfrm>
            <a:off x="4366014" y="5563672"/>
            <a:ext cx="3650471" cy="5679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、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0453964-C494-4314-B7F2-1F3F4BAF741F}"/>
              </a:ext>
            </a:extLst>
          </p:cNvPr>
          <p:cNvSpPr txBox="1"/>
          <p:nvPr/>
        </p:nvSpPr>
        <p:spPr>
          <a:xfrm>
            <a:off x="4878787" y="4972476"/>
            <a:ext cx="262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srgbClr val="1C3287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xmlns="" id="{02EBDB15-DE5D-4F86-85DC-F18F0F883235}"/>
              </a:ext>
            </a:extLst>
          </p:cNvPr>
          <p:cNvSpPr/>
          <p:nvPr/>
        </p:nvSpPr>
        <p:spPr>
          <a:xfrm rot="19778895">
            <a:off x="-2826552" y="-2509729"/>
            <a:ext cx="5291294" cy="529129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xmlns="" id="{27176376-7499-4744-9C8A-017FDB9D0813}"/>
              </a:ext>
            </a:extLst>
          </p:cNvPr>
          <p:cNvSpPr/>
          <p:nvPr/>
        </p:nvSpPr>
        <p:spPr>
          <a:xfrm rot="3219476">
            <a:off x="9949523" y="4728007"/>
            <a:ext cx="4265384" cy="426538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: 空心 11">
            <a:extLst>
              <a:ext uri="{FF2B5EF4-FFF2-40B4-BE49-F238E27FC236}">
                <a16:creationId xmlns:a16="http://schemas.microsoft.com/office/drawing/2014/main" xmlns="" id="{1B993FE1-736E-486D-B420-E1F0637DDB29}"/>
              </a:ext>
            </a:extLst>
          </p:cNvPr>
          <p:cNvSpPr/>
          <p:nvPr/>
        </p:nvSpPr>
        <p:spPr>
          <a:xfrm>
            <a:off x="404498" y="343135"/>
            <a:ext cx="2496258" cy="2496258"/>
          </a:xfrm>
          <a:prstGeom prst="donut">
            <a:avLst/>
          </a:prstGeom>
          <a:solidFill>
            <a:srgbClr val="EDB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: 空心 1">
            <a:extLst>
              <a:ext uri="{FF2B5EF4-FFF2-40B4-BE49-F238E27FC236}">
                <a16:creationId xmlns:a16="http://schemas.microsoft.com/office/drawing/2014/main" xmlns="" id="{2969B95E-6D40-4228-BA12-4B1F92D00A0A}"/>
              </a:ext>
            </a:extLst>
          </p:cNvPr>
          <p:cNvSpPr/>
          <p:nvPr/>
        </p:nvSpPr>
        <p:spPr>
          <a:xfrm>
            <a:off x="7940040" y="-1798320"/>
            <a:ext cx="5303103" cy="5303103"/>
          </a:xfrm>
          <a:prstGeom prst="donut">
            <a:avLst/>
          </a:prstGeom>
          <a:solidFill>
            <a:srgbClr val="6360A0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xmlns="" id="{30A6823A-26F4-4A4F-89E0-F280262A8BF0}"/>
              </a:ext>
            </a:extLst>
          </p:cNvPr>
          <p:cNvSpPr/>
          <p:nvPr/>
        </p:nvSpPr>
        <p:spPr>
          <a:xfrm>
            <a:off x="1294594" y="1712414"/>
            <a:ext cx="5303103" cy="3916680"/>
          </a:xfrm>
          <a:custGeom>
            <a:avLst/>
            <a:gdLst>
              <a:gd name="connsiteX0" fmla="*/ 3748623 w 5303103"/>
              <a:gd name="connsiteY0" fmla="*/ 0 h 3916680"/>
              <a:gd name="connsiteX1" fmla="*/ 5303103 w 5303103"/>
              <a:gd name="connsiteY1" fmla="*/ 0 h 3916680"/>
              <a:gd name="connsiteX2" fmla="*/ 5303103 w 5303103"/>
              <a:gd name="connsiteY2" fmla="*/ 3916680 h 3916680"/>
              <a:gd name="connsiteX3" fmla="*/ 3748623 w 5303103"/>
              <a:gd name="connsiteY3" fmla="*/ 3916680 h 3916680"/>
              <a:gd name="connsiteX4" fmla="*/ 1828800 w 5303103"/>
              <a:gd name="connsiteY4" fmla="*/ 0 h 3916680"/>
              <a:gd name="connsiteX5" fmla="*/ 3383280 w 5303103"/>
              <a:gd name="connsiteY5" fmla="*/ 0 h 3916680"/>
              <a:gd name="connsiteX6" fmla="*/ 3383280 w 5303103"/>
              <a:gd name="connsiteY6" fmla="*/ 3916680 h 3916680"/>
              <a:gd name="connsiteX7" fmla="*/ 1828800 w 5303103"/>
              <a:gd name="connsiteY7" fmla="*/ 3916680 h 3916680"/>
              <a:gd name="connsiteX8" fmla="*/ 0 w 5303103"/>
              <a:gd name="connsiteY8" fmla="*/ 0 h 3916680"/>
              <a:gd name="connsiteX9" fmla="*/ 1554480 w 5303103"/>
              <a:gd name="connsiteY9" fmla="*/ 0 h 3916680"/>
              <a:gd name="connsiteX10" fmla="*/ 1554480 w 5303103"/>
              <a:gd name="connsiteY10" fmla="*/ 3916680 h 3916680"/>
              <a:gd name="connsiteX11" fmla="*/ 0 w 5303103"/>
              <a:gd name="connsiteY11" fmla="*/ 3916680 h 391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03103" h="3916680">
                <a:moveTo>
                  <a:pt x="3748623" y="0"/>
                </a:moveTo>
                <a:lnTo>
                  <a:pt x="5303103" y="0"/>
                </a:lnTo>
                <a:lnTo>
                  <a:pt x="5303103" y="3916680"/>
                </a:lnTo>
                <a:lnTo>
                  <a:pt x="3748623" y="3916680"/>
                </a:lnTo>
                <a:close/>
                <a:moveTo>
                  <a:pt x="1828800" y="0"/>
                </a:moveTo>
                <a:lnTo>
                  <a:pt x="3383280" y="0"/>
                </a:lnTo>
                <a:lnTo>
                  <a:pt x="3383280" y="3916680"/>
                </a:lnTo>
                <a:lnTo>
                  <a:pt x="1828800" y="3916680"/>
                </a:lnTo>
                <a:close/>
                <a:moveTo>
                  <a:pt x="0" y="0"/>
                </a:moveTo>
                <a:lnTo>
                  <a:pt x="1554480" y="0"/>
                </a:lnTo>
                <a:lnTo>
                  <a:pt x="1554480" y="3916680"/>
                </a:lnTo>
                <a:lnTo>
                  <a:pt x="0" y="391668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8" name="íṩ1iḋé">
            <a:extLst>
              <a:ext uri="{FF2B5EF4-FFF2-40B4-BE49-F238E27FC236}">
                <a16:creationId xmlns:a16="http://schemas.microsoft.com/office/drawing/2014/main" xmlns="" id="{D76AEBDB-0DDB-4978-8759-4AE647E40738}"/>
              </a:ext>
            </a:extLst>
          </p:cNvPr>
          <p:cNvSpPr txBox="1"/>
          <p:nvPr/>
        </p:nvSpPr>
        <p:spPr>
          <a:xfrm>
            <a:off x="7487793" y="1681152"/>
            <a:ext cx="5401847" cy="14490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Unified fonts make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reading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2249B248-BDAD-4B9C-9BA8-00E9070CD5B3}"/>
              </a:ext>
            </a:extLst>
          </p:cNvPr>
          <p:cNvSpPr txBox="1"/>
          <p:nvPr/>
        </p:nvSpPr>
        <p:spPr>
          <a:xfrm>
            <a:off x="7487793" y="3829992"/>
            <a:ext cx="3896487" cy="188083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has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 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r>
              <a:rPr lang="en-US" altLang="zh-CN" sz="1200">
                <a:solidFill>
                  <a:srgbClr val="000000">
                    <a:alpha val="70000"/>
                  </a:srgbClr>
                </a:solidFill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the grander poets. It always does</a:t>
            </a: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3F2BE0FE-2056-497E-A9D7-F01BDC093C62}"/>
              </a:ext>
            </a:extLst>
          </p:cNvPr>
          <p:cNvSpPr txBox="1"/>
          <p:nvPr/>
        </p:nvSpPr>
        <p:spPr>
          <a:xfrm>
            <a:off x="7487793" y="3460660"/>
            <a:ext cx="194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xmlns="" id="{E85D45DE-8EFD-419F-82FC-2B853F5881A0}"/>
              </a:ext>
            </a:extLst>
          </p:cNvPr>
          <p:cNvSpPr/>
          <p:nvPr/>
        </p:nvSpPr>
        <p:spPr>
          <a:xfrm flipV="1">
            <a:off x="9431531" y="2839393"/>
            <a:ext cx="1450511" cy="91548"/>
          </a:xfrm>
          <a:prstGeom prst="roundRect">
            <a:avLst/>
          </a:prstGeom>
          <a:solidFill>
            <a:srgbClr val="63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xmlns="" id="{AD8194D5-EDB1-46EF-9AA8-AA04750D7189}"/>
              </a:ext>
            </a:extLst>
          </p:cNvPr>
          <p:cNvSpPr/>
          <p:nvPr/>
        </p:nvSpPr>
        <p:spPr>
          <a:xfrm>
            <a:off x="2416178" y="5874779"/>
            <a:ext cx="814702" cy="814702"/>
          </a:xfrm>
          <a:prstGeom prst="donut">
            <a:avLst/>
          </a:prstGeom>
          <a:solidFill>
            <a:srgbClr val="AB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2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3BE2D836-C758-42B7-913A-739B456EC22A}"/>
              </a:ext>
            </a:extLst>
          </p:cNvPr>
          <p:cNvCxnSpPr/>
          <p:nvPr/>
        </p:nvCxnSpPr>
        <p:spPr>
          <a:xfrm>
            <a:off x="6111238" y="0"/>
            <a:ext cx="0" cy="685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D67216B1-7F2D-4DF1-86AF-9F157ED33E3E}"/>
              </a:ext>
            </a:extLst>
          </p:cNvPr>
          <p:cNvGrpSpPr/>
          <p:nvPr/>
        </p:nvGrpSpPr>
        <p:grpSpPr>
          <a:xfrm>
            <a:off x="5699599" y="786362"/>
            <a:ext cx="792799" cy="792799"/>
            <a:chOff x="4084320" y="512042"/>
            <a:chExt cx="792799" cy="792799"/>
          </a:xfrm>
          <a:solidFill>
            <a:srgbClr val="6360A0"/>
          </a:solidFill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xmlns="" id="{FCB0913C-6D54-452E-ABAA-AFE4D2819B3E}"/>
                </a:ext>
              </a:extLst>
            </p:cNvPr>
            <p:cNvSpPr/>
            <p:nvPr/>
          </p:nvSpPr>
          <p:spPr>
            <a:xfrm>
              <a:off x="4084320" y="512042"/>
              <a:ext cx="792799" cy="792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6" name="iṣḷíḑe">
              <a:extLst>
                <a:ext uri="{FF2B5EF4-FFF2-40B4-BE49-F238E27FC236}">
                  <a16:creationId xmlns:a16="http://schemas.microsoft.com/office/drawing/2014/main" xmlns="" id="{AC7D86EC-D23E-4884-9E83-B226A20587CD}"/>
                </a:ext>
              </a:extLst>
            </p:cNvPr>
            <p:cNvSpPr/>
            <p:nvPr/>
          </p:nvSpPr>
          <p:spPr bwMode="auto">
            <a:xfrm>
              <a:off x="4275971" y="713501"/>
              <a:ext cx="439976" cy="415662"/>
            </a:xfrm>
            <a:custGeom>
              <a:avLst/>
              <a:gdLst>
                <a:gd name="T0" fmla="*/ 266 w 360"/>
                <a:gd name="T1" fmla="*/ 360 h 360"/>
                <a:gd name="T2" fmla="*/ 294 w 360"/>
                <a:gd name="T3" fmla="*/ 331 h 360"/>
                <a:gd name="T4" fmla="*/ 245 w 360"/>
                <a:gd name="T5" fmla="*/ 155 h 360"/>
                <a:gd name="T6" fmla="*/ 318 w 360"/>
                <a:gd name="T7" fmla="*/ 82 h 360"/>
                <a:gd name="T8" fmla="*/ 340 w 360"/>
                <a:gd name="T9" fmla="*/ 19 h 360"/>
                <a:gd name="T10" fmla="*/ 278 w 360"/>
                <a:gd name="T11" fmla="*/ 42 h 360"/>
                <a:gd name="T12" fmla="*/ 205 w 360"/>
                <a:gd name="T13" fmla="*/ 115 h 360"/>
                <a:gd name="T14" fmla="*/ 28 w 360"/>
                <a:gd name="T15" fmla="*/ 65 h 360"/>
                <a:gd name="T16" fmla="*/ 0 w 360"/>
                <a:gd name="T17" fmla="*/ 94 h 360"/>
                <a:gd name="T18" fmla="*/ 148 w 360"/>
                <a:gd name="T19" fmla="*/ 172 h 360"/>
                <a:gd name="T20" fmla="*/ 98 w 360"/>
                <a:gd name="T21" fmla="*/ 222 h 360"/>
                <a:gd name="T22" fmla="*/ 38 w 360"/>
                <a:gd name="T23" fmla="*/ 226 h 360"/>
                <a:gd name="T24" fmla="*/ 9 w 360"/>
                <a:gd name="T25" fmla="*/ 254 h 360"/>
                <a:gd name="T26" fmla="*/ 80 w 360"/>
                <a:gd name="T27" fmla="*/ 280 h 360"/>
                <a:gd name="T28" fmla="*/ 105 w 360"/>
                <a:gd name="T29" fmla="*/ 350 h 360"/>
                <a:gd name="T30" fmla="*/ 134 w 360"/>
                <a:gd name="T31" fmla="*/ 322 h 360"/>
                <a:gd name="T32" fmla="*/ 137 w 360"/>
                <a:gd name="T33" fmla="*/ 262 h 360"/>
                <a:gd name="T34" fmla="*/ 188 w 360"/>
                <a:gd name="T35" fmla="*/ 211 h 360"/>
                <a:gd name="T36" fmla="*/ 266 w 360"/>
                <a:gd name="T37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60">
                  <a:moveTo>
                    <a:pt x="266" y="360"/>
                  </a:moveTo>
                  <a:cubicBezTo>
                    <a:pt x="294" y="331"/>
                    <a:pt x="294" y="331"/>
                    <a:pt x="294" y="331"/>
                  </a:cubicBezTo>
                  <a:cubicBezTo>
                    <a:pt x="245" y="155"/>
                    <a:pt x="245" y="155"/>
                    <a:pt x="245" y="155"/>
                  </a:cubicBezTo>
                  <a:cubicBezTo>
                    <a:pt x="318" y="82"/>
                    <a:pt x="318" y="82"/>
                    <a:pt x="318" y="82"/>
                  </a:cubicBezTo>
                  <a:cubicBezTo>
                    <a:pt x="318" y="82"/>
                    <a:pt x="360" y="39"/>
                    <a:pt x="340" y="19"/>
                  </a:cubicBezTo>
                  <a:cubicBezTo>
                    <a:pt x="320" y="0"/>
                    <a:pt x="278" y="42"/>
                    <a:pt x="278" y="42"/>
                  </a:cubicBezTo>
                  <a:cubicBezTo>
                    <a:pt x="205" y="115"/>
                    <a:pt x="205" y="115"/>
                    <a:pt x="205" y="11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48" y="172"/>
                    <a:pt x="148" y="172"/>
                    <a:pt x="148" y="17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38" y="226"/>
                    <a:pt x="38" y="226"/>
                    <a:pt x="38" y="226"/>
                  </a:cubicBezTo>
                  <a:cubicBezTo>
                    <a:pt x="9" y="254"/>
                    <a:pt x="9" y="254"/>
                    <a:pt x="9" y="254"/>
                  </a:cubicBezTo>
                  <a:cubicBezTo>
                    <a:pt x="80" y="280"/>
                    <a:pt x="80" y="280"/>
                    <a:pt x="80" y="280"/>
                  </a:cubicBezTo>
                  <a:cubicBezTo>
                    <a:pt x="105" y="350"/>
                    <a:pt x="105" y="350"/>
                    <a:pt x="105" y="350"/>
                  </a:cubicBezTo>
                  <a:cubicBezTo>
                    <a:pt x="134" y="322"/>
                    <a:pt x="134" y="322"/>
                    <a:pt x="134" y="322"/>
                  </a:cubicBezTo>
                  <a:cubicBezTo>
                    <a:pt x="137" y="262"/>
                    <a:pt x="137" y="262"/>
                    <a:pt x="137" y="262"/>
                  </a:cubicBezTo>
                  <a:cubicBezTo>
                    <a:pt x="188" y="211"/>
                    <a:pt x="188" y="211"/>
                    <a:pt x="188" y="211"/>
                  </a:cubicBezTo>
                  <a:lnTo>
                    <a:pt x="266" y="3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3D5F55D8-34FB-433D-9E16-73BA07CBA0F6}"/>
              </a:ext>
            </a:extLst>
          </p:cNvPr>
          <p:cNvGrpSpPr/>
          <p:nvPr/>
        </p:nvGrpSpPr>
        <p:grpSpPr>
          <a:xfrm>
            <a:off x="5699598" y="5278839"/>
            <a:ext cx="792799" cy="792799"/>
            <a:chOff x="4084320" y="3313354"/>
            <a:chExt cx="792799" cy="792799"/>
          </a:xfrm>
          <a:solidFill>
            <a:srgbClr val="6360A0"/>
          </a:solidFill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7661534C-A9C7-41DA-BBE1-DF29431ED9C7}"/>
                </a:ext>
              </a:extLst>
            </p:cNvPr>
            <p:cNvSpPr/>
            <p:nvPr/>
          </p:nvSpPr>
          <p:spPr>
            <a:xfrm>
              <a:off x="4084320" y="3313354"/>
              <a:ext cx="792799" cy="792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8" name="î$ľiďe">
              <a:extLst>
                <a:ext uri="{FF2B5EF4-FFF2-40B4-BE49-F238E27FC236}">
                  <a16:creationId xmlns:a16="http://schemas.microsoft.com/office/drawing/2014/main" xmlns="" id="{BF591CE7-8AD6-466F-822C-5B3231EC3D60}"/>
                </a:ext>
              </a:extLst>
            </p:cNvPr>
            <p:cNvSpPr/>
            <p:nvPr/>
          </p:nvSpPr>
          <p:spPr bwMode="auto">
            <a:xfrm>
              <a:off x="4276607" y="3544415"/>
              <a:ext cx="423650" cy="319852"/>
            </a:xfrm>
            <a:custGeom>
              <a:avLst/>
              <a:gdLst>
                <a:gd name="T0" fmla="*/ 200 w 400"/>
                <a:gd name="T1" fmla="*/ 120 h 320"/>
                <a:gd name="T2" fmla="*/ 140 w 400"/>
                <a:gd name="T3" fmla="*/ 180 h 320"/>
                <a:gd name="T4" fmla="*/ 200 w 400"/>
                <a:gd name="T5" fmla="*/ 240 h 320"/>
                <a:gd name="T6" fmla="*/ 260 w 400"/>
                <a:gd name="T7" fmla="*/ 180 h 320"/>
                <a:gd name="T8" fmla="*/ 200 w 400"/>
                <a:gd name="T9" fmla="*/ 120 h 320"/>
                <a:gd name="T10" fmla="*/ 360 w 400"/>
                <a:gd name="T11" fmla="*/ 60 h 320"/>
                <a:gd name="T12" fmla="*/ 312 w 400"/>
                <a:gd name="T13" fmla="*/ 60 h 320"/>
                <a:gd name="T14" fmla="*/ 296 w 400"/>
                <a:gd name="T15" fmla="*/ 49 h 320"/>
                <a:gd name="T16" fmla="*/ 284 w 400"/>
                <a:gd name="T17" fmla="*/ 11 h 320"/>
                <a:gd name="T18" fmla="*/ 268 w 400"/>
                <a:gd name="T19" fmla="*/ 0 h 320"/>
                <a:gd name="T20" fmla="*/ 132 w 400"/>
                <a:gd name="T21" fmla="*/ 0 h 320"/>
                <a:gd name="T22" fmla="*/ 116 w 400"/>
                <a:gd name="T23" fmla="*/ 11 h 320"/>
                <a:gd name="T24" fmla="*/ 104 w 400"/>
                <a:gd name="T25" fmla="*/ 49 h 320"/>
                <a:gd name="T26" fmla="*/ 88 w 400"/>
                <a:gd name="T27" fmla="*/ 60 h 320"/>
                <a:gd name="T28" fmla="*/ 40 w 400"/>
                <a:gd name="T29" fmla="*/ 60 h 320"/>
                <a:gd name="T30" fmla="*/ 0 w 400"/>
                <a:gd name="T31" fmla="*/ 100 h 320"/>
                <a:gd name="T32" fmla="*/ 0 w 400"/>
                <a:gd name="T33" fmla="*/ 280 h 320"/>
                <a:gd name="T34" fmla="*/ 40 w 400"/>
                <a:gd name="T35" fmla="*/ 320 h 320"/>
                <a:gd name="T36" fmla="*/ 360 w 400"/>
                <a:gd name="T37" fmla="*/ 320 h 320"/>
                <a:gd name="T38" fmla="*/ 400 w 400"/>
                <a:gd name="T39" fmla="*/ 280 h 320"/>
                <a:gd name="T40" fmla="*/ 400 w 400"/>
                <a:gd name="T41" fmla="*/ 100 h 320"/>
                <a:gd name="T42" fmla="*/ 360 w 400"/>
                <a:gd name="T43" fmla="*/ 60 h 320"/>
                <a:gd name="T44" fmla="*/ 200 w 400"/>
                <a:gd name="T45" fmla="*/ 280 h 320"/>
                <a:gd name="T46" fmla="*/ 100 w 400"/>
                <a:gd name="T47" fmla="*/ 180 h 320"/>
                <a:gd name="T48" fmla="*/ 200 w 400"/>
                <a:gd name="T49" fmla="*/ 80 h 320"/>
                <a:gd name="T50" fmla="*/ 300 w 400"/>
                <a:gd name="T51" fmla="*/ 180 h 320"/>
                <a:gd name="T52" fmla="*/ 200 w 400"/>
                <a:gd name="T53" fmla="*/ 280 h 320"/>
                <a:gd name="T54" fmla="*/ 346 w 400"/>
                <a:gd name="T55" fmla="*/ 128 h 320"/>
                <a:gd name="T56" fmla="*/ 332 w 400"/>
                <a:gd name="T57" fmla="*/ 114 h 320"/>
                <a:gd name="T58" fmla="*/ 346 w 400"/>
                <a:gd name="T59" fmla="*/ 100 h 320"/>
                <a:gd name="T60" fmla="*/ 360 w 400"/>
                <a:gd name="T61" fmla="*/ 114 h 320"/>
                <a:gd name="T62" fmla="*/ 346 w 400"/>
                <a:gd name="T63" fmla="*/ 12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320">
                  <a:moveTo>
                    <a:pt x="200" y="120"/>
                  </a:moveTo>
                  <a:cubicBezTo>
                    <a:pt x="167" y="120"/>
                    <a:pt x="140" y="147"/>
                    <a:pt x="140" y="180"/>
                  </a:cubicBezTo>
                  <a:cubicBezTo>
                    <a:pt x="140" y="213"/>
                    <a:pt x="167" y="240"/>
                    <a:pt x="200" y="240"/>
                  </a:cubicBezTo>
                  <a:cubicBezTo>
                    <a:pt x="233" y="240"/>
                    <a:pt x="260" y="213"/>
                    <a:pt x="260" y="180"/>
                  </a:cubicBezTo>
                  <a:cubicBezTo>
                    <a:pt x="260" y="147"/>
                    <a:pt x="233" y="120"/>
                    <a:pt x="200" y="120"/>
                  </a:cubicBezTo>
                  <a:close/>
                  <a:moveTo>
                    <a:pt x="360" y="60"/>
                  </a:moveTo>
                  <a:cubicBezTo>
                    <a:pt x="312" y="60"/>
                    <a:pt x="312" y="60"/>
                    <a:pt x="312" y="60"/>
                  </a:cubicBezTo>
                  <a:cubicBezTo>
                    <a:pt x="305" y="60"/>
                    <a:pt x="298" y="55"/>
                    <a:pt x="296" y="49"/>
                  </a:cubicBezTo>
                  <a:cubicBezTo>
                    <a:pt x="284" y="11"/>
                    <a:pt x="284" y="11"/>
                    <a:pt x="284" y="11"/>
                  </a:cubicBezTo>
                  <a:cubicBezTo>
                    <a:pt x="281" y="5"/>
                    <a:pt x="274" y="0"/>
                    <a:pt x="26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18" y="5"/>
                    <a:pt x="116" y="1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1" y="55"/>
                    <a:pt x="94" y="60"/>
                    <a:pt x="88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18" y="60"/>
                    <a:pt x="0" y="78"/>
                    <a:pt x="0" y="10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02"/>
                    <a:pt x="18" y="320"/>
                    <a:pt x="40" y="320"/>
                  </a:cubicBezTo>
                  <a:cubicBezTo>
                    <a:pt x="360" y="320"/>
                    <a:pt x="360" y="320"/>
                    <a:pt x="360" y="320"/>
                  </a:cubicBezTo>
                  <a:cubicBezTo>
                    <a:pt x="382" y="320"/>
                    <a:pt x="400" y="302"/>
                    <a:pt x="400" y="28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78"/>
                    <a:pt x="382" y="60"/>
                    <a:pt x="360" y="60"/>
                  </a:cubicBezTo>
                  <a:close/>
                  <a:moveTo>
                    <a:pt x="200" y="280"/>
                  </a:moveTo>
                  <a:cubicBezTo>
                    <a:pt x="145" y="280"/>
                    <a:pt x="100" y="235"/>
                    <a:pt x="100" y="180"/>
                  </a:cubicBezTo>
                  <a:cubicBezTo>
                    <a:pt x="100" y="125"/>
                    <a:pt x="145" y="80"/>
                    <a:pt x="200" y="80"/>
                  </a:cubicBezTo>
                  <a:cubicBezTo>
                    <a:pt x="255" y="80"/>
                    <a:pt x="300" y="125"/>
                    <a:pt x="300" y="180"/>
                  </a:cubicBezTo>
                  <a:cubicBezTo>
                    <a:pt x="300" y="235"/>
                    <a:pt x="255" y="280"/>
                    <a:pt x="200" y="280"/>
                  </a:cubicBezTo>
                  <a:close/>
                  <a:moveTo>
                    <a:pt x="346" y="128"/>
                  </a:moveTo>
                  <a:cubicBezTo>
                    <a:pt x="338" y="128"/>
                    <a:pt x="332" y="122"/>
                    <a:pt x="332" y="114"/>
                  </a:cubicBezTo>
                  <a:cubicBezTo>
                    <a:pt x="332" y="106"/>
                    <a:pt x="338" y="100"/>
                    <a:pt x="346" y="100"/>
                  </a:cubicBezTo>
                  <a:cubicBezTo>
                    <a:pt x="354" y="100"/>
                    <a:pt x="360" y="106"/>
                    <a:pt x="360" y="114"/>
                  </a:cubicBezTo>
                  <a:cubicBezTo>
                    <a:pt x="360" y="122"/>
                    <a:pt x="354" y="128"/>
                    <a:pt x="346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  <a:endParaRPr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9E23513-D807-4DE8-9CB2-43956E005066}"/>
              </a:ext>
            </a:extLst>
          </p:cNvPr>
          <p:cNvGrpSpPr/>
          <p:nvPr/>
        </p:nvGrpSpPr>
        <p:grpSpPr>
          <a:xfrm>
            <a:off x="5699600" y="3032600"/>
            <a:ext cx="792799" cy="792799"/>
            <a:chOff x="4057994" y="1818908"/>
            <a:chExt cx="792799" cy="792799"/>
          </a:xfrm>
          <a:solidFill>
            <a:srgbClr val="6360A0"/>
          </a:solidFill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D3A391F9-41C0-4304-B509-57CDFC0BCFD9}"/>
                </a:ext>
              </a:extLst>
            </p:cNvPr>
            <p:cNvSpPr/>
            <p:nvPr/>
          </p:nvSpPr>
          <p:spPr>
            <a:xfrm>
              <a:off x="4057994" y="1818908"/>
              <a:ext cx="792799" cy="7927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  <p:sp>
          <p:nvSpPr>
            <p:cNvPr id="10" name="ïśḷiḓé">
              <a:extLst>
                <a:ext uri="{FF2B5EF4-FFF2-40B4-BE49-F238E27FC236}">
                  <a16:creationId xmlns:a16="http://schemas.microsoft.com/office/drawing/2014/main" xmlns="" id="{FEA7706D-4100-485B-8D7D-E32FA75E1BA0}"/>
                </a:ext>
              </a:extLst>
            </p:cNvPr>
            <p:cNvSpPr/>
            <p:nvPr/>
          </p:nvSpPr>
          <p:spPr bwMode="auto">
            <a:xfrm>
              <a:off x="4261367" y="2047829"/>
              <a:ext cx="386052" cy="329811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602628" h="514837">
                  <a:moveTo>
                    <a:pt x="465251" y="248180"/>
                  </a:moveTo>
                  <a:cubicBezTo>
                    <a:pt x="472904" y="247473"/>
                    <a:pt x="479592" y="249162"/>
                    <a:pt x="479592" y="249162"/>
                  </a:cubicBezTo>
                  <a:cubicBezTo>
                    <a:pt x="492969" y="358079"/>
                    <a:pt x="479592" y="510687"/>
                    <a:pt x="479592" y="510687"/>
                  </a:cubicBezTo>
                  <a:lnTo>
                    <a:pt x="468733" y="514459"/>
                  </a:lnTo>
                  <a:cubicBezTo>
                    <a:pt x="450162" y="516974"/>
                    <a:pt x="446385" y="506130"/>
                    <a:pt x="446385" y="506130"/>
                  </a:cubicBezTo>
                  <a:cubicBezTo>
                    <a:pt x="446385" y="505658"/>
                    <a:pt x="446542" y="505187"/>
                    <a:pt x="446542" y="504715"/>
                  </a:cubicBezTo>
                  <a:cubicBezTo>
                    <a:pt x="451736" y="494656"/>
                    <a:pt x="455670" y="444520"/>
                    <a:pt x="455670" y="384168"/>
                  </a:cubicBezTo>
                  <a:cubicBezTo>
                    <a:pt x="455670" y="318787"/>
                    <a:pt x="451106" y="265508"/>
                    <a:pt x="445283" y="261893"/>
                  </a:cubicBezTo>
                  <a:cubicBezTo>
                    <a:pt x="445126" y="261736"/>
                    <a:pt x="445126" y="261578"/>
                    <a:pt x="445126" y="261578"/>
                  </a:cubicBezTo>
                  <a:cubicBezTo>
                    <a:pt x="448982" y="251991"/>
                    <a:pt x="457598" y="248887"/>
                    <a:pt x="465251" y="248180"/>
                  </a:cubicBezTo>
                  <a:close/>
                  <a:moveTo>
                    <a:pt x="137506" y="248180"/>
                  </a:moveTo>
                  <a:cubicBezTo>
                    <a:pt x="145179" y="248887"/>
                    <a:pt x="153795" y="251991"/>
                    <a:pt x="157572" y="261578"/>
                  </a:cubicBezTo>
                  <a:cubicBezTo>
                    <a:pt x="157572" y="261578"/>
                    <a:pt x="157572" y="261736"/>
                    <a:pt x="157572" y="261893"/>
                  </a:cubicBezTo>
                  <a:cubicBezTo>
                    <a:pt x="151749" y="265508"/>
                    <a:pt x="147185" y="318787"/>
                    <a:pt x="147185" y="384168"/>
                  </a:cubicBezTo>
                  <a:cubicBezTo>
                    <a:pt x="147185" y="444678"/>
                    <a:pt x="151119" y="494656"/>
                    <a:pt x="156156" y="504715"/>
                  </a:cubicBezTo>
                  <a:cubicBezTo>
                    <a:pt x="156313" y="505187"/>
                    <a:pt x="156313" y="505658"/>
                    <a:pt x="156313" y="506130"/>
                  </a:cubicBezTo>
                  <a:cubicBezTo>
                    <a:pt x="156313" y="506130"/>
                    <a:pt x="152536" y="516974"/>
                    <a:pt x="133965" y="514459"/>
                  </a:cubicBezTo>
                  <a:lnTo>
                    <a:pt x="123106" y="510687"/>
                  </a:lnTo>
                  <a:cubicBezTo>
                    <a:pt x="123106" y="510687"/>
                    <a:pt x="109729" y="358079"/>
                    <a:pt x="123106" y="249162"/>
                  </a:cubicBezTo>
                  <a:cubicBezTo>
                    <a:pt x="123106" y="249162"/>
                    <a:pt x="129834" y="247473"/>
                    <a:pt x="137506" y="248180"/>
                  </a:cubicBezTo>
                  <a:close/>
                  <a:moveTo>
                    <a:pt x="322168" y="1160"/>
                  </a:moveTo>
                  <a:cubicBezTo>
                    <a:pt x="323584" y="1317"/>
                    <a:pt x="325000" y="1631"/>
                    <a:pt x="326574" y="1788"/>
                  </a:cubicBezTo>
                  <a:lnTo>
                    <a:pt x="329250" y="2260"/>
                  </a:lnTo>
                  <a:cubicBezTo>
                    <a:pt x="334129" y="2889"/>
                    <a:pt x="339008" y="3517"/>
                    <a:pt x="343729" y="4618"/>
                  </a:cubicBezTo>
                  <a:cubicBezTo>
                    <a:pt x="345933" y="5089"/>
                    <a:pt x="348136" y="5561"/>
                    <a:pt x="350182" y="6032"/>
                  </a:cubicBezTo>
                  <a:lnTo>
                    <a:pt x="351913" y="6504"/>
                  </a:lnTo>
                  <a:cubicBezTo>
                    <a:pt x="356320" y="7604"/>
                    <a:pt x="360570" y="8704"/>
                    <a:pt x="364819" y="9962"/>
                  </a:cubicBezTo>
                  <a:cubicBezTo>
                    <a:pt x="367494" y="10905"/>
                    <a:pt x="370327" y="11848"/>
                    <a:pt x="373003" y="12791"/>
                  </a:cubicBezTo>
                  <a:cubicBezTo>
                    <a:pt x="377095" y="14205"/>
                    <a:pt x="381030" y="15777"/>
                    <a:pt x="385122" y="17349"/>
                  </a:cubicBezTo>
                  <a:cubicBezTo>
                    <a:pt x="387797" y="18449"/>
                    <a:pt x="390315" y="19706"/>
                    <a:pt x="392991" y="20964"/>
                  </a:cubicBezTo>
                  <a:cubicBezTo>
                    <a:pt x="396926" y="22693"/>
                    <a:pt x="400860" y="24736"/>
                    <a:pt x="404637" y="26779"/>
                  </a:cubicBezTo>
                  <a:lnTo>
                    <a:pt x="405896" y="27565"/>
                  </a:lnTo>
                  <a:cubicBezTo>
                    <a:pt x="407942" y="28508"/>
                    <a:pt x="409988" y="29609"/>
                    <a:pt x="411877" y="30866"/>
                  </a:cubicBezTo>
                  <a:cubicBezTo>
                    <a:pt x="415969" y="33224"/>
                    <a:pt x="419904" y="35738"/>
                    <a:pt x="423838" y="38410"/>
                  </a:cubicBezTo>
                  <a:lnTo>
                    <a:pt x="425727" y="39668"/>
                  </a:lnTo>
                  <a:cubicBezTo>
                    <a:pt x="427143" y="40611"/>
                    <a:pt x="428403" y="41397"/>
                    <a:pt x="429662" y="42340"/>
                  </a:cubicBezTo>
                  <a:cubicBezTo>
                    <a:pt x="434541" y="45955"/>
                    <a:pt x="439577" y="49727"/>
                    <a:pt x="444456" y="53971"/>
                  </a:cubicBezTo>
                  <a:cubicBezTo>
                    <a:pt x="445558" y="54914"/>
                    <a:pt x="446030" y="55228"/>
                    <a:pt x="446502" y="55543"/>
                  </a:cubicBezTo>
                  <a:cubicBezTo>
                    <a:pt x="451538" y="60101"/>
                    <a:pt x="456575" y="64816"/>
                    <a:pt x="461768" y="70317"/>
                  </a:cubicBezTo>
                  <a:cubicBezTo>
                    <a:pt x="462713" y="71260"/>
                    <a:pt x="463657" y="72361"/>
                    <a:pt x="464601" y="73461"/>
                  </a:cubicBezTo>
                  <a:lnTo>
                    <a:pt x="466175" y="75190"/>
                  </a:lnTo>
                  <a:cubicBezTo>
                    <a:pt x="469480" y="78962"/>
                    <a:pt x="472785" y="82577"/>
                    <a:pt x="475933" y="86506"/>
                  </a:cubicBezTo>
                  <a:cubicBezTo>
                    <a:pt x="477192" y="88078"/>
                    <a:pt x="478294" y="89650"/>
                    <a:pt x="479553" y="91222"/>
                  </a:cubicBezTo>
                  <a:lnTo>
                    <a:pt x="480812" y="93108"/>
                  </a:lnTo>
                  <a:cubicBezTo>
                    <a:pt x="483487" y="96566"/>
                    <a:pt x="486006" y="100181"/>
                    <a:pt x="488524" y="103953"/>
                  </a:cubicBezTo>
                  <a:cubicBezTo>
                    <a:pt x="490098" y="106468"/>
                    <a:pt x="491671" y="108983"/>
                    <a:pt x="493245" y="111497"/>
                  </a:cubicBezTo>
                  <a:cubicBezTo>
                    <a:pt x="495449" y="115112"/>
                    <a:pt x="497652" y="118885"/>
                    <a:pt x="499698" y="122657"/>
                  </a:cubicBezTo>
                  <a:cubicBezTo>
                    <a:pt x="501115" y="125329"/>
                    <a:pt x="502531" y="128001"/>
                    <a:pt x="503947" y="130673"/>
                  </a:cubicBezTo>
                  <a:cubicBezTo>
                    <a:pt x="505836" y="134602"/>
                    <a:pt x="507567" y="138689"/>
                    <a:pt x="509299" y="142618"/>
                  </a:cubicBezTo>
                  <a:lnTo>
                    <a:pt x="509928" y="144033"/>
                  </a:lnTo>
                  <a:cubicBezTo>
                    <a:pt x="510872" y="146391"/>
                    <a:pt x="511974" y="148591"/>
                    <a:pt x="512761" y="150949"/>
                  </a:cubicBezTo>
                  <a:cubicBezTo>
                    <a:pt x="514492" y="155192"/>
                    <a:pt x="515909" y="159593"/>
                    <a:pt x="517325" y="163994"/>
                  </a:cubicBezTo>
                  <a:lnTo>
                    <a:pt x="518270" y="166666"/>
                  </a:lnTo>
                  <a:cubicBezTo>
                    <a:pt x="518899" y="168552"/>
                    <a:pt x="519529" y="170281"/>
                    <a:pt x="520001" y="172010"/>
                  </a:cubicBezTo>
                  <a:cubicBezTo>
                    <a:pt x="521417" y="177354"/>
                    <a:pt x="522676" y="182855"/>
                    <a:pt x="523935" y="188357"/>
                  </a:cubicBezTo>
                  <a:lnTo>
                    <a:pt x="524408" y="190557"/>
                  </a:lnTo>
                  <a:cubicBezTo>
                    <a:pt x="524722" y="191657"/>
                    <a:pt x="525037" y="192915"/>
                    <a:pt x="525194" y="194015"/>
                  </a:cubicBezTo>
                  <a:cubicBezTo>
                    <a:pt x="526926" y="202817"/>
                    <a:pt x="528185" y="212562"/>
                    <a:pt x="528814" y="223721"/>
                  </a:cubicBezTo>
                  <a:lnTo>
                    <a:pt x="535739" y="225607"/>
                  </a:lnTo>
                  <a:lnTo>
                    <a:pt x="535582" y="230166"/>
                  </a:lnTo>
                  <a:cubicBezTo>
                    <a:pt x="534795" y="243054"/>
                    <a:pt x="533536" y="253271"/>
                    <a:pt x="532906" y="258929"/>
                  </a:cubicBezTo>
                  <a:cubicBezTo>
                    <a:pt x="543294" y="264745"/>
                    <a:pt x="555255" y="275118"/>
                    <a:pt x="562023" y="284392"/>
                  </a:cubicBezTo>
                  <a:cubicBezTo>
                    <a:pt x="569734" y="294608"/>
                    <a:pt x="577446" y="304982"/>
                    <a:pt x="577132" y="304196"/>
                  </a:cubicBezTo>
                  <a:cubicBezTo>
                    <a:pt x="599480" y="329030"/>
                    <a:pt x="600110" y="344433"/>
                    <a:pt x="602628" y="374925"/>
                  </a:cubicBezTo>
                  <a:cubicBezTo>
                    <a:pt x="602628" y="374925"/>
                    <a:pt x="602628" y="442983"/>
                    <a:pt x="575400" y="455871"/>
                  </a:cubicBezTo>
                  <a:cubicBezTo>
                    <a:pt x="572253" y="462315"/>
                    <a:pt x="568790" y="468760"/>
                    <a:pt x="564541" y="475204"/>
                  </a:cubicBezTo>
                  <a:cubicBezTo>
                    <a:pt x="557773" y="485420"/>
                    <a:pt x="540461" y="497051"/>
                    <a:pt x="527240" y="502395"/>
                  </a:cubicBezTo>
                  <a:cubicBezTo>
                    <a:pt x="513863" y="507582"/>
                    <a:pt x="503161" y="511983"/>
                    <a:pt x="503161" y="511983"/>
                  </a:cubicBezTo>
                  <a:cubicBezTo>
                    <a:pt x="497495" y="513869"/>
                    <a:pt x="494190" y="511354"/>
                    <a:pt x="494190" y="511354"/>
                  </a:cubicBezTo>
                  <a:lnTo>
                    <a:pt x="494032" y="249656"/>
                  </a:lnTo>
                  <a:cubicBezTo>
                    <a:pt x="495763" y="248241"/>
                    <a:pt x="499069" y="247770"/>
                    <a:pt x="501901" y="247612"/>
                  </a:cubicBezTo>
                  <a:cubicBezTo>
                    <a:pt x="494190" y="126586"/>
                    <a:pt x="407785" y="34167"/>
                    <a:pt x="298560" y="34167"/>
                  </a:cubicBezTo>
                  <a:cubicBezTo>
                    <a:pt x="190436" y="34167"/>
                    <a:pt x="105763" y="123128"/>
                    <a:pt x="97264" y="245569"/>
                  </a:cubicBezTo>
                  <a:lnTo>
                    <a:pt x="97421" y="247455"/>
                  </a:lnTo>
                  <a:cubicBezTo>
                    <a:pt x="99940" y="247455"/>
                    <a:pt x="106078" y="247612"/>
                    <a:pt x="108596" y="249656"/>
                  </a:cubicBezTo>
                  <a:lnTo>
                    <a:pt x="108438" y="511354"/>
                  </a:lnTo>
                  <a:cubicBezTo>
                    <a:pt x="108438" y="511354"/>
                    <a:pt x="105291" y="513869"/>
                    <a:pt x="99467" y="511983"/>
                  </a:cubicBezTo>
                  <a:cubicBezTo>
                    <a:pt x="99467" y="511983"/>
                    <a:pt x="88765" y="507739"/>
                    <a:pt x="75545" y="502395"/>
                  </a:cubicBezTo>
                  <a:cubicBezTo>
                    <a:pt x="62325" y="497051"/>
                    <a:pt x="44855" y="485420"/>
                    <a:pt x="38245" y="475204"/>
                  </a:cubicBezTo>
                  <a:cubicBezTo>
                    <a:pt x="33995" y="468760"/>
                    <a:pt x="30375" y="462315"/>
                    <a:pt x="27385" y="455871"/>
                  </a:cubicBezTo>
                  <a:cubicBezTo>
                    <a:pt x="0" y="442983"/>
                    <a:pt x="0" y="374925"/>
                    <a:pt x="0" y="374925"/>
                  </a:cubicBezTo>
                  <a:cubicBezTo>
                    <a:pt x="2518" y="344433"/>
                    <a:pt x="3148" y="329030"/>
                    <a:pt x="25496" y="304196"/>
                  </a:cubicBezTo>
                  <a:cubicBezTo>
                    <a:pt x="25339" y="304982"/>
                    <a:pt x="32894" y="294608"/>
                    <a:pt x="40605" y="284392"/>
                  </a:cubicBezTo>
                  <a:cubicBezTo>
                    <a:pt x="46901" y="275904"/>
                    <a:pt x="57446" y="266631"/>
                    <a:pt x="67046" y="260501"/>
                  </a:cubicBezTo>
                  <a:cubicBezTo>
                    <a:pt x="66417" y="255314"/>
                    <a:pt x="65000" y="244312"/>
                    <a:pt x="64213" y="230008"/>
                  </a:cubicBezTo>
                  <a:lnTo>
                    <a:pt x="63898" y="225607"/>
                  </a:lnTo>
                  <a:lnTo>
                    <a:pt x="68777" y="224193"/>
                  </a:lnTo>
                  <a:cubicBezTo>
                    <a:pt x="74758" y="139003"/>
                    <a:pt x="124334" y="62930"/>
                    <a:pt x="198620" y="24893"/>
                  </a:cubicBezTo>
                  <a:cubicBezTo>
                    <a:pt x="200037" y="24107"/>
                    <a:pt x="201610" y="23322"/>
                    <a:pt x="203184" y="22536"/>
                  </a:cubicBezTo>
                  <a:cubicBezTo>
                    <a:pt x="207434" y="20492"/>
                    <a:pt x="211683" y="18606"/>
                    <a:pt x="215933" y="16720"/>
                  </a:cubicBezTo>
                  <a:cubicBezTo>
                    <a:pt x="218765" y="15620"/>
                    <a:pt x="221598" y="14677"/>
                    <a:pt x="224274" y="13577"/>
                  </a:cubicBezTo>
                  <a:cubicBezTo>
                    <a:pt x="227894" y="12319"/>
                    <a:pt x="231514" y="11062"/>
                    <a:pt x="235291" y="9804"/>
                  </a:cubicBezTo>
                  <a:cubicBezTo>
                    <a:pt x="238753" y="8704"/>
                    <a:pt x="242373" y="7918"/>
                    <a:pt x="245993" y="6975"/>
                  </a:cubicBezTo>
                  <a:lnTo>
                    <a:pt x="248669" y="6189"/>
                  </a:lnTo>
                  <a:cubicBezTo>
                    <a:pt x="251029" y="5718"/>
                    <a:pt x="253548" y="5089"/>
                    <a:pt x="255908" y="4618"/>
                  </a:cubicBezTo>
                  <a:cubicBezTo>
                    <a:pt x="260473" y="3674"/>
                    <a:pt x="265194" y="2889"/>
                    <a:pt x="269916" y="2260"/>
                  </a:cubicBezTo>
                  <a:lnTo>
                    <a:pt x="272591" y="1946"/>
                  </a:lnTo>
                  <a:cubicBezTo>
                    <a:pt x="274165" y="1631"/>
                    <a:pt x="275896" y="1474"/>
                    <a:pt x="277470" y="1317"/>
                  </a:cubicBezTo>
                  <a:cubicBezTo>
                    <a:pt x="293209" y="-412"/>
                    <a:pt x="306114" y="-412"/>
                    <a:pt x="322168" y="11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DF502664-9A13-46C4-A3C8-4FEB11F9A67B}"/>
              </a:ext>
            </a:extLst>
          </p:cNvPr>
          <p:cNvSpPr txBox="1"/>
          <p:nvPr/>
        </p:nvSpPr>
        <p:spPr>
          <a:xfrm>
            <a:off x="7285196" y="667874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37" name="TextBox 7">
            <a:extLst>
              <a:ext uri="{FF2B5EF4-FFF2-40B4-BE49-F238E27FC236}">
                <a16:creationId xmlns:a16="http://schemas.microsoft.com/office/drawing/2014/main" xmlns="" id="{A2FB20C8-B165-48B9-91C4-7EA6E9F900C8}"/>
              </a:ext>
            </a:extLst>
          </p:cNvPr>
          <p:cNvSpPr txBox="1"/>
          <p:nvPr/>
        </p:nvSpPr>
        <p:spPr>
          <a:xfrm>
            <a:off x="3865226" y="547083"/>
            <a:ext cx="1624395" cy="92198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201X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xmlns="" id="{768234C6-47B5-45D0-A6D1-8A627F15435D}"/>
              </a:ext>
            </a:extLst>
          </p:cNvPr>
          <p:cNvSpPr txBox="1"/>
          <p:nvPr/>
        </p:nvSpPr>
        <p:spPr>
          <a:xfrm>
            <a:off x="7407018" y="987821"/>
            <a:ext cx="4255021" cy="6112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the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5927D555-F613-4DF0-BFF7-943629814ADB}"/>
              </a:ext>
            </a:extLst>
          </p:cNvPr>
          <p:cNvSpPr txBox="1"/>
          <p:nvPr/>
        </p:nvSpPr>
        <p:spPr>
          <a:xfrm>
            <a:off x="941597" y="2894194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xmlns="" id="{1E50F113-5D89-4BD4-90B7-46BF544B15DB}"/>
              </a:ext>
            </a:extLst>
          </p:cNvPr>
          <p:cNvSpPr txBox="1"/>
          <p:nvPr/>
        </p:nvSpPr>
        <p:spPr>
          <a:xfrm>
            <a:off x="1063419" y="3214141"/>
            <a:ext cx="4255021" cy="6112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the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003B3BEB-F284-44DE-BAD2-FAA8835AB37E}"/>
              </a:ext>
            </a:extLst>
          </p:cNvPr>
          <p:cNvSpPr txBox="1"/>
          <p:nvPr/>
        </p:nvSpPr>
        <p:spPr>
          <a:xfrm>
            <a:off x="7407018" y="2753149"/>
            <a:ext cx="1624395" cy="92198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201X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0E3F831C-206E-4943-B381-A5A5E0B6273C}"/>
              </a:ext>
            </a:extLst>
          </p:cNvPr>
          <p:cNvSpPr txBox="1"/>
          <p:nvPr/>
        </p:nvSpPr>
        <p:spPr>
          <a:xfrm>
            <a:off x="7285195" y="5204176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0C87F959-A3F3-4C98-A711-B66C9492C67A}"/>
              </a:ext>
            </a:extLst>
          </p:cNvPr>
          <p:cNvSpPr txBox="1"/>
          <p:nvPr/>
        </p:nvSpPr>
        <p:spPr>
          <a:xfrm>
            <a:off x="7407017" y="5524123"/>
            <a:ext cx="4255021" cy="61125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the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3FC447AB-0D17-41D7-B6CA-E9AFD7CDEFDC}"/>
              </a:ext>
            </a:extLst>
          </p:cNvPr>
          <p:cNvSpPr txBox="1"/>
          <p:nvPr/>
        </p:nvSpPr>
        <p:spPr>
          <a:xfrm>
            <a:off x="3865290" y="5088694"/>
            <a:ext cx="1624395" cy="92198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201X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íṩ1iḋé">
            <a:extLst>
              <a:ext uri="{FF2B5EF4-FFF2-40B4-BE49-F238E27FC236}">
                <a16:creationId xmlns:a16="http://schemas.microsoft.com/office/drawing/2014/main" xmlns="" id="{D5B8DC9D-BA6C-4031-8A82-0184B96ADC1F}"/>
              </a:ext>
            </a:extLst>
          </p:cNvPr>
          <p:cNvSpPr txBox="1"/>
          <p:nvPr/>
        </p:nvSpPr>
        <p:spPr>
          <a:xfrm>
            <a:off x="781169" y="1008380"/>
            <a:ext cx="5401847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 fontScale="85000" lnSpcReduction="20000"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Unified fonts make</a:t>
            </a:r>
          </a:p>
          <a:p>
            <a:pPr>
              <a:lnSpc>
                <a:spcPct val="120000"/>
              </a:lnSpc>
              <a:buSzPct val="25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reading more fluent.</a:t>
            </a:r>
          </a:p>
        </p:txBody>
      </p:sp>
      <p:sp>
        <p:nvSpPr>
          <p:cNvPr id="21" name="í$ḻîḋê">
            <a:extLst>
              <a:ext uri="{FF2B5EF4-FFF2-40B4-BE49-F238E27FC236}">
                <a16:creationId xmlns:a16="http://schemas.microsoft.com/office/drawing/2014/main" xmlns="" id="{C8E93B12-B311-4F26-B58B-8F154F2CDBA3}"/>
              </a:ext>
            </a:extLst>
          </p:cNvPr>
          <p:cNvSpPr/>
          <p:nvPr/>
        </p:nvSpPr>
        <p:spPr bwMode="auto">
          <a:xfrm>
            <a:off x="1395391" y="4104472"/>
            <a:ext cx="304842" cy="282584"/>
          </a:xfrm>
          <a:custGeom>
            <a:avLst/>
            <a:gdLst>
              <a:gd name="connsiteX0" fmla="*/ 476517 w 601409"/>
              <a:gd name="connsiteY0" fmla="*/ 289505 h 557498"/>
              <a:gd name="connsiteX1" fmla="*/ 449242 w 601409"/>
              <a:gd name="connsiteY1" fmla="*/ 315301 h 557498"/>
              <a:gd name="connsiteX2" fmla="*/ 476517 w 601409"/>
              <a:gd name="connsiteY2" fmla="*/ 342531 h 557498"/>
              <a:gd name="connsiteX3" fmla="*/ 503792 w 601409"/>
              <a:gd name="connsiteY3" fmla="*/ 315301 h 557498"/>
              <a:gd name="connsiteX4" fmla="*/ 476517 w 601409"/>
              <a:gd name="connsiteY4" fmla="*/ 289505 h 557498"/>
              <a:gd name="connsiteX5" fmla="*/ 350190 w 601409"/>
              <a:gd name="connsiteY5" fmla="*/ 289505 h 557498"/>
              <a:gd name="connsiteX6" fmla="*/ 322915 w 601409"/>
              <a:gd name="connsiteY6" fmla="*/ 315301 h 557498"/>
              <a:gd name="connsiteX7" fmla="*/ 350190 w 601409"/>
              <a:gd name="connsiteY7" fmla="*/ 342531 h 557498"/>
              <a:gd name="connsiteX8" fmla="*/ 377465 w 601409"/>
              <a:gd name="connsiteY8" fmla="*/ 315301 h 557498"/>
              <a:gd name="connsiteX9" fmla="*/ 350190 w 601409"/>
              <a:gd name="connsiteY9" fmla="*/ 289505 h 557498"/>
              <a:gd name="connsiteX10" fmla="*/ 413354 w 601409"/>
              <a:gd name="connsiteY10" fmla="*/ 226448 h 557498"/>
              <a:gd name="connsiteX11" fmla="*/ 601409 w 601409"/>
              <a:gd name="connsiteY11" fmla="*/ 385524 h 557498"/>
              <a:gd name="connsiteX12" fmla="*/ 568392 w 601409"/>
              <a:gd name="connsiteY12" fmla="*/ 474377 h 557498"/>
              <a:gd name="connsiteX13" fmla="*/ 577005 w 601409"/>
              <a:gd name="connsiteY13" fmla="*/ 557498 h 557498"/>
              <a:gd name="connsiteX14" fmla="*/ 503792 w 601409"/>
              <a:gd name="connsiteY14" fmla="*/ 524537 h 557498"/>
              <a:gd name="connsiteX15" fmla="*/ 413354 w 601409"/>
              <a:gd name="connsiteY15" fmla="*/ 544600 h 557498"/>
              <a:gd name="connsiteX16" fmla="*/ 225298 w 601409"/>
              <a:gd name="connsiteY16" fmla="*/ 385524 h 557498"/>
              <a:gd name="connsiteX17" fmla="*/ 413354 w 601409"/>
              <a:gd name="connsiteY17" fmla="*/ 226448 h 557498"/>
              <a:gd name="connsiteX18" fmla="*/ 331567 w 601409"/>
              <a:gd name="connsiteY18" fmla="*/ 83108 h 557498"/>
              <a:gd name="connsiteX19" fmla="*/ 295683 w 601409"/>
              <a:gd name="connsiteY19" fmla="*/ 117497 h 557498"/>
              <a:gd name="connsiteX20" fmla="*/ 331567 w 601409"/>
              <a:gd name="connsiteY20" fmla="*/ 153320 h 557498"/>
              <a:gd name="connsiteX21" fmla="*/ 366015 w 601409"/>
              <a:gd name="connsiteY21" fmla="*/ 117497 h 557498"/>
              <a:gd name="connsiteX22" fmla="*/ 331567 w 601409"/>
              <a:gd name="connsiteY22" fmla="*/ 83108 h 557498"/>
              <a:gd name="connsiteX23" fmla="*/ 163630 w 601409"/>
              <a:gd name="connsiteY23" fmla="*/ 83108 h 557498"/>
              <a:gd name="connsiteX24" fmla="*/ 129182 w 601409"/>
              <a:gd name="connsiteY24" fmla="*/ 117497 h 557498"/>
              <a:gd name="connsiteX25" fmla="*/ 163630 w 601409"/>
              <a:gd name="connsiteY25" fmla="*/ 153320 h 557498"/>
              <a:gd name="connsiteX26" fmla="*/ 199514 w 601409"/>
              <a:gd name="connsiteY26" fmla="*/ 117497 h 557498"/>
              <a:gd name="connsiteX27" fmla="*/ 163630 w 601409"/>
              <a:gd name="connsiteY27" fmla="*/ 83108 h 557498"/>
              <a:gd name="connsiteX28" fmla="*/ 248316 w 601409"/>
              <a:gd name="connsiteY28" fmla="*/ 0 h 557498"/>
              <a:gd name="connsiteX29" fmla="*/ 495197 w 601409"/>
              <a:gd name="connsiteY29" fmla="*/ 210635 h 557498"/>
              <a:gd name="connsiteX30" fmla="*/ 495197 w 601409"/>
              <a:gd name="connsiteY30" fmla="*/ 220666 h 557498"/>
              <a:gd name="connsiteX31" fmla="*/ 413382 w 601409"/>
              <a:gd name="connsiteY31" fmla="*/ 204904 h 557498"/>
              <a:gd name="connsiteX32" fmla="*/ 205256 w 601409"/>
              <a:gd name="connsiteY32" fmla="*/ 385448 h 557498"/>
              <a:gd name="connsiteX33" fmla="*/ 208126 w 601409"/>
              <a:gd name="connsiteY33" fmla="*/ 416972 h 557498"/>
              <a:gd name="connsiteX34" fmla="*/ 129182 w 601409"/>
              <a:gd name="connsiteY34" fmla="*/ 394045 h 557498"/>
              <a:gd name="connsiteX35" fmla="*/ 31578 w 601409"/>
              <a:gd name="connsiteY35" fmla="*/ 437032 h 557498"/>
              <a:gd name="connsiteX36" fmla="*/ 43061 w 601409"/>
              <a:gd name="connsiteY36" fmla="*/ 328132 h 557498"/>
              <a:gd name="connsiteX37" fmla="*/ 0 w 601409"/>
              <a:gd name="connsiteY37" fmla="*/ 210635 h 557498"/>
              <a:gd name="connsiteX38" fmla="*/ 248316 w 601409"/>
              <a:gd name="connsiteY38" fmla="*/ 0 h 557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1409" h="557498">
                <a:moveTo>
                  <a:pt x="476517" y="289505"/>
                </a:moveTo>
                <a:cubicBezTo>
                  <a:pt x="462162" y="289505"/>
                  <a:pt x="449242" y="300970"/>
                  <a:pt x="449242" y="315301"/>
                </a:cubicBezTo>
                <a:cubicBezTo>
                  <a:pt x="449242" y="331066"/>
                  <a:pt x="462162" y="342531"/>
                  <a:pt x="476517" y="342531"/>
                </a:cubicBezTo>
                <a:cubicBezTo>
                  <a:pt x="490873" y="342531"/>
                  <a:pt x="503792" y="331066"/>
                  <a:pt x="503792" y="315301"/>
                </a:cubicBezTo>
                <a:cubicBezTo>
                  <a:pt x="503792" y="300970"/>
                  <a:pt x="490873" y="289505"/>
                  <a:pt x="476517" y="289505"/>
                </a:cubicBezTo>
                <a:close/>
                <a:moveTo>
                  <a:pt x="350190" y="289505"/>
                </a:moveTo>
                <a:cubicBezTo>
                  <a:pt x="335834" y="289505"/>
                  <a:pt x="322915" y="300970"/>
                  <a:pt x="322915" y="315301"/>
                </a:cubicBezTo>
                <a:cubicBezTo>
                  <a:pt x="322915" y="331066"/>
                  <a:pt x="335834" y="342531"/>
                  <a:pt x="350190" y="342531"/>
                </a:cubicBezTo>
                <a:cubicBezTo>
                  <a:pt x="364545" y="342531"/>
                  <a:pt x="377465" y="331066"/>
                  <a:pt x="377465" y="315301"/>
                </a:cubicBezTo>
                <a:cubicBezTo>
                  <a:pt x="377465" y="300970"/>
                  <a:pt x="364545" y="289505"/>
                  <a:pt x="350190" y="289505"/>
                </a:cubicBezTo>
                <a:close/>
                <a:moveTo>
                  <a:pt x="413354" y="226448"/>
                </a:moveTo>
                <a:cubicBezTo>
                  <a:pt x="516712" y="226448"/>
                  <a:pt x="601409" y="298104"/>
                  <a:pt x="601409" y="385524"/>
                </a:cubicBezTo>
                <a:cubicBezTo>
                  <a:pt x="601409" y="418486"/>
                  <a:pt x="588489" y="450014"/>
                  <a:pt x="568392" y="474377"/>
                </a:cubicBezTo>
                <a:lnTo>
                  <a:pt x="577005" y="557498"/>
                </a:lnTo>
                <a:lnTo>
                  <a:pt x="503792" y="524537"/>
                </a:lnTo>
                <a:cubicBezTo>
                  <a:pt x="476517" y="537435"/>
                  <a:pt x="446371" y="544600"/>
                  <a:pt x="413354" y="544600"/>
                </a:cubicBezTo>
                <a:cubicBezTo>
                  <a:pt x="309995" y="544600"/>
                  <a:pt x="225298" y="472944"/>
                  <a:pt x="225298" y="385524"/>
                </a:cubicBezTo>
                <a:cubicBezTo>
                  <a:pt x="225298" y="298104"/>
                  <a:pt x="309995" y="226448"/>
                  <a:pt x="413354" y="226448"/>
                </a:cubicBezTo>
                <a:close/>
                <a:moveTo>
                  <a:pt x="331567" y="83108"/>
                </a:moveTo>
                <a:cubicBezTo>
                  <a:pt x="311472" y="83108"/>
                  <a:pt x="295683" y="98870"/>
                  <a:pt x="295683" y="117497"/>
                </a:cubicBezTo>
                <a:cubicBezTo>
                  <a:pt x="295683" y="137558"/>
                  <a:pt x="311472" y="153320"/>
                  <a:pt x="331567" y="153320"/>
                </a:cubicBezTo>
                <a:cubicBezTo>
                  <a:pt x="350226" y="153320"/>
                  <a:pt x="366015" y="137558"/>
                  <a:pt x="366015" y="117497"/>
                </a:cubicBezTo>
                <a:cubicBezTo>
                  <a:pt x="366015" y="98870"/>
                  <a:pt x="350226" y="83108"/>
                  <a:pt x="331567" y="83108"/>
                </a:cubicBezTo>
                <a:close/>
                <a:moveTo>
                  <a:pt x="163630" y="83108"/>
                </a:moveTo>
                <a:cubicBezTo>
                  <a:pt x="144971" y="83108"/>
                  <a:pt x="129182" y="98870"/>
                  <a:pt x="129182" y="117497"/>
                </a:cubicBezTo>
                <a:cubicBezTo>
                  <a:pt x="129182" y="137558"/>
                  <a:pt x="144971" y="153320"/>
                  <a:pt x="163630" y="153320"/>
                </a:cubicBezTo>
                <a:cubicBezTo>
                  <a:pt x="183725" y="153320"/>
                  <a:pt x="199514" y="137558"/>
                  <a:pt x="199514" y="117497"/>
                </a:cubicBezTo>
                <a:cubicBezTo>
                  <a:pt x="199514" y="98870"/>
                  <a:pt x="183725" y="83108"/>
                  <a:pt x="163630" y="83108"/>
                </a:cubicBezTo>
                <a:close/>
                <a:moveTo>
                  <a:pt x="248316" y="0"/>
                </a:moveTo>
                <a:cubicBezTo>
                  <a:pt x="384675" y="0"/>
                  <a:pt x="495197" y="94571"/>
                  <a:pt x="495197" y="210635"/>
                </a:cubicBezTo>
                <a:cubicBezTo>
                  <a:pt x="495197" y="213501"/>
                  <a:pt x="495197" y="216367"/>
                  <a:pt x="495197" y="220666"/>
                </a:cubicBezTo>
                <a:cubicBezTo>
                  <a:pt x="469361" y="210635"/>
                  <a:pt x="442089" y="204904"/>
                  <a:pt x="413382" y="204904"/>
                </a:cubicBezTo>
                <a:cubicBezTo>
                  <a:pt x="298554" y="204904"/>
                  <a:pt x="205256" y="286579"/>
                  <a:pt x="205256" y="385448"/>
                </a:cubicBezTo>
                <a:cubicBezTo>
                  <a:pt x="205256" y="396911"/>
                  <a:pt x="206691" y="406942"/>
                  <a:pt x="208126" y="416972"/>
                </a:cubicBezTo>
                <a:cubicBezTo>
                  <a:pt x="179419" y="412673"/>
                  <a:pt x="153583" y="405509"/>
                  <a:pt x="129182" y="394045"/>
                </a:cubicBezTo>
                <a:lnTo>
                  <a:pt x="31578" y="437032"/>
                </a:lnTo>
                <a:lnTo>
                  <a:pt x="43061" y="328132"/>
                </a:lnTo>
                <a:cubicBezTo>
                  <a:pt x="15789" y="293743"/>
                  <a:pt x="0" y="253622"/>
                  <a:pt x="0" y="210635"/>
                </a:cubicBezTo>
                <a:cubicBezTo>
                  <a:pt x="0" y="94571"/>
                  <a:pt x="110522" y="0"/>
                  <a:pt x="248316" y="0"/>
                </a:cubicBez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8" name="îsḻïḑê">
            <a:extLst>
              <a:ext uri="{FF2B5EF4-FFF2-40B4-BE49-F238E27FC236}">
                <a16:creationId xmlns:a16="http://schemas.microsoft.com/office/drawing/2014/main" xmlns="" id="{91E33461-5B1B-4C77-877A-E92EE45038F6}"/>
              </a:ext>
            </a:extLst>
          </p:cNvPr>
          <p:cNvSpPr/>
          <p:nvPr/>
        </p:nvSpPr>
        <p:spPr bwMode="auto">
          <a:xfrm>
            <a:off x="3689812" y="4098908"/>
            <a:ext cx="160999" cy="304842"/>
          </a:xfrm>
          <a:custGeom>
            <a:avLst/>
            <a:gdLst>
              <a:gd name="T0" fmla="*/ 4153 w 4161"/>
              <a:gd name="T1" fmla="*/ 783 h 7891"/>
              <a:gd name="T2" fmla="*/ 3974 w 4161"/>
              <a:gd name="T3" fmla="*/ 612 h 7891"/>
              <a:gd name="T4" fmla="*/ 3884 w 4161"/>
              <a:gd name="T5" fmla="*/ 555 h 7891"/>
              <a:gd name="T6" fmla="*/ 1060 w 4161"/>
              <a:gd name="T7" fmla="*/ 2619 h 7891"/>
              <a:gd name="T8" fmla="*/ 408 w 4161"/>
              <a:gd name="T9" fmla="*/ 2725 h 7891"/>
              <a:gd name="T10" fmla="*/ 171 w 4161"/>
              <a:gd name="T11" fmla="*/ 2840 h 7891"/>
              <a:gd name="T12" fmla="*/ 0 w 4161"/>
              <a:gd name="T13" fmla="*/ 4096 h 7891"/>
              <a:gd name="T14" fmla="*/ 65 w 4161"/>
              <a:gd name="T15" fmla="*/ 4211 h 7891"/>
              <a:gd name="T16" fmla="*/ 106 w 4161"/>
              <a:gd name="T17" fmla="*/ 4341 h 7891"/>
              <a:gd name="T18" fmla="*/ 914 w 4161"/>
              <a:gd name="T19" fmla="*/ 4521 h 7891"/>
              <a:gd name="T20" fmla="*/ 1060 w 4161"/>
              <a:gd name="T21" fmla="*/ 7532 h 7891"/>
              <a:gd name="T22" fmla="*/ 1183 w 4161"/>
              <a:gd name="T23" fmla="*/ 7679 h 7891"/>
              <a:gd name="T24" fmla="*/ 1215 w 4161"/>
              <a:gd name="T25" fmla="*/ 7752 h 7891"/>
              <a:gd name="T26" fmla="*/ 1819 w 4161"/>
              <a:gd name="T27" fmla="*/ 7874 h 7891"/>
              <a:gd name="T28" fmla="*/ 2505 w 4161"/>
              <a:gd name="T29" fmla="*/ 7752 h 7891"/>
              <a:gd name="T30" fmla="*/ 2586 w 4161"/>
              <a:gd name="T31" fmla="*/ 7556 h 7891"/>
              <a:gd name="T32" fmla="*/ 2692 w 4161"/>
              <a:gd name="T33" fmla="*/ 5018 h 7891"/>
              <a:gd name="T34" fmla="*/ 2668 w 4161"/>
              <a:gd name="T35" fmla="*/ 4464 h 7891"/>
              <a:gd name="T36" fmla="*/ 3761 w 4161"/>
              <a:gd name="T37" fmla="*/ 4455 h 7891"/>
              <a:gd name="T38" fmla="*/ 3908 w 4161"/>
              <a:gd name="T39" fmla="*/ 4170 h 7891"/>
              <a:gd name="T40" fmla="*/ 3941 w 4161"/>
              <a:gd name="T41" fmla="*/ 3517 h 7891"/>
              <a:gd name="T42" fmla="*/ 3925 w 4161"/>
              <a:gd name="T43" fmla="*/ 2946 h 7891"/>
              <a:gd name="T44" fmla="*/ 3933 w 4161"/>
              <a:gd name="T45" fmla="*/ 2799 h 7891"/>
              <a:gd name="T46" fmla="*/ 2856 w 4161"/>
              <a:gd name="T47" fmla="*/ 2570 h 7891"/>
              <a:gd name="T48" fmla="*/ 3851 w 4161"/>
              <a:gd name="T49" fmla="*/ 2007 h 7891"/>
              <a:gd name="T50" fmla="*/ 4071 w 4161"/>
              <a:gd name="T51" fmla="*/ 1787 h 7891"/>
              <a:gd name="T52" fmla="*/ 4153 w 4161"/>
              <a:gd name="T53" fmla="*/ 783 h 7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61" h="7891">
                <a:moveTo>
                  <a:pt x="4153" y="783"/>
                </a:moveTo>
                <a:cubicBezTo>
                  <a:pt x="4161" y="677"/>
                  <a:pt x="4071" y="612"/>
                  <a:pt x="3974" y="612"/>
                </a:cubicBezTo>
                <a:cubicBezTo>
                  <a:pt x="3949" y="588"/>
                  <a:pt x="3925" y="571"/>
                  <a:pt x="3884" y="555"/>
                </a:cubicBezTo>
                <a:cubicBezTo>
                  <a:pt x="2089" y="0"/>
                  <a:pt x="1338" y="1102"/>
                  <a:pt x="1060" y="2619"/>
                </a:cubicBezTo>
                <a:cubicBezTo>
                  <a:pt x="824" y="2627"/>
                  <a:pt x="587" y="2652"/>
                  <a:pt x="408" y="2725"/>
                </a:cubicBezTo>
                <a:cubicBezTo>
                  <a:pt x="318" y="2701"/>
                  <a:pt x="195" y="2734"/>
                  <a:pt x="171" y="2840"/>
                </a:cubicBezTo>
                <a:cubicBezTo>
                  <a:pt x="73" y="3231"/>
                  <a:pt x="8" y="3696"/>
                  <a:pt x="0" y="4096"/>
                </a:cubicBezTo>
                <a:cubicBezTo>
                  <a:pt x="0" y="4145"/>
                  <a:pt x="24" y="4186"/>
                  <a:pt x="65" y="4211"/>
                </a:cubicBezTo>
                <a:cubicBezTo>
                  <a:pt x="32" y="4251"/>
                  <a:pt x="49" y="4317"/>
                  <a:pt x="106" y="4341"/>
                </a:cubicBezTo>
                <a:cubicBezTo>
                  <a:pt x="367" y="4447"/>
                  <a:pt x="636" y="4496"/>
                  <a:pt x="914" y="4521"/>
                </a:cubicBezTo>
                <a:cubicBezTo>
                  <a:pt x="914" y="5696"/>
                  <a:pt x="1028" y="6846"/>
                  <a:pt x="1060" y="7532"/>
                </a:cubicBezTo>
                <a:cubicBezTo>
                  <a:pt x="1069" y="7613"/>
                  <a:pt x="1118" y="7662"/>
                  <a:pt x="1183" y="7679"/>
                </a:cubicBezTo>
                <a:cubicBezTo>
                  <a:pt x="1183" y="7703"/>
                  <a:pt x="1199" y="7728"/>
                  <a:pt x="1215" y="7752"/>
                </a:cubicBezTo>
                <a:cubicBezTo>
                  <a:pt x="1371" y="7891"/>
                  <a:pt x="1623" y="7883"/>
                  <a:pt x="1819" y="7874"/>
                </a:cubicBezTo>
                <a:cubicBezTo>
                  <a:pt x="2048" y="7866"/>
                  <a:pt x="2293" y="7842"/>
                  <a:pt x="2505" y="7752"/>
                </a:cubicBezTo>
                <a:cubicBezTo>
                  <a:pt x="2595" y="7711"/>
                  <a:pt x="2611" y="7630"/>
                  <a:pt x="2586" y="7556"/>
                </a:cubicBezTo>
                <a:cubicBezTo>
                  <a:pt x="2978" y="7132"/>
                  <a:pt x="2701" y="5361"/>
                  <a:pt x="2692" y="5018"/>
                </a:cubicBezTo>
                <a:cubicBezTo>
                  <a:pt x="2684" y="4872"/>
                  <a:pt x="2676" y="4684"/>
                  <a:pt x="2668" y="4464"/>
                </a:cubicBezTo>
                <a:cubicBezTo>
                  <a:pt x="3043" y="4431"/>
                  <a:pt x="3411" y="4415"/>
                  <a:pt x="3761" y="4455"/>
                </a:cubicBezTo>
                <a:cubicBezTo>
                  <a:pt x="3916" y="4472"/>
                  <a:pt x="3974" y="4284"/>
                  <a:pt x="3908" y="4170"/>
                </a:cubicBezTo>
                <a:cubicBezTo>
                  <a:pt x="3941" y="3958"/>
                  <a:pt x="3933" y="3729"/>
                  <a:pt x="3941" y="3517"/>
                </a:cubicBezTo>
                <a:cubicBezTo>
                  <a:pt x="3949" y="3354"/>
                  <a:pt x="3990" y="3109"/>
                  <a:pt x="3925" y="2946"/>
                </a:cubicBezTo>
                <a:cubicBezTo>
                  <a:pt x="3949" y="2905"/>
                  <a:pt x="3957" y="2840"/>
                  <a:pt x="3933" y="2799"/>
                </a:cubicBezTo>
                <a:cubicBezTo>
                  <a:pt x="3761" y="2570"/>
                  <a:pt x="3304" y="2546"/>
                  <a:pt x="2856" y="2570"/>
                </a:cubicBezTo>
                <a:cubicBezTo>
                  <a:pt x="3019" y="2154"/>
                  <a:pt x="3321" y="1893"/>
                  <a:pt x="3851" y="2007"/>
                </a:cubicBezTo>
                <a:cubicBezTo>
                  <a:pt x="4014" y="2040"/>
                  <a:pt x="4104" y="1901"/>
                  <a:pt x="4071" y="1787"/>
                </a:cubicBezTo>
                <a:cubicBezTo>
                  <a:pt x="4112" y="1452"/>
                  <a:pt x="4129" y="1110"/>
                  <a:pt x="4153" y="783"/>
                </a:cubicBez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 wrap="square" lIns="91440" tIns="45720" rIns="91440" bIns="45720">
            <a:normAutofit fontScale="92500" lnSpcReduction="20000"/>
          </a:bodyPr>
          <a:lstStyle/>
          <a:p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5" name="îṡľiḑê">
            <a:extLst>
              <a:ext uri="{FF2B5EF4-FFF2-40B4-BE49-F238E27FC236}">
                <a16:creationId xmlns:a16="http://schemas.microsoft.com/office/drawing/2014/main" xmlns="" id="{631ECEFD-A541-4C15-A840-D30889C9582D}"/>
              </a:ext>
            </a:extLst>
          </p:cNvPr>
          <p:cNvSpPr/>
          <p:nvPr/>
        </p:nvSpPr>
        <p:spPr bwMode="auto">
          <a:xfrm>
            <a:off x="5840391" y="4099024"/>
            <a:ext cx="304842" cy="304375"/>
          </a:xfrm>
          <a:custGeom>
            <a:avLst/>
            <a:gdLst>
              <a:gd name="connsiteX0" fmla="*/ 362347 w 606279"/>
              <a:gd name="connsiteY0" fmla="*/ 200150 h 605351"/>
              <a:gd name="connsiteX1" fmla="*/ 339887 w 606279"/>
              <a:gd name="connsiteY1" fmla="*/ 210426 h 605351"/>
              <a:gd name="connsiteX2" fmla="*/ 343236 w 606279"/>
              <a:gd name="connsiteY2" fmla="*/ 202597 h 605351"/>
              <a:gd name="connsiteX3" fmla="*/ 333272 w 606279"/>
              <a:gd name="connsiteY3" fmla="*/ 210589 h 605351"/>
              <a:gd name="connsiteX4" fmla="*/ 318898 w 606279"/>
              <a:gd name="connsiteY4" fmla="*/ 228123 h 605351"/>
              <a:gd name="connsiteX5" fmla="*/ 318653 w 606279"/>
              <a:gd name="connsiteY5" fmla="*/ 228613 h 605351"/>
              <a:gd name="connsiteX6" fmla="*/ 298643 w 606279"/>
              <a:gd name="connsiteY6" fmla="*/ 272815 h 605351"/>
              <a:gd name="connsiteX7" fmla="*/ 297173 w 606279"/>
              <a:gd name="connsiteY7" fmla="*/ 273875 h 605351"/>
              <a:gd name="connsiteX8" fmla="*/ 296928 w 606279"/>
              <a:gd name="connsiteY8" fmla="*/ 274202 h 605351"/>
              <a:gd name="connsiteX9" fmla="*/ 276265 w 606279"/>
              <a:gd name="connsiteY9" fmla="*/ 257075 h 605351"/>
              <a:gd name="connsiteX10" fmla="*/ 242207 w 606279"/>
              <a:gd name="connsiteY10" fmla="*/ 239949 h 605351"/>
              <a:gd name="connsiteX11" fmla="*/ 198921 w 606279"/>
              <a:gd name="connsiteY11" fmla="*/ 222659 h 605351"/>
              <a:gd name="connsiteX12" fmla="*/ 222769 w 606279"/>
              <a:gd name="connsiteY12" fmla="*/ 259603 h 605351"/>
              <a:gd name="connsiteX13" fmla="*/ 222769 w 606279"/>
              <a:gd name="connsiteY13" fmla="*/ 259848 h 605351"/>
              <a:gd name="connsiteX14" fmla="*/ 206516 w 606279"/>
              <a:gd name="connsiteY14" fmla="*/ 262131 h 605351"/>
              <a:gd name="connsiteX15" fmla="*/ 238614 w 606279"/>
              <a:gd name="connsiteY15" fmla="*/ 291980 h 605351"/>
              <a:gd name="connsiteX16" fmla="*/ 238532 w 606279"/>
              <a:gd name="connsiteY16" fmla="*/ 292225 h 605351"/>
              <a:gd name="connsiteX17" fmla="*/ 218767 w 606279"/>
              <a:gd name="connsiteY17" fmla="*/ 299973 h 605351"/>
              <a:gd name="connsiteX18" fmla="*/ 254540 w 606279"/>
              <a:gd name="connsiteY18" fmla="*/ 317915 h 605351"/>
              <a:gd name="connsiteX19" fmla="*/ 246699 w 606279"/>
              <a:gd name="connsiteY19" fmla="*/ 323460 h 605351"/>
              <a:gd name="connsiteX20" fmla="*/ 243596 w 606279"/>
              <a:gd name="connsiteY20" fmla="*/ 334470 h 605351"/>
              <a:gd name="connsiteX21" fmla="*/ 263605 w 606279"/>
              <a:gd name="connsiteY21" fmla="*/ 343278 h 605351"/>
              <a:gd name="connsiteX22" fmla="*/ 264177 w 606279"/>
              <a:gd name="connsiteY22" fmla="*/ 343931 h 605351"/>
              <a:gd name="connsiteX23" fmla="*/ 263932 w 606279"/>
              <a:gd name="connsiteY23" fmla="*/ 344175 h 605351"/>
              <a:gd name="connsiteX24" fmla="*/ 203004 w 606279"/>
              <a:gd name="connsiteY24" fmla="*/ 366603 h 605351"/>
              <a:gd name="connsiteX25" fmla="*/ 202596 w 606279"/>
              <a:gd name="connsiteY25" fmla="*/ 366766 h 605351"/>
              <a:gd name="connsiteX26" fmla="*/ 155798 w 606279"/>
              <a:gd name="connsiteY26" fmla="*/ 346866 h 605351"/>
              <a:gd name="connsiteX27" fmla="*/ 222851 w 606279"/>
              <a:gd name="connsiteY27" fmla="*/ 397104 h 605351"/>
              <a:gd name="connsiteX28" fmla="*/ 318081 w 606279"/>
              <a:gd name="connsiteY28" fmla="*/ 399306 h 605351"/>
              <a:gd name="connsiteX29" fmla="*/ 318653 w 606279"/>
              <a:gd name="connsiteY29" fmla="*/ 399306 h 605351"/>
              <a:gd name="connsiteX30" fmla="*/ 397058 w 606279"/>
              <a:gd name="connsiteY30" fmla="*/ 347274 h 605351"/>
              <a:gd name="connsiteX31" fmla="*/ 415679 w 606279"/>
              <a:gd name="connsiteY31" fmla="*/ 307802 h 605351"/>
              <a:gd name="connsiteX32" fmla="*/ 450554 w 606279"/>
              <a:gd name="connsiteY32" fmla="*/ 294672 h 605351"/>
              <a:gd name="connsiteX33" fmla="*/ 450308 w 606279"/>
              <a:gd name="connsiteY33" fmla="*/ 294345 h 605351"/>
              <a:gd name="connsiteX34" fmla="*/ 419028 w 606279"/>
              <a:gd name="connsiteY34" fmla="*/ 292633 h 605351"/>
              <a:gd name="connsiteX35" fmla="*/ 419028 w 606279"/>
              <a:gd name="connsiteY35" fmla="*/ 291002 h 605351"/>
              <a:gd name="connsiteX36" fmla="*/ 419110 w 606279"/>
              <a:gd name="connsiteY36" fmla="*/ 291002 h 605351"/>
              <a:gd name="connsiteX37" fmla="*/ 449328 w 606279"/>
              <a:gd name="connsiteY37" fmla="*/ 275262 h 605351"/>
              <a:gd name="connsiteX38" fmla="*/ 414209 w 606279"/>
              <a:gd name="connsiteY38" fmla="*/ 275670 h 605351"/>
              <a:gd name="connsiteX39" fmla="*/ 391504 w 606279"/>
              <a:gd name="connsiteY39" fmla="*/ 233995 h 605351"/>
              <a:gd name="connsiteX40" fmla="*/ 391014 w 606279"/>
              <a:gd name="connsiteY40" fmla="*/ 233506 h 605351"/>
              <a:gd name="connsiteX41" fmla="*/ 352138 w 606279"/>
              <a:gd name="connsiteY41" fmla="*/ 219560 h 605351"/>
              <a:gd name="connsiteX42" fmla="*/ 351648 w 606279"/>
              <a:gd name="connsiteY42" fmla="*/ 218581 h 605351"/>
              <a:gd name="connsiteX43" fmla="*/ 351975 w 606279"/>
              <a:gd name="connsiteY43" fmla="*/ 218500 h 605351"/>
              <a:gd name="connsiteX44" fmla="*/ 375823 w 606279"/>
              <a:gd name="connsiteY44" fmla="*/ 209203 h 605351"/>
              <a:gd name="connsiteX45" fmla="*/ 372720 w 606279"/>
              <a:gd name="connsiteY45" fmla="*/ 204717 h 605351"/>
              <a:gd name="connsiteX46" fmla="*/ 354017 w 606279"/>
              <a:gd name="connsiteY46" fmla="*/ 209040 h 605351"/>
              <a:gd name="connsiteX47" fmla="*/ 362347 w 606279"/>
              <a:gd name="connsiteY47" fmla="*/ 200150 h 605351"/>
              <a:gd name="connsiteX48" fmla="*/ 303135 w 606279"/>
              <a:gd name="connsiteY48" fmla="*/ 107586 h 605351"/>
              <a:gd name="connsiteX49" fmla="*/ 498495 w 606279"/>
              <a:gd name="connsiteY49" fmla="*/ 302664 h 605351"/>
              <a:gd name="connsiteX50" fmla="*/ 303135 w 606279"/>
              <a:gd name="connsiteY50" fmla="*/ 497742 h 605351"/>
              <a:gd name="connsiteX51" fmla="*/ 107774 w 606279"/>
              <a:gd name="connsiteY51" fmla="*/ 302664 h 605351"/>
              <a:gd name="connsiteX52" fmla="*/ 303135 w 606279"/>
              <a:gd name="connsiteY52" fmla="*/ 107586 h 605351"/>
              <a:gd name="connsiteX53" fmla="*/ 303134 w 606279"/>
              <a:gd name="connsiteY53" fmla="*/ 87261 h 605351"/>
              <a:gd name="connsiteX54" fmla="*/ 87403 w 606279"/>
              <a:gd name="connsiteY54" fmla="*/ 302665 h 605351"/>
              <a:gd name="connsiteX55" fmla="*/ 303134 w 606279"/>
              <a:gd name="connsiteY55" fmla="*/ 518068 h 605351"/>
              <a:gd name="connsiteX56" fmla="*/ 518865 w 606279"/>
              <a:gd name="connsiteY56" fmla="*/ 302665 h 605351"/>
              <a:gd name="connsiteX57" fmla="*/ 303134 w 606279"/>
              <a:gd name="connsiteY57" fmla="*/ 87261 h 605351"/>
              <a:gd name="connsiteX58" fmla="*/ 304114 w 606279"/>
              <a:gd name="connsiteY58" fmla="*/ 276 h 605351"/>
              <a:gd name="connsiteX59" fmla="*/ 331969 w 606279"/>
              <a:gd name="connsiteY59" fmla="*/ 10512 h 605351"/>
              <a:gd name="connsiteX60" fmla="*/ 399441 w 606279"/>
              <a:gd name="connsiteY60" fmla="*/ 57165 h 605351"/>
              <a:gd name="connsiteX61" fmla="*/ 480718 w 606279"/>
              <a:gd name="connsiteY61" fmla="*/ 68665 h 605351"/>
              <a:gd name="connsiteX62" fmla="*/ 530464 w 606279"/>
              <a:gd name="connsiteY62" fmla="*/ 116460 h 605351"/>
              <a:gd name="connsiteX63" fmla="*/ 545167 w 606279"/>
              <a:gd name="connsiteY63" fmla="*/ 197124 h 605351"/>
              <a:gd name="connsiteX64" fmla="*/ 594423 w 606279"/>
              <a:gd name="connsiteY64" fmla="*/ 262618 h 605351"/>
              <a:gd name="connsiteX65" fmla="*/ 595812 w 606279"/>
              <a:gd name="connsiteY65" fmla="*/ 331537 h 605351"/>
              <a:gd name="connsiteX66" fmla="*/ 549088 w 606279"/>
              <a:gd name="connsiteY66" fmla="*/ 398907 h 605351"/>
              <a:gd name="connsiteX67" fmla="*/ 537570 w 606279"/>
              <a:gd name="connsiteY67" fmla="*/ 479979 h 605351"/>
              <a:gd name="connsiteX68" fmla="*/ 502773 w 606279"/>
              <a:gd name="connsiteY68" fmla="*/ 525735 h 605351"/>
              <a:gd name="connsiteX69" fmla="*/ 489703 w 606279"/>
              <a:gd name="connsiteY69" fmla="*/ 529731 h 605351"/>
              <a:gd name="connsiteX70" fmla="*/ 408916 w 606279"/>
              <a:gd name="connsiteY70" fmla="*/ 544331 h 605351"/>
              <a:gd name="connsiteX71" fmla="*/ 343323 w 606279"/>
              <a:gd name="connsiteY71" fmla="*/ 593594 h 605351"/>
              <a:gd name="connsiteX72" fmla="*/ 331561 w 606279"/>
              <a:gd name="connsiteY72" fmla="*/ 600445 h 605351"/>
              <a:gd name="connsiteX73" fmla="*/ 274299 w 606279"/>
              <a:gd name="connsiteY73" fmla="*/ 594899 h 605351"/>
              <a:gd name="connsiteX74" fmla="*/ 206828 w 606279"/>
              <a:gd name="connsiteY74" fmla="*/ 548246 h 605351"/>
              <a:gd name="connsiteX75" fmla="*/ 125633 w 606279"/>
              <a:gd name="connsiteY75" fmla="*/ 536745 h 605351"/>
              <a:gd name="connsiteX76" fmla="*/ 75804 w 606279"/>
              <a:gd name="connsiteY76" fmla="*/ 488951 h 605351"/>
              <a:gd name="connsiteX77" fmla="*/ 61182 w 606279"/>
              <a:gd name="connsiteY77" fmla="*/ 408368 h 605351"/>
              <a:gd name="connsiteX78" fmla="*/ 11845 w 606279"/>
              <a:gd name="connsiteY78" fmla="*/ 342874 h 605351"/>
              <a:gd name="connsiteX79" fmla="*/ 10538 w 606279"/>
              <a:gd name="connsiteY79" fmla="*/ 273955 h 605351"/>
              <a:gd name="connsiteX80" fmla="*/ 57262 w 606279"/>
              <a:gd name="connsiteY80" fmla="*/ 206585 h 605351"/>
              <a:gd name="connsiteX81" fmla="*/ 68779 w 606279"/>
              <a:gd name="connsiteY81" fmla="*/ 125432 h 605351"/>
              <a:gd name="connsiteX82" fmla="*/ 103495 w 606279"/>
              <a:gd name="connsiteY82" fmla="*/ 79757 h 605351"/>
              <a:gd name="connsiteX83" fmla="*/ 116647 w 606279"/>
              <a:gd name="connsiteY83" fmla="*/ 75761 h 605351"/>
              <a:gd name="connsiteX84" fmla="*/ 197352 w 606279"/>
              <a:gd name="connsiteY84" fmla="*/ 61080 h 605351"/>
              <a:gd name="connsiteX85" fmla="*/ 262945 w 606279"/>
              <a:gd name="connsiteY85" fmla="*/ 11898 h 605351"/>
              <a:gd name="connsiteX86" fmla="*/ 274790 w 606279"/>
              <a:gd name="connsiteY86" fmla="*/ 4966 h 605351"/>
              <a:gd name="connsiteX87" fmla="*/ 304114 w 606279"/>
              <a:gd name="connsiteY87" fmla="*/ 276 h 6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06279" h="605351">
                <a:moveTo>
                  <a:pt x="362347" y="200150"/>
                </a:moveTo>
                <a:cubicBezTo>
                  <a:pt x="355323" y="200313"/>
                  <a:pt x="347810" y="203739"/>
                  <a:pt x="339887" y="210426"/>
                </a:cubicBezTo>
                <a:cubicBezTo>
                  <a:pt x="342828" y="205614"/>
                  <a:pt x="343971" y="203086"/>
                  <a:pt x="343236" y="202597"/>
                </a:cubicBezTo>
                <a:cubicBezTo>
                  <a:pt x="339479" y="205125"/>
                  <a:pt x="336130" y="207735"/>
                  <a:pt x="333272" y="210589"/>
                </a:cubicBezTo>
                <a:cubicBezTo>
                  <a:pt x="327310" y="216950"/>
                  <a:pt x="322491" y="222822"/>
                  <a:pt x="318898" y="228123"/>
                </a:cubicBezTo>
                <a:lnTo>
                  <a:pt x="318653" y="228613"/>
                </a:lnTo>
                <a:cubicBezTo>
                  <a:pt x="309179" y="243129"/>
                  <a:pt x="302563" y="257809"/>
                  <a:pt x="298643" y="272815"/>
                </a:cubicBezTo>
                <a:lnTo>
                  <a:pt x="297173" y="273875"/>
                </a:lnTo>
                <a:lnTo>
                  <a:pt x="296928" y="274202"/>
                </a:lnTo>
                <a:cubicBezTo>
                  <a:pt x="291211" y="267351"/>
                  <a:pt x="284432" y="261724"/>
                  <a:pt x="276265" y="257075"/>
                </a:cubicBezTo>
                <a:cubicBezTo>
                  <a:pt x="266545" y="251122"/>
                  <a:pt x="255275" y="245413"/>
                  <a:pt x="242207" y="239949"/>
                </a:cubicBezTo>
                <a:cubicBezTo>
                  <a:pt x="227996" y="232935"/>
                  <a:pt x="213540" y="227226"/>
                  <a:pt x="198921" y="222659"/>
                </a:cubicBezTo>
                <a:cubicBezTo>
                  <a:pt x="198839" y="238236"/>
                  <a:pt x="206843" y="250551"/>
                  <a:pt x="222769" y="259603"/>
                </a:cubicBezTo>
                <a:lnTo>
                  <a:pt x="222769" y="259848"/>
                </a:lnTo>
                <a:cubicBezTo>
                  <a:pt x="217134" y="259766"/>
                  <a:pt x="211743" y="260582"/>
                  <a:pt x="206516" y="262131"/>
                </a:cubicBezTo>
                <a:cubicBezTo>
                  <a:pt x="207496" y="276567"/>
                  <a:pt x="218277" y="286435"/>
                  <a:pt x="238614" y="291980"/>
                </a:cubicBezTo>
                <a:lnTo>
                  <a:pt x="238532" y="292225"/>
                </a:lnTo>
                <a:cubicBezTo>
                  <a:pt x="230528" y="291817"/>
                  <a:pt x="223912" y="294427"/>
                  <a:pt x="218767" y="299973"/>
                </a:cubicBezTo>
                <a:cubicBezTo>
                  <a:pt x="225546" y="312451"/>
                  <a:pt x="237388" y="318404"/>
                  <a:pt x="254540" y="317915"/>
                </a:cubicBezTo>
                <a:cubicBezTo>
                  <a:pt x="251109" y="319627"/>
                  <a:pt x="248496" y="321421"/>
                  <a:pt x="246699" y="323460"/>
                </a:cubicBezTo>
                <a:cubicBezTo>
                  <a:pt x="243596" y="326559"/>
                  <a:pt x="242615" y="330229"/>
                  <a:pt x="243596" y="334470"/>
                </a:cubicBezTo>
                <a:cubicBezTo>
                  <a:pt x="247271" y="340750"/>
                  <a:pt x="253886" y="343686"/>
                  <a:pt x="263605" y="343278"/>
                </a:cubicBezTo>
                <a:lnTo>
                  <a:pt x="264177" y="343931"/>
                </a:lnTo>
                <a:cubicBezTo>
                  <a:pt x="264095" y="344012"/>
                  <a:pt x="264014" y="344094"/>
                  <a:pt x="263932" y="344175"/>
                </a:cubicBezTo>
                <a:cubicBezTo>
                  <a:pt x="247107" y="360731"/>
                  <a:pt x="226771" y="368152"/>
                  <a:pt x="203004" y="366603"/>
                </a:cubicBezTo>
                <a:lnTo>
                  <a:pt x="202596" y="366766"/>
                </a:lnTo>
                <a:cubicBezTo>
                  <a:pt x="188140" y="366684"/>
                  <a:pt x="172622" y="360078"/>
                  <a:pt x="155798" y="346866"/>
                </a:cubicBezTo>
                <a:cubicBezTo>
                  <a:pt x="172704" y="369946"/>
                  <a:pt x="195082" y="386665"/>
                  <a:pt x="222851" y="397104"/>
                </a:cubicBezTo>
                <a:cubicBezTo>
                  <a:pt x="254621" y="407135"/>
                  <a:pt x="286392" y="407869"/>
                  <a:pt x="318081" y="399306"/>
                </a:cubicBezTo>
                <a:lnTo>
                  <a:pt x="318653" y="399306"/>
                </a:lnTo>
                <a:cubicBezTo>
                  <a:pt x="349443" y="390906"/>
                  <a:pt x="375578" y="373535"/>
                  <a:pt x="397058" y="347274"/>
                </a:cubicBezTo>
                <a:cubicBezTo>
                  <a:pt x="406940" y="333492"/>
                  <a:pt x="413229" y="320443"/>
                  <a:pt x="415679" y="307802"/>
                </a:cubicBezTo>
                <a:cubicBezTo>
                  <a:pt x="431769" y="308373"/>
                  <a:pt x="443366" y="303969"/>
                  <a:pt x="450554" y="294672"/>
                </a:cubicBezTo>
                <a:lnTo>
                  <a:pt x="450308" y="294345"/>
                </a:lnTo>
                <a:cubicBezTo>
                  <a:pt x="445000" y="296221"/>
                  <a:pt x="434546" y="295650"/>
                  <a:pt x="419028" y="292633"/>
                </a:cubicBezTo>
                <a:lnTo>
                  <a:pt x="419028" y="291002"/>
                </a:lnTo>
                <a:cubicBezTo>
                  <a:pt x="419028" y="290920"/>
                  <a:pt x="419028" y="290920"/>
                  <a:pt x="419110" y="291002"/>
                </a:cubicBezTo>
                <a:cubicBezTo>
                  <a:pt x="436097" y="289126"/>
                  <a:pt x="446143" y="283907"/>
                  <a:pt x="449328" y="275262"/>
                </a:cubicBezTo>
                <a:cubicBezTo>
                  <a:pt x="437486" y="279666"/>
                  <a:pt x="425807" y="279747"/>
                  <a:pt x="414209" y="275670"/>
                </a:cubicBezTo>
                <a:cubicBezTo>
                  <a:pt x="412086" y="260419"/>
                  <a:pt x="404572" y="246555"/>
                  <a:pt x="391504" y="233995"/>
                </a:cubicBezTo>
                <a:cubicBezTo>
                  <a:pt x="391341" y="233914"/>
                  <a:pt x="391178" y="233669"/>
                  <a:pt x="391014" y="233506"/>
                </a:cubicBezTo>
                <a:cubicBezTo>
                  <a:pt x="379989" y="223719"/>
                  <a:pt x="367003" y="218989"/>
                  <a:pt x="352138" y="219560"/>
                </a:cubicBezTo>
                <a:lnTo>
                  <a:pt x="351648" y="218581"/>
                </a:lnTo>
                <a:cubicBezTo>
                  <a:pt x="351730" y="218500"/>
                  <a:pt x="351812" y="218500"/>
                  <a:pt x="351975" y="218500"/>
                </a:cubicBezTo>
                <a:cubicBezTo>
                  <a:pt x="365451" y="215564"/>
                  <a:pt x="373455" y="212465"/>
                  <a:pt x="375823" y="209203"/>
                </a:cubicBezTo>
                <a:cubicBezTo>
                  <a:pt x="376640" y="206511"/>
                  <a:pt x="375660" y="205043"/>
                  <a:pt x="372720" y="204717"/>
                </a:cubicBezTo>
                <a:cubicBezTo>
                  <a:pt x="365859" y="205533"/>
                  <a:pt x="359652" y="206919"/>
                  <a:pt x="354017" y="209040"/>
                </a:cubicBezTo>
                <a:cubicBezTo>
                  <a:pt x="361122" y="204717"/>
                  <a:pt x="363899" y="201700"/>
                  <a:pt x="362347" y="200150"/>
                </a:cubicBezTo>
                <a:close/>
                <a:moveTo>
                  <a:pt x="303135" y="107586"/>
                </a:moveTo>
                <a:cubicBezTo>
                  <a:pt x="410861" y="107586"/>
                  <a:pt x="498495" y="195094"/>
                  <a:pt x="498495" y="302664"/>
                </a:cubicBezTo>
                <a:cubicBezTo>
                  <a:pt x="498495" y="410234"/>
                  <a:pt x="410861" y="497742"/>
                  <a:pt x="303135" y="497742"/>
                </a:cubicBezTo>
                <a:cubicBezTo>
                  <a:pt x="195409" y="497742"/>
                  <a:pt x="107774" y="410234"/>
                  <a:pt x="107774" y="302664"/>
                </a:cubicBezTo>
                <a:cubicBezTo>
                  <a:pt x="107774" y="195094"/>
                  <a:pt x="195409" y="107586"/>
                  <a:pt x="303135" y="107586"/>
                </a:cubicBezTo>
                <a:close/>
                <a:moveTo>
                  <a:pt x="303134" y="87261"/>
                </a:moveTo>
                <a:cubicBezTo>
                  <a:pt x="184201" y="87261"/>
                  <a:pt x="87403" y="183911"/>
                  <a:pt x="87403" y="302665"/>
                </a:cubicBezTo>
                <a:cubicBezTo>
                  <a:pt x="87403" y="421418"/>
                  <a:pt x="184201" y="518068"/>
                  <a:pt x="303134" y="518068"/>
                </a:cubicBezTo>
                <a:cubicBezTo>
                  <a:pt x="422068" y="518068"/>
                  <a:pt x="518865" y="421418"/>
                  <a:pt x="518865" y="302665"/>
                </a:cubicBezTo>
                <a:cubicBezTo>
                  <a:pt x="518865" y="183911"/>
                  <a:pt x="422068" y="87261"/>
                  <a:pt x="303134" y="87261"/>
                </a:cubicBezTo>
                <a:close/>
                <a:moveTo>
                  <a:pt x="304114" y="276"/>
                </a:moveTo>
                <a:cubicBezTo>
                  <a:pt x="313937" y="1235"/>
                  <a:pt x="323515" y="4681"/>
                  <a:pt x="331969" y="10512"/>
                </a:cubicBezTo>
                <a:lnTo>
                  <a:pt x="399441" y="57165"/>
                </a:lnTo>
                <a:lnTo>
                  <a:pt x="480718" y="68665"/>
                </a:lnTo>
                <a:cubicBezTo>
                  <a:pt x="505877" y="72254"/>
                  <a:pt x="525890" y="91502"/>
                  <a:pt x="530464" y="116460"/>
                </a:cubicBezTo>
                <a:lnTo>
                  <a:pt x="545167" y="197124"/>
                </a:lnTo>
                <a:lnTo>
                  <a:pt x="594423" y="262618"/>
                </a:lnTo>
                <a:cubicBezTo>
                  <a:pt x="609698" y="282927"/>
                  <a:pt x="610270" y="310576"/>
                  <a:pt x="595812" y="331537"/>
                </a:cubicBezTo>
                <a:lnTo>
                  <a:pt x="549088" y="398907"/>
                </a:lnTo>
                <a:lnTo>
                  <a:pt x="537570" y="479979"/>
                </a:lnTo>
                <a:cubicBezTo>
                  <a:pt x="534711" y="500043"/>
                  <a:pt x="521397" y="517579"/>
                  <a:pt x="502773" y="525735"/>
                </a:cubicBezTo>
                <a:cubicBezTo>
                  <a:pt x="498607" y="527529"/>
                  <a:pt x="494196" y="528916"/>
                  <a:pt x="489703" y="529731"/>
                </a:cubicBezTo>
                <a:lnTo>
                  <a:pt x="408916" y="544331"/>
                </a:lnTo>
                <a:lnTo>
                  <a:pt x="343323" y="593594"/>
                </a:lnTo>
                <a:cubicBezTo>
                  <a:pt x="339647" y="596285"/>
                  <a:pt x="335727" y="598651"/>
                  <a:pt x="331561" y="600445"/>
                </a:cubicBezTo>
                <a:cubicBezTo>
                  <a:pt x="312936" y="608601"/>
                  <a:pt x="290963" y="606480"/>
                  <a:pt x="274299" y="594899"/>
                </a:cubicBezTo>
                <a:lnTo>
                  <a:pt x="206828" y="548246"/>
                </a:lnTo>
                <a:lnTo>
                  <a:pt x="125633" y="536745"/>
                </a:lnTo>
                <a:cubicBezTo>
                  <a:pt x="100391" y="533157"/>
                  <a:pt x="80378" y="513990"/>
                  <a:pt x="75804" y="488951"/>
                </a:cubicBezTo>
                <a:lnTo>
                  <a:pt x="61182" y="408368"/>
                </a:lnTo>
                <a:lnTo>
                  <a:pt x="11845" y="342874"/>
                </a:lnTo>
                <a:cubicBezTo>
                  <a:pt x="-3430" y="322565"/>
                  <a:pt x="-4002" y="294835"/>
                  <a:pt x="10538" y="273955"/>
                </a:cubicBezTo>
                <a:lnTo>
                  <a:pt x="57262" y="206585"/>
                </a:lnTo>
                <a:lnTo>
                  <a:pt x="68779" y="125432"/>
                </a:lnTo>
                <a:cubicBezTo>
                  <a:pt x="71638" y="105368"/>
                  <a:pt x="84953" y="87832"/>
                  <a:pt x="103495" y="79757"/>
                </a:cubicBezTo>
                <a:cubicBezTo>
                  <a:pt x="107743" y="77882"/>
                  <a:pt x="112073" y="76577"/>
                  <a:pt x="116647" y="75761"/>
                </a:cubicBezTo>
                <a:lnTo>
                  <a:pt x="197352" y="61080"/>
                </a:lnTo>
                <a:lnTo>
                  <a:pt x="262945" y="11898"/>
                </a:lnTo>
                <a:cubicBezTo>
                  <a:pt x="266621" y="9125"/>
                  <a:pt x="270542" y="6842"/>
                  <a:pt x="274790" y="4966"/>
                </a:cubicBezTo>
                <a:cubicBezTo>
                  <a:pt x="284224" y="847"/>
                  <a:pt x="294292" y="-682"/>
                  <a:pt x="304114" y="276"/>
                </a:cubicBez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 wrap="square" lIns="91440" tIns="45720" rIns="91440" bIns="45720">
            <a:normAutofit fontScale="92500" lnSpcReduction="20000"/>
          </a:bodyPr>
          <a:lstStyle/>
          <a:p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973EA95D-24C9-4681-A614-296A2655AC00}"/>
              </a:ext>
            </a:extLst>
          </p:cNvPr>
          <p:cNvCxnSpPr/>
          <p:nvPr/>
        </p:nvCxnSpPr>
        <p:spPr>
          <a:xfrm>
            <a:off x="2659063" y="3898900"/>
            <a:ext cx="0" cy="17145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26FDDB37-1CF0-42BC-9BA1-599022AC46BE}"/>
              </a:ext>
            </a:extLst>
          </p:cNvPr>
          <p:cNvCxnSpPr/>
          <p:nvPr/>
        </p:nvCxnSpPr>
        <p:spPr>
          <a:xfrm>
            <a:off x="4881563" y="3898900"/>
            <a:ext cx="0" cy="17145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7">
            <a:extLst>
              <a:ext uri="{FF2B5EF4-FFF2-40B4-BE49-F238E27FC236}">
                <a16:creationId xmlns:a16="http://schemas.microsoft.com/office/drawing/2014/main" xmlns="" id="{DC649B39-6868-4359-BAE9-0797C2BDD0FA}"/>
              </a:ext>
            </a:extLst>
          </p:cNvPr>
          <p:cNvSpPr txBox="1"/>
          <p:nvPr/>
        </p:nvSpPr>
        <p:spPr>
          <a:xfrm>
            <a:off x="566392" y="4707448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15030FD-6258-48F0-9CB9-449236C2D79F}"/>
              </a:ext>
            </a:extLst>
          </p:cNvPr>
          <p:cNvSpPr txBox="1"/>
          <p:nvPr/>
        </p:nvSpPr>
        <p:spPr>
          <a:xfrm>
            <a:off x="760409" y="4490516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B9C0A450-EC07-4B34-B134-400D7CF426C0}"/>
              </a:ext>
            </a:extLst>
          </p:cNvPr>
          <p:cNvSpPr txBox="1"/>
          <p:nvPr/>
        </p:nvSpPr>
        <p:spPr>
          <a:xfrm>
            <a:off x="2728239" y="4707448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4448D0DB-E7DD-4B97-8BEA-33949692EEC0}"/>
              </a:ext>
            </a:extLst>
          </p:cNvPr>
          <p:cNvSpPr txBox="1"/>
          <p:nvPr/>
        </p:nvSpPr>
        <p:spPr>
          <a:xfrm>
            <a:off x="2922256" y="4490516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553F371E-F2DD-4D98-8F30-E1F0A493F115}"/>
              </a:ext>
            </a:extLst>
          </p:cNvPr>
          <p:cNvSpPr txBox="1"/>
          <p:nvPr/>
        </p:nvSpPr>
        <p:spPr>
          <a:xfrm>
            <a:off x="4920566" y="4707448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3220657E-C14F-42B4-80E4-B208560461B3}"/>
              </a:ext>
            </a:extLst>
          </p:cNvPr>
          <p:cNvSpPr txBox="1"/>
          <p:nvPr/>
        </p:nvSpPr>
        <p:spPr>
          <a:xfrm>
            <a:off x="5114583" y="4490516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31" name="TextBox 7">
            <a:extLst>
              <a:ext uri="{FF2B5EF4-FFF2-40B4-BE49-F238E27FC236}">
                <a16:creationId xmlns:a16="http://schemas.microsoft.com/office/drawing/2014/main" xmlns="" id="{2E35F518-0866-405D-871F-FC0C896B4AE0}"/>
              </a:ext>
            </a:extLst>
          </p:cNvPr>
          <p:cNvSpPr txBox="1"/>
          <p:nvPr/>
        </p:nvSpPr>
        <p:spPr>
          <a:xfrm>
            <a:off x="853544" y="1947308"/>
            <a:ext cx="5562491" cy="174797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has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 raise and purify our thoughts like a strain of sacred music, or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r>
              <a:rPr lang="en-US" altLang="zh-CN" sz="1400">
                <a:solidFill>
                  <a:srgbClr val="000000">
                    <a:alpha val="70000"/>
                  </a:srgbClr>
                </a:solidFill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the grander poets. It always does</a:t>
            </a:r>
          </a:p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xmlns="" id="{E3928467-D2C7-47E1-B7E8-6477BC2031B6}"/>
              </a:ext>
            </a:extLst>
          </p:cNvPr>
          <p:cNvSpPr/>
          <p:nvPr/>
        </p:nvSpPr>
        <p:spPr>
          <a:xfrm>
            <a:off x="7207939" y="0"/>
            <a:ext cx="2621862" cy="3814621"/>
          </a:xfrm>
          <a:prstGeom prst="parallelogram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xmlns="" id="{69A652D7-87A3-4C3B-8BE2-362F1B2AA81F}"/>
              </a:ext>
            </a:extLst>
          </p:cNvPr>
          <p:cNvSpPr/>
          <p:nvPr/>
        </p:nvSpPr>
        <p:spPr>
          <a:xfrm>
            <a:off x="9003746" y="2894806"/>
            <a:ext cx="2621862" cy="3963194"/>
          </a:xfrm>
          <a:prstGeom prst="parallelogram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8E2BC44-F103-4345-99AD-4B55E7DCB563}"/>
              </a:ext>
            </a:extLst>
          </p:cNvPr>
          <p:cNvSpPr/>
          <p:nvPr/>
        </p:nvSpPr>
        <p:spPr>
          <a:xfrm>
            <a:off x="6096000" y="-241300"/>
            <a:ext cx="6096000" cy="72898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56A53C89-3466-4BD1-AEF2-15FAF0DB8D48}"/>
              </a:ext>
            </a:extLst>
          </p:cNvPr>
          <p:cNvSpPr/>
          <p:nvPr/>
        </p:nvSpPr>
        <p:spPr>
          <a:xfrm>
            <a:off x="990600" y="2781300"/>
            <a:ext cx="10210800" cy="3289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5" name="protection-symbol-of-opened-umbrella-silhouette-under-raindrops_46073">
            <a:extLst>
              <a:ext uri="{FF2B5EF4-FFF2-40B4-BE49-F238E27FC236}">
                <a16:creationId xmlns:a16="http://schemas.microsoft.com/office/drawing/2014/main" xmlns="" id="{D63631C0-8532-4503-9E54-7EE3F13A1954}"/>
              </a:ext>
            </a:extLst>
          </p:cNvPr>
          <p:cNvSpPr>
            <a:spLocks noChangeAspect="1"/>
          </p:cNvSpPr>
          <p:nvPr/>
        </p:nvSpPr>
        <p:spPr bwMode="auto">
          <a:xfrm>
            <a:off x="5791158" y="3383658"/>
            <a:ext cx="609685" cy="573285"/>
          </a:xfrm>
          <a:custGeom>
            <a:avLst/>
            <a:gdLst>
              <a:gd name="T0" fmla="*/ 8160 w 8160"/>
              <a:gd name="T1" fmla="*/ 4125 h 7684"/>
              <a:gd name="T2" fmla="*/ 7324 w 8160"/>
              <a:gd name="T3" fmla="*/ 3892 h 7684"/>
              <a:gd name="T4" fmla="*/ 6265 w 8160"/>
              <a:gd name="T5" fmla="*/ 4400 h 7684"/>
              <a:gd name="T6" fmla="*/ 6221 w 8160"/>
              <a:gd name="T7" fmla="*/ 4400 h 7684"/>
              <a:gd name="T8" fmla="*/ 5161 w 8160"/>
              <a:gd name="T9" fmla="*/ 3888 h 7684"/>
              <a:gd name="T10" fmla="*/ 4324 w 8160"/>
              <a:gd name="T11" fmla="*/ 4123 h 7684"/>
              <a:gd name="T12" fmla="*/ 4324 w 8160"/>
              <a:gd name="T13" fmla="*/ 6576 h 7684"/>
              <a:gd name="T14" fmla="*/ 3217 w 8160"/>
              <a:gd name="T15" fmla="*/ 7684 h 7684"/>
              <a:gd name="T16" fmla="*/ 2109 w 8160"/>
              <a:gd name="T17" fmla="*/ 6576 h 7684"/>
              <a:gd name="T18" fmla="*/ 2354 w 8160"/>
              <a:gd name="T19" fmla="*/ 6332 h 7684"/>
              <a:gd name="T20" fmla="*/ 2598 w 8160"/>
              <a:gd name="T21" fmla="*/ 6576 h 7684"/>
              <a:gd name="T22" fmla="*/ 3217 w 8160"/>
              <a:gd name="T23" fmla="*/ 7195 h 7684"/>
              <a:gd name="T24" fmla="*/ 3836 w 8160"/>
              <a:gd name="T25" fmla="*/ 6576 h 7684"/>
              <a:gd name="T26" fmla="*/ 3836 w 8160"/>
              <a:gd name="T27" fmla="*/ 4127 h 7684"/>
              <a:gd name="T28" fmla="*/ 2999 w 8160"/>
              <a:gd name="T29" fmla="*/ 3892 h 7684"/>
              <a:gd name="T30" fmla="*/ 1940 w 8160"/>
              <a:gd name="T31" fmla="*/ 4400 h 7684"/>
              <a:gd name="T32" fmla="*/ 1896 w 8160"/>
              <a:gd name="T33" fmla="*/ 4400 h 7684"/>
              <a:gd name="T34" fmla="*/ 836 w 8160"/>
              <a:gd name="T35" fmla="*/ 3888 h 7684"/>
              <a:gd name="T36" fmla="*/ 0 w 8160"/>
              <a:gd name="T37" fmla="*/ 4121 h 7684"/>
              <a:gd name="T38" fmla="*/ 3836 w 8160"/>
              <a:gd name="T39" fmla="*/ 896 h 7684"/>
              <a:gd name="T40" fmla="*/ 3836 w 8160"/>
              <a:gd name="T41" fmla="*/ 713 h 7684"/>
              <a:gd name="T42" fmla="*/ 4080 w 8160"/>
              <a:gd name="T43" fmla="*/ 469 h 7684"/>
              <a:gd name="T44" fmla="*/ 4324 w 8160"/>
              <a:gd name="T45" fmla="*/ 713 h 7684"/>
              <a:gd name="T46" fmla="*/ 4324 w 8160"/>
              <a:gd name="T47" fmla="*/ 896 h 7684"/>
              <a:gd name="T48" fmla="*/ 8160 w 8160"/>
              <a:gd name="T49" fmla="*/ 4125 h 7684"/>
              <a:gd name="T50" fmla="*/ 590 w 8160"/>
              <a:gd name="T51" fmla="*/ 469 h 7684"/>
              <a:gd name="T52" fmla="*/ 236 w 8160"/>
              <a:gd name="T53" fmla="*/ 1363 h 7684"/>
              <a:gd name="T54" fmla="*/ 590 w 8160"/>
              <a:gd name="T55" fmla="*/ 1717 h 7684"/>
              <a:gd name="T56" fmla="*/ 944 w 8160"/>
              <a:gd name="T57" fmla="*/ 1363 h 7684"/>
              <a:gd name="T58" fmla="*/ 590 w 8160"/>
              <a:gd name="T59" fmla="*/ 469 h 7684"/>
              <a:gd name="T60" fmla="*/ 1593 w 8160"/>
              <a:gd name="T61" fmla="*/ 0 h 7684"/>
              <a:gd name="T62" fmla="*/ 1327 w 8160"/>
              <a:gd name="T63" fmla="*/ 671 h 7684"/>
              <a:gd name="T64" fmla="*/ 1593 w 8160"/>
              <a:gd name="T65" fmla="*/ 937 h 7684"/>
              <a:gd name="T66" fmla="*/ 1858 w 8160"/>
              <a:gd name="T67" fmla="*/ 671 h 7684"/>
              <a:gd name="T68" fmla="*/ 1593 w 8160"/>
              <a:gd name="T69" fmla="*/ 0 h 7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60" h="7684">
                <a:moveTo>
                  <a:pt x="8160" y="4125"/>
                </a:moveTo>
                <a:cubicBezTo>
                  <a:pt x="7962" y="3983"/>
                  <a:pt x="7661" y="3892"/>
                  <a:pt x="7324" y="3892"/>
                </a:cubicBezTo>
                <a:cubicBezTo>
                  <a:pt x="6801" y="3892"/>
                  <a:pt x="6366" y="4110"/>
                  <a:pt x="6265" y="4400"/>
                </a:cubicBezTo>
                <a:lnTo>
                  <a:pt x="6221" y="4400"/>
                </a:lnTo>
                <a:cubicBezTo>
                  <a:pt x="6122" y="4108"/>
                  <a:pt x="5685" y="3888"/>
                  <a:pt x="5161" y="3888"/>
                </a:cubicBezTo>
                <a:cubicBezTo>
                  <a:pt x="4823" y="3888"/>
                  <a:pt x="4522" y="3980"/>
                  <a:pt x="4324" y="4123"/>
                </a:cubicBezTo>
                <a:lnTo>
                  <a:pt x="4324" y="6576"/>
                </a:lnTo>
                <a:cubicBezTo>
                  <a:pt x="4324" y="7187"/>
                  <a:pt x="3827" y="7684"/>
                  <a:pt x="3217" y="7684"/>
                </a:cubicBezTo>
                <a:cubicBezTo>
                  <a:pt x="2606" y="7684"/>
                  <a:pt x="2109" y="7187"/>
                  <a:pt x="2109" y="6576"/>
                </a:cubicBezTo>
                <a:cubicBezTo>
                  <a:pt x="2109" y="6441"/>
                  <a:pt x="2219" y="6332"/>
                  <a:pt x="2354" y="6332"/>
                </a:cubicBezTo>
                <a:cubicBezTo>
                  <a:pt x="2489" y="6332"/>
                  <a:pt x="2598" y="6441"/>
                  <a:pt x="2598" y="6576"/>
                </a:cubicBezTo>
                <a:cubicBezTo>
                  <a:pt x="2598" y="6918"/>
                  <a:pt x="2876" y="7195"/>
                  <a:pt x="3217" y="7195"/>
                </a:cubicBezTo>
                <a:cubicBezTo>
                  <a:pt x="3558" y="7195"/>
                  <a:pt x="3836" y="6918"/>
                  <a:pt x="3836" y="6576"/>
                </a:cubicBezTo>
                <a:lnTo>
                  <a:pt x="3836" y="4127"/>
                </a:lnTo>
                <a:cubicBezTo>
                  <a:pt x="3637" y="3984"/>
                  <a:pt x="3336" y="3892"/>
                  <a:pt x="2999" y="3892"/>
                </a:cubicBezTo>
                <a:cubicBezTo>
                  <a:pt x="2477" y="3892"/>
                  <a:pt x="2041" y="4110"/>
                  <a:pt x="1940" y="4400"/>
                </a:cubicBezTo>
                <a:lnTo>
                  <a:pt x="1896" y="4400"/>
                </a:lnTo>
                <a:cubicBezTo>
                  <a:pt x="1797" y="4108"/>
                  <a:pt x="1360" y="3888"/>
                  <a:pt x="836" y="3888"/>
                </a:cubicBezTo>
                <a:cubicBezTo>
                  <a:pt x="499" y="3888"/>
                  <a:pt x="198" y="3979"/>
                  <a:pt x="0" y="4121"/>
                </a:cubicBezTo>
                <a:cubicBezTo>
                  <a:pt x="159" y="2381"/>
                  <a:pt x="1796" y="998"/>
                  <a:pt x="3836" y="896"/>
                </a:cubicBezTo>
                <a:lnTo>
                  <a:pt x="3836" y="713"/>
                </a:lnTo>
                <a:cubicBezTo>
                  <a:pt x="3836" y="578"/>
                  <a:pt x="3945" y="469"/>
                  <a:pt x="4080" y="469"/>
                </a:cubicBezTo>
                <a:cubicBezTo>
                  <a:pt x="4215" y="469"/>
                  <a:pt x="4324" y="578"/>
                  <a:pt x="4324" y="713"/>
                </a:cubicBezTo>
                <a:lnTo>
                  <a:pt x="4324" y="896"/>
                </a:lnTo>
                <a:cubicBezTo>
                  <a:pt x="6365" y="999"/>
                  <a:pt x="8003" y="2384"/>
                  <a:pt x="8160" y="4125"/>
                </a:cubicBezTo>
                <a:close/>
                <a:moveTo>
                  <a:pt x="590" y="469"/>
                </a:moveTo>
                <a:cubicBezTo>
                  <a:pt x="590" y="469"/>
                  <a:pt x="236" y="1168"/>
                  <a:pt x="236" y="1363"/>
                </a:cubicBezTo>
                <a:cubicBezTo>
                  <a:pt x="236" y="1559"/>
                  <a:pt x="395" y="1717"/>
                  <a:pt x="590" y="1717"/>
                </a:cubicBezTo>
                <a:cubicBezTo>
                  <a:pt x="786" y="1717"/>
                  <a:pt x="944" y="1559"/>
                  <a:pt x="944" y="1363"/>
                </a:cubicBezTo>
                <a:cubicBezTo>
                  <a:pt x="944" y="1168"/>
                  <a:pt x="590" y="469"/>
                  <a:pt x="590" y="469"/>
                </a:cubicBezTo>
                <a:close/>
                <a:moveTo>
                  <a:pt x="1593" y="0"/>
                </a:moveTo>
                <a:cubicBezTo>
                  <a:pt x="1593" y="0"/>
                  <a:pt x="1327" y="525"/>
                  <a:pt x="1327" y="671"/>
                </a:cubicBezTo>
                <a:cubicBezTo>
                  <a:pt x="1327" y="818"/>
                  <a:pt x="1446" y="937"/>
                  <a:pt x="1593" y="937"/>
                </a:cubicBezTo>
                <a:cubicBezTo>
                  <a:pt x="1740" y="937"/>
                  <a:pt x="1858" y="818"/>
                  <a:pt x="1858" y="671"/>
                </a:cubicBezTo>
                <a:cubicBezTo>
                  <a:pt x="1858" y="525"/>
                  <a:pt x="1593" y="0"/>
                  <a:pt x="1593" y="0"/>
                </a:cubicBez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7" name="shooting-game-target_39736">
            <a:extLst>
              <a:ext uri="{FF2B5EF4-FFF2-40B4-BE49-F238E27FC236}">
                <a16:creationId xmlns:a16="http://schemas.microsoft.com/office/drawing/2014/main" xmlns="" id="{9FC2C386-B07B-4AF6-8716-567879E52B19}"/>
              </a:ext>
            </a:extLst>
          </p:cNvPr>
          <p:cNvSpPr>
            <a:spLocks noChangeAspect="1"/>
          </p:cNvSpPr>
          <p:nvPr/>
        </p:nvSpPr>
        <p:spPr bwMode="auto">
          <a:xfrm>
            <a:off x="8547196" y="3378201"/>
            <a:ext cx="609685" cy="608767"/>
          </a:xfrm>
          <a:custGeom>
            <a:avLst/>
            <a:gdLst>
              <a:gd name="connsiteX0" fmla="*/ 304525 w 609050"/>
              <a:gd name="connsiteY0" fmla="*/ 261939 h 608133"/>
              <a:gd name="connsiteX1" fmla="*/ 346688 w 609050"/>
              <a:gd name="connsiteY1" fmla="*/ 304067 h 608133"/>
              <a:gd name="connsiteX2" fmla="*/ 304525 w 609050"/>
              <a:gd name="connsiteY2" fmla="*/ 346195 h 608133"/>
              <a:gd name="connsiteX3" fmla="*/ 262362 w 609050"/>
              <a:gd name="connsiteY3" fmla="*/ 304067 h 608133"/>
              <a:gd name="connsiteX4" fmla="*/ 304525 w 609050"/>
              <a:gd name="connsiteY4" fmla="*/ 261939 h 608133"/>
              <a:gd name="connsiteX5" fmla="*/ 270772 w 609050"/>
              <a:gd name="connsiteY5" fmla="*/ 117629 h 608133"/>
              <a:gd name="connsiteX6" fmla="*/ 117806 w 609050"/>
              <a:gd name="connsiteY6" fmla="*/ 270364 h 608133"/>
              <a:gd name="connsiteX7" fmla="*/ 210958 w 609050"/>
              <a:gd name="connsiteY7" fmla="*/ 270364 h 608133"/>
              <a:gd name="connsiteX8" fmla="*/ 204919 w 609050"/>
              <a:gd name="connsiteY8" fmla="*/ 304067 h 608133"/>
              <a:gd name="connsiteX9" fmla="*/ 210958 w 609050"/>
              <a:gd name="connsiteY9" fmla="*/ 337769 h 608133"/>
              <a:gd name="connsiteX10" fmla="*/ 117806 w 609050"/>
              <a:gd name="connsiteY10" fmla="*/ 337769 h 608133"/>
              <a:gd name="connsiteX11" fmla="*/ 270772 w 609050"/>
              <a:gd name="connsiteY11" fmla="*/ 490504 h 608133"/>
              <a:gd name="connsiteX12" fmla="*/ 270772 w 609050"/>
              <a:gd name="connsiteY12" fmla="*/ 397492 h 608133"/>
              <a:gd name="connsiteX13" fmla="*/ 304525 w 609050"/>
              <a:gd name="connsiteY13" fmla="*/ 403439 h 608133"/>
              <a:gd name="connsiteX14" fmla="*/ 338279 w 609050"/>
              <a:gd name="connsiteY14" fmla="*/ 397492 h 608133"/>
              <a:gd name="connsiteX15" fmla="*/ 338279 w 609050"/>
              <a:gd name="connsiteY15" fmla="*/ 490504 h 608133"/>
              <a:gd name="connsiteX16" fmla="*/ 491244 w 609050"/>
              <a:gd name="connsiteY16" fmla="*/ 337769 h 608133"/>
              <a:gd name="connsiteX17" fmla="*/ 398092 w 609050"/>
              <a:gd name="connsiteY17" fmla="*/ 337769 h 608133"/>
              <a:gd name="connsiteX18" fmla="*/ 404048 w 609050"/>
              <a:gd name="connsiteY18" fmla="*/ 304067 h 608133"/>
              <a:gd name="connsiteX19" fmla="*/ 398092 w 609050"/>
              <a:gd name="connsiteY19" fmla="*/ 270364 h 608133"/>
              <a:gd name="connsiteX20" fmla="*/ 491244 w 609050"/>
              <a:gd name="connsiteY20" fmla="*/ 270364 h 608133"/>
              <a:gd name="connsiteX21" fmla="*/ 338279 w 609050"/>
              <a:gd name="connsiteY21" fmla="*/ 117629 h 608133"/>
              <a:gd name="connsiteX22" fmla="*/ 338279 w 609050"/>
              <a:gd name="connsiteY22" fmla="*/ 210641 h 608133"/>
              <a:gd name="connsiteX23" fmla="*/ 304525 w 609050"/>
              <a:gd name="connsiteY23" fmla="*/ 204611 h 608133"/>
              <a:gd name="connsiteX24" fmla="*/ 270772 w 609050"/>
              <a:gd name="connsiteY24" fmla="*/ 210641 h 608133"/>
              <a:gd name="connsiteX25" fmla="*/ 304525 w 609050"/>
              <a:gd name="connsiteY25" fmla="*/ 0 h 608133"/>
              <a:gd name="connsiteX26" fmla="*/ 338279 w 609050"/>
              <a:gd name="connsiteY26" fmla="*/ 33703 h 608133"/>
              <a:gd name="connsiteX27" fmla="*/ 338279 w 609050"/>
              <a:gd name="connsiteY27" fmla="*/ 49397 h 608133"/>
              <a:gd name="connsiteX28" fmla="*/ 559578 w 609050"/>
              <a:gd name="connsiteY28" fmla="*/ 270364 h 608133"/>
              <a:gd name="connsiteX29" fmla="*/ 575297 w 609050"/>
              <a:gd name="connsiteY29" fmla="*/ 270364 h 608133"/>
              <a:gd name="connsiteX30" fmla="*/ 609050 w 609050"/>
              <a:gd name="connsiteY30" fmla="*/ 304067 h 608133"/>
              <a:gd name="connsiteX31" fmla="*/ 575297 w 609050"/>
              <a:gd name="connsiteY31" fmla="*/ 337769 h 608133"/>
              <a:gd name="connsiteX32" fmla="*/ 559578 w 609050"/>
              <a:gd name="connsiteY32" fmla="*/ 337769 h 608133"/>
              <a:gd name="connsiteX33" fmla="*/ 338279 w 609050"/>
              <a:gd name="connsiteY33" fmla="*/ 558736 h 608133"/>
              <a:gd name="connsiteX34" fmla="*/ 338279 w 609050"/>
              <a:gd name="connsiteY34" fmla="*/ 574430 h 608133"/>
              <a:gd name="connsiteX35" fmla="*/ 304525 w 609050"/>
              <a:gd name="connsiteY35" fmla="*/ 608133 h 608133"/>
              <a:gd name="connsiteX36" fmla="*/ 270772 w 609050"/>
              <a:gd name="connsiteY36" fmla="*/ 574430 h 608133"/>
              <a:gd name="connsiteX37" fmla="*/ 270772 w 609050"/>
              <a:gd name="connsiteY37" fmla="*/ 558736 h 608133"/>
              <a:gd name="connsiteX38" fmla="*/ 49472 w 609050"/>
              <a:gd name="connsiteY38" fmla="*/ 337769 h 608133"/>
              <a:gd name="connsiteX39" fmla="*/ 33753 w 609050"/>
              <a:gd name="connsiteY39" fmla="*/ 337769 h 608133"/>
              <a:gd name="connsiteX40" fmla="*/ 0 w 609050"/>
              <a:gd name="connsiteY40" fmla="*/ 304067 h 608133"/>
              <a:gd name="connsiteX41" fmla="*/ 33753 w 609050"/>
              <a:gd name="connsiteY41" fmla="*/ 270364 h 608133"/>
              <a:gd name="connsiteX42" fmla="*/ 49472 w 609050"/>
              <a:gd name="connsiteY42" fmla="*/ 270364 h 608133"/>
              <a:gd name="connsiteX43" fmla="*/ 270772 w 609050"/>
              <a:gd name="connsiteY43" fmla="*/ 49397 h 608133"/>
              <a:gd name="connsiteX44" fmla="*/ 270772 w 609050"/>
              <a:gd name="connsiteY44" fmla="*/ 33703 h 608133"/>
              <a:gd name="connsiteX45" fmla="*/ 304525 w 609050"/>
              <a:gd name="connsiteY45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09050" h="608133">
                <a:moveTo>
                  <a:pt x="304525" y="261939"/>
                </a:moveTo>
                <a:cubicBezTo>
                  <a:pt x="327811" y="261939"/>
                  <a:pt x="346688" y="280800"/>
                  <a:pt x="346688" y="304067"/>
                </a:cubicBezTo>
                <a:cubicBezTo>
                  <a:pt x="346688" y="327334"/>
                  <a:pt x="327811" y="346195"/>
                  <a:pt x="304525" y="346195"/>
                </a:cubicBezTo>
                <a:cubicBezTo>
                  <a:pt x="281239" y="346195"/>
                  <a:pt x="262362" y="327334"/>
                  <a:pt x="262362" y="304067"/>
                </a:cubicBezTo>
                <a:cubicBezTo>
                  <a:pt x="262362" y="280800"/>
                  <a:pt x="281239" y="261939"/>
                  <a:pt x="304525" y="261939"/>
                </a:cubicBezTo>
                <a:close/>
                <a:moveTo>
                  <a:pt x="270772" y="117629"/>
                </a:moveTo>
                <a:cubicBezTo>
                  <a:pt x="193089" y="131589"/>
                  <a:pt x="131787" y="192798"/>
                  <a:pt x="117806" y="270364"/>
                </a:cubicBezTo>
                <a:lnTo>
                  <a:pt x="210958" y="270364"/>
                </a:lnTo>
                <a:cubicBezTo>
                  <a:pt x="207153" y="280855"/>
                  <a:pt x="204919" y="292171"/>
                  <a:pt x="204919" y="304067"/>
                </a:cubicBezTo>
                <a:cubicBezTo>
                  <a:pt x="204919" y="315879"/>
                  <a:pt x="207153" y="327196"/>
                  <a:pt x="210958" y="337769"/>
                </a:cubicBezTo>
                <a:lnTo>
                  <a:pt x="117806" y="337769"/>
                </a:lnTo>
                <a:cubicBezTo>
                  <a:pt x="131787" y="415252"/>
                  <a:pt x="193089" y="476544"/>
                  <a:pt x="270772" y="490504"/>
                </a:cubicBezTo>
                <a:lnTo>
                  <a:pt x="270772" y="397492"/>
                </a:lnTo>
                <a:cubicBezTo>
                  <a:pt x="281278" y="401292"/>
                  <a:pt x="292612" y="403439"/>
                  <a:pt x="304525" y="403439"/>
                </a:cubicBezTo>
                <a:cubicBezTo>
                  <a:pt x="316355" y="403439"/>
                  <a:pt x="327689" y="401292"/>
                  <a:pt x="338279" y="397492"/>
                </a:cubicBezTo>
                <a:lnTo>
                  <a:pt x="338279" y="490504"/>
                </a:lnTo>
                <a:cubicBezTo>
                  <a:pt x="415878" y="476544"/>
                  <a:pt x="477263" y="415252"/>
                  <a:pt x="491244" y="337769"/>
                </a:cubicBezTo>
                <a:lnTo>
                  <a:pt x="398092" y="337769"/>
                </a:lnTo>
                <a:cubicBezTo>
                  <a:pt x="401897" y="327196"/>
                  <a:pt x="404048" y="315879"/>
                  <a:pt x="404048" y="304067"/>
                </a:cubicBezTo>
                <a:cubicBezTo>
                  <a:pt x="404048" y="292171"/>
                  <a:pt x="401897" y="280855"/>
                  <a:pt x="398092" y="270364"/>
                </a:cubicBezTo>
                <a:lnTo>
                  <a:pt x="491244" y="270364"/>
                </a:lnTo>
                <a:cubicBezTo>
                  <a:pt x="477263" y="192798"/>
                  <a:pt x="415878" y="131589"/>
                  <a:pt x="338279" y="117629"/>
                </a:cubicBezTo>
                <a:lnTo>
                  <a:pt x="338279" y="210641"/>
                </a:lnTo>
                <a:cubicBezTo>
                  <a:pt x="327689" y="206841"/>
                  <a:pt x="316355" y="204611"/>
                  <a:pt x="304525" y="204611"/>
                </a:cubicBezTo>
                <a:cubicBezTo>
                  <a:pt x="292612" y="204611"/>
                  <a:pt x="281278" y="206841"/>
                  <a:pt x="270772" y="210641"/>
                </a:cubicBezTo>
                <a:close/>
                <a:moveTo>
                  <a:pt x="304525" y="0"/>
                </a:moveTo>
                <a:cubicBezTo>
                  <a:pt x="323139" y="0"/>
                  <a:pt x="338279" y="15117"/>
                  <a:pt x="338279" y="33703"/>
                </a:cubicBezTo>
                <a:lnTo>
                  <a:pt x="338279" y="49397"/>
                </a:lnTo>
                <a:cubicBezTo>
                  <a:pt x="453189" y="64514"/>
                  <a:pt x="544439" y="155627"/>
                  <a:pt x="559578" y="270364"/>
                </a:cubicBezTo>
                <a:lnTo>
                  <a:pt x="575297" y="270364"/>
                </a:lnTo>
                <a:cubicBezTo>
                  <a:pt x="593911" y="270364"/>
                  <a:pt x="609050" y="285481"/>
                  <a:pt x="609050" y="304067"/>
                </a:cubicBezTo>
                <a:cubicBezTo>
                  <a:pt x="609050" y="322652"/>
                  <a:pt x="593911" y="337769"/>
                  <a:pt x="575297" y="337769"/>
                </a:cubicBezTo>
                <a:lnTo>
                  <a:pt x="559578" y="337769"/>
                </a:lnTo>
                <a:cubicBezTo>
                  <a:pt x="544439" y="452506"/>
                  <a:pt x="453189" y="543619"/>
                  <a:pt x="338279" y="558736"/>
                </a:cubicBezTo>
                <a:lnTo>
                  <a:pt x="338279" y="574430"/>
                </a:lnTo>
                <a:cubicBezTo>
                  <a:pt x="338279" y="593016"/>
                  <a:pt x="323139" y="608133"/>
                  <a:pt x="304525" y="608133"/>
                </a:cubicBezTo>
                <a:cubicBezTo>
                  <a:pt x="285911" y="608133"/>
                  <a:pt x="270772" y="593016"/>
                  <a:pt x="270772" y="574430"/>
                </a:cubicBezTo>
                <a:lnTo>
                  <a:pt x="270772" y="558736"/>
                </a:lnTo>
                <a:cubicBezTo>
                  <a:pt x="155861" y="543619"/>
                  <a:pt x="64611" y="452506"/>
                  <a:pt x="49472" y="337769"/>
                </a:cubicBezTo>
                <a:lnTo>
                  <a:pt x="33753" y="337769"/>
                </a:lnTo>
                <a:cubicBezTo>
                  <a:pt x="15139" y="337769"/>
                  <a:pt x="0" y="322652"/>
                  <a:pt x="0" y="304067"/>
                </a:cubicBezTo>
                <a:cubicBezTo>
                  <a:pt x="0" y="285481"/>
                  <a:pt x="15139" y="270364"/>
                  <a:pt x="33753" y="270364"/>
                </a:cubicBezTo>
                <a:lnTo>
                  <a:pt x="49472" y="270364"/>
                </a:lnTo>
                <a:cubicBezTo>
                  <a:pt x="64611" y="155627"/>
                  <a:pt x="155861" y="64514"/>
                  <a:pt x="270772" y="49397"/>
                </a:cubicBezTo>
                <a:lnTo>
                  <a:pt x="270772" y="33703"/>
                </a:lnTo>
                <a:cubicBezTo>
                  <a:pt x="270772" y="15117"/>
                  <a:pt x="285911" y="0"/>
                  <a:pt x="304525" y="0"/>
                </a:cubicBez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8" name="iphone-and-ipad-tools-couple_36130">
            <a:extLst>
              <a:ext uri="{FF2B5EF4-FFF2-40B4-BE49-F238E27FC236}">
                <a16:creationId xmlns:a16="http://schemas.microsoft.com/office/drawing/2014/main" xmlns="" id="{15FA186E-C391-47BA-ACF5-BF1576AE5E14}"/>
              </a:ext>
            </a:extLst>
          </p:cNvPr>
          <p:cNvSpPr>
            <a:spLocks noChangeAspect="1"/>
          </p:cNvSpPr>
          <p:nvPr/>
        </p:nvSpPr>
        <p:spPr bwMode="auto">
          <a:xfrm>
            <a:off x="3136954" y="3383658"/>
            <a:ext cx="507851" cy="609685"/>
          </a:xfrm>
          <a:custGeom>
            <a:avLst/>
            <a:gdLst>
              <a:gd name="connsiteX0" fmla="*/ 374494 w 491666"/>
              <a:gd name="connsiteY0" fmla="*/ 544612 h 590254"/>
              <a:gd name="connsiteX1" fmla="*/ 360593 w 491666"/>
              <a:gd name="connsiteY1" fmla="*/ 558503 h 590254"/>
              <a:gd name="connsiteX2" fmla="*/ 374494 w 491666"/>
              <a:gd name="connsiteY2" fmla="*/ 572394 h 590254"/>
              <a:gd name="connsiteX3" fmla="*/ 388396 w 491666"/>
              <a:gd name="connsiteY3" fmla="*/ 558503 h 590254"/>
              <a:gd name="connsiteX4" fmla="*/ 374494 w 491666"/>
              <a:gd name="connsiteY4" fmla="*/ 544612 h 590254"/>
              <a:gd name="connsiteX5" fmla="*/ 179843 w 491666"/>
              <a:gd name="connsiteY5" fmla="*/ 458270 h 590254"/>
              <a:gd name="connsiteX6" fmla="*/ 162951 w 491666"/>
              <a:gd name="connsiteY6" fmla="*/ 475133 h 590254"/>
              <a:gd name="connsiteX7" fmla="*/ 179843 w 491666"/>
              <a:gd name="connsiteY7" fmla="*/ 491996 h 590254"/>
              <a:gd name="connsiteX8" fmla="*/ 196734 w 491666"/>
              <a:gd name="connsiteY8" fmla="*/ 475133 h 590254"/>
              <a:gd name="connsiteX9" fmla="*/ 179843 w 491666"/>
              <a:gd name="connsiteY9" fmla="*/ 458270 h 590254"/>
              <a:gd name="connsiteX10" fmla="*/ 289098 w 491666"/>
              <a:gd name="connsiteY10" fmla="*/ 245952 h 590254"/>
              <a:gd name="connsiteX11" fmla="*/ 289098 w 491666"/>
              <a:gd name="connsiteY11" fmla="*/ 525759 h 590254"/>
              <a:gd name="connsiteX12" fmla="*/ 452940 w 491666"/>
              <a:gd name="connsiteY12" fmla="*/ 524767 h 590254"/>
              <a:gd name="connsiteX13" fmla="*/ 452940 w 491666"/>
              <a:gd name="connsiteY13" fmla="*/ 245952 h 590254"/>
              <a:gd name="connsiteX14" fmla="*/ 341726 w 491666"/>
              <a:gd name="connsiteY14" fmla="*/ 220154 h 590254"/>
              <a:gd name="connsiteX15" fmla="*/ 341726 w 491666"/>
              <a:gd name="connsiteY15" fmla="*/ 226107 h 590254"/>
              <a:gd name="connsiteX16" fmla="*/ 411235 w 491666"/>
              <a:gd name="connsiteY16" fmla="*/ 226107 h 590254"/>
              <a:gd name="connsiteX17" fmla="*/ 411235 w 491666"/>
              <a:gd name="connsiteY17" fmla="*/ 220154 h 590254"/>
              <a:gd name="connsiteX18" fmla="*/ 376480 w 491666"/>
              <a:gd name="connsiteY18" fmla="*/ 201302 h 590254"/>
              <a:gd name="connsiteX19" fmla="*/ 370523 w 491666"/>
              <a:gd name="connsiteY19" fmla="*/ 207255 h 590254"/>
              <a:gd name="connsiteX20" fmla="*/ 376480 w 491666"/>
              <a:gd name="connsiteY20" fmla="*/ 212216 h 590254"/>
              <a:gd name="connsiteX21" fmla="*/ 382438 w 491666"/>
              <a:gd name="connsiteY21" fmla="*/ 207255 h 590254"/>
              <a:gd name="connsiteX22" fmla="*/ 376480 w 491666"/>
              <a:gd name="connsiteY22" fmla="*/ 201302 h 590254"/>
              <a:gd name="connsiteX23" fmla="*/ 250372 w 491666"/>
              <a:gd name="connsiteY23" fmla="*/ 184434 h 590254"/>
              <a:gd name="connsiteX24" fmla="*/ 491666 w 491666"/>
              <a:gd name="connsiteY24" fmla="*/ 184434 h 590254"/>
              <a:gd name="connsiteX25" fmla="*/ 491666 w 491666"/>
              <a:gd name="connsiteY25" fmla="*/ 590254 h 590254"/>
              <a:gd name="connsiteX26" fmla="*/ 250372 w 491666"/>
              <a:gd name="connsiteY26" fmla="*/ 590254 h 590254"/>
              <a:gd name="connsiteX27" fmla="*/ 0 w 491666"/>
              <a:gd name="connsiteY27" fmla="*/ 0 h 590254"/>
              <a:gd name="connsiteX28" fmla="*/ 345775 w 491666"/>
              <a:gd name="connsiteY28" fmla="*/ 0 h 590254"/>
              <a:gd name="connsiteX29" fmla="*/ 345775 w 491666"/>
              <a:gd name="connsiteY29" fmla="*/ 157716 h 590254"/>
              <a:gd name="connsiteX30" fmla="*/ 296095 w 491666"/>
              <a:gd name="connsiteY30" fmla="*/ 157716 h 590254"/>
              <a:gd name="connsiteX31" fmla="*/ 296095 w 491666"/>
              <a:gd name="connsiteY31" fmla="*/ 49596 h 590254"/>
              <a:gd name="connsiteX32" fmla="*/ 49680 w 491666"/>
              <a:gd name="connsiteY32" fmla="*/ 49596 h 590254"/>
              <a:gd name="connsiteX33" fmla="*/ 49680 w 491666"/>
              <a:gd name="connsiteY33" fmla="*/ 431488 h 590254"/>
              <a:gd name="connsiteX34" fmla="*/ 225549 w 491666"/>
              <a:gd name="connsiteY34" fmla="*/ 431488 h 590254"/>
              <a:gd name="connsiteX35" fmla="*/ 225549 w 491666"/>
              <a:gd name="connsiteY35" fmla="*/ 517786 h 590254"/>
              <a:gd name="connsiteX36" fmla="*/ 0 w 491666"/>
              <a:gd name="connsiteY36" fmla="*/ 517786 h 5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91666" h="590254">
                <a:moveTo>
                  <a:pt x="374494" y="544612"/>
                </a:moveTo>
                <a:cubicBezTo>
                  <a:pt x="366551" y="544612"/>
                  <a:pt x="360593" y="551557"/>
                  <a:pt x="360593" y="558503"/>
                </a:cubicBezTo>
                <a:cubicBezTo>
                  <a:pt x="360593" y="566441"/>
                  <a:pt x="366551" y="572394"/>
                  <a:pt x="374494" y="572394"/>
                </a:cubicBezTo>
                <a:cubicBezTo>
                  <a:pt x="381445" y="572394"/>
                  <a:pt x="388396" y="566441"/>
                  <a:pt x="388396" y="558503"/>
                </a:cubicBezTo>
                <a:cubicBezTo>
                  <a:pt x="388396" y="551557"/>
                  <a:pt x="381445" y="544612"/>
                  <a:pt x="374494" y="544612"/>
                </a:cubicBezTo>
                <a:close/>
                <a:moveTo>
                  <a:pt x="179843" y="458270"/>
                </a:moveTo>
                <a:cubicBezTo>
                  <a:pt x="170900" y="458270"/>
                  <a:pt x="162951" y="466206"/>
                  <a:pt x="162951" y="475133"/>
                </a:cubicBezTo>
                <a:cubicBezTo>
                  <a:pt x="162951" y="484060"/>
                  <a:pt x="170900" y="491996"/>
                  <a:pt x="179843" y="491996"/>
                </a:cubicBezTo>
                <a:cubicBezTo>
                  <a:pt x="189779" y="491996"/>
                  <a:pt x="196734" y="484060"/>
                  <a:pt x="196734" y="475133"/>
                </a:cubicBezTo>
                <a:cubicBezTo>
                  <a:pt x="196734" y="466206"/>
                  <a:pt x="189779" y="458270"/>
                  <a:pt x="179843" y="458270"/>
                </a:cubicBezTo>
                <a:close/>
                <a:moveTo>
                  <a:pt x="289098" y="245952"/>
                </a:moveTo>
                <a:lnTo>
                  <a:pt x="289098" y="525759"/>
                </a:lnTo>
                <a:cubicBezTo>
                  <a:pt x="319881" y="525759"/>
                  <a:pt x="390382" y="525759"/>
                  <a:pt x="452940" y="524767"/>
                </a:cubicBezTo>
                <a:lnTo>
                  <a:pt x="452940" y="245952"/>
                </a:lnTo>
                <a:close/>
                <a:moveTo>
                  <a:pt x="341726" y="220154"/>
                </a:moveTo>
                <a:lnTo>
                  <a:pt x="341726" y="226107"/>
                </a:lnTo>
                <a:lnTo>
                  <a:pt x="411235" y="226107"/>
                </a:lnTo>
                <a:lnTo>
                  <a:pt x="411235" y="220154"/>
                </a:lnTo>
                <a:close/>
                <a:moveTo>
                  <a:pt x="376480" y="201302"/>
                </a:moveTo>
                <a:cubicBezTo>
                  <a:pt x="373501" y="201302"/>
                  <a:pt x="370523" y="203286"/>
                  <a:pt x="370523" y="207255"/>
                </a:cubicBezTo>
                <a:cubicBezTo>
                  <a:pt x="370523" y="210232"/>
                  <a:pt x="373501" y="212216"/>
                  <a:pt x="376480" y="212216"/>
                </a:cubicBezTo>
                <a:cubicBezTo>
                  <a:pt x="379459" y="212216"/>
                  <a:pt x="382438" y="210232"/>
                  <a:pt x="382438" y="207255"/>
                </a:cubicBezTo>
                <a:cubicBezTo>
                  <a:pt x="382438" y="203286"/>
                  <a:pt x="379459" y="201302"/>
                  <a:pt x="376480" y="201302"/>
                </a:cubicBezTo>
                <a:close/>
                <a:moveTo>
                  <a:pt x="250372" y="184434"/>
                </a:moveTo>
                <a:lnTo>
                  <a:pt x="491666" y="184434"/>
                </a:lnTo>
                <a:lnTo>
                  <a:pt x="491666" y="590254"/>
                </a:lnTo>
                <a:lnTo>
                  <a:pt x="250372" y="590254"/>
                </a:lnTo>
                <a:close/>
                <a:moveTo>
                  <a:pt x="0" y="0"/>
                </a:moveTo>
                <a:lnTo>
                  <a:pt x="345775" y="0"/>
                </a:lnTo>
                <a:lnTo>
                  <a:pt x="345775" y="157716"/>
                </a:lnTo>
                <a:lnTo>
                  <a:pt x="296095" y="157716"/>
                </a:lnTo>
                <a:lnTo>
                  <a:pt x="296095" y="49596"/>
                </a:lnTo>
                <a:lnTo>
                  <a:pt x="49680" y="49596"/>
                </a:lnTo>
                <a:lnTo>
                  <a:pt x="49680" y="431488"/>
                </a:lnTo>
                <a:lnTo>
                  <a:pt x="225549" y="431488"/>
                </a:lnTo>
                <a:lnTo>
                  <a:pt x="225549" y="517786"/>
                </a:lnTo>
                <a:lnTo>
                  <a:pt x="0" y="517786"/>
                </a:lnTo>
                <a:close/>
              </a:path>
            </a:pathLst>
          </a:custGeom>
          <a:solidFill>
            <a:srgbClr val="6360A0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D6521AC8-6EF7-46DC-B63B-69548BBCAAA7}"/>
              </a:ext>
            </a:extLst>
          </p:cNvPr>
          <p:cNvSpPr txBox="1"/>
          <p:nvPr/>
        </p:nvSpPr>
        <p:spPr>
          <a:xfrm>
            <a:off x="2323820" y="4586414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89861178-F10A-48AE-A0F7-C445B55501F8}"/>
              </a:ext>
            </a:extLst>
          </p:cNvPr>
          <p:cNvSpPr txBox="1"/>
          <p:nvPr/>
        </p:nvSpPr>
        <p:spPr>
          <a:xfrm>
            <a:off x="2517837" y="4217082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652A3E3-F964-4BCD-B3F2-76BAF2EC0204}"/>
              </a:ext>
            </a:extLst>
          </p:cNvPr>
          <p:cNvSpPr txBox="1"/>
          <p:nvPr/>
        </p:nvSpPr>
        <p:spPr>
          <a:xfrm>
            <a:off x="5256899" y="4217082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0167F52C-8538-4A30-9864-6AF4B1D6CA96}"/>
              </a:ext>
            </a:extLst>
          </p:cNvPr>
          <p:cNvSpPr txBox="1"/>
          <p:nvPr/>
        </p:nvSpPr>
        <p:spPr>
          <a:xfrm>
            <a:off x="7995961" y="4217082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F49AC70-B0FF-4F14-A5A6-F4CCE28A04F0}"/>
              </a:ext>
            </a:extLst>
          </p:cNvPr>
          <p:cNvSpPr txBox="1"/>
          <p:nvPr/>
        </p:nvSpPr>
        <p:spPr>
          <a:xfrm>
            <a:off x="930337" y="791417"/>
            <a:ext cx="3023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CREAT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TEAM</a:t>
            </a: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effectLst/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946779BE-61D9-4815-9071-A8A4369615FA}"/>
              </a:ext>
            </a:extLst>
          </p:cNvPr>
          <p:cNvSpPr txBox="1"/>
          <p:nvPr/>
        </p:nvSpPr>
        <p:spPr>
          <a:xfrm>
            <a:off x="960887" y="1282477"/>
            <a:ext cx="3833316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peep at some distant orb has power to raise and purify our thoughts like a strain of sacred music, or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959EEEC7-A309-4488-B292-DC8B2D076A83}"/>
              </a:ext>
            </a:extLst>
          </p:cNvPr>
          <p:cNvSpPr txBox="1"/>
          <p:nvPr/>
        </p:nvSpPr>
        <p:spPr>
          <a:xfrm>
            <a:off x="5062882" y="4559301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338DEF5A-7AF2-482A-BE43-BA218CDEAA96}"/>
              </a:ext>
            </a:extLst>
          </p:cNvPr>
          <p:cNvSpPr txBox="1"/>
          <p:nvPr/>
        </p:nvSpPr>
        <p:spPr>
          <a:xfrm>
            <a:off x="7801944" y="4532188"/>
            <a:ext cx="2062191" cy="11421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orb has from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7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2" grpId="0"/>
      <p:bldP spid="14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l="-13340" r="-1334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xmlns="" id="{C48EB556-500C-4746-B864-578ED670DF5C}"/>
              </a:ext>
            </a:extLst>
          </p:cNvPr>
          <p:cNvSpPr/>
          <p:nvPr/>
        </p:nvSpPr>
        <p:spPr>
          <a:xfrm>
            <a:off x="2202953" y="-320040"/>
            <a:ext cx="7786095" cy="77860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PA_库_PicturePlaceholder 1">
            <a:extLst>
              <a:ext uri="{FF2B5EF4-FFF2-40B4-BE49-F238E27FC236}">
                <a16:creationId xmlns:a16="http://schemas.microsoft.com/office/drawing/2014/main" xmlns="" id="{2DED1A08-F60F-46E5-A865-2CE40437F7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10" y="1462900"/>
            <a:ext cx="5039430" cy="3379195"/>
          </a:xfrm>
          <a:custGeom>
            <a:avLst/>
            <a:gdLst>
              <a:gd name="T0" fmla="*/ 900 w 1070"/>
              <a:gd name="T1" fmla="*/ 228 h 576"/>
              <a:gd name="T2" fmla="*/ 898 w 1070"/>
              <a:gd name="T3" fmla="*/ 191 h 576"/>
              <a:gd name="T4" fmla="*/ 1018 w 1070"/>
              <a:gd name="T5" fmla="*/ 142 h 576"/>
              <a:gd name="T6" fmla="*/ 1014 w 1070"/>
              <a:gd name="T7" fmla="*/ 108 h 576"/>
              <a:gd name="T8" fmla="*/ 829 w 1070"/>
              <a:gd name="T9" fmla="*/ 62 h 576"/>
              <a:gd name="T10" fmla="*/ 816 w 1070"/>
              <a:gd name="T11" fmla="*/ 58 h 576"/>
              <a:gd name="T12" fmla="*/ 761 w 1070"/>
              <a:gd name="T13" fmla="*/ 32 h 576"/>
              <a:gd name="T14" fmla="*/ 301 w 1070"/>
              <a:gd name="T15" fmla="*/ 34 h 576"/>
              <a:gd name="T16" fmla="*/ 474 w 1070"/>
              <a:gd name="T17" fmla="*/ 116 h 576"/>
              <a:gd name="T18" fmla="*/ 596 w 1070"/>
              <a:gd name="T19" fmla="*/ 125 h 576"/>
              <a:gd name="T20" fmla="*/ 95 w 1070"/>
              <a:gd name="T21" fmla="*/ 281 h 576"/>
              <a:gd name="T22" fmla="*/ 167 w 1070"/>
              <a:gd name="T23" fmla="*/ 315 h 576"/>
              <a:gd name="T24" fmla="*/ 24 w 1070"/>
              <a:gd name="T25" fmla="*/ 395 h 576"/>
              <a:gd name="T26" fmla="*/ 133 w 1070"/>
              <a:gd name="T27" fmla="*/ 438 h 576"/>
              <a:gd name="T28" fmla="*/ 285 w 1070"/>
              <a:gd name="T29" fmla="*/ 431 h 576"/>
              <a:gd name="T30" fmla="*/ 437 w 1070"/>
              <a:gd name="T31" fmla="*/ 416 h 576"/>
              <a:gd name="T32" fmla="*/ 539 w 1070"/>
              <a:gd name="T33" fmla="*/ 426 h 576"/>
              <a:gd name="T34" fmla="*/ 435 w 1070"/>
              <a:gd name="T35" fmla="*/ 430 h 576"/>
              <a:gd name="T36" fmla="*/ 351 w 1070"/>
              <a:gd name="T37" fmla="*/ 447 h 576"/>
              <a:gd name="T38" fmla="*/ 404 w 1070"/>
              <a:gd name="T39" fmla="*/ 450 h 576"/>
              <a:gd name="T40" fmla="*/ 582 w 1070"/>
              <a:gd name="T41" fmla="*/ 467 h 576"/>
              <a:gd name="T42" fmla="*/ 561 w 1070"/>
              <a:gd name="T43" fmla="*/ 493 h 576"/>
              <a:gd name="T44" fmla="*/ 503 w 1070"/>
              <a:gd name="T45" fmla="*/ 471 h 576"/>
              <a:gd name="T46" fmla="*/ 455 w 1070"/>
              <a:gd name="T47" fmla="*/ 469 h 576"/>
              <a:gd name="T48" fmla="*/ 602 w 1070"/>
              <a:gd name="T49" fmla="*/ 515 h 576"/>
              <a:gd name="T50" fmla="*/ 820 w 1070"/>
              <a:gd name="T51" fmla="*/ 547 h 576"/>
              <a:gd name="T52" fmla="*/ 926 w 1070"/>
              <a:gd name="T53" fmla="*/ 575 h 576"/>
              <a:gd name="T54" fmla="*/ 932 w 1070"/>
              <a:gd name="T55" fmla="*/ 514 h 576"/>
              <a:gd name="T56" fmla="*/ 869 w 1070"/>
              <a:gd name="T57" fmla="*/ 478 h 576"/>
              <a:gd name="T58" fmla="*/ 688 w 1070"/>
              <a:gd name="T59" fmla="*/ 444 h 576"/>
              <a:gd name="T60" fmla="*/ 674 w 1070"/>
              <a:gd name="T61" fmla="*/ 455 h 576"/>
              <a:gd name="T62" fmla="*/ 648 w 1070"/>
              <a:gd name="T63" fmla="*/ 426 h 576"/>
              <a:gd name="T64" fmla="*/ 586 w 1070"/>
              <a:gd name="T65" fmla="*/ 414 h 576"/>
              <a:gd name="T66" fmla="*/ 659 w 1070"/>
              <a:gd name="T67" fmla="*/ 369 h 576"/>
              <a:gd name="T68" fmla="*/ 687 w 1070"/>
              <a:gd name="T69" fmla="*/ 342 h 576"/>
              <a:gd name="T70" fmla="*/ 887 w 1070"/>
              <a:gd name="T71" fmla="*/ 337 h 576"/>
              <a:gd name="T72" fmla="*/ 77 w 1070"/>
              <a:gd name="T73" fmla="*/ 383 h 576"/>
              <a:gd name="T74" fmla="*/ 982 w 1070"/>
              <a:gd name="T75" fmla="*/ 435 h 576"/>
              <a:gd name="T76" fmla="*/ 1016 w 1070"/>
              <a:gd name="T77" fmla="*/ 424 h 576"/>
              <a:gd name="T78" fmla="*/ 848 w 1070"/>
              <a:gd name="T79" fmla="*/ 365 h 576"/>
              <a:gd name="T80" fmla="*/ 924 w 1070"/>
              <a:gd name="T81" fmla="*/ 401 h 576"/>
              <a:gd name="T82" fmla="*/ 940 w 1070"/>
              <a:gd name="T83" fmla="*/ 427 h 576"/>
              <a:gd name="T84" fmla="*/ 992 w 1070"/>
              <a:gd name="T85" fmla="*/ 434 h 576"/>
              <a:gd name="T86" fmla="*/ 241 w 1070"/>
              <a:gd name="T87" fmla="*/ 460 h 576"/>
              <a:gd name="T88" fmla="*/ 972 w 1070"/>
              <a:gd name="T89" fmla="*/ 418 h 576"/>
              <a:gd name="T90" fmla="*/ 883 w 1070"/>
              <a:gd name="T91" fmla="*/ 555 h 576"/>
              <a:gd name="T92" fmla="*/ 776 w 1070"/>
              <a:gd name="T93" fmla="*/ 516 h 576"/>
              <a:gd name="T94" fmla="*/ 733 w 1070"/>
              <a:gd name="T95" fmla="*/ 500 h 576"/>
              <a:gd name="T96" fmla="*/ 593 w 1070"/>
              <a:gd name="T97" fmla="*/ 398 h 576"/>
              <a:gd name="T98" fmla="*/ 313 w 1070"/>
              <a:gd name="T99" fmla="*/ 239 h 576"/>
              <a:gd name="T100" fmla="*/ 469 w 1070"/>
              <a:gd name="T101" fmla="*/ 365 h 576"/>
              <a:gd name="T102" fmla="*/ 217 w 1070"/>
              <a:gd name="T103" fmla="*/ 382 h 576"/>
              <a:gd name="T104" fmla="*/ 119 w 1070"/>
              <a:gd name="T105" fmla="*/ 392 h 576"/>
              <a:gd name="T106" fmla="*/ 76 w 1070"/>
              <a:gd name="T107" fmla="*/ 369 h 576"/>
              <a:gd name="T108" fmla="*/ 185 w 1070"/>
              <a:gd name="T109" fmla="*/ 419 h 576"/>
              <a:gd name="T110" fmla="*/ 448 w 1070"/>
              <a:gd name="T111" fmla="*/ 406 h 576"/>
              <a:gd name="T112" fmla="*/ 209 w 1070"/>
              <a:gd name="T113" fmla="*/ 411 h 576"/>
              <a:gd name="T114" fmla="*/ 414 w 1070"/>
              <a:gd name="T115" fmla="*/ 394 h 576"/>
              <a:gd name="T116" fmla="*/ 685 w 1070"/>
              <a:gd name="T117" fmla="*/ 210 h 576"/>
              <a:gd name="T118" fmla="*/ 674 w 1070"/>
              <a:gd name="T119" fmla="*/ 260 h 576"/>
              <a:gd name="T120" fmla="*/ 777 w 1070"/>
              <a:gd name="T121" fmla="*/ 27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70" h="576">
                <a:moveTo>
                  <a:pt x="1034" y="325"/>
                </a:moveTo>
                <a:lnTo>
                  <a:pt x="1042" y="325"/>
                </a:lnTo>
                <a:lnTo>
                  <a:pt x="1050" y="324"/>
                </a:lnTo>
                <a:lnTo>
                  <a:pt x="1055" y="324"/>
                </a:lnTo>
                <a:lnTo>
                  <a:pt x="1058" y="323"/>
                </a:lnTo>
                <a:lnTo>
                  <a:pt x="1062" y="320"/>
                </a:lnTo>
                <a:lnTo>
                  <a:pt x="1065" y="318"/>
                </a:lnTo>
                <a:lnTo>
                  <a:pt x="1067" y="315"/>
                </a:lnTo>
                <a:lnTo>
                  <a:pt x="1068" y="312"/>
                </a:lnTo>
                <a:lnTo>
                  <a:pt x="1068" y="309"/>
                </a:lnTo>
                <a:lnTo>
                  <a:pt x="1070" y="306"/>
                </a:lnTo>
                <a:lnTo>
                  <a:pt x="1068" y="299"/>
                </a:lnTo>
                <a:lnTo>
                  <a:pt x="1065" y="292"/>
                </a:lnTo>
                <a:lnTo>
                  <a:pt x="1062" y="287"/>
                </a:lnTo>
                <a:lnTo>
                  <a:pt x="1056" y="284"/>
                </a:lnTo>
                <a:lnTo>
                  <a:pt x="1050" y="282"/>
                </a:lnTo>
                <a:lnTo>
                  <a:pt x="1045" y="280"/>
                </a:lnTo>
                <a:lnTo>
                  <a:pt x="1035" y="275"/>
                </a:lnTo>
                <a:lnTo>
                  <a:pt x="1025" y="272"/>
                </a:lnTo>
                <a:lnTo>
                  <a:pt x="1016" y="268"/>
                </a:lnTo>
                <a:lnTo>
                  <a:pt x="1006" y="264"/>
                </a:lnTo>
                <a:lnTo>
                  <a:pt x="985" y="256"/>
                </a:lnTo>
                <a:lnTo>
                  <a:pt x="964" y="248"/>
                </a:lnTo>
                <a:lnTo>
                  <a:pt x="943" y="241"/>
                </a:lnTo>
                <a:lnTo>
                  <a:pt x="922" y="234"/>
                </a:lnTo>
                <a:lnTo>
                  <a:pt x="900" y="228"/>
                </a:lnTo>
                <a:lnTo>
                  <a:pt x="878" y="223"/>
                </a:lnTo>
                <a:lnTo>
                  <a:pt x="857" y="218"/>
                </a:lnTo>
                <a:lnTo>
                  <a:pt x="835" y="215"/>
                </a:lnTo>
                <a:lnTo>
                  <a:pt x="823" y="212"/>
                </a:lnTo>
                <a:lnTo>
                  <a:pt x="809" y="211"/>
                </a:lnTo>
                <a:lnTo>
                  <a:pt x="796" y="209"/>
                </a:lnTo>
                <a:lnTo>
                  <a:pt x="784" y="207"/>
                </a:lnTo>
                <a:lnTo>
                  <a:pt x="773" y="204"/>
                </a:lnTo>
                <a:lnTo>
                  <a:pt x="760" y="203"/>
                </a:lnTo>
                <a:lnTo>
                  <a:pt x="747" y="201"/>
                </a:lnTo>
                <a:lnTo>
                  <a:pt x="735" y="201"/>
                </a:lnTo>
                <a:lnTo>
                  <a:pt x="738" y="199"/>
                </a:lnTo>
                <a:lnTo>
                  <a:pt x="743" y="198"/>
                </a:lnTo>
                <a:lnTo>
                  <a:pt x="747" y="198"/>
                </a:lnTo>
                <a:lnTo>
                  <a:pt x="752" y="199"/>
                </a:lnTo>
                <a:lnTo>
                  <a:pt x="761" y="198"/>
                </a:lnTo>
                <a:lnTo>
                  <a:pt x="771" y="198"/>
                </a:lnTo>
                <a:lnTo>
                  <a:pt x="782" y="197"/>
                </a:lnTo>
                <a:lnTo>
                  <a:pt x="792" y="197"/>
                </a:lnTo>
                <a:lnTo>
                  <a:pt x="802" y="197"/>
                </a:lnTo>
                <a:lnTo>
                  <a:pt x="814" y="195"/>
                </a:lnTo>
                <a:lnTo>
                  <a:pt x="833" y="194"/>
                </a:lnTo>
                <a:lnTo>
                  <a:pt x="852" y="193"/>
                </a:lnTo>
                <a:lnTo>
                  <a:pt x="872" y="191"/>
                </a:lnTo>
                <a:lnTo>
                  <a:pt x="891" y="190"/>
                </a:lnTo>
                <a:lnTo>
                  <a:pt x="898" y="191"/>
                </a:lnTo>
                <a:lnTo>
                  <a:pt x="905" y="193"/>
                </a:lnTo>
                <a:lnTo>
                  <a:pt x="908" y="194"/>
                </a:lnTo>
                <a:lnTo>
                  <a:pt x="911" y="193"/>
                </a:lnTo>
                <a:lnTo>
                  <a:pt x="914" y="192"/>
                </a:lnTo>
                <a:lnTo>
                  <a:pt x="918" y="191"/>
                </a:lnTo>
                <a:lnTo>
                  <a:pt x="926" y="190"/>
                </a:lnTo>
                <a:lnTo>
                  <a:pt x="935" y="191"/>
                </a:lnTo>
                <a:lnTo>
                  <a:pt x="944" y="192"/>
                </a:lnTo>
                <a:lnTo>
                  <a:pt x="952" y="193"/>
                </a:lnTo>
                <a:lnTo>
                  <a:pt x="960" y="193"/>
                </a:lnTo>
                <a:lnTo>
                  <a:pt x="968" y="192"/>
                </a:lnTo>
                <a:lnTo>
                  <a:pt x="975" y="190"/>
                </a:lnTo>
                <a:lnTo>
                  <a:pt x="983" y="187"/>
                </a:lnTo>
                <a:lnTo>
                  <a:pt x="991" y="185"/>
                </a:lnTo>
                <a:lnTo>
                  <a:pt x="1000" y="182"/>
                </a:lnTo>
                <a:lnTo>
                  <a:pt x="1008" y="178"/>
                </a:lnTo>
                <a:lnTo>
                  <a:pt x="1017" y="174"/>
                </a:lnTo>
                <a:lnTo>
                  <a:pt x="1022" y="170"/>
                </a:lnTo>
                <a:lnTo>
                  <a:pt x="1025" y="166"/>
                </a:lnTo>
                <a:lnTo>
                  <a:pt x="1025" y="164"/>
                </a:lnTo>
                <a:lnTo>
                  <a:pt x="1026" y="161"/>
                </a:lnTo>
                <a:lnTo>
                  <a:pt x="1025" y="159"/>
                </a:lnTo>
                <a:lnTo>
                  <a:pt x="1024" y="156"/>
                </a:lnTo>
                <a:lnTo>
                  <a:pt x="1022" y="152"/>
                </a:lnTo>
                <a:lnTo>
                  <a:pt x="1020" y="149"/>
                </a:lnTo>
                <a:lnTo>
                  <a:pt x="1018" y="142"/>
                </a:lnTo>
                <a:lnTo>
                  <a:pt x="1018" y="135"/>
                </a:lnTo>
                <a:lnTo>
                  <a:pt x="1016" y="131"/>
                </a:lnTo>
                <a:lnTo>
                  <a:pt x="1013" y="127"/>
                </a:lnTo>
                <a:lnTo>
                  <a:pt x="1007" y="125"/>
                </a:lnTo>
                <a:lnTo>
                  <a:pt x="1004" y="120"/>
                </a:lnTo>
                <a:lnTo>
                  <a:pt x="1002" y="118"/>
                </a:lnTo>
                <a:lnTo>
                  <a:pt x="1005" y="116"/>
                </a:lnTo>
                <a:lnTo>
                  <a:pt x="1007" y="115"/>
                </a:lnTo>
                <a:lnTo>
                  <a:pt x="1009" y="116"/>
                </a:lnTo>
                <a:lnTo>
                  <a:pt x="1013" y="117"/>
                </a:lnTo>
                <a:lnTo>
                  <a:pt x="1016" y="118"/>
                </a:lnTo>
                <a:lnTo>
                  <a:pt x="1020" y="121"/>
                </a:lnTo>
                <a:lnTo>
                  <a:pt x="1022" y="125"/>
                </a:lnTo>
                <a:lnTo>
                  <a:pt x="1025" y="128"/>
                </a:lnTo>
                <a:lnTo>
                  <a:pt x="1030" y="132"/>
                </a:lnTo>
                <a:lnTo>
                  <a:pt x="1031" y="134"/>
                </a:lnTo>
                <a:lnTo>
                  <a:pt x="1033" y="135"/>
                </a:lnTo>
                <a:lnTo>
                  <a:pt x="1035" y="136"/>
                </a:lnTo>
                <a:lnTo>
                  <a:pt x="1038" y="136"/>
                </a:lnTo>
                <a:lnTo>
                  <a:pt x="1040" y="134"/>
                </a:lnTo>
                <a:lnTo>
                  <a:pt x="1041" y="132"/>
                </a:lnTo>
                <a:lnTo>
                  <a:pt x="1040" y="129"/>
                </a:lnTo>
                <a:lnTo>
                  <a:pt x="1038" y="126"/>
                </a:lnTo>
                <a:lnTo>
                  <a:pt x="1032" y="120"/>
                </a:lnTo>
                <a:lnTo>
                  <a:pt x="1027" y="117"/>
                </a:lnTo>
                <a:lnTo>
                  <a:pt x="1014" y="108"/>
                </a:lnTo>
                <a:lnTo>
                  <a:pt x="999" y="100"/>
                </a:lnTo>
                <a:lnTo>
                  <a:pt x="990" y="95"/>
                </a:lnTo>
                <a:lnTo>
                  <a:pt x="982" y="91"/>
                </a:lnTo>
                <a:lnTo>
                  <a:pt x="973" y="87"/>
                </a:lnTo>
                <a:lnTo>
                  <a:pt x="964" y="84"/>
                </a:lnTo>
                <a:lnTo>
                  <a:pt x="944" y="76"/>
                </a:lnTo>
                <a:lnTo>
                  <a:pt x="925" y="69"/>
                </a:lnTo>
                <a:lnTo>
                  <a:pt x="905" y="63"/>
                </a:lnTo>
                <a:lnTo>
                  <a:pt x="885" y="58"/>
                </a:lnTo>
                <a:lnTo>
                  <a:pt x="868" y="53"/>
                </a:lnTo>
                <a:lnTo>
                  <a:pt x="851" y="50"/>
                </a:lnTo>
                <a:lnTo>
                  <a:pt x="848" y="50"/>
                </a:lnTo>
                <a:lnTo>
                  <a:pt x="845" y="50"/>
                </a:lnTo>
                <a:lnTo>
                  <a:pt x="843" y="51"/>
                </a:lnTo>
                <a:lnTo>
                  <a:pt x="841" y="53"/>
                </a:lnTo>
                <a:lnTo>
                  <a:pt x="839" y="57"/>
                </a:lnTo>
                <a:lnTo>
                  <a:pt x="836" y="60"/>
                </a:lnTo>
                <a:lnTo>
                  <a:pt x="835" y="61"/>
                </a:lnTo>
                <a:lnTo>
                  <a:pt x="833" y="62"/>
                </a:lnTo>
                <a:lnTo>
                  <a:pt x="832" y="62"/>
                </a:lnTo>
                <a:lnTo>
                  <a:pt x="829" y="62"/>
                </a:lnTo>
                <a:lnTo>
                  <a:pt x="831" y="61"/>
                </a:lnTo>
                <a:lnTo>
                  <a:pt x="829" y="59"/>
                </a:lnTo>
                <a:lnTo>
                  <a:pt x="829" y="61"/>
                </a:lnTo>
                <a:lnTo>
                  <a:pt x="829" y="62"/>
                </a:lnTo>
                <a:lnTo>
                  <a:pt x="829" y="62"/>
                </a:lnTo>
                <a:lnTo>
                  <a:pt x="829" y="62"/>
                </a:lnTo>
                <a:lnTo>
                  <a:pt x="828" y="62"/>
                </a:lnTo>
                <a:lnTo>
                  <a:pt x="829" y="62"/>
                </a:lnTo>
                <a:lnTo>
                  <a:pt x="828" y="62"/>
                </a:lnTo>
                <a:lnTo>
                  <a:pt x="829" y="62"/>
                </a:lnTo>
                <a:lnTo>
                  <a:pt x="829" y="63"/>
                </a:lnTo>
                <a:lnTo>
                  <a:pt x="829" y="65"/>
                </a:lnTo>
                <a:lnTo>
                  <a:pt x="819" y="62"/>
                </a:lnTo>
                <a:lnTo>
                  <a:pt x="810" y="61"/>
                </a:lnTo>
                <a:lnTo>
                  <a:pt x="804" y="60"/>
                </a:lnTo>
                <a:lnTo>
                  <a:pt x="800" y="60"/>
                </a:lnTo>
                <a:lnTo>
                  <a:pt x="795" y="58"/>
                </a:lnTo>
                <a:lnTo>
                  <a:pt x="791" y="56"/>
                </a:lnTo>
                <a:lnTo>
                  <a:pt x="794" y="53"/>
                </a:lnTo>
                <a:lnTo>
                  <a:pt x="799" y="51"/>
                </a:lnTo>
                <a:lnTo>
                  <a:pt x="801" y="48"/>
                </a:lnTo>
                <a:lnTo>
                  <a:pt x="804" y="44"/>
                </a:lnTo>
                <a:lnTo>
                  <a:pt x="808" y="44"/>
                </a:lnTo>
                <a:lnTo>
                  <a:pt x="810" y="44"/>
                </a:lnTo>
                <a:lnTo>
                  <a:pt x="810" y="45"/>
                </a:lnTo>
                <a:lnTo>
                  <a:pt x="810" y="48"/>
                </a:lnTo>
                <a:lnTo>
                  <a:pt x="810" y="52"/>
                </a:lnTo>
                <a:lnTo>
                  <a:pt x="810" y="56"/>
                </a:lnTo>
                <a:lnTo>
                  <a:pt x="812" y="57"/>
                </a:lnTo>
                <a:lnTo>
                  <a:pt x="814" y="58"/>
                </a:lnTo>
                <a:lnTo>
                  <a:pt x="816" y="58"/>
                </a:lnTo>
                <a:lnTo>
                  <a:pt x="817" y="57"/>
                </a:lnTo>
                <a:lnTo>
                  <a:pt x="820" y="56"/>
                </a:lnTo>
                <a:lnTo>
                  <a:pt x="824" y="54"/>
                </a:lnTo>
                <a:lnTo>
                  <a:pt x="827" y="52"/>
                </a:lnTo>
                <a:lnTo>
                  <a:pt x="831" y="50"/>
                </a:lnTo>
                <a:lnTo>
                  <a:pt x="832" y="49"/>
                </a:lnTo>
                <a:lnTo>
                  <a:pt x="832" y="46"/>
                </a:lnTo>
                <a:lnTo>
                  <a:pt x="832" y="45"/>
                </a:lnTo>
                <a:lnTo>
                  <a:pt x="829" y="44"/>
                </a:lnTo>
                <a:lnTo>
                  <a:pt x="826" y="45"/>
                </a:lnTo>
                <a:lnTo>
                  <a:pt x="824" y="46"/>
                </a:lnTo>
                <a:lnTo>
                  <a:pt x="818" y="46"/>
                </a:lnTo>
                <a:lnTo>
                  <a:pt x="814" y="43"/>
                </a:lnTo>
                <a:lnTo>
                  <a:pt x="808" y="40"/>
                </a:lnTo>
                <a:lnTo>
                  <a:pt x="802" y="37"/>
                </a:lnTo>
                <a:lnTo>
                  <a:pt x="795" y="36"/>
                </a:lnTo>
                <a:lnTo>
                  <a:pt x="788" y="36"/>
                </a:lnTo>
                <a:lnTo>
                  <a:pt x="777" y="38"/>
                </a:lnTo>
                <a:lnTo>
                  <a:pt x="767" y="44"/>
                </a:lnTo>
                <a:lnTo>
                  <a:pt x="763" y="44"/>
                </a:lnTo>
                <a:lnTo>
                  <a:pt x="761" y="44"/>
                </a:lnTo>
                <a:lnTo>
                  <a:pt x="761" y="43"/>
                </a:lnTo>
                <a:lnTo>
                  <a:pt x="761" y="42"/>
                </a:lnTo>
                <a:lnTo>
                  <a:pt x="762" y="38"/>
                </a:lnTo>
                <a:lnTo>
                  <a:pt x="763" y="34"/>
                </a:lnTo>
                <a:lnTo>
                  <a:pt x="761" y="32"/>
                </a:lnTo>
                <a:lnTo>
                  <a:pt x="758" y="32"/>
                </a:lnTo>
                <a:lnTo>
                  <a:pt x="752" y="31"/>
                </a:lnTo>
                <a:lnTo>
                  <a:pt x="749" y="31"/>
                </a:lnTo>
                <a:lnTo>
                  <a:pt x="736" y="26"/>
                </a:lnTo>
                <a:lnTo>
                  <a:pt x="725" y="23"/>
                </a:lnTo>
                <a:lnTo>
                  <a:pt x="709" y="20"/>
                </a:lnTo>
                <a:lnTo>
                  <a:pt x="693" y="19"/>
                </a:lnTo>
                <a:lnTo>
                  <a:pt x="677" y="17"/>
                </a:lnTo>
                <a:lnTo>
                  <a:pt x="661" y="13"/>
                </a:lnTo>
                <a:lnTo>
                  <a:pt x="630" y="8"/>
                </a:lnTo>
                <a:lnTo>
                  <a:pt x="598" y="4"/>
                </a:lnTo>
                <a:lnTo>
                  <a:pt x="568" y="1"/>
                </a:lnTo>
                <a:lnTo>
                  <a:pt x="536" y="0"/>
                </a:lnTo>
                <a:lnTo>
                  <a:pt x="504" y="0"/>
                </a:lnTo>
                <a:lnTo>
                  <a:pt x="471" y="1"/>
                </a:lnTo>
                <a:lnTo>
                  <a:pt x="439" y="4"/>
                </a:lnTo>
                <a:lnTo>
                  <a:pt x="407" y="9"/>
                </a:lnTo>
                <a:lnTo>
                  <a:pt x="392" y="12"/>
                </a:lnTo>
                <a:lnTo>
                  <a:pt x="376" y="16"/>
                </a:lnTo>
                <a:lnTo>
                  <a:pt x="362" y="18"/>
                </a:lnTo>
                <a:lnTo>
                  <a:pt x="346" y="19"/>
                </a:lnTo>
                <a:lnTo>
                  <a:pt x="333" y="20"/>
                </a:lnTo>
                <a:lnTo>
                  <a:pt x="320" y="23"/>
                </a:lnTo>
                <a:lnTo>
                  <a:pt x="313" y="26"/>
                </a:lnTo>
                <a:lnTo>
                  <a:pt x="307" y="29"/>
                </a:lnTo>
                <a:lnTo>
                  <a:pt x="301" y="34"/>
                </a:lnTo>
                <a:lnTo>
                  <a:pt x="297" y="38"/>
                </a:lnTo>
                <a:lnTo>
                  <a:pt x="288" y="46"/>
                </a:lnTo>
                <a:lnTo>
                  <a:pt x="277" y="52"/>
                </a:lnTo>
                <a:lnTo>
                  <a:pt x="273" y="56"/>
                </a:lnTo>
                <a:lnTo>
                  <a:pt x="268" y="59"/>
                </a:lnTo>
                <a:lnTo>
                  <a:pt x="265" y="63"/>
                </a:lnTo>
                <a:lnTo>
                  <a:pt x="262" y="68"/>
                </a:lnTo>
                <a:lnTo>
                  <a:pt x="259" y="74"/>
                </a:lnTo>
                <a:lnTo>
                  <a:pt x="258" y="79"/>
                </a:lnTo>
                <a:lnTo>
                  <a:pt x="260" y="84"/>
                </a:lnTo>
                <a:lnTo>
                  <a:pt x="263" y="88"/>
                </a:lnTo>
                <a:lnTo>
                  <a:pt x="271" y="95"/>
                </a:lnTo>
                <a:lnTo>
                  <a:pt x="280" y="102"/>
                </a:lnTo>
                <a:lnTo>
                  <a:pt x="287" y="106"/>
                </a:lnTo>
                <a:lnTo>
                  <a:pt x="292" y="108"/>
                </a:lnTo>
                <a:lnTo>
                  <a:pt x="299" y="109"/>
                </a:lnTo>
                <a:lnTo>
                  <a:pt x="306" y="110"/>
                </a:lnTo>
                <a:lnTo>
                  <a:pt x="318" y="112"/>
                </a:lnTo>
                <a:lnTo>
                  <a:pt x="332" y="111"/>
                </a:lnTo>
                <a:lnTo>
                  <a:pt x="359" y="109"/>
                </a:lnTo>
                <a:lnTo>
                  <a:pt x="387" y="107"/>
                </a:lnTo>
                <a:lnTo>
                  <a:pt x="404" y="107"/>
                </a:lnTo>
                <a:lnTo>
                  <a:pt x="422" y="109"/>
                </a:lnTo>
                <a:lnTo>
                  <a:pt x="439" y="112"/>
                </a:lnTo>
                <a:lnTo>
                  <a:pt x="457" y="115"/>
                </a:lnTo>
                <a:lnTo>
                  <a:pt x="474" y="116"/>
                </a:lnTo>
                <a:lnTo>
                  <a:pt x="493" y="115"/>
                </a:lnTo>
                <a:lnTo>
                  <a:pt x="511" y="114"/>
                </a:lnTo>
                <a:lnTo>
                  <a:pt x="529" y="115"/>
                </a:lnTo>
                <a:lnTo>
                  <a:pt x="546" y="117"/>
                </a:lnTo>
                <a:lnTo>
                  <a:pt x="563" y="119"/>
                </a:lnTo>
                <a:lnTo>
                  <a:pt x="572" y="119"/>
                </a:lnTo>
                <a:lnTo>
                  <a:pt x="581" y="118"/>
                </a:lnTo>
                <a:lnTo>
                  <a:pt x="590" y="118"/>
                </a:lnTo>
                <a:lnTo>
                  <a:pt x="600" y="117"/>
                </a:lnTo>
                <a:lnTo>
                  <a:pt x="617" y="116"/>
                </a:lnTo>
                <a:lnTo>
                  <a:pt x="635" y="116"/>
                </a:lnTo>
                <a:lnTo>
                  <a:pt x="652" y="117"/>
                </a:lnTo>
                <a:lnTo>
                  <a:pt x="670" y="119"/>
                </a:lnTo>
                <a:lnTo>
                  <a:pt x="667" y="121"/>
                </a:lnTo>
                <a:lnTo>
                  <a:pt x="663" y="124"/>
                </a:lnTo>
                <a:lnTo>
                  <a:pt x="659" y="124"/>
                </a:lnTo>
                <a:lnTo>
                  <a:pt x="655" y="124"/>
                </a:lnTo>
                <a:lnTo>
                  <a:pt x="647" y="124"/>
                </a:lnTo>
                <a:lnTo>
                  <a:pt x="641" y="124"/>
                </a:lnTo>
                <a:lnTo>
                  <a:pt x="631" y="124"/>
                </a:lnTo>
                <a:lnTo>
                  <a:pt x="623" y="123"/>
                </a:lnTo>
                <a:lnTo>
                  <a:pt x="615" y="124"/>
                </a:lnTo>
                <a:lnTo>
                  <a:pt x="609" y="126"/>
                </a:lnTo>
                <a:lnTo>
                  <a:pt x="604" y="127"/>
                </a:lnTo>
                <a:lnTo>
                  <a:pt x="600" y="126"/>
                </a:lnTo>
                <a:lnTo>
                  <a:pt x="596" y="125"/>
                </a:lnTo>
                <a:lnTo>
                  <a:pt x="592" y="124"/>
                </a:lnTo>
                <a:lnTo>
                  <a:pt x="582" y="125"/>
                </a:lnTo>
                <a:lnTo>
                  <a:pt x="573" y="128"/>
                </a:lnTo>
                <a:lnTo>
                  <a:pt x="563" y="129"/>
                </a:lnTo>
                <a:lnTo>
                  <a:pt x="553" y="129"/>
                </a:lnTo>
                <a:lnTo>
                  <a:pt x="543" y="131"/>
                </a:lnTo>
                <a:lnTo>
                  <a:pt x="532" y="132"/>
                </a:lnTo>
                <a:lnTo>
                  <a:pt x="491" y="134"/>
                </a:lnTo>
                <a:lnTo>
                  <a:pt x="449" y="136"/>
                </a:lnTo>
                <a:lnTo>
                  <a:pt x="408" y="140"/>
                </a:lnTo>
                <a:lnTo>
                  <a:pt x="367" y="145"/>
                </a:lnTo>
                <a:lnTo>
                  <a:pt x="348" y="149"/>
                </a:lnTo>
                <a:lnTo>
                  <a:pt x="329" y="153"/>
                </a:lnTo>
                <a:lnTo>
                  <a:pt x="309" y="158"/>
                </a:lnTo>
                <a:lnTo>
                  <a:pt x="290" y="164"/>
                </a:lnTo>
                <a:lnTo>
                  <a:pt x="272" y="170"/>
                </a:lnTo>
                <a:lnTo>
                  <a:pt x="254" y="177"/>
                </a:lnTo>
                <a:lnTo>
                  <a:pt x="235" y="186"/>
                </a:lnTo>
                <a:lnTo>
                  <a:pt x="218" y="195"/>
                </a:lnTo>
                <a:lnTo>
                  <a:pt x="186" y="214"/>
                </a:lnTo>
                <a:lnTo>
                  <a:pt x="155" y="232"/>
                </a:lnTo>
                <a:lnTo>
                  <a:pt x="139" y="242"/>
                </a:lnTo>
                <a:lnTo>
                  <a:pt x="124" y="252"/>
                </a:lnTo>
                <a:lnTo>
                  <a:pt x="110" y="265"/>
                </a:lnTo>
                <a:lnTo>
                  <a:pt x="98" y="277"/>
                </a:lnTo>
                <a:lnTo>
                  <a:pt x="95" y="281"/>
                </a:lnTo>
                <a:lnTo>
                  <a:pt x="93" y="284"/>
                </a:lnTo>
                <a:lnTo>
                  <a:pt x="91" y="287"/>
                </a:lnTo>
                <a:lnTo>
                  <a:pt x="91" y="292"/>
                </a:lnTo>
                <a:lnTo>
                  <a:pt x="92" y="293"/>
                </a:lnTo>
                <a:lnTo>
                  <a:pt x="93" y="295"/>
                </a:lnTo>
                <a:lnTo>
                  <a:pt x="94" y="295"/>
                </a:lnTo>
                <a:lnTo>
                  <a:pt x="95" y="295"/>
                </a:lnTo>
                <a:lnTo>
                  <a:pt x="99" y="295"/>
                </a:lnTo>
                <a:lnTo>
                  <a:pt x="102" y="294"/>
                </a:lnTo>
                <a:lnTo>
                  <a:pt x="107" y="293"/>
                </a:lnTo>
                <a:lnTo>
                  <a:pt x="110" y="292"/>
                </a:lnTo>
                <a:lnTo>
                  <a:pt x="115" y="293"/>
                </a:lnTo>
                <a:lnTo>
                  <a:pt x="118" y="294"/>
                </a:lnTo>
                <a:lnTo>
                  <a:pt x="125" y="299"/>
                </a:lnTo>
                <a:lnTo>
                  <a:pt x="132" y="303"/>
                </a:lnTo>
                <a:lnTo>
                  <a:pt x="141" y="306"/>
                </a:lnTo>
                <a:lnTo>
                  <a:pt x="149" y="306"/>
                </a:lnTo>
                <a:lnTo>
                  <a:pt x="158" y="305"/>
                </a:lnTo>
                <a:lnTo>
                  <a:pt x="167" y="302"/>
                </a:lnTo>
                <a:lnTo>
                  <a:pt x="176" y="301"/>
                </a:lnTo>
                <a:lnTo>
                  <a:pt x="186" y="300"/>
                </a:lnTo>
                <a:lnTo>
                  <a:pt x="197" y="301"/>
                </a:lnTo>
                <a:lnTo>
                  <a:pt x="207" y="303"/>
                </a:lnTo>
                <a:lnTo>
                  <a:pt x="193" y="308"/>
                </a:lnTo>
                <a:lnTo>
                  <a:pt x="181" y="311"/>
                </a:lnTo>
                <a:lnTo>
                  <a:pt x="167" y="315"/>
                </a:lnTo>
                <a:lnTo>
                  <a:pt x="153" y="318"/>
                </a:lnTo>
                <a:lnTo>
                  <a:pt x="139" y="323"/>
                </a:lnTo>
                <a:lnTo>
                  <a:pt x="124" y="328"/>
                </a:lnTo>
                <a:lnTo>
                  <a:pt x="109" y="334"/>
                </a:lnTo>
                <a:lnTo>
                  <a:pt x="94" y="340"/>
                </a:lnTo>
                <a:lnTo>
                  <a:pt x="81" y="345"/>
                </a:lnTo>
                <a:lnTo>
                  <a:pt x="67" y="351"/>
                </a:lnTo>
                <a:lnTo>
                  <a:pt x="53" y="356"/>
                </a:lnTo>
                <a:lnTo>
                  <a:pt x="40" y="360"/>
                </a:lnTo>
                <a:lnTo>
                  <a:pt x="28" y="364"/>
                </a:lnTo>
                <a:lnTo>
                  <a:pt x="18" y="369"/>
                </a:lnTo>
                <a:lnTo>
                  <a:pt x="12" y="373"/>
                </a:lnTo>
                <a:lnTo>
                  <a:pt x="8" y="376"/>
                </a:lnTo>
                <a:lnTo>
                  <a:pt x="3" y="380"/>
                </a:lnTo>
                <a:lnTo>
                  <a:pt x="0" y="384"/>
                </a:lnTo>
                <a:lnTo>
                  <a:pt x="8" y="385"/>
                </a:lnTo>
                <a:lnTo>
                  <a:pt x="16" y="383"/>
                </a:lnTo>
                <a:lnTo>
                  <a:pt x="23" y="380"/>
                </a:lnTo>
                <a:lnTo>
                  <a:pt x="28" y="376"/>
                </a:lnTo>
                <a:lnTo>
                  <a:pt x="33" y="381"/>
                </a:lnTo>
                <a:lnTo>
                  <a:pt x="36" y="385"/>
                </a:lnTo>
                <a:lnTo>
                  <a:pt x="36" y="389"/>
                </a:lnTo>
                <a:lnTo>
                  <a:pt x="36" y="390"/>
                </a:lnTo>
                <a:lnTo>
                  <a:pt x="34" y="392"/>
                </a:lnTo>
                <a:lnTo>
                  <a:pt x="33" y="393"/>
                </a:lnTo>
                <a:lnTo>
                  <a:pt x="24" y="395"/>
                </a:lnTo>
                <a:lnTo>
                  <a:pt x="15" y="400"/>
                </a:lnTo>
                <a:lnTo>
                  <a:pt x="10" y="402"/>
                </a:lnTo>
                <a:lnTo>
                  <a:pt x="8" y="406"/>
                </a:lnTo>
                <a:lnTo>
                  <a:pt x="5" y="409"/>
                </a:lnTo>
                <a:lnTo>
                  <a:pt x="4" y="415"/>
                </a:lnTo>
                <a:lnTo>
                  <a:pt x="17" y="415"/>
                </a:lnTo>
                <a:lnTo>
                  <a:pt x="29" y="416"/>
                </a:lnTo>
                <a:lnTo>
                  <a:pt x="24" y="418"/>
                </a:lnTo>
                <a:lnTo>
                  <a:pt x="19" y="420"/>
                </a:lnTo>
                <a:lnTo>
                  <a:pt x="21" y="423"/>
                </a:lnTo>
                <a:lnTo>
                  <a:pt x="24" y="423"/>
                </a:lnTo>
                <a:lnTo>
                  <a:pt x="26" y="423"/>
                </a:lnTo>
                <a:lnTo>
                  <a:pt x="28" y="422"/>
                </a:lnTo>
                <a:lnTo>
                  <a:pt x="33" y="420"/>
                </a:lnTo>
                <a:lnTo>
                  <a:pt x="37" y="418"/>
                </a:lnTo>
                <a:lnTo>
                  <a:pt x="42" y="418"/>
                </a:lnTo>
                <a:lnTo>
                  <a:pt x="46" y="419"/>
                </a:lnTo>
                <a:lnTo>
                  <a:pt x="50" y="422"/>
                </a:lnTo>
                <a:lnTo>
                  <a:pt x="54" y="424"/>
                </a:lnTo>
                <a:lnTo>
                  <a:pt x="63" y="426"/>
                </a:lnTo>
                <a:lnTo>
                  <a:pt x="73" y="426"/>
                </a:lnTo>
                <a:lnTo>
                  <a:pt x="86" y="428"/>
                </a:lnTo>
                <a:lnTo>
                  <a:pt x="98" y="432"/>
                </a:lnTo>
                <a:lnTo>
                  <a:pt x="110" y="435"/>
                </a:lnTo>
                <a:lnTo>
                  <a:pt x="122" y="436"/>
                </a:lnTo>
                <a:lnTo>
                  <a:pt x="133" y="438"/>
                </a:lnTo>
                <a:lnTo>
                  <a:pt x="145" y="438"/>
                </a:lnTo>
                <a:lnTo>
                  <a:pt x="158" y="436"/>
                </a:lnTo>
                <a:lnTo>
                  <a:pt x="170" y="436"/>
                </a:lnTo>
                <a:lnTo>
                  <a:pt x="183" y="435"/>
                </a:lnTo>
                <a:lnTo>
                  <a:pt x="195" y="435"/>
                </a:lnTo>
                <a:lnTo>
                  <a:pt x="207" y="435"/>
                </a:lnTo>
                <a:lnTo>
                  <a:pt x="219" y="435"/>
                </a:lnTo>
                <a:lnTo>
                  <a:pt x="226" y="434"/>
                </a:lnTo>
                <a:lnTo>
                  <a:pt x="232" y="435"/>
                </a:lnTo>
                <a:lnTo>
                  <a:pt x="235" y="438"/>
                </a:lnTo>
                <a:lnTo>
                  <a:pt x="240" y="440"/>
                </a:lnTo>
                <a:lnTo>
                  <a:pt x="243" y="441"/>
                </a:lnTo>
                <a:lnTo>
                  <a:pt x="248" y="441"/>
                </a:lnTo>
                <a:lnTo>
                  <a:pt x="251" y="441"/>
                </a:lnTo>
                <a:lnTo>
                  <a:pt x="255" y="440"/>
                </a:lnTo>
                <a:lnTo>
                  <a:pt x="258" y="436"/>
                </a:lnTo>
                <a:lnTo>
                  <a:pt x="262" y="433"/>
                </a:lnTo>
                <a:lnTo>
                  <a:pt x="263" y="432"/>
                </a:lnTo>
                <a:lnTo>
                  <a:pt x="265" y="432"/>
                </a:lnTo>
                <a:lnTo>
                  <a:pt x="268" y="432"/>
                </a:lnTo>
                <a:lnTo>
                  <a:pt x="271" y="433"/>
                </a:lnTo>
                <a:lnTo>
                  <a:pt x="274" y="433"/>
                </a:lnTo>
                <a:lnTo>
                  <a:pt x="277" y="434"/>
                </a:lnTo>
                <a:lnTo>
                  <a:pt x="281" y="434"/>
                </a:lnTo>
                <a:lnTo>
                  <a:pt x="284" y="433"/>
                </a:lnTo>
                <a:lnTo>
                  <a:pt x="285" y="431"/>
                </a:lnTo>
                <a:lnTo>
                  <a:pt x="288" y="428"/>
                </a:lnTo>
                <a:lnTo>
                  <a:pt x="290" y="427"/>
                </a:lnTo>
                <a:lnTo>
                  <a:pt x="293" y="427"/>
                </a:lnTo>
                <a:lnTo>
                  <a:pt x="299" y="426"/>
                </a:lnTo>
                <a:lnTo>
                  <a:pt x="306" y="424"/>
                </a:lnTo>
                <a:lnTo>
                  <a:pt x="318" y="422"/>
                </a:lnTo>
                <a:lnTo>
                  <a:pt x="330" y="419"/>
                </a:lnTo>
                <a:lnTo>
                  <a:pt x="342" y="418"/>
                </a:lnTo>
                <a:lnTo>
                  <a:pt x="356" y="417"/>
                </a:lnTo>
                <a:lnTo>
                  <a:pt x="370" y="417"/>
                </a:lnTo>
                <a:lnTo>
                  <a:pt x="384" y="418"/>
                </a:lnTo>
                <a:lnTo>
                  <a:pt x="391" y="418"/>
                </a:lnTo>
                <a:lnTo>
                  <a:pt x="398" y="418"/>
                </a:lnTo>
                <a:lnTo>
                  <a:pt x="405" y="418"/>
                </a:lnTo>
                <a:lnTo>
                  <a:pt x="412" y="420"/>
                </a:lnTo>
                <a:lnTo>
                  <a:pt x="416" y="422"/>
                </a:lnTo>
                <a:lnTo>
                  <a:pt x="422" y="423"/>
                </a:lnTo>
                <a:lnTo>
                  <a:pt x="428" y="423"/>
                </a:lnTo>
                <a:lnTo>
                  <a:pt x="433" y="423"/>
                </a:lnTo>
                <a:lnTo>
                  <a:pt x="445" y="423"/>
                </a:lnTo>
                <a:lnTo>
                  <a:pt x="456" y="422"/>
                </a:lnTo>
                <a:lnTo>
                  <a:pt x="453" y="419"/>
                </a:lnTo>
                <a:lnTo>
                  <a:pt x="449" y="417"/>
                </a:lnTo>
                <a:lnTo>
                  <a:pt x="445" y="416"/>
                </a:lnTo>
                <a:lnTo>
                  <a:pt x="440" y="416"/>
                </a:lnTo>
                <a:lnTo>
                  <a:pt x="437" y="416"/>
                </a:lnTo>
                <a:lnTo>
                  <a:pt x="430" y="415"/>
                </a:lnTo>
                <a:lnTo>
                  <a:pt x="428" y="414"/>
                </a:lnTo>
                <a:lnTo>
                  <a:pt x="425" y="413"/>
                </a:lnTo>
                <a:lnTo>
                  <a:pt x="425" y="411"/>
                </a:lnTo>
                <a:lnTo>
                  <a:pt x="427" y="410"/>
                </a:lnTo>
                <a:lnTo>
                  <a:pt x="431" y="410"/>
                </a:lnTo>
                <a:lnTo>
                  <a:pt x="437" y="410"/>
                </a:lnTo>
                <a:lnTo>
                  <a:pt x="442" y="410"/>
                </a:lnTo>
                <a:lnTo>
                  <a:pt x="448" y="410"/>
                </a:lnTo>
                <a:lnTo>
                  <a:pt x="455" y="411"/>
                </a:lnTo>
                <a:lnTo>
                  <a:pt x="461" y="413"/>
                </a:lnTo>
                <a:lnTo>
                  <a:pt x="466" y="414"/>
                </a:lnTo>
                <a:lnTo>
                  <a:pt x="472" y="417"/>
                </a:lnTo>
                <a:lnTo>
                  <a:pt x="477" y="418"/>
                </a:lnTo>
                <a:lnTo>
                  <a:pt x="482" y="419"/>
                </a:lnTo>
                <a:lnTo>
                  <a:pt x="487" y="419"/>
                </a:lnTo>
                <a:lnTo>
                  <a:pt x="491" y="419"/>
                </a:lnTo>
                <a:lnTo>
                  <a:pt x="502" y="417"/>
                </a:lnTo>
                <a:lnTo>
                  <a:pt x="512" y="415"/>
                </a:lnTo>
                <a:lnTo>
                  <a:pt x="522" y="415"/>
                </a:lnTo>
                <a:lnTo>
                  <a:pt x="534" y="416"/>
                </a:lnTo>
                <a:lnTo>
                  <a:pt x="546" y="417"/>
                </a:lnTo>
                <a:lnTo>
                  <a:pt x="560" y="419"/>
                </a:lnTo>
                <a:lnTo>
                  <a:pt x="547" y="423"/>
                </a:lnTo>
                <a:lnTo>
                  <a:pt x="535" y="426"/>
                </a:lnTo>
                <a:lnTo>
                  <a:pt x="539" y="426"/>
                </a:lnTo>
                <a:lnTo>
                  <a:pt x="545" y="428"/>
                </a:lnTo>
                <a:lnTo>
                  <a:pt x="549" y="431"/>
                </a:lnTo>
                <a:lnTo>
                  <a:pt x="553" y="434"/>
                </a:lnTo>
                <a:lnTo>
                  <a:pt x="543" y="433"/>
                </a:lnTo>
                <a:lnTo>
                  <a:pt x="534" y="433"/>
                </a:lnTo>
                <a:lnTo>
                  <a:pt x="523" y="432"/>
                </a:lnTo>
                <a:lnTo>
                  <a:pt x="513" y="432"/>
                </a:lnTo>
                <a:lnTo>
                  <a:pt x="504" y="432"/>
                </a:lnTo>
                <a:lnTo>
                  <a:pt x="494" y="432"/>
                </a:lnTo>
                <a:lnTo>
                  <a:pt x="483" y="431"/>
                </a:lnTo>
                <a:lnTo>
                  <a:pt x="474" y="430"/>
                </a:lnTo>
                <a:lnTo>
                  <a:pt x="472" y="430"/>
                </a:lnTo>
                <a:lnTo>
                  <a:pt x="471" y="427"/>
                </a:lnTo>
                <a:lnTo>
                  <a:pt x="470" y="427"/>
                </a:lnTo>
                <a:lnTo>
                  <a:pt x="469" y="426"/>
                </a:lnTo>
                <a:lnTo>
                  <a:pt x="466" y="427"/>
                </a:lnTo>
                <a:lnTo>
                  <a:pt x="463" y="427"/>
                </a:lnTo>
                <a:lnTo>
                  <a:pt x="455" y="427"/>
                </a:lnTo>
                <a:lnTo>
                  <a:pt x="448" y="426"/>
                </a:lnTo>
                <a:lnTo>
                  <a:pt x="445" y="427"/>
                </a:lnTo>
                <a:lnTo>
                  <a:pt x="442" y="427"/>
                </a:lnTo>
                <a:lnTo>
                  <a:pt x="440" y="430"/>
                </a:lnTo>
                <a:lnTo>
                  <a:pt x="439" y="432"/>
                </a:lnTo>
                <a:lnTo>
                  <a:pt x="437" y="432"/>
                </a:lnTo>
                <a:lnTo>
                  <a:pt x="436" y="431"/>
                </a:lnTo>
                <a:lnTo>
                  <a:pt x="435" y="430"/>
                </a:lnTo>
                <a:lnTo>
                  <a:pt x="432" y="427"/>
                </a:lnTo>
                <a:lnTo>
                  <a:pt x="430" y="427"/>
                </a:lnTo>
                <a:lnTo>
                  <a:pt x="429" y="430"/>
                </a:lnTo>
                <a:lnTo>
                  <a:pt x="429" y="431"/>
                </a:lnTo>
                <a:lnTo>
                  <a:pt x="427" y="431"/>
                </a:lnTo>
                <a:lnTo>
                  <a:pt x="424" y="431"/>
                </a:lnTo>
                <a:lnTo>
                  <a:pt x="422" y="431"/>
                </a:lnTo>
                <a:lnTo>
                  <a:pt x="419" y="431"/>
                </a:lnTo>
                <a:lnTo>
                  <a:pt x="414" y="431"/>
                </a:lnTo>
                <a:lnTo>
                  <a:pt x="408" y="431"/>
                </a:lnTo>
                <a:lnTo>
                  <a:pt x="403" y="431"/>
                </a:lnTo>
                <a:lnTo>
                  <a:pt x="401" y="431"/>
                </a:lnTo>
                <a:lnTo>
                  <a:pt x="399" y="430"/>
                </a:lnTo>
                <a:lnTo>
                  <a:pt x="398" y="432"/>
                </a:lnTo>
                <a:lnTo>
                  <a:pt x="396" y="432"/>
                </a:lnTo>
                <a:lnTo>
                  <a:pt x="387" y="432"/>
                </a:lnTo>
                <a:lnTo>
                  <a:pt x="378" y="432"/>
                </a:lnTo>
                <a:lnTo>
                  <a:pt x="373" y="432"/>
                </a:lnTo>
                <a:lnTo>
                  <a:pt x="368" y="433"/>
                </a:lnTo>
                <a:lnTo>
                  <a:pt x="365" y="434"/>
                </a:lnTo>
                <a:lnTo>
                  <a:pt x="362" y="436"/>
                </a:lnTo>
                <a:lnTo>
                  <a:pt x="356" y="440"/>
                </a:lnTo>
                <a:lnTo>
                  <a:pt x="351" y="443"/>
                </a:lnTo>
                <a:lnTo>
                  <a:pt x="350" y="446"/>
                </a:lnTo>
                <a:lnTo>
                  <a:pt x="350" y="447"/>
                </a:lnTo>
                <a:lnTo>
                  <a:pt x="351" y="447"/>
                </a:lnTo>
                <a:lnTo>
                  <a:pt x="353" y="448"/>
                </a:lnTo>
                <a:lnTo>
                  <a:pt x="355" y="448"/>
                </a:lnTo>
                <a:lnTo>
                  <a:pt x="358" y="448"/>
                </a:lnTo>
                <a:lnTo>
                  <a:pt x="366" y="448"/>
                </a:lnTo>
                <a:lnTo>
                  <a:pt x="374" y="448"/>
                </a:lnTo>
                <a:lnTo>
                  <a:pt x="379" y="448"/>
                </a:lnTo>
                <a:lnTo>
                  <a:pt x="383" y="448"/>
                </a:lnTo>
                <a:lnTo>
                  <a:pt x="387" y="450"/>
                </a:lnTo>
                <a:lnTo>
                  <a:pt x="391" y="452"/>
                </a:lnTo>
                <a:lnTo>
                  <a:pt x="382" y="452"/>
                </a:lnTo>
                <a:lnTo>
                  <a:pt x="373" y="451"/>
                </a:lnTo>
                <a:lnTo>
                  <a:pt x="364" y="452"/>
                </a:lnTo>
                <a:lnTo>
                  <a:pt x="356" y="455"/>
                </a:lnTo>
                <a:lnTo>
                  <a:pt x="366" y="457"/>
                </a:lnTo>
                <a:lnTo>
                  <a:pt x="375" y="460"/>
                </a:lnTo>
                <a:lnTo>
                  <a:pt x="386" y="464"/>
                </a:lnTo>
                <a:lnTo>
                  <a:pt x="395" y="469"/>
                </a:lnTo>
                <a:lnTo>
                  <a:pt x="390" y="465"/>
                </a:lnTo>
                <a:lnTo>
                  <a:pt x="388" y="459"/>
                </a:lnTo>
                <a:lnTo>
                  <a:pt x="398" y="458"/>
                </a:lnTo>
                <a:lnTo>
                  <a:pt x="409" y="458"/>
                </a:lnTo>
                <a:lnTo>
                  <a:pt x="406" y="457"/>
                </a:lnTo>
                <a:lnTo>
                  <a:pt x="401" y="455"/>
                </a:lnTo>
                <a:lnTo>
                  <a:pt x="401" y="452"/>
                </a:lnTo>
                <a:lnTo>
                  <a:pt x="403" y="451"/>
                </a:lnTo>
                <a:lnTo>
                  <a:pt x="404" y="450"/>
                </a:lnTo>
                <a:lnTo>
                  <a:pt x="405" y="450"/>
                </a:lnTo>
                <a:lnTo>
                  <a:pt x="408" y="450"/>
                </a:lnTo>
                <a:lnTo>
                  <a:pt x="411" y="451"/>
                </a:lnTo>
                <a:lnTo>
                  <a:pt x="414" y="451"/>
                </a:lnTo>
                <a:lnTo>
                  <a:pt x="417" y="451"/>
                </a:lnTo>
                <a:lnTo>
                  <a:pt x="424" y="451"/>
                </a:lnTo>
                <a:lnTo>
                  <a:pt x="431" y="451"/>
                </a:lnTo>
                <a:lnTo>
                  <a:pt x="436" y="449"/>
                </a:lnTo>
                <a:lnTo>
                  <a:pt x="439" y="446"/>
                </a:lnTo>
                <a:lnTo>
                  <a:pt x="444" y="444"/>
                </a:lnTo>
                <a:lnTo>
                  <a:pt x="448" y="444"/>
                </a:lnTo>
                <a:lnTo>
                  <a:pt x="454" y="446"/>
                </a:lnTo>
                <a:lnTo>
                  <a:pt x="460" y="448"/>
                </a:lnTo>
                <a:lnTo>
                  <a:pt x="466" y="448"/>
                </a:lnTo>
                <a:lnTo>
                  <a:pt x="474" y="449"/>
                </a:lnTo>
                <a:lnTo>
                  <a:pt x="490" y="449"/>
                </a:lnTo>
                <a:lnTo>
                  <a:pt x="506" y="450"/>
                </a:lnTo>
                <a:lnTo>
                  <a:pt x="521" y="452"/>
                </a:lnTo>
                <a:lnTo>
                  <a:pt x="537" y="455"/>
                </a:lnTo>
                <a:lnTo>
                  <a:pt x="551" y="457"/>
                </a:lnTo>
                <a:lnTo>
                  <a:pt x="565" y="459"/>
                </a:lnTo>
                <a:lnTo>
                  <a:pt x="572" y="460"/>
                </a:lnTo>
                <a:lnTo>
                  <a:pt x="579" y="461"/>
                </a:lnTo>
                <a:lnTo>
                  <a:pt x="586" y="464"/>
                </a:lnTo>
                <a:lnTo>
                  <a:pt x="592" y="467"/>
                </a:lnTo>
                <a:lnTo>
                  <a:pt x="582" y="467"/>
                </a:lnTo>
                <a:lnTo>
                  <a:pt x="571" y="467"/>
                </a:lnTo>
                <a:lnTo>
                  <a:pt x="567" y="468"/>
                </a:lnTo>
                <a:lnTo>
                  <a:pt x="562" y="469"/>
                </a:lnTo>
                <a:lnTo>
                  <a:pt x="559" y="472"/>
                </a:lnTo>
                <a:lnTo>
                  <a:pt x="556" y="475"/>
                </a:lnTo>
                <a:lnTo>
                  <a:pt x="570" y="475"/>
                </a:lnTo>
                <a:lnTo>
                  <a:pt x="582" y="477"/>
                </a:lnTo>
                <a:lnTo>
                  <a:pt x="585" y="478"/>
                </a:lnTo>
                <a:lnTo>
                  <a:pt x="587" y="481"/>
                </a:lnTo>
                <a:lnTo>
                  <a:pt x="589" y="482"/>
                </a:lnTo>
                <a:lnTo>
                  <a:pt x="592" y="484"/>
                </a:lnTo>
                <a:lnTo>
                  <a:pt x="592" y="485"/>
                </a:lnTo>
                <a:lnTo>
                  <a:pt x="592" y="488"/>
                </a:lnTo>
                <a:lnTo>
                  <a:pt x="589" y="488"/>
                </a:lnTo>
                <a:lnTo>
                  <a:pt x="588" y="489"/>
                </a:lnTo>
                <a:lnTo>
                  <a:pt x="584" y="489"/>
                </a:lnTo>
                <a:lnTo>
                  <a:pt x="579" y="485"/>
                </a:lnTo>
                <a:lnTo>
                  <a:pt x="573" y="484"/>
                </a:lnTo>
                <a:lnTo>
                  <a:pt x="569" y="484"/>
                </a:lnTo>
                <a:lnTo>
                  <a:pt x="563" y="484"/>
                </a:lnTo>
                <a:lnTo>
                  <a:pt x="557" y="485"/>
                </a:lnTo>
                <a:lnTo>
                  <a:pt x="564" y="490"/>
                </a:lnTo>
                <a:lnTo>
                  <a:pt x="572" y="492"/>
                </a:lnTo>
                <a:lnTo>
                  <a:pt x="569" y="494"/>
                </a:lnTo>
                <a:lnTo>
                  <a:pt x="565" y="496"/>
                </a:lnTo>
                <a:lnTo>
                  <a:pt x="561" y="493"/>
                </a:lnTo>
                <a:lnTo>
                  <a:pt x="556" y="491"/>
                </a:lnTo>
                <a:lnTo>
                  <a:pt x="552" y="492"/>
                </a:lnTo>
                <a:lnTo>
                  <a:pt x="547" y="493"/>
                </a:lnTo>
                <a:lnTo>
                  <a:pt x="543" y="493"/>
                </a:lnTo>
                <a:lnTo>
                  <a:pt x="538" y="492"/>
                </a:lnTo>
                <a:lnTo>
                  <a:pt x="539" y="490"/>
                </a:lnTo>
                <a:lnTo>
                  <a:pt x="540" y="489"/>
                </a:lnTo>
                <a:lnTo>
                  <a:pt x="540" y="486"/>
                </a:lnTo>
                <a:lnTo>
                  <a:pt x="539" y="485"/>
                </a:lnTo>
                <a:lnTo>
                  <a:pt x="537" y="483"/>
                </a:lnTo>
                <a:lnTo>
                  <a:pt x="535" y="481"/>
                </a:lnTo>
                <a:lnTo>
                  <a:pt x="529" y="477"/>
                </a:lnTo>
                <a:lnTo>
                  <a:pt x="523" y="477"/>
                </a:lnTo>
                <a:lnTo>
                  <a:pt x="518" y="477"/>
                </a:lnTo>
                <a:lnTo>
                  <a:pt x="511" y="477"/>
                </a:lnTo>
                <a:lnTo>
                  <a:pt x="505" y="476"/>
                </a:lnTo>
                <a:lnTo>
                  <a:pt x="499" y="476"/>
                </a:lnTo>
                <a:lnTo>
                  <a:pt x="497" y="477"/>
                </a:lnTo>
                <a:lnTo>
                  <a:pt x="494" y="477"/>
                </a:lnTo>
                <a:lnTo>
                  <a:pt x="491" y="476"/>
                </a:lnTo>
                <a:lnTo>
                  <a:pt x="490" y="474"/>
                </a:lnTo>
                <a:lnTo>
                  <a:pt x="491" y="472"/>
                </a:lnTo>
                <a:lnTo>
                  <a:pt x="494" y="471"/>
                </a:lnTo>
                <a:lnTo>
                  <a:pt x="496" y="471"/>
                </a:lnTo>
                <a:lnTo>
                  <a:pt x="498" y="471"/>
                </a:lnTo>
                <a:lnTo>
                  <a:pt x="503" y="471"/>
                </a:lnTo>
                <a:lnTo>
                  <a:pt x="507" y="471"/>
                </a:lnTo>
                <a:lnTo>
                  <a:pt x="508" y="471"/>
                </a:lnTo>
                <a:lnTo>
                  <a:pt x="511" y="469"/>
                </a:lnTo>
                <a:lnTo>
                  <a:pt x="512" y="467"/>
                </a:lnTo>
                <a:lnTo>
                  <a:pt x="513" y="465"/>
                </a:lnTo>
                <a:lnTo>
                  <a:pt x="498" y="463"/>
                </a:lnTo>
                <a:lnTo>
                  <a:pt x="483" y="460"/>
                </a:lnTo>
                <a:lnTo>
                  <a:pt x="475" y="460"/>
                </a:lnTo>
                <a:lnTo>
                  <a:pt x="469" y="459"/>
                </a:lnTo>
                <a:lnTo>
                  <a:pt x="461" y="460"/>
                </a:lnTo>
                <a:lnTo>
                  <a:pt x="454" y="463"/>
                </a:lnTo>
                <a:lnTo>
                  <a:pt x="450" y="463"/>
                </a:lnTo>
                <a:lnTo>
                  <a:pt x="448" y="464"/>
                </a:lnTo>
                <a:lnTo>
                  <a:pt x="446" y="464"/>
                </a:lnTo>
                <a:lnTo>
                  <a:pt x="444" y="463"/>
                </a:lnTo>
                <a:lnTo>
                  <a:pt x="439" y="459"/>
                </a:lnTo>
                <a:lnTo>
                  <a:pt x="435" y="457"/>
                </a:lnTo>
                <a:lnTo>
                  <a:pt x="425" y="457"/>
                </a:lnTo>
                <a:lnTo>
                  <a:pt x="415" y="458"/>
                </a:lnTo>
                <a:lnTo>
                  <a:pt x="423" y="459"/>
                </a:lnTo>
                <a:lnTo>
                  <a:pt x="430" y="463"/>
                </a:lnTo>
                <a:lnTo>
                  <a:pt x="422" y="464"/>
                </a:lnTo>
                <a:lnTo>
                  <a:pt x="415" y="467"/>
                </a:lnTo>
                <a:lnTo>
                  <a:pt x="431" y="468"/>
                </a:lnTo>
                <a:lnTo>
                  <a:pt x="447" y="469"/>
                </a:lnTo>
                <a:lnTo>
                  <a:pt x="455" y="469"/>
                </a:lnTo>
                <a:lnTo>
                  <a:pt x="463" y="471"/>
                </a:lnTo>
                <a:lnTo>
                  <a:pt x="471" y="473"/>
                </a:lnTo>
                <a:lnTo>
                  <a:pt x="479" y="475"/>
                </a:lnTo>
                <a:lnTo>
                  <a:pt x="478" y="480"/>
                </a:lnTo>
                <a:lnTo>
                  <a:pt x="477" y="483"/>
                </a:lnTo>
                <a:lnTo>
                  <a:pt x="478" y="486"/>
                </a:lnTo>
                <a:lnTo>
                  <a:pt x="479" y="489"/>
                </a:lnTo>
                <a:lnTo>
                  <a:pt x="485" y="491"/>
                </a:lnTo>
                <a:lnTo>
                  <a:pt x="494" y="492"/>
                </a:lnTo>
                <a:lnTo>
                  <a:pt x="505" y="492"/>
                </a:lnTo>
                <a:lnTo>
                  <a:pt x="518" y="493"/>
                </a:lnTo>
                <a:lnTo>
                  <a:pt x="522" y="496"/>
                </a:lnTo>
                <a:lnTo>
                  <a:pt x="528" y="498"/>
                </a:lnTo>
                <a:lnTo>
                  <a:pt x="534" y="499"/>
                </a:lnTo>
                <a:lnTo>
                  <a:pt x="539" y="500"/>
                </a:lnTo>
                <a:lnTo>
                  <a:pt x="551" y="500"/>
                </a:lnTo>
                <a:lnTo>
                  <a:pt x="562" y="500"/>
                </a:lnTo>
                <a:lnTo>
                  <a:pt x="574" y="501"/>
                </a:lnTo>
                <a:lnTo>
                  <a:pt x="586" y="501"/>
                </a:lnTo>
                <a:lnTo>
                  <a:pt x="592" y="502"/>
                </a:lnTo>
                <a:lnTo>
                  <a:pt x="595" y="505"/>
                </a:lnTo>
                <a:lnTo>
                  <a:pt x="595" y="508"/>
                </a:lnTo>
                <a:lnTo>
                  <a:pt x="595" y="511"/>
                </a:lnTo>
                <a:lnTo>
                  <a:pt x="596" y="514"/>
                </a:lnTo>
                <a:lnTo>
                  <a:pt x="598" y="515"/>
                </a:lnTo>
                <a:lnTo>
                  <a:pt x="602" y="515"/>
                </a:lnTo>
                <a:lnTo>
                  <a:pt x="605" y="516"/>
                </a:lnTo>
                <a:lnTo>
                  <a:pt x="612" y="516"/>
                </a:lnTo>
                <a:lnTo>
                  <a:pt x="617" y="517"/>
                </a:lnTo>
                <a:lnTo>
                  <a:pt x="621" y="517"/>
                </a:lnTo>
                <a:lnTo>
                  <a:pt x="626" y="518"/>
                </a:lnTo>
                <a:lnTo>
                  <a:pt x="628" y="518"/>
                </a:lnTo>
                <a:lnTo>
                  <a:pt x="630" y="517"/>
                </a:lnTo>
                <a:lnTo>
                  <a:pt x="633" y="516"/>
                </a:lnTo>
                <a:lnTo>
                  <a:pt x="634" y="515"/>
                </a:lnTo>
                <a:lnTo>
                  <a:pt x="634" y="513"/>
                </a:lnTo>
                <a:lnTo>
                  <a:pt x="634" y="509"/>
                </a:lnTo>
                <a:lnTo>
                  <a:pt x="641" y="509"/>
                </a:lnTo>
                <a:lnTo>
                  <a:pt x="647" y="510"/>
                </a:lnTo>
                <a:lnTo>
                  <a:pt x="656" y="514"/>
                </a:lnTo>
                <a:lnTo>
                  <a:pt x="666" y="516"/>
                </a:lnTo>
                <a:lnTo>
                  <a:pt x="678" y="517"/>
                </a:lnTo>
                <a:lnTo>
                  <a:pt x="691" y="518"/>
                </a:lnTo>
                <a:lnTo>
                  <a:pt x="716" y="521"/>
                </a:lnTo>
                <a:lnTo>
                  <a:pt x="741" y="525"/>
                </a:lnTo>
                <a:lnTo>
                  <a:pt x="766" y="529"/>
                </a:lnTo>
                <a:lnTo>
                  <a:pt x="791" y="532"/>
                </a:lnTo>
                <a:lnTo>
                  <a:pt x="796" y="532"/>
                </a:lnTo>
                <a:lnTo>
                  <a:pt x="802" y="534"/>
                </a:lnTo>
                <a:lnTo>
                  <a:pt x="807" y="536"/>
                </a:lnTo>
                <a:lnTo>
                  <a:pt x="812" y="539"/>
                </a:lnTo>
                <a:lnTo>
                  <a:pt x="820" y="547"/>
                </a:lnTo>
                <a:lnTo>
                  <a:pt x="828" y="552"/>
                </a:lnTo>
                <a:lnTo>
                  <a:pt x="833" y="555"/>
                </a:lnTo>
                <a:lnTo>
                  <a:pt x="836" y="556"/>
                </a:lnTo>
                <a:lnTo>
                  <a:pt x="841" y="556"/>
                </a:lnTo>
                <a:lnTo>
                  <a:pt x="847" y="554"/>
                </a:lnTo>
                <a:lnTo>
                  <a:pt x="851" y="550"/>
                </a:lnTo>
                <a:lnTo>
                  <a:pt x="856" y="548"/>
                </a:lnTo>
                <a:lnTo>
                  <a:pt x="858" y="550"/>
                </a:lnTo>
                <a:lnTo>
                  <a:pt x="861" y="551"/>
                </a:lnTo>
                <a:lnTo>
                  <a:pt x="861" y="556"/>
                </a:lnTo>
                <a:lnTo>
                  <a:pt x="860" y="561"/>
                </a:lnTo>
                <a:lnTo>
                  <a:pt x="859" y="566"/>
                </a:lnTo>
                <a:lnTo>
                  <a:pt x="859" y="569"/>
                </a:lnTo>
                <a:lnTo>
                  <a:pt x="859" y="573"/>
                </a:lnTo>
                <a:lnTo>
                  <a:pt x="861" y="574"/>
                </a:lnTo>
                <a:lnTo>
                  <a:pt x="864" y="574"/>
                </a:lnTo>
                <a:lnTo>
                  <a:pt x="867" y="574"/>
                </a:lnTo>
                <a:lnTo>
                  <a:pt x="874" y="575"/>
                </a:lnTo>
                <a:lnTo>
                  <a:pt x="882" y="575"/>
                </a:lnTo>
                <a:lnTo>
                  <a:pt x="884" y="574"/>
                </a:lnTo>
                <a:lnTo>
                  <a:pt x="886" y="573"/>
                </a:lnTo>
                <a:lnTo>
                  <a:pt x="889" y="574"/>
                </a:lnTo>
                <a:lnTo>
                  <a:pt x="892" y="575"/>
                </a:lnTo>
                <a:lnTo>
                  <a:pt x="898" y="576"/>
                </a:lnTo>
                <a:lnTo>
                  <a:pt x="903" y="576"/>
                </a:lnTo>
                <a:lnTo>
                  <a:pt x="926" y="575"/>
                </a:lnTo>
                <a:lnTo>
                  <a:pt x="948" y="574"/>
                </a:lnTo>
                <a:lnTo>
                  <a:pt x="958" y="572"/>
                </a:lnTo>
                <a:lnTo>
                  <a:pt x="969" y="569"/>
                </a:lnTo>
                <a:lnTo>
                  <a:pt x="980" y="566"/>
                </a:lnTo>
                <a:lnTo>
                  <a:pt x="990" y="561"/>
                </a:lnTo>
                <a:lnTo>
                  <a:pt x="993" y="560"/>
                </a:lnTo>
                <a:lnTo>
                  <a:pt x="998" y="559"/>
                </a:lnTo>
                <a:lnTo>
                  <a:pt x="1001" y="557"/>
                </a:lnTo>
                <a:lnTo>
                  <a:pt x="1002" y="554"/>
                </a:lnTo>
                <a:lnTo>
                  <a:pt x="1000" y="547"/>
                </a:lnTo>
                <a:lnTo>
                  <a:pt x="997" y="540"/>
                </a:lnTo>
                <a:lnTo>
                  <a:pt x="994" y="536"/>
                </a:lnTo>
                <a:lnTo>
                  <a:pt x="992" y="534"/>
                </a:lnTo>
                <a:lnTo>
                  <a:pt x="990" y="533"/>
                </a:lnTo>
                <a:lnTo>
                  <a:pt x="986" y="531"/>
                </a:lnTo>
                <a:lnTo>
                  <a:pt x="985" y="530"/>
                </a:lnTo>
                <a:lnTo>
                  <a:pt x="985" y="530"/>
                </a:lnTo>
                <a:lnTo>
                  <a:pt x="985" y="529"/>
                </a:lnTo>
                <a:lnTo>
                  <a:pt x="986" y="527"/>
                </a:lnTo>
                <a:lnTo>
                  <a:pt x="989" y="526"/>
                </a:lnTo>
                <a:lnTo>
                  <a:pt x="990" y="524"/>
                </a:lnTo>
                <a:lnTo>
                  <a:pt x="980" y="522"/>
                </a:lnTo>
                <a:lnTo>
                  <a:pt x="968" y="519"/>
                </a:lnTo>
                <a:lnTo>
                  <a:pt x="956" y="517"/>
                </a:lnTo>
                <a:lnTo>
                  <a:pt x="943" y="516"/>
                </a:lnTo>
                <a:lnTo>
                  <a:pt x="932" y="514"/>
                </a:lnTo>
                <a:lnTo>
                  <a:pt x="919" y="511"/>
                </a:lnTo>
                <a:lnTo>
                  <a:pt x="914" y="511"/>
                </a:lnTo>
                <a:lnTo>
                  <a:pt x="908" y="510"/>
                </a:lnTo>
                <a:lnTo>
                  <a:pt x="901" y="509"/>
                </a:lnTo>
                <a:lnTo>
                  <a:pt x="897" y="507"/>
                </a:lnTo>
                <a:lnTo>
                  <a:pt x="895" y="505"/>
                </a:lnTo>
                <a:lnTo>
                  <a:pt x="894" y="503"/>
                </a:lnTo>
                <a:lnTo>
                  <a:pt x="894" y="501"/>
                </a:lnTo>
                <a:lnTo>
                  <a:pt x="895" y="499"/>
                </a:lnTo>
                <a:lnTo>
                  <a:pt x="899" y="499"/>
                </a:lnTo>
                <a:lnTo>
                  <a:pt x="902" y="499"/>
                </a:lnTo>
                <a:lnTo>
                  <a:pt x="914" y="502"/>
                </a:lnTo>
                <a:lnTo>
                  <a:pt x="925" y="505"/>
                </a:lnTo>
                <a:lnTo>
                  <a:pt x="936" y="508"/>
                </a:lnTo>
                <a:lnTo>
                  <a:pt x="949" y="508"/>
                </a:lnTo>
                <a:lnTo>
                  <a:pt x="940" y="503"/>
                </a:lnTo>
                <a:lnTo>
                  <a:pt x="931" y="500"/>
                </a:lnTo>
                <a:lnTo>
                  <a:pt x="920" y="496"/>
                </a:lnTo>
                <a:lnTo>
                  <a:pt x="911" y="492"/>
                </a:lnTo>
                <a:lnTo>
                  <a:pt x="903" y="490"/>
                </a:lnTo>
                <a:lnTo>
                  <a:pt x="895" y="485"/>
                </a:lnTo>
                <a:lnTo>
                  <a:pt x="887" y="483"/>
                </a:lnTo>
                <a:lnTo>
                  <a:pt x="878" y="482"/>
                </a:lnTo>
                <a:lnTo>
                  <a:pt x="875" y="482"/>
                </a:lnTo>
                <a:lnTo>
                  <a:pt x="870" y="481"/>
                </a:lnTo>
                <a:lnTo>
                  <a:pt x="869" y="478"/>
                </a:lnTo>
                <a:lnTo>
                  <a:pt x="867" y="476"/>
                </a:lnTo>
                <a:lnTo>
                  <a:pt x="865" y="476"/>
                </a:lnTo>
                <a:lnTo>
                  <a:pt x="862" y="476"/>
                </a:lnTo>
                <a:lnTo>
                  <a:pt x="857" y="476"/>
                </a:lnTo>
                <a:lnTo>
                  <a:pt x="852" y="475"/>
                </a:lnTo>
                <a:lnTo>
                  <a:pt x="843" y="473"/>
                </a:lnTo>
                <a:lnTo>
                  <a:pt x="834" y="471"/>
                </a:lnTo>
                <a:lnTo>
                  <a:pt x="826" y="468"/>
                </a:lnTo>
                <a:lnTo>
                  <a:pt x="817" y="467"/>
                </a:lnTo>
                <a:lnTo>
                  <a:pt x="808" y="466"/>
                </a:lnTo>
                <a:lnTo>
                  <a:pt x="799" y="465"/>
                </a:lnTo>
                <a:lnTo>
                  <a:pt x="790" y="466"/>
                </a:lnTo>
                <a:lnTo>
                  <a:pt x="780" y="466"/>
                </a:lnTo>
                <a:lnTo>
                  <a:pt x="765" y="459"/>
                </a:lnTo>
                <a:lnTo>
                  <a:pt x="749" y="452"/>
                </a:lnTo>
                <a:lnTo>
                  <a:pt x="740" y="451"/>
                </a:lnTo>
                <a:lnTo>
                  <a:pt x="732" y="450"/>
                </a:lnTo>
                <a:lnTo>
                  <a:pt x="727" y="451"/>
                </a:lnTo>
                <a:lnTo>
                  <a:pt x="722" y="451"/>
                </a:lnTo>
                <a:lnTo>
                  <a:pt x="720" y="451"/>
                </a:lnTo>
                <a:lnTo>
                  <a:pt x="719" y="451"/>
                </a:lnTo>
                <a:lnTo>
                  <a:pt x="716" y="451"/>
                </a:lnTo>
                <a:lnTo>
                  <a:pt x="714" y="450"/>
                </a:lnTo>
                <a:lnTo>
                  <a:pt x="707" y="448"/>
                </a:lnTo>
                <a:lnTo>
                  <a:pt x="700" y="446"/>
                </a:lnTo>
                <a:lnTo>
                  <a:pt x="688" y="444"/>
                </a:lnTo>
                <a:lnTo>
                  <a:pt x="677" y="444"/>
                </a:lnTo>
                <a:lnTo>
                  <a:pt x="674" y="443"/>
                </a:lnTo>
                <a:lnTo>
                  <a:pt x="669" y="442"/>
                </a:lnTo>
                <a:lnTo>
                  <a:pt x="666" y="442"/>
                </a:lnTo>
                <a:lnTo>
                  <a:pt x="664" y="442"/>
                </a:lnTo>
                <a:lnTo>
                  <a:pt x="662" y="442"/>
                </a:lnTo>
                <a:lnTo>
                  <a:pt x="662" y="443"/>
                </a:lnTo>
                <a:lnTo>
                  <a:pt x="661" y="446"/>
                </a:lnTo>
                <a:lnTo>
                  <a:pt x="662" y="447"/>
                </a:lnTo>
                <a:lnTo>
                  <a:pt x="663" y="448"/>
                </a:lnTo>
                <a:lnTo>
                  <a:pt x="664" y="448"/>
                </a:lnTo>
                <a:lnTo>
                  <a:pt x="668" y="449"/>
                </a:lnTo>
                <a:lnTo>
                  <a:pt x="671" y="449"/>
                </a:lnTo>
                <a:lnTo>
                  <a:pt x="684" y="450"/>
                </a:lnTo>
                <a:lnTo>
                  <a:pt x="696" y="450"/>
                </a:lnTo>
                <a:lnTo>
                  <a:pt x="701" y="451"/>
                </a:lnTo>
                <a:lnTo>
                  <a:pt x="707" y="451"/>
                </a:lnTo>
                <a:lnTo>
                  <a:pt x="709" y="451"/>
                </a:lnTo>
                <a:lnTo>
                  <a:pt x="711" y="452"/>
                </a:lnTo>
                <a:lnTo>
                  <a:pt x="712" y="456"/>
                </a:lnTo>
                <a:lnTo>
                  <a:pt x="712" y="459"/>
                </a:lnTo>
                <a:lnTo>
                  <a:pt x="705" y="457"/>
                </a:lnTo>
                <a:lnTo>
                  <a:pt x="700" y="457"/>
                </a:lnTo>
                <a:lnTo>
                  <a:pt x="693" y="458"/>
                </a:lnTo>
                <a:lnTo>
                  <a:pt x="686" y="458"/>
                </a:lnTo>
                <a:lnTo>
                  <a:pt x="674" y="455"/>
                </a:lnTo>
                <a:lnTo>
                  <a:pt x="661" y="450"/>
                </a:lnTo>
                <a:lnTo>
                  <a:pt x="647" y="448"/>
                </a:lnTo>
                <a:lnTo>
                  <a:pt x="635" y="448"/>
                </a:lnTo>
                <a:lnTo>
                  <a:pt x="630" y="448"/>
                </a:lnTo>
                <a:lnTo>
                  <a:pt x="626" y="447"/>
                </a:lnTo>
                <a:lnTo>
                  <a:pt x="625" y="446"/>
                </a:lnTo>
                <a:lnTo>
                  <a:pt x="623" y="444"/>
                </a:lnTo>
                <a:lnTo>
                  <a:pt x="622" y="442"/>
                </a:lnTo>
                <a:lnTo>
                  <a:pt x="622" y="440"/>
                </a:lnTo>
                <a:lnTo>
                  <a:pt x="629" y="441"/>
                </a:lnTo>
                <a:lnTo>
                  <a:pt x="637" y="440"/>
                </a:lnTo>
                <a:lnTo>
                  <a:pt x="644" y="441"/>
                </a:lnTo>
                <a:lnTo>
                  <a:pt x="652" y="442"/>
                </a:lnTo>
                <a:lnTo>
                  <a:pt x="654" y="442"/>
                </a:lnTo>
                <a:lnTo>
                  <a:pt x="655" y="442"/>
                </a:lnTo>
                <a:lnTo>
                  <a:pt x="655" y="441"/>
                </a:lnTo>
                <a:lnTo>
                  <a:pt x="656" y="440"/>
                </a:lnTo>
                <a:lnTo>
                  <a:pt x="656" y="438"/>
                </a:lnTo>
                <a:lnTo>
                  <a:pt x="655" y="435"/>
                </a:lnTo>
                <a:lnTo>
                  <a:pt x="656" y="433"/>
                </a:lnTo>
                <a:lnTo>
                  <a:pt x="658" y="431"/>
                </a:lnTo>
                <a:lnTo>
                  <a:pt x="656" y="430"/>
                </a:lnTo>
                <a:lnTo>
                  <a:pt x="655" y="428"/>
                </a:lnTo>
                <a:lnTo>
                  <a:pt x="653" y="427"/>
                </a:lnTo>
                <a:lnTo>
                  <a:pt x="651" y="426"/>
                </a:lnTo>
                <a:lnTo>
                  <a:pt x="648" y="426"/>
                </a:lnTo>
                <a:lnTo>
                  <a:pt x="647" y="427"/>
                </a:lnTo>
                <a:lnTo>
                  <a:pt x="646" y="428"/>
                </a:lnTo>
                <a:lnTo>
                  <a:pt x="645" y="430"/>
                </a:lnTo>
                <a:lnTo>
                  <a:pt x="643" y="433"/>
                </a:lnTo>
                <a:lnTo>
                  <a:pt x="641" y="435"/>
                </a:lnTo>
                <a:lnTo>
                  <a:pt x="638" y="435"/>
                </a:lnTo>
                <a:lnTo>
                  <a:pt x="634" y="434"/>
                </a:lnTo>
                <a:lnTo>
                  <a:pt x="623" y="434"/>
                </a:lnTo>
                <a:lnTo>
                  <a:pt x="614" y="435"/>
                </a:lnTo>
                <a:lnTo>
                  <a:pt x="609" y="434"/>
                </a:lnTo>
                <a:lnTo>
                  <a:pt x="604" y="433"/>
                </a:lnTo>
                <a:lnTo>
                  <a:pt x="601" y="431"/>
                </a:lnTo>
                <a:lnTo>
                  <a:pt x="596" y="426"/>
                </a:lnTo>
                <a:lnTo>
                  <a:pt x="593" y="423"/>
                </a:lnTo>
                <a:lnTo>
                  <a:pt x="588" y="420"/>
                </a:lnTo>
                <a:lnTo>
                  <a:pt x="584" y="418"/>
                </a:lnTo>
                <a:lnTo>
                  <a:pt x="578" y="418"/>
                </a:lnTo>
                <a:lnTo>
                  <a:pt x="574" y="418"/>
                </a:lnTo>
                <a:lnTo>
                  <a:pt x="569" y="418"/>
                </a:lnTo>
                <a:lnTo>
                  <a:pt x="565" y="418"/>
                </a:lnTo>
                <a:lnTo>
                  <a:pt x="564" y="417"/>
                </a:lnTo>
                <a:lnTo>
                  <a:pt x="563" y="416"/>
                </a:lnTo>
                <a:lnTo>
                  <a:pt x="563" y="414"/>
                </a:lnTo>
                <a:lnTo>
                  <a:pt x="571" y="415"/>
                </a:lnTo>
                <a:lnTo>
                  <a:pt x="578" y="415"/>
                </a:lnTo>
                <a:lnTo>
                  <a:pt x="586" y="414"/>
                </a:lnTo>
                <a:lnTo>
                  <a:pt x="594" y="413"/>
                </a:lnTo>
                <a:lnTo>
                  <a:pt x="601" y="411"/>
                </a:lnTo>
                <a:lnTo>
                  <a:pt x="609" y="410"/>
                </a:lnTo>
                <a:lnTo>
                  <a:pt x="617" y="409"/>
                </a:lnTo>
                <a:lnTo>
                  <a:pt x="625" y="410"/>
                </a:lnTo>
                <a:lnTo>
                  <a:pt x="620" y="406"/>
                </a:lnTo>
                <a:lnTo>
                  <a:pt x="618" y="401"/>
                </a:lnTo>
                <a:lnTo>
                  <a:pt x="638" y="401"/>
                </a:lnTo>
                <a:lnTo>
                  <a:pt x="660" y="401"/>
                </a:lnTo>
                <a:lnTo>
                  <a:pt x="681" y="401"/>
                </a:lnTo>
                <a:lnTo>
                  <a:pt x="703" y="401"/>
                </a:lnTo>
                <a:lnTo>
                  <a:pt x="708" y="400"/>
                </a:lnTo>
                <a:lnTo>
                  <a:pt x="710" y="399"/>
                </a:lnTo>
                <a:lnTo>
                  <a:pt x="710" y="398"/>
                </a:lnTo>
                <a:lnTo>
                  <a:pt x="710" y="395"/>
                </a:lnTo>
                <a:lnTo>
                  <a:pt x="710" y="393"/>
                </a:lnTo>
                <a:lnTo>
                  <a:pt x="710" y="391"/>
                </a:lnTo>
                <a:lnTo>
                  <a:pt x="710" y="389"/>
                </a:lnTo>
                <a:lnTo>
                  <a:pt x="712" y="386"/>
                </a:lnTo>
                <a:lnTo>
                  <a:pt x="716" y="384"/>
                </a:lnTo>
                <a:lnTo>
                  <a:pt x="720" y="384"/>
                </a:lnTo>
                <a:lnTo>
                  <a:pt x="730" y="384"/>
                </a:lnTo>
                <a:lnTo>
                  <a:pt x="742" y="384"/>
                </a:lnTo>
                <a:lnTo>
                  <a:pt x="714" y="378"/>
                </a:lnTo>
                <a:lnTo>
                  <a:pt x="686" y="374"/>
                </a:lnTo>
                <a:lnTo>
                  <a:pt x="659" y="369"/>
                </a:lnTo>
                <a:lnTo>
                  <a:pt x="630" y="367"/>
                </a:lnTo>
                <a:lnTo>
                  <a:pt x="603" y="365"/>
                </a:lnTo>
                <a:lnTo>
                  <a:pt x="574" y="363"/>
                </a:lnTo>
                <a:lnTo>
                  <a:pt x="547" y="360"/>
                </a:lnTo>
                <a:lnTo>
                  <a:pt x="519" y="358"/>
                </a:lnTo>
                <a:lnTo>
                  <a:pt x="520" y="355"/>
                </a:lnTo>
                <a:lnTo>
                  <a:pt x="522" y="353"/>
                </a:lnTo>
                <a:lnTo>
                  <a:pt x="526" y="352"/>
                </a:lnTo>
                <a:lnTo>
                  <a:pt x="529" y="352"/>
                </a:lnTo>
                <a:lnTo>
                  <a:pt x="537" y="352"/>
                </a:lnTo>
                <a:lnTo>
                  <a:pt x="543" y="353"/>
                </a:lnTo>
                <a:lnTo>
                  <a:pt x="553" y="355"/>
                </a:lnTo>
                <a:lnTo>
                  <a:pt x="562" y="355"/>
                </a:lnTo>
                <a:lnTo>
                  <a:pt x="572" y="356"/>
                </a:lnTo>
                <a:lnTo>
                  <a:pt x="581" y="356"/>
                </a:lnTo>
                <a:lnTo>
                  <a:pt x="601" y="353"/>
                </a:lnTo>
                <a:lnTo>
                  <a:pt x="620" y="351"/>
                </a:lnTo>
                <a:lnTo>
                  <a:pt x="629" y="350"/>
                </a:lnTo>
                <a:lnTo>
                  <a:pt x="639" y="349"/>
                </a:lnTo>
                <a:lnTo>
                  <a:pt x="648" y="349"/>
                </a:lnTo>
                <a:lnTo>
                  <a:pt x="658" y="350"/>
                </a:lnTo>
                <a:lnTo>
                  <a:pt x="666" y="351"/>
                </a:lnTo>
                <a:lnTo>
                  <a:pt x="674" y="351"/>
                </a:lnTo>
                <a:lnTo>
                  <a:pt x="678" y="349"/>
                </a:lnTo>
                <a:lnTo>
                  <a:pt x="683" y="344"/>
                </a:lnTo>
                <a:lnTo>
                  <a:pt x="687" y="342"/>
                </a:lnTo>
                <a:lnTo>
                  <a:pt x="694" y="342"/>
                </a:lnTo>
                <a:lnTo>
                  <a:pt x="700" y="343"/>
                </a:lnTo>
                <a:lnTo>
                  <a:pt x="705" y="343"/>
                </a:lnTo>
                <a:lnTo>
                  <a:pt x="714" y="343"/>
                </a:lnTo>
                <a:lnTo>
                  <a:pt x="724" y="342"/>
                </a:lnTo>
                <a:lnTo>
                  <a:pt x="733" y="340"/>
                </a:lnTo>
                <a:lnTo>
                  <a:pt x="741" y="337"/>
                </a:lnTo>
                <a:lnTo>
                  <a:pt x="749" y="335"/>
                </a:lnTo>
                <a:lnTo>
                  <a:pt x="755" y="333"/>
                </a:lnTo>
                <a:lnTo>
                  <a:pt x="759" y="333"/>
                </a:lnTo>
                <a:lnTo>
                  <a:pt x="762" y="334"/>
                </a:lnTo>
                <a:lnTo>
                  <a:pt x="766" y="335"/>
                </a:lnTo>
                <a:lnTo>
                  <a:pt x="769" y="337"/>
                </a:lnTo>
                <a:lnTo>
                  <a:pt x="770" y="332"/>
                </a:lnTo>
                <a:lnTo>
                  <a:pt x="771" y="325"/>
                </a:lnTo>
                <a:lnTo>
                  <a:pt x="774" y="328"/>
                </a:lnTo>
                <a:lnTo>
                  <a:pt x="776" y="331"/>
                </a:lnTo>
                <a:lnTo>
                  <a:pt x="779" y="332"/>
                </a:lnTo>
                <a:lnTo>
                  <a:pt x="783" y="334"/>
                </a:lnTo>
                <a:lnTo>
                  <a:pt x="790" y="335"/>
                </a:lnTo>
                <a:lnTo>
                  <a:pt x="798" y="336"/>
                </a:lnTo>
                <a:lnTo>
                  <a:pt x="815" y="335"/>
                </a:lnTo>
                <a:lnTo>
                  <a:pt x="829" y="334"/>
                </a:lnTo>
                <a:lnTo>
                  <a:pt x="849" y="335"/>
                </a:lnTo>
                <a:lnTo>
                  <a:pt x="868" y="336"/>
                </a:lnTo>
                <a:lnTo>
                  <a:pt x="887" y="337"/>
                </a:lnTo>
                <a:lnTo>
                  <a:pt x="908" y="339"/>
                </a:lnTo>
                <a:lnTo>
                  <a:pt x="926" y="341"/>
                </a:lnTo>
                <a:lnTo>
                  <a:pt x="946" y="342"/>
                </a:lnTo>
                <a:lnTo>
                  <a:pt x="965" y="343"/>
                </a:lnTo>
                <a:lnTo>
                  <a:pt x="983" y="343"/>
                </a:lnTo>
                <a:lnTo>
                  <a:pt x="993" y="344"/>
                </a:lnTo>
                <a:lnTo>
                  <a:pt x="1002" y="344"/>
                </a:lnTo>
                <a:lnTo>
                  <a:pt x="1012" y="343"/>
                </a:lnTo>
                <a:lnTo>
                  <a:pt x="1021" y="343"/>
                </a:lnTo>
                <a:lnTo>
                  <a:pt x="1030" y="341"/>
                </a:lnTo>
                <a:lnTo>
                  <a:pt x="1040" y="339"/>
                </a:lnTo>
                <a:lnTo>
                  <a:pt x="1049" y="336"/>
                </a:lnTo>
                <a:lnTo>
                  <a:pt x="1058" y="333"/>
                </a:lnTo>
                <a:lnTo>
                  <a:pt x="1042" y="332"/>
                </a:lnTo>
                <a:lnTo>
                  <a:pt x="1026" y="328"/>
                </a:lnTo>
                <a:lnTo>
                  <a:pt x="1030" y="326"/>
                </a:lnTo>
                <a:lnTo>
                  <a:pt x="1034" y="325"/>
                </a:lnTo>
                <a:lnTo>
                  <a:pt x="1035" y="325"/>
                </a:lnTo>
                <a:lnTo>
                  <a:pt x="1034" y="325"/>
                </a:lnTo>
                <a:close/>
                <a:moveTo>
                  <a:pt x="83" y="375"/>
                </a:moveTo>
                <a:lnTo>
                  <a:pt x="78" y="376"/>
                </a:lnTo>
                <a:lnTo>
                  <a:pt x="74" y="377"/>
                </a:lnTo>
                <a:lnTo>
                  <a:pt x="73" y="380"/>
                </a:lnTo>
                <a:lnTo>
                  <a:pt x="73" y="382"/>
                </a:lnTo>
                <a:lnTo>
                  <a:pt x="75" y="382"/>
                </a:lnTo>
                <a:lnTo>
                  <a:pt x="77" y="383"/>
                </a:lnTo>
                <a:lnTo>
                  <a:pt x="82" y="382"/>
                </a:lnTo>
                <a:lnTo>
                  <a:pt x="85" y="381"/>
                </a:lnTo>
                <a:lnTo>
                  <a:pt x="87" y="378"/>
                </a:lnTo>
                <a:lnTo>
                  <a:pt x="87" y="376"/>
                </a:lnTo>
                <a:lnTo>
                  <a:pt x="85" y="375"/>
                </a:lnTo>
                <a:lnTo>
                  <a:pt x="83" y="375"/>
                </a:lnTo>
                <a:lnTo>
                  <a:pt x="82" y="375"/>
                </a:lnTo>
                <a:lnTo>
                  <a:pt x="83" y="375"/>
                </a:lnTo>
                <a:close/>
                <a:moveTo>
                  <a:pt x="408" y="388"/>
                </a:moveTo>
                <a:lnTo>
                  <a:pt x="405" y="389"/>
                </a:lnTo>
                <a:lnTo>
                  <a:pt x="405" y="391"/>
                </a:lnTo>
                <a:lnTo>
                  <a:pt x="405" y="392"/>
                </a:lnTo>
                <a:lnTo>
                  <a:pt x="408" y="393"/>
                </a:lnTo>
                <a:lnTo>
                  <a:pt x="409" y="393"/>
                </a:lnTo>
                <a:lnTo>
                  <a:pt x="412" y="392"/>
                </a:lnTo>
                <a:lnTo>
                  <a:pt x="412" y="392"/>
                </a:lnTo>
                <a:lnTo>
                  <a:pt x="412" y="391"/>
                </a:lnTo>
                <a:lnTo>
                  <a:pt x="411" y="389"/>
                </a:lnTo>
                <a:lnTo>
                  <a:pt x="408" y="388"/>
                </a:lnTo>
                <a:lnTo>
                  <a:pt x="408" y="388"/>
                </a:lnTo>
                <a:lnTo>
                  <a:pt x="408" y="388"/>
                </a:lnTo>
                <a:close/>
                <a:moveTo>
                  <a:pt x="994" y="434"/>
                </a:moveTo>
                <a:lnTo>
                  <a:pt x="993" y="434"/>
                </a:lnTo>
                <a:lnTo>
                  <a:pt x="991" y="435"/>
                </a:lnTo>
                <a:lnTo>
                  <a:pt x="986" y="435"/>
                </a:lnTo>
                <a:lnTo>
                  <a:pt x="982" y="435"/>
                </a:lnTo>
                <a:lnTo>
                  <a:pt x="977" y="434"/>
                </a:lnTo>
                <a:lnTo>
                  <a:pt x="974" y="433"/>
                </a:lnTo>
                <a:lnTo>
                  <a:pt x="972" y="431"/>
                </a:lnTo>
                <a:lnTo>
                  <a:pt x="971" y="430"/>
                </a:lnTo>
                <a:lnTo>
                  <a:pt x="969" y="427"/>
                </a:lnTo>
                <a:lnTo>
                  <a:pt x="968" y="427"/>
                </a:lnTo>
                <a:lnTo>
                  <a:pt x="968" y="427"/>
                </a:lnTo>
                <a:lnTo>
                  <a:pt x="967" y="428"/>
                </a:lnTo>
                <a:lnTo>
                  <a:pt x="964" y="427"/>
                </a:lnTo>
                <a:lnTo>
                  <a:pt x="960" y="424"/>
                </a:lnTo>
                <a:lnTo>
                  <a:pt x="964" y="423"/>
                </a:lnTo>
                <a:lnTo>
                  <a:pt x="966" y="423"/>
                </a:lnTo>
                <a:lnTo>
                  <a:pt x="967" y="424"/>
                </a:lnTo>
                <a:lnTo>
                  <a:pt x="969" y="426"/>
                </a:lnTo>
                <a:lnTo>
                  <a:pt x="968" y="426"/>
                </a:lnTo>
                <a:lnTo>
                  <a:pt x="968" y="426"/>
                </a:lnTo>
                <a:lnTo>
                  <a:pt x="976" y="426"/>
                </a:lnTo>
                <a:lnTo>
                  <a:pt x="985" y="425"/>
                </a:lnTo>
                <a:lnTo>
                  <a:pt x="986" y="424"/>
                </a:lnTo>
                <a:lnTo>
                  <a:pt x="988" y="423"/>
                </a:lnTo>
                <a:lnTo>
                  <a:pt x="986" y="419"/>
                </a:lnTo>
                <a:lnTo>
                  <a:pt x="986" y="416"/>
                </a:lnTo>
                <a:lnTo>
                  <a:pt x="994" y="415"/>
                </a:lnTo>
                <a:lnTo>
                  <a:pt x="1002" y="415"/>
                </a:lnTo>
                <a:lnTo>
                  <a:pt x="1010" y="419"/>
                </a:lnTo>
                <a:lnTo>
                  <a:pt x="1016" y="424"/>
                </a:lnTo>
                <a:lnTo>
                  <a:pt x="1018" y="425"/>
                </a:lnTo>
                <a:lnTo>
                  <a:pt x="1021" y="426"/>
                </a:lnTo>
                <a:lnTo>
                  <a:pt x="1024" y="427"/>
                </a:lnTo>
                <a:lnTo>
                  <a:pt x="1026" y="426"/>
                </a:lnTo>
                <a:lnTo>
                  <a:pt x="1027" y="425"/>
                </a:lnTo>
                <a:lnTo>
                  <a:pt x="1027" y="422"/>
                </a:lnTo>
                <a:lnTo>
                  <a:pt x="1026" y="420"/>
                </a:lnTo>
                <a:lnTo>
                  <a:pt x="1024" y="419"/>
                </a:lnTo>
                <a:lnTo>
                  <a:pt x="1022" y="419"/>
                </a:lnTo>
                <a:lnTo>
                  <a:pt x="1024" y="419"/>
                </a:lnTo>
                <a:lnTo>
                  <a:pt x="1018" y="417"/>
                </a:lnTo>
                <a:lnTo>
                  <a:pt x="1013" y="414"/>
                </a:lnTo>
                <a:lnTo>
                  <a:pt x="1006" y="410"/>
                </a:lnTo>
                <a:lnTo>
                  <a:pt x="999" y="408"/>
                </a:lnTo>
                <a:lnTo>
                  <a:pt x="990" y="403"/>
                </a:lnTo>
                <a:lnTo>
                  <a:pt x="980" y="400"/>
                </a:lnTo>
                <a:lnTo>
                  <a:pt x="971" y="397"/>
                </a:lnTo>
                <a:lnTo>
                  <a:pt x="960" y="392"/>
                </a:lnTo>
                <a:lnTo>
                  <a:pt x="942" y="386"/>
                </a:lnTo>
                <a:lnTo>
                  <a:pt x="923" y="381"/>
                </a:lnTo>
                <a:lnTo>
                  <a:pt x="903" y="376"/>
                </a:lnTo>
                <a:lnTo>
                  <a:pt x="885" y="372"/>
                </a:lnTo>
                <a:lnTo>
                  <a:pt x="876" y="369"/>
                </a:lnTo>
                <a:lnTo>
                  <a:pt x="866" y="367"/>
                </a:lnTo>
                <a:lnTo>
                  <a:pt x="857" y="366"/>
                </a:lnTo>
                <a:lnTo>
                  <a:pt x="848" y="365"/>
                </a:lnTo>
                <a:lnTo>
                  <a:pt x="839" y="364"/>
                </a:lnTo>
                <a:lnTo>
                  <a:pt x="831" y="363"/>
                </a:lnTo>
                <a:lnTo>
                  <a:pt x="829" y="361"/>
                </a:lnTo>
                <a:lnTo>
                  <a:pt x="827" y="361"/>
                </a:lnTo>
                <a:lnTo>
                  <a:pt x="825" y="363"/>
                </a:lnTo>
                <a:lnTo>
                  <a:pt x="825" y="366"/>
                </a:lnTo>
                <a:lnTo>
                  <a:pt x="826" y="367"/>
                </a:lnTo>
                <a:lnTo>
                  <a:pt x="828" y="368"/>
                </a:lnTo>
                <a:lnTo>
                  <a:pt x="831" y="368"/>
                </a:lnTo>
                <a:lnTo>
                  <a:pt x="833" y="368"/>
                </a:lnTo>
                <a:lnTo>
                  <a:pt x="841" y="368"/>
                </a:lnTo>
                <a:lnTo>
                  <a:pt x="850" y="369"/>
                </a:lnTo>
                <a:lnTo>
                  <a:pt x="864" y="375"/>
                </a:lnTo>
                <a:lnTo>
                  <a:pt x="878" y="381"/>
                </a:lnTo>
                <a:lnTo>
                  <a:pt x="889" y="381"/>
                </a:lnTo>
                <a:lnTo>
                  <a:pt x="898" y="382"/>
                </a:lnTo>
                <a:lnTo>
                  <a:pt x="908" y="384"/>
                </a:lnTo>
                <a:lnTo>
                  <a:pt x="917" y="386"/>
                </a:lnTo>
                <a:lnTo>
                  <a:pt x="927" y="390"/>
                </a:lnTo>
                <a:lnTo>
                  <a:pt x="938" y="393"/>
                </a:lnTo>
                <a:lnTo>
                  <a:pt x="947" y="397"/>
                </a:lnTo>
                <a:lnTo>
                  <a:pt x="956" y="401"/>
                </a:lnTo>
                <a:lnTo>
                  <a:pt x="944" y="401"/>
                </a:lnTo>
                <a:lnTo>
                  <a:pt x="933" y="401"/>
                </a:lnTo>
                <a:lnTo>
                  <a:pt x="928" y="401"/>
                </a:lnTo>
                <a:lnTo>
                  <a:pt x="924" y="401"/>
                </a:lnTo>
                <a:lnTo>
                  <a:pt x="920" y="400"/>
                </a:lnTo>
                <a:lnTo>
                  <a:pt x="917" y="400"/>
                </a:lnTo>
                <a:lnTo>
                  <a:pt x="915" y="402"/>
                </a:lnTo>
                <a:lnTo>
                  <a:pt x="915" y="405"/>
                </a:lnTo>
                <a:lnTo>
                  <a:pt x="916" y="407"/>
                </a:lnTo>
                <a:lnTo>
                  <a:pt x="919" y="407"/>
                </a:lnTo>
                <a:lnTo>
                  <a:pt x="922" y="407"/>
                </a:lnTo>
                <a:lnTo>
                  <a:pt x="925" y="406"/>
                </a:lnTo>
                <a:lnTo>
                  <a:pt x="930" y="406"/>
                </a:lnTo>
                <a:lnTo>
                  <a:pt x="934" y="407"/>
                </a:lnTo>
                <a:lnTo>
                  <a:pt x="932" y="407"/>
                </a:lnTo>
                <a:lnTo>
                  <a:pt x="931" y="407"/>
                </a:lnTo>
                <a:lnTo>
                  <a:pt x="933" y="408"/>
                </a:lnTo>
                <a:lnTo>
                  <a:pt x="936" y="410"/>
                </a:lnTo>
                <a:lnTo>
                  <a:pt x="939" y="411"/>
                </a:lnTo>
                <a:lnTo>
                  <a:pt x="940" y="413"/>
                </a:lnTo>
                <a:lnTo>
                  <a:pt x="940" y="415"/>
                </a:lnTo>
                <a:lnTo>
                  <a:pt x="940" y="416"/>
                </a:lnTo>
                <a:lnTo>
                  <a:pt x="938" y="417"/>
                </a:lnTo>
                <a:lnTo>
                  <a:pt x="935" y="417"/>
                </a:lnTo>
                <a:lnTo>
                  <a:pt x="934" y="418"/>
                </a:lnTo>
                <a:lnTo>
                  <a:pt x="934" y="422"/>
                </a:lnTo>
                <a:lnTo>
                  <a:pt x="934" y="424"/>
                </a:lnTo>
                <a:lnTo>
                  <a:pt x="935" y="426"/>
                </a:lnTo>
                <a:lnTo>
                  <a:pt x="936" y="426"/>
                </a:lnTo>
                <a:lnTo>
                  <a:pt x="940" y="427"/>
                </a:lnTo>
                <a:lnTo>
                  <a:pt x="947" y="431"/>
                </a:lnTo>
                <a:lnTo>
                  <a:pt x="952" y="433"/>
                </a:lnTo>
                <a:lnTo>
                  <a:pt x="966" y="438"/>
                </a:lnTo>
                <a:lnTo>
                  <a:pt x="979" y="440"/>
                </a:lnTo>
                <a:lnTo>
                  <a:pt x="984" y="442"/>
                </a:lnTo>
                <a:lnTo>
                  <a:pt x="990" y="444"/>
                </a:lnTo>
                <a:lnTo>
                  <a:pt x="994" y="447"/>
                </a:lnTo>
                <a:lnTo>
                  <a:pt x="999" y="450"/>
                </a:lnTo>
                <a:lnTo>
                  <a:pt x="1002" y="455"/>
                </a:lnTo>
                <a:lnTo>
                  <a:pt x="1006" y="458"/>
                </a:lnTo>
                <a:lnTo>
                  <a:pt x="1007" y="458"/>
                </a:lnTo>
                <a:lnTo>
                  <a:pt x="1009" y="459"/>
                </a:lnTo>
                <a:lnTo>
                  <a:pt x="1012" y="458"/>
                </a:lnTo>
                <a:lnTo>
                  <a:pt x="1014" y="457"/>
                </a:lnTo>
                <a:lnTo>
                  <a:pt x="1016" y="456"/>
                </a:lnTo>
                <a:lnTo>
                  <a:pt x="1017" y="455"/>
                </a:lnTo>
                <a:lnTo>
                  <a:pt x="1018" y="452"/>
                </a:lnTo>
                <a:lnTo>
                  <a:pt x="1018" y="451"/>
                </a:lnTo>
                <a:lnTo>
                  <a:pt x="1016" y="448"/>
                </a:lnTo>
                <a:lnTo>
                  <a:pt x="1013" y="444"/>
                </a:lnTo>
                <a:lnTo>
                  <a:pt x="1009" y="441"/>
                </a:lnTo>
                <a:lnTo>
                  <a:pt x="1005" y="438"/>
                </a:lnTo>
                <a:lnTo>
                  <a:pt x="1000" y="435"/>
                </a:lnTo>
                <a:lnTo>
                  <a:pt x="994" y="434"/>
                </a:lnTo>
                <a:close/>
                <a:moveTo>
                  <a:pt x="991" y="435"/>
                </a:moveTo>
                <a:lnTo>
                  <a:pt x="992" y="434"/>
                </a:lnTo>
                <a:lnTo>
                  <a:pt x="994" y="434"/>
                </a:lnTo>
                <a:lnTo>
                  <a:pt x="994" y="438"/>
                </a:lnTo>
                <a:lnTo>
                  <a:pt x="993" y="439"/>
                </a:lnTo>
                <a:lnTo>
                  <a:pt x="992" y="439"/>
                </a:lnTo>
                <a:lnTo>
                  <a:pt x="991" y="439"/>
                </a:lnTo>
                <a:lnTo>
                  <a:pt x="990" y="438"/>
                </a:lnTo>
                <a:lnTo>
                  <a:pt x="990" y="438"/>
                </a:lnTo>
                <a:lnTo>
                  <a:pt x="990" y="436"/>
                </a:lnTo>
                <a:lnTo>
                  <a:pt x="991" y="435"/>
                </a:lnTo>
                <a:close/>
                <a:moveTo>
                  <a:pt x="994" y="434"/>
                </a:moveTo>
                <a:lnTo>
                  <a:pt x="994" y="434"/>
                </a:lnTo>
                <a:lnTo>
                  <a:pt x="994" y="434"/>
                </a:lnTo>
                <a:close/>
                <a:moveTo>
                  <a:pt x="547" y="469"/>
                </a:moveTo>
                <a:lnTo>
                  <a:pt x="540" y="468"/>
                </a:lnTo>
                <a:lnTo>
                  <a:pt x="535" y="467"/>
                </a:lnTo>
                <a:lnTo>
                  <a:pt x="529" y="467"/>
                </a:lnTo>
                <a:lnTo>
                  <a:pt x="523" y="469"/>
                </a:lnTo>
                <a:lnTo>
                  <a:pt x="529" y="472"/>
                </a:lnTo>
                <a:lnTo>
                  <a:pt x="535" y="473"/>
                </a:lnTo>
                <a:lnTo>
                  <a:pt x="538" y="474"/>
                </a:lnTo>
                <a:lnTo>
                  <a:pt x="540" y="473"/>
                </a:lnTo>
                <a:lnTo>
                  <a:pt x="544" y="472"/>
                </a:lnTo>
                <a:lnTo>
                  <a:pt x="547" y="469"/>
                </a:lnTo>
                <a:close/>
                <a:moveTo>
                  <a:pt x="248" y="459"/>
                </a:moveTo>
                <a:lnTo>
                  <a:pt x="243" y="459"/>
                </a:lnTo>
                <a:lnTo>
                  <a:pt x="241" y="460"/>
                </a:lnTo>
                <a:lnTo>
                  <a:pt x="244" y="465"/>
                </a:lnTo>
                <a:lnTo>
                  <a:pt x="249" y="467"/>
                </a:lnTo>
                <a:lnTo>
                  <a:pt x="252" y="468"/>
                </a:lnTo>
                <a:lnTo>
                  <a:pt x="255" y="468"/>
                </a:lnTo>
                <a:lnTo>
                  <a:pt x="258" y="468"/>
                </a:lnTo>
                <a:lnTo>
                  <a:pt x="260" y="467"/>
                </a:lnTo>
                <a:lnTo>
                  <a:pt x="263" y="465"/>
                </a:lnTo>
                <a:lnTo>
                  <a:pt x="263" y="464"/>
                </a:lnTo>
                <a:lnTo>
                  <a:pt x="263" y="461"/>
                </a:lnTo>
                <a:lnTo>
                  <a:pt x="260" y="460"/>
                </a:lnTo>
                <a:lnTo>
                  <a:pt x="255" y="458"/>
                </a:lnTo>
                <a:lnTo>
                  <a:pt x="248" y="459"/>
                </a:lnTo>
                <a:lnTo>
                  <a:pt x="249" y="459"/>
                </a:lnTo>
                <a:lnTo>
                  <a:pt x="248" y="459"/>
                </a:lnTo>
                <a:close/>
                <a:moveTo>
                  <a:pt x="960" y="424"/>
                </a:moveTo>
                <a:lnTo>
                  <a:pt x="955" y="425"/>
                </a:lnTo>
                <a:lnTo>
                  <a:pt x="948" y="424"/>
                </a:lnTo>
                <a:lnTo>
                  <a:pt x="944" y="423"/>
                </a:lnTo>
                <a:lnTo>
                  <a:pt x="942" y="422"/>
                </a:lnTo>
                <a:lnTo>
                  <a:pt x="941" y="419"/>
                </a:lnTo>
                <a:lnTo>
                  <a:pt x="940" y="416"/>
                </a:lnTo>
                <a:lnTo>
                  <a:pt x="949" y="415"/>
                </a:lnTo>
                <a:lnTo>
                  <a:pt x="958" y="415"/>
                </a:lnTo>
                <a:lnTo>
                  <a:pt x="967" y="415"/>
                </a:lnTo>
                <a:lnTo>
                  <a:pt x="976" y="415"/>
                </a:lnTo>
                <a:lnTo>
                  <a:pt x="972" y="418"/>
                </a:lnTo>
                <a:lnTo>
                  <a:pt x="967" y="418"/>
                </a:lnTo>
                <a:lnTo>
                  <a:pt x="965" y="419"/>
                </a:lnTo>
                <a:lnTo>
                  <a:pt x="963" y="419"/>
                </a:lnTo>
                <a:lnTo>
                  <a:pt x="961" y="422"/>
                </a:lnTo>
                <a:lnTo>
                  <a:pt x="960" y="424"/>
                </a:lnTo>
                <a:close/>
                <a:moveTo>
                  <a:pt x="379" y="443"/>
                </a:moveTo>
                <a:lnTo>
                  <a:pt x="375" y="441"/>
                </a:lnTo>
                <a:lnTo>
                  <a:pt x="372" y="440"/>
                </a:lnTo>
                <a:lnTo>
                  <a:pt x="371" y="439"/>
                </a:lnTo>
                <a:lnTo>
                  <a:pt x="370" y="438"/>
                </a:lnTo>
                <a:lnTo>
                  <a:pt x="370" y="435"/>
                </a:lnTo>
                <a:lnTo>
                  <a:pt x="372" y="433"/>
                </a:lnTo>
                <a:lnTo>
                  <a:pt x="378" y="434"/>
                </a:lnTo>
                <a:lnTo>
                  <a:pt x="387" y="434"/>
                </a:lnTo>
                <a:lnTo>
                  <a:pt x="392" y="435"/>
                </a:lnTo>
                <a:lnTo>
                  <a:pt x="398" y="436"/>
                </a:lnTo>
                <a:lnTo>
                  <a:pt x="403" y="439"/>
                </a:lnTo>
                <a:lnTo>
                  <a:pt x="408" y="442"/>
                </a:lnTo>
                <a:lnTo>
                  <a:pt x="394" y="442"/>
                </a:lnTo>
                <a:lnTo>
                  <a:pt x="379" y="443"/>
                </a:lnTo>
                <a:lnTo>
                  <a:pt x="381" y="442"/>
                </a:lnTo>
                <a:lnTo>
                  <a:pt x="379" y="443"/>
                </a:lnTo>
                <a:close/>
                <a:moveTo>
                  <a:pt x="878" y="559"/>
                </a:moveTo>
                <a:lnTo>
                  <a:pt x="878" y="556"/>
                </a:lnTo>
                <a:lnTo>
                  <a:pt x="881" y="555"/>
                </a:lnTo>
                <a:lnTo>
                  <a:pt x="883" y="555"/>
                </a:lnTo>
                <a:lnTo>
                  <a:pt x="885" y="555"/>
                </a:lnTo>
                <a:lnTo>
                  <a:pt x="887" y="555"/>
                </a:lnTo>
                <a:lnTo>
                  <a:pt x="890" y="555"/>
                </a:lnTo>
                <a:lnTo>
                  <a:pt x="892" y="555"/>
                </a:lnTo>
                <a:lnTo>
                  <a:pt x="893" y="552"/>
                </a:lnTo>
                <a:lnTo>
                  <a:pt x="894" y="556"/>
                </a:lnTo>
                <a:lnTo>
                  <a:pt x="894" y="559"/>
                </a:lnTo>
                <a:lnTo>
                  <a:pt x="894" y="563"/>
                </a:lnTo>
                <a:lnTo>
                  <a:pt x="893" y="566"/>
                </a:lnTo>
                <a:lnTo>
                  <a:pt x="892" y="567"/>
                </a:lnTo>
                <a:lnTo>
                  <a:pt x="892" y="567"/>
                </a:lnTo>
                <a:lnTo>
                  <a:pt x="891" y="567"/>
                </a:lnTo>
                <a:lnTo>
                  <a:pt x="889" y="567"/>
                </a:lnTo>
                <a:lnTo>
                  <a:pt x="885" y="567"/>
                </a:lnTo>
                <a:lnTo>
                  <a:pt x="881" y="566"/>
                </a:lnTo>
                <a:lnTo>
                  <a:pt x="880" y="565"/>
                </a:lnTo>
                <a:lnTo>
                  <a:pt x="878" y="564"/>
                </a:lnTo>
                <a:lnTo>
                  <a:pt x="878" y="561"/>
                </a:lnTo>
                <a:lnTo>
                  <a:pt x="878" y="559"/>
                </a:lnTo>
                <a:lnTo>
                  <a:pt x="878" y="558"/>
                </a:lnTo>
                <a:lnTo>
                  <a:pt x="878" y="559"/>
                </a:lnTo>
                <a:close/>
                <a:moveTo>
                  <a:pt x="786" y="515"/>
                </a:moveTo>
                <a:lnTo>
                  <a:pt x="784" y="517"/>
                </a:lnTo>
                <a:lnTo>
                  <a:pt x="782" y="518"/>
                </a:lnTo>
                <a:lnTo>
                  <a:pt x="779" y="517"/>
                </a:lnTo>
                <a:lnTo>
                  <a:pt x="776" y="516"/>
                </a:lnTo>
                <a:lnTo>
                  <a:pt x="771" y="515"/>
                </a:lnTo>
                <a:lnTo>
                  <a:pt x="768" y="515"/>
                </a:lnTo>
                <a:lnTo>
                  <a:pt x="765" y="515"/>
                </a:lnTo>
                <a:lnTo>
                  <a:pt x="760" y="515"/>
                </a:lnTo>
                <a:lnTo>
                  <a:pt x="751" y="516"/>
                </a:lnTo>
                <a:lnTo>
                  <a:pt x="742" y="516"/>
                </a:lnTo>
                <a:lnTo>
                  <a:pt x="734" y="515"/>
                </a:lnTo>
                <a:lnTo>
                  <a:pt x="726" y="514"/>
                </a:lnTo>
                <a:lnTo>
                  <a:pt x="709" y="510"/>
                </a:lnTo>
                <a:lnTo>
                  <a:pt x="693" y="506"/>
                </a:lnTo>
                <a:lnTo>
                  <a:pt x="691" y="506"/>
                </a:lnTo>
                <a:lnTo>
                  <a:pt x="688" y="506"/>
                </a:lnTo>
                <a:lnTo>
                  <a:pt x="686" y="505"/>
                </a:lnTo>
                <a:lnTo>
                  <a:pt x="686" y="502"/>
                </a:lnTo>
                <a:lnTo>
                  <a:pt x="688" y="500"/>
                </a:lnTo>
                <a:lnTo>
                  <a:pt x="691" y="499"/>
                </a:lnTo>
                <a:lnTo>
                  <a:pt x="688" y="498"/>
                </a:lnTo>
                <a:lnTo>
                  <a:pt x="684" y="498"/>
                </a:lnTo>
                <a:lnTo>
                  <a:pt x="683" y="498"/>
                </a:lnTo>
                <a:lnTo>
                  <a:pt x="680" y="498"/>
                </a:lnTo>
                <a:lnTo>
                  <a:pt x="679" y="497"/>
                </a:lnTo>
                <a:lnTo>
                  <a:pt x="679" y="494"/>
                </a:lnTo>
                <a:lnTo>
                  <a:pt x="689" y="494"/>
                </a:lnTo>
                <a:lnTo>
                  <a:pt x="700" y="496"/>
                </a:lnTo>
                <a:lnTo>
                  <a:pt x="717" y="498"/>
                </a:lnTo>
                <a:lnTo>
                  <a:pt x="733" y="500"/>
                </a:lnTo>
                <a:lnTo>
                  <a:pt x="750" y="503"/>
                </a:lnTo>
                <a:lnTo>
                  <a:pt x="766" y="508"/>
                </a:lnTo>
                <a:lnTo>
                  <a:pt x="776" y="511"/>
                </a:lnTo>
                <a:lnTo>
                  <a:pt x="786" y="515"/>
                </a:lnTo>
                <a:lnTo>
                  <a:pt x="780" y="514"/>
                </a:lnTo>
                <a:lnTo>
                  <a:pt x="786" y="515"/>
                </a:lnTo>
                <a:close/>
                <a:moveTo>
                  <a:pt x="601" y="482"/>
                </a:moveTo>
                <a:lnTo>
                  <a:pt x="602" y="482"/>
                </a:lnTo>
                <a:lnTo>
                  <a:pt x="601" y="482"/>
                </a:lnTo>
                <a:lnTo>
                  <a:pt x="600" y="480"/>
                </a:lnTo>
                <a:lnTo>
                  <a:pt x="597" y="477"/>
                </a:lnTo>
                <a:lnTo>
                  <a:pt x="600" y="480"/>
                </a:lnTo>
                <a:lnTo>
                  <a:pt x="601" y="482"/>
                </a:lnTo>
                <a:lnTo>
                  <a:pt x="601" y="481"/>
                </a:lnTo>
                <a:lnTo>
                  <a:pt x="601" y="482"/>
                </a:lnTo>
                <a:close/>
                <a:moveTo>
                  <a:pt x="595" y="398"/>
                </a:moveTo>
                <a:lnTo>
                  <a:pt x="603" y="398"/>
                </a:lnTo>
                <a:lnTo>
                  <a:pt x="611" y="399"/>
                </a:lnTo>
                <a:lnTo>
                  <a:pt x="609" y="401"/>
                </a:lnTo>
                <a:lnTo>
                  <a:pt x="605" y="402"/>
                </a:lnTo>
                <a:lnTo>
                  <a:pt x="602" y="401"/>
                </a:lnTo>
                <a:lnTo>
                  <a:pt x="598" y="401"/>
                </a:lnTo>
                <a:lnTo>
                  <a:pt x="596" y="401"/>
                </a:lnTo>
                <a:lnTo>
                  <a:pt x="593" y="401"/>
                </a:lnTo>
                <a:lnTo>
                  <a:pt x="593" y="399"/>
                </a:lnTo>
                <a:lnTo>
                  <a:pt x="593" y="398"/>
                </a:lnTo>
                <a:lnTo>
                  <a:pt x="594" y="398"/>
                </a:lnTo>
                <a:lnTo>
                  <a:pt x="595" y="398"/>
                </a:lnTo>
                <a:lnTo>
                  <a:pt x="596" y="397"/>
                </a:lnTo>
                <a:lnTo>
                  <a:pt x="595" y="398"/>
                </a:lnTo>
                <a:close/>
                <a:moveTo>
                  <a:pt x="366" y="224"/>
                </a:moveTo>
                <a:lnTo>
                  <a:pt x="373" y="225"/>
                </a:lnTo>
                <a:lnTo>
                  <a:pt x="380" y="225"/>
                </a:lnTo>
                <a:lnTo>
                  <a:pt x="383" y="225"/>
                </a:lnTo>
                <a:lnTo>
                  <a:pt x="387" y="225"/>
                </a:lnTo>
                <a:lnTo>
                  <a:pt x="389" y="223"/>
                </a:lnTo>
                <a:lnTo>
                  <a:pt x="390" y="222"/>
                </a:lnTo>
                <a:lnTo>
                  <a:pt x="390" y="223"/>
                </a:lnTo>
                <a:lnTo>
                  <a:pt x="391" y="225"/>
                </a:lnTo>
                <a:lnTo>
                  <a:pt x="394" y="226"/>
                </a:lnTo>
                <a:lnTo>
                  <a:pt x="396" y="227"/>
                </a:lnTo>
                <a:lnTo>
                  <a:pt x="392" y="231"/>
                </a:lnTo>
                <a:lnTo>
                  <a:pt x="389" y="233"/>
                </a:lnTo>
                <a:lnTo>
                  <a:pt x="383" y="235"/>
                </a:lnTo>
                <a:lnTo>
                  <a:pt x="379" y="235"/>
                </a:lnTo>
                <a:lnTo>
                  <a:pt x="367" y="235"/>
                </a:lnTo>
                <a:lnTo>
                  <a:pt x="358" y="235"/>
                </a:lnTo>
                <a:lnTo>
                  <a:pt x="345" y="235"/>
                </a:lnTo>
                <a:lnTo>
                  <a:pt x="330" y="236"/>
                </a:lnTo>
                <a:lnTo>
                  <a:pt x="323" y="236"/>
                </a:lnTo>
                <a:lnTo>
                  <a:pt x="316" y="237"/>
                </a:lnTo>
                <a:lnTo>
                  <a:pt x="313" y="239"/>
                </a:lnTo>
                <a:lnTo>
                  <a:pt x="309" y="240"/>
                </a:lnTo>
                <a:lnTo>
                  <a:pt x="307" y="240"/>
                </a:lnTo>
                <a:lnTo>
                  <a:pt x="305" y="237"/>
                </a:lnTo>
                <a:lnTo>
                  <a:pt x="320" y="232"/>
                </a:lnTo>
                <a:lnTo>
                  <a:pt x="334" y="227"/>
                </a:lnTo>
                <a:lnTo>
                  <a:pt x="350" y="225"/>
                </a:lnTo>
                <a:lnTo>
                  <a:pt x="366" y="224"/>
                </a:lnTo>
                <a:lnTo>
                  <a:pt x="366" y="224"/>
                </a:lnTo>
                <a:lnTo>
                  <a:pt x="361" y="225"/>
                </a:lnTo>
                <a:lnTo>
                  <a:pt x="358" y="225"/>
                </a:lnTo>
                <a:lnTo>
                  <a:pt x="366" y="224"/>
                </a:lnTo>
                <a:close/>
                <a:moveTo>
                  <a:pt x="310" y="365"/>
                </a:moveTo>
                <a:lnTo>
                  <a:pt x="321" y="366"/>
                </a:lnTo>
                <a:lnTo>
                  <a:pt x="330" y="368"/>
                </a:lnTo>
                <a:lnTo>
                  <a:pt x="340" y="367"/>
                </a:lnTo>
                <a:lnTo>
                  <a:pt x="349" y="366"/>
                </a:lnTo>
                <a:lnTo>
                  <a:pt x="362" y="366"/>
                </a:lnTo>
                <a:lnTo>
                  <a:pt x="373" y="365"/>
                </a:lnTo>
                <a:lnTo>
                  <a:pt x="386" y="364"/>
                </a:lnTo>
                <a:lnTo>
                  <a:pt x="397" y="363"/>
                </a:lnTo>
                <a:lnTo>
                  <a:pt x="408" y="364"/>
                </a:lnTo>
                <a:lnTo>
                  <a:pt x="419" y="365"/>
                </a:lnTo>
                <a:lnTo>
                  <a:pt x="431" y="363"/>
                </a:lnTo>
                <a:lnTo>
                  <a:pt x="444" y="361"/>
                </a:lnTo>
                <a:lnTo>
                  <a:pt x="456" y="364"/>
                </a:lnTo>
                <a:lnTo>
                  <a:pt x="469" y="365"/>
                </a:lnTo>
                <a:lnTo>
                  <a:pt x="474" y="367"/>
                </a:lnTo>
                <a:lnTo>
                  <a:pt x="480" y="368"/>
                </a:lnTo>
                <a:lnTo>
                  <a:pt x="485" y="368"/>
                </a:lnTo>
                <a:lnTo>
                  <a:pt x="486" y="370"/>
                </a:lnTo>
                <a:lnTo>
                  <a:pt x="487" y="373"/>
                </a:lnTo>
                <a:lnTo>
                  <a:pt x="487" y="376"/>
                </a:lnTo>
                <a:lnTo>
                  <a:pt x="469" y="375"/>
                </a:lnTo>
                <a:lnTo>
                  <a:pt x="452" y="375"/>
                </a:lnTo>
                <a:lnTo>
                  <a:pt x="435" y="375"/>
                </a:lnTo>
                <a:lnTo>
                  <a:pt x="417" y="375"/>
                </a:lnTo>
                <a:lnTo>
                  <a:pt x="408" y="374"/>
                </a:lnTo>
                <a:lnTo>
                  <a:pt x="400" y="373"/>
                </a:lnTo>
                <a:lnTo>
                  <a:pt x="391" y="372"/>
                </a:lnTo>
                <a:lnTo>
                  <a:pt x="382" y="372"/>
                </a:lnTo>
                <a:lnTo>
                  <a:pt x="366" y="373"/>
                </a:lnTo>
                <a:lnTo>
                  <a:pt x="349" y="373"/>
                </a:lnTo>
                <a:lnTo>
                  <a:pt x="332" y="373"/>
                </a:lnTo>
                <a:lnTo>
                  <a:pt x="316" y="374"/>
                </a:lnTo>
                <a:lnTo>
                  <a:pt x="300" y="376"/>
                </a:lnTo>
                <a:lnTo>
                  <a:pt x="284" y="378"/>
                </a:lnTo>
                <a:lnTo>
                  <a:pt x="267" y="382"/>
                </a:lnTo>
                <a:lnTo>
                  <a:pt x="251" y="384"/>
                </a:lnTo>
                <a:lnTo>
                  <a:pt x="242" y="384"/>
                </a:lnTo>
                <a:lnTo>
                  <a:pt x="234" y="384"/>
                </a:lnTo>
                <a:lnTo>
                  <a:pt x="226" y="383"/>
                </a:lnTo>
                <a:lnTo>
                  <a:pt x="217" y="382"/>
                </a:lnTo>
                <a:lnTo>
                  <a:pt x="241" y="377"/>
                </a:lnTo>
                <a:lnTo>
                  <a:pt x="264" y="373"/>
                </a:lnTo>
                <a:lnTo>
                  <a:pt x="288" y="369"/>
                </a:lnTo>
                <a:lnTo>
                  <a:pt x="310" y="365"/>
                </a:lnTo>
                <a:lnTo>
                  <a:pt x="310" y="365"/>
                </a:lnTo>
                <a:lnTo>
                  <a:pt x="302" y="367"/>
                </a:lnTo>
                <a:lnTo>
                  <a:pt x="299" y="367"/>
                </a:lnTo>
                <a:lnTo>
                  <a:pt x="310" y="365"/>
                </a:lnTo>
                <a:close/>
                <a:moveTo>
                  <a:pt x="120" y="392"/>
                </a:moveTo>
                <a:lnTo>
                  <a:pt x="116" y="391"/>
                </a:lnTo>
                <a:lnTo>
                  <a:pt x="111" y="391"/>
                </a:lnTo>
                <a:lnTo>
                  <a:pt x="109" y="390"/>
                </a:lnTo>
                <a:lnTo>
                  <a:pt x="107" y="390"/>
                </a:lnTo>
                <a:lnTo>
                  <a:pt x="106" y="388"/>
                </a:lnTo>
                <a:lnTo>
                  <a:pt x="104" y="385"/>
                </a:lnTo>
                <a:lnTo>
                  <a:pt x="110" y="385"/>
                </a:lnTo>
                <a:lnTo>
                  <a:pt x="117" y="384"/>
                </a:lnTo>
                <a:lnTo>
                  <a:pt x="120" y="384"/>
                </a:lnTo>
                <a:lnTo>
                  <a:pt x="124" y="384"/>
                </a:lnTo>
                <a:lnTo>
                  <a:pt x="125" y="386"/>
                </a:lnTo>
                <a:lnTo>
                  <a:pt x="124" y="390"/>
                </a:lnTo>
                <a:lnTo>
                  <a:pt x="124" y="391"/>
                </a:lnTo>
                <a:lnTo>
                  <a:pt x="123" y="392"/>
                </a:lnTo>
                <a:lnTo>
                  <a:pt x="122" y="393"/>
                </a:lnTo>
                <a:lnTo>
                  <a:pt x="120" y="392"/>
                </a:lnTo>
                <a:lnTo>
                  <a:pt x="119" y="392"/>
                </a:lnTo>
                <a:lnTo>
                  <a:pt x="120" y="392"/>
                </a:lnTo>
                <a:close/>
                <a:moveTo>
                  <a:pt x="87" y="375"/>
                </a:moveTo>
                <a:lnTo>
                  <a:pt x="92" y="377"/>
                </a:lnTo>
                <a:lnTo>
                  <a:pt x="95" y="377"/>
                </a:lnTo>
                <a:lnTo>
                  <a:pt x="96" y="382"/>
                </a:lnTo>
                <a:lnTo>
                  <a:pt x="95" y="388"/>
                </a:lnTo>
                <a:lnTo>
                  <a:pt x="91" y="391"/>
                </a:lnTo>
                <a:lnTo>
                  <a:pt x="84" y="394"/>
                </a:lnTo>
                <a:lnTo>
                  <a:pt x="82" y="397"/>
                </a:lnTo>
                <a:lnTo>
                  <a:pt x="82" y="399"/>
                </a:lnTo>
                <a:lnTo>
                  <a:pt x="81" y="400"/>
                </a:lnTo>
                <a:lnTo>
                  <a:pt x="79" y="400"/>
                </a:lnTo>
                <a:lnTo>
                  <a:pt x="78" y="400"/>
                </a:lnTo>
                <a:lnTo>
                  <a:pt x="77" y="399"/>
                </a:lnTo>
                <a:lnTo>
                  <a:pt x="71" y="395"/>
                </a:lnTo>
                <a:lnTo>
                  <a:pt x="67" y="394"/>
                </a:lnTo>
                <a:lnTo>
                  <a:pt x="62" y="393"/>
                </a:lnTo>
                <a:lnTo>
                  <a:pt x="56" y="393"/>
                </a:lnTo>
                <a:lnTo>
                  <a:pt x="59" y="389"/>
                </a:lnTo>
                <a:lnTo>
                  <a:pt x="63" y="386"/>
                </a:lnTo>
                <a:lnTo>
                  <a:pt x="68" y="384"/>
                </a:lnTo>
                <a:lnTo>
                  <a:pt x="73" y="384"/>
                </a:lnTo>
                <a:lnTo>
                  <a:pt x="66" y="378"/>
                </a:lnTo>
                <a:lnTo>
                  <a:pt x="59" y="375"/>
                </a:lnTo>
                <a:lnTo>
                  <a:pt x="68" y="372"/>
                </a:lnTo>
                <a:lnTo>
                  <a:pt x="76" y="369"/>
                </a:lnTo>
                <a:lnTo>
                  <a:pt x="85" y="368"/>
                </a:lnTo>
                <a:lnTo>
                  <a:pt x="94" y="368"/>
                </a:lnTo>
                <a:lnTo>
                  <a:pt x="92" y="365"/>
                </a:lnTo>
                <a:lnTo>
                  <a:pt x="89" y="361"/>
                </a:lnTo>
                <a:lnTo>
                  <a:pt x="96" y="359"/>
                </a:lnTo>
                <a:lnTo>
                  <a:pt x="103" y="358"/>
                </a:lnTo>
                <a:lnTo>
                  <a:pt x="111" y="357"/>
                </a:lnTo>
                <a:lnTo>
                  <a:pt x="119" y="357"/>
                </a:lnTo>
                <a:lnTo>
                  <a:pt x="134" y="355"/>
                </a:lnTo>
                <a:lnTo>
                  <a:pt x="148" y="353"/>
                </a:lnTo>
                <a:lnTo>
                  <a:pt x="133" y="359"/>
                </a:lnTo>
                <a:lnTo>
                  <a:pt x="117" y="364"/>
                </a:lnTo>
                <a:lnTo>
                  <a:pt x="102" y="368"/>
                </a:lnTo>
                <a:lnTo>
                  <a:pt x="87" y="375"/>
                </a:lnTo>
                <a:lnTo>
                  <a:pt x="89" y="376"/>
                </a:lnTo>
                <a:lnTo>
                  <a:pt x="91" y="375"/>
                </a:lnTo>
                <a:lnTo>
                  <a:pt x="93" y="374"/>
                </a:lnTo>
                <a:lnTo>
                  <a:pt x="95" y="373"/>
                </a:lnTo>
                <a:lnTo>
                  <a:pt x="96" y="372"/>
                </a:lnTo>
                <a:lnTo>
                  <a:pt x="95" y="372"/>
                </a:lnTo>
                <a:lnTo>
                  <a:pt x="93" y="373"/>
                </a:lnTo>
                <a:lnTo>
                  <a:pt x="87" y="375"/>
                </a:lnTo>
                <a:close/>
                <a:moveTo>
                  <a:pt x="184" y="422"/>
                </a:moveTo>
                <a:lnTo>
                  <a:pt x="184" y="422"/>
                </a:lnTo>
                <a:lnTo>
                  <a:pt x="183" y="422"/>
                </a:lnTo>
                <a:lnTo>
                  <a:pt x="185" y="419"/>
                </a:lnTo>
                <a:lnTo>
                  <a:pt x="186" y="417"/>
                </a:lnTo>
                <a:lnTo>
                  <a:pt x="186" y="419"/>
                </a:lnTo>
                <a:lnTo>
                  <a:pt x="186" y="420"/>
                </a:lnTo>
                <a:lnTo>
                  <a:pt x="185" y="422"/>
                </a:lnTo>
                <a:lnTo>
                  <a:pt x="184" y="422"/>
                </a:lnTo>
                <a:lnTo>
                  <a:pt x="185" y="422"/>
                </a:lnTo>
                <a:lnTo>
                  <a:pt x="184" y="422"/>
                </a:lnTo>
                <a:close/>
                <a:moveTo>
                  <a:pt x="520" y="402"/>
                </a:moveTo>
                <a:lnTo>
                  <a:pt x="519" y="405"/>
                </a:lnTo>
                <a:lnTo>
                  <a:pt x="519" y="406"/>
                </a:lnTo>
                <a:lnTo>
                  <a:pt x="521" y="407"/>
                </a:lnTo>
                <a:lnTo>
                  <a:pt x="523" y="407"/>
                </a:lnTo>
                <a:lnTo>
                  <a:pt x="530" y="408"/>
                </a:lnTo>
                <a:lnTo>
                  <a:pt x="534" y="409"/>
                </a:lnTo>
                <a:lnTo>
                  <a:pt x="523" y="409"/>
                </a:lnTo>
                <a:lnTo>
                  <a:pt x="512" y="409"/>
                </a:lnTo>
                <a:lnTo>
                  <a:pt x="511" y="408"/>
                </a:lnTo>
                <a:lnTo>
                  <a:pt x="510" y="407"/>
                </a:lnTo>
                <a:lnTo>
                  <a:pt x="506" y="407"/>
                </a:lnTo>
                <a:lnTo>
                  <a:pt x="503" y="407"/>
                </a:lnTo>
                <a:lnTo>
                  <a:pt x="498" y="407"/>
                </a:lnTo>
                <a:lnTo>
                  <a:pt x="494" y="407"/>
                </a:lnTo>
                <a:lnTo>
                  <a:pt x="482" y="406"/>
                </a:lnTo>
                <a:lnTo>
                  <a:pt x="471" y="406"/>
                </a:lnTo>
                <a:lnTo>
                  <a:pt x="460" y="406"/>
                </a:lnTo>
                <a:lnTo>
                  <a:pt x="448" y="406"/>
                </a:lnTo>
                <a:lnTo>
                  <a:pt x="438" y="406"/>
                </a:lnTo>
                <a:lnTo>
                  <a:pt x="427" y="406"/>
                </a:lnTo>
                <a:lnTo>
                  <a:pt x="415" y="407"/>
                </a:lnTo>
                <a:lnTo>
                  <a:pt x="405" y="407"/>
                </a:lnTo>
                <a:lnTo>
                  <a:pt x="395" y="409"/>
                </a:lnTo>
                <a:lnTo>
                  <a:pt x="384" y="411"/>
                </a:lnTo>
                <a:lnTo>
                  <a:pt x="374" y="414"/>
                </a:lnTo>
                <a:lnTo>
                  <a:pt x="364" y="416"/>
                </a:lnTo>
                <a:lnTo>
                  <a:pt x="354" y="416"/>
                </a:lnTo>
                <a:lnTo>
                  <a:pt x="343" y="416"/>
                </a:lnTo>
                <a:lnTo>
                  <a:pt x="332" y="415"/>
                </a:lnTo>
                <a:lnTo>
                  <a:pt x="322" y="415"/>
                </a:lnTo>
                <a:lnTo>
                  <a:pt x="310" y="415"/>
                </a:lnTo>
                <a:lnTo>
                  <a:pt x="299" y="415"/>
                </a:lnTo>
                <a:lnTo>
                  <a:pt x="289" y="415"/>
                </a:lnTo>
                <a:lnTo>
                  <a:pt x="277" y="415"/>
                </a:lnTo>
                <a:lnTo>
                  <a:pt x="266" y="415"/>
                </a:lnTo>
                <a:lnTo>
                  <a:pt x="255" y="415"/>
                </a:lnTo>
                <a:lnTo>
                  <a:pt x="243" y="415"/>
                </a:lnTo>
                <a:lnTo>
                  <a:pt x="232" y="416"/>
                </a:lnTo>
                <a:lnTo>
                  <a:pt x="221" y="416"/>
                </a:lnTo>
                <a:lnTo>
                  <a:pt x="210" y="417"/>
                </a:lnTo>
                <a:lnTo>
                  <a:pt x="199" y="417"/>
                </a:lnTo>
                <a:lnTo>
                  <a:pt x="188" y="417"/>
                </a:lnTo>
                <a:lnTo>
                  <a:pt x="198" y="414"/>
                </a:lnTo>
                <a:lnTo>
                  <a:pt x="209" y="411"/>
                </a:lnTo>
                <a:lnTo>
                  <a:pt x="221" y="409"/>
                </a:lnTo>
                <a:lnTo>
                  <a:pt x="231" y="408"/>
                </a:lnTo>
                <a:lnTo>
                  <a:pt x="241" y="406"/>
                </a:lnTo>
                <a:lnTo>
                  <a:pt x="250" y="403"/>
                </a:lnTo>
                <a:lnTo>
                  <a:pt x="260" y="399"/>
                </a:lnTo>
                <a:lnTo>
                  <a:pt x="269" y="394"/>
                </a:lnTo>
                <a:lnTo>
                  <a:pt x="281" y="393"/>
                </a:lnTo>
                <a:lnTo>
                  <a:pt x="293" y="394"/>
                </a:lnTo>
                <a:lnTo>
                  <a:pt x="306" y="393"/>
                </a:lnTo>
                <a:lnTo>
                  <a:pt x="318" y="393"/>
                </a:lnTo>
                <a:lnTo>
                  <a:pt x="331" y="393"/>
                </a:lnTo>
                <a:lnTo>
                  <a:pt x="343" y="393"/>
                </a:lnTo>
                <a:lnTo>
                  <a:pt x="356" y="393"/>
                </a:lnTo>
                <a:lnTo>
                  <a:pt x="368" y="393"/>
                </a:lnTo>
                <a:lnTo>
                  <a:pt x="364" y="389"/>
                </a:lnTo>
                <a:lnTo>
                  <a:pt x="359" y="386"/>
                </a:lnTo>
                <a:lnTo>
                  <a:pt x="374" y="386"/>
                </a:lnTo>
                <a:lnTo>
                  <a:pt x="388" y="386"/>
                </a:lnTo>
                <a:lnTo>
                  <a:pt x="400" y="386"/>
                </a:lnTo>
                <a:lnTo>
                  <a:pt x="414" y="386"/>
                </a:lnTo>
                <a:lnTo>
                  <a:pt x="416" y="388"/>
                </a:lnTo>
                <a:lnTo>
                  <a:pt x="416" y="388"/>
                </a:lnTo>
                <a:lnTo>
                  <a:pt x="417" y="389"/>
                </a:lnTo>
                <a:lnTo>
                  <a:pt x="416" y="389"/>
                </a:lnTo>
                <a:lnTo>
                  <a:pt x="415" y="391"/>
                </a:lnTo>
                <a:lnTo>
                  <a:pt x="414" y="394"/>
                </a:lnTo>
                <a:lnTo>
                  <a:pt x="414" y="397"/>
                </a:lnTo>
                <a:lnTo>
                  <a:pt x="415" y="398"/>
                </a:lnTo>
                <a:lnTo>
                  <a:pt x="417" y="398"/>
                </a:lnTo>
                <a:lnTo>
                  <a:pt x="420" y="398"/>
                </a:lnTo>
                <a:lnTo>
                  <a:pt x="424" y="397"/>
                </a:lnTo>
                <a:lnTo>
                  <a:pt x="428" y="395"/>
                </a:lnTo>
                <a:lnTo>
                  <a:pt x="440" y="395"/>
                </a:lnTo>
                <a:lnTo>
                  <a:pt x="453" y="394"/>
                </a:lnTo>
                <a:lnTo>
                  <a:pt x="463" y="393"/>
                </a:lnTo>
                <a:lnTo>
                  <a:pt x="472" y="394"/>
                </a:lnTo>
                <a:lnTo>
                  <a:pt x="483" y="398"/>
                </a:lnTo>
                <a:lnTo>
                  <a:pt x="496" y="400"/>
                </a:lnTo>
                <a:lnTo>
                  <a:pt x="507" y="401"/>
                </a:lnTo>
                <a:lnTo>
                  <a:pt x="520" y="402"/>
                </a:lnTo>
                <a:lnTo>
                  <a:pt x="513" y="403"/>
                </a:lnTo>
                <a:lnTo>
                  <a:pt x="520" y="402"/>
                </a:lnTo>
                <a:close/>
                <a:moveTo>
                  <a:pt x="722" y="210"/>
                </a:moveTo>
                <a:lnTo>
                  <a:pt x="717" y="214"/>
                </a:lnTo>
                <a:lnTo>
                  <a:pt x="710" y="215"/>
                </a:lnTo>
                <a:lnTo>
                  <a:pt x="704" y="216"/>
                </a:lnTo>
                <a:lnTo>
                  <a:pt x="699" y="217"/>
                </a:lnTo>
                <a:lnTo>
                  <a:pt x="692" y="216"/>
                </a:lnTo>
                <a:lnTo>
                  <a:pt x="686" y="215"/>
                </a:lnTo>
                <a:lnTo>
                  <a:pt x="679" y="214"/>
                </a:lnTo>
                <a:lnTo>
                  <a:pt x="674" y="210"/>
                </a:lnTo>
                <a:lnTo>
                  <a:pt x="685" y="210"/>
                </a:lnTo>
                <a:lnTo>
                  <a:pt x="697" y="210"/>
                </a:lnTo>
                <a:lnTo>
                  <a:pt x="710" y="210"/>
                </a:lnTo>
                <a:lnTo>
                  <a:pt x="722" y="210"/>
                </a:lnTo>
                <a:close/>
                <a:moveTo>
                  <a:pt x="736" y="274"/>
                </a:moveTo>
                <a:lnTo>
                  <a:pt x="722" y="273"/>
                </a:lnTo>
                <a:lnTo>
                  <a:pt x="709" y="273"/>
                </a:lnTo>
                <a:lnTo>
                  <a:pt x="705" y="272"/>
                </a:lnTo>
                <a:lnTo>
                  <a:pt x="702" y="270"/>
                </a:lnTo>
                <a:lnTo>
                  <a:pt x="700" y="270"/>
                </a:lnTo>
                <a:lnTo>
                  <a:pt x="697" y="270"/>
                </a:lnTo>
                <a:lnTo>
                  <a:pt x="695" y="272"/>
                </a:lnTo>
                <a:lnTo>
                  <a:pt x="693" y="273"/>
                </a:lnTo>
                <a:lnTo>
                  <a:pt x="688" y="273"/>
                </a:lnTo>
                <a:lnTo>
                  <a:pt x="685" y="272"/>
                </a:lnTo>
                <a:lnTo>
                  <a:pt x="671" y="270"/>
                </a:lnTo>
                <a:lnTo>
                  <a:pt x="658" y="269"/>
                </a:lnTo>
                <a:lnTo>
                  <a:pt x="644" y="268"/>
                </a:lnTo>
                <a:lnTo>
                  <a:pt x="630" y="267"/>
                </a:lnTo>
                <a:lnTo>
                  <a:pt x="631" y="264"/>
                </a:lnTo>
                <a:lnTo>
                  <a:pt x="634" y="261"/>
                </a:lnTo>
                <a:lnTo>
                  <a:pt x="636" y="260"/>
                </a:lnTo>
                <a:lnTo>
                  <a:pt x="639" y="259"/>
                </a:lnTo>
                <a:lnTo>
                  <a:pt x="646" y="259"/>
                </a:lnTo>
                <a:lnTo>
                  <a:pt x="653" y="259"/>
                </a:lnTo>
                <a:lnTo>
                  <a:pt x="663" y="259"/>
                </a:lnTo>
                <a:lnTo>
                  <a:pt x="674" y="260"/>
                </a:lnTo>
                <a:lnTo>
                  <a:pt x="683" y="260"/>
                </a:lnTo>
                <a:lnTo>
                  <a:pt x="693" y="261"/>
                </a:lnTo>
                <a:lnTo>
                  <a:pt x="703" y="260"/>
                </a:lnTo>
                <a:lnTo>
                  <a:pt x="712" y="261"/>
                </a:lnTo>
                <a:lnTo>
                  <a:pt x="713" y="264"/>
                </a:lnTo>
                <a:lnTo>
                  <a:pt x="716" y="266"/>
                </a:lnTo>
                <a:lnTo>
                  <a:pt x="718" y="266"/>
                </a:lnTo>
                <a:lnTo>
                  <a:pt x="721" y="265"/>
                </a:lnTo>
                <a:lnTo>
                  <a:pt x="725" y="262"/>
                </a:lnTo>
                <a:lnTo>
                  <a:pt x="727" y="261"/>
                </a:lnTo>
                <a:lnTo>
                  <a:pt x="728" y="262"/>
                </a:lnTo>
                <a:lnTo>
                  <a:pt x="729" y="265"/>
                </a:lnTo>
                <a:lnTo>
                  <a:pt x="730" y="267"/>
                </a:lnTo>
                <a:lnTo>
                  <a:pt x="732" y="267"/>
                </a:lnTo>
                <a:lnTo>
                  <a:pt x="735" y="268"/>
                </a:lnTo>
                <a:lnTo>
                  <a:pt x="736" y="269"/>
                </a:lnTo>
                <a:lnTo>
                  <a:pt x="736" y="270"/>
                </a:lnTo>
                <a:lnTo>
                  <a:pt x="736" y="274"/>
                </a:lnTo>
                <a:lnTo>
                  <a:pt x="732" y="273"/>
                </a:lnTo>
                <a:lnTo>
                  <a:pt x="736" y="274"/>
                </a:lnTo>
                <a:close/>
                <a:moveTo>
                  <a:pt x="786" y="274"/>
                </a:moveTo>
                <a:lnTo>
                  <a:pt x="783" y="274"/>
                </a:lnTo>
                <a:lnTo>
                  <a:pt x="779" y="273"/>
                </a:lnTo>
                <a:lnTo>
                  <a:pt x="778" y="273"/>
                </a:lnTo>
                <a:lnTo>
                  <a:pt x="777" y="272"/>
                </a:lnTo>
                <a:lnTo>
                  <a:pt x="777" y="270"/>
                </a:lnTo>
                <a:lnTo>
                  <a:pt x="777" y="268"/>
                </a:lnTo>
                <a:lnTo>
                  <a:pt x="777" y="267"/>
                </a:lnTo>
                <a:lnTo>
                  <a:pt x="778" y="266"/>
                </a:lnTo>
                <a:lnTo>
                  <a:pt x="779" y="266"/>
                </a:lnTo>
                <a:lnTo>
                  <a:pt x="782" y="265"/>
                </a:lnTo>
                <a:lnTo>
                  <a:pt x="785" y="266"/>
                </a:lnTo>
                <a:lnTo>
                  <a:pt x="788" y="267"/>
                </a:lnTo>
                <a:lnTo>
                  <a:pt x="800" y="268"/>
                </a:lnTo>
                <a:lnTo>
                  <a:pt x="811" y="268"/>
                </a:lnTo>
                <a:lnTo>
                  <a:pt x="815" y="269"/>
                </a:lnTo>
                <a:lnTo>
                  <a:pt x="818" y="270"/>
                </a:lnTo>
                <a:lnTo>
                  <a:pt x="820" y="273"/>
                </a:lnTo>
                <a:lnTo>
                  <a:pt x="823" y="276"/>
                </a:lnTo>
                <a:lnTo>
                  <a:pt x="814" y="275"/>
                </a:lnTo>
                <a:lnTo>
                  <a:pt x="804" y="275"/>
                </a:lnTo>
                <a:lnTo>
                  <a:pt x="795" y="275"/>
                </a:lnTo>
                <a:lnTo>
                  <a:pt x="786" y="274"/>
                </a:lnTo>
                <a:lnTo>
                  <a:pt x="788" y="274"/>
                </a:lnTo>
                <a:lnTo>
                  <a:pt x="786" y="274"/>
                </a:lnTo>
                <a:close/>
              </a:path>
            </a:pathLst>
          </a:custGeom>
          <a:blipFill>
            <a:blip r:embed="rId4"/>
            <a:stretch>
              <a:fillRect l="-13340" r="-13340"/>
            </a:stretch>
          </a:blipFill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C1D93B9-5EDD-4C53-9DDD-EABC93532E5D}"/>
              </a:ext>
            </a:extLst>
          </p:cNvPr>
          <p:cNvSpPr txBox="1"/>
          <p:nvPr/>
        </p:nvSpPr>
        <p:spPr>
          <a:xfrm>
            <a:off x="5030802" y="2226375"/>
            <a:ext cx="22160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6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+mn-cs"/>
                <a:sym typeface="Century Gothic" panose="020B0502020202020204" pitchFamily="34" charset="0"/>
              </a:rPr>
              <a:t>Part</a:t>
            </a:r>
            <a:r>
              <a:rPr kumimoji="0" lang="zh-CN" altLang="en-US" sz="6000" b="1" i="0" u="none" strike="noStrike" kern="1200" cap="none" spc="60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+mn-cs"/>
                <a:sym typeface="Century Gothic" panose="020B0502020202020204" pitchFamily="34" charset="0"/>
              </a:rPr>
              <a:t> </a:t>
            </a:r>
            <a:r>
              <a:rPr lang="en-US" altLang="zh-CN" sz="6000" b="1" spc="600">
                <a:solidFill>
                  <a:prstClr val="black">
                    <a:lumMod val="75000"/>
                    <a:lumOff val="25000"/>
                  </a:prst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two</a:t>
            </a:r>
            <a:endParaRPr kumimoji="0" lang="zh-CN" altLang="en-US" sz="6000" b="1" i="0" u="none" strike="noStrike" kern="1200" cap="none" spc="60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+mn-cs"/>
              <a:sym typeface="Century Gothic" panose="020B050202020202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xmlns="" id="{96FE0267-71AA-4580-BDE4-1842C37AEE95}"/>
              </a:ext>
            </a:extLst>
          </p:cNvPr>
          <p:cNvSpPr txBox="1"/>
          <p:nvPr/>
        </p:nvSpPr>
        <p:spPr>
          <a:xfrm>
            <a:off x="4366014" y="5563672"/>
            <a:ext cx="3650471" cy="56797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distant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orb has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power to,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or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</a:t>
            </a: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、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from the grander poets. It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0453964-C494-4314-B7F2-1F3F4BAF741F}"/>
              </a:ext>
            </a:extLst>
          </p:cNvPr>
          <p:cNvSpPr txBox="1"/>
          <p:nvPr/>
        </p:nvSpPr>
        <p:spPr>
          <a:xfrm>
            <a:off x="4878787" y="4972476"/>
            <a:ext cx="262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300" normalizeH="0" baseline="0" noProof="0">
                <a:ln>
                  <a:noFill/>
                </a:ln>
                <a:solidFill>
                  <a:srgbClr val="1C3287"/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+mn-cs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11" name="圆: 空心 10">
            <a:extLst>
              <a:ext uri="{FF2B5EF4-FFF2-40B4-BE49-F238E27FC236}">
                <a16:creationId xmlns:a16="http://schemas.microsoft.com/office/drawing/2014/main" xmlns="" id="{02EBDB15-DE5D-4F86-85DC-F18F0F883235}"/>
              </a:ext>
            </a:extLst>
          </p:cNvPr>
          <p:cNvSpPr/>
          <p:nvPr/>
        </p:nvSpPr>
        <p:spPr>
          <a:xfrm rot="19778895">
            <a:off x="-2826552" y="-2509729"/>
            <a:ext cx="5291294" cy="529129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xmlns="" id="{27176376-7499-4744-9C8A-017FDB9D0813}"/>
              </a:ext>
            </a:extLst>
          </p:cNvPr>
          <p:cNvSpPr/>
          <p:nvPr/>
        </p:nvSpPr>
        <p:spPr>
          <a:xfrm rot="3219476">
            <a:off x="9949523" y="4728007"/>
            <a:ext cx="4265384" cy="4265384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4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AE9C8605-8E2D-4136-BEAF-976AD71621BA}"/>
              </a:ext>
            </a:extLst>
          </p:cNvPr>
          <p:cNvSpPr/>
          <p:nvPr/>
        </p:nvSpPr>
        <p:spPr>
          <a:xfrm>
            <a:off x="-1902518" y="-1324041"/>
            <a:ext cx="10452632" cy="7737432"/>
          </a:xfrm>
          <a:custGeom>
            <a:avLst/>
            <a:gdLst>
              <a:gd name="connsiteX0" fmla="*/ 5235670 w 10452632"/>
              <a:gd name="connsiteY0" fmla="*/ 2725014 h 7737432"/>
              <a:gd name="connsiteX1" fmla="*/ 7741879 w 10452632"/>
              <a:gd name="connsiteY1" fmla="*/ 5231223 h 7737432"/>
              <a:gd name="connsiteX2" fmla="*/ 5235670 w 10452632"/>
              <a:gd name="connsiteY2" fmla="*/ 7737432 h 7737432"/>
              <a:gd name="connsiteX3" fmla="*/ 2729461 w 10452632"/>
              <a:gd name="connsiteY3" fmla="*/ 5231223 h 7737432"/>
              <a:gd name="connsiteX4" fmla="*/ 2506209 w 10452632"/>
              <a:gd name="connsiteY4" fmla="*/ 45026 h 7737432"/>
              <a:gd name="connsiteX5" fmla="*/ 5012418 w 10452632"/>
              <a:gd name="connsiteY5" fmla="*/ 2551235 h 7737432"/>
              <a:gd name="connsiteX6" fmla="*/ 2506209 w 10452632"/>
              <a:gd name="connsiteY6" fmla="*/ 5057444 h 7737432"/>
              <a:gd name="connsiteX7" fmla="*/ 0 w 10452632"/>
              <a:gd name="connsiteY7" fmla="*/ 2551235 h 7737432"/>
              <a:gd name="connsiteX8" fmla="*/ 7946423 w 10452632"/>
              <a:gd name="connsiteY8" fmla="*/ 0 h 7737432"/>
              <a:gd name="connsiteX9" fmla="*/ 10452632 w 10452632"/>
              <a:gd name="connsiteY9" fmla="*/ 2506209 h 7737432"/>
              <a:gd name="connsiteX10" fmla="*/ 7946423 w 10452632"/>
              <a:gd name="connsiteY10" fmla="*/ 5012418 h 7737432"/>
              <a:gd name="connsiteX11" fmla="*/ 5440214 w 10452632"/>
              <a:gd name="connsiteY11" fmla="*/ 2506209 h 773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452632" h="7737432">
                <a:moveTo>
                  <a:pt x="5235670" y="2725014"/>
                </a:moveTo>
                <a:lnTo>
                  <a:pt x="7741879" y="5231223"/>
                </a:lnTo>
                <a:lnTo>
                  <a:pt x="5235670" y="7737432"/>
                </a:lnTo>
                <a:lnTo>
                  <a:pt x="2729461" y="5231223"/>
                </a:lnTo>
                <a:close/>
                <a:moveTo>
                  <a:pt x="2506209" y="45026"/>
                </a:moveTo>
                <a:lnTo>
                  <a:pt x="5012418" y="2551235"/>
                </a:lnTo>
                <a:lnTo>
                  <a:pt x="2506209" y="5057444"/>
                </a:lnTo>
                <a:lnTo>
                  <a:pt x="0" y="2551235"/>
                </a:lnTo>
                <a:close/>
                <a:moveTo>
                  <a:pt x="7946423" y="0"/>
                </a:moveTo>
                <a:lnTo>
                  <a:pt x="10452632" y="2506209"/>
                </a:lnTo>
                <a:lnTo>
                  <a:pt x="7946423" y="5012418"/>
                </a:lnTo>
                <a:lnTo>
                  <a:pt x="5440214" y="2506209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612748FE-9176-4E04-929B-A37AC7F5339B}"/>
              </a:ext>
            </a:extLst>
          </p:cNvPr>
          <p:cNvSpPr txBox="1"/>
          <p:nvPr/>
        </p:nvSpPr>
        <p:spPr>
          <a:xfrm>
            <a:off x="6426064" y="4151039"/>
            <a:ext cx="16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标题文本预设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xmlns="" id="{4E784162-A4AD-4FDA-A561-8AB0B0DB3207}"/>
              </a:ext>
            </a:extLst>
          </p:cNvPr>
          <p:cNvSpPr txBox="1"/>
          <p:nvPr/>
        </p:nvSpPr>
        <p:spPr>
          <a:xfrm>
            <a:off x="6489306" y="4545771"/>
            <a:ext cx="3607194" cy="11652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 peep at some distant orb has power to raise and purify our thoughts like a strain of sacred music, or a noble picture, or a passage from the grander poets. It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iekie xinsongti" panose="02010601030101010101" pitchFamily="2" charset="-122"/>
                <a:cs typeface="Open Sans" charset="0"/>
                <a:sym typeface="Century Gothic" panose="020B0502020202020204" pitchFamily="34" charset="0"/>
              </a:rPr>
              <a:t>always does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0"/>
                </a:srgbClr>
              </a:solidFill>
              <a:effectLst/>
              <a:uLnTx/>
              <a:uFillTx/>
              <a:latin typeface="Century Gothic" panose="020B0502020202020204" pitchFamily="34" charset="0"/>
              <a:ea typeface="iekie xinsongti" panose="02010601030101010101" pitchFamily="2" charset="-122"/>
              <a:cs typeface="Open Sans" charset="0"/>
              <a:sym typeface="Century Gothic" panose="020B0502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C4A2D65-DB22-4A9D-A580-9F664B1259B4}"/>
              </a:ext>
            </a:extLst>
          </p:cNvPr>
          <p:cNvSpPr txBox="1"/>
          <p:nvPr/>
        </p:nvSpPr>
        <p:spPr>
          <a:xfrm>
            <a:off x="8550114" y="1867058"/>
            <a:ext cx="32322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>
                <a:solidFill>
                  <a:srgbClr val="1C3287"/>
                </a:solidFill>
                <a:latin typeface="Century Gothic" panose="020B0502020202020204" pitchFamily="34" charset="0"/>
                <a:ea typeface="iekie xinsongti" panose="02010601030101010101" pitchFamily="2" charset="-122"/>
                <a:sym typeface="Century Gothic" panose="020B0502020202020204" pitchFamily="34" charset="0"/>
              </a:rPr>
              <a:t>78%</a:t>
            </a:r>
            <a:endParaRPr lang="zh-CN" altLang="en-US" sz="11500">
              <a:solidFill>
                <a:srgbClr val="1C3287"/>
              </a:solidFill>
              <a:effectLst/>
              <a:latin typeface="Century Gothic" panose="020B0502020202020204" pitchFamily="34" charset="0"/>
              <a:ea typeface="iekie xinsongti" panose="02010601030101010101" pitchFamily="2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时尚炫彩画册风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1131</Words>
  <Application>Microsoft Office PowerPoint</Application>
  <PresentationFormat>宽屏</PresentationFormat>
  <Paragraphs>148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iekie xinsongti</vt:lpstr>
      <vt:lpstr>Arial</vt:lpstr>
      <vt:lpstr>等线</vt:lpstr>
      <vt:lpstr>等线 Light</vt:lpstr>
      <vt:lpstr>Century Gothic</vt:lpstr>
      <vt:lpstr>仓耳明楷 W03</vt:lpstr>
      <vt:lpstr>Open Sans</vt:lpstr>
      <vt:lpstr>锐字工房洪荒之光中黑简1.0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时尚炫彩画册风PPT模板</dc:title>
  <dc:creator>007</dc:creator>
  <cp:lastModifiedBy>上海维湾5号机</cp:lastModifiedBy>
  <cp:revision>255</cp:revision>
  <dcterms:created xsi:type="dcterms:W3CDTF">2019-01-24T16:27:11Z</dcterms:created>
  <dcterms:modified xsi:type="dcterms:W3CDTF">2019-11-01T08:05:10Z</dcterms:modified>
</cp:coreProperties>
</file>