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65" r:id="rId3"/>
    <p:sldId id="257" r:id="rId5"/>
    <p:sldId id="259" r:id="rId6"/>
    <p:sldId id="258" r:id="rId7"/>
    <p:sldId id="276" r:id="rId8"/>
    <p:sldId id="260" r:id="rId9"/>
    <p:sldId id="261" r:id="rId10"/>
    <p:sldId id="274" r:id="rId11"/>
    <p:sldId id="277" r:id="rId12"/>
    <p:sldId id="263" r:id="rId13"/>
    <p:sldId id="278" r:id="rId14"/>
    <p:sldId id="275" r:id="rId15"/>
    <p:sldId id="279" r:id="rId16"/>
    <p:sldId id="262" r:id="rId17"/>
    <p:sldId id="280" r:id="rId18"/>
    <p:sldId id="264"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B413B"/>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3"/>
        <p:guide pos="38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7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65.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7" name="矩形 6"/>
          <p:cNvSpPr/>
          <p:nvPr/>
        </p:nvSpPr>
        <p:spPr>
          <a:xfrm>
            <a:off x="-32385" y="1563370"/>
            <a:ext cx="12280900" cy="379476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3181350" y="3562350"/>
            <a:ext cx="3777615" cy="398780"/>
          </a:xfrm>
          <a:prstGeom prst="rect">
            <a:avLst/>
          </a:prstGeom>
          <a:noFill/>
        </p:spPr>
        <p:txBody>
          <a:bodyPr wrap="square" rtlCol="0">
            <a:spAutoFit/>
          </a:bodyPr>
          <a:p>
            <a:pPr algn="l">
              <a:lnSpc>
                <a:spcPct val="100000"/>
              </a:lnSpc>
            </a:pPr>
            <a:r>
              <a:rPr lang="en-US" altLang="zh-CN" sz="2000">
                <a:solidFill>
                  <a:srgbClr val="4B413B"/>
                </a:solidFill>
                <a:latin typeface="Calibri" panose="020F0502020204030204" charset="0"/>
                <a:cs typeface="Calibri" panose="020F0502020204030204" charset="0"/>
              </a:rPr>
              <a:t>Oil painting art/Simple and beauty</a:t>
            </a:r>
            <a:endParaRPr lang="en-US" altLang="zh-CN" sz="2000">
              <a:solidFill>
                <a:srgbClr val="4B413B"/>
              </a:solidFill>
              <a:latin typeface="Calibri" panose="020F0502020204030204" charset="0"/>
              <a:cs typeface="Calibri" panose="020F0502020204030204" charset="0"/>
            </a:endParaRPr>
          </a:p>
        </p:txBody>
      </p:sp>
      <p:sp>
        <p:nvSpPr>
          <p:cNvPr id="11" name="文本框 10"/>
          <p:cNvSpPr txBox="1"/>
          <p:nvPr/>
        </p:nvSpPr>
        <p:spPr>
          <a:xfrm>
            <a:off x="4932045" y="3948430"/>
            <a:ext cx="2026920" cy="460375"/>
          </a:xfrm>
          <a:prstGeom prst="rect">
            <a:avLst/>
          </a:prstGeom>
          <a:noFill/>
        </p:spPr>
        <p:txBody>
          <a:bodyPr wrap="square" rtlCol="0">
            <a:spAutoFit/>
          </a:bodyPr>
          <a:p>
            <a:r>
              <a:rPr lang="zh-CN" altLang="en-US" sz="2400">
                <a:solidFill>
                  <a:srgbClr val="4B413B"/>
                </a:solidFill>
                <a:latin typeface="宋体" panose="02010600030101010101" pitchFamily="2" charset="-122"/>
                <a:ea typeface="宋体" panose="02010600030101010101" pitchFamily="2" charset="-122"/>
              </a:rPr>
              <a:t>汇报人：白糖</a:t>
            </a:r>
            <a:endParaRPr lang="zh-CN" altLang="en-US" sz="2400">
              <a:solidFill>
                <a:srgbClr val="4B413B"/>
              </a:solidFill>
              <a:latin typeface="宋体" panose="02010600030101010101" pitchFamily="2" charset="-122"/>
              <a:ea typeface="宋体" panose="02010600030101010101" pitchFamily="2" charset="-122"/>
            </a:endParaRPr>
          </a:p>
        </p:txBody>
      </p:sp>
      <p:pic>
        <p:nvPicPr>
          <p:cNvPr id="2" name="图片 1" descr="151"/>
          <p:cNvPicPr>
            <a:picLocks noChangeAspect="1"/>
          </p:cNvPicPr>
          <p:nvPr/>
        </p:nvPicPr>
        <p:blipFill>
          <a:blip r:embed="rId2"/>
          <a:srcRect t="18766" r="60251" b="52699"/>
          <a:stretch>
            <a:fillRect/>
          </a:stretch>
        </p:blipFill>
        <p:spPr>
          <a:xfrm>
            <a:off x="2566035" y="2254250"/>
            <a:ext cx="2454910" cy="1409700"/>
          </a:xfrm>
          <a:prstGeom prst="rect">
            <a:avLst/>
          </a:prstGeom>
        </p:spPr>
      </p:pic>
      <p:pic>
        <p:nvPicPr>
          <p:cNvPr id="3" name="图片 2" descr="151"/>
          <p:cNvPicPr>
            <a:picLocks noChangeAspect="1"/>
          </p:cNvPicPr>
          <p:nvPr/>
        </p:nvPicPr>
        <p:blipFill>
          <a:blip r:embed="rId2"/>
          <a:srcRect l="38042" t="16452" r="37220" b="53984"/>
          <a:stretch>
            <a:fillRect/>
          </a:stretch>
        </p:blipFill>
        <p:spPr>
          <a:xfrm>
            <a:off x="4848860" y="2254250"/>
            <a:ext cx="1350645" cy="1291590"/>
          </a:xfrm>
          <a:prstGeom prst="rect">
            <a:avLst/>
          </a:prstGeom>
        </p:spPr>
      </p:pic>
      <p:pic>
        <p:nvPicPr>
          <p:cNvPr id="4" name="图片 3" descr="151"/>
          <p:cNvPicPr>
            <a:picLocks noChangeAspect="1"/>
          </p:cNvPicPr>
          <p:nvPr/>
        </p:nvPicPr>
        <p:blipFill>
          <a:blip r:embed="rId2"/>
          <a:srcRect l="71355" t="-1801" r="3907" b="72237"/>
          <a:stretch>
            <a:fillRect/>
          </a:stretch>
        </p:blipFill>
        <p:spPr>
          <a:xfrm>
            <a:off x="5958205" y="2085340"/>
            <a:ext cx="1527810" cy="1460500"/>
          </a:xfrm>
          <a:prstGeom prst="rect">
            <a:avLst/>
          </a:prstGeom>
        </p:spPr>
      </p:pic>
      <p:pic>
        <p:nvPicPr>
          <p:cNvPr id="5" name="图片 4" descr="151"/>
          <p:cNvPicPr>
            <a:picLocks noChangeAspect="1"/>
          </p:cNvPicPr>
          <p:nvPr/>
        </p:nvPicPr>
        <p:blipFill>
          <a:blip r:embed="rId2"/>
          <a:srcRect l="52601" t="43702" r="2570" b="-259"/>
          <a:stretch>
            <a:fillRect/>
          </a:stretch>
        </p:blipFill>
        <p:spPr>
          <a:xfrm>
            <a:off x="6958965" y="2085340"/>
            <a:ext cx="2768600" cy="279400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32" name="文本框 31"/>
          <p:cNvSpPr txBox="1"/>
          <p:nvPr/>
        </p:nvSpPr>
        <p:spPr>
          <a:xfrm>
            <a:off x="1868170" y="3114040"/>
            <a:ext cx="1850390" cy="1938020"/>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endParaRPr lang="en-US" altLang="zh-CN" sz="1600">
              <a:solidFill>
                <a:srgbClr val="42575C"/>
              </a:solidFill>
              <a:latin typeface="Calibri" panose="020F0502020204030204" charset="0"/>
              <a:cs typeface="Calibri" panose="020F0502020204030204" charset="0"/>
            </a:endParaRPr>
          </a:p>
        </p:txBody>
      </p:sp>
      <p:sp>
        <p:nvSpPr>
          <p:cNvPr id="9" name="文本框 8"/>
          <p:cNvSpPr txBox="1"/>
          <p:nvPr/>
        </p:nvSpPr>
        <p:spPr>
          <a:xfrm>
            <a:off x="2402205" y="1895475"/>
            <a:ext cx="92011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Title</a:t>
            </a:r>
            <a:endParaRPr lang="en-US" altLang="zh-CN" sz="2400">
              <a:solidFill>
                <a:srgbClr val="4B413B"/>
              </a:solidFill>
              <a:latin typeface="Calibri" panose="020F0502020204030204" charset="0"/>
              <a:cs typeface="Calibri" panose="020F0502020204030204" charset="0"/>
            </a:endParaRPr>
          </a:p>
        </p:txBody>
      </p:sp>
      <p:cxnSp>
        <p:nvCxnSpPr>
          <p:cNvPr id="4" name="直接连接符 3"/>
          <p:cNvCxnSpPr/>
          <p:nvPr/>
        </p:nvCxnSpPr>
        <p:spPr>
          <a:xfrm>
            <a:off x="1801495" y="2585085"/>
            <a:ext cx="8582660" cy="0"/>
          </a:xfrm>
          <a:prstGeom prst="line">
            <a:avLst/>
          </a:prstGeom>
          <a:ln>
            <a:solidFill>
              <a:srgbClr val="4B413B"/>
            </a:solidFill>
            <a:prstDash val="sysDash"/>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a:off x="2666365" y="2609850"/>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116070" y="3114040"/>
            <a:ext cx="1850390" cy="1198880"/>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a:t>
            </a:r>
            <a:endParaRPr lang="en-US" altLang="zh-CN" sz="1600">
              <a:solidFill>
                <a:srgbClr val="42575C"/>
              </a:solidFill>
              <a:latin typeface="Calibri" panose="020F0502020204030204" charset="0"/>
              <a:cs typeface="Calibri" panose="020F0502020204030204" charset="0"/>
            </a:endParaRPr>
          </a:p>
        </p:txBody>
      </p:sp>
      <p:sp>
        <p:nvSpPr>
          <p:cNvPr id="10" name="文本框 9"/>
          <p:cNvSpPr txBox="1"/>
          <p:nvPr/>
        </p:nvSpPr>
        <p:spPr>
          <a:xfrm>
            <a:off x="4650105" y="1895475"/>
            <a:ext cx="92011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Title</a:t>
            </a:r>
            <a:endParaRPr lang="en-US" altLang="zh-CN" sz="2400">
              <a:solidFill>
                <a:srgbClr val="4B413B"/>
              </a:solidFill>
              <a:latin typeface="Calibri" panose="020F0502020204030204" charset="0"/>
              <a:cs typeface="Calibri" panose="020F0502020204030204" charset="0"/>
            </a:endParaRPr>
          </a:p>
        </p:txBody>
      </p:sp>
      <p:sp>
        <p:nvSpPr>
          <p:cNvPr id="14" name="等腰三角形 13"/>
          <p:cNvSpPr/>
          <p:nvPr/>
        </p:nvSpPr>
        <p:spPr>
          <a:xfrm>
            <a:off x="4914265" y="2609850"/>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6351270" y="3114040"/>
            <a:ext cx="1850390" cy="2306955"/>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a:t>
            </a:r>
            <a:endParaRPr lang="en-US" altLang="zh-CN" sz="1600">
              <a:solidFill>
                <a:srgbClr val="42575C"/>
              </a:solidFill>
              <a:latin typeface="Calibri" panose="020F0502020204030204" charset="0"/>
              <a:cs typeface="Calibri" panose="020F0502020204030204" charset="0"/>
            </a:endParaRPr>
          </a:p>
        </p:txBody>
      </p:sp>
      <p:sp>
        <p:nvSpPr>
          <p:cNvPr id="16" name="文本框 15"/>
          <p:cNvSpPr txBox="1"/>
          <p:nvPr/>
        </p:nvSpPr>
        <p:spPr>
          <a:xfrm>
            <a:off x="6885305" y="1895475"/>
            <a:ext cx="92011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Title</a:t>
            </a:r>
            <a:endParaRPr lang="en-US" altLang="zh-CN" sz="2400">
              <a:solidFill>
                <a:srgbClr val="4B413B"/>
              </a:solidFill>
              <a:latin typeface="Calibri" panose="020F0502020204030204" charset="0"/>
              <a:cs typeface="Calibri" panose="020F0502020204030204" charset="0"/>
            </a:endParaRPr>
          </a:p>
        </p:txBody>
      </p:sp>
      <p:sp>
        <p:nvSpPr>
          <p:cNvPr id="22" name="等腰三角形 21"/>
          <p:cNvSpPr/>
          <p:nvPr/>
        </p:nvSpPr>
        <p:spPr>
          <a:xfrm>
            <a:off x="7149465" y="2609850"/>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8586470" y="3114040"/>
            <a:ext cx="1850390" cy="1938020"/>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endParaRPr lang="en-US" altLang="zh-CN" sz="1600">
              <a:solidFill>
                <a:srgbClr val="42575C"/>
              </a:solidFill>
              <a:latin typeface="Calibri" panose="020F0502020204030204" charset="0"/>
              <a:cs typeface="Calibri" panose="020F0502020204030204" charset="0"/>
            </a:endParaRPr>
          </a:p>
        </p:txBody>
      </p:sp>
      <p:sp>
        <p:nvSpPr>
          <p:cNvPr id="24" name="文本框 23"/>
          <p:cNvSpPr txBox="1"/>
          <p:nvPr/>
        </p:nvSpPr>
        <p:spPr>
          <a:xfrm>
            <a:off x="9120505" y="1895475"/>
            <a:ext cx="92011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Title</a:t>
            </a:r>
            <a:endParaRPr lang="en-US" altLang="zh-CN" sz="2400">
              <a:solidFill>
                <a:srgbClr val="4B413B"/>
              </a:solidFill>
              <a:latin typeface="Calibri" panose="020F0502020204030204" charset="0"/>
              <a:cs typeface="Calibri" panose="020F0502020204030204" charset="0"/>
            </a:endParaRPr>
          </a:p>
        </p:txBody>
      </p:sp>
      <p:sp>
        <p:nvSpPr>
          <p:cNvPr id="25" name="等腰三角形 24"/>
          <p:cNvSpPr/>
          <p:nvPr/>
        </p:nvSpPr>
        <p:spPr>
          <a:xfrm>
            <a:off x="9384665" y="2609850"/>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5" name="菱形 4"/>
          <p:cNvSpPr/>
          <p:nvPr/>
        </p:nvSpPr>
        <p:spPr>
          <a:xfrm>
            <a:off x="4836160" y="1972945"/>
            <a:ext cx="2457450" cy="2457450"/>
          </a:xfrm>
          <a:prstGeom prst="diamond">
            <a:avLst/>
          </a:prstGeom>
          <a:solidFill>
            <a:srgbClr val="4B413B"/>
          </a:solidFill>
          <a:ln>
            <a:solidFill>
              <a:srgbClr val="3A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菱形 6"/>
          <p:cNvSpPr/>
          <p:nvPr/>
        </p:nvSpPr>
        <p:spPr>
          <a:xfrm>
            <a:off x="4836160" y="2244725"/>
            <a:ext cx="1913890" cy="1913890"/>
          </a:xfrm>
          <a:prstGeom prst="diamond">
            <a:avLst/>
          </a:prstGeom>
          <a:solidFill>
            <a:srgbClr val="F7F8F8"/>
          </a:solid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菱形 7"/>
          <p:cNvSpPr/>
          <p:nvPr/>
        </p:nvSpPr>
        <p:spPr>
          <a:xfrm>
            <a:off x="7907020" y="1972945"/>
            <a:ext cx="2457450" cy="2457450"/>
          </a:xfrm>
          <a:prstGeom prst="diamond">
            <a:avLst/>
          </a:prstGeom>
          <a:solidFill>
            <a:srgbClr val="4B413B"/>
          </a:solidFill>
          <a:ln>
            <a:solidFill>
              <a:srgbClr val="3A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菱形 9"/>
          <p:cNvSpPr/>
          <p:nvPr/>
        </p:nvSpPr>
        <p:spPr>
          <a:xfrm>
            <a:off x="7907020" y="2244725"/>
            <a:ext cx="1913890" cy="1913890"/>
          </a:xfrm>
          <a:prstGeom prst="diamond">
            <a:avLst/>
          </a:prstGeom>
          <a:solidFill>
            <a:srgbClr val="F7F8F8"/>
          </a:solid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菱形 10"/>
          <p:cNvSpPr/>
          <p:nvPr/>
        </p:nvSpPr>
        <p:spPr>
          <a:xfrm>
            <a:off x="1761490" y="1972945"/>
            <a:ext cx="2457450" cy="2457450"/>
          </a:xfrm>
          <a:prstGeom prst="diamond">
            <a:avLst/>
          </a:prstGeom>
          <a:solidFill>
            <a:srgbClr val="4B413B"/>
          </a:solidFill>
          <a:ln>
            <a:solidFill>
              <a:srgbClr val="3A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菱形 12"/>
          <p:cNvSpPr/>
          <p:nvPr/>
        </p:nvSpPr>
        <p:spPr>
          <a:xfrm>
            <a:off x="1761490" y="2244725"/>
            <a:ext cx="1913890" cy="1913890"/>
          </a:xfrm>
          <a:prstGeom prst="diamond">
            <a:avLst/>
          </a:prstGeom>
          <a:solidFill>
            <a:srgbClr val="F7F8F8"/>
          </a:solid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079625" y="2810510"/>
            <a:ext cx="141668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Key word</a:t>
            </a:r>
            <a:endParaRPr lang="en-US" altLang="zh-CN" sz="2400">
              <a:solidFill>
                <a:srgbClr val="4B413B"/>
              </a:solidFill>
              <a:latin typeface="Calibri" panose="020F0502020204030204" charset="0"/>
              <a:cs typeface="Calibri" panose="020F0502020204030204" charset="0"/>
            </a:endParaRPr>
          </a:p>
        </p:txBody>
      </p:sp>
      <p:sp>
        <p:nvSpPr>
          <p:cNvPr id="15" name="文本框 14"/>
          <p:cNvSpPr txBox="1"/>
          <p:nvPr/>
        </p:nvSpPr>
        <p:spPr>
          <a:xfrm>
            <a:off x="5175885" y="2810510"/>
            <a:ext cx="141668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Key word</a:t>
            </a:r>
            <a:endParaRPr lang="en-US" altLang="zh-CN" sz="2400">
              <a:solidFill>
                <a:srgbClr val="4B413B"/>
              </a:solidFill>
              <a:latin typeface="Calibri" panose="020F0502020204030204" charset="0"/>
              <a:cs typeface="Calibri" panose="020F0502020204030204" charset="0"/>
            </a:endParaRPr>
          </a:p>
        </p:txBody>
      </p:sp>
      <p:sp>
        <p:nvSpPr>
          <p:cNvPr id="23" name="文本框 22"/>
          <p:cNvSpPr txBox="1"/>
          <p:nvPr/>
        </p:nvSpPr>
        <p:spPr>
          <a:xfrm>
            <a:off x="8236585" y="2810510"/>
            <a:ext cx="141668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Key word</a:t>
            </a:r>
            <a:endParaRPr lang="en-US" altLang="zh-CN" sz="2400">
              <a:solidFill>
                <a:srgbClr val="4B413B"/>
              </a:solidFill>
              <a:latin typeface="Calibri" panose="020F0502020204030204" charset="0"/>
              <a:cs typeface="Calibri" panose="020F0502020204030204" charset="0"/>
            </a:endParaRPr>
          </a:p>
        </p:txBody>
      </p:sp>
      <p:sp>
        <p:nvSpPr>
          <p:cNvPr id="32" name="文本框 31"/>
          <p:cNvSpPr txBox="1"/>
          <p:nvPr/>
        </p:nvSpPr>
        <p:spPr>
          <a:xfrm>
            <a:off x="1800860" y="4790440"/>
            <a:ext cx="2379345" cy="829945"/>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a:t>
            </a:r>
            <a:endParaRPr lang="en-US" altLang="zh-CN" sz="1600">
              <a:solidFill>
                <a:srgbClr val="42575C"/>
              </a:solidFill>
              <a:latin typeface="Calibri" panose="020F0502020204030204" charset="0"/>
              <a:cs typeface="Calibri" panose="020F0502020204030204" charset="0"/>
            </a:endParaRPr>
          </a:p>
        </p:txBody>
      </p:sp>
      <p:sp>
        <p:nvSpPr>
          <p:cNvPr id="3" name="文本框 2"/>
          <p:cNvSpPr txBox="1"/>
          <p:nvPr/>
        </p:nvSpPr>
        <p:spPr>
          <a:xfrm>
            <a:off x="4874895" y="4790440"/>
            <a:ext cx="2379345" cy="829945"/>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a:t>
            </a:r>
            <a:endParaRPr lang="en-US" altLang="zh-CN" sz="1600">
              <a:solidFill>
                <a:srgbClr val="42575C"/>
              </a:solidFill>
              <a:latin typeface="Calibri" panose="020F0502020204030204" charset="0"/>
              <a:cs typeface="Calibri" panose="020F0502020204030204" charset="0"/>
            </a:endParaRPr>
          </a:p>
        </p:txBody>
      </p:sp>
      <p:sp>
        <p:nvSpPr>
          <p:cNvPr id="4" name="文本框 3"/>
          <p:cNvSpPr txBox="1"/>
          <p:nvPr/>
        </p:nvSpPr>
        <p:spPr>
          <a:xfrm>
            <a:off x="7945755" y="4790440"/>
            <a:ext cx="2379345" cy="829945"/>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a:t>
            </a:r>
            <a:endParaRPr lang="en-US" altLang="zh-CN" sz="1600">
              <a:solidFill>
                <a:srgbClr val="42575C"/>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4" name="文本框 3"/>
          <p:cNvSpPr txBox="1"/>
          <p:nvPr/>
        </p:nvSpPr>
        <p:spPr>
          <a:xfrm>
            <a:off x="3585845" y="1707515"/>
            <a:ext cx="6447155" cy="112395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a:t>
            </a:r>
            <a:endParaRPr lang="en-US" altLang="zh-CN" sz="1600">
              <a:solidFill>
                <a:srgbClr val="42575C"/>
              </a:solidFill>
              <a:latin typeface="Calibri" panose="020F0502020204030204" charset="0"/>
              <a:cs typeface="Calibri" panose="020F0502020204030204" charset="0"/>
            </a:endParaRPr>
          </a:p>
        </p:txBody>
      </p:sp>
      <p:sp>
        <p:nvSpPr>
          <p:cNvPr id="3" name=" 217"/>
          <p:cNvSpPr/>
          <p:nvPr/>
        </p:nvSpPr>
        <p:spPr>
          <a:xfrm>
            <a:off x="2162810" y="1890395"/>
            <a:ext cx="1044575" cy="1017270"/>
          </a:xfrm>
          <a:prstGeom prst="teardrop">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2495550" y="2075815"/>
            <a:ext cx="445135" cy="583565"/>
          </a:xfrm>
          <a:prstGeom prst="rect">
            <a:avLst/>
          </a:prstGeom>
          <a:noFill/>
        </p:spPr>
        <p:txBody>
          <a:bodyPr wrap="square" rtlCol="0">
            <a:spAutoFit/>
          </a:bodyPr>
          <a:p>
            <a:r>
              <a:rPr lang="en-US" altLang="zh-CN" sz="3200">
                <a:solidFill>
                  <a:schemeClr val="bg1"/>
                </a:solidFill>
              </a:rPr>
              <a:t>1</a:t>
            </a:r>
            <a:endParaRPr lang="en-US" altLang="zh-CN" sz="3200">
              <a:solidFill>
                <a:schemeClr val="bg1"/>
              </a:solidFill>
            </a:endParaRPr>
          </a:p>
        </p:txBody>
      </p:sp>
      <p:sp>
        <p:nvSpPr>
          <p:cNvPr id="16" name=" 217"/>
          <p:cNvSpPr/>
          <p:nvPr/>
        </p:nvSpPr>
        <p:spPr>
          <a:xfrm>
            <a:off x="2162810" y="3363595"/>
            <a:ext cx="1044575" cy="1017270"/>
          </a:xfrm>
          <a:prstGeom prst="teardrop">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文本框 17"/>
          <p:cNvSpPr txBox="1"/>
          <p:nvPr/>
        </p:nvSpPr>
        <p:spPr>
          <a:xfrm>
            <a:off x="2495550" y="3549015"/>
            <a:ext cx="445135" cy="583565"/>
          </a:xfrm>
          <a:prstGeom prst="rect">
            <a:avLst/>
          </a:prstGeom>
          <a:noFill/>
        </p:spPr>
        <p:txBody>
          <a:bodyPr wrap="square" rtlCol="0">
            <a:spAutoFit/>
          </a:bodyPr>
          <a:p>
            <a:r>
              <a:rPr lang="en-US" altLang="zh-CN" sz="3200">
                <a:solidFill>
                  <a:schemeClr val="bg1"/>
                </a:solidFill>
              </a:rPr>
              <a:t>2</a:t>
            </a:r>
            <a:endParaRPr lang="en-US" altLang="zh-CN" sz="3200">
              <a:solidFill>
                <a:schemeClr val="bg1"/>
              </a:solidFill>
            </a:endParaRPr>
          </a:p>
        </p:txBody>
      </p:sp>
      <p:sp>
        <p:nvSpPr>
          <p:cNvPr id="9" name=" 217"/>
          <p:cNvSpPr/>
          <p:nvPr/>
        </p:nvSpPr>
        <p:spPr>
          <a:xfrm>
            <a:off x="2162810" y="4836795"/>
            <a:ext cx="1044575" cy="1017270"/>
          </a:xfrm>
          <a:prstGeom prst="teardrop">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2495550" y="5022215"/>
            <a:ext cx="445135" cy="583565"/>
          </a:xfrm>
          <a:prstGeom prst="rect">
            <a:avLst/>
          </a:prstGeom>
          <a:noFill/>
        </p:spPr>
        <p:txBody>
          <a:bodyPr wrap="square" rtlCol="0">
            <a:spAutoFit/>
          </a:bodyPr>
          <a:p>
            <a:r>
              <a:rPr lang="en-US" altLang="zh-CN" sz="3200">
                <a:solidFill>
                  <a:schemeClr val="bg1"/>
                </a:solidFill>
              </a:rPr>
              <a:t>3</a:t>
            </a:r>
            <a:endParaRPr lang="en-US" altLang="zh-CN" sz="3200">
              <a:solidFill>
                <a:schemeClr val="bg1"/>
              </a:solidFill>
            </a:endParaRPr>
          </a:p>
        </p:txBody>
      </p:sp>
      <p:sp>
        <p:nvSpPr>
          <p:cNvPr id="11" name="文本框 10"/>
          <p:cNvSpPr txBox="1"/>
          <p:nvPr/>
        </p:nvSpPr>
        <p:spPr>
          <a:xfrm>
            <a:off x="3585845" y="3193415"/>
            <a:ext cx="6447155" cy="112395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a:t>
            </a:r>
            <a:endParaRPr lang="en-US" altLang="zh-CN" sz="1600">
              <a:solidFill>
                <a:srgbClr val="42575C"/>
              </a:solidFill>
              <a:latin typeface="Calibri" panose="020F0502020204030204" charset="0"/>
              <a:cs typeface="Calibri" panose="020F0502020204030204" charset="0"/>
            </a:endParaRPr>
          </a:p>
        </p:txBody>
      </p:sp>
      <p:sp>
        <p:nvSpPr>
          <p:cNvPr id="12" name="文本框 11"/>
          <p:cNvSpPr txBox="1"/>
          <p:nvPr/>
        </p:nvSpPr>
        <p:spPr>
          <a:xfrm>
            <a:off x="3585845" y="4666615"/>
            <a:ext cx="6447155" cy="112395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a:t>
            </a:r>
            <a:endParaRPr lang="en-US" altLang="zh-CN" sz="1600">
              <a:solidFill>
                <a:srgbClr val="42575C"/>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cxnSp>
        <p:nvCxnSpPr>
          <p:cNvPr id="22" name="直接连接符 21"/>
          <p:cNvCxnSpPr/>
          <p:nvPr/>
        </p:nvCxnSpPr>
        <p:spPr>
          <a:xfrm flipH="1">
            <a:off x="10274300" y="2865120"/>
            <a:ext cx="1405890" cy="0"/>
          </a:xfrm>
          <a:prstGeom prst="line">
            <a:avLst/>
          </a:prstGeom>
          <a:ln>
            <a:solidFill>
              <a:srgbClr val="33322E"/>
            </a:solidFill>
          </a:ln>
        </p:spPr>
        <p:style>
          <a:lnRef idx="1">
            <a:schemeClr val="dk1"/>
          </a:lnRef>
          <a:fillRef idx="0">
            <a:schemeClr val="dk1"/>
          </a:fillRef>
          <a:effectRef idx="0">
            <a:schemeClr val="dk1"/>
          </a:effectRef>
          <a:fontRef idx="minor">
            <a:schemeClr val="tx1"/>
          </a:fontRef>
        </p:style>
      </p:cxnSp>
      <p:sp>
        <p:nvSpPr>
          <p:cNvPr id="220" name=" 220"/>
          <p:cNvSpPr/>
          <p:nvPr/>
        </p:nvSpPr>
        <p:spPr>
          <a:xfrm>
            <a:off x="4555490" y="2290445"/>
            <a:ext cx="5890260" cy="1159510"/>
          </a:xfrm>
          <a:prstGeom prst="homePlate">
            <a:avLst/>
          </a:prstGeom>
          <a:solidFill>
            <a:srgbClr val="333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84"/>
          <p:cNvSpPr/>
          <p:nvPr/>
        </p:nvSpPr>
        <p:spPr>
          <a:xfrm>
            <a:off x="9919970" y="2774315"/>
            <a:ext cx="191135" cy="1911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18" name="直接连接符 17"/>
          <p:cNvCxnSpPr/>
          <p:nvPr/>
        </p:nvCxnSpPr>
        <p:spPr>
          <a:xfrm flipH="1" flipV="1">
            <a:off x="9280525" y="4836795"/>
            <a:ext cx="2397760" cy="1905"/>
          </a:xfrm>
          <a:prstGeom prst="line">
            <a:avLst/>
          </a:prstGeom>
          <a:ln>
            <a:solidFill>
              <a:srgbClr val="33322E"/>
            </a:solidFill>
          </a:ln>
        </p:spPr>
        <p:style>
          <a:lnRef idx="1">
            <a:schemeClr val="dk1"/>
          </a:lnRef>
          <a:fillRef idx="0">
            <a:schemeClr val="dk1"/>
          </a:fillRef>
          <a:effectRef idx="0">
            <a:schemeClr val="dk1"/>
          </a:effectRef>
          <a:fontRef idx="minor">
            <a:schemeClr val="tx1"/>
          </a:fontRef>
        </p:style>
      </p:cxnSp>
      <p:sp>
        <p:nvSpPr>
          <p:cNvPr id="16" name=" 220"/>
          <p:cNvSpPr/>
          <p:nvPr/>
        </p:nvSpPr>
        <p:spPr>
          <a:xfrm>
            <a:off x="4555490" y="4256405"/>
            <a:ext cx="5890260" cy="1159510"/>
          </a:xfrm>
          <a:prstGeom prst="homePlate">
            <a:avLst/>
          </a:prstGeom>
          <a:solidFill>
            <a:srgbClr val="333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84"/>
          <p:cNvSpPr/>
          <p:nvPr/>
        </p:nvSpPr>
        <p:spPr>
          <a:xfrm>
            <a:off x="9919970" y="4740275"/>
            <a:ext cx="191135" cy="1911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5" name="图片 4" descr="抽象混彩色油画"/>
          <p:cNvPicPr>
            <a:picLocks noChangeAspect="1"/>
          </p:cNvPicPr>
          <p:nvPr/>
        </p:nvPicPr>
        <p:blipFill>
          <a:blip r:embed="rId1"/>
          <a:srcRect l="45300" t="27402" r="27884" b="34638"/>
          <a:stretch>
            <a:fillRect/>
          </a:stretch>
        </p:blipFill>
        <p:spPr>
          <a:xfrm>
            <a:off x="1657350" y="2290445"/>
            <a:ext cx="2271395" cy="3125470"/>
          </a:xfrm>
          <a:prstGeom prst="rect">
            <a:avLst/>
          </a:prstGeom>
        </p:spPr>
      </p:pic>
      <p:sp>
        <p:nvSpPr>
          <p:cNvPr id="12" name="文本框 11"/>
          <p:cNvSpPr txBox="1"/>
          <p:nvPr/>
        </p:nvSpPr>
        <p:spPr>
          <a:xfrm>
            <a:off x="5007610" y="2278380"/>
            <a:ext cx="4617720" cy="1123950"/>
          </a:xfrm>
          <a:prstGeom prst="rect">
            <a:avLst/>
          </a:prstGeom>
          <a:noFill/>
        </p:spPr>
        <p:txBody>
          <a:bodyPr wrap="square" rtlCol="0">
            <a:spAutoFit/>
          </a:bodyPr>
          <a:p>
            <a:pPr algn="l">
              <a:lnSpc>
                <a:spcPct val="140000"/>
              </a:lnSpc>
            </a:pPr>
            <a:r>
              <a:rPr lang="en-US" altLang="zh-CN" sz="1600">
                <a:solidFill>
                  <a:schemeClr val="bg1"/>
                </a:solidFill>
                <a:latin typeface="Calibri" panose="020F0502020204030204" charset="0"/>
                <a:cs typeface="Calibri" panose="020F0502020204030204" charset="0"/>
              </a:rPr>
              <a:t>Click here to enter the text </a:t>
            </a:r>
            <a:r>
              <a:rPr lang="en-US" altLang="zh-CN" sz="1600">
                <a:solidFill>
                  <a:schemeClr val="bg1"/>
                </a:solidFill>
                <a:latin typeface="Calibri" panose="020F0502020204030204" charset="0"/>
                <a:cs typeface="Calibri" panose="020F0502020204030204" charset="0"/>
                <a:sym typeface="+mn-ea"/>
              </a:rPr>
              <a:t>Click here to enter the text Click here to enter the text Click here to enter the text </a:t>
            </a:r>
            <a:endParaRPr lang="en-US" altLang="zh-CN" sz="1600">
              <a:solidFill>
                <a:schemeClr val="bg1"/>
              </a:solidFill>
              <a:latin typeface="Calibri" panose="020F0502020204030204" charset="0"/>
              <a:cs typeface="Calibri" panose="020F0502020204030204" charset="0"/>
              <a:sym typeface="+mn-ea"/>
            </a:endParaRPr>
          </a:p>
        </p:txBody>
      </p:sp>
      <p:sp>
        <p:nvSpPr>
          <p:cNvPr id="4" name="文本框 3"/>
          <p:cNvSpPr txBox="1"/>
          <p:nvPr/>
        </p:nvSpPr>
        <p:spPr>
          <a:xfrm>
            <a:off x="5007610" y="4261485"/>
            <a:ext cx="4617720" cy="1123950"/>
          </a:xfrm>
          <a:prstGeom prst="rect">
            <a:avLst/>
          </a:prstGeom>
          <a:noFill/>
        </p:spPr>
        <p:txBody>
          <a:bodyPr wrap="square" rtlCol="0">
            <a:spAutoFit/>
          </a:bodyPr>
          <a:p>
            <a:pPr algn="l">
              <a:lnSpc>
                <a:spcPct val="140000"/>
              </a:lnSpc>
            </a:pPr>
            <a:r>
              <a:rPr lang="en-US" altLang="zh-CN" sz="1600">
                <a:solidFill>
                  <a:schemeClr val="bg1"/>
                </a:solidFill>
                <a:latin typeface="Calibri" panose="020F0502020204030204" charset="0"/>
                <a:cs typeface="Calibri" panose="020F0502020204030204" charset="0"/>
              </a:rPr>
              <a:t>Click here to enter the text </a:t>
            </a:r>
            <a:r>
              <a:rPr lang="en-US" altLang="zh-CN" sz="1600">
                <a:solidFill>
                  <a:schemeClr val="bg1"/>
                </a:solidFill>
                <a:latin typeface="Calibri" panose="020F0502020204030204" charset="0"/>
                <a:cs typeface="Calibri" panose="020F0502020204030204" charset="0"/>
                <a:sym typeface="+mn-ea"/>
              </a:rPr>
              <a:t>Click here to enter the text Click here to enter the text Click here to enter the text </a:t>
            </a:r>
            <a:endParaRPr lang="en-US" altLang="zh-CN" sz="1600">
              <a:solidFill>
                <a:schemeClr val="bg1"/>
              </a:solidFill>
              <a:latin typeface="Calibri" panose="020F0502020204030204" charset="0"/>
              <a:cs typeface="Calibri" panose="020F0502020204030204" charset="0"/>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30" name="椭圆 29"/>
          <p:cNvSpPr/>
          <p:nvPr/>
        </p:nvSpPr>
        <p:spPr>
          <a:xfrm>
            <a:off x="2052320" y="2076450"/>
            <a:ext cx="1283970" cy="1283970"/>
          </a:xfrm>
          <a:prstGeom prst="ellips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1282065" y="4244340"/>
            <a:ext cx="2880995" cy="1198880"/>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endParaRPr lang="en-US" altLang="zh-CN" sz="1600">
              <a:solidFill>
                <a:srgbClr val="42575C"/>
              </a:solidFill>
              <a:latin typeface="Calibri" panose="020F0502020204030204" charset="0"/>
              <a:cs typeface="Calibri" panose="020F0502020204030204" charset="0"/>
            </a:endParaRPr>
          </a:p>
        </p:txBody>
      </p:sp>
      <p:sp>
        <p:nvSpPr>
          <p:cNvPr id="33" name="文本框 32"/>
          <p:cNvSpPr txBox="1"/>
          <p:nvPr/>
        </p:nvSpPr>
        <p:spPr>
          <a:xfrm>
            <a:off x="2315210" y="3622675"/>
            <a:ext cx="92011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Title</a:t>
            </a:r>
            <a:endParaRPr lang="en-US" altLang="zh-CN" sz="2400">
              <a:solidFill>
                <a:srgbClr val="4B413B"/>
              </a:solidFill>
              <a:latin typeface="Calibri" panose="020F0502020204030204" charset="0"/>
              <a:cs typeface="Calibri" panose="020F0502020204030204" charset="0"/>
            </a:endParaRPr>
          </a:p>
        </p:txBody>
      </p:sp>
      <p:sp>
        <p:nvSpPr>
          <p:cNvPr id="3" name="椭圆 2"/>
          <p:cNvSpPr/>
          <p:nvPr/>
        </p:nvSpPr>
        <p:spPr>
          <a:xfrm>
            <a:off x="5422900" y="2076450"/>
            <a:ext cx="1283970" cy="1283970"/>
          </a:xfrm>
          <a:prstGeom prst="ellips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652645" y="4244340"/>
            <a:ext cx="2880995" cy="1198880"/>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endParaRPr lang="en-US" altLang="zh-CN" sz="1600">
              <a:solidFill>
                <a:srgbClr val="42575C"/>
              </a:solidFill>
              <a:latin typeface="Calibri" panose="020F0502020204030204" charset="0"/>
              <a:cs typeface="Calibri" panose="020F0502020204030204" charset="0"/>
            </a:endParaRPr>
          </a:p>
        </p:txBody>
      </p:sp>
      <p:sp>
        <p:nvSpPr>
          <p:cNvPr id="9" name="文本框 8"/>
          <p:cNvSpPr txBox="1"/>
          <p:nvPr/>
        </p:nvSpPr>
        <p:spPr>
          <a:xfrm>
            <a:off x="5685790" y="3622675"/>
            <a:ext cx="92011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Title</a:t>
            </a:r>
            <a:endParaRPr lang="en-US" altLang="zh-CN" sz="2400">
              <a:solidFill>
                <a:srgbClr val="4B413B"/>
              </a:solidFill>
              <a:latin typeface="Calibri" panose="020F0502020204030204" charset="0"/>
              <a:cs typeface="Calibri" panose="020F0502020204030204" charset="0"/>
            </a:endParaRPr>
          </a:p>
        </p:txBody>
      </p:sp>
      <p:sp>
        <p:nvSpPr>
          <p:cNvPr id="11" name="椭圆 10"/>
          <p:cNvSpPr/>
          <p:nvPr/>
        </p:nvSpPr>
        <p:spPr>
          <a:xfrm>
            <a:off x="8656955" y="2076450"/>
            <a:ext cx="1283970" cy="1283970"/>
          </a:xfrm>
          <a:prstGeom prst="ellips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886700" y="4244340"/>
            <a:ext cx="2880995" cy="1198880"/>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endParaRPr lang="en-US" altLang="zh-CN" sz="1600">
              <a:solidFill>
                <a:srgbClr val="42575C"/>
              </a:solidFill>
              <a:latin typeface="Calibri" panose="020F0502020204030204" charset="0"/>
              <a:cs typeface="Calibri" panose="020F0502020204030204" charset="0"/>
            </a:endParaRPr>
          </a:p>
        </p:txBody>
      </p:sp>
      <p:sp>
        <p:nvSpPr>
          <p:cNvPr id="13" name="文本框 12"/>
          <p:cNvSpPr txBox="1"/>
          <p:nvPr/>
        </p:nvSpPr>
        <p:spPr>
          <a:xfrm>
            <a:off x="8919845" y="3622675"/>
            <a:ext cx="92011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Title</a:t>
            </a:r>
            <a:endParaRPr lang="en-US" altLang="zh-CN" sz="2400">
              <a:solidFill>
                <a:srgbClr val="4B413B"/>
              </a:solidFill>
              <a:latin typeface="Calibri" panose="020F0502020204030204" charset="0"/>
              <a:cs typeface="Calibri" panose="020F0502020204030204" charset="0"/>
            </a:endParaRPr>
          </a:p>
        </p:txBody>
      </p:sp>
      <p:pic>
        <p:nvPicPr>
          <p:cNvPr id="17" name="图片 16" descr="tb31"/>
          <p:cNvPicPr>
            <a:picLocks noChangeAspect="1"/>
          </p:cNvPicPr>
          <p:nvPr/>
        </p:nvPicPr>
        <p:blipFill>
          <a:blip r:embed="rId2"/>
          <a:stretch>
            <a:fillRect/>
          </a:stretch>
        </p:blipFill>
        <p:spPr>
          <a:xfrm>
            <a:off x="5652770" y="2306320"/>
            <a:ext cx="823595" cy="823595"/>
          </a:xfrm>
          <a:prstGeom prst="rect">
            <a:avLst/>
          </a:prstGeom>
        </p:spPr>
      </p:pic>
      <p:pic>
        <p:nvPicPr>
          <p:cNvPr id="18" name="图片 17" descr="tb32"/>
          <p:cNvPicPr>
            <a:picLocks noChangeAspect="1"/>
          </p:cNvPicPr>
          <p:nvPr/>
        </p:nvPicPr>
        <p:blipFill>
          <a:blip r:embed="rId3"/>
          <a:stretch>
            <a:fillRect/>
          </a:stretch>
        </p:blipFill>
        <p:spPr>
          <a:xfrm>
            <a:off x="8779510" y="2174240"/>
            <a:ext cx="1059815" cy="1059815"/>
          </a:xfrm>
          <a:prstGeom prst="rect">
            <a:avLst/>
          </a:prstGeom>
        </p:spPr>
      </p:pic>
      <p:pic>
        <p:nvPicPr>
          <p:cNvPr id="19" name="图片 18" descr="tb28"/>
          <p:cNvPicPr>
            <a:picLocks noChangeAspect="1"/>
          </p:cNvPicPr>
          <p:nvPr/>
        </p:nvPicPr>
        <p:blipFill>
          <a:blip r:embed="rId4"/>
          <a:stretch>
            <a:fillRect/>
          </a:stretch>
        </p:blipFill>
        <p:spPr>
          <a:xfrm>
            <a:off x="2162810" y="2169795"/>
            <a:ext cx="1075690" cy="107569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4" name="文本框 3"/>
          <p:cNvSpPr txBox="1"/>
          <p:nvPr/>
        </p:nvSpPr>
        <p:spPr>
          <a:xfrm>
            <a:off x="2840990" y="2542540"/>
            <a:ext cx="6447155" cy="284607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a:t>
            </a:r>
            <a:endParaRPr lang="en-US" altLang="zh-CN" sz="1600">
              <a:latin typeface="Calibri" panose="020F0502020204030204" charset="0"/>
              <a:cs typeface="Calibri" panose="020F0502020204030204" charset="0"/>
              <a:sym typeface="+mn-ea"/>
            </a:endParaRPr>
          </a:p>
          <a:p>
            <a:pPr algn="l">
              <a:lnSpc>
                <a:spcPct val="140000"/>
              </a:lnSpc>
            </a:pPr>
            <a:endParaRPr lang="en-US" altLang="zh-CN" sz="1600">
              <a:solidFill>
                <a:srgbClr val="42575C"/>
              </a:solidFill>
              <a:latin typeface="Calibri" panose="020F0502020204030204" charset="0"/>
              <a:cs typeface="Calibri" panose="020F0502020204030204" charset="0"/>
            </a:endParaRPr>
          </a:p>
          <a:p>
            <a:pPr algn="l">
              <a:lnSpc>
                <a:spcPct val="140000"/>
              </a:lnSpc>
            </a:pPr>
            <a:r>
              <a:rPr lang="en-US" altLang="zh-CN" sz="1600">
                <a:latin typeface="Calibri" panose="020F0502020204030204" charset="0"/>
                <a:cs typeface="Calibri" panose="020F0502020204030204" charset="0"/>
                <a:sym typeface="+mn-ea"/>
              </a:rPr>
              <a:t>Click here to enter the text </a:t>
            </a:r>
            <a:r>
              <a:rPr lang="en-US" altLang="zh-CN" sz="1600">
                <a:latin typeface="Calibri" panose="020F0502020204030204" charset="0"/>
                <a:cs typeface="Calibri" panose="020F0502020204030204" charset="0"/>
                <a:sym typeface="+mn-ea"/>
              </a:rPr>
              <a:t>Click here to enter the text Click here to enter the text Click here to enter the text Click here to enter the text  Click here to enter the text Click here to enter the text</a:t>
            </a:r>
            <a:endParaRPr lang="en-US" altLang="zh-CN" sz="1600">
              <a:solidFill>
                <a:srgbClr val="42575C"/>
              </a:solidFill>
              <a:latin typeface="Calibri" panose="020F0502020204030204" charset="0"/>
              <a:cs typeface="Calibri" panose="020F0502020204030204" charset="0"/>
            </a:endParaRPr>
          </a:p>
          <a:p>
            <a:pPr algn="l">
              <a:lnSpc>
                <a:spcPct val="140000"/>
              </a:lnSpc>
            </a:pPr>
            <a:endParaRPr lang="en-US" altLang="zh-CN" sz="1600">
              <a:solidFill>
                <a:srgbClr val="42575C"/>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7" name="矩形 6"/>
          <p:cNvSpPr/>
          <p:nvPr/>
        </p:nvSpPr>
        <p:spPr>
          <a:xfrm>
            <a:off x="-32385" y="1563370"/>
            <a:ext cx="12280900" cy="379476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431665" y="2741930"/>
            <a:ext cx="3328035" cy="1014730"/>
          </a:xfrm>
          <a:prstGeom prst="rect">
            <a:avLst/>
          </a:prstGeom>
          <a:noFill/>
        </p:spPr>
        <p:txBody>
          <a:bodyPr wrap="square" rtlCol="0">
            <a:spAutoFit/>
          </a:bodyPr>
          <a:p>
            <a:r>
              <a:rPr lang="zh-CN" altLang="en-US" sz="6000">
                <a:solidFill>
                  <a:srgbClr val="4B413B"/>
                </a:solidFill>
                <a:latin typeface="宋体" panose="02010600030101010101" pitchFamily="2" charset="-122"/>
                <a:ea typeface="宋体" panose="02010600030101010101" pitchFamily="2" charset="-122"/>
              </a:rPr>
              <a:t>感谢观看</a:t>
            </a:r>
            <a:endParaRPr lang="zh-CN" altLang="en-US" sz="6000">
              <a:solidFill>
                <a:srgbClr val="4B413B"/>
              </a:solidFill>
              <a:latin typeface="宋体" panose="02010600030101010101" pitchFamily="2" charset="-122"/>
              <a:ea typeface="宋体" panose="02010600030101010101" pitchFamily="2" charset="-122"/>
            </a:endParaRPr>
          </a:p>
        </p:txBody>
      </p:sp>
      <p:sp>
        <p:nvSpPr>
          <p:cNvPr id="3" name="文本框 2"/>
          <p:cNvSpPr txBox="1"/>
          <p:nvPr/>
        </p:nvSpPr>
        <p:spPr>
          <a:xfrm>
            <a:off x="4740275" y="3680460"/>
            <a:ext cx="2736215" cy="398780"/>
          </a:xfrm>
          <a:prstGeom prst="rect">
            <a:avLst/>
          </a:prstGeom>
          <a:noFill/>
        </p:spPr>
        <p:txBody>
          <a:bodyPr wrap="square" rtlCol="0">
            <a:spAutoFit/>
          </a:bodyPr>
          <a:p>
            <a:pPr algn="l">
              <a:lnSpc>
                <a:spcPct val="100000"/>
              </a:lnSpc>
            </a:pPr>
            <a:r>
              <a:rPr lang="en-US" altLang="zh-CN" sz="2000">
                <a:solidFill>
                  <a:srgbClr val="4B413B"/>
                </a:solidFill>
                <a:latin typeface="Calibri" panose="020F0502020204030204" charset="0"/>
                <a:cs typeface="Calibri" panose="020F0502020204030204" charset="0"/>
              </a:rPr>
              <a:t>Thank you for watching</a:t>
            </a:r>
            <a:endParaRPr lang="en-US" altLang="zh-CN" sz="2000">
              <a:solidFill>
                <a:srgbClr val="4B413B"/>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357495" y="986790"/>
            <a:ext cx="1501775" cy="829945"/>
          </a:xfrm>
          <a:prstGeom prst="rect">
            <a:avLst/>
          </a:prstGeom>
          <a:noFill/>
        </p:spPr>
        <p:txBody>
          <a:bodyPr wrap="square" rtlCol="0">
            <a:spAutoFit/>
          </a:bodyPr>
          <a:p>
            <a:r>
              <a:rPr lang="zh-CN" altLang="en-US" sz="4800">
                <a:solidFill>
                  <a:srgbClr val="4B413B"/>
                </a:solidFill>
                <a:latin typeface="宋体" panose="02010600030101010101" pitchFamily="2" charset="-122"/>
                <a:ea typeface="宋体" panose="02010600030101010101" pitchFamily="2" charset="-122"/>
              </a:rPr>
              <a:t>目录</a:t>
            </a:r>
            <a:endParaRPr lang="zh-CN" altLang="en-US" sz="4800">
              <a:solidFill>
                <a:srgbClr val="4B413B"/>
              </a:solidFill>
              <a:latin typeface="宋体" panose="02010600030101010101" pitchFamily="2" charset="-122"/>
              <a:ea typeface="宋体" panose="02010600030101010101" pitchFamily="2" charset="-122"/>
            </a:endParaRPr>
          </a:p>
        </p:txBody>
      </p:sp>
      <p:sp>
        <p:nvSpPr>
          <p:cNvPr id="4" name="文本框 3"/>
          <p:cNvSpPr txBox="1"/>
          <p:nvPr/>
        </p:nvSpPr>
        <p:spPr>
          <a:xfrm>
            <a:off x="5450205" y="1674495"/>
            <a:ext cx="1350645" cy="460375"/>
          </a:xfrm>
          <a:prstGeom prst="rect">
            <a:avLst/>
          </a:prstGeom>
          <a:noFill/>
        </p:spPr>
        <p:txBody>
          <a:bodyPr wrap="square" rtlCol="0">
            <a:spAutoFit/>
          </a:bodyPr>
          <a:p>
            <a:pPr algn="l">
              <a:lnSpc>
                <a:spcPct val="100000"/>
              </a:lnSpc>
            </a:pPr>
            <a:r>
              <a:rPr lang="en-US" altLang="zh-CN" sz="2400">
                <a:solidFill>
                  <a:srgbClr val="4B413B"/>
                </a:solidFill>
                <a:latin typeface="Calibri" panose="020F0502020204030204" charset="0"/>
                <a:cs typeface="Calibri" panose="020F0502020204030204" charset="0"/>
              </a:rPr>
              <a:t>Contents</a:t>
            </a:r>
            <a:endParaRPr lang="en-US" altLang="zh-CN" sz="2400">
              <a:solidFill>
                <a:srgbClr val="4B413B"/>
              </a:solidFill>
              <a:latin typeface="Calibri" panose="020F0502020204030204" charset="0"/>
              <a:cs typeface="Calibri" panose="020F0502020204030204" charset="0"/>
            </a:endParaRPr>
          </a:p>
        </p:txBody>
      </p:sp>
      <p:sp>
        <p:nvSpPr>
          <p:cNvPr id="5" name="文本框 4"/>
          <p:cNvSpPr txBox="1"/>
          <p:nvPr/>
        </p:nvSpPr>
        <p:spPr>
          <a:xfrm>
            <a:off x="2537460" y="2838450"/>
            <a:ext cx="2643505" cy="460375"/>
          </a:xfrm>
          <a:prstGeom prst="rect">
            <a:avLst/>
          </a:prstGeom>
          <a:noFill/>
        </p:spPr>
        <p:txBody>
          <a:bodyPr wrap="square" rtlCol="0">
            <a:spAutoFit/>
          </a:bodyPr>
          <a:p>
            <a:r>
              <a:rPr lang="zh-CN" altLang="en-US" sz="2400">
                <a:solidFill>
                  <a:srgbClr val="4B413B"/>
                </a:solidFill>
                <a:latin typeface="新宋体" panose="02010600030101010101" charset="-122"/>
                <a:ea typeface="新宋体" panose="02010600030101010101" charset="-122"/>
              </a:rPr>
              <a:t>点击此处输入标题</a:t>
            </a:r>
            <a:endParaRPr lang="zh-CN" altLang="en-US" sz="2400">
              <a:solidFill>
                <a:srgbClr val="4B413B"/>
              </a:solidFill>
              <a:latin typeface="新宋体" panose="02010600030101010101" charset="-122"/>
              <a:ea typeface="新宋体" panose="02010600030101010101" charset="-122"/>
            </a:endParaRPr>
          </a:p>
        </p:txBody>
      </p:sp>
      <p:sp>
        <p:nvSpPr>
          <p:cNvPr id="9" name="文本框 8"/>
          <p:cNvSpPr txBox="1"/>
          <p:nvPr/>
        </p:nvSpPr>
        <p:spPr>
          <a:xfrm>
            <a:off x="2537460" y="3241675"/>
            <a:ext cx="3048000" cy="368300"/>
          </a:xfrm>
          <a:prstGeom prst="rect">
            <a:avLst/>
          </a:prstGeom>
          <a:noFill/>
        </p:spPr>
        <p:txBody>
          <a:bodyPr wrap="square" rtlCol="0">
            <a:spAutoFit/>
          </a:bodyPr>
          <a:p>
            <a:r>
              <a:rPr lang="en-US" altLang="zh-CN">
                <a:solidFill>
                  <a:srgbClr val="4B413B"/>
                </a:solidFill>
              </a:rPr>
              <a:t>Click here to enter the title</a:t>
            </a:r>
            <a:endParaRPr lang="en-US" altLang="zh-CN">
              <a:solidFill>
                <a:srgbClr val="4B413B"/>
              </a:solidFill>
            </a:endParaRPr>
          </a:p>
        </p:txBody>
      </p:sp>
      <p:sp>
        <p:nvSpPr>
          <p:cNvPr id="12" name="文本框 11"/>
          <p:cNvSpPr txBox="1"/>
          <p:nvPr/>
        </p:nvSpPr>
        <p:spPr>
          <a:xfrm>
            <a:off x="2537460" y="4058920"/>
            <a:ext cx="2643505" cy="460375"/>
          </a:xfrm>
          <a:prstGeom prst="rect">
            <a:avLst/>
          </a:prstGeom>
          <a:noFill/>
        </p:spPr>
        <p:txBody>
          <a:bodyPr wrap="square" rtlCol="0">
            <a:spAutoFit/>
          </a:bodyPr>
          <a:p>
            <a:r>
              <a:rPr lang="zh-CN" altLang="en-US" sz="2400">
                <a:solidFill>
                  <a:srgbClr val="4B413B"/>
                </a:solidFill>
                <a:latin typeface="新宋体" panose="02010600030101010101" charset="-122"/>
                <a:ea typeface="新宋体" panose="02010600030101010101" charset="-122"/>
              </a:rPr>
              <a:t>点击此处输入标题</a:t>
            </a:r>
            <a:endParaRPr lang="zh-CN" altLang="en-US" sz="2400">
              <a:solidFill>
                <a:srgbClr val="4B413B"/>
              </a:solidFill>
              <a:latin typeface="新宋体" panose="02010600030101010101" charset="-122"/>
              <a:ea typeface="新宋体" panose="02010600030101010101" charset="-122"/>
            </a:endParaRPr>
          </a:p>
        </p:txBody>
      </p:sp>
      <p:sp>
        <p:nvSpPr>
          <p:cNvPr id="13" name="文本框 12"/>
          <p:cNvSpPr txBox="1"/>
          <p:nvPr/>
        </p:nvSpPr>
        <p:spPr>
          <a:xfrm>
            <a:off x="2537460" y="4462145"/>
            <a:ext cx="3048000" cy="368300"/>
          </a:xfrm>
          <a:prstGeom prst="rect">
            <a:avLst/>
          </a:prstGeom>
          <a:noFill/>
        </p:spPr>
        <p:txBody>
          <a:bodyPr wrap="square" rtlCol="0">
            <a:spAutoFit/>
          </a:bodyPr>
          <a:p>
            <a:r>
              <a:rPr lang="en-US" altLang="zh-CN">
                <a:solidFill>
                  <a:srgbClr val="4B413B"/>
                </a:solidFill>
              </a:rPr>
              <a:t>Click here to enter the title</a:t>
            </a:r>
            <a:endParaRPr lang="en-US" altLang="zh-CN">
              <a:solidFill>
                <a:srgbClr val="4B413B"/>
              </a:solidFill>
            </a:endParaRPr>
          </a:p>
        </p:txBody>
      </p:sp>
      <p:sp>
        <p:nvSpPr>
          <p:cNvPr id="16" name="文本框 15"/>
          <p:cNvSpPr txBox="1"/>
          <p:nvPr/>
        </p:nvSpPr>
        <p:spPr>
          <a:xfrm>
            <a:off x="6976745" y="2838450"/>
            <a:ext cx="2643505" cy="460375"/>
          </a:xfrm>
          <a:prstGeom prst="rect">
            <a:avLst/>
          </a:prstGeom>
          <a:noFill/>
        </p:spPr>
        <p:txBody>
          <a:bodyPr wrap="square" rtlCol="0">
            <a:spAutoFit/>
          </a:bodyPr>
          <a:p>
            <a:r>
              <a:rPr lang="zh-CN" altLang="en-US" sz="2400">
                <a:solidFill>
                  <a:srgbClr val="4B413B"/>
                </a:solidFill>
                <a:latin typeface="新宋体" panose="02010600030101010101" charset="-122"/>
                <a:ea typeface="新宋体" panose="02010600030101010101" charset="-122"/>
              </a:rPr>
              <a:t>点击此处输入标题</a:t>
            </a:r>
            <a:endParaRPr lang="zh-CN" altLang="en-US" sz="2400">
              <a:solidFill>
                <a:srgbClr val="4B413B"/>
              </a:solidFill>
              <a:latin typeface="新宋体" panose="02010600030101010101" charset="-122"/>
              <a:ea typeface="新宋体" panose="02010600030101010101" charset="-122"/>
            </a:endParaRPr>
          </a:p>
        </p:txBody>
      </p:sp>
      <p:sp>
        <p:nvSpPr>
          <p:cNvPr id="19" name="文本框 18"/>
          <p:cNvSpPr txBox="1"/>
          <p:nvPr/>
        </p:nvSpPr>
        <p:spPr>
          <a:xfrm>
            <a:off x="6976745" y="3241675"/>
            <a:ext cx="3048000" cy="368300"/>
          </a:xfrm>
          <a:prstGeom prst="rect">
            <a:avLst/>
          </a:prstGeom>
          <a:noFill/>
        </p:spPr>
        <p:txBody>
          <a:bodyPr wrap="square" rtlCol="0">
            <a:spAutoFit/>
          </a:bodyPr>
          <a:p>
            <a:r>
              <a:rPr lang="en-US" altLang="zh-CN">
                <a:solidFill>
                  <a:srgbClr val="4B413B"/>
                </a:solidFill>
              </a:rPr>
              <a:t>Click here to enter the title</a:t>
            </a:r>
            <a:endParaRPr lang="en-US" altLang="zh-CN">
              <a:solidFill>
                <a:srgbClr val="4B413B"/>
              </a:solidFill>
            </a:endParaRPr>
          </a:p>
        </p:txBody>
      </p:sp>
      <p:sp>
        <p:nvSpPr>
          <p:cNvPr id="22" name="文本框 21"/>
          <p:cNvSpPr txBox="1"/>
          <p:nvPr/>
        </p:nvSpPr>
        <p:spPr>
          <a:xfrm>
            <a:off x="6976745" y="4058920"/>
            <a:ext cx="2643505" cy="460375"/>
          </a:xfrm>
          <a:prstGeom prst="rect">
            <a:avLst/>
          </a:prstGeom>
          <a:noFill/>
        </p:spPr>
        <p:txBody>
          <a:bodyPr wrap="square" rtlCol="0">
            <a:spAutoFit/>
          </a:bodyPr>
          <a:p>
            <a:r>
              <a:rPr lang="zh-CN" altLang="en-US" sz="2400">
                <a:solidFill>
                  <a:srgbClr val="4B413B"/>
                </a:solidFill>
                <a:latin typeface="新宋体" panose="02010600030101010101" charset="-122"/>
                <a:ea typeface="新宋体" panose="02010600030101010101" charset="-122"/>
              </a:rPr>
              <a:t>点击此处输入标题</a:t>
            </a:r>
            <a:endParaRPr lang="zh-CN" altLang="en-US" sz="2400">
              <a:solidFill>
                <a:srgbClr val="4B413B"/>
              </a:solidFill>
              <a:latin typeface="新宋体" panose="02010600030101010101" charset="-122"/>
              <a:ea typeface="新宋体" panose="02010600030101010101" charset="-122"/>
            </a:endParaRPr>
          </a:p>
        </p:txBody>
      </p:sp>
      <p:sp>
        <p:nvSpPr>
          <p:cNvPr id="23" name="文本框 22"/>
          <p:cNvSpPr txBox="1"/>
          <p:nvPr/>
        </p:nvSpPr>
        <p:spPr>
          <a:xfrm>
            <a:off x="6976745" y="4487545"/>
            <a:ext cx="3048000" cy="368300"/>
          </a:xfrm>
          <a:prstGeom prst="rect">
            <a:avLst/>
          </a:prstGeom>
          <a:noFill/>
        </p:spPr>
        <p:txBody>
          <a:bodyPr wrap="square" rtlCol="0">
            <a:spAutoFit/>
          </a:bodyPr>
          <a:p>
            <a:r>
              <a:rPr lang="en-US" altLang="zh-CN">
                <a:solidFill>
                  <a:srgbClr val="4B413B"/>
                </a:solidFill>
              </a:rPr>
              <a:t>Click here to enter the title</a:t>
            </a:r>
            <a:endParaRPr lang="en-US" altLang="zh-CN">
              <a:solidFill>
                <a:srgbClr val="4B413B"/>
              </a:solidFill>
            </a:endParaRPr>
          </a:p>
        </p:txBody>
      </p:sp>
      <p:sp>
        <p:nvSpPr>
          <p:cNvPr id="14" name="文本框 13"/>
          <p:cNvSpPr txBox="1"/>
          <p:nvPr/>
        </p:nvSpPr>
        <p:spPr>
          <a:xfrm>
            <a:off x="1896745" y="2868930"/>
            <a:ext cx="534035" cy="398780"/>
          </a:xfrm>
          <a:prstGeom prst="rect">
            <a:avLst/>
          </a:prstGeom>
          <a:noFill/>
        </p:spPr>
        <p:txBody>
          <a:bodyPr wrap="square" rtlCol="0">
            <a:spAutoFit/>
          </a:bodyPr>
          <a:p>
            <a:r>
              <a:rPr lang="en-US" altLang="zh-CN" sz="2000">
                <a:solidFill>
                  <a:srgbClr val="4B413B"/>
                </a:solidFill>
              </a:rPr>
              <a:t>01</a:t>
            </a:r>
            <a:r>
              <a:rPr lang="zh-CN" altLang="en-US" sz="2000">
                <a:solidFill>
                  <a:srgbClr val="4B413B"/>
                </a:solidFill>
              </a:rPr>
              <a:t>、</a:t>
            </a:r>
            <a:endParaRPr lang="zh-CN" altLang="en-US" sz="2000">
              <a:solidFill>
                <a:srgbClr val="4B413B"/>
              </a:solidFill>
            </a:endParaRPr>
          </a:p>
        </p:txBody>
      </p:sp>
      <p:sp>
        <p:nvSpPr>
          <p:cNvPr id="15" name="文本框 14"/>
          <p:cNvSpPr txBox="1"/>
          <p:nvPr/>
        </p:nvSpPr>
        <p:spPr>
          <a:xfrm>
            <a:off x="1896745" y="4058920"/>
            <a:ext cx="534035" cy="398780"/>
          </a:xfrm>
          <a:prstGeom prst="rect">
            <a:avLst/>
          </a:prstGeom>
          <a:noFill/>
        </p:spPr>
        <p:txBody>
          <a:bodyPr wrap="square" rtlCol="0">
            <a:spAutoFit/>
          </a:bodyPr>
          <a:p>
            <a:r>
              <a:rPr lang="en-US" altLang="zh-CN" sz="2000">
                <a:solidFill>
                  <a:srgbClr val="4B413B"/>
                </a:solidFill>
              </a:rPr>
              <a:t>03</a:t>
            </a:r>
            <a:r>
              <a:rPr lang="zh-CN" altLang="en-US" sz="2000">
                <a:solidFill>
                  <a:srgbClr val="4B413B"/>
                </a:solidFill>
              </a:rPr>
              <a:t>、</a:t>
            </a:r>
            <a:endParaRPr lang="zh-CN" altLang="en-US" sz="2000">
              <a:solidFill>
                <a:srgbClr val="4B413B"/>
              </a:solidFill>
            </a:endParaRPr>
          </a:p>
        </p:txBody>
      </p:sp>
      <p:sp>
        <p:nvSpPr>
          <p:cNvPr id="17" name="文本框 16"/>
          <p:cNvSpPr txBox="1"/>
          <p:nvPr/>
        </p:nvSpPr>
        <p:spPr>
          <a:xfrm>
            <a:off x="6325235" y="2868930"/>
            <a:ext cx="534035" cy="398780"/>
          </a:xfrm>
          <a:prstGeom prst="rect">
            <a:avLst/>
          </a:prstGeom>
          <a:noFill/>
        </p:spPr>
        <p:txBody>
          <a:bodyPr wrap="square" rtlCol="0">
            <a:spAutoFit/>
          </a:bodyPr>
          <a:p>
            <a:r>
              <a:rPr lang="en-US" altLang="zh-CN" sz="2000">
                <a:solidFill>
                  <a:srgbClr val="4B413B"/>
                </a:solidFill>
              </a:rPr>
              <a:t>02</a:t>
            </a:r>
            <a:r>
              <a:rPr lang="zh-CN" altLang="en-US" sz="2000">
                <a:solidFill>
                  <a:srgbClr val="4B413B"/>
                </a:solidFill>
              </a:rPr>
              <a:t>、</a:t>
            </a:r>
            <a:endParaRPr lang="zh-CN" altLang="en-US" sz="2000">
              <a:solidFill>
                <a:srgbClr val="4B413B"/>
              </a:solidFill>
            </a:endParaRPr>
          </a:p>
        </p:txBody>
      </p:sp>
      <p:sp>
        <p:nvSpPr>
          <p:cNvPr id="18" name="文本框 17"/>
          <p:cNvSpPr txBox="1"/>
          <p:nvPr/>
        </p:nvSpPr>
        <p:spPr>
          <a:xfrm>
            <a:off x="6325235" y="4058920"/>
            <a:ext cx="534035" cy="398780"/>
          </a:xfrm>
          <a:prstGeom prst="rect">
            <a:avLst/>
          </a:prstGeom>
          <a:noFill/>
        </p:spPr>
        <p:txBody>
          <a:bodyPr wrap="square" rtlCol="0">
            <a:spAutoFit/>
          </a:bodyPr>
          <a:p>
            <a:r>
              <a:rPr lang="en-US" altLang="zh-CN" sz="2000">
                <a:solidFill>
                  <a:srgbClr val="4B413B"/>
                </a:solidFill>
              </a:rPr>
              <a:t>04</a:t>
            </a:r>
            <a:r>
              <a:rPr lang="zh-CN" altLang="en-US" sz="2000">
                <a:solidFill>
                  <a:srgbClr val="4B413B"/>
                </a:solidFill>
              </a:rPr>
              <a:t>、</a:t>
            </a:r>
            <a:endParaRPr lang="zh-CN" altLang="en-US" sz="2000">
              <a:solidFill>
                <a:srgbClr val="4B413B"/>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2"/>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525135" y="2527935"/>
            <a:ext cx="1452880" cy="706755"/>
          </a:xfrm>
          <a:prstGeom prst="rect">
            <a:avLst/>
          </a:prstGeom>
          <a:noFill/>
        </p:spPr>
        <p:txBody>
          <a:bodyPr wrap="square" rtlCol="0">
            <a:spAutoFit/>
          </a:bodyPr>
          <a:p>
            <a:r>
              <a:rPr lang="zh-CN" altLang="en-US" sz="4000">
                <a:solidFill>
                  <a:srgbClr val="4B413B"/>
                </a:solidFill>
                <a:latin typeface="宋体" panose="02010600030101010101" pitchFamily="2" charset="-122"/>
                <a:ea typeface="宋体" panose="02010600030101010101" pitchFamily="2" charset="-122"/>
              </a:rPr>
              <a:t>标题</a:t>
            </a:r>
            <a:endParaRPr lang="zh-CN" altLang="en-US" sz="4000">
              <a:solidFill>
                <a:srgbClr val="4B413B"/>
              </a:solidFill>
              <a:latin typeface="宋体" panose="02010600030101010101" pitchFamily="2" charset="-122"/>
              <a:ea typeface="宋体" panose="02010600030101010101" pitchFamily="2" charset="-122"/>
            </a:endParaRPr>
          </a:p>
        </p:txBody>
      </p:sp>
      <p:sp>
        <p:nvSpPr>
          <p:cNvPr id="7" name="文本框 6"/>
          <p:cNvSpPr txBox="1"/>
          <p:nvPr/>
        </p:nvSpPr>
        <p:spPr>
          <a:xfrm>
            <a:off x="6692265" y="279336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11" name="文本框 10"/>
          <p:cNvSpPr txBox="1"/>
          <p:nvPr/>
        </p:nvSpPr>
        <p:spPr>
          <a:xfrm>
            <a:off x="5574665" y="3161665"/>
            <a:ext cx="4563110" cy="112395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a:t>
            </a:r>
            <a:r>
              <a:rPr lang="en-US" altLang="zh-CN" sz="1600">
                <a:solidFill>
                  <a:schemeClr val="tx1"/>
                </a:solidFill>
                <a:latin typeface="Calibri" panose="020F0502020204030204" charset="0"/>
                <a:cs typeface="Calibri" panose="020F0502020204030204" charset="0"/>
                <a:sym typeface="+mn-ea"/>
              </a:rPr>
              <a:t> </a:t>
            </a:r>
            <a:endParaRPr lang="en-US" altLang="zh-CN" sz="1600">
              <a:solidFill>
                <a:srgbClr val="42575C"/>
              </a:solidFill>
              <a:latin typeface="Calibri" panose="020F0502020204030204" charset="0"/>
              <a:cs typeface="Calibri" panose="020F0502020204030204" charset="0"/>
            </a:endParaRPr>
          </a:p>
        </p:txBody>
      </p:sp>
      <p:cxnSp>
        <p:nvCxnSpPr>
          <p:cNvPr id="18" name="直接连接符 17"/>
          <p:cNvCxnSpPr/>
          <p:nvPr/>
        </p:nvCxnSpPr>
        <p:spPr>
          <a:xfrm flipV="1">
            <a:off x="4832985" y="2588895"/>
            <a:ext cx="0" cy="1597025"/>
          </a:xfrm>
          <a:prstGeom prst="line">
            <a:avLst/>
          </a:prstGeom>
          <a:ln>
            <a:solidFill>
              <a:srgbClr val="4F444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09215" y="2679700"/>
            <a:ext cx="1498600" cy="1498600"/>
          </a:xfrm>
          <a:prstGeom prst="rect">
            <a:avLst/>
          </a:prstGeom>
          <a:blipFill rotWithShape="1">
            <a:blip r:embed="rId3"/>
            <a:stretch>
              <a:fillRect t="-20000" r="-31000"/>
            </a:stretch>
          </a:blip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7" name="矩形 6"/>
          <p:cNvSpPr/>
          <p:nvPr/>
        </p:nvSpPr>
        <p:spPr>
          <a:xfrm>
            <a:off x="2466340" y="1852295"/>
            <a:ext cx="7786370" cy="1910080"/>
          </a:xfrm>
          <a:prstGeom prst="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5521960" y="1941195"/>
            <a:ext cx="920115" cy="645160"/>
          </a:xfrm>
          <a:prstGeom prst="rect">
            <a:avLst/>
          </a:prstGeom>
          <a:noFill/>
        </p:spPr>
        <p:txBody>
          <a:bodyPr wrap="square" rtlCol="0">
            <a:spAutoFit/>
          </a:bodyPr>
          <a:p>
            <a:pPr algn="l">
              <a:lnSpc>
                <a:spcPct val="150000"/>
              </a:lnSpc>
            </a:pPr>
            <a:r>
              <a:rPr lang="en-US" altLang="zh-CN" sz="2400">
                <a:solidFill>
                  <a:schemeClr val="bg1"/>
                </a:solidFill>
                <a:latin typeface="Calibri" panose="020F0502020204030204" charset="0"/>
                <a:cs typeface="Calibri" panose="020F0502020204030204" charset="0"/>
              </a:rPr>
              <a:t>Title</a:t>
            </a:r>
            <a:endParaRPr lang="en-US" altLang="zh-CN" sz="2400">
              <a:solidFill>
                <a:schemeClr val="bg1"/>
              </a:solidFill>
              <a:latin typeface="Calibri" panose="020F0502020204030204" charset="0"/>
              <a:cs typeface="Calibri" panose="020F0502020204030204" charset="0"/>
            </a:endParaRPr>
          </a:p>
        </p:txBody>
      </p:sp>
      <p:sp>
        <p:nvSpPr>
          <p:cNvPr id="10" name="文本框 9"/>
          <p:cNvSpPr txBox="1"/>
          <p:nvPr/>
        </p:nvSpPr>
        <p:spPr>
          <a:xfrm>
            <a:off x="5518150" y="2546985"/>
            <a:ext cx="4599940" cy="829945"/>
          </a:xfrm>
          <a:prstGeom prst="rect">
            <a:avLst/>
          </a:prstGeom>
          <a:noFill/>
        </p:spPr>
        <p:txBody>
          <a:bodyPr wrap="square" rtlCol="0">
            <a:spAutoFit/>
          </a:bodyPr>
          <a:p>
            <a:pPr algn="l">
              <a:lnSpc>
                <a:spcPct val="150000"/>
              </a:lnSpc>
            </a:pPr>
            <a:r>
              <a:rPr lang="en-US" altLang="zh-CN" sz="1600">
                <a:solidFill>
                  <a:schemeClr val="bg1"/>
                </a:solidFill>
                <a:latin typeface="Calibri" panose="020F0502020204030204" charset="0"/>
                <a:cs typeface="Calibri" panose="020F0502020204030204" charset="0"/>
              </a:rPr>
              <a:t>Click here to enter the text </a:t>
            </a:r>
            <a:r>
              <a:rPr lang="en-US" altLang="zh-CN" sz="1600">
                <a:solidFill>
                  <a:schemeClr val="bg1"/>
                </a:solidFill>
                <a:latin typeface="Calibri" panose="020F0502020204030204" charset="0"/>
                <a:cs typeface="Calibri" panose="020F0502020204030204" charset="0"/>
                <a:sym typeface="+mn-ea"/>
              </a:rPr>
              <a:t>Click here to enter the text Click here to enter the text </a:t>
            </a:r>
            <a:endParaRPr lang="en-US" altLang="zh-CN" sz="1600">
              <a:solidFill>
                <a:schemeClr val="bg1"/>
              </a:solidFill>
              <a:latin typeface="Calibri" panose="020F0502020204030204" charset="0"/>
              <a:cs typeface="Calibri" panose="020F0502020204030204" charset="0"/>
              <a:sym typeface="+mn-ea"/>
            </a:endParaRPr>
          </a:p>
        </p:txBody>
      </p:sp>
      <p:pic>
        <p:nvPicPr>
          <p:cNvPr id="11" name="图片 10" descr="150"/>
          <p:cNvPicPr>
            <a:picLocks noChangeAspect="1"/>
          </p:cNvPicPr>
          <p:nvPr/>
        </p:nvPicPr>
        <p:blipFill>
          <a:blip r:embed="rId2"/>
          <a:srcRect t="38698"/>
          <a:stretch>
            <a:fillRect/>
          </a:stretch>
        </p:blipFill>
        <p:spPr>
          <a:xfrm>
            <a:off x="1497330" y="1360170"/>
            <a:ext cx="3918585" cy="2402205"/>
          </a:xfrm>
          <a:prstGeom prst="rect">
            <a:avLst/>
          </a:prstGeom>
        </p:spPr>
      </p:pic>
      <p:sp>
        <p:nvSpPr>
          <p:cNvPr id="32" name="文本框 31"/>
          <p:cNvSpPr txBox="1"/>
          <p:nvPr/>
        </p:nvSpPr>
        <p:spPr>
          <a:xfrm>
            <a:off x="3134360" y="4429760"/>
            <a:ext cx="288099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endParaRPr lang="zh-CN" altLang="en-US" sz="1600">
              <a:solidFill>
                <a:srgbClr val="42575C"/>
              </a:solidFill>
              <a:latin typeface="Calibri" panose="020F0502020204030204" charset="0"/>
              <a:cs typeface="Calibri" panose="020F0502020204030204" charset="0"/>
              <a:sym typeface="+mn-ea"/>
            </a:endParaRPr>
          </a:p>
        </p:txBody>
      </p:sp>
      <p:grpSp>
        <p:nvGrpSpPr>
          <p:cNvPr id="24" name="组合 23"/>
          <p:cNvGrpSpPr/>
          <p:nvPr/>
        </p:nvGrpSpPr>
        <p:grpSpPr>
          <a:xfrm>
            <a:off x="2110105" y="4495800"/>
            <a:ext cx="860425" cy="860425"/>
            <a:chOff x="3232" y="3270"/>
            <a:chExt cx="2150" cy="2150"/>
          </a:xfrm>
          <a:solidFill>
            <a:srgbClr val="4B413B"/>
          </a:solidFill>
        </p:grpSpPr>
        <p:sp>
          <p:nvSpPr>
            <p:cNvPr id="30" name="椭圆 29"/>
            <p:cNvSpPr/>
            <p:nvPr/>
          </p:nvSpPr>
          <p:spPr>
            <a:xfrm>
              <a:off x="3232" y="3270"/>
              <a:ext cx="2150" cy="21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312" y="3348"/>
              <a:ext cx="1994" cy="1994"/>
            </a:xfrm>
            <a:prstGeom prst="ellipse">
              <a:avLst/>
            </a:prstGeom>
            <a:grpFill/>
            <a:ln>
              <a:solidFill>
                <a:schemeClr val="bg1"/>
              </a:solidFill>
            </a:ln>
            <a:extLst>
              <a:ext uri="{909E8E84-426E-40DD-AFC4-6F175D3DCCD1}">
                <a14:hiddenFill xmlns:a14="http://schemas.microsoft.com/office/drawing/2010/main">
                  <a:solidFill>
                    <a:srgbClr val="76618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5" name="文本框 24"/>
          <p:cNvSpPr txBox="1"/>
          <p:nvPr/>
        </p:nvSpPr>
        <p:spPr>
          <a:xfrm>
            <a:off x="7616825" y="4429760"/>
            <a:ext cx="288099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endParaRPr lang="en-US" altLang="zh-CN" sz="1600">
              <a:solidFill>
                <a:srgbClr val="42575C"/>
              </a:solidFill>
              <a:latin typeface="Calibri" panose="020F0502020204030204" charset="0"/>
              <a:cs typeface="Calibri" panose="020F0502020204030204" charset="0"/>
            </a:endParaRPr>
          </a:p>
        </p:txBody>
      </p:sp>
      <p:grpSp>
        <p:nvGrpSpPr>
          <p:cNvPr id="26" name="组合 25"/>
          <p:cNvGrpSpPr/>
          <p:nvPr/>
        </p:nvGrpSpPr>
        <p:grpSpPr>
          <a:xfrm>
            <a:off x="6592570" y="4495800"/>
            <a:ext cx="860425" cy="860425"/>
            <a:chOff x="3232" y="3270"/>
            <a:chExt cx="2150" cy="2150"/>
          </a:xfrm>
          <a:solidFill>
            <a:srgbClr val="4B413B"/>
          </a:solidFill>
        </p:grpSpPr>
        <p:sp>
          <p:nvSpPr>
            <p:cNvPr id="27" name="椭圆 26"/>
            <p:cNvSpPr/>
            <p:nvPr/>
          </p:nvSpPr>
          <p:spPr>
            <a:xfrm>
              <a:off x="3232" y="3270"/>
              <a:ext cx="2150" cy="21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3312" y="3348"/>
              <a:ext cx="1994" cy="1994"/>
            </a:xfrm>
            <a:prstGeom prst="ellipse">
              <a:avLst/>
            </a:prstGeom>
            <a:grpFill/>
            <a:ln>
              <a:solidFill>
                <a:schemeClr val="bg1"/>
              </a:solidFill>
            </a:ln>
            <a:extLst>
              <a:ext uri="{909E8E84-426E-40DD-AFC4-6F175D3DCCD1}">
                <a14:hiddenFill xmlns:a14="http://schemas.microsoft.com/office/drawing/2010/main">
                  <a:solidFill>
                    <a:srgbClr val="76618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9" name="图片 28" descr="tb26"/>
          <p:cNvPicPr>
            <a:picLocks noChangeAspect="1"/>
          </p:cNvPicPr>
          <p:nvPr/>
        </p:nvPicPr>
        <p:blipFill>
          <a:blip r:embed="rId3"/>
          <a:stretch>
            <a:fillRect/>
          </a:stretch>
        </p:blipFill>
        <p:spPr>
          <a:xfrm>
            <a:off x="2179955" y="4565015"/>
            <a:ext cx="721995" cy="721995"/>
          </a:xfrm>
          <a:prstGeom prst="rect">
            <a:avLst/>
          </a:prstGeom>
        </p:spPr>
      </p:pic>
      <p:pic>
        <p:nvPicPr>
          <p:cNvPr id="31" name="图片 30" descr="tb23"/>
          <p:cNvPicPr>
            <a:picLocks noChangeAspect="1"/>
          </p:cNvPicPr>
          <p:nvPr/>
        </p:nvPicPr>
        <p:blipFill>
          <a:blip r:embed="rId4"/>
          <a:stretch>
            <a:fillRect/>
          </a:stretch>
        </p:blipFill>
        <p:spPr>
          <a:xfrm>
            <a:off x="6700520" y="4602480"/>
            <a:ext cx="646430" cy="64643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32" name="文本框 31"/>
          <p:cNvSpPr txBox="1"/>
          <p:nvPr/>
        </p:nvSpPr>
        <p:spPr>
          <a:xfrm>
            <a:off x="1750695" y="2535555"/>
            <a:ext cx="8670925" cy="73088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r>
              <a:rPr lang="en-US" altLang="zh-CN" sz="1600">
                <a:latin typeface="Calibri" panose="020F0502020204030204" charset="0"/>
                <a:cs typeface="Calibri" panose="020F0502020204030204" charset="0"/>
                <a:sym typeface="+mn-ea"/>
              </a:rPr>
              <a:t>Click here to enter the text Click here to enter the text</a:t>
            </a:r>
            <a:endParaRPr lang="zh-CN" altLang="en-US" sz="1600">
              <a:solidFill>
                <a:srgbClr val="42575C"/>
              </a:solidFill>
              <a:latin typeface="Calibri" panose="020F0502020204030204" charset="0"/>
              <a:cs typeface="Calibri" panose="020F0502020204030204" charset="0"/>
              <a:sym typeface="+mn-ea"/>
            </a:endParaRPr>
          </a:p>
        </p:txBody>
      </p:sp>
      <p:sp>
        <p:nvSpPr>
          <p:cNvPr id="25" name="文本框 24"/>
          <p:cNvSpPr txBox="1"/>
          <p:nvPr/>
        </p:nvSpPr>
        <p:spPr>
          <a:xfrm>
            <a:off x="1770380" y="3968750"/>
            <a:ext cx="359219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r>
              <a:rPr lang="en-US" altLang="zh-CN" sz="1600">
                <a:latin typeface="Calibri" panose="020F0502020204030204" charset="0"/>
                <a:cs typeface="Calibri" panose="020F0502020204030204" charset="0"/>
                <a:sym typeface="+mn-ea"/>
              </a:rPr>
              <a:t>Click here to enter the text </a:t>
            </a:r>
            <a:endParaRPr lang="en-US" altLang="zh-CN" sz="1600">
              <a:solidFill>
                <a:srgbClr val="42575C"/>
              </a:solidFill>
              <a:latin typeface="Calibri" panose="020F0502020204030204" charset="0"/>
              <a:cs typeface="Calibri" panose="020F0502020204030204" charset="0"/>
            </a:endParaRPr>
          </a:p>
        </p:txBody>
      </p:sp>
      <p:cxnSp>
        <p:nvCxnSpPr>
          <p:cNvPr id="3" name="直接连接符 2"/>
          <p:cNvCxnSpPr/>
          <p:nvPr/>
        </p:nvCxnSpPr>
        <p:spPr>
          <a:xfrm>
            <a:off x="1793875" y="3639185"/>
            <a:ext cx="8628380" cy="0"/>
          </a:xfrm>
          <a:prstGeom prst="line">
            <a:avLst/>
          </a:prstGeom>
          <a:ln>
            <a:solidFill>
              <a:srgbClr val="4B413B"/>
            </a:solidFill>
            <a:prstDash val="dash"/>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1770380" y="1934845"/>
            <a:ext cx="1330960" cy="434975"/>
          </a:xfrm>
          <a:prstGeom prst="round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867535" y="1827530"/>
            <a:ext cx="920115" cy="553085"/>
          </a:xfrm>
          <a:prstGeom prst="rect">
            <a:avLst/>
          </a:prstGeom>
          <a:noFill/>
        </p:spPr>
        <p:txBody>
          <a:bodyPr wrap="square" rtlCol="0">
            <a:spAutoFit/>
          </a:bodyPr>
          <a:p>
            <a:pPr algn="l">
              <a:lnSpc>
                <a:spcPct val="150000"/>
              </a:lnSpc>
            </a:pPr>
            <a:r>
              <a:rPr lang="en-US" altLang="zh-CN" sz="2000">
                <a:solidFill>
                  <a:schemeClr val="bg1"/>
                </a:solidFill>
                <a:latin typeface="Calibri" panose="020F0502020204030204" charset="0"/>
                <a:cs typeface="Calibri" panose="020F0502020204030204" charset="0"/>
              </a:rPr>
              <a:t>Title</a:t>
            </a:r>
            <a:endParaRPr lang="en-US" altLang="zh-CN" sz="2000">
              <a:solidFill>
                <a:schemeClr val="bg1"/>
              </a:solidFill>
              <a:latin typeface="Calibri" panose="020F0502020204030204" charset="0"/>
              <a:cs typeface="Calibri" panose="020F0502020204030204" charset="0"/>
            </a:endParaRPr>
          </a:p>
        </p:txBody>
      </p:sp>
      <p:sp>
        <p:nvSpPr>
          <p:cNvPr id="4" name="文本框 3"/>
          <p:cNvSpPr txBox="1"/>
          <p:nvPr/>
        </p:nvSpPr>
        <p:spPr>
          <a:xfrm>
            <a:off x="6554470" y="3968750"/>
            <a:ext cx="359219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r>
              <a:rPr lang="en-US" altLang="zh-CN" sz="1600">
                <a:latin typeface="Calibri" panose="020F0502020204030204" charset="0"/>
                <a:cs typeface="Calibri" panose="020F0502020204030204" charset="0"/>
                <a:sym typeface="+mn-ea"/>
              </a:rPr>
              <a:t>Click here to enter the text </a:t>
            </a:r>
            <a:r>
              <a:rPr lang="en-US" altLang="zh-CN" sz="1600">
                <a:latin typeface="Calibri" panose="020F0502020204030204" charset="0"/>
                <a:cs typeface="Calibri" panose="020F0502020204030204" charset="0"/>
                <a:sym typeface="+mn-ea"/>
              </a:rPr>
              <a:t> </a:t>
            </a:r>
            <a:endParaRPr lang="en-US" altLang="zh-CN" sz="1600">
              <a:solidFill>
                <a:srgbClr val="42575C"/>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4" name="文本框 3"/>
          <p:cNvSpPr txBox="1"/>
          <p:nvPr/>
        </p:nvSpPr>
        <p:spPr>
          <a:xfrm>
            <a:off x="1340485" y="1954530"/>
            <a:ext cx="307911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r>
              <a:rPr lang="en-US" altLang="zh-CN"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 </a:t>
            </a:r>
            <a:endParaRPr lang="en-US" altLang="zh-CN" sz="1600">
              <a:solidFill>
                <a:srgbClr val="42575C"/>
              </a:solidFill>
              <a:latin typeface="Calibri" panose="020F0502020204030204" charset="0"/>
              <a:cs typeface="Calibri" panose="020F0502020204030204" charset="0"/>
            </a:endParaRPr>
          </a:p>
        </p:txBody>
      </p:sp>
      <p:sp>
        <p:nvSpPr>
          <p:cNvPr id="17" name="椭圆 16"/>
          <p:cNvSpPr/>
          <p:nvPr/>
        </p:nvSpPr>
        <p:spPr>
          <a:xfrm>
            <a:off x="5012690" y="2646045"/>
            <a:ext cx="2113915" cy="2113915"/>
          </a:xfrm>
          <a:prstGeom prst="ellipse">
            <a:avLst/>
          </a:prstGeom>
          <a:solidFill>
            <a:schemeClr val="bg1"/>
          </a:solid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4868545" y="2509520"/>
            <a:ext cx="755015" cy="751205"/>
          </a:xfrm>
          <a:prstGeom prst="round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6504940" y="2509520"/>
            <a:ext cx="755015" cy="751205"/>
          </a:xfrm>
          <a:prstGeom prst="round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4868545" y="4135120"/>
            <a:ext cx="755015" cy="751205"/>
          </a:xfrm>
          <a:prstGeom prst="round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6504940" y="4135120"/>
            <a:ext cx="755015" cy="751205"/>
          </a:xfrm>
          <a:prstGeom prst="round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descr="tb22"/>
          <p:cNvPicPr>
            <a:picLocks noChangeAspect="1"/>
          </p:cNvPicPr>
          <p:nvPr/>
        </p:nvPicPr>
        <p:blipFill>
          <a:blip r:embed="rId2"/>
          <a:stretch>
            <a:fillRect/>
          </a:stretch>
        </p:blipFill>
        <p:spPr>
          <a:xfrm flipH="1">
            <a:off x="6562090" y="4187825"/>
            <a:ext cx="640715" cy="640715"/>
          </a:xfrm>
          <a:prstGeom prst="rect">
            <a:avLst/>
          </a:prstGeom>
        </p:spPr>
      </p:pic>
      <p:pic>
        <p:nvPicPr>
          <p:cNvPr id="35" name="图片 34" descr="tb24"/>
          <p:cNvPicPr>
            <a:picLocks noChangeAspect="1"/>
          </p:cNvPicPr>
          <p:nvPr/>
        </p:nvPicPr>
        <p:blipFill>
          <a:blip r:embed="rId3"/>
          <a:stretch>
            <a:fillRect/>
          </a:stretch>
        </p:blipFill>
        <p:spPr>
          <a:xfrm flipH="1">
            <a:off x="4959985" y="2599055"/>
            <a:ext cx="572135" cy="572135"/>
          </a:xfrm>
          <a:prstGeom prst="rect">
            <a:avLst/>
          </a:prstGeom>
        </p:spPr>
      </p:pic>
      <p:pic>
        <p:nvPicPr>
          <p:cNvPr id="36" name="图片 35" descr="tb25"/>
          <p:cNvPicPr>
            <a:picLocks noChangeAspect="1"/>
          </p:cNvPicPr>
          <p:nvPr/>
        </p:nvPicPr>
        <p:blipFill>
          <a:blip r:embed="rId4"/>
          <a:stretch>
            <a:fillRect/>
          </a:stretch>
        </p:blipFill>
        <p:spPr>
          <a:xfrm flipH="1">
            <a:off x="6562090" y="2580640"/>
            <a:ext cx="607695" cy="607695"/>
          </a:xfrm>
          <a:prstGeom prst="rect">
            <a:avLst/>
          </a:prstGeom>
        </p:spPr>
      </p:pic>
      <p:pic>
        <p:nvPicPr>
          <p:cNvPr id="22" name="图片 21" descr="tb23"/>
          <p:cNvPicPr>
            <a:picLocks noChangeAspect="1"/>
          </p:cNvPicPr>
          <p:nvPr/>
        </p:nvPicPr>
        <p:blipFill>
          <a:blip r:embed="rId5"/>
          <a:stretch>
            <a:fillRect/>
          </a:stretch>
        </p:blipFill>
        <p:spPr>
          <a:xfrm>
            <a:off x="4923155" y="4188460"/>
            <a:ext cx="645795" cy="645795"/>
          </a:xfrm>
          <a:prstGeom prst="rect">
            <a:avLst/>
          </a:prstGeom>
        </p:spPr>
      </p:pic>
      <p:sp>
        <p:nvSpPr>
          <p:cNvPr id="10" name="文本框 9"/>
          <p:cNvSpPr txBox="1"/>
          <p:nvPr/>
        </p:nvSpPr>
        <p:spPr>
          <a:xfrm>
            <a:off x="7832090" y="1954530"/>
            <a:ext cx="307911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endParaRPr lang="en-US" altLang="zh-CN" sz="1600">
              <a:solidFill>
                <a:srgbClr val="42575C"/>
              </a:solidFill>
              <a:latin typeface="Calibri" panose="020F0502020204030204" charset="0"/>
              <a:cs typeface="Calibri" panose="020F0502020204030204" charset="0"/>
            </a:endParaRPr>
          </a:p>
        </p:txBody>
      </p:sp>
      <p:sp>
        <p:nvSpPr>
          <p:cNvPr id="11" name="文本框 10"/>
          <p:cNvSpPr txBox="1"/>
          <p:nvPr/>
        </p:nvSpPr>
        <p:spPr>
          <a:xfrm>
            <a:off x="1340485" y="4132580"/>
            <a:ext cx="307911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endParaRPr lang="en-US" altLang="zh-CN" sz="1600">
              <a:solidFill>
                <a:srgbClr val="42575C"/>
              </a:solidFill>
              <a:latin typeface="Calibri" panose="020F0502020204030204" charset="0"/>
              <a:cs typeface="Calibri" panose="020F0502020204030204" charset="0"/>
            </a:endParaRPr>
          </a:p>
        </p:txBody>
      </p:sp>
      <p:sp>
        <p:nvSpPr>
          <p:cNvPr id="12" name="文本框 11"/>
          <p:cNvSpPr txBox="1"/>
          <p:nvPr/>
        </p:nvSpPr>
        <p:spPr>
          <a:xfrm>
            <a:off x="7832090" y="4132580"/>
            <a:ext cx="3079115" cy="1370965"/>
          </a:xfrm>
          <a:prstGeom prst="rect">
            <a:avLst/>
          </a:prstGeom>
          <a:noFill/>
        </p:spPr>
        <p:txBody>
          <a:bodyPr wrap="square" rtlCol="0">
            <a:spAutoFit/>
          </a:bodyPr>
          <a:p>
            <a:pPr algn="l">
              <a:lnSpc>
                <a:spcPct val="13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a:t>
            </a:r>
            <a:endParaRPr lang="en-US" altLang="zh-CN" sz="1600">
              <a:solidFill>
                <a:srgbClr val="42575C"/>
              </a:solidFill>
              <a:latin typeface="Calibri" panose="020F0502020204030204" charset="0"/>
              <a:cs typeface="Calibri" panose="020F0502020204030204" charset="0"/>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14" name="圆角矩形 13"/>
          <p:cNvSpPr/>
          <p:nvPr/>
        </p:nvSpPr>
        <p:spPr>
          <a:xfrm>
            <a:off x="6219190" y="2404745"/>
            <a:ext cx="1330960" cy="434975"/>
          </a:xfrm>
          <a:prstGeom prst="round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6316345" y="2297430"/>
            <a:ext cx="920115" cy="553085"/>
          </a:xfrm>
          <a:prstGeom prst="rect">
            <a:avLst/>
          </a:prstGeom>
          <a:noFill/>
        </p:spPr>
        <p:txBody>
          <a:bodyPr wrap="square" rtlCol="0">
            <a:spAutoFit/>
          </a:bodyPr>
          <a:p>
            <a:pPr algn="l">
              <a:lnSpc>
                <a:spcPct val="150000"/>
              </a:lnSpc>
            </a:pPr>
            <a:r>
              <a:rPr lang="en-US" altLang="zh-CN" sz="2000">
                <a:solidFill>
                  <a:schemeClr val="bg1"/>
                </a:solidFill>
                <a:latin typeface="Calibri" panose="020F0502020204030204" charset="0"/>
                <a:cs typeface="Calibri" panose="020F0502020204030204" charset="0"/>
              </a:rPr>
              <a:t>Title</a:t>
            </a:r>
            <a:endParaRPr lang="en-US" altLang="zh-CN" sz="2000">
              <a:solidFill>
                <a:schemeClr val="bg1"/>
              </a:solidFill>
              <a:latin typeface="Calibri" panose="020F0502020204030204" charset="0"/>
              <a:cs typeface="Calibri" panose="020F0502020204030204" charset="0"/>
            </a:endParaRPr>
          </a:p>
        </p:txBody>
      </p:sp>
      <p:sp>
        <p:nvSpPr>
          <p:cNvPr id="4" name="文本框 3"/>
          <p:cNvSpPr txBox="1"/>
          <p:nvPr/>
        </p:nvSpPr>
        <p:spPr>
          <a:xfrm>
            <a:off x="6125845" y="3133090"/>
            <a:ext cx="4402455" cy="1812925"/>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 Click here to enter the text Click here to enter the text  </a:t>
            </a:r>
            <a:endParaRPr lang="en-US" altLang="zh-CN" sz="1600">
              <a:solidFill>
                <a:srgbClr val="42575C"/>
              </a:solidFill>
              <a:latin typeface="Calibri" panose="020F0502020204030204" charset="0"/>
              <a:cs typeface="Calibri" panose="020F0502020204030204" charset="0"/>
            </a:endParaRPr>
          </a:p>
        </p:txBody>
      </p:sp>
      <p:pic>
        <p:nvPicPr>
          <p:cNvPr id="5" name="图片 4" descr="抽象混彩色油画"/>
          <p:cNvPicPr>
            <a:picLocks noChangeAspect="1"/>
          </p:cNvPicPr>
          <p:nvPr/>
        </p:nvPicPr>
        <p:blipFill>
          <a:blip r:embed="rId1"/>
          <a:srcRect l="42601" t="7012" r="21609" b="64390"/>
          <a:stretch>
            <a:fillRect/>
          </a:stretch>
        </p:blipFill>
        <p:spPr>
          <a:xfrm>
            <a:off x="1695450" y="2461260"/>
            <a:ext cx="3031490" cy="2422525"/>
          </a:xfrm>
          <a:prstGeom prst="rect">
            <a:avLst/>
          </a:prstGeom>
        </p:spPr>
      </p:pic>
      <p:cxnSp>
        <p:nvCxnSpPr>
          <p:cNvPr id="7" name="直接连接符 6"/>
          <p:cNvCxnSpPr/>
          <p:nvPr/>
        </p:nvCxnSpPr>
        <p:spPr>
          <a:xfrm flipV="1">
            <a:off x="5400675" y="2356485"/>
            <a:ext cx="0" cy="2632710"/>
          </a:xfrm>
          <a:prstGeom prst="line">
            <a:avLst/>
          </a:prstGeom>
          <a:ln>
            <a:solidFill>
              <a:srgbClr val="4B413B"/>
            </a:solidFill>
            <a:prstDash val="dash"/>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3" name="矩形 2"/>
          <p:cNvSpPr/>
          <p:nvPr/>
        </p:nvSpPr>
        <p:spPr>
          <a:xfrm>
            <a:off x="2390775" y="2308860"/>
            <a:ext cx="1988185" cy="3105150"/>
          </a:xfrm>
          <a:prstGeom prst="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 184"/>
          <p:cNvSpPr/>
          <p:nvPr/>
        </p:nvSpPr>
        <p:spPr>
          <a:xfrm>
            <a:off x="2543175" y="2454910"/>
            <a:ext cx="329565" cy="329565"/>
          </a:xfrm>
          <a:prstGeom prst="ellipse">
            <a:avLst/>
          </a:prstGeom>
          <a:solidFill>
            <a:schemeClr val="bg1"/>
          </a:solidFill>
          <a:ln>
            <a:noFill/>
          </a:ln>
          <a:effectLst>
            <a:innerShdw blurRad="63500" dist="50800" dir="13500000">
              <a:prstClr val="black">
                <a:alpha val="50000"/>
              </a:prstClr>
            </a:innerShdw>
          </a:effectLst>
          <a:extLst>
            <a:ext uri="{909E8E84-426E-40DD-AFC4-6F175D3DCCD1}">
              <a14:hiddenFill xmlns:a14="http://schemas.microsoft.com/office/drawing/2010/main">
                <a:solidFill>
                  <a:srgbClr val="7A9AA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矩形 7"/>
          <p:cNvSpPr/>
          <p:nvPr/>
        </p:nvSpPr>
        <p:spPr>
          <a:xfrm>
            <a:off x="5070475" y="2308860"/>
            <a:ext cx="1988185" cy="3105150"/>
          </a:xfrm>
          <a:prstGeom prst="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 184"/>
          <p:cNvSpPr/>
          <p:nvPr/>
        </p:nvSpPr>
        <p:spPr>
          <a:xfrm>
            <a:off x="5222875" y="2454910"/>
            <a:ext cx="329565" cy="329565"/>
          </a:xfrm>
          <a:prstGeom prst="ellipse">
            <a:avLst/>
          </a:prstGeom>
          <a:solidFill>
            <a:schemeClr val="bg1"/>
          </a:solidFill>
          <a:ln>
            <a:noFill/>
          </a:ln>
          <a:effectLst>
            <a:innerShdw blurRad="63500" dist="50800" dir="13500000">
              <a:prstClr val="black">
                <a:alpha val="50000"/>
              </a:prstClr>
            </a:innerShdw>
          </a:effectLst>
          <a:extLst>
            <a:ext uri="{909E8E84-426E-40DD-AFC4-6F175D3DCCD1}">
              <a14:hiddenFill xmlns:a14="http://schemas.microsoft.com/office/drawing/2010/main">
                <a:solidFill>
                  <a:srgbClr val="7A9AA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矩形 9"/>
          <p:cNvSpPr/>
          <p:nvPr/>
        </p:nvSpPr>
        <p:spPr>
          <a:xfrm>
            <a:off x="7762875" y="2271395"/>
            <a:ext cx="1988185" cy="3105150"/>
          </a:xfrm>
          <a:prstGeom prst="rect">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 184"/>
          <p:cNvSpPr/>
          <p:nvPr/>
        </p:nvSpPr>
        <p:spPr>
          <a:xfrm>
            <a:off x="7915275" y="2417445"/>
            <a:ext cx="329565" cy="329565"/>
          </a:xfrm>
          <a:prstGeom prst="ellipse">
            <a:avLst/>
          </a:prstGeom>
          <a:solidFill>
            <a:schemeClr val="bg1"/>
          </a:solidFill>
          <a:ln>
            <a:noFill/>
          </a:ln>
          <a:effectLst>
            <a:innerShdw blurRad="63500" dist="50800" dir="13500000">
              <a:prstClr val="black">
                <a:alpha val="50000"/>
              </a:prstClr>
            </a:innerShdw>
          </a:effectLst>
          <a:extLst>
            <a:ext uri="{909E8E84-426E-40DD-AFC4-6F175D3DCCD1}">
              <a14:hiddenFill xmlns:a14="http://schemas.microsoft.com/office/drawing/2010/main">
                <a:solidFill>
                  <a:srgbClr val="7A9AA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7915275" y="2878455"/>
            <a:ext cx="1724025" cy="2157095"/>
          </a:xfrm>
          <a:prstGeom prst="rect">
            <a:avLst/>
          </a:prstGeom>
          <a:noFill/>
        </p:spPr>
        <p:txBody>
          <a:bodyPr wrap="square" rtlCol="0">
            <a:spAutoFit/>
          </a:bodyPr>
          <a:p>
            <a:pPr algn="l">
              <a:lnSpc>
                <a:spcPct val="140000"/>
              </a:lnSpc>
            </a:pPr>
            <a:r>
              <a:rPr lang="en-US" altLang="zh-CN" sz="1600">
                <a:solidFill>
                  <a:schemeClr val="bg1"/>
                </a:solidFill>
                <a:latin typeface="Calibri" panose="020F0502020204030204" charset="0"/>
                <a:cs typeface="Calibri" panose="020F0502020204030204" charset="0"/>
              </a:rPr>
              <a:t>Click here to enter the text </a:t>
            </a:r>
            <a:r>
              <a:rPr lang="en-US" altLang="zh-CN" sz="1600">
                <a:solidFill>
                  <a:schemeClr val="bg1"/>
                </a:solidFill>
                <a:latin typeface="Calibri" panose="020F0502020204030204" charset="0"/>
                <a:cs typeface="Calibri" panose="020F0502020204030204" charset="0"/>
                <a:sym typeface="+mn-ea"/>
              </a:rPr>
              <a:t>Click here to enter the text Click here to enter the text Click here to enter the text </a:t>
            </a:r>
            <a:endParaRPr lang="en-US" altLang="zh-CN" sz="1600">
              <a:solidFill>
                <a:schemeClr val="bg1"/>
              </a:solidFill>
              <a:latin typeface="Calibri" panose="020F0502020204030204" charset="0"/>
              <a:cs typeface="Calibri" panose="020F0502020204030204" charset="0"/>
              <a:sym typeface="+mn-ea"/>
            </a:endParaRPr>
          </a:p>
        </p:txBody>
      </p:sp>
      <p:sp>
        <p:nvSpPr>
          <p:cNvPr id="12" name="文本框 11"/>
          <p:cNvSpPr txBox="1"/>
          <p:nvPr/>
        </p:nvSpPr>
        <p:spPr>
          <a:xfrm>
            <a:off x="5170170" y="2878455"/>
            <a:ext cx="1724025" cy="2157095"/>
          </a:xfrm>
          <a:prstGeom prst="rect">
            <a:avLst/>
          </a:prstGeom>
          <a:noFill/>
        </p:spPr>
        <p:txBody>
          <a:bodyPr wrap="square" rtlCol="0">
            <a:spAutoFit/>
          </a:bodyPr>
          <a:p>
            <a:pPr algn="l">
              <a:lnSpc>
                <a:spcPct val="140000"/>
              </a:lnSpc>
            </a:pPr>
            <a:r>
              <a:rPr lang="en-US" altLang="zh-CN" sz="1600">
                <a:solidFill>
                  <a:schemeClr val="bg1"/>
                </a:solidFill>
                <a:latin typeface="Calibri" panose="020F0502020204030204" charset="0"/>
                <a:cs typeface="Calibri" panose="020F0502020204030204" charset="0"/>
              </a:rPr>
              <a:t>Click here to enter the text </a:t>
            </a:r>
            <a:r>
              <a:rPr lang="en-US" altLang="zh-CN" sz="1600">
                <a:solidFill>
                  <a:schemeClr val="bg1"/>
                </a:solidFill>
                <a:latin typeface="Calibri" panose="020F0502020204030204" charset="0"/>
                <a:cs typeface="Calibri" panose="020F0502020204030204" charset="0"/>
                <a:sym typeface="+mn-ea"/>
              </a:rPr>
              <a:t>Click here to enter the text Click here to enter the text Click here to enter the text </a:t>
            </a:r>
            <a:endParaRPr lang="en-US" altLang="zh-CN" sz="1600">
              <a:solidFill>
                <a:schemeClr val="bg1"/>
              </a:solidFill>
              <a:latin typeface="Calibri" panose="020F0502020204030204" charset="0"/>
              <a:cs typeface="Calibri" panose="020F0502020204030204" charset="0"/>
              <a:sym typeface="+mn-ea"/>
            </a:endParaRPr>
          </a:p>
        </p:txBody>
      </p:sp>
      <p:sp>
        <p:nvSpPr>
          <p:cNvPr id="13" name="文本框 12"/>
          <p:cNvSpPr txBox="1"/>
          <p:nvPr/>
        </p:nvSpPr>
        <p:spPr>
          <a:xfrm>
            <a:off x="2522855" y="2878455"/>
            <a:ext cx="1724025" cy="2157095"/>
          </a:xfrm>
          <a:prstGeom prst="rect">
            <a:avLst/>
          </a:prstGeom>
          <a:noFill/>
        </p:spPr>
        <p:txBody>
          <a:bodyPr wrap="square" rtlCol="0">
            <a:spAutoFit/>
          </a:bodyPr>
          <a:p>
            <a:pPr algn="l">
              <a:lnSpc>
                <a:spcPct val="140000"/>
              </a:lnSpc>
            </a:pPr>
            <a:r>
              <a:rPr lang="en-US" altLang="zh-CN" sz="1600">
                <a:solidFill>
                  <a:schemeClr val="bg1"/>
                </a:solidFill>
                <a:latin typeface="Calibri" panose="020F0502020204030204" charset="0"/>
                <a:cs typeface="Calibri" panose="020F0502020204030204" charset="0"/>
              </a:rPr>
              <a:t>Click here to enter the text </a:t>
            </a:r>
            <a:r>
              <a:rPr lang="en-US" altLang="zh-CN" sz="1600">
                <a:solidFill>
                  <a:schemeClr val="bg1"/>
                </a:solidFill>
                <a:latin typeface="Calibri" panose="020F0502020204030204" charset="0"/>
                <a:cs typeface="Calibri" panose="020F0502020204030204" charset="0"/>
                <a:sym typeface="+mn-ea"/>
              </a:rPr>
              <a:t>Click here to enter the text Click here to enter the text Click here to enter the text </a:t>
            </a:r>
            <a:endParaRPr lang="en-US" altLang="zh-CN" sz="1600">
              <a:solidFill>
                <a:schemeClr val="bg1"/>
              </a:solidFill>
              <a:latin typeface="Calibri" panose="020F0502020204030204" charset="0"/>
              <a:cs typeface="Calibri" panose="020F0502020204030204" charset="0"/>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抽象混彩色油画"/>
          <p:cNvPicPr>
            <a:picLocks noChangeAspect="1"/>
          </p:cNvPicPr>
          <p:nvPr/>
        </p:nvPicPr>
        <p:blipFill>
          <a:blip r:embed="rId1"/>
          <a:srcRect t="29742" b="13657"/>
          <a:stretch>
            <a:fillRect/>
          </a:stretch>
        </p:blipFill>
        <p:spPr>
          <a:xfrm>
            <a:off x="-12700" y="-3810"/>
            <a:ext cx="12242165" cy="6929120"/>
          </a:xfrm>
          <a:prstGeom prst="rect">
            <a:avLst/>
          </a:prstGeom>
        </p:spPr>
      </p:pic>
      <p:sp>
        <p:nvSpPr>
          <p:cNvPr id="2" name="矩形 1"/>
          <p:cNvSpPr/>
          <p:nvPr/>
        </p:nvSpPr>
        <p:spPr>
          <a:xfrm>
            <a:off x="512445" y="556895"/>
            <a:ext cx="1116584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94020" y="725170"/>
            <a:ext cx="1141730" cy="645160"/>
          </a:xfrm>
          <a:prstGeom prst="rect">
            <a:avLst/>
          </a:prstGeom>
          <a:noFill/>
        </p:spPr>
        <p:txBody>
          <a:bodyPr wrap="square" rtlCol="0">
            <a:spAutoFit/>
          </a:bodyPr>
          <a:p>
            <a:r>
              <a:rPr lang="zh-CN" altLang="en-US" sz="3600">
                <a:solidFill>
                  <a:srgbClr val="4B413B"/>
                </a:solidFill>
                <a:latin typeface="宋体" panose="02010600030101010101" pitchFamily="2" charset="-122"/>
                <a:ea typeface="宋体" panose="02010600030101010101" pitchFamily="2" charset="-122"/>
              </a:rPr>
              <a:t>标题</a:t>
            </a:r>
            <a:endParaRPr lang="zh-CN" altLang="en-US" sz="3600">
              <a:solidFill>
                <a:srgbClr val="4B413B"/>
              </a:solidFill>
              <a:latin typeface="宋体" panose="02010600030101010101" pitchFamily="2" charset="-122"/>
              <a:ea typeface="宋体" panose="02010600030101010101" pitchFamily="2" charset="-122"/>
            </a:endParaRPr>
          </a:p>
        </p:txBody>
      </p:sp>
      <p:sp>
        <p:nvSpPr>
          <p:cNvPr id="21" name="文本框 20"/>
          <p:cNvSpPr txBox="1"/>
          <p:nvPr/>
        </p:nvSpPr>
        <p:spPr>
          <a:xfrm>
            <a:off x="5362575" y="1260475"/>
            <a:ext cx="1531620" cy="368300"/>
          </a:xfrm>
          <a:prstGeom prst="rect">
            <a:avLst/>
          </a:prstGeom>
          <a:noFill/>
        </p:spPr>
        <p:txBody>
          <a:bodyPr wrap="square" rtlCol="0">
            <a:spAutoFit/>
          </a:bodyPr>
          <a:p>
            <a:r>
              <a:rPr lang="en-US" altLang="zh-CN" sz="1600">
                <a:solidFill>
                  <a:srgbClr val="4B413B"/>
                </a:solidFill>
              </a:rPr>
              <a:t>Enter the titl</a:t>
            </a:r>
            <a:r>
              <a:rPr lang="en-US" altLang="zh-CN">
                <a:solidFill>
                  <a:srgbClr val="4B413B"/>
                </a:solidFill>
              </a:rPr>
              <a:t>e</a:t>
            </a:r>
            <a:endParaRPr lang="en-US" altLang="zh-CN">
              <a:solidFill>
                <a:srgbClr val="4B413B"/>
              </a:solidFill>
            </a:endParaRPr>
          </a:p>
        </p:txBody>
      </p:sp>
      <p:sp>
        <p:nvSpPr>
          <p:cNvPr id="5" name="圆角矩形 4"/>
          <p:cNvSpPr/>
          <p:nvPr/>
        </p:nvSpPr>
        <p:spPr>
          <a:xfrm>
            <a:off x="2673350" y="1823720"/>
            <a:ext cx="6845300" cy="839470"/>
          </a:xfrm>
          <a:prstGeom prst="roundRect">
            <a:avLst/>
          </a:prstGeom>
          <a:solidFill>
            <a:srgbClr val="FFFFFF"/>
          </a:solid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362325" y="1823720"/>
            <a:ext cx="5466715" cy="77978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a:t>
            </a:r>
            <a:r>
              <a:rPr lang="en-US" altLang="zh-CN" sz="1600">
                <a:solidFill>
                  <a:schemeClr val="tx1"/>
                </a:solidFill>
                <a:latin typeface="Calibri" panose="020F0502020204030204" charset="0"/>
                <a:cs typeface="Calibri" panose="020F0502020204030204" charset="0"/>
                <a:sym typeface="+mn-ea"/>
              </a:rPr>
              <a:t> </a:t>
            </a:r>
            <a:endParaRPr lang="en-US" altLang="zh-CN" sz="1600">
              <a:solidFill>
                <a:srgbClr val="42575C"/>
              </a:solidFill>
              <a:latin typeface="Calibri" panose="020F0502020204030204" charset="0"/>
              <a:cs typeface="Calibri" panose="020F0502020204030204" charset="0"/>
            </a:endParaRPr>
          </a:p>
        </p:txBody>
      </p:sp>
      <p:sp>
        <p:nvSpPr>
          <p:cNvPr id="14" name="圆角矩形 13"/>
          <p:cNvSpPr/>
          <p:nvPr/>
        </p:nvSpPr>
        <p:spPr>
          <a:xfrm>
            <a:off x="2673985" y="3446780"/>
            <a:ext cx="6845300" cy="839470"/>
          </a:xfrm>
          <a:prstGeom prst="roundRect">
            <a:avLst/>
          </a:prstGeom>
          <a:solidFill>
            <a:schemeClr val="bg1"/>
          </a:solid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362960" y="3446780"/>
            <a:ext cx="5466715" cy="77978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a:t>
            </a:r>
            <a:r>
              <a:rPr lang="en-US" altLang="zh-CN" sz="1600">
                <a:solidFill>
                  <a:schemeClr val="tx1"/>
                </a:solidFill>
                <a:latin typeface="Calibri" panose="020F0502020204030204" charset="0"/>
                <a:cs typeface="Calibri" panose="020F0502020204030204" charset="0"/>
                <a:sym typeface="+mn-ea"/>
              </a:rPr>
              <a:t> </a:t>
            </a:r>
            <a:endParaRPr lang="en-US" altLang="zh-CN" sz="1600">
              <a:solidFill>
                <a:srgbClr val="42575C"/>
              </a:solidFill>
              <a:latin typeface="Calibri" panose="020F0502020204030204" charset="0"/>
              <a:cs typeface="Calibri" panose="020F0502020204030204" charset="0"/>
            </a:endParaRPr>
          </a:p>
        </p:txBody>
      </p:sp>
      <p:sp>
        <p:nvSpPr>
          <p:cNvPr id="16" name="圆角矩形 15"/>
          <p:cNvSpPr/>
          <p:nvPr/>
        </p:nvSpPr>
        <p:spPr>
          <a:xfrm>
            <a:off x="2673985" y="5015865"/>
            <a:ext cx="6845300" cy="839470"/>
          </a:xfrm>
          <a:prstGeom prst="roundRect">
            <a:avLst/>
          </a:prstGeom>
          <a:solidFill>
            <a:schemeClr val="bg1"/>
          </a:solidFill>
          <a:ln>
            <a:solidFill>
              <a:srgbClr val="4B4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362960" y="5015865"/>
            <a:ext cx="5466715" cy="779780"/>
          </a:xfrm>
          <a:prstGeom prst="rect">
            <a:avLst/>
          </a:prstGeom>
          <a:noFill/>
        </p:spPr>
        <p:txBody>
          <a:bodyPr wrap="square" rtlCol="0">
            <a:spAutoFit/>
          </a:bodyPr>
          <a:p>
            <a:pPr algn="l">
              <a:lnSpc>
                <a:spcPct val="140000"/>
              </a:lnSpc>
            </a:pPr>
            <a:r>
              <a:rPr lang="en-US" altLang="zh-CN" sz="1600">
                <a:solidFill>
                  <a:schemeClr val="tx1"/>
                </a:solidFill>
                <a:latin typeface="Calibri" panose="020F0502020204030204" charset="0"/>
                <a:cs typeface="Calibri" panose="020F0502020204030204" charset="0"/>
              </a:rPr>
              <a:t>Click here to enter the text </a:t>
            </a:r>
            <a:r>
              <a:rPr lang="en-US" altLang="zh-CN" sz="1600">
                <a:solidFill>
                  <a:schemeClr val="tx1"/>
                </a:solidFill>
                <a:latin typeface="Calibri" panose="020F0502020204030204" charset="0"/>
                <a:cs typeface="Calibri" panose="020F0502020204030204" charset="0"/>
                <a:sym typeface="+mn-ea"/>
              </a:rPr>
              <a:t>Click here to enter the text Click here to enter the text </a:t>
            </a:r>
            <a:r>
              <a:rPr lang="en-US" altLang="zh-CN" sz="1600">
                <a:latin typeface="Calibri" panose="020F0502020204030204" charset="0"/>
                <a:cs typeface="Calibri" panose="020F0502020204030204" charset="0"/>
                <a:sym typeface="+mn-ea"/>
              </a:rPr>
              <a:t>Click here to enter the text</a:t>
            </a:r>
            <a:r>
              <a:rPr lang="en-US" altLang="zh-CN" sz="1600">
                <a:solidFill>
                  <a:schemeClr val="tx1"/>
                </a:solidFill>
                <a:latin typeface="Calibri" panose="020F0502020204030204" charset="0"/>
                <a:cs typeface="Calibri" panose="020F0502020204030204" charset="0"/>
                <a:sym typeface="+mn-ea"/>
              </a:rPr>
              <a:t> </a:t>
            </a:r>
            <a:endParaRPr lang="en-US" altLang="zh-CN" sz="1600">
              <a:solidFill>
                <a:srgbClr val="42575C"/>
              </a:solidFill>
              <a:latin typeface="Calibri" panose="020F0502020204030204" charset="0"/>
              <a:cs typeface="Calibri" panose="020F0502020204030204" charset="0"/>
            </a:endParaRPr>
          </a:p>
        </p:txBody>
      </p:sp>
      <p:cxnSp>
        <p:nvCxnSpPr>
          <p:cNvPr id="18" name="直接箭头连接符 17"/>
          <p:cNvCxnSpPr/>
          <p:nvPr/>
        </p:nvCxnSpPr>
        <p:spPr>
          <a:xfrm>
            <a:off x="6024880" y="2807335"/>
            <a:ext cx="0" cy="495300"/>
          </a:xfrm>
          <a:prstGeom prst="straightConnector1">
            <a:avLst/>
          </a:prstGeom>
          <a:ln>
            <a:solidFill>
              <a:srgbClr val="4B413B"/>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024880" y="4403725"/>
            <a:ext cx="0" cy="495300"/>
          </a:xfrm>
          <a:prstGeom prst="straightConnector1">
            <a:avLst/>
          </a:prstGeom>
          <a:ln>
            <a:solidFill>
              <a:srgbClr val="4B413B"/>
            </a:solidFill>
            <a:prstDash val="dash"/>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8.xml><?xml version="1.0" encoding="utf-8"?>
<p:tagLst xmlns:p="http://schemas.openxmlformats.org/presentationml/2006/main">
  <p:tag name="KSO_WM_DOC_GUID" val="{4513f43d-95a2-436c-93c1-f1331404c22c}"/>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4858</Words>
  <Application>WPS 演示</Application>
  <PresentationFormat>宽屏</PresentationFormat>
  <Paragraphs>191</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vt:lpstr>
      <vt:lpstr>Calibri</vt:lpstr>
      <vt:lpstr>新宋体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沙皮</cp:lastModifiedBy>
  <cp:revision>26</cp:revision>
  <dcterms:created xsi:type="dcterms:W3CDTF">2019-03-30T05:33:00Z</dcterms:created>
  <dcterms:modified xsi:type="dcterms:W3CDTF">2019-11-22T06:51:53Z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