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4"/>
  </p:handoutMasterIdLst>
  <p:sldIdLst>
    <p:sldId id="424" r:id="rId3"/>
    <p:sldId id="425" r:id="rId4"/>
    <p:sldId id="426" r:id="rId5"/>
    <p:sldId id="423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302" r:id="rId21"/>
    <p:sldId id="298" r:id="rId22"/>
    <p:sldId id="29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0CB"/>
    <a:srgbClr val="024B6D"/>
    <a:srgbClr val="6ABDE5"/>
    <a:srgbClr val="016395"/>
    <a:srgbClr val="04709D"/>
    <a:srgbClr val="3D91A1"/>
    <a:srgbClr val="B3C37C"/>
    <a:srgbClr val="5D9953"/>
    <a:srgbClr val="799953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4" autoAdjust="0"/>
    <p:restoredTop sz="94660"/>
  </p:normalViewPr>
  <p:slideViewPr>
    <p:cSldViewPr snapToGrid="0">
      <p:cViewPr>
        <p:scale>
          <a:sx n="50" d="100"/>
          <a:sy n="50" d="100"/>
        </p:scale>
        <p:origin x="4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notesViewPr>
    <p:cSldViewPr snapToGrid="0">
      <p:cViewPr varScale="1">
        <p:scale>
          <a:sx n="48" d="100"/>
          <a:sy n="48" d="100"/>
        </p:scale>
        <p:origin x="19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9B4B-9A64-4EEB-97DF-46ACE0B8DF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A95F0-23B9-4ED9-8BDB-4A375BD69E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t="592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932563"/>
            <a:ext cx="12192000" cy="1305936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4433938"/>
            <a:ext cx="12192000" cy="493662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/>
          <a:srcRect l="1697" t="9725" r="5943" b="416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283700"/>
            <a:ext cx="12192000" cy="619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592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530928" y="1140951"/>
            <a:ext cx="11130144" cy="756060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530928" y="2184400"/>
            <a:ext cx="11130144" cy="3650206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592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751982" y="1975728"/>
            <a:ext cx="8688036" cy="646331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751982" y="3200644"/>
            <a:ext cx="8688036" cy="1904756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592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114300" y="145534"/>
            <a:ext cx="11963400" cy="6566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AE28-24DE-4729-BB9D-79407B086D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CC7-043E-4376-96B4-02406E99DA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hyperlink" Target="http://chn.docer.com/works?userid=206935610" TargetMode="Externa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50307" y="2084963"/>
            <a:ext cx="729138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清新风格教学课件</a:t>
            </a:r>
            <a:r>
              <a:rPr lang="en-US" altLang="zh-CN" sz="4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4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</a:t>
            </a:r>
            <a:endParaRPr lang="zh-CN" altLang="en-US" sz="48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92313" y="2858839"/>
            <a:ext cx="400737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 template for teaching courseware</a:t>
            </a:r>
            <a:endParaRPr lang="zh-CN" altLang="en-US" sz="1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623762" y="4552947"/>
            <a:ext cx="184051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讲师：黄小葵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37717" y="4552947"/>
            <a:ext cx="1840517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日期：</a:t>
            </a:r>
            <a:r>
              <a:rPr lang="en-US" altLang="zh-CN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2020.1.1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1210" y="969010"/>
            <a:ext cx="4922520" cy="68516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1210" y="1830070"/>
            <a:ext cx="3893820" cy="68516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01210" y="2701925"/>
            <a:ext cx="2735580" cy="68516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0500" y="621844"/>
            <a:ext cx="4431665" cy="6014422"/>
          </a:xfrm>
          <a:prstGeom prst="rect">
            <a:avLst/>
          </a:prstGeom>
          <a:blipFill rotWithShape="1">
            <a:blip r:embed="rId1"/>
            <a:stretch>
              <a:fillRect l="-52000" r="-43000"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20"/>
          <p:cNvSpPr txBox="1"/>
          <p:nvPr/>
        </p:nvSpPr>
        <p:spPr>
          <a:xfrm flipH="1">
            <a:off x="4709794" y="2814320"/>
            <a:ext cx="207200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20"/>
          <p:cNvSpPr txBox="1"/>
          <p:nvPr/>
        </p:nvSpPr>
        <p:spPr>
          <a:xfrm flipH="1">
            <a:off x="4709794" y="1942465"/>
            <a:ext cx="207200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20"/>
          <p:cNvSpPr txBox="1"/>
          <p:nvPr/>
        </p:nvSpPr>
        <p:spPr>
          <a:xfrm flipH="1">
            <a:off x="4709794" y="1081405"/>
            <a:ext cx="2072005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7077392" y="3909696"/>
            <a:ext cx="4530408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磁盘"/>
          <p:cNvSpPr>
            <a:spLocks noEditPoints="1"/>
          </p:cNvSpPr>
          <p:nvPr/>
        </p:nvSpPr>
        <p:spPr>
          <a:xfrm>
            <a:off x="7854950" y="1901825"/>
            <a:ext cx="408940" cy="541655"/>
          </a:xfrm>
          <a:custGeom>
            <a:avLst/>
            <a:gdLst/>
            <a:ahLst/>
            <a:cxnLst>
              <a:cxn ang="0">
                <a:pos x="283620" y="269784"/>
              </a:cxn>
              <a:cxn ang="0">
                <a:pos x="269785" y="283619"/>
              </a:cxn>
              <a:cxn ang="0">
                <a:pos x="20753" y="283619"/>
              </a:cxn>
              <a:cxn ang="0">
                <a:pos x="0" y="269784"/>
              </a:cxn>
              <a:cxn ang="0">
                <a:pos x="0" y="20753"/>
              </a:cxn>
              <a:cxn ang="0">
                <a:pos x="20753" y="0"/>
              </a:cxn>
              <a:cxn ang="0">
                <a:pos x="193692" y="0"/>
              </a:cxn>
              <a:cxn ang="0">
                <a:pos x="221362" y="13835"/>
              </a:cxn>
              <a:cxn ang="0">
                <a:pos x="276702" y="62258"/>
              </a:cxn>
              <a:cxn ang="0">
                <a:pos x="283620" y="96846"/>
              </a:cxn>
              <a:cxn ang="0">
                <a:pos x="283620" y="269784"/>
              </a:cxn>
              <a:cxn ang="0">
                <a:pos x="262867" y="262866"/>
              </a:cxn>
              <a:cxn ang="0">
                <a:pos x="262867" y="96846"/>
              </a:cxn>
              <a:cxn ang="0">
                <a:pos x="255950" y="83010"/>
              </a:cxn>
              <a:cxn ang="0">
                <a:pos x="207527" y="27670"/>
              </a:cxn>
              <a:cxn ang="0">
                <a:pos x="193692" y="27670"/>
              </a:cxn>
              <a:cxn ang="0">
                <a:pos x="193692" y="103763"/>
              </a:cxn>
              <a:cxn ang="0">
                <a:pos x="172939" y="117598"/>
              </a:cxn>
              <a:cxn ang="0">
                <a:pos x="69176" y="117598"/>
              </a:cxn>
              <a:cxn ang="0">
                <a:pos x="48423" y="103763"/>
              </a:cxn>
              <a:cxn ang="0">
                <a:pos x="48423" y="27670"/>
              </a:cxn>
              <a:cxn ang="0">
                <a:pos x="27670" y="27670"/>
              </a:cxn>
              <a:cxn ang="0">
                <a:pos x="27670" y="262866"/>
              </a:cxn>
              <a:cxn ang="0">
                <a:pos x="48423" y="262866"/>
              </a:cxn>
              <a:cxn ang="0">
                <a:pos x="48423" y="186773"/>
              </a:cxn>
              <a:cxn ang="0">
                <a:pos x="69176" y="166021"/>
              </a:cxn>
              <a:cxn ang="0">
                <a:pos x="221362" y="166021"/>
              </a:cxn>
              <a:cxn ang="0">
                <a:pos x="235197" y="186773"/>
              </a:cxn>
              <a:cxn ang="0">
                <a:pos x="235197" y="262866"/>
              </a:cxn>
              <a:cxn ang="0">
                <a:pos x="262867" y="262866"/>
              </a:cxn>
              <a:cxn ang="0">
                <a:pos x="214444" y="262866"/>
              </a:cxn>
              <a:cxn ang="0">
                <a:pos x="214444" y="193691"/>
              </a:cxn>
              <a:cxn ang="0">
                <a:pos x="69176" y="193691"/>
              </a:cxn>
              <a:cxn ang="0">
                <a:pos x="69176" y="262866"/>
              </a:cxn>
              <a:cxn ang="0">
                <a:pos x="214444" y="262866"/>
              </a:cxn>
              <a:cxn ang="0">
                <a:pos x="166021" y="27670"/>
              </a:cxn>
              <a:cxn ang="0">
                <a:pos x="159104" y="27670"/>
              </a:cxn>
              <a:cxn ang="0">
                <a:pos x="124516" y="27670"/>
              </a:cxn>
              <a:cxn ang="0">
                <a:pos x="117599" y="27670"/>
              </a:cxn>
              <a:cxn ang="0">
                <a:pos x="117599" y="89928"/>
              </a:cxn>
              <a:cxn ang="0">
                <a:pos x="124516" y="96846"/>
              </a:cxn>
              <a:cxn ang="0">
                <a:pos x="159104" y="96846"/>
              </a:cxn>
              <a:cxn ang="0">
                <a:pos x="166021" y="89928"/>
              </a:cxn>
              <a:cxn ang="0">
                <a:pos x="166021" y="27670"/>
              </a:cxn>
            </a:cxnLst>
            <a:rect l="0" t="0" r="0" b="0"/>
            <a:pathLst>
              <a:path w="41" h="41">
                <a:moveTo>
                  <a:pt x="41" y="39"/>
                </a:moveTo>
                <a:cubicBezTo>
                  <a:pt x="41" y="40"/>
                  <a:pt x="40" y="41"/>
                  <a:pt x="39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40" y="9"/>
                  <a:pt x="40" y="9"/>
                  <a:pt x="40" y="9"/>
                </a:cubicBezTo>
                <a:cubicBezTo>
                  <a:pt x="41" y="10"/>
                  <a:pt x="41" y="12"/>
                  <a:pt x="41" y="14"/>
                </a:cubicBezTo>
                <a:lnTo>
                  <a:pt x="41" y="39"/>
                </a:lnTo>
                <a:close/>
                <a:moveTo>
                  <a:pt x="38" y="38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7" y="12"/>
                  <a:pt x="37" y="12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6" y="17"/>
                  <a:pt x="2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8" y="17"/>
                  <a:pt x="7" y="16"/>
                  <a:pt x="7" y="15"/>
                </a:cubicBezTo>
                <a:cubicBezTo>
                  <a:pt x="7" y="4"/>
                  <a:pt x="7" y="4"/>
                  <a:pt x="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5"/>
                  <a:pt x="8" y="24"/>
                  <a:pt x="10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5"/>
                  <a:pt x="34" y="27"/>
                </a:cubicBezTo>
                <a:cubicBezTo>
                  <a:pt x="34" y="38"/>
                  <a:pt x="34" y="38"/>
                  <a:pt x="34" y="38"/>
                </a:cubicBezTo>
                <a:lnTo>
                  <a:pt x="38" y="38"/>
                </a:lnTo>
                <a:close/>
                <a:moveTo>
                  <a:pt x="31" y="38"/>
                </a:moveTo>
                <a:cubicBezTo>
                  <a:pt x="31" y="28"/>
                  <a:pt x="31" y="28"/>
                  <a:pt x="3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8"/>
                  <a:pt x="10" y="38"/>
                  <a:pt x="10" y="38"/>
                </a:cubicBezTo>
                <a:lnTo>
                  <a:pt x="31" y="38"/>
                </a:lnTo>
                <a:close/>
                <a:moveTo>
                  <a:pt x="24" y="4"/>
                </a:moveTo>
                <a:cubicBezTo>
                  <a:pt x="24" y="4"/>
                  <a:pt x="24" y="4"/>
                  <a:pt x="2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7" y="4"/>
                  <a:pt x="17" y="4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4"/>
                  <a:pt x="18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4" y="13"/>
                  <a:pt x="24" y="13"/>
                </a:cubicBezTo>
                <a:lnTo>
                  <a:pt x="24" y="4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剪刀"/>
          <p:cNvSpPr>
            <a:spLocks noEditPoints="1"/>
          </p:cNvSpPr>
          <p:nvPr/>
        </p:nvSpPr>
        <p:spPr>
          <a:xfrm>
            <a:off x="6711315" y="2774315"/>
            <a:ext cx="472440" cy="500380"/>
          </a:xfrm>
          <a:custGeom>
            <a:avLst/>
            <a:gdLst/>
            <a:ahLst/>
            <a:cxnLst>
              <a:cxn ang="0">
                <a:pos x="330404" y="214678"/>
              </a:cxn>
              <a:cxn ang="0">
                <a:pos x="295987" y="235454"/>
              </a:cxn>
              <a:cxn ang="0">
                <a:pos x="289104" y="235454"/>
              </a:cxn>
              <a:cxn ang="0">
                <a:pos x="137668" y="180053"/>
              </a:cxn>
              <a:cxn ang="0">
                <a:pos x="137668" y="193903"/>
              </a:cxn>
              <a:cxn ang="0">
                <a:pos x="55067" y="263154"/>
              </a:cxn>
              <a:cxn ang="0">
                <a:pos x="0" y="207753"/>
              </a:cxn>
              <a:cxn ang="0">
                <a:pos x="82601" y="145427"/>
              </a:cxn>
              <a:cxn ang="0">
                <a:pos x="117018" y="145427"/>
              </a:cxn>
              <a:cxn ang="0">
                <a:pos x="117018" y="117727"/>
              </a:cxn>
              <a:cxn ang="0">
                <a:pos x="82601" y="117727"/>
              </a:cxn>
              <a:cxn ang="0">
                <a:pos x="0" y="55401"/>
              </a:cxn>
              <a:cxn ang="0">
                <a:pos x="55067" y="0"/>
              </a:cxn>
              <a:cxn ang="0">
                <a:pos x="137668" y="69251"/>
              </a:cxn>
              <a:cxn ang="0">
                <a:pos x="137668" y="83101"/>
              </a:cxn>
              <a:cxn ang="0">
                <a:pos x="289104" y="27700"/>
              </a:cxn>
              <a:cxn ang="0">
                <a:pos x="295987" y="27700"/>
              </a:cxn>
              <a:cxn ang="0">
                <a:pos x="330404" y="48476"/>
              </a:cxn>
              <a:cxn ang="0">
                <a:pos x="234036" y="131577"/>
              </a:cxn>
              <a:cxn ang="0">
                <a:pos x="89484" y="41551"/>
              </a:cxn>
              <a:cxn ang="0">
                <a:pos x="34417" y="34626"/>
              </a:cxn>
              <a:cxn ang="0">
                <a:pos x="82601" y="90026"/>
              </a:cxn>
              <a:cxn ang="0">
                <a:pos x="89484" y="41551"/>
              </a:cxn>
              <a:cxn ang="0">
                <a:pos x="82601" y="173128"/>
              </a:cxn>
              <a:cxn ang="0">
                <a:pos x="34417" y="228528"/>
              </a:cxn>
              <a:cxn ang="0">
                <a:pos x="89484" y="221603"/>
              </a:cxn>
              <a:cxn ang="0">
                <a:pos x="178969" y="152352"/>
              </a:cxn>
              <a:cxn ang="0">
                <a:pos x="295987" y="34626"/>
              </a:cxn>
              <a:cxn ang="0">
                <a:pos x="151435" y="138502"/>
              </a:cxn>
              <a:cxn ang="0">
                <a:pos x="123902" y="159277"/>
              </a:cxn>
              <a:cxn ang="0">
                <a:pos x="130785" y="159277"/>
              </a:cxn>
              <a:cxn ang="0">
                <a:pos x="165202" y="152352"/>
              </a:cxn>
              <a:cxn ang="0">
                <a:pos x="137668" y="117727"/>
              </a:cxn>
              <a:cxn ang="0">
                <a:pos x="144552" y="103877"/>
              </a:cxn>
              <a:cxn ang="0">
                <a:pos x="130785" y="96951"/>
              </a:cxn>
              <a:cxn ang="0">
                <a:pos x="123902" y="103877"/>
              </a:cxn>
              <a:cxn ang="0">
                <a:pos x="123902" y="110802"/>
              </a:cxn>
              <a:cxn ang="0">
                <a:pos x="185852" y="131577"/>
              </a:cxn>
              <a:cxn ang="0">
                <a:pos x="165202" y="131577"/>
              </a:cxn>
              <a:cxn ang="0">
                <a:pos x="185852" y="131577"/>
              </a:cxn>
              <a:cxn ang="0">
                <a:pos x="220269" y="138502"/>
              </a:cxn>
              <a:cxn ang="0">
                <a:pos x="185852" y="166203"/>
              </a:cxn>
              <a:cxn ang="0">
                <a:pos x="316637" y="214678"/>
              </a:cxn>
            </a:cxnLst>
            <a:rect l="0" t="0" r="0" b="0"/>
            <a:pathLst>
              <a:path w="48" h="38">
                <a:moveTo>
                  <a:pt x="47" y="30"/>
                </a:moveTo>
                <a:cubicBezTo>
                  <a:pt x="48" y="30"/>
                  <a:pt x="48" y="31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0" y="31"/>
                  <a:pt x="18" y="34"/>
                  <a:pt x="15" y="36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2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10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42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30"/>
                </a:ln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10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3" y="13"/>
                  <a:pt x="15" y="13"/>
                  <a:pt x="15" y="12"/>
                </a:cubicBezTo>
                <a:cubicBezTo>
                  <a:pt x="17" y="11"/>
                  <a:pt x="16" y="8"/>
                  <a:pt x="13" y="6"/>
                </a:cubicBezTo>
                <a:close/>
                <a:moveTo>
                  <a:pt x="15" y="26"/>
                </a:moveTo>
                <a:cubicBezTo>
                  <a:pt x="15" y="25"/>
                  <a:pt x="13" y="25"/>
                  <a:pt x="12" y="25"/>
                </a:cubicBezTo>
                <a:cubicBezTo>
                  <a:pt x="11" y="25"/>
                  <a:pt x="9" y="26"/>
                  <a:pt x="7" y="27"/>
                </a:cubicBezTo>
                <a:cubicBezTo>
                  <a:pt x="4" y="28"/>
                  <a:pt x="3" y="31"/>
                  <a:pt x="5" y="33"/>
                </a:cubicBezTo>
                <a:cubicBezTo>
                  <a:pt x="6" y="33"/>
                  <a:pt x="7" y="34"/>
                  <a:pt x="8" y="34"/>
                </a:cubicBezTo>
                <a:cubicBezTo>
                  <a:pt x="9" y="34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24" y="22"/>
                  <a:pt x="24" y="22"/>
                  <a:pt x="24" y="22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5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5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图钉"/>
          <p:cNvSpPr>
            <a:spLocks noEditPoints="1"/>
          </p:cNvSpPr>
          <p:nvPr/>
        </p:nvSpPr>
        <p:spPr>
          <a:xfrm>
            <a:off x="8992870" y="1021715"/>
            <a:ext cx="296545" cy="579755"/>
          </a:xfrm>
          <a:custGeom>
            <a:avLst/>
            <a:gdLst/>
            <a:ahLst/>
            <a:cxnLst>
              <a:cxn ang="0">
                <a:pos x="200679" y="214245"/>
              </a:cxn>
              <a:cxn ang="0">
                <a:pos x="117639" y="214245"/>
              </a:cxn>
              <a:cxn ang="0">
                <a:pos x="110719" y="297178"/>
              </a:cxn>
              <a:cxn ang="0">
                <a:pos x="103800" y="304089"/>
              </a:cxn>
              <a:cxn ang="0">
                <a:pos x="103800" y="304089"/>
              </a:cxn>
              <a:cxn ang="0">
                <a:pos x="96880" y="304089"/>
              </a:cxn>
              <a:cxn ang="0">
                <a:pos x="83040" y="214245"/>
              </a:cxn>
              <a:cxn ang="0">
                <a:pos x="6920" y="214245"/>
              </a:cxn>
              <a:cxn ang="0">
                <a:pos x="0" y="200422"/>
              </a:cxn>
              <a:cxn ang="0">
                <a:pos x="41520" y="138222"/>
              </a:cxn>
              <a:cxn ang="0">
                <a:pos x="41520" y="48378"/>
              </a:cxn>
              <a:cxn ang="0">
                <a:pos x="20760" y="20733"/>
              </a:cxn>
              <a:cxn ang="0">
                <a:pos x="41520" y="0"/>
              </a:cxn>
              <a:cxn ang="0">
                <a:pos x="166079" y="0"/>
              </a:cxn>
              <a:cxn ang="0">
                <a:pos x="186839" y="20733"/>
              </a:cxn>
              <a:cxn ang="0">
                <a:pos x="166079" y="48378"/>
              </a:cxn>
              <a:cxn ang="0">
                <a:pos x="166079" y="138222"/>
              </a:cxn>
              <a:cxn ang="0">
                <a:pos x="207599" y="200422"/>
              </a:cxn>
              <a:cxn ang="0">
                <a:pos x="200679" y="214245"/>
              </a:cxn>
              <a:cxn ang="0">
                <a:pos x="83040" y="48378"/>
              </a:cxn>
              <a:cxn ang="0">
                <a:pos x="83040" y="48378"/>
              </a:cxn>
              <a:cxn ang="0">
                <a:pos x="76120" y="48378"/>
              </a:cxn>
              <a:cxn ang="0">
                <a:pos x="76120" y="131311"/>
              </a:cxn>
              <a:cxn ang="0">
                <a:pos x="83040" y="138222"/>
              </a:cxn>
              <a:cxn ang="0">
                <a:pos x="83040" y="131311"/>
              </a:cxn>
              <a:cxn ang="0">
                <a:pos x="83040" y="48378"/>
              </a:cxn>
            </a:cxnLst>
            <a:rect l="0" t="0" r="0" b="0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22"/>
          <p:cNvSpPr txBox="1"/>
          <p:nvPr/>
        </p:nvSpPr>
        <p:spPr>
          <a:xfrm flipH="1">
            <a:off x="7077392" y="4941256"/>
            <a:ext cx="4530408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7077392" y="5714371"/>
            <a:ext cx="4530408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/>
          <p:cNvSpPr txBox="1"/>
          <p:nvPr/>
        </p:nvSpPr>
        <p:spPr>
          <a:xfrm flipH="1">
            <a:off x="4347355" y="3788004"/>
            <a:ext cx="3497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请在此处输入所需标题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 flipH="1">
            <a:off x="4347356" y="4210541"/>
            <a:ext cx="3497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en-US" altLang="zh-CN" sz="14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Please enter the required title here</a:t>
            </a:r>
            <a:endParaRPr lang="zh-CN" altLang="zh-CN" sz="14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4260037" y="2001128"/>
            <a:ext cx="367192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ctr" fontAlgn="base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PART 3</a:t>
            </a:r>
            <a:endParaRPr lang="en-US" altLang="zh-CN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0500" y="630311"/>
            <a:ext cx="4813300" cy="6008896"/>
          </a:xfrm>
          <a:prstGeom prst="rect">
            <a:avLst/>
          </a:prstGeom>
          <a:blipFill rotWithShape="1">
            <a:blip r:embed="rId1"/>
            <a:stretch>
              <a:fillRect l="-33000" r="-43000" b="-5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8083" y="838201"/>
            <a:ext cx="4256157" cy="5562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22"/>
          <p:cNvSpPr txBox="1"/>
          <p:nvPr/>
        </p:nvSpPr>
        <p:spPr>
          <a:xfrm flipH="1">
            <a:off x="5976620" y="1655445"/>
            <a:ext cx="540702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1260" y="1049655"/>
            <a:ext cx="50044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20"/>
          <p:cNvSpPr txBox="1"/>
          <p:nvPr/>
        </p:nvSpPr>
        <p:spPr>
          <a:xfrm flipH="1">
            <a:off x="1082040" y="1676400"/>
            <a:ext cx="2919095" cy="13220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4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 </a:t>
            </a:r>
            <a:endParaRPr lang="en-US" altLang="zh-CN" sz="40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40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WORDS </a:t>
            </a:r>
            <a:endParaRPr lang="en-US" altLang="zh-CN" sz="40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5976620" y="2576830"/>
            <a:ext cx="540702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5976620" y="3498215"/>
            <a:ext cx="5407025" cy="60769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466840" y="4767580"/>
            <a:ext cx="935355" cy="935355"/>
          </a:xfrm>
          <a:prstGeom prst="ellipse">
            <a:avLst/>
          </a:prstGeom>
          <a:solidFill>
            <a:srgbClr val="32A0C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信息"/>
          <p:cNvSpPr/>
          <p:nvPr/>
        </p:nvSpPr>
        <p:spPr>
          <a:xfrm>
            <a:off x="6642735" y="4941570"/>
            <a:ext cx="582930" cy="587375"/>
          </a:xfrm>
          <a:custGeom>
            <a:avLst/>
            <a:gdLst/>
            <a:ahLst/>
            <a:cxnLst>
              <a:cxn ang="0">
                <a:pos x="119532321" y="93759488"/>
              </a:cxn>
              <a:cxn ang="0">
                <a:pos x="119532321" y="93759488"/>
              </a:cxn>
              <a:cxn ang="0">
                <a:pos x="63828188" y="93759488"/>
              </a:cxn>
              <a:cxn ang="0">
                <a:pos x="55414476" y="102441384"/>
              </a:cxn>
              <a:cxn ang="0">
                <a:pos x="63828188" y="106492239"/>
              </a:cxn>
              <a:cxn ang="0">
                <a:pos x="119532321" y="106492239"/>
              </a:cxn>
              <a:cxn ang="0">
                <a:pos x="123593947" y="102441384"/>
              </a:cxn>
              <a:cxn ang="0">
                <a:pos x="119532321" y="93759488"/>
              </a:cxn>
              <a:cxn ang="0">
                <a:pos x="132298120" y="59612896"/>
              </a:cxn>
              <a:cxn ang="0">
                <a:pos x="132298120" y="59612896"/>
              </a:cxn>
              <a:cxn ang="0">
                <a:pos x="51062390" y="59612896"/>
              </a:cxn>
              <a:cxn ang="0">
                <a:pos x="47000764" y="68293988"/>
              </a:cxn>
              <a:cxn ang="0">
                <a:pos x="51062390" y="72634936"/>
              </a:cxn>
              <a:cxn ang="0">
                <a:pos x="132298120" y="72634936"/>
              </a:cxn>
              <a:cxn ang="0">
                <a:pos x="136650206" y="68293988"/>
              </a:cxn>
              <a:cxn ang="0">
                <a:pos x="132298120" y="59612896"/>
              </a:cxn>
              <a:cxn ang="0">
                <a:pos x="89649442" y="0"/>
              </a:cxn>
              <a:cxn ang="0">
                <a:pos x="89649442" y="0"/>
              </a:cxn>
              <a:cxn ang="0">
                <a:pos x="0" y="76685790"/>
              </a:cxn>
              <a:cxn ang="0">
                <a:pos x="33944505" y="140639634"/>
              </a:cxn>
              <a:cxn ang="0">
                <a:pos x="33944505" y="178837885"/>
              </a:cxn>
              <a:cxn ang="0">
                <a:pos x="72531557" y="157713332"/>
              </a:cxn>
              <a:cxn ang="0">
                <a:pos x="89649442" y="157713332"/>
              </a:cxn>
              <a:cxn ang="0">
                <a:pos x="183650166" y="76685790"/>
              </a:cxn>
              <a:cxn ang="0">
                <a:pos x="89649442" y="0"/>
              </a:cxn>
              <a:cxn ang="0">
                <a:pos x="89649442" y="144979778"/>
              </a:cxn>
              <a:cxn ang="0">
                <a:pos x="89649442" y="144979778"/>
              </a:cxn>
              <a:cxn ang="0">
                <a:pos x="72531557" y="144979778"/>
              </a:cxn>
              <a:cxn ang="0">
                <a:pos x="47000764" y="162053476"/>
              </a:cxn>
              <a:cxn ang="0">
                <a:pos x="47000764" y="132247028"/>
              </a:cxn>
              <a:cxn ang="0">
                <a:pos x="12765799" y="76685790"/>
              </a:cxn>
              <a:cxn ang="0">
                <a:pos x="89649442" y="8681092"/>
              </a:cxn>
              <a:cxn ang="0">
                <a:pos x="170594711" y="76685790"/>
              </a:cxn>
              <a:cxn ang="0">
                <a:pos x="89649442" y="144979778"/>
              </a:cxn>
            </a:cxnLst>
            <a:rect l="0" t="0" r="0" b="0"/>
            <a:pathLst>
              <a:path w="634" h="619">
                <a:moveTo>
                  <a:pt x="412" y="324"/>
                </a:moveTo>
                <a:lnTo>
                  <a:pt x="412" y="324"/>
                </a:lnTo>
                <a:cubicBezTo>
                  <a:pt x="220" y="324"/>
                  <a:pt x="220" y="324"/>
                  <a:pt x="220" y="324"/>
                </a:cubicBezTo>
                <a:cubicBezTo>
                  <a:pt x="206" y="324"/>
                  <a:pt x="191" y="339"/>
                  <a:pt x="191" y="354"/>
                </a:cubicBezTo>
                <a:cubicBezTo>
                  <a:pt x="191" y="354"/>
                  <a:pt x="206" y="368"/>
                  <a:pt x="220" y="368"/>
                </a:cubicBezTo>
                <a:cubicBezTo>
                  <a:pt x="412" y="368"/>
                  <a:pt x="412" y="368"/>
                  <a:pt x="412" y="368"/>
                </a:cubicBezTo>
                <a:cubicBezTo>
                  <a:pt x="426" y="368"/>
                  <a:pt x="426" y="354"/>
                  <a:pt x="426" y="354"/>
                </a:cubicBezTo>
                <a:cubicBezTo>
                  <a:pt x="426" y="339"/>
                  <a:pt x="426" y="324"/>
                  <a:pt x="412" y="324"/>
                </a:cubicBezTo>
                <a:close/>
                <a:moveTo>
                  <a:pt x="456" y="206"/>
                </a:moveTo>
                <a:lnTo>
                  <a:pt x="456" y="206"/>
                </a:lnTo>
                <a:cubicBezTo>
                  <a:pt x="176" y="206"/>
                  <a:pt x="176" y="206"/>
                  <a:pt x="176" y="206"/>
                </a:cubicBezTo>
                <a:cubicBezTo>
                  <a:pt x="162" y="206"/>
                  <a:pt x="162" y="221"/>
                  <a:pt x="162" y="236"/>
                </a:cubicBezTo>
                <a:cubicBezTo>
                  <a:pt x="162" y="236"/>
                  <a:pt x="162" y="251"/>
                  <a:pt x="176" y="251"/>
                </a:cubicBezTo>
                <a:cubicBezTo>
                  <a:pt x="456" y="251"/>
                  <a:pt x="456" y="251"/>
                  <a:pt x="456" y="251"/>
                </a:cubicBezTo>
                <a:lnTo>
                  <a:pt x="471" y="236"/>
                </a:lnTo>
                <a:cubicBezTo>
                  <a:pt x="471" y="221"/>
                  <a:pt x="456" y="206"/>
                  <a:pt x="456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54"/>
                  <a:pt x="44" y="427"/>
                  <a:pt x="117" y="486"/>
                </a:cubicBezTo>
                <a:cubicBezTo>
                  <a:pt x="117" y="618"/>
                  <a:pt x="117" y="618"/>
                  <a:pt x="117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79" y="545"/>
                  <a:pt x="294" y="545"/>
                  <a:pt x="309" y="545"/>
                </a:cubicBezTo>
                <a:cubicBezTo>
                  <a:pt x="485" y="545"/>
                  <a:pt x="633" y="427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94" y="501"/>
                  <a:pt x="265" y="501"/>
                  <a:pt x="250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8" y="427"/>
                  <a:pt x="44" y="354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98"/>
                  <a:pt x="471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5882005" y="5875020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 WORDS 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396605" y="4786630"/>
            <a:ext cx="935355" cy="935355"/>
          </a:xfrm>
          <a:prstGeom prst="ellipse">
            <a:avLst/>
          </a:prstGeom>
          <a:solidFill>
            <a:srgbClr val="32A0C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20"/>
          <p:cNvSpPr txBox="1"/>
          <p:nvPr/>
        </p:nvSpPr>
        <p:spPr>
          <a:xfrm flipH="1">
            <a:off x="7800975" y="5894070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 WORDS 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326370" y="4794885"/>
            <a:ext cx="935355" cy="935355"/>
          </a:xfrm>
          <a:prstGeom prst="ellipse">
            <a:avLst/>
          </a:prstGeom>
          <a:solidFill>
            <a:srgbClr val="32A0C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0"/>
          <p:cNvSpPr txBox="1"/>
          <p:nvPr/>
        </p:nvSpPr>
        <p:spPr>
          <a:xfrm flipH="1">
            <a:off x="9741535" y="5902325"/>
            <a:ext cx="2179955" cy="3683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 WORDS 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3" name="Freeform 33"/>
          <p:cNvSpPr>
            <a:spLocks noEditPoints="1"/>
          </p:cNvSpPr>
          <p:nvPr/>
        </p:nvSpPr>
        <p:spPr>
          <a:xfrm>
            <a:off x="8585835" y="4987925"/>
            <a:ext cx="556260" cy="494665"/>
          </a:xfrm>
          <a:custGeom>
            <a:avLst/>
            <a:gdLst/>
            <a:ahLst/>
            <a:cxnLst>
              <a:cxn ang="0">
                <a:pos x="474" y="93"/>
              </a:cxn>
              <a:cxn ang="0">
                <a:pos x="259" y="308"/>
              </a:cxn>
              <a:cxn ang="0">
                <a:pos x="474" y="522"/>
              </a:cxn>
              <a:cxn ang="0">
                <a:pos x="688" y="308"/>
              </a:cxn>
              <a:cxn ang="0">
                <a:pos x="474" y="93"/>
              </a:cxn>
              <a:cxn ang="0">
                <a:pos x="474" y="479"/>
              </a:cxn>
              <a:cxn ang="0">
                <a:pos x="474" y="479"/>
              </a:cxn>
              <a:cxn ang="0">
                <a:pos x="303" y="308"/>
              </a:cxn>
              <a:cxn ang="0">
                <a:pos x="474" y="137"/>
              </a:cxn>
              <a:cxn ang="0">
                <a:pos x="645" y="308"/>
              </a:cxn>
              <a:cxn ang="0">
                <a:pos x="474" y="479"/>
              </a:cxn>
              <a:cxn ang="0">
                <a:pos x="942" y="291"/>
              </a:cxn>
              <a:cxn ang="0">
                <a:pos x="942" y="291"/>
              </a:cxn>
              <a:cxn ang="0">
                <a:pos x="474" y="0"/>
              </a:cxn>
              <a:cxn ang="0">
                <a:pos x="5" y="291"/>
              </a:cxn>
              <a:cxn ang="0">
                <a:pos x="5" y="324"/>
              </a:cxn>
              <a:cxn ang="0">
                <a:pos x="474" y="615"/>
              </a:cxn>
              <a:cxn ang="0">
                <a:pos x="942" y="324"/>
              </a:cxn>
              <a:cxn ang="0">
                <a:pos x="942" y="291"/>
              </a:cxn>
              <a:cxn ang="0">
                <a:pos x="474" y="542"/>
              </a:cxn>
              <a:cxn ang="0">
                <a:pos x="474" y="542"/>
              </a:cxn>
              <a:cxn ang="0">
                <a:pos x="79" y="308"/>
              </a:cxn>
              <a:cxn ang="0">
                <a:pos x="474" y="73"/>
              </a:cxn>
              <a:cxn ang="0">
                <a:pos x="869" y="308"/>
              </a:cxn>
              <a:cxn ang="0">
                <a:pos x="474" y="542"/>
              </a:cxn>
              <a:cxn ang="0">
                <a:pos x="556" y="274"/>
              </a:cxn>
              <a:cxn ang="0">
                <a:pos x="556" y="274"/>
              </a:cxn>
              <a:cxn ang="0">
                <a:pos x="474" y="219"/>
              </a:cxn>
              <a:cxn ang="0">
                <a:pos x="452" y="241"/>
              </a:cxn>
              <a:cxn ang="0">
                <a:pos x="474" y="262"/>
              </a:cxn>
              <a:cxn ang="0">
                <a:pos x="515" y="290"/>
              </a:cxn>
              <a:cxn ang="0">
                <a:pos x="516" y="291"/>
              </a:cxn>
              <a:cxn ang="0">
                <a:pos x="519" y="308"/>
              </a:cxn>
              <a:cxn ang="0">
                <a:pos x="491" y="349"/>
              </a:cxn>
              <a:cxn ang="0">
                <a:pos x="490" y="350"/>
              </a:cxn>
              <a:cxn ang="0">
                <a:pos x="457" y="349"/>
              </a:cxn>
              <a:cxn ang="0">
                <a:pos x="457" y="349"/>
              </a:cxn>
              <a:cxn ang="0">
                <a:pos x="428" y="308"/>
              </a:cxn>
              <a:cxn ang="0">
                <a:pos x="407" y="286"/>
              </a:cxn>
              <a:cxn ang="0">
                <a:pos x="385" y="308"/>
              </a:cxn>
              <a:cxn ang="0">
                <a:pos x="411" y="370"/>
              </a:cxn>
              <a:cxn ang="0">
                <a:pos x="440" y="389"/>
              </a:cxn>
              <a:cxn ang="0">
                <a:pos x="507" y="390"/>
              </a:cxn>
              <a:cxn ang="0">
                <a:pos x="508" y="389"/>
              </a:cxn>
              <a:cxn ang="0">
                <a:pos x="537" y="370"/>
              </a:cxn>
              <a:cxn ang="0">
                <a:pos x="562" y="308"/>
              </a:cxn>
              <a:cxn ang="0">
                <a:pos x="556" y="275"/>
              </a:cxn>
              <a:cxn ang="0">
                <a:pos x="556" y="274"/>
              </a:cxn>
            </a:cxnLst>
            <a:rect l="0" t="0" r="0" b="0"/>
            <a:pathLst>
              <a:path w="947" h="615">
                <a:moveTo>
                  <a:pt x="474" y="93"/>
                </a:moveTo>
                <a:cubicBezTo>
                  <a:pt x="356" y="93"/>
                  <a:pt x="259" y="189"/>
                  <a:pt x="259" y="308"/>
                </a:cubicBezTo>
                <a:cubicBezTo>
                  <a:pt x="259" y="425"/>
                  <a:pt x="356" y="522"/>
                  <a:pt x="474" y="522"/>
                </a:cubicBezTo>
                <a:cubicBezTo>
                  <a:pt x="591" y="522"/>
                  <a:pt x="688" y="425"/>
                  <a:pt x="688" y="308"/>
                </a:cubicBezTo>
                <a:cubicBezTo>
                  <a:pt x="688" y="189"/>
                  <a:pt x="591" y="93"/>
                  <a:pt x="474" y="93"/>
                </a:cubicBezTo>
                <a:close/>
                <a:moveTo>
                  <a:pt x="474" y="479"/>
                </a:moveTo>
                <a:cubicBezTo>
                  <a:pt x="474" y="479"/>
                  <a:pt x="474" y="479"/>
                  <a:pt x="474" y="479"/>
                </a:cubicBezTo>
                <a:cubicBezTo>
                  <a:pt x="380" y="479"/>
                  <a:pt x="303" y="402"/>
                  <a:pt x="303" y="308"/>
                </a:cubicBezTo>
                <a:cubicBezTo>
                  <a:pt x="303" y="213"/>
                  <a:pt x="380" y="137"/>
                  <a:pt x="474" y="137"/>
                </a:cubicBezTo>
                <a:cubicBezTo>
                  <a:pt x="568" y="137"/>
                  <a:pt x="645" y="213"/>
                  <a:pt x="645" y="308"/>
                </a:cubicBezTo>
                <a:cubicBezTo>
                  <a:pt x="645" y="402"/>
                  <a:pt x="568" y="479"/>
                  <a:pt x="474" y="479"/>
                </a:cubicBezTo>
                <a:close/>
                <a:moveTo>
                  <a:pt x="942" y="291"/>
                </a:moveTo>
                <a:cubicBezTo>
                  <a:pt x="942" y="291"/>
                  <a:pt x="942" y="291"/>
                  <a:pt x="942" y="291"/>
                </a:cubicBezTo>
                <a:cubicBezTo>
                  <a:pt x="855" y="114"/>
                  <a:pt x="671" y="0"/>
                  <a:pt x="474" y="0"/>
                </a:cubicBezTo>
                <a:cubicBezTo>
                  <a:pt x="276" y="0"/>
                  <a:pt x="93" y="114"/>
                  <a:pt x="5" y="291"/>
                </a:cubicBezTo>
                <a:cubicBezTo>
                  <a:pt x="1" y="301"/>
                  <a:pt x="0" y="313"/>
                  <a:pt x="5" y="324"/>
                </a:cubicBezTo>
                <a:cubicBezTo>
                  <a:pt x="93" y="501"/>
                  <a:pt x="276" y="615"/>
                  <a:pt x="474" y="615"/>
                </a:cubicBezTo>
                <a:cubicBezTo>
                  <a:pt x="671" y="615"/>
                  <a:pt x="855" y="501"/>
                  <a:pt x="942" y="324"/>
                </a:cubicBezTo>
                <a:cubicBezTo>
                  <a:pt x="947" y="314"/>
                  <a:pt x="947" y="302"/>
                  <a:pt x="942" y="291"/>
                </a:cubicBezTo>
                <a:close/>
                <a:moveTo>
                  <a:pt x="474" y="542"/>
                </a:moveTo>
                <a:cubicBezTo>
                  <a:pt x="474" y="542"/>
                  <a:pt x="474" y="542"/>
                  <a:pt x="474" y="542"/>
                </a:cubicBezTo>
                <a:cubicBezTo>
                  <a:pt x="310" y="542"/>
                  <a:pt x="157" y="452"/>
                  <a:pt x="79" y="308"/>
                </a:cubicBezTo>
                <a:cubicBezTo>
                  <a:pt x="157" y="164"/>
                  <a:pt x="310" y="73"/>
                  <a:pt x="474" y="73"/>
                </a:cubicBezTo>
                <a:cubicBezTo>
                  <a:pt x="638" y="73"/>
                  <a:pt x="790" y="164"/>
                  <a:pt x="869" y="308"/>
                </a:cubicBezTo>
                <a:cubicBezTo>
                  <a:pt x="790" y="452"/>
                  <a:pt x="638" y="542"/>
                  <a:pt x="474" y="542"/>
                </a:cubicBezTo>
                <a:close/>
                <a:moveTo>
                  <a:pt x="556" y="274"/>
                </a:moveTo>
                <a:cubicBezTo>
                  <a:pt x="556" y="274"/>
                  <a:pt x="556" y="274"/>
                  <a:pt x="556" y="274"/>
                </a:cubicBezTo>
                <a:cubicBezTo>
                  <a:pt x="542" y="241"/>
                  <a:pt x="509" y="219"/>
                  <a:pt x="474" y="219"/>
                </a:cubicBezTo>
                <a:cubicBezTo>
                  <a:pt x="461" y="219"/>
                  <a:pt x="452" y="229"/>
                  <a:pt x="452" y="241"/>
                </a:cubicBezTo>
                <a:cubicBezTo>
                  <a:pt x="452" y="253"/>
                  <a:pt x="461" y="262"/>
                  <a:pt x="474" y="262"/>
                </a:cubicBezTo>
                <a:cubicBezTo>
                  <a:pt x="492" y="262"/>
                  <a:pt x="509" y="273"/>
                  <a:pt x="515" y="290"/>
                </a:cubicBezTo>
                <a:cubicBezTo>
                  <a:pt x="516" y="291"/>
                  <a:pt x="516" y="291"/>
                  <a:pt x="516" y="291"/>
                </a:cubicBezTo>
                <a:cubicBezTo>
                  <a:pt x="517" y="296"/>
                  <a:pt x="519" y="302"/>
                  <a:pt x="519" y="308"/>
                </a:cubicBezTo>
                <a:cubicBezTo>
                  <a:pt x="519" y="325"/>
                  <a:pt x="508" y="342"/>
                  <a:pt x="491" y="349"/>
                </a:cubicBezTo>
                <a:cubicBezTo>
                  <a:pt x="490" y="350"/>
                  <a:pt x="490" y="350"/>
                  <a:pt x="490" y="350"/>
                </a:cubicBezTo>
                <a:cubicBezTo>
                  <a:pt x="480" y="354"/>
                  <a:pt x="467" y="353"/>
                  <a:pt x="457" y="349"/>
                </a:cubicBezTo>
                <a:cubicBezTo>
                  <a:pt x="457" y="349"/>
                  <a:pt x="457" y="349"/>
                  <a:pt x="457" y="349"/>
                </a:cubicBezTo>
                <a:cubicBezTo>
                  <a:pt x="440" y="342"/>
                  <a:pt x="428" y="325"/>
                  <a:pt x="428" y="308"/>
                </a:cubicBezTo>
                <a:cubicBezTo>
                  <a:pt x="428" y="295"/>
                  <a:pt x="419" y="286"/>
                  <a:pt x="407" y="286"/>
                </a:cubicBezTo>
                <a:cubicBezTo>
                  <a:pt x="395" y="286"/>
                  <a:pt x="385" y="295"/>
                  <a:pt x="385" y="308"/>
                </a:cubicBezTo>
                <a:cubicBezTo>
                  <a:pt x="385" y="331"/>
                  <a:pt x="395" y="354"/>
                  <a:pt x="411" y="370"/>
                </a:cubicBezTo>
                <a:cubicBezTo>
                  <a:pt x="419" y="378"/>
                  <a:pt x="429" y="385"/>
                  <a:pt x="440" y="389"/>
                </a:cubicBezTo>
                <a:cubicBezTo>
                  <a:pt x="461" y="398"/>
                  <a:pt x="485" y="398"/>
                  <a:pt x="507" y="390"/>
                </a:cubicBezTo>
                <a:cubicBezTo>
                  <a:pt x="508" y="389"/>
                  <a:pt x="508" y="389"/>
                  <a:pt x="508" y="389"/>
                </a:cubicBezTo>
                <a:cubicBezTo>
                  <a:pt x="518" y="385"/>
                  <a:pt x="528" y="378"/>
                  <a:pt x="537" y="370"/>
                </a:cubicBezTo>
                <a:cubicBezTo>
                  <a:pt x="553" y="354"/>
                  <a:pt x="562" y="331"/>
                  <a:pt x="562" y="308"/>
                </a:cubicBezTo>
                <a:cubicBezTo>
                  <a:pt x="562" y="297"/>
                  <a:pt x="560" y="285"/>
                  <a:pt x="556" y="275"/>
                </a:cubicBezTo>
                <a:cubicBezTo>
                  <a:pt x="556" y="274"/>
                  <a:pt x="556" y="274"/>
                  <a:pt x="556" y="27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组合 17"/>
          <p:cNvGrpSpPr/>
          <p:nvPr/>
        </p:nvGrpSpPr>
        <p:grpSpPr>
          <a:xfrm>
            <a:off x="10641330" y="4992370"/>
            <a:ext cx="332105" cy="541020"/>
            <a:chOff x="0" y="0"/>
            <a:chExt cx="1787525" cy="2432051"/>
          </a:xfrm>
        </p:grpSpPr>
        <p:sp>
          <p:nvSpPr>
            <p:cNvPr id="25" name="Freeform 12"/>
            <p:cNvSpPr/>
            <p:nvPr/>
          </p:nvSpPr>
          <p:spPr>
            <a:xfrm>
              <a:off x="933450" y="338138"/>
              <a:ext cx="854075" cy="2093913"/>
            </a:xfrm>
            <a:custGeom>
              <a:avLst/>
              <a:gdLst/>
              <a:ahLst/>
              <a:cxnLst>
                <a:cxn ang="0">
                  <a:pos x="191" y="0"/>
                </a:cxn>
                <a:cxn ang="0">
                  <a:pos x="191" y="0"/>
                </a:cxn>
                <a:cxn ang="0">
                  <a:pos x="187" y="24"/>
                </a:cxn>
                <a:cxn ang="0">
                  <a:pos x="179" y="48"/>
                </a:cxn>
                <a:cxn ang="0">
                  <a:pos x="179" y="48"/>
                </a:cxn>
                <a:cxn ang="0">
                  <a:pos x="158" y="91"/>
                </a:cxn>
                <a:cxn ang="0">
                  <a:pos x="120" y="168"/>
                </a:cxn>
                <a:cxn ang="0">
                  <a:pos x="0" y="393"/>
                </a:cxn>
                <a:cxn ang="0">
                  <a:pos x="0" y="393"/>
                </a:cxn>
                <a:cxn ang="0">
                  <a:pos x="167" y="701"/>
                </a:cxn>
                <a:cxn ang="0">
                  <a:pos x="254" y="857"/>
                </a:cxn>
                <a:cxn ang="0">
                  <a:pos x="337" y="1005"/>
                </a:cxn>
                <a:cxn ang="0">
                  <a:pos x="410" y="1133"/>
                </a:cxn>
                <a:cxn ang="0">
                  <a:pos x="471" y="1234"/>
                </a:cxn>
                <a:cxn ang="0">
                  <a:pos x="495" y="1271"/>
                </a:cxn>
                <a:cxn ang="0">
                  <a:pos x="515" y="1299"/>
                </a:cxn>
                <a:cxn ang="0">
                  <a:pos x="527" y="1315"/>
                </a:cxn>
                <a:cxn ang="0">
                  <a:pos x="534" y="1319"/>
                </a:cxn>
                <a:cxn ang="0">
                  <a:pos x="536" y="1319"/>
                </a:cxn>
                <a:cxn ang="0">
                  <a:pos x="536" y="1319"/>
                </a:cxn>
                <a:cxn ang="0">
                  <a:pos x="538" y="1315"/>
                </a:cxn>
                <a:cxn ang="0">
                  <a:pos x="538" y="1307"/>
                </a:cxn>
                <a:cxn ang="0">
                  <a:pos x="534" y="1273"/>
                </a:cxn>
                <a:cxn ang="0">
                  <a:pos x="523" y="1222"/>
                </a:cxn>
                <a:cxn ang="0">
                  <a:pos x="507" y="1155"/>
                </a:cxn>
                <a:cxn ang="0">
                  <a:pos x="465" y="985"/>
                </a:cxn>
                <a:cxn ang="0">
                  <a:pos x="412" y="778"/>
                </a:cxn>
                <a:cxn ang="0">
                  <a:pos x="351" y="559"/>
                </a:cxn>
                <a:cxn ang="0">
                  <a:pos x="290" y="342"/>
                </a:cxn>
                <a:cxn ang="0">
                  <a:pos x="235" y="150"/>
                </a:cxn>
                <a:cxn ang="0">
                  <a:pos x="191" y="0"/>
                </a:cxn>
                <a:cxn ang="0">
                  <a:pos x="191" y="0"/>
                </a:cxn>
              </a:cxnLst>
              <a:rect l="0" t="0" r="0" b="0"/>
              <a:pathLst>
                <a:path w="538" h="1319">
                  <a:moveTo>
                    <a:pt x="191" y="0"/>
                  </a:moveTo>
                  <a:lnTo>
                    <a:pt x="191" y="0"/>
                  </a:lnTo>
                  <a:lnTo>
                    <a:pt x="187" y="24"/>
                  </a:lnTo>
                  <a:lnTo>
                    <a:pt x="179" y="48"/>
                  </a:lnTo>
                  <a:lnTo>
                    <a:pt x="179" y="48"/>
                  </a:lnTo>
                  <a:lnTo>
                    <a:pt x="158" y="91"/>
                  </a:lnTo>
                  <a:lnTo>
                    <a:pt x="120" y="16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167" y="701"/>
                  </a:lnTo>
                  <a:lnTo>
                    <a:pt x="254" y="857"/>
                  </a:lnTo>
                  <a:lnTo>
                    <a:pt x="337" y="1005"/>
                  </a:lnTo>
                  <a:lnTo>
                    <a:pt x="410" y="1133"/>
                  </a:lnTo>
                  <a:lnTo>
                    <a:pt x="471" y="1234"/>
                  </a:lnTo>
                  <a:lnTo>
                    <a:pt x="495" y="1271"/>
                  </a:lnTo>
                  <a:lnTo>
                    <a:pt x="515" y="1299"/>
                  </a:lnTo>
                  <a:lnTo>
                    <a:pt x="527" y="1315"/>
                  </a:lnTo>
                  <a:lnTo>
                    <a:pt x="534" y="1319"/>
                  </a:lnTo>
                  <a:lnTo>
                    <a:pt x="536" y="1319"/>
                  </a:lnTo>
                  <a:lnTo>
                    <a:pt x="536" y="1319"/>
                  </a:lnTo>
                  <a:lnTo>
                    <a:pt x="538" y="1315"/>
                  </a:lnTo>
                  <a:lnTo>
                    <a:pt x="538" y="1307"/>
                  </a:lnTo>
                  <a:lnTo>
                    <a:pt x="534" y="1273"/>
                  </a:lnTo>
                  <a:lnTo>
                    <a:pt x="523" y="1222"/>
                  </a:lnTo>
                  <a:lnTo>
                    <a:pt x="507" y="1155"/>
                  </a:lnTo>
                  <a:lnTo>
                    <a:pt x="465" y="985"/>
                  </a:lnTo>
                  <a:lnTo>
                    <a:pt x="412" y="778"/>
                  </a:lnTo>
                  <a:lnTo>
                    <a:pt x="351" y="559"/>
                  </a:lnTo>
                  <a:lnTo>
                    <a:pt x="290" y="342"/>
                  </a:lnTo>
                  <a:lnTo>
                    <a:pt x="235" y="150"/>
                  </a:lnTo>
                  <a:lnTo>
                    <a:pt x="191" y="0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/>
          </p:nvSpPr>
          <p:spPr>
            <a:xfrm>
              <a:off x="0" y="0"/>
              <a:ext cx="1165225" cy="2432050"/>
            </a:xfrm>
            <a:custGeom>
              <a:avLst/>
              <a:gdLst/>
              <a:ahLst/>
              <a:cxnLst>
                <a:cxn ang="0">
                  <a:pos x="621" y="12"/>
                </a:cxn>
                <a:cxn ang="0">
                  <a:pos x="566" y="0"/>
                </a:cxn>
                <a:cxn ang="0">
                  <a:pos x="566" y="87"/>
                </a:cxn>
                <a:cxn ang="0">
                  <a:pos x="596" y="99"/>
                </a:cxn>
                <a:cxn ang="0">
                  <a:pos x="619" y="121"/>
                </a:cxn>
                <a:cxn ang="0">
                  <a:pos x="635" y="148"/>
                </a:cxn>
                <a:cxn ang="0">
                  <a:pos x="641" y="180"/>
                </a:cxn>
                <a:cxn ang="0">
                  <a:pos x="639" y="200"/>
                </a:cxn>
                <a:cxn ang="0">
                  <a:pos x="625" y="233"/>
                </a:cxn>
                <a:cxn ang="0">
                  <a:pos x="598" y="259"/>
                </a:cxn>
                <a:cxn ang="0">
                  <a:pos x="566" y="273"/>
                </a:cxn>
                <a:cxn ang="0">
                  <a:pos x="546" y="275"/>
                </a:cxn>
                <a:cxn ang="0">
                  <a:pos x="509" y="267"/>
                </a:cxn>
                <a:cxn ang="0">
                  <a:pos x="479" y="247"/>
                </a:cxn>
                <a:cxn ang="0">
                  <a:pos x="459" y="217"/>
                </a:cxn>
                <a:cxn ang="0">
                  <a:pos x="450" y="180"/>
                </a:cxn>
                <a:cxn ang="0">
                  <a:pos x="452" y="164"/>
                </a:cxn>
                <a:cxn ang="0">
                  <a:pos x="463" y="133"/>
                </a:cxn>
                <a:cxn ang="0">
                  <a:pos x="483" y="109"/>
                </a:cxn>
                <a:cxn ang="0">
                  <a:pos x="509" y="93"/>
                </a:cxn>
                <a:cxn ang="0">
                  <a:pos x="525" y="0"/>
                </a:cxn>
                <a:cxn ang="0">
                  <a:pos x="503" y="6"/>
                </a:cxn>
                <a:cxn ang="0">
                  <a:pos x="459" y="24"/>
                </a:cxn>
                <a:cxn ang="0">
                  <a:pos x="420" y="52"/>
                </a:cxn>
                <a:cxn ang="0">
                  <a:pos x="392" y="91"/>
                </a:cxn>
                <a:cxn ang="0">
                  <a:pos x="379" y="113"/>
                </a:cxn>
                <a:cxn ang="0">
                  <a:pos x="351" y="200"/>
                </a:cxn>
                <a:cxn ang="0">
                  <a:pos x="236" y="600"/>
                </a:cxn>
                <a:cxn ang="0">
                  <a:pos x="98" y="1103"/>
                </a:cxn>
                <a:cxn ang="0">
                  <a:pos x="23" y="1405"/>
                </a:cxn>
                <a:cxn ang="0">
                  <a:pos x="0" y="1516"/>
                </a:cxn>
                <a:cxn ang="0">
                  <a:pos x="2" y="1532"/>
                </a:cxn>
                <a:cxn ang="0">
                  <a:pos x="4" y="1532"/>
                </a:cxn>
                <a:cxn ang="0">
                  <a:pos x="17" y="1522"/>
                </a:cxn>
                <a:cxn ang="0">
                  <a:pos x="79" y="1429"/>
                </a:cxn>
                <a:cxn ang="0">
                  <a:pos x="236" y="1159"/>
                </a:cxn>
                <a:cxn ang="0">
                  <a:pos x="487" y="703"/>
                </a:cxn>
                <a:cxn ang="0">
                  <a:pos x="682" y="334"/>
                </a:cxn>
                <a:cxn ang="0">
                  <a:pos x="722" y="251"/>
                </a:cxn>
                <a:cxn ang="0">
                  <a:pos x="728" y="235"/>
                </a:cxn>
                <a:cxn ang="0">
                  <a:pos x="734" y="198"/>
                </a:cxn>
                <a:cxn ang="0">
                  <a:pos x="734" y="162"/>
                </a:cxn>
                <a:cxn ang="0">
                  <a:pos x="726" y="127"/>
                </a:cxn>
                <a:cxn ang="0">
                  <a:pos x="712" y="95"/>
                </a:cxn>
                <a:cxn ang="0">
                  <a:pos x="694" y="65"/>
                </a:cxn>
                <a:cxn ang="0">
                  <a:pos x="667" y="40"/>
                </a:cxn>
                <a:cxn ang="0">
                  <a:pos x="637" y="20"/>
                </a:cxn>
                <a:cxn ang="0">
                  <a:pos x="621" y="12"/>
                </a:cxn>
              </a:cxnLst>
              <a:rect l="0" t="0" r="0" b="0"/>
              <a:pathLst>
                <a:path w="734" h="1532">
                  <a:moveTo>
                    <a:pt x="621" y="12"/>
                  </a:moveTo>
                  <a:lnTo>
                    <a:pt x="621" y="12"/>
                  </a:lnTo>
                  <a:lnTo>
                    <a:pt x="592" y="4"/>
                  </a:lnTo>
                  <a:lnTo>
                    <a:pt x="566" y="0"/>
                  </a:lnTo>
                  <a:lnTo>
                    <a:pt x="566" y="87"/>
                  </a:lnTo>
                  <a:lnTo>
                    <a:pt x="566" y="87"/>
                  </a:lnTo>
                  <a:lnTo>
                    <a:pt x="582" y="93"/>
                  </a:lnTo>
                  <a:lnTo>
                    <a:pt x="596" y="99"/>
                  </a:lnTo>
                  <a:lnTo>
                    <a:pt x="609" y="109"/>
                  </a:lnTo>
                  <a:lnTo>
                    <a:pt x="619" y="121"/>
                  </a:lnTo>
                  <a:lnTo>
                    <a:pt x="629" y="133"/>
                  </a:lnTo>
                  <a:lnTo>
                    <a:pt x="635" y="148"/>
                  </a:lnTo>
                  <a:lnTo>
                    <a:pt x="639" y="164"/>
                  </a:lnTo>
                  <a:lnTo>
                    <a:pt x="641" y="180"/>
                  </a:lnTo>
                  <a:lnTo>
                    <a:pt x="641" y="180"/>
                  </a:lnTo>
                  <a:lnTo>
                    <a:pt x="639" y="200"/>
                  </a:lnTo>
                  <a:lnTo>
                    <a:pt x="633" y="217"/>
                  </a:lnTo>
                  <a:lnTo>
                    <a:pt x="625" y="233"/>
                  </a:lnTo>
                  <a:lnTo>
                    <a:pt x="613" y="247"/>
                  </a:lnTo>
                  <a:lnTo>
                    <a:pt x="598" y="259"/>
                  </a:lnTo>
                  <a:lnTo>
                    <a:pt x="582" y="267"/>
                  </a:lnTo>
                  <a:lnTo>
                    <a:pt x="566" y="273"/>
                  </a:lnTo>
                  <a:lnTo>
                    <a:pt x="546" y="275"/>
                  </a:lnTo>
                  <a:lnTo>
                    <a:pt x="546" y="275"/>
                  </a:lnTo>
                  <a:lnTo>
                    <a:pt x="527" y="273"/>
                  </a:lnTo>
                  <a:lnTo>
                    <a:pt x="509" y="267"/>
                  </a:lnTo>
                  <a:lnTo>
                    <a:pt x="493" y="259"/>
                  </a:lnTo>
                  <a:lnTo>
                    <a:pt x="479" y="247"/>
                  </a:lnTo>
                  <a:lnTo>
                    <a:pt x="467" y="233"/>
                  </a:lnTo>
                  <a:lnTo>
                    <a:pt x="459" y="217"/>
                  </a:lnTo>
                  <a:lnTo>
                    <a:pt x="452" y="200"/>
                  </a:lnTo>
                  <a:lnTo>
                    <a:pt x="450" y="180"/>
                  </a:lnTo>
                  <a:lnTo>
                    <a:pt x="450" y="180"/>
                  </a:lnTo>
                  <a:lnTo>
                    <a:pt x="452" y="164"/>
                  </a:lnTo>
                  <a:lnTo>
                    <a:pt x="457" y="148"/>
                  </a:lnTo>
                  <a:lnTo>
                    <a:pt x="463" y="133"/>
                  </a:lnTo>
                  <a:lnTo>
                    <a:pt x="473" y="121"/>
                  </a:lnTo>
                  <a:lnTo>
                    <a:pt x="483" y="109"/>
                  </a:lnTo>
                  <a:lnTo>
                    <a:pt x="495" y="99"/>
                  </a:lnTo>
                  <a:lnTo>
                    <a:pt x="509" y="93"/>
                  </a:lnTo>
                  <a:lnTo>
                    <a:pt x="525" y="87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03" y="6"/>
                  </a:lnTo>
                  <a:lnTo>
                    <a:pt x="481" y="12"/>
                  </a:lnTo>
                  <a:lnTo>
                    <a:pt x="459" y="24"/>
                  </a:lnTo>
                  <a:lnTo>
                    <a:pt x="438" y="36"/>
                  </a:lnTo>
                  <a:lnTo>
                    <a:pt x="420" y="52"/>
                  </a:lnTo>
                  <a:lnTo>
                    <a:pt x="404" y="71"/>
                  </a:lnTo>
                  <a:lnTo>
                    <a:pt x="392" y="91"/>
                  </a:lnTo>
                  <a:lnTo>
                    <a:pt x="379" y="113"/>
                  </a:lnTo>
                  <a:lnTo>
                    <a:pt x="379" y="113"/>
                  </a:lnTo>
                  <a:lnTo>
                    <a:pt x="369" y="144"/>
                  </a:lnTo>
                  <a:lnTo>
                    <a:pt x="351" y="200"/>
                  </a:lnTo>
                  <a:lnTo>
                    <a:pt x="300" y="373"/>
                  </a:lnTo>
                  <a:lnTo>
                    <a:pt x="236" y="600"/>
                  </a:lnTo>
                  <a:lnTo>
                    <a:pt x="165" y="853"/>
                  </a:lnTo>
                  <a:lnTo>
                    <a:pt x="98" y="1103"/>
                  </a:lnTo>
                  <a:lnTo>
                    <a:pt x="43" y="1320"/>
                  </a:lnTo>
                  <a:lnTo>
                    <a:pt x="23" y="1405"/>
                  </a:lnTo>
                  <a:lnTo>
                    <a:pt x="8" y="1472"/>
                  </a:lnTo>
                  <a:lnTo>
                    <a:pt x="0" y="1516"/>
                  </a:lnTo>
                  <a:lnTo>
                    <a:pt x="0" y="1528"/>
                  </a:lnTo>
                  <a:lnTo>
                    <a:pt x="2" y="1532"/>
                  </a:lnTo>
                  <a:lnTo>
                    <a:pt x="2" y="1532"/>
                  </a:lnTo>
                  <a:lnTo>
                    <a:pt x="4" y="1532"/>
                  </a:lnTo>
                  <a:lnTo>
                    <a:pt x="8" y="1530"/>
                  </a:lnTo>
                  <a:lnTo>
                    <a:pt x="17" y="1522"/>
                  </a:lnTo>
                  <a:lnTo>
                    <a:pt x="43" y="1486"/>
                  </a:lnTo>
                  <a:lnTo>
                    <a:pt x="79" y="1429"/>
                  </a:lnTo>
                  <a:lnTo>
                    <a:pt x="124" y="1352"/>
                  </a:lnTo>
                  <a:lnTo>
                    <a:pt x="236" y="1159"/>
                  </a:lnTo>
                  <a:lnTo>
                    <a:pt x="361" y="932"/>
                  </a:lnTo>
                  <a:lnTo>
                    <a:pt x="487" y="703"/>
                  </a:lnTo>
                  <a:lnTo>
                    <a:pt x="598" y="494"/>
                  </a:lnTo>
                  <a:lnTo>
                    <a:pt x="682" y="334"/>
                  </a:lnTo>
                  <a:lnTo>
                    <a:pt x="708" y="281"/>
                  </a:lnTo>
                  <a:lnTo>
                    <a:pt x="722" y="251"/>
                  </a:lnTo>
                  <a:lnTo>
                    <a:pt x="722" y="251"/>
                  </a:lnTo>
                  <a:lnTo>
                    <a:pt x="728" y="235"/>
                  </a:lnTo>
                  <a:lnTo>
                    <a:pt x="732" y="217"/>
                  </a:lnTo>
                  <a:lnTo>
                    <a:pt x="734" y="198"/>
                  </a:lnTo>
                  <a:lnTo>
                    <a:pt x="734" y="180"/>
                  </a:lnTo>
                  <a:lnTo>
                    <a:pt x="734" y="162"/>
                  </a:lnTo>
                  <a:lnTo>
                    <a:pt x="730" y="144"/>
                  </a:lnTo>
                  <a:lnTo>
                    <a:pt x="726" y="127"/>
                  </a:lnTo>
                  <a:lnTo>
                    <a:pt x="720" y="111"/>
                  </a:lnTo>
                  <a:lnTo>
                    <a:pt x="712" y="95"/>
                  </a:lnTo>
                  <a:lnTo>
                    <a:pt x="704" y="79"/>
                  </a:lnTo>
                  <a:lnTo>
                    <a:pt x="694" y="65"/>
                  </a:lnTo>
                  <a:lnTo>
                    <a:pt x="682" y="52"/>
                  </a:lnTo>
                  <a:lnTo>
                    <a:pt x="667" y="40"/>
                  </a:lnTo>
                  <a:lnTo>
                    <a:pt x="653" y="30"/>
                  </a:lnTo>
                  <a:lnTo>
                    <a:pt x="637" y="20"/>
                  </a:lnTo>
                  <a:lnTo>
                    <a:pt x="621" y="12"/>
                  </a:lnTo>
                  <a:lnTo>
                    <a:pt x="621" y="1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39875" y="2796540"/>
            <a:ext cx="1509395" cy="1509395"/>
          </a:xfrm>
          <a:prstGeom prst="ellipse">
            <a:avLst/>
          </a:prstGeom>
          <a:solidFill>
            <a:srgbClr val="32A0C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067810" y="2796540"/>
            <a:ext cx="1509395" cy="1509395"/>
          </a:xfrm>
          <a:prstGeom prst="ellipse">
            <a:avLst/>
          </a:prstGeom>
          <a:solidFill>
            <a:srgbClr val="32A0C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599555" y="2784475"/>
            <a:ext cx="1509395" cy="1509395"/>
          </a:xfrm>
          <a:prstGeom prst="ellipse">
            <a:avLst/>
          </a:prstGeom>
          <a:solidFill>
            <a:srgbClr val="32A0C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132570" y="2784475"/>
            <a:ext cx="1509395" cy="1509395"/>
          </a:xfrm>
          <a:prstGeom prst="ellipse">
            <a:avLst/>
          </a:prstGeom>
          <a:solidFill>
            <a:srgbClr val="32A0C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22"/>
          <p:cNvSpPr txBox="1"/>
          <p:nvPr/>
        </p:nvSpPr>
        <p:spPr>
          <a:xfrm flipH="1">
            <a:off x="1242695" y="4574225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3773805" y="4574225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22"/>
          <p:cNvSpPr txBox="1"/>
          <p:nvPr/>
        </p:nvSpPr>
        <p:spPr>
          <a:xfrm flipH="1">
            <a:off x="6304915" y="4574225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8836025" y="4574225"/>
            <a:ext cx="210375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1546225" y="30124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HERE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4090035" y="30124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HERE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0"/>
          <p:cNvSpPr txBox="1"/>
          <p:nvPr/>
        </p:nvSpPr>
        <p:spPr>
          <a:xfrm flipH="1">
            <a:off x="6621780" y="30124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HERE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20"/>
          <p:cNvSpPr txBox="1"/>
          <p:nvPr/>
        </p:nvSpPr>
        <p:spPr>
          <a:xfrm flipH="1">
            <a:off x="9177020" y="3012440"/>
            <a:ext cx="1464945" cy="10274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HERE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15315" y="2575560"/>
            <a:ext cx="10955655" cy="1934845"/>
            <a:chOff x="969" y="3576"/>
            <a:chExt cx="17253" cy="3047"/>
          </a:xfrm>
          <a:solidFill>
            <a:srgbClr val="32A0CB"/>
          </a:solidFill>
        </p:grpSpPr>
        <p:grpSp>
          <p:nvGrpSpPr>
            <p:cNvPr id="16" name="组合 15"/>
            <p:cNvGrpSpPr/>
            <p:nvPr/>
          </p:nvGrpSpPr>
          <p:grpSpPr>
            <a:xfrm flipV="1">
              <a:off x="2077" y="3576"/>
              <a:ext cx="15012" cy="3047"/>
              <a:chOff x="3014" y="5310"/>
              <a:chExt cx="13161" cy="2671"/>
            </a:xfrm>
            <a:grpFill/>
          </p:grpSpPr>
          <p:grpSp>
            <p:nvGrpSpPr>
              <p:cNvPr id="19" name="组合 18"/>
              <p:cNvGrpSpPr/>
              <p:nvPr/>
            </p:nvGrpSpPr>
            <p:grpSpPr>
              <a:xfrm rot="10800000" flipH="1" flipV="1">
                <a:off x="3014" y="5320"/>
                <a:ext cx="3653" cy="2661"/>
                <a:chOff x="685" y="4254"/>
                <a:chExt cx="4935" cy="3594"/>
              </a:xfrm>
              <a:grpFill/>
            </p:grpSpPr>
            <p:sp>
              <p:nvSpPr>
                <p:cNvPr id="27" name="空心弧 26"/>
                <p:cNvSpPr/>
                <p:nvPr/>
              </p:nvSpPr>
              <p:spPr>
                <a:xfrm flipV="1">
                  <a:off x="685" y="4254"/>
                  <a:ext cx="3594" cy="3594"/>
                </a:xfrm>
                <a:prstGeom prst="blockArc">
                  <a:avLst>
                    <a:gd name="adj1" fmla="val 10800000"/>
                    <a:gd name="adj2" fmla="val 54562"/>
                    <a:gd name="adj3" fmla="val 53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空心弧 27"/>
                <p:cNvSpPr/>
                <p:nvPr/>
              </p:nvSpPr>
              <p:spPr>
                <a:xfrm>
                  <a:off x="4112" y="5285"/>
                  <a:ext cx="1508" cy="1507"/>
                </a:xfrm>
                <a:prstGeom prst="blockArc">
                  <a:avLst>
                    <a:gd name="adj1" fmla="val 10846412"/>
                    <a:gd name="adj2" fmla="val 216897"/>
                    <a:gd name="adj3" fmla="val 125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 rot="10800000" flipH="1" flipV="1">
                <a:off x="6523" y="5320"/>
                <a:ext cx="3632" cy="2661"/>
                <a:chOff x="709" y="4254"/>
                <a:chExt cx="4907" cy="3594"/>
              </a:xfrm>
              <a:grpFill/>
            </p:grpSpPr>
            <p:sp>
              <p:nvSpPr>
                <p:cNvPr id="25" name="空心弧 24"/>
                <p:cNvSpPr/>
                <p:nvPr/>
              </p:nvSpPr>
              <p:spPr>
                <a:xfrm flipV="1">
                  <a:off x="709" y="4254"/>
                  <a:ext cx="3594" cy="3594"/>
                </a:xfrm>
                <a:prstGeom prst="blockArc">
                  <a:avLst>
                    <a:gd name="adj1" fmla="val 10800000"/>
                    <a:gd name="adj2" fmla="val 54562"/>
                    <a:gd name="adj3" fmla="val 53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空心弧 25"/>
                <p:cNvSpPr/>
                <p:nvPr/>
              </p:nvSpPr>
              <p:spPr>
                <a:xfrm>
                  <a:off x="4116" y="5293"/>
                  <a:ext cx="1500" cy="1499"/>
                </a:xfrm>
                <a:prstGeom prst="blockArc">
                  <a:avLst>
                    <a:gd name="adj1" fmla="val 10800000"/>
                    <a:gd name="adj2" fmla="val 216897"/>
                    <a:gd name="adj3" fmla="val 125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空心弧 20"/>
              <p:cNvSpPr/>
              <p:nvPr/>
            </p:nvSpPr>
            <p:spPr>
              <a:xfrm rot="10800000" flipH="1">
                <a:off x="10018" y="5320"/>
                <a:ext cx="2660" cy="2661"/>
              </a:xfrm>
              <a:prstGeom prst="blockArc">
                <a:avLst>
                  <a:gd name="adj1" fmla="val 10800000"/>
                  <a:gd name="adj2" fmla="val 54562"/>
                  <a:gd name="adj3" fmla="val 533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 rot="10800000" flipV="1">
                <a:off x="12543" y="5310"/>
                <a:ext cx="3632" cy="2661"/>
                <a:chOff x="709" y="4254"/>
                <a:chExt cx="4907" cy="3594"/>
              </a:xfrm>
              <a:grpFill/>
            </p:grpSpPr>
            <p:sp>
              <p:nvSpPr>
                <p:cNvPr id="23" name="空心弧 22"/>
                <p:cNvSpPr/>
                <p:nvPr/>
              </p:nvSpPr>
              <p:spPr>
                <a:xfrm flipV="1">
                  <a:off x="709" y="4254"/>
                  <a:ext cx="3594" cy="3594"/>
                </a:xfrm>
                <a:prstGeom prst="blockArc">
                  <a:avLst>
                    <a:gd name="adj1" fmla="val 10800000"/>
                    <a:gd name="adj2" fmla="val 54562"/>
                    <a:gd name="adj3" fmla="val 533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空心弧 23"/>
                <p:cNvSpPr/>
                <p:nvPr/>
              </p:nvSpPr>
              <p:spPr>
                <a:xfrm>
                  <a:off x="4116" y="5293"/>
                  <a:ext cx="1500" cy="1499"/>
                </a:xfrm>
                <a:prstGeom prst="blockArc">
                  <a:avLst>
                    <a:gd name="adj1" fmla="val 10800000"/>
                    <a:gd name="adj2" fmla="val 216897"/>
                    <a:gd name="adj3" fmla="val 1254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空心弧 16"/>
            <p:cNvSpPr/>
            <p:nvPr/>
          </p:nvSpPr>
          <p:spPr>
            <a:xfrm rot="-10800000" flipH="1">
              <a:off x="969" y="4479"/>
              <a:ext cx="1273" cy="1273"/>
            </a:xfrm>
            <a:prstGeom prst="blockArc">
              <a:avLst>
                <a:gd name="adj1" fmla="val 10846412"/>
                <a:gd name="adj2" fmla="val 216897"/>
                <a:gd name="adj3" fmla="val 125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空心弧 17"/>
            <p:cNvSpPr/>
            <p:nvPr/>
          </p:nvSpPr>
          <p:spPr>
            <a:xfrm rot="-10800000" flipH="1">
              <a:off x="16949" y="4461"/>
              <a:ext cx="1273" cy="1273"/>
            </a:xfrm>
            <a:prstGeom prst="blockArc">
              <a:avLst>
                <a:gd name="adj1" fmla="val 10846412"/>
                <a:gd name="adj2" fmla="val 216897"/>
                <a:gd name="adj3" fmla="val 1254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 flipH="1">
            <a:off x="1539875" y="1654175"/>
            <a:ext cx="1707515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80%</a:t>
            </a:r>
            <a:endParaRPr lang="en-US" altLang="zh-CN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 flipH="1">
            <a:off x="4034790" y="1654175"/>
            <a:ext cx="1707515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80%</a:t>
            </a:r>
            <a:endParaRPr lang="en-US" altLang="zh-CN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6529705" y="1654175"/>
            <a:ext cx="1707515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80%</a:t>
            </a:r>
            <a:endParaRPr lang="en-US" altLang="zh-CN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9024620" y="1654175"/>
            <a:ext cx="1707515" cy="9213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5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80%</a:t>
            </a:r>
            <a:endParaRPr lang="en-US" altLang="zh-CN" sz="5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齿轮"/>
          <p:cNvSpPr/>
          <p:nvPr/>
        </p:nvSpPr>
        <p:spPr bwMode="auto">
          <a:xfrm>
            <a:off x="3942715" y="1271270"/>
            <a:ext cx="2005330" cy="2005965"/>
          </a:xfrm>
          <a:custGeom>
            <a:avLst/>
            <a:gdLst>
              <a:gd name="T0" fmla="*/ 2147483646 w 4408"/>
              <a:gd name="T1" fmla="*/ 2147483646 h 4408"/>
              <a:gd name="T2" fmla="*/ 2147483646 w 4408"/>
              <a:gd name="T3" fmla="*/ 2147483646 h 4408"/>
              <a:gd name="T4" fmla="*/ 2147483646 w 4408"/>
              <a:gd name="T5" fmla="*/ 2147483646 h 4408"/>
              <a:gd name="T6" fmla="*/ 2147483646 w 4408"/>
              <a:gd name="T7" fmla="*/ 2147483646 h 4408"/>
              <a:gd name="T8" fmla="*/ 2147483646 w 4408"/>
              <a:gd name="T9" fmla="*/ 2147483646 h 4408"/>
              <a:gd name="T10" fmla="*/ 2147483646 w 4408"/>
              <a:gd name="T11" fmla="*/ 2147483646 h 4408"/>
              <a:gd name="T12" fmla="*/ 2147483646 w 4408"/>
              <a:gd name="T13" fmla="*/ 2147483646 h 4408"/>
              <a:gd name="T14" fmla="*/ 2147483646 w 4408"/>
              <a:gd name="T15" fmla="*/ 2147483646 h 4408"/>
              <a:gd name="T16" fmla="*/ 2147483646 w 4408"/>
              <a:gd name="T17" fmla="*/ 2147483646 h 4408"/>
              <a:gd name="T18" fmla="*/ 2147483646 w 4408"/>
              <a:gd name="T19" fmla="*/ 2147483646 h 4408"/>
              <a:gd name="T20" fmla="*/ 2147483646 w 4408"/>
              <a:gd name="T21" fmla="*/ 564979005 h 4408"/>
              <a:gd name="T22" fmla="*/ 2147483646 w 4408"/>
              <a:gd name="T23" fmla="*/ 2147483646 h 4408"/>
              <a:gd name="T24" fmla="*/ 2147483646 w 4408"/>
              <a:gd name="T25" fmla="*/ 2147483646 h 4408"/>
              <a:gd name="T26" fmla="*/ 2147483646 w 4408"/>
              <a:gd name="T27" fmla="*/ 2147483646 h 4408"/>
              <a:gd name="T28" fmla="*/ 2147483646 w 4408"/>
              <a:gd name="T29" fmla="*/ 2147483646 h 4408"/>
              <a:gd name="T30" fmla="*/ 2147483646 w 4408"/>
              <a:gd name="T31" fmla="*/ 2147483646 h 4408"/>
              <a:gd name="T32" fmla="*/ 2147483646 w 4408"/>
              <a:gd name="T33" fmla="*/ 2147483646 h 4408"/>
              <a:gd name="T34" fmla="*/ 2147483646 w 4408"/>
              <a:gd name="T35" fmla="*/ 2147483646 h 4408"/>
              <a:gd name="T36" fmla="*/ 2147483646 w 4408"/>
              <a:gd name="T37" fmla="*/ 2147483646 h 4408"/>
              <a:gd name="T38" fmla="*/ 2147483646 w 4408"/>
              <a:gd name="T39" fmla="*/ 2147483646 h 4408"/>
              <a:gd name="T40" fmla="*/ 2147483646 w 4408"/>
              <a:gd name="T41" fmla="*/ 2147483646 h 4408"/>
              <a:gd name="T42" fmla="*/ 2147483646 w 4408"/>
              <a:gd name="T43" fmla="*/ 2147483646 h 4408"/>
              <a:gd name="T44" fmla="*/ 642768528 w 4408"/>
              <a:gd name="T45" fmla="*/ 2147483646 h 4408"/>
              <a:gd name="T46" fmla="*/ 2147483646 w 4408"/>
              <a:gd name="T47" fmla="*/ 2147483646 h 4408"/>
              <a:gd name="T48" fmla="*/ 2147483646 w 4408"/>
              <a:gd name="T49" fmla="*/ 2147483646 h 4408"/>
              <a:gd name="T50" fmla="*/ 2147483646 w 4408"/>
              <a:gd name="T51" fmla="*/ 2147483646 h 4408"/>
              <a:gd name="T52" fmla="*/ 2147483646 w 4408"/>
              <a:gd name="T53" fmla="*/ 2147483646 h 4408"/>
              <a:gd name="T54" fmla="*/ 2147483646 w 4408"/>
              <a:gd name="T55" fmla="*/ 2147483646 h 4408"/>
              <a:gd name="T56" fmla="*/ 2147483646 w 4408"/>
              <a:gd name="T57" fmla="*/ 2147483646 h 4408"/>
              <a:gd name="T58" fmla="*/ 2147483646 w 4408"/>
              <a:gd name="T59" fmla="*/ 2147483646 h 4408"/>
              <a:gd name="T60" fmla="*/ 2147483646 w 4408"/>
              <a:gd name="T61" fmla="*/ 2147483646 h 4408"/>
              <a:gd name="T62" fmla="*/ 2147483646 w 4408"/>
              <a:gd name="T63" fmla="*/ 2147483646 h 4408"/>
              <a:gd name="T64" fmla="*/ 2147483646 w 4408"/>
              <a:gd name="T65" fmla="*/ 2147483646 h 4408"/>
              <a:gd name="T66" fmla="*/ 2147483646 w 4408"/>
              <a:gd name="T67" fmla="*/ 2147483646 h 4408"/>
              <a:gd name="T68" fmla="*/ 2147483646 w 4408"/>
              <a:gd name="T69" fmla="*/ 2147483646 h 4408"/>
              <a:gd name="T70" fmla="*/ 2147483646 w 4408"/>
              <a:gd name="T71" fmla="*/ 2147483646 h 4408"/>
              <a:gd name="T72" fmla="*/ 2147483646 w 4408"/>
              <a:gd name="T73" fmla="*/ 2147483646 h 4408"/>
              <a:gd name="T74" fmla="*/ 2147483646 w 4408"/>
              <a:gd name="T75" fmla="*/ 2147483646 h 4408"/>
              <a:gd name="T76" fmla="*/ 2147483646 w 4408"/>
              <a:gd name="T77" fmla="*/ 2147483646 h 4408"/>
              <a:gd name="T78" fmla="*/ 2147483646 w 4408"/>
              <a:gd name="T79" fmla="*/ 2147483646 h 4408"/>
              <a:gd name="T80" fmla="*/ 2147483646 w 4408"/>
              <a:gd name="T81" fmla="*/ 2147483646 h 4408"/>
              <a:gd name="T82" fmla="*/ 2147483646 w 4408"/>
              <a:gd name="T83" fmla="*/ 2147483646 h 4408"/>
              <a:gd name="T84" fmla="*/ 2147483646 w 4408"/>
              <a:gd name="T85" fmla="*/ 2147483646 h 4408"/>
              <a:gd name="T86" fmla="*/ 2147483646 w 4408"/>
              <a:gd name="T87" fmla="*/ 2147483646 h 4408"/>
              <a:gd name="T88" fmla="*/ 2147483646 w 4408"/>
              <a:gd name="T89" fmla="*/ 2147483646 h 4408"/>
              <a:gd name="T90" fmla="*/ 2147483646 w 4408"/>
              <a:gd name="T91" fmla="*/ 2147483646 h 4408"/>
              <a:gd name="T92" fmla="*/ 2147483646 w 4408"/>
              <a:gd name="T93" fmla="*/ 2147483646 h 4408"/>
              <a:gd name="T94" fmla="*/ 2147483646 w 4408"/>
              <a:gd name="T95" fmla="*/ 2147483646 h 4408"/>
              <a:gd name="T96" fmla="*/ 2147483646 w 4408"/>
              <a:gd name="T97" fmla="*/ 2147483646 h 4408"/>
              <a:gd name="T98" fmla="*/ 2147483646 w 4408"/>
              <a:gd name="T99" fmla="*/ 2147483646 h 4408"/>
              <a:gd name="T100" fmla="*/ 2147483646 w 4408"/>
              <a:gd name="T101" fmla="*/ 2147483646 h 4408"/>
              <a:gd name="T102" fmla="*/ 2147483646 w 4408"/>
              <a:gd name="T103" fmla="*/ 2147483646 h 4408"/>
              <a:gd name="T104" fmla="*/ 2147483646 w 4408"/>
              <a:gd name="T105" fmla="*/ 2147483646 h 4408"/>
              <a:gd name="T106" fmla="*/ 2147483646 w 4408"/>
              <a:gd name="T107" fmla="*/ 2147483646 h 4408"/>
              <a:gd name="T108" fmla="*/ 2147483646 w 4408"/>
              <a:gd name="T109" fmla="*/ 2147483646 h 4408"/>
              <a:gd name="T110" fmla="*/ 2147483646 w 4408"/>
              <a:gd name="T111" fmla="*/ 2147483646 h 4408"/>
              <a:gd name="T112" fmla="*/ 2147483646 w 4408"/>
              <a:gd name="T113" fmla="*/ 2147483646 h 4408"/>
              <a:gd name="T114" fmla="*/ 2147483646 w 4408"/>
              <a:gd name="T115" fmla="*/ 2147483646 h 4408"/>
              <a:gd name="T116" fmla="*/ 2147483646 w 4408"/>
              <a:gd name="T117" fmla="*/ 2147483646 h 4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齿轮"/>
          <p:cNvSpPr/>
          <p:nvPr/>
        </p:nvSpPr>
        <p:spPr bwMode="auto">
          <a:xfrm rot="720000">
            <a:off x="5823585" y="1867535"/>
            <a:ext cx="2005330" cy="2005965"/>
          </a:xfrm>
          <a:custGeom>
            <a:avLst/>
            <a:gdLst>
              <a:gd name="T0" fmla="*/ 2147483646 w 4408"/>
              <a:gd name="T1" fmla="*/ 2147483646 h 4408"/>
              <a:gd name="T2" fmla="*/ 2147483646 w 4408"/>
              <a:gd name="T3" fmla="*/ 2147483646 h 4408"/>
              <a:gd name="T4" fmla="*/ 2147483646 w 4408"/>
              <a:gd name="T5" fmla="*/ 2147483646 h 4408"/>
              <a:gd name="T6" fmla="*/ 2147483646 w 4408"/>
              <a:gd name="T7" fmla="*/ 2147483646 h 4408"/>
              <a:gd name="T8" fmla="*/ 2147483646 w 4408"/>
              <a:gd name="T9" fmla="*/ 2147483646 h 4408"/>
              <a:gd name="T10" fmla="*/ 2147483646 w 4408"/>
              <a:gd name="T11" fmla="*/ 2147483646 h 4408"/>
              <a:gd name="T12" fmla="*/ 2147483646 w 4408"/>
              <a:gd name="T13" fmla="*/ 2147483646 h 4408"/>
              <a:gd name="T14" fmla="*/ 2147483646 w 4408"/>
              <a:gd name="T15" fmla="*/ 2147483646 h 4408"/>
              <a:gd name="T16" fmla="*/ 2147483646 w 4408"/>
              <a:gd name="T17" fmla="*/ 2147483646 h 4408"/>
              <a:gd name="T18" fmla="*/ 2147483646 w 4408"/>
              <a:gd name="T19" fmla="*/ 2147483646 h 4408"/>
              <a:gd name="T20" fmla="*/ 2147483646 w 4408"/>
              <a:gd name="T21" fmla="*/ 564979005 h 4408"/>
              <a:gd name="T22" fmla="*/ 2147483646 w 4408"/>
              <a:gd name="T23" fmla="*/ 2147483646 h 4408"/>
              <a:gd name="T24" fmla="*/ 2147483646 w 4408"/>
              <a:gd name="T25" fmla="*/ 2147483646 h 4408"/>
              <a:gd name="T26" fmla="*/ 2147483646 w 4408"/>
              <a:gd name="T27" fmla="*/ 2147483646 h 4408"/>
              <a:gd name="T28" fmla="*/ 2147483646 w 4408"/>
              <a:gd name="T29" fmla="*/ 2147483646 h 4408"/>
              <a:gd name="T30" fmla="*/ 2147483646 w 4408"/>
              <a:gd name="T31" fmla="*/ 2147483646 h 4408"/>
              <a:gd name="T32" fmla="*/ 2147483646 w 4408"/>
              <a:gd name="T33" fmla="*/ 2147483646 h 4408"/>
              <a:gd name="T34" fmla="*/ 2147483646 w 4408"/>
              <a:gd name="T35" fmla="*/ 2147483646 h 4408"/>
              <a:gd name="T36" fmla="*/ 2147483646 w 4408"/>
              <a:gd name="T37" fmla="*/ 2147483646 h 4408"/>
              <a:gd name="T38" fmla="*/ 2147483646 w 4408"/>
              <a:gd name="T39" fmla="*/ 2147483646 h 4408"/>
              <a:gd name="T40" fmla="*/ 2147483646 w 4408"/>
              <a:gd name="T41" fmla="*/ 2147483646 h 4408"/>
              <a:gd name="T42" fmla="*/ 2147483646 w 4408"/>
              <a:gd name="T43" fmla="*/ 2147483646 h 4408"/>
              <a:gd name="T44" fmla="*/ 642768528 w 4408"/>
              <a:gd name="T45" fmla="*/ 2147483646 h 4408"/>
              <a:gd name="T46" fmla="*/ 2147483646 w 4408"/>
              <a:gd name="T47" fmla="*/ 2147483646 h 4408"/>
              <a:gd name="T48" fmla="*/ 2147483646 w 4408"/>
              <a:gd name="T49" fmla="*/ 2147483646 h 4408"/>
              <a:gd name="T50" fmla="*/ 2147483646 w 4408"/>
              <a:gd name="T51" fmla="*/ 2147483646 h 4408"/>
              <a:gd name="T52" fmla="*/ 2147483646 w 4408"/>
              <a:gd name="T53" fmla="*/ 2147483646 h 4408"/>
              <a:gd name="T54" fmla="*/ 2147483646 w 4408"/>
              <a:gd name="T55" fmla="*/ 2147483646 h 4408"/>
              <a:gd name="T56" fmla="*/ 2147483646 w 4408"/>
              <a:gd name="T57" fmla="*/ 2147483646 h 4408"/>
              <a:gd name="T58" fmla="*/ 2147483646 w 4408"/>
              <a:gd name="T59" fmla="*/ 2147483646 h 4408"/>
              <a:gd name="T60" fmla="*/ 2147483646 w 4408"/>
              <a:gd name="T61" fmla="*/ 2147483646 h 4408"/>
              <a:gd name="T62" fmla="*/ 2147483646 w 4408"/>
              <a:gd name="T63" fmla="*/ 2147483646 h 4408"/>
              <a:gd name="T64" fmla="*/ 2147483646 w 4408"/>
              <a:gd name="T65" fmla="*/ 2147483646 h 4408"/>
              <a:gd name="T66" fmla="*/ 2147483646 w 4408"/>
              <a:gd name="T67" fmla="*/ 2147483646 h 4408"/>
              <a:gd name="T68" fmla="*/ 2147483646 w 4408"/>
              <a:gd name="T69" fmla="*/ 2147483646 h 4408"/>
              <a:gd name="T70" fmla="*/ 2147483646 w 4408"/>
              <a:gd name="T71" fmla="*/ 2147483646 h 4408"/>
              <a:gd name="T72" fmla="*/ 2147483646 w 4408"/>
              <a:gd name="T73" fmla="*/ 2147483646 h 4408"/>
              <a:gd name="T74" fmla="*/ 2147483646 w 4408"/>
              <a:gd name="T75" fmla="*/ 2147483646 h 4408"/>
              <a:gd name="T76" fmla="*/ 2147483646 w 4408"/>
              <a:gd name="T77" fmla="*/ 2147483646 h 4408"/>
              <a:gd name="T78" fmla="*/ 2147483646 w 4408"/>
              <a:gd name="T79" fmla="*/ 2147483646 h 4408"/>
              <a:gd name="T80" fmla="*/ 2147483646 w 4408"/>
              <a:gd name="T81" fmla="*/ 2147483646 h 4408"/>
              <a:gd name="T82" fmla="*/ 2147483646 w 4408"/>
              <a:gd name="T83" fmla="*/ 2147483646 h 4408"/>
              <a:gd name="T84" fmla="*/ 2147483646 w 4408"/>
              <a:gd name="T85" fmla="*/ 2147483646 h 4408"/>
              <a:gd name="T86" fmla="*/ 2147483646 w 4408"/>
              <a:gd name="T87" fmla="*/ 2147483646 h 4408"/>
              <a:gd name="T88" fmla="*/ 2147483646 w 4408"/>
              <a:gd name="T89" fmla="*/ 2147483646 h 4408"/>
              <a:gd name="T90" fmla="*/ 2147483646 w 4408"/>
              <a:gd name="T91" fmla="*/ 2147483646 h 4408"/>
              <a:gd name="T92" fmla="*/ 2147483646 w 4408"/>
              <a:gd name="T93" fmla="*/ 2147483646 h 4408"/>
              <a:gd name="T94" fmla="*/ 2147483646 w 4408"/>
              <a:gd name="T95" fmla="*/ 2147483646 h 4408"/>
              <a:gd name="T96" fmla="*/ 2147483646 w 4408"/>
              <a:gd name="T97" fmla="*/ 2147483646 h 4408"/>
              <a:gd name="T98" fmla="*/ 2147483646 w 4408"/>
              <a:gd name="T99" fmla="*/ 2147483646 h 4408"/>
              <a:gd name="T100" fmla="*/ 2147483646 w 4408"/>
              <a:gd name="T101" fmla="*/ 2147483646 h 4408"/>
              <a:gd name="T102" fmla="*/ 2147483646 w 4408"/>
              <a:gd name="T103" fmla="*/ 2147483646 h 4408"/>
              <a:gd name="T104" fmla="*/ 2147483646 w 4408"/>
              <a:gd name="T105" fmla="*/ 2147483646 h 4408"/>
              <a:gd name="T106" fmla="*/ 2147483646 w 4408"/>
              <a:gd name="T107" fmla="*/ 2147483646 h 4408"/>
              <a:gd name="T108" fmla="*/ 2147483646 w 4408"/>
              <a:gd name="T109" fmla="*/ 2147483646 h 4408"/>
              <a:gd name="T110" fmla="*/ 2147483646 w 4408"/>
              <a:gd name="T111" fmla="*/ 2147483646 h 4408"/>
              <a:gd name="T112" fmla="*/ 2147483646 w 4408"/>
              <a:gd name="T113" fmla="*/ 2147483646 h 4408"/>
              <a:gd name="T114" fmla="*/ 2147483646 w 4408"/>
              <a:gd name="T115" fmla="*/ 2147483646 h 4408"/>
              <a:gd name="T116" fmla="*/ 2147483646 w 4408"/>
              <a:gd name="T117" fmla="*/ 2147483646 h 4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齿轮"/>
          <p:cNvSpPr/>
          <p:nvPr/>
        </p:nvSpPr>
        <p:spPr bwMode="auto">
          <a:xfrm rot="720000">
            <a:off x="4129405" y="3172460"/>
            <a:ext cx="2005330" cy="2005965"/>
          </a:xfrm>
          <a:custGeom>
            <a:avLst/>
            <a:gdLst>
              <a:gd name="T0" fmla="*/ 2147483646 w 4408"/>
              <a:gd name="T1" fmla="*/ 2147483646 h 4408"/>
              <a:gd name="T2" fmla="*/ 2147483646 w 4408"/>
              <a:gd name="T3" fmla="*/ 2147483646 h 4408"/>
              <a:gd name="T4" fmla="*/ 2147483646 w 4408"/>
              <a:gd name="T5" fmla="*/ 2147483646 h 4408"/>
              <a:gd name="T6" fmla="*/ 2147483646 w 4408"/>
              <a:gd name="T7" fmla="*/ 2147483646 h 4408"/>
              <a:gd name="T8" fmla="*/ 2147483646 w 4408"/>
              <a:gd name="T9" fmla="*/ 2147483646 h 4408"/>
              <a:gd name="T10" fmla="*/ 2147483646 w 4408"/>
              <a:gd name="T11" fmla="*/ 2147483646 h 4408"/>
              <a:gd name="T12" fmla="*/ 2147483646 w 4408"/>
              <a:gd name="T13" fmla="*/ 2147483646 h 4408"/>
              <a:gd name="T14" fmla="*/ 2147483646 w 4408"/>
              <a:gd name="T15" fmla="*/ 2147483646 h 4408"/>
              <a:gd name="T16" fmla="*/ 2147483646 w 4408"/>
              <a:gd name="T17" fmla="*/ 2147483646 h 4408"/>
              <a:gd name="T18" fmla="*/ 2147483646 w 4408"/>
              <a:gd name="T19" fmla="*/ 2147483646 h 4408"/>
              <a:gd name="T20" fmla="*/ 2147483646 w 4408"/>
              <a:gd name="T21" fmla="*/ 564979005 h 4408"/>
              <a:gd name="T22" fmla="*/ 2147483646 w 4408"/>
              <a:gd name="T23" fmla="*/ 2147483646 h 4408"/>
              <a:gd name="T24" fmla="*/ 2147483646 w 4408"/>
              <a:gd name="T25" fmla="*/ 2147483646 h 4408"/>
              <a:gd name="T26" fmla="*/ 2147483646 w 4408"/>
              <a:gd name="T27" fmla="*/ 2147483646 h 4408"/>
              <a:gd name="T28" fmla="*/ 2147483646 w 4408"/>
              <a:gd name="T29" fmla="*/ 2147483646 h 4408"/>
              <a:gd name="T30" fmla="*/ 2147483646 w 4408"/>
              <a:gd name="T31" fmla="*/ 2147483646 h 4408"/>
              <a:gd name="T32" fmla="*/ 2147483646 w 4408"/>
              <a:gd name="T33" fmla="*/ 2147483646 h 4408"/>
              <a:gd name="T34" fmla="*/ 2147483646 w 4408"/>
              <a:gd name="T35" fmla="*/ 2147483646 h 4408"/>
              <a:gd name="T36" fmla="*/ 2147483646 w 4408"/>
              <a:gd name="T37" fmla="*/ 2147483646 h 4408"/>
              <a:gd name="T38" fmla="*/ 2147483646 w 4408"/>
              <a:gd name="T39" fmla="*/ 2147483646 h 4408"/>
              <a:gd name="T40" fmla="*/ 2147483646 w 4408"/>
              <a:gd name="T41" fmla="*/ 2147483646 h 4408"/>
              <a:gd name="T42" fmla="*/ 2147483646 w 4408"/>
              <a:gd name="T43" fmla="*/ 2147483646 h 4408"/>
              <a:gd name="T44" fmla="*/ 642768528 w 4408"/>
              <a:gd name="T45" fmla="*/ 2147483646 h 4408"/>
              <a:gd name="T46" fmla="*/ 2147483646 w 4408"/>
              <a:gd name="T47" fmla="*/ 2147483646 h 4408"/>
              <a:gd name="T48" fmla="*/ 2147483646 w 4408"/>
              <a:gd name="T49" fmla="*/ 2147483646 h 4408"/>
              <a:gd name="T50" fmla="*/ 2147483646 w 4408"/>
              <a:gd name="T51" fmla="*/ 2147483646 h 4408"/>
              <a:gd name="T52" fmla="*/ 2147483646 w 4408"/>
              <a:gd name="T53" fmla="*/ 2147483646 h 4408"/>
              <a:gd name="T54" fmla="*/ 2147483646 w 4408"/>
              <a:gd name="T55" fmla="*/ 2147483646 h 4408"/>
              <a:gd name="T56" fmla="*/ 2147483646 w 4408"/>
              <a:gd name="T57" fmla="*/ 2147483646 h 4408"/>
              <a:gd name="T58" fmla="*/ 2147483646 w 4408"/>
              <a:gd name="T59" fmla="*/ 2147483646 h 4408"/>
              <a:gd name="T60" fmla="*/ 2147483646 w 4408"/>
              <a:gd name="T61" fmla="*/ 2147483646 h 4408"/>
              <a:gd name="T62" fmla="*/ 2147483646 w 4408"/>
              <a:gd name="T63" fmla="*/ 2147483646 h 4408"/>
              <a:gd name="T64" fmla="*/ 2147483646 w 4408"/>
              <a:gd name="T65" fmla="*/ 2147483646 h 4408"/>
              <a:gd name="T66" fmla="*/ 2147483646 w 4408"/>
              <a:gd name="T67" fmla="*/ 2147483646 h 4408"/>
              <a:gd name="T68" fmla="*/ 2147483646 w 4408"/>
              <a:gd name="T69" fmla="*/ 2147483646 h 4408"/>
              <a:gd name="T70" fmla="*/ 2147483646 w 4408"/>
              <a:gd name="T71" fmla="*/ 2147483646 h 4408"/>
              <a:gd name="T72" fmla="*/ 2147483646 w 4408"/>
              <a:gd name="T73" fmla="*/ 2147483646 h 4408"/>
              <a:gd name="T74" fmla="*/ 2147483646 w 4408"/>
              <a:gd name="T75" fmla="*/ 2147483646 h 4408"/>
              <a:gd name="T76" fmla="*/ 2147483646 w 4408"/>
              <a:gd name="T77" fmla="*/ 2147483646 h 4408"/>
              <a:gd name="T78" fmla="*/ 2147483646 w 4408"/>
              <a:gd name="T79" fmla="*/ 2147483646 h 4408"/>
              <a:gd name="T80" fmla="*/ 2147483646 w 4408"/>
              <a:gd name="T81" fmla="*/ 2147483646 h 4408"/>
              <a:gd name="T82" fmla="*/ 2147483646 w 4408"/>
              <a:gd name="T83" fmla="*/ 2147483646 h 4408"/>
              <a:gd name="T84" fmla="*/ 2147483646 w 4408"/>
              <a:gd name="T85" fmla="*/ 2147483646 h 4408"/>
              <a:gd name="T86" fmla="*/ 2147483646 w 4408"/>
              <a:gd name="T87" fmla="*/ 2147483646 h 4408"/>
              <a:gd name="T88" fmla="*/ 2147483646 w 4408"/>
              <a:gd name="T89" fmla="*/ 2147483646 h 4408"/>
              <a:gd name="T90" fmla="*/ 2147483646 w 4408"/>
              <a:gd name="T91" fmla="*/ 2147483646 h 4408"/>
              <a:gd name="T92" fmla="*/ 2147483646 w 4408"/>
              <a:gd name="T93" fmla="*/ 2147483646 h 4408"/>
              <a:gd name="T94" fmla="*/ 2147483646 w 4408"/>
              <a:gd name="T95" fmla="*/ 2147483646 h 4408"/>
              <a:gd name="T96" fmla="*/ 2147483646 w 4408"/>
              <a:gd name="T97" fmla="*/ 2147483646 h 4408"/>
              <a:gd name="T98" fmla="*/ 2147483646 w 4408"/>
              <a:gd name="T99" fmla="*/ 2147483646 h 4408"/>
              <a:gd name="T100" fmla="*/ 2147483646 w 4408"/>
              <a:gd name="T101" fmla="*/ 2147483646 h 4408"/>
              <a:gd name="T102" fmla="*/ 2147483646 w 4408"/>
              <a:gd name="T103" fmla="*/ 2147483646 h 4408"/>
              <a:gd name="T104" fmla="*/ 2147483646 w 4408"/>
              <a:gd name="T105" fmla="*/ 2147483646 h 4408"/>
              <a:gd name="T106" fmla="*/ 2147483646 w 4408"/>
              <a:gd name="T107" fmla="*/ 2147483646 h 4408"/>
              <a:gd name="T108" fmla="*/ 2147483646 w 4408"/>
              <a:gd name="T109" fmla="*/ 2147483646 h 4408"/>
              <a:gd name="T110" fmla="*/ 2147483646 w 4408"/>
              <a:gd name="T111" fmla="*/ 2147483646 h 4408"/>
              <a:gd name="T112" fmla="*/ 2147483646 w 4408"/>
              <a:gd name="T113" fmla="*/ 2147483646 h 4408"/>
              <a:gd name="T114" fmla="*/ 2147483646 w 4408"/>
              <a:gd name="T115" fmla="*/ 2147483646 h 4408"/>
              <a:gd name="T116" fmla="*/ 2147483646 w 4408"/>
              <a:gd name="T117" fmla="*/ 2147483646 h 4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齿轮"/>
          <p:cNvSpPr/>
          <p:nvPr/>
        </p:nvSpPr>
        <p:spPr bwMode="auto">
          <a:xfrm rot="1260000">
            <a:off x="5823585" y="4125595"/>
            <a:ext cx="2005330" cy="2005965"/>
          </a:xfrm>
          <a:custGeom>
            <a:avLst/>
            <a:gdLst>
              <a:gd name="T0" fmla="*/ 2147483646 w 4408"/>
              <a:gd name="T1" fmla="*/ 2147483646 h 4408"/>
              <a:gd name="T2" fmla="*/ 2147483646 w 4408"/>
              <a:gd name="T3" fmla="*/ 2147483646 h 4408"/>
              <a:gd name="T4" fmla="*/ 2147483646 w 4408"/>
              <a:gd name="T5" fmla="*/ 2147483646 h 4408"/>
              <a:gd name="T6" fmla="*/ 2147483646 w 4408"/>
              <a:gd name="T7" fmla="*/ 2147483646 h 4408"/>
              <a:gd name="T8" fmla="*/ 2147483646 w 4408"/>
              <a:gd name="T9" fmla="*/ 2147483646 h 4408"/>
              <a:gd name="T10" fmla="*/ 2147483646 w 4408"/>
              <a:gd name="T11" fmla="*/ 2147483646 h 4408"/>
              <a:gd name="T12" fmla="*/ 2147483646 w 4408"/>
              <a:gd name="T13" fmla="*/ 2147483646 h 4408"/>
              <a:gd name="T14" fmla="*/ 2147483646 w 4408"/>
              <a:gd name="T15" fmla="*/ 2147483646 h 4408"/>
              <a:gd name="T16" fmla="*/ 2147483646 w 4408"/>
              <a:gd name="T17" fmla="*/ 2147483646 h 4408"/>
              <a:gd name="T18" fmla="*/ 2147483646 w 4408"/>
              <a:gd name="T19" fmla="*/ 2147483646 h 4408"/>
              <a:gd name="T20" fmla="*/ 2147483646 w 4408"/>
              <a:gd name="T21" fmla="*/ 564979005 h 4408"/>
              <a:gd name="T22" fmla="*/ 2147483646 w 4408"/>
              <a:gd name="T23" fmla="*/ 2147483646 h 4408"/>
              <a:gd name="T24" fmla="*/ 2147483646 w 4408"/>
              <a:gd name="T25" fmla="*/ 2147483646 h 4408"/>
              <a:gd name="T26" fmla="*/ 2147483646 w 4408"/>
              <a:gd name="T27" fmla="*/ 2147483646 h 4408"/>
              <a:gd name="T28" fmla="*/ 2147483646 w 4408"/>
              <a:gd name="T29" fmla="*/ 2147483646 h 4408"/>
              <a:gd name="T30" fmla="*/ 2147483646 w 4408"/>
              <a:gd name="T31" fmla="*/ 2147483646 h 4408"/>
              <a:gd name="T32" fmla="*/ 2147483646 w 4408"/>
              <a:gd name="T33" fmla="*/ 2147483646 h 4408"/>
              <a:gd name="T34" fmla="*/ 2147483646 w 4408"/>
              <a:gd name="T35" fmla="*/ 2147483646 h 4408"/>
              <a:gd name="T36" fmla="*/ 2147483646 w 4408"/>
              <a:gd name="T37" fmla="*/ 2147483646 h 4408"/>
              <a:gd name="T38" fmla="*/ 2147483646 w 4408"/>
              <a:gd name="T39" fmla="*/ 2147483646 h 4408"/>
              <a:gd name="T40" fmla="*/ 2147483646 w 4408"/>
              <a:gd name="T41" fmla="*/ 2147483646 h 4408"/>
              <a:gd name="T42" fmla="*/ 2147483646 w 4408"/>
              <a:gd name="T43" fmla="*/ 2147483646 h 4408"/>
              <a:gd name="T44" fmla="*/ 642768528 w 4408"/>
              <a:gd name="T45" fmla="*/ 2147483646 h 4408"/>
              <a:gd name="T46" fmla="*/ 2147483646 w 4408"/>
              <a:gd name="T47" fmla="*/ 2147483646 h 4408"/>
              <a:gd name="T48" fmla="*/ 2147483646 w 4408"/>
              <a:gd name="T49" fmla="*/ 2147483646 h 4408"/>
              <a:gd name="T50" fmla="*/ 2147483646 w 4408"/>
              <a:gd name="T51" fmla="*/ 2147483646 h 4408"/>
              <a:gd name="T52" fmla="*/ 2147483646 w 4408"/>
              <a:gd name="T53" fmla="*/ 2147483646 h 4408"/>
              <a:gd name="T54" fmla="*/ 2147483646 w 4408"/>
              <a:gd name="T55" fmla="*/ 2147483646 h 4408"/>
              <a:gd name="T56" fmla="*/ 2147483646 w 4408"/>
              <a:gd name="T57" fmla="*/ 2147483646 h 4408"/>
              <a:gd name="T58" fmla="*/ 2147483646 w 4408"/>
              <a:gd name="T59" fmla="*/ 2147483646 h 4408"/>
              <a:gd name="T60" fmla="*/ 2147483646 w 4408"/>
              <a:gd name="T61" fmla="*/ 2147483646 h 4408"/>
              <a:gd name="T62" fmla="*/ 2147483646 w 4408"/>
              <a:gd name="T63" fmla="*/ 2147483646 h 4408"/>
              <a:gd name="T64" fmla="*/ 2147483646 w 4408"/>
              <a:gd name="T65" fmla="*/ 2147483646 h 4408"/>
              <a:gd name="T66" fmla="*/ 2147483646 w 4408"/>
              <a:gd name="T67" fmla="*/ 2147483646 h 4408"/>
              <a:gd name="T68" fmla="*/ 2147483646 w 4408"/>
              <a:gd name="T69" fmla="*/ 2147483646 h 4408"/>
              <a:gd name="T70" fmla="*/ 2147483646 w 4408"/>
              <a:gd name="T71" fmla="*/ 2147483646 h 4408"/>
              <a:gd name="T72" fmla="*/ 2147483646 w 4408"/>
              <a:gd name="T73" fmla="*/ 2147483646 h 4408"/>
              <a:gd name="T74" fmla="*/ 2147483646 w 4408"/>
              <a:gd name="T75" fmla="*/ 2147483646 h 4408"/>
              <a:gd name="T76" fmla="*/ 2147483646 w 4408"/>
              <a:gd name="T77" fmla="*/ 2147483646 h 4408"/>
              <a:gd name="T78" fmla="*/ 2147483646 w 4408"/>
              <a:gd name="T79" fmla="*/ 2147483646 h 4408"/>
              <a:gd name="T80" fmla="*/ 2147483646 w 4408"/>
              <a:gd name="T81" fmla="*/ 2147483646 h 4408"/>
              <a:gd name="T82" fmla="*/ 2147483646 w 4408"/>
              <a:gd name="T83" fmla="*/ 2147483646 h 4408"/>
              <a:gd name="T84" fmla="*/ 2147483646 w 4408"/>
              <a:gd name="T85" fmla="*/ 2147483646 h 4408"/>
              <a:gd name="T86" fmla="*/ 2147483646 w 4408"/>
              <a:gd name="T87" fmla="*/ 2147483646 h 4408"/>
              <a:gd name="T88" fmla="*/ 2147483646 w 4408"/>
              <a:gd name="T89" fmla="*/ 2147483646 h 4408"/>
              <a:gd name="T90" fmla="*/ 2147483646 w 4408"/>
              <a:gd name="T91" fmla="*/ 2147483646 h 4408"/>
              <a:gd name="T92" fmla="*/ 2147483646 w 4408"/>
              <a:gd name="T93" fmla="*/ 2147483646 h 4408"/>
              <a:gd name="T94" fmla="*/ 2147483646 w 4408"/>
              <a:gd name="T95" fmla="*/ 2147483646 h 4408"/>
              <a:gd name="T96" fmla="*/ 2147483646 w 4408"/>
              <a:gd name="T97" fmla="*/ 2147483646 h 4408"/>
              <a:gd name="T98" fmla="*/ 2147483646 w 4408"/>
              <a:gd name="T99" fmla="*/ 2147483646 h 4408"/>
              <a:gd name="T100" fmla="*/ 2147483646 w 4408"/>
              <a:gd name="T101" fmla="*/ 2147483646 h 4408"/>
              <a:gd name="T102" fmla="*/ 2147483646 w 4408"/>
              <a:gd name="T103" fmla="*/ 2147483646 h 4408"/>
              <a:gd name="T104" fmla="*/ 2147483646 w 4408"/>
              <a:gd name="T105" fmla="*/ 2147483646 h 4408"/>
              <a:gd name="T106" fmla="*/ 2147483646 w 4408"/>
              <a:gd name="T107" fmla="*/ 2147483646 h 4408"/>
              <a:gd name="T108" fmla="*/ 2147483646 w 4408"/>
              <a:gd name="T109" fmla="*/ 2147483646 h 4408"/>
              <a:gd name="T110" fmla="*/ 2147483646 w 4408"/>
              <a:gd name="T111" fmla="*/ 2147483646 h 4408"/>
              <a:gd name="T112" fmla="*/ 2147483646 w 4408"/>
              <a:gd name="T113" fmla="*/ 2147483646 h 4408"/>
              <a:gd name="T114" fmla="*/ 2147483646 w 4408"/>
              <a:gd name="T115" fmla="*/ 2147483646 h 4408"/>
              <a:gd name="T116" fmla="*/ 2147483646 w 4408"/>
              <a:gd name="T117" fmla="*/ 2147483646 h 4408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408" h="4408">
                <a:moveTo>
                  <a:pt x="4239" y="1864"/>
                </a:moveTo>
                <a:lnTo>
                  <a:pt x="4036" y="1864"/>
                </a:lnTo>
                <a:lnTo>
                  <a:pt x="4018" y="1864"/>
                </a:lnTo>
                <a:lnTo>
                  <a:pt x="4001" y="1861"/>
                </a:lnTo>
                <a:lnTo>
                  <a:pt x="3983" y="1857"/>
                </a:lnTo>
                <a:lnTo>
                  <a:pt x="3966" y="1852"/>
                </a:lnTo>
                <a:lnTo>
                  <a:pt x="3949" y="1845"/>
                </a:lnTo>
                <a:lnTo>
                  <a:pt x="3933" y="1837"/>
                </a:lnTo>
                <a:lnTo>
                  <a:pt x="3916" y="1828"/>
                </a:lnTo>
                <a:lnTo>
                  <a:pt x="3901" y="1818"/>
                </a:lnTo>
                <a:lnTo>
                  <a:pt x="3887" y="1806"/>
                </a:lnTo>
                <a:lnTo>
                  <a:pt x="3873" y="1793"/>
                </a:lnTo>
                <a:lnTo>
                  <a:pt x="3861" y="1780"/>
                </a:lnTo>
                <a:lnTo>
                  <a:pt x="3848" y="1766"/>
                </a:lnTo>
                <a:lnTo>
                  <a:pt x="3838" y="1751"/>
                </a:lnTo>
                <a:lnTo>
                  <a:pt x="3829" y="1736"/>
                </a:lnTo>
                <a:lnTo>
                  <a:pt x="3822" y="1719"/>
                </a:lnTo>
                <a:lnTo>
                  <a:pt x="3816" y="1703"/>
                </a:lnTo>
                <a:lnTo>
                  <a:pt x="3699" y="1419"/>
                </a:lnTo>
                <a:lnTo>
                  <a:pt x="3691" y="1403"/>
                </a:lnTo>
                <a:lnTo>
                  <a:pt x="3685" y="1387"/>
                </a:lnTo>
                <a:lnTo>
                  <a:pt x="3680" y="1369"/>
                </a:lnTo>
                <a:lnTo>
                  <a:pt x="3677" y="1351"/>
                </a:lnTo>
                <a:lnTo>
                  <a:pt x="3675" y="1333"/>
                </a:lnTo>
                <a:lnTo>
                  <a:pt x="3675" y="1315"/>
                </a:lnTo>
                <a:lnTo>
                  <a:pt x="3675" y="1296"/>
                </a:lnTo>
                <a:lnTo>
                  <a:pt x="3678" y="1278"/>
                </a:lnTo>
                <a:lnTo>
                  <a:pt x="3681" y="1260"/>
                </a:lnTo>
                <a:lnTo>
                  <a:pt x="3685" y="1242"/>
                </a:lnTo>
                <a:lnTo>
                  <a:pt x="3691" y="1224"/>
                </a:lnTo>
                <a:lnTo>
                  <a:pt x="3698" y="1208"/>
                </a:lnTo>
                <a:lnTo>
                  <a:pt x="3706" y="1192"/>
                </a:lnTo>
                <a:lnTo>
                  <a:pt x="3717" y="1177"/>
                </a:lnTo>
                <a:lnTo>
                  <a:pt x="3727" y="1162"/>
                </a:lnTo>
                <a:lnTo>
                  <a:pt x="3739" y="1149"/>
                </a:lnTo>
                <a:lnTo>
                  <a:pt x="3883" y="1005"/>
                </a:lnTo>
                <a:lnTo>
                  <a:pt x="3895" y="992"/>
                </a:lnTo>
                <a:lnTo>
                  <a:pt x="3904" y="979"/>
                </a:lnTo>
                <a:lnTo>
                  <a:pt x="3913" y="965"/>
                </a:lnTo>
                <a:lnTo>
                  <a:pt x="3920" y="949"/>
                </a:lnTo>
                <a:lnTo>
                  <a:pt x="3926" y="933"/>
                </a:lnTo>
                <a:lnTo>
                  <a:pt x="3930" y="918"/>
                </a:lnTo>
                <a:lnTo>
                  <a:pt x="3932" y="902"/>
                </a:lnTo>
                <a:lnTo>
                  <a:pt x="3933" y="886"/>
                </a:lnTo>
                <a:lnTo>
                  <a:pt x="3932" y="869"/>
                </a:lnTo>
                <a:lnTo>
                  <a:pt x="3930" y="853"/>
                </a:lnTo>
                <a:lnTo>
                  <a:pt x="3926" y="837"/>
                </a:lnTo>
                <a:lnTo>
                  <a:pt x="3920" y="822"/>
                </a:lnTo>
                <a:lnTo>
                  <a:pt x="3913" y="806"/>
                </a:lnTo>
                <a:lnTo>
                  <a:pt x="3904" y="792"/>
                </a:lnTo>
                <a:lnTo>
                  <a:pt x="3895" y="778"/>
                </a:lnTo>
                <a:lnTo>
                  <a:pt x="3883" y="765"/>
                </a:lnTo>
                <a:lnTo>
                  <a:pt x="3643" y="525"/>
                </a:lnTo>
                <a:lnTo>
                  <a:pt x="3630" y="514"/>
                </a:lnTo>
                <a:lnTo>
                  <a:pt x="3616" y="504"/>
                </a:lnTo>
                <a:lnTo>
                  <a:pt x="3602" y="495"/>
                </a:lnTo>
                <a:lnTo>
                  <a:pt x="3587" y="489"/>
                </a:lnTo>
                <a:lnTo>
                  <a:pt x="3572" y="483"/>
                </a:lnTo>
                <a:lnTo>
                  <a:pt x="3555" y="479"/>
                </a:lnTo>
                <a:lnTo>
                  <a:pt x="3539" y="477"/>
                </a:lnTo>
                <a:lnTo>
                  <a:pt x="3523" y="476"/>
                </a:lnTo>
                <a:lnTo>
                  <a:pt x="3507" y="477"/>
                </a:lnTo>
                <a:lnTo>
                  <a:pt x="3490" y="479"/>
                </a:lnTo>
                <a:lnTo>
                  <a:pt x="3474" y="483"/>
                </a:lnTo>
                <a:lnTo>
                  <a:pt x="3459" y="489"/>
                </a:lnTo>
                <a:lnTo>
                  <a:pt x="3444" y="495"/>
                </a:lnTo>
                <a:lnTo>
                  <a:pt x="3430" y="504"/>
                </a:lnTo>
                <a:lnTo>
                  <a:pt x="3415" y="514"/>
                </a:lnTo>
                <a:lnTo>
                  <a:pt x="3403" y="525"/>
                </a:lnTo>
                <a:lnTo>
                  <a:pt x="3259" y="669"/>
                </a:lnTo>
                <a:lnTo>
                  <a:pt x="3246" y="682"/>
                </a:lnTo>
                <a:lnTo>
                  <a:pt x="3232" y="692"/>
                </a:lnTo>
                <a:lnTo>
                  <a:pt x="3217" y="702"/>
                </a:lnTo>
                <a:lnTo>
                  <a:pt x="3200" y="710"/>
                </a:lnTo>
                <a:lnTo>
                  <a:pt x="3183" y="717"/>
                </a:lnTo>
                <a:lnTo>
                  <a:pt x="3166" y="723"/>
                </a:lnTo>
                <a:lnTo>
                  <a:pt x="3149" y="727"/>
                </a:lnTo>
                <a:lnTo>
                  <a:pt x="3130" y="731"/>
                </a:lnTo>
                <a:lnTo>
                  <a:pt x="3112" y="733"/>
                </a:lnTo>
                <a:lnTo>
                  <a:pt x="3093" y="733"/>
                </a:lnTo>
                <a:lnTo>
                  <a:pt x="3075" y="733"/>
                </a:lnTo>
                <a:lnTo>
                  <a:pt x="3056" y="731"/>
                </a:lnTo>
                <a:lnTo>
                  <a:pt x="3039" y="728"/>
                </a:lnTo>
                <a:lnTo>
                  <a:pt x="3022" y="723"/>
                </a:lnTo>
                <a:lnTo>
                  <a:pt x="3005" y="717"/>
                </a:lnTo>
                <a:lnTo>
                  <a:pt x="2989" y="710"/>
                </a:lnTo>
                <a:lnTo>
                  <a:pt x="2705" y="592"/>
                </a:lnTo>
                <a:lnTo>
                  <a:pt x="2689" y="587"/>
                </a:lnTo>
                <a:lnTo>
                  <a:pt x="2673" y="579"/>
                </a:lnTo>
                <a:lnTo>
                  <a:pt x="2658" y="570"/>
                </a:lnTo>
                <a:lnTo>
                  <a:pt x="2642" y="560"/>
                </a:lnTo>
                <a:lnTo>
                  <a:pt x="2628" y="549"/>
                </a:lnTo>
                <a:lnTo>
                  <a:pt x="2615" y="536"/>
                </a:lnTo>
                <a:lnTo>
                  <a:pt x="2603" y="522"/>
                </a:lnTo>
                <a:lnTo>
                  <a:pt x="2591" y="507"/>
                </a:lnTo>
                <a:lnTo>
                  <a:pt x="2581" y="492"/>
                </a:lnTo>
                <a:lnTo>
                  <a:pt x="2571" y="476"/>
                </a:lnTo>
                <a:lnTo>
                  <a:pt x="2563" y="460"/>
                </a:lnTo>
                <a:lnTo>
                  <a:pt x="2556" y="442"/>
                </a:lnTo>
                <a:lnTo>
                  <a:pt x="2551" y="425"/>
                </a:lnTo>
                <a:lnTo>
                  <a:pt x="2547" y="408"/>
                </a:lnTo>
                <a:lnTo>
                  <a:pt x="2544" y="391"/>
                </a:lnTo>
                <a:lnTo>
                  <a:pt x="2543" y="373"/>
                </a:lnTo>
                <a:lnTo>
                  <a:pt x="2543" y="169"/>
                </a:lnTo>
                <a:lnTo>
                  <a:pt x="2543" y="152"/>
                </a:lnTo>
                <a:lnTo>
                  <a:pt x="2540" y="135"/>
                </a:lnTo>
                <a:lnTo>
                  <a:pt x="2536" y="119"/>
                </a:lnTo>
                <a:lnTo>
                  <a:pt x="2530" y="103"/>
                </a:lnTo>
                <a:lnTo>
                  <a:pt x="2523" y="88"/>
                </a:lnTo>
                <a:lnTo>
                  <a:pt x="2515" y="75"/>
                </a:lnTo>
                <a:lnTo>
                  <a:pt x="2505" y="62"/>
                </a:lnTo>
                <a:lnTo>
                  <a:pt x="2493" y="50"/>
                </a:lnTo>
                <a:lnTo>
                  <a:pt x="2481" y="39"/>
                </a:lnTo>
                <a:lnTo>
                  <a:pt x="2469" y="28"/>
                </a:lnTo>
                <a:lnTo>
                  <a:pt x="2455" y="20"/>
                </a:lnTo>
                <a:lnTo>
                  <a:pt x="2440" y="13"/>
                </a:lnTo>
                <a:lnTo>
                  <a:pt x="2424" y="7"/>
                </a:lnTo>
                <a:lnTo>
                  <a:pt x="2408" y="3"/>
                </a:lnTo>
                <a:lnTo>
                  <a:pt x="2391" y="1"/>
                </a:lnTo>
                <a:lnTo>
                  <a:pt x="2374" y="0"/>
                </a:lnTo>
                <a:lnTo>
                  <a:pt x="2035" y="0"/>
                </a:lnTo>
                <a:lnTo>
                  <a:pt x="2018" y="1"/>
                </a:lnTo>
                <a:lnTo>
                  <a:pt x="2001" y="3"/>
                </a:lnTo>
                <a:lnTo>
                  <a:pt x="1985" y="7"/>
                </a:lnTo>
                <a:lnTo>
                  <a:pt x="1969" y="13"/>
                </a:lnTo>
                <a:lnTo>
                  <a:pt x="1955" y="20"/>
                </a:lnTo>
                <a:lnTo>
                  <a:pt x="1941" y="28"/>
                </a:lnTo>
                <a:lnTo>
                  <a:pt x="1927" y="39"/>
                </a:lnTo>
                <a:lnTo>
                  <a:pt x="1915" y="50"/>
                </a:lnTo>
                <a:lnTo>
                  <a:pt x="1904" y="62"/>
                </a:lnTo>
                <a:lnTo>
                  <a:pt x="1894" y="75"/>
                </a:lnTo>
                <a:lnTo>
                  <a:pt x="1886" y="88"/>
                </a:lnTo>
                <a:lnTo>
                  <a:pt x="1879" y="103"/>
                </a:lnTo>
                <a:lnTo>
                  <a:pt x="1873" y="119"/>
                </a:lnTo>
                <a:lnTo>
                  <a:pt x="1869" y="135"/>
                </a:lnTo>
                <a:lnTo>
                  <a:pt x="1867" y="152"/>
                </a:lnTo>
                <a:lnTo>
                  <a:pt x="1866" y="169"/>
                </a:lnTo>
                <a:lnTo>
                  <a:pt x="1866" y="373"/>
                </a:lnTo>
                <a:lnTo>
                  <a:pt x="1864" y="391"/>
                </a:lnTo>
                <a:lnTo>
                  <a:pt x="1861" y="408"/>
                </a:lnTo>
                <a:lnTo>
                  <a:pt x="1858" y="425"/>
                </a:lnTo>
                <a:lnTo>
                  <a:pt x="1852" y="442"/>
                </a:lnTo>
                <a:lnTo>
                  <a:pt x="1845" y="460"/>
                </a:lnTo>
                <a:lnTo>
                  <a:pt x="1837" y="476"/>
                </a:lnTo>
                <a:lnTo>
                  <a:pt x="1828" y="492"/>
                </a:lnTo>
                <a:lnTo>
                  <a:pt x="1818" y="507"/>
                </a:lnTo>
                <a:lnTo>
                  <a:pt x="1807" y="522"/>
                </a:lnTo>
                <a:lnTo>
                  <a:pt x="1793" y="536"/>
                </a:lnTo>
                <a:lnTo>
                  <a:pt x="1780" y="549"/>
                </a:lnTo>
                <a:lnTo>
                  <a:pt x="1766" y="560"/>
                </a:lnTo>
                <a:lnTo>
                  <a:pt x="1751" y="570"/>
                </a:lnTo>
                <a:lnTo>
                  <a:pt x="1736" y="579"/>
                </a:lnTo>
                <a:lnTo>
                  <a:pt x="1719" y="587"/>
                </a:lnTo>
                <a:lnTo>
                  <a:pt x="1703" y="592"/>
                </a:lnTo>
                <a:lnTo>
                  <a:pt x="1419" y="710"/>
                </a:lnTo>
                <a:lnTo>
                  <a:pt x="1404" y="717"/>
                </a:lnTo>
                <a:lnTo>
                  <a:pt x="1387" y="723"/>
                </a:lnTo>
                <a:lnTo>
                  <a:pt x="1370" y="728"/>
                </a:lnTo>
                <a:lnTo>
                  <a:pt x="1352" y="731"/>
                </a:lnTo>
                <a:lnTo>
                  <a:pt x="1334" y="733"/>
                </a:lnTo>
                <a:lnTo>
                  <a:pt x="1316" y="733"/>
                </a:lnTo>
                <a:lnTo>
                  <a:pt x="1297" y="733"/>
                </a:lnTo>
                <a:lnTo>
                  <a:pt x="1278" y="731"/>
                </a:lnTo>
                <a:lnTo>
                  <a:pt x="1261" y="727"/>
                </a:lnTo>
                <a:lnTo>
                  <a:pt x="1243" y="723"/>
                </a:lnTo>
                <a:lnTo>
                  <a:pt x="1225" y="717"/>
                </a:lnTo>
                <a:lnTo>
                  <a:pt x="1208" y="710"/>
                </a:lnTo>
                <a:lnTo>
                  <a:pt x="1193" y="702"/>
                </a:lnTo>
                <a:lnTo>
                  <a:pt x="1178" y="692"/>
                </a:lnTo>
                <a:lnTo>
                  <a:pt x="1164" y="682"/>
                </a:lnTo>
                <a:lnTo>
                  <a:pt x="1150" y="669"/>
                </a:lnTo>
                <a:lnTo>
                  <a:pt x="1005" y="525"/>
                </a:lnTo>
                <a:lnTo>
                  <a:pt x="993" y="514"/>
                </a:lnTo>
                <a:lnTo>
                  <a:pt x="979" y="504"/>
                </a:lnTo>
                <a:lnTo>
                  <a:pt x="965" y="495"/>
                </a:lnTo>
                <a:lnTo>
                  <a:pt x="950" y="489"/>
                </a:lnTo>
                <a:lnTo>
                  <a:pt x="934" y="483"/>
                </a:lnTo>
                <a:lnTo>
                  <a:pt x="918" y="479"/>
                </a:lnTo>
                <a:lnTo>
                  <a:pt x="902" y="477"/>
                </a:lnTo>
                <a:lnTo>
                  <a:pt x="886" y="476"/>
                </a:lnTo>
                <a:lnTo>
                  <a:pt x="869" y="477"/>
                </a:lnTo>
                <a:lnTo>
                  <a:pt x="853" y="479"/>
                </a:lnTo>
                <a:lnTo>
                  <a:pt x="837" y="483"/>
                </a:lnTo>
                <a:lnTo>
                  <a:pt x="822" y="489"/>
                </a:lnTo>
                <a:lnTo>
                  <a:pt x="807" y="495"/>
                </a:lnTo>
                <a:lnTo>
                  <a:pt x="792" y="504"/>
                </a:lnTo>
                <a:lnTo>
                  <a:pt x="779" y="514"/>
                </a:lnTo>
                <a:lnTo>
                  <a:pt x="766" y="525"/>
                </a:lnTo>
                <a:lnTo>
                  <a:pt x="527" y="765"/>
                </a:lnTo>
                <a:lnTo>
                  <a:pt x="514" y="778"/>
                </a:lnTo>
                <a:lnTo>
                  <a:pt x="504" y="792"/>
                </a:lnTo>
                <a:lnTo>
                  <a:pt x="496" y="806"/>
                </a:lnTo>
                <a:lnTo>
                  <a:pt x="489" y="822"/>
                </a:lnTo>
                <a:lnTo>
                  <a:pt x="484" y="837"/>
                </a:lnTo>
                <a:lnTo>
                  <a:pt x="480" y="853"/>
                </a:lnTo>
                <a:lnTo>
                  <a:pt x="477" y="869"/>
                </a:lnTo>
                <a:lnTo>
                  <a:pt x="477" y="886"/>
                </a:lnTo>
                <a:lnTo>
                  <a:pt x="477" y="902"/>
                </a:lnTo>
                <a:lnTo>
                  <a:pt x="480" y="918"/>
                </a:lnTo>
                <a:lnTo>
                  <a:pt x="484" y="933"/>
                </a:lnTo>
                <a:lnTo>
                  <a:pt x="489" y="949"/>
                </a:lnTo>
                <a:lnTo>
                  <a:pt x="496" y="965"/>
                </a:lnTo>
                <a:lnTo>
                  <a:pt x="504" y="979"/>
                </a:lnTo>
                <a:lnTo>
                  <a:pt x="514" y="992"/>
                </a:lnTo>
                <a:lnTo>
                  <a:pt x="527" y="1005"/>
                </a:lnTo>
                <a:lnTo>
                  <a:pt x="670" y="1149"/>
                </a:lnTo>
                <a:lnTo>
                  <a:pt x="682" y="1162"/>
                </a:lnTo>
                <a:lnTo>
                  <a:pt x="693" y="1177"/>
                </a:lnTo>
                <a:lnTo>
                  <a:pt x="702" y="1192"/>
                </a:lnTo>
                <a:lnTo>
                  <a:pt x="710" y="1208"/>
                </a:lnTo>
                <a:lnTo>
                  <a:pt x="717" y="1224"/>
                </a:lnTo>
                <a:lnTo>
                  <a:pt x="723" y="1242"/>
                </a:lnTo>
                <a:lnTo>
                  <a:pt x="728" y="1260"/>
                </a:lnTo>
                <a:lnTo>
                  <a:pt x="732" y="1278"/>
                </a:lnTo>
                <a:lnTo>
                  <a:pt x="734" y="1296"/>
                </a:lnTo>
                <a:lnTo>
                  <a:pt x="735" y="1315"/>
                </a:lnTo>
                <a:lnTo>
                  <a:pt x="734" y="1333"/>
                </a:lnTo>
                <a:lnTo>
                  <a:pt x="732" y="1351"/>
                </a:lnTo>
                <a:lnTo>
                  <a:pt x="728" y="1369"/>
                </a:lnTo>
                <a:lnTo>
                  <a:pt x="723" y="1387"/>
                </a:lnTo>
                <a:lnTo>
                  <a:pt x="717" y="1403"/>
                </a:lnTo>
                <a:lnTo>
                  <a:pt x="710" y="1419"/>
                </a:lnTo>
                <a:lnTo>
                  <a:pt x="594" y="1703"/>
                </a:lnTo>
                <a:lnTo>
                  <a:pt x="587" y="1719"/>
                </a:lnTo>
                <a:lnTo>
                  <a:pt x="579" y="1736"/>
                </a:lnTo>
                <a:lnTo>
                  <a:pt x="570" y="1751"/>
                </a:lnTo>
                <a:lnTo>
                  <a:pt x="560" y="1766"/>
                </a:lnTo>
                <a:lnTo>
                  <a:pt x="549" y="1780"/>
                </a:lnTo>
                <a:lnTo>
                  <a:pt x="536" y="1793"/>
                </a:lnTo>
                <a:lnTo>
                  <a:pt x="523" y="1806"/>
                </a:lnTo>
                <a:lnTo>
                  <a:pt x="508" y="1818"/>
                </a:lnTo>
                <a:lnTo>
                  <a:pt x="493" y="1828"/>
                </a:lnTo>
                <a:lnTo>
                  <a:pt x="477" y="1837"/>
                </a:lnTo>
                <a:lnTo>
                  <a:pt x="460" y="1845"/>
                </a:lnTo>
                <a:lnTo>
                  <a:pt x="443" y="1852"/>
                </a:lnTo>
                <a:lnTo>
                  <a:pt x="426" y="1857"/>
                </a:lnTo>
                <a:lnTo>
                  <a:pt x="409" y="1861"/>
                </a:lnTo>
                <a:lnTo>
                  <a:pt x="391" y="1864"/>
                </a:lnTo>
                <a:lnTo>
                  <a:pt x="373" y="1865"/>
                </a:lnTo>
                <a:lnTo>
                  <a:pt x="170" y="1864"/>
                </a:lnTo>
                <a:lnTo>
                  <a:pt x="152" y="1865"/>
                </a:lnTo>
                <a:lnTo>
                  <a:pt x="136" y="1868"/>
                </a:lnTo>
                <a:lnTo>
                  <a:pt x="120" y="1873"/>
                </a:lnTo>
                <a:lnTo>
                  <a:pt x="104" y="1879"/>
                </a:lnTo>
                <a:lnTo>
                  <a:pt x="89" y="1886"/>
                </a:lnTo>
                <a:lnTo>
                  <a:pt x="75" y="1894"/>
                </a:lnTo>
                <a:lnTo>
                  <a:pt x="62" y="1904"/>
                </a:lnTo>
                <a:lnTo>
                  <a:pt x="50" y="1915"/>
                </a:lnTo>
                <a:lnTo>
                  <a:pt x="39" y="1926"/>
                </a:lnTo>
                <a:lnTo>
                  <a:pt x="30" y="1939"/>
                </a:lnTo>
                <a:lnTo>
                  <a:pt x="20" y="1954"/>
                </a:lnTo>
                <a:lnTo>
                  <a:pt x="13" y="1969"/>
                </a:lnTo>
                <a:lnTo>
                  <a:pt x="8" y="1984"/>
                </a:lnTo>
                <a:lnTo>
                  <a:pt x="3" y="2000"/>
                </a:lnTo>
                <a:lnTo>
                  <a:pt x="1" y="2018"/>
                </a:lnTo>
                <a:lnTo>
                  <a:pt x="0" y="2035"/>
                </a:lnTo>
                <a:lnTo>
                  <a:pt x="0" y="2374"/>
                </a:lnTo>
                <a:lnTo>
                  <a:pt x="1" y="2391"/>
                </a:lnTo>
                <a:lnTo>
                  <a:pt x="3" y="2408"/>
                </a:lnTo>
                <a:lnTo>
                  <a:pt x="8" y="2424"/>
                </a:lnTo>
                <a:lnTo>
                  <a:pt x="13" y="2440"/>
                </a:lnTo>
                <a:lnTo>
                  <a:pt x="20" y="2454"/>
                </a:lnTo>
                <a:lnTo>
                  <a:pt x="30" y="2468"/>
                </a:lnTo>
                <a:lnTo>
                  <a:pt x="39" y="2481"/>
                </a:lnTo>
                <a:lnTo>
                  <a:pt x="50" y="2493"/>
                </a:lnTo>
                <a:lnTo>
                  <a:pt x="62" y="2504"/>
                </a:lnTo>
                <a:lnTo>
                  <a:pt x="75" y="2515"/>
                </a:lnTo>
                <a:lnTo>
                  <a:pt x="89" y="2523"/>
                </a:lnTo>
                <a:lnTo>
                  <a:pt x="104" y="2530"/>
                </a:lnTo>
                <a:lnTo>
                  <a:pt x="120" y="2536"/>
                </a:lnTo>
                <a:lnTo>
                  <a:pt x="136" y="2540"/>
                </a:lnTo>
                <a:lnTo>
                  <a:pt x="152" y="2542"/>
                </a:lnTo>
                <a:lnTo>
                  <a:pt x="170" y="2543"/>
                </a:lnTo>
                <a:lnTo>
                  <a:pt x="373" y="2543"/>
                </a:lnTo>
                <a:lnTo>
                  <a:pt x="391" y="2544"/>
                </a:lnTo>
                <a:lnTo>
                  <a:pt x="408" y="2547"/>
                </a:lnTo>
                <a:lnTo>
                  <a:pt x="426" y="2551"/>
                </a:lnTo>
                <a:lnTo>
                  <a:pt x="443" y="2556"/>
                </a:lnTo>
                <a:lnTo>
                  <a:pt x="460" y="2563"/>
                </a:lnTo>
                <a:lnTo>
                  <a:pt x="477" y="2571"/>
                </a:lnTo>
                <a:lnTo>
                  <a:pt x="492" y="2581"/>
                </a:lnTo>
                <a:lnTo>
                  <a:pt x="507" y="2591"/>
                </a:lnTo>
                <a:lnTo>
                  <a:pt x="523" y="2603"/>
                </a:lnTo>
                <a:lnTo>
                  <a:pt x="536" y="2615"/>
                </a:lnTo>
                <a:lnTo>
                  <a:pt x="549" y="2628"/>
                </a:lnTo>
                <a:lnTo>
                  <a:pt x="560" y="2642"/>
                </a:lnTo>
                <a:lnTo>
                  <a:pt x="570" y="2658"/>
                </a:lnTo>
                <a:lnTo>
                  <a:pt x="579" y="2673"/>
                </a:lnTo>
                <a:lnTo>
                  <a:pt x="586" y="2689"/>
                </a:lnTo>
                <a:lnTo>
                  <a:pt x="593" y="2705"/>
                </a:lnTo>
                <a:lnTo>
                  <a:pt x="710" y="2989"/>
                </a:lnTo>
                <a:lnTo>
                  <a:pt x="717" y="3006"/>
                </a:lnTo>
                <a:lnTo>
                  <a:pt x="723" y="3022"/>
                </a:lnTo>
                <a:lnTo>
                  <a:pt x="728" y="3039"/>
                </a:lnTo>
                <a:lnTo>
                  <a:pt x="732" y="3057"/>
                </a:lnTo>
                <a:lnTo>
                  <a:pt x="734" y="3075"/>
                </a:lnTo>
                <a:lnTo>
                  <a:pt x="735" y="3094"/>
                </a:lnTo>
                <a:lnTo>
                  <a:pt x="734" y="3112"/>
                </a:lnTo>
                <a:lnTo>
                  <a:pt x="732" y="3130"/>
                </a:lnTo>
                <a:lnTo>
                  <a:pt x="727" y="3149"/>
                </a:lnTo>
                <a:lnTo>
                  <a:pt x="723" y="3166"/>
                </a:lnTo>
                <a:lnTo>
                  <a:pt x="717" y="3184"/>
                </a:lnTo>
                <a:lnTo>
                  <a:pt x="710" y="3200"/>
                </a:lnTo>
                <a:lnTo>
                  <a:pt x="702" y="3217"/>
                </a:lnTo>
                <a:lnTo>
                  <a:pt x="693" y="3232"/>
                </a:lnTo>
                <a:lnTo>
                  <a:pt x="682" y="3246"/>
                </a:lnTo>
                <a:lnTo>
                  <a:pt x="670" y="3259"/>
                </a:lnTo>
                <a:lnTo>
                  <a:pt x="526" y="3403"/>
                </a:lnTo>
                <a:lnTo>
                  <a:pt x="514" y="3415"/>
                </a:lnTo>
                <a:lnTo>
                  <a:pt x="504" y="3430"/>
                </a:lnTo>
                <a:lnTo>
                  <a:pt x="496" y="3444"/>
                </a:lnTo>
                <a:lnTo>
                  <a:pt x="489" y="3459"/>
                </a:lnTo>
                <a:lnTo>
                  <a:pt x="483" y="3474"/>
                </a:lnTo>
                <a:lnTo>
                  <a:pt x="480" y="3490"/>
                </a:lnTo>
                <a:lnTo>
                  <a:pt x="477" y="3507"/>
                </a:lnTo>
                <a:lnTo>
                  <a:pt x="477" y="3523"/>
                </a:lnTo>
                <a:lnTo>
                  <a:pt x="477" y="3539"/>
                </a:lnTo>
                <a:lnTo>
                  <a:pt x="480" y="3555"/>
                </a:lnTo>
                <a:lnTo>
                  <a:pt x="483" y="3572"/>
                </a:lnTo>
                <a:lnTo>
                  <a:pt x="489" y="3587"/>
                </a:lnTo>
                <a:lnTo>
                  <a:pt x="496" y="3602"/>
                </a:lnTo>
                <a:lnTo>
                  <a:pt x="504" y="3616"/>
                </a:lnTo>
                <a:lnTo>
                  <a:pt x="514" y="3630"/>
                </a:lnTo>
                <a:lnTo>
                  <a:pt x="526" y="3643"/>
                </a:lnTo>
                <a:lnTo>
                  <a:pt x="766" y="3883"/>
                </a:lnTo>
                <a:lnTo>
                  <a:pt x="779" y="3894"/>
                </a:lnTo>
                <a:lnTo>
                  <a:pt x="792" y="3904"/>
                </a:lnTo>
                <a:lnTo>
                  <a:pt x="807" y="3913"/>
                </a:lnTo>
                <a:lnTo>
                  <a:pt x="822" y="3921"/>
                </a:lnTo>
                <a:lnTo>
                  <a:pt x="837" y="3926"/>
                </a:lnTo>
                <a:lnTo>
                  <a:pt x="853" y="3930"/>
                </a:lnTo>
                <a:lnTo>
                  <a:pt x="869" y="3932"/>
                </a:lnTo>
                <a:lnTo>
                  <a:pt x="886" y="3933"/>
                </a:lnTo>
                <a:lnTo>
                  <a:pt x="902" y="3932"/>
                </a:lnTo>
                <a:lnTo>
                  <a:pt x="918" y="3930"/>
                </a:lnTo>
                <a:lnTo>
                  <a:pt x="934" y="3926"/>
                </a:lnTo>
                <a:lnTo>
                  <a:pt x="950" y="3921"/>
                </a:lnTo>
                <a:lnTo>
                  <a:pt x="965" y="3913"/>
                </a:lnTo>
                <a:lnTo>
                  <a:pt x="979" y="3904"/>
                </a:lnTo>
                <a:lnTo>
                  <a:pt x="993" y="3894"/>
                </a:lnTo>
                <a:lnTo>
                  <a:pt x="1005" y="3883"/>
                </a:lnTo>
                <a:lnTo>
                  <a:pt x="1150" y="3739"/>
                </a:lnTo>
                <a:lnTo>
                  <a:pt x="1163" y="3727"/>
                </a:lnTo>
                <a:lnTo>
                  <a:pt x="1177" y="3717"/>
                </a:lnTo>
                <a:lnTo>
                  <a:pt x="1192" y="3706"/>
                </a:lnTo>
                <a:lnTo>
                  <a:pt x="1208" y="3698"/>
                </a:lnTo>
                <a:lnTo>
                  <a:pt x="1225" y="3691"/>
                </a:lnTo>
                <a:lnTo>
                  <a:pt x="1243" y="3685"/>
                </a:lnTo>
                <a:lnTo>
                  <a:pt x="1260" y="3681"/>
                </a:lnTo>
                <a:lnTo>
                  <a:pt x="1278" y="3678"/>
                </a:lnTo>
                <a:lnTo>
                  <a:pt x="1296" y="3675"/>
                </a:lnTo>
                <a:lnTo>
                  <a:pt x="1315" y="3675"/>
                </a:lnTo>
                <a:lnTo>
                  <a:pt x="1333" y="3675"/>
                </a:lnTo>
                <a:lnTo>
                  <a:pt x="1351" y="3677"/>
                </a:lnTo>
                <a:lnTo>
                  <a:pt x="1370" y="3681"/>
                </a:lnTo>
                <a:lnTo>
                  <a:pt x="1387" y="3685"/>
                </a:lnTo>
                <a:lnTo>
                  <a:pt x="1403" y="3691"/>
                </a:lnTo>
                <a:lnTo>
                  <a:pt x="1419" y="3699"/>
                </a:lnTo>
                <a:lnTo>
                  <a:pt x="1703" y="3816"/>
                </a:lnTo>
                <a:lnTo>
                  <a:pt x="1719" y="3822"/>
                </a:lnTo>
                <a:lnTo>
                  <a:pt x="1736" y="3829"/>
                </a:lnTo>
                <a:lnTo>
                  <a:pt x="1751" y="3838"/>
                </a:lnTo>
                <a:lnTo>
                  <a:pt x="1766" y="3848"/>
                </a:lnTo>
                <a:lnTo>
                  <a:pt x="1780" y="3861"/>
                </a:lnTo>
                <a:lnTo>
                  <a:pt x="1793" y="3873"/>
                </a:lnTo>
                <a:lnTo>
                  <a:pt x="1807" y="3887"/>
                </a:lnTo>
                <a:lnTo>
                  <a:pt x="1818" y="3901"/>
                </a:lnTo>
                <a:lnTo>
                  <a:pt x="1828" y="3916"/>
                </a:lnTo>
                <a:lnTo>
                  <a:pt x="1837" y="3933"/>
                </a:lnTo>
                <a:lnTo>
                  <a:pt x="1845" y="3949"/>
                </a:lnTo>
                <a:lnTo>
                  <a:pt x="1852" y="3966"/>
                </a:lnTo>
                <a:lnTo>
                  <a:pt x="1858" y="3983"/>
                </a:lnTo>
                <a:lnTo>
                  <a:pt x="1861" y="4001"/>
                </a:lnTo>
                <a:lnTo>
                  <a:pt x="1864" y="4019"/>
                </a:lnTo>
                <a:lnTo>
                  <a:pt x="1866" y="4036"/>
                </a:lnTo>
                <a:lnTo>
                  <a:pt x="1866" y="4239"/>
                </a:lnTo>
                <a:lnTo>
                  <a:pt x="1867" y="4256"/>
                </a:lnTo>
                <a:lnTo>
                  <a:pt x="1869" y="4272"/>
                </a:lnTo>
                <a:lnTo>
                  <a:pt x="1873" y="4289"/>
                </a:lnTo>
                <a:lnTo>
                  <a:pt x="1879" y="4305"/>
                </a:lnTo>
                <a:lnTo>
                  <a:pt x="1886" y="4319"/>
                </a:lnTo>
                <a:lnTo>
                  <a:pt x="1894" y="4333"/>
                </a:lnTo>
                <a:lnTo>
                  <a:pt x="1904" y="4347"/>
                </a:lnTo>
                <a:lnTo>
                  <a:pt x="1915" y="4359"/>
                </a:lnTo>
                <a:lnTo>
                  <a:pt x="1927" y="4370"/>
                </a:lnTo>
                <a:lnTo>
                  <a:pt x="1941" y="4379"/>
                </a:lnTo>
                <a:lnTo>
                  <a:pt x="1954" y="4388"/>
                </a:lnTo>
                <a:lnTo>
                  <a:pt x="1969" y="4395"/>
                </a:lnTo>
                <a:lnTo>
                  <a:pt x="1984" y="4400"/>
                </a:lnTo>
                <a:lnTo>
                  <a:pt x="2000" y="4405"/>
                </a:lnTo>
                <a:lnTo>
                  <a:pt x="2018" y="4407"/>
                </a:lnTo>
                <a:lnTo>
                  <a:pt x="2035" y="4408"/>
                </a:lnTo>
                <a:lnTo>
                  <a:pt x="2374" y="4408"/>
                </a:lnTo>
                <a:lnTo>
                  <a:pt x="2391" y="4407"/>
                </a:lnTo>
                <a:lnTo>
                  <a:pt x="2408" y="4405"/>
                </a:lnTo>
                <a:lnTo>
                  <a:pt x="2424" y="4400"/>
                </a:lnTo>
                <a:lnTo>
                  <a:pt x="2440" y="4395"/>
                </a:lnTo>
                <a:lnTo>
                  <a:pt x="2455" y="4388"/>
                </a:lnTo>
                <a:lnTo>
                  <a:pt x="2469" y="4379"/>
                </a:lnTo>
                <a:lnTo>
                  <a:pt x="2481" y="4370"/>
                </a:lnTo>
                <a:lnTo>
                  <a:pt x="2493" y="4359"/>
                </a:lnTo>
                <a:lnTo>
                  <a:pt x="2505" y="4347"/>
                </a:lnTo>
                <a:lnTo>
                  <a:pt x="2515" y="4333"/>
                </a:lnTo>
                <a:lnTo>
                  <a:pt x="2523" y="4319"/>
                </a:lnTo>
                <a:lnTo>
                  <a:pt x="2530" y="4305"/>
                </a:lnTo>
                <a:lnTo>
                  <a:pt x="2536" y="4289"/>
                </a:lnTo>
                <a:lnTo>
                  <a:pt x="2540" y="4272"/>
                </a:lnTo>
                <a:lnTo>
                  <a:pt x="2543" y="4256"/>
                </a:lnTo>
                <a:lnTo>
                  <a:pt x="2543" y="4239"/>
                </a:lnTo>
                <a:lnTo>
                  <a:pt x="2543" y="4036"/>
                </a:lnTo>
                <a:lnTo>
                  <a:pt x="2544" y="4019"/>
                </a:lnTo>
                <a:lnTo>
                  <a:pt x="2547" y="4001"/>
                </a:lnTo>
                <a:lnTo>
                  <a:pt x="2551" y="3983"/>
                </a:lnTo>
                <a:lnTo>
                  <a:pt x="2556" y="3966"/>
                </a:lnTo>
                <a:lnTo>
                  <a:pt x="2563" y="3949"/>
                </a:lnTo>
                <a:lnTo>
                  <a:pt x="2571" y="3933"/>
                </a:lnTo>
                <a:lnTo>
                  <a:pt x="2581" y="3916"/>
                </a:lnTo>
                <a:lnTo>
                  <a:pt x="2591" y="3901"/>
                </a:lnTo>
                <a:lnTo>
                  <a:pt x="2603" y="3887"/>
                </a:lnTo>
                <a:lnTo>
                  <a:pt x="2615" y="3873"/>
                </a:lnTo>
                <a:lnTo>
                  <a:pt x="2628" y="3861"/>
                </a:lnTo>
                <a:lnTo>
                  <a:pt x="2642" y="3848"/>
                </a:lnTo>
                <a:lnTo>
                  <a:pt x="2658" y="3838"/>
                </a:lnTo>
                <a:lnTo>
                  <a:pt x="2673" y="3829"/>
                </a:lnTo>
                <a:lnTo>
                  <a:pt x="2689" y="3822"/>
                </a:lnTo>
                <a:lnTo>
                  <a:pt x="2705" y="3816"/>
                </a:lnTo>
                <a:lnTo>
                  <a:pt x="2989" y="3699"/>
                </a:lnTo>
                <a:lnTo>
                  <a:pt x="3006" y="3691"/>
                </a:lnTo>
                <a:lnTo>
                  <a:pt x="3022" y="3685"/>
                </a:lnTo>
                <a:lnTo>
                  <a:pt x="3039" y="3681"/>
                </a:lnTo>
                <a:lnTo>
                  <a:pt x="3057" y="3677"/>
                </a:lnTo>
                <a:lnTo>
                  <a:pt x="3076" y="3675"/>
                </a:lnTo>
                <a:lnTo>
                  <a:pt x="3094" y="3675"/>
                </a:lnTo>
                <a:lnTo>
                  <a:pt x="3112" y="3675"/>
                </a:lnTo>
                <a:lnTo>
                  <a:pt x="3130" y="3678"/>
                </a:lnTo>
                <a:lnTo>
                  <a:pt x="3149" y="3681"/>
                </a:lnTo>
                <a:lnTo>
                  <a:pt x="3167" y="3685"/>
                </a:lnTo>
                <a:lnTo>
                  <a:pt x="3184" y="3691"/>
                </a:lnTo>
                <a:lnTo>
                  <a:pt x="3201" y="3698"/>
                </a:lnTo>
                <a:lnTo>
                  <a:pt x="3217" y="3706"/>
                </a:lnTo>
                <a:lnTo>
                  <a:pt x="3232" y="3717"/>
                </a:lnTo>
                <a:lnTo>
                  <a:pt x="3246" y="3727"/>
                </a:lnTo>
                <a:lnTo>
                  <a:pt x="3259" y="3739"/>
                </a:lnTo>
                <a:lnTo>
                  <a:pt x="3403" y="3883"/>
                </a:lnTo>
                <a:lnTo>
                  <a:pt x="3415" y="3894"/>
                </a:lnTo>
                <a:lnTo>
                  <a:pt x="3430" y="3904"/>
                </a:lnTo>
                <a:lnTo>
                  <a:pt x="3444" y="3913"/>
                </a:lnTo>
                <a:lnTo>
                  <a:pt x="3459" y="3921"/>
                </a:lnTo>
                <a:lnTo>
                  <a:pt x="3474" y="3926"/>
                </a:lnTo>
                <a:lnTo>
                  <a:pt x="3490" y="3930"/>
                </a:lnTo>
                <a:lnTo>
                  <a:pt x="3507" y="3932"/>
                </a:lnTo>
                <a:lnTo>
                  <a:pt x="3523" y="3933"/>
                </a:lnTo>
                <a:lnTo>
                  <a:pt x="3539" y="3932"/>
                </a:lnTo>
                <a:lnTo>
                  <a:pt x="3555" y="3930"/>
                </a:lnTo>
                <a:lnTo>
                  <a:pt x="3572" y="3926"/>
                </a:lnTo>
                <a:lnTo>
                  <a:pt x="3587" y="3921"/>
                </a:lnTo>
                <a:lnTo>
                  <a:pt x="3602" y="3913"/>
                </a:lnTo>
                <a:lnTo>
                  <a:pt x="3616" y="3904"/>
                </a:lnTo>
                <a:lnTo>
                  <a:pt x="3630" y="3894"/>
                </a:lnTo>
                <a:lnTo>
                  <a:pt x="3643" y="3883"/>
                </a:lnTo>
                <a:lnTo>
                  <a:pt x="3883" y="3643"/>
                </a:lnTo>
                <a:lnTo>
                  <a:pt x="3895" y="3630"/>
                </a:lnTo>
                <a:lnTo>
                  <a:pt x="3904" y="3616"/>
                </a:lnTo>
                <a:lnTo>
                  <a:pt x="3913" y="3602"/>
                </a:lnTo>
                <a:lnTo>
                  <a:pt x="3920" y="3587"/>
                </a:lnTo>
                <a:lnTo>
                  <a:pt x="3926" y="3572"/>
                </a:lnTo>
                <a:lnTo>
                  <a:pt x="3930" y="3555"/>
                </a:lnTo>
                <a:lnTo>
                  <a:pt x="3932" y="3539"/>
                </a:lnTo>
                <a:lnTo>
                  <a:pt x="3933" y="3523"/>
                </a:lnTo>
                <a:lnTo>
                  <a:pt x="3932" y="3507"/>
                </a:lnTo>
                <a:lnTo>
                  <a:pt x="3930" y="3490"/>
                </a:lnTo>
                <a:lnTo>
                  <a:pt x="3926" y="3474"/>
                </a:lnTo>
                <a:lnTo>
                  <a:pt x="3920" y="3459"/>
                </a:lnTo>
                <a:lnTo>
                  <a:pt x="3913" y="3444"/>
                </a:lnTo>
                <a:lnTo>
                  <a:pt x="3904" y="3430"/>
                </a:lnTo>
                <a:lnTo>
                  <a:pt x="3895" y="3415"/>
                </a:lnTo>
                <a:lnTo>
                  <a:pt x="3883" y="3403"/>
                </a:lnTo>
                <a:lnTo>
                  <a:pt x="3739" y="3259"/>
                </a:lnTo>
                <a:lnTo>
                  <a:pt x="3727" y="3246"/>
                </a:lnTo>
                <a:lnTo>
                  <a:pt x="3717" y="3232"/>
                </a:lnTo>
                <a:lnTo>
                  <a:pt x="3706" y="3217"/>
                </a:lnTo>
                <a:lnTo>
                  <a:pt x="3698" y="3200"/>
                </a:lnTo>
                <a:lnTo>
                  <a:pt x="3691" y="3184"/>
                </a:lnTo>
                <a:lnTo>
                  <a:pt x="3685" y="3166"/>
                </a:lnTo>
                <a:lnTo>
                  <a:pt x="3681" y="3149"/>
                </a:lnTo>
                <a:lnTo>
                  <a:pt x="3678" y="3130"/>
                </a:lnTo>
                <a:lnTo>
                  <a:pt x="3675" y="3112"/>
                </a:lnTo>
                <a:lnTo>
                  <a:pt x="3675" y="3094"/>
                </a:lnTo>
                <a:lnTo>
                  <a:pt x="3675" y="3075"/>
                </a:lnTo>
                <a:lnTo>
                  <a:pt x="3677" y="3057"/>
                </a:lnTo>
                <a:lnTo>
                  <a:pt x="3680" y="3039"/>
                </a:lnTo>
                <a:lnTo>
                  <a:pt x="3685" y="3022"/>
                </a:lnTo>
                <a:lnTo>
                  <a:pt x="3691" y="3006"/>
                </a:lnTo>
                <a:lnTo>
                  <a:pt x="3699" y="2989"/>
                </a:lnTo>
                <a:lnTo>
                  <a:pt x="3816" y="2705"/>
                </a:lnTo>
                <a:lnTo>
                  <a:pt x="3822" y="2689"/>
                </a:lnTo>
                <a:lnTo>
                  <a:pt x="3829" y="2673"/>
                </a:lnTo>
                <a:lnTo>
                  <a:pt x="3838" y="2658"/>
                </a:lnTo>
                <a:lnTo>
                  <a:pt x="3848" y="2642"/>
                </a:lnTo>
                <a:lnTo>
                  <a:pt x="3861" y="2628"/>
                </a:lnTo>
                <a:lnTo>
                  <a:pt x="3873" y="2615"/>
                </a:lnTo>
                <a:lnTo>
                  <a:pt x="3887" y="2603"/>
                </a:lnTo>
                <a:lnTo>
                  <a:pt x="3901" y="2591"/>
                </a:lnTo>
                <a:lnTo>
                  <a:pt x="3916" y="2581"/>
                </a:lnTo>
                <a:lnTo>
                  <a:pt x="3933" y="2571"/>
                </a:lnTo>
                <a:lnTo>
                  <a:pt x="3949" y="2563"/>
                </a:lnTo>
                <a:lnTo>
                  <a:pt x="3966" y="2556"/>
                </a:lnTo>
                <a:lnTo>
                  <a:pt x="3983" y="2551"/>
                </a:lnTo>
                <a:lnTo>
                  <a:pt x="4001" y="2547"/>
                </a:lnTo>
                <a:lnTo>
                  <a:pt x="4018" y="2544"/>
                </a:lnTo>
                <a:lnTo>
                  <a:pt x="4036" y="2543"/>
                </a:lnTo>
                <a:lnTo>
                  <a:pt x="4239" y="2543"/>
                </a:lnTo>
                <a:lnTo>
                  <a:pt x="4256" y="2543"/>
                </a:lnTo>
                <a:lnTo>
                  <a:pt x="4273" y="2540"/>
                </a:lnTo>
                <a:lnTo>
                  <a:pt x="4290" y="2536"/>
                </a:lnTo>
                <a:lnTo>
                  <a:pt x="4305" y="2530"/>
                </a:lnTo>
                <a:lnTo>
                  <a:pt x="4320" y="2523"/>
                </a:lnTo>
                <a:lnTo>
                  <a:pt x="4333" y="2515"/>
                </a:lnTo>
                <a:lnTo>
                  <a:pt x="4346" y="2504"/>
                </a:lnTo>
                <a:lnTo>
                  <a:pt x="4359" y="2493"/>
                </a:lnTo>
                <a:lnTo>
                  <a:pt x="4370" y="2481"/>
                </a:lnTo>
                <a:lnTo>
                  <a:pt x="4380" y="2469"/>
                </a:lnTo>
                <a:lnTo>
                  <a:pt x="4388" y="2455"/>
                </a:lnTo>
                <a:lnTo>
                  <a:pt x="4395" y="2440"/>
                </a:lnTo>
                <a:lnTo>
                  <a:pt x="4401" y="2424"/>
                </a:lnTo>
                <a:lnTo>
                  <a:pt x="4405" y="2408"/>
                </a:lnTo>
                <a:lnTo>
                  <a:pt x="4407" y="2391"/>
                </a:lnTo>
                <a:lnTo>
                  <a:pt x="4408" y="2374"/>
                </a:lnTo>
                <a:lnTo>
                  <a:pt x="4408" y="2035"/>
                </a:lnTo>
                <a:lnTo>
                  <a:pt x="4407" y="2018"/>
                </a:lnTo>
                <a:lnTo>
                  <a:pt x="4405" y="2000"/>
                </a:lnTo>
                <a:lnTo>
                  <a:pt x="4401" y="1984"/>
                </a:lnTo>
                <a:lnTo>
                  <a:pt x="4395" y="1969"/>
                </a:lnTo>
                <a:lnTo>
                  <a:pt x="4388" y="1954"/>
                </a:lnTo>
                <a:lnTo>
                  <a:pt x="4380" y="1939"/>
                </a:lnTo>
                <a:lnTo>
                  <a:pt x="4370" y="1926"/>
                </a:lnTo>
                <a:lnTo>
                  <a:pt x="4359" y="1915"/>
                </a:lnTo>
                <a:lnTo>
                  <a:pt x="4346" y="1904"/>
                </a:lnTo>
                <a:lnTo>
                  <a:pt x="4333" y="1894"/>
                </a:lnTo>
                <a:lnTo>
                  <a:pt x="4320" y="1886"/>
                </a:lnTo>
                <a:lnTo>
                  <a:pt x="4305" y="1879"/>
                </a:lnTo>
                <a:lnTo>
                  <a:pt x="4290" y="1873"/>
                </a:lnTo>
                <a:lnTo>
                  <a:pt x="4273" y="1868"/>
                </a:lnTo>
                <a:lnTo>
                  <a:pt x="4256" y="1865"/>
                </a:lnTo>
                <a:lnTo>
                  <a:pt x="4239" y="1864"/>
                </a:lnTo>
                <a:close/>
                <a:moveTo>
                  <a:pt x="3052" y="2204"/>
                </a:moveTo>
                <a:lnTo>
                  <a:pt x="3052" y="2204"/>
                </a:lnTo>
                <a:lnTo>
                  <a:pt x="3051" y="2248"/>
                </a:lnTo>
                <a:lnTo>
                  <a:pt x="3048" y="2290"/>
                </a:lnTo>
                <a:lnTo>
                  <a:pt x="3043" y="2333"/>
                </a:lnTo>
                <a:lnTo>
                  <a:pt x="3035" y="2375"/>
                </a:lnTo>
                <a:lnTo>
                  <a:pt x="3026" y="2415"/>
                </a:lnTo>
                <a:lnTo>
                  <a:pt x="3015" y="2456"/>
                </a:lnTo>
                <a:lnTo>
                  <a:pt x="3002" y="2495"/>
                </a:lnTo>
                <a:lnTo>
                  <a:pt x="2986" y="2534"/>
                </a:lnTo>
                <a:lnTo>
                  <a:pt x="2969" y="2571"/>
                </a:lnTo>
                <a:lnTo>
                  <a:pt x="2950" y="2608"/>
                </a:lnTo>
                <a:lnTo>
                  <a:pt x="2929" y="2643"/>
                </a:lnTo>
                <a:lnTo>
                  <a:pt x="2908" y="2678"/>
                </a:lnTo>
                <a:lnTo>
                  <a:pt x="2884" y="2711"/>
                </a:lnTo>
                <a:lnTo>
                  <a:pt x="2858" y="2743"/>
                </a:lnTo>
                <a:lnTo>
                  <a:pt x="2832" y="2774"/>
                </a:lnTo>
                <a:lnTo>
                  <a:pt x="2805" y="2804"/>
                </a:lnTo>
                <a:lnTo>
                  <a:pt x="2775" y="2831"/>
                </a:lnTo>
                <a:lnTo>
                  <a:pt x="2744" y="2858"/>
                </a:lnTo>
                <a:lnTo>
                  <a:pt x="2712" y="2883"/>
                </a:lnTo>
                <a:lnTo>
                  <a:pt x="2679" y="2907"/>
                </a:lnTo>
                <a:lnTo>
                  <a:pt x="2644" y="2928"/>
                </a:lnTo>
                <a:lnTo>
                  <a:pt x="2609" y="2949"/>
                </a:lnTo>
                <a:lnTo>
                  <a:pt x="2572" y="2968"/>
                </a:lnTo>
                <a:lnTo>
                  <a:pt x="2535" y="2985"/>
                </a:lnTo>
                <a:lnTo>
                  <a:pt x="2496" y="3000"/>
                </a:lnTo>
                <a:lnTo>
                  <a:pt x="2457" y="3014"/>
                </a:lnTo>
                <a:lnTo>
                  <a:pt x="2416" y="3025"/>
                </a:lnTo>
                <a:lnTo>
                  <a:pt x="2376" y="3034"/>
                </a:lnTo>
                <a:lnTo>
                  <a:pt x="2334" y="3042"/>
                </a:lnTo>
                <a:lnTo>
                  <a:pt x="2292" y="3047"/>
                </a:lnTo>
                <a:lnTo>
                  <a:pt x="2249" y="3050"/>
                </a:lnTo>
                <a:lnTo>
                  <a:pt x="2205" y="3051"/>
                </a:lnTo>
                <a:lnTo>
                  <a:pt x="2162" y="3050"/>
                </a:lnTo>
                <a:lnTo>
                  <a:pt x="2118" y="3047"/>
                </a:lnTo>
                <a:lnTo>
                  <a:pt x="2075" y="3042"/>
                </a:lnTo>
                <a:lnTo>
                  <a:pt x="2034" y="3034"/>
                </a:lnTo>
                <a:lnTo>
                  <a:pt x="1993" y="3025"/>
                </a:lnTo>
                <a:lnTo>
                  <a:pt x="1953" y="3014"/>
                </a:lnTo>
                <a:lnTo>
                  <a:pt x="1913" y="3000"/>
                </a:lnTo>
                <a:lnTo>
                  <a:pt x="1875" y="2985"/>
                </a:lnTo>
                <a:lnTo>
                  <a:pt x="1837" y="2968"/>
                </a:lnTo>
                <a:lnTo>
                  <a:pt x="1801" y="2949"/>
                </a:lnTo>
                <a:lnTo>
                  <a:pt x="1765" y="2928"/>
                </a:lnTo>
                <a:lnTo>
                  <a:pt x="1731" y="2907"/>
                </a:lnTo>
                <a:lnTo>
                  <a:pt x="1697" y="2883"/>
                </a:lnTo>
                <a:lnTo>
                  <a:pt x="1666" y="2858"/>
                </a:lnTo>
                <a:lnTo>
                  <a:pt x="1635" y="2831"/>
                </a:lnTo>
                <a:lnTo>
                  <a:pt x="1605" y="2804"/>
                </a:lnTo>
                <a:lnTo>
                  <a:pt x="1577" y="2774"/>
                </a:lnTo>
                <a:lnTo>
                  <a:pt x="1551" y="2743"/>
                </a:lnTo>
                <a:lnTo>
                  <a:pt x="1526" y="2711"/>
                </a:lnTo>
                <a:lnTo>
                  <a:pt x="1501" y="2678"/>
                </a:lnTo>
                <a:lnTo>
                  <a:pt x="1480" y="2643"/>
                </a:lnTo>
                <a:lnTo>
                  <a:pt x="1460" y="2608"/>
                </a:lnTo>
                <a:lnTo>
                  <a:pt x="1441" y="2571"/>
                </a:lnTo>
                <a:lnTo>
                  <a:pt x="1423" y="2534"/>
                </a:lnTo>
                <a:lnTo>
                  <a:pt x="1408" y="2495"/>
                </a:lnTo>
                <a:lnTo>
                  <a:pt x="1395" y="2456"/>
                </a:lnTo>
                <a:lnTo>
                  <a:pt x="1384" y="2415"/>
                </a:lnTo>
                <a:lnTo>
                  <a:pt x="1375" y="2375"/>
                </a:lnTo>
                <a:lnTo>
                  <a:pt x="1366" y="2333"/>
                </a:lnTo>
                <a:lnTo>
                  <a:pt x="1361" y="2290"/>
                </a:lnTo>
                <a:lnTo>
                  <a:pt x="1358" y="2248"/>
                </a:lnTo>
                <a:lnTo>
                  <a:pt x="1357" y="2204"/>
                </a:lnTo>
                <a:lnTo>
                  <a:pt x="1358" y="2161"/>
                </a:lnTo>
                <a:lnTo>
                  <a:pt x="1361" y="2117"/>
                </a:lnTo>
                <a:lnTo>
                  <a:pt x="1366" y="2074"/>
                </a:lnTo>
                <a:lnTo>
                  <a:pt x="1375" y="2033"/>
                </a:lnTo>
                <a:lnTo>
                  <a:pt x="1384" y="1992"/>
                </a:lnTo>
                <a:lnTo>
                  <a:pt x="1395" y="1952"/>
                </a:lnTo>
                <a:lnTo>
                  <a:pt x="1408" y="1912"/>
                </a:lnTo>
                <a:lnTo>
                  <a:pt x="1423" y="1874"/>
                </a:lnTo>
                <a:lnTo>
                  <a:pt x="1441" y="1836"/>
                </a:lnTo>
                <a:lnTo>
                  <a:pt x="1460" y="1799"/>
                </a:lnTo>
                <a:lnTo>
                  <a:pt x="1480" y="1764"/>
                </a:lnTo>
                <a:lnTo>
                  <a:pt x="1501" y="1729"/>
                </a:lnTo>
                <a:lnTo>
                  <a:pt x="1526" y="1697"/>
                </a:lnTo>
                <a:lnTo>
                  <a:pt x="1551" y="1665"/>
                </a:lnTo>
                <a:lnTo>
                  <a:pt x="1577" y="1634"/>
                </a:lnTo>
                <a:lnTo>
                  <a:pt x="1605" y="1605"/>
                </a:lnTo>
                <a:lnTo>
                  <a:pt x="1635" y="1576"/>
                </a:lnTo>
                <a:lnTo>
                  <a:pt x="1666" y="1550"/>
                </a:lnTo>
                <a:lnTo>
                  <a:pt x="1697" y="1525"/>
                </a:lnTo>
                <a:lnTo>
                  <a:pt x="1731" y="1501"/>
                </a:lnTo>
                <a:lnTo>
                  <a:pt x="1765" y="1479"/>
                </a:lnTo>
                <a:lnTo>
                  <a:pt x="1801" y="1459"/>
                </a:lnTo>
                <a:lnTo>
                  <a:pt x="1837" y="1439"/>
                </a:lnTo>
                <a:lnTo>
                  <a:pt x="1875" y="1423"/>
                </a:lnTo>
                <a:lnTo>
                  <a:pt x="1913" y="1408"/>
                </a:lnTo>
                <a:lnTo>
                  <a:pt x="1953" y="1394"/>
                </a:lnTo>
                <a:lnTo>
                  <a:pt x="1993" y="1383"/>
                </a:lnTo>
                <a:lnTo>
                  <a:pt x="2034" y="1373"/>
                </a:lnTo>
                <a:lnTo>
                  <a:pt x="2075" y="1365"/>
                </a:lnTo>
                <a:lnTo>
                  <a:pt x="2118" y="1360"/>
                </a:lnTo>
                <a:lnTo>
                  <a:pt x="2162" y="1357"/>
                </a:lnTo>
                <a:lnTo>
                  <a:pt x="2205" y="1356"/>
                </a:lnTo>
                <a:lnTo>
                  <a:pt x="2249" y="1357"/>
                </a:lnTo>
                <a:lnTo>
                  <a:pt x="2292" y="1360"/>
                </a:lnTo>
                <a:lnTo>
                  <a:pt x="2334" y="1365"/>
                </a:lnTo>
                <a:lnTo>
                  <a:pt x="2376" y="1373"/>
                </a:lnTo>
                <a:lnTo>
                  <a:pt x="2416" y="1383"/>
                </a:lnTo>
                <a:lnTo>
                  <a:pt x="2457" y="1394"/>
                </a:lnTo>
                <a:lnTo>
                  <a:pt x="2496" y="1408"/>
                </a:lnTo>
                <a:lnTo>
                  <a:pt x="2535" y="1423"/>
                </a:lnTo>
                <a:lnTo>
                  <a:pt x="2572" y="1439"/>
                </a:lnTo>
                <a:lnTo>
                  <a:pt x="2609" y="1459"/>
                </a:lnTo>
                <a:lnTo>
                  <a:pt x="2644" y="1479"/>
                </a:lnTo>
                <a:lnTo>
                  <a:pt x="2679" y="1501"/>
                </a:lnTo>
                <a:lnTo>
                  <a:pt x="2712" y="1525"/>
                </a:lnTo>
                <a:lnTo>
                  <a:pt x="2744" y="1550"/>
                </a:lnTo>
                <a:lnTo>
                  <a:pt x="2775" y="1576"/>
                </a:lnTo>
                <a:lnTo>
                  <a:pt x="2805" y="1605"/>
                </a:lnTo>
                <a:lnTo>
                  <a:pt x="2832" y="1634"/>
                </a:lnTo>
                <a:lnTo>
                  <a:pt x="2858" y="1665"/>
                </a:lnTo>
                <a:lnTo>
                  <a:pt x="2884" y="1697"/>
                </a:lnTo>
                <a:lnTo>
                  <a:pt x="2908" y="1729"/>
                </a:lnTo>
                <a:lnTo>
                  <a:pt x="2929" y="1764"/>
                </a:lnTo>
                <a:lnTo>
                  <a:pt x="2950" y="1799"/>
                </a:lnTo>
                <a:lnTo>
                  <a:pt x="2969" y="1836"/>
                </a:lnTo>
                <a:lnTo>
                  <a:pt x="2986" y="1874"/>
                </a:lnTo>
                <a:lnTo>
                  <a:pt x="3002" y="1912"/>
                </a:lnTo>
                <a:lnTo>
                  <a:pt x="3015" y="1952"/>
                </a:lnTo>
                <a:lnTo>
                  <a:pt x="3026" y="1992"/>
                </a:lnTo>
                <a:lnTo>
                  <a:pt x="3035" y="2033"/>
                </a:lnTo>
                <a:lnTo>
                  <a:pt x="3043" y="2074"/>
                </a:lnTo>
                <a:lnTo>
                  <a:pt x="3048" y="2117"/>
                </a:lnTo>
                <a:lnTo>
                  <a:pt x="3051" y="2161"/>
                </a:lnTo>
                <a:lnTo>
                  <a:pt x="3052" y="2204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0" name="文本框 20"/>
          <p:cNvSpPr txBox="1"/>
          <p:nvPr/>
        </p:nvSpPr>
        <p:spPr>
          <a:xfrm flipH="1">
            <a:off x="889321" y="1204595"/>
            <a:ext cx="2115212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 flipH="1">
            <a:off x="889321" y="1664338"/>
            <a:ext cx="2245995" cy="11042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2" name="文本框 20"/>
          <p:cNvSpPr txBox="1"/>
          <p:nvPr/>
        </p:nvSpPr>
        <p:spPr>
          <a:xfrm flipH="1">
            <a:off x="1176649" y="3993515"/>
            <a:ext cx="2115212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 flipH="1">
            <a:off x="1176649" y="4453258"/>
            <a:ext cx="2245995" cy="11042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4" name="文本框 20"/>
          <p:cNvSpPr txBox="1"/>
          <p:nvPr/>
        </p:nvSpPr>
        <p:spPr>
          <a:xfrm flipH="1">
            <a:off x="8624570" y="1450340"/>
            <a:ext cx="209188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 flipH="1">
            <a:off x="8624570" y="1910083"/>
            <a:ext cx="2221230" cy="11042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6" name="文本框 20"/>
          <p:cNvSpPr txBox="1"/>
          <p:nvPr/>
        </p:nvSpPr>
        <p:spPr>
          <a:xfrm flipH="1">
            <a:off x="8853170" y="4104640"/>
            <a:ext cx="2091889" cy="43236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 flipH="1">
            <a:off x="8853170" y="4564383"/>
            <a:ext cx="2221230" cy="11042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杯子"/>
          <p:cNvSpPr/>
          <p:nvPr/>
        </p:nvSpPr>
        <p:spPr bwMode="auto">
          <a:xfrm>
            <a:off x="4698365" y="2001520"/>
            <a:ext cx="544830" cy="544830"/>
          </a:xfrm>
          <a:custGeom>
            <a:avLst/>
            <a:gdLst>
              <a:gd name="T0" fmla="*/ 1835468 w 4513"/>
              <a:gd name="T1" fmla="*/ 951483 h 4685"/>
              <a:gd name="T2" fmla="*/ 1828553 w 4513"/>
              <a:gd name="T3" fmla="*/ 886831 h 4685"/>
              <a:gd name="T4" fmla="*/ 1814315 w 4513"/>
              <a:gd name="T5" fmla="*/ 824212 h 4685"/>
              <a:gd name="T6" fmla="*/ 1792755 w 4513"/>
              <a:gd name="T7" fmla="*/ 765660 h 4685"/>
              <a:gd name="T8" fmla="*/ 1763872 w 4513"/>
              <a:gd name="T9" fmla="*/ 709953 h 4685"/>
              <a:gd name="T10" fmla="*/ 1729701 w 4513"/>
              <a:gd name="T11" fmla="*/ 658313 h 4685"/>
              <a:gd name="T12" fmla="*/ 1689428 w 4513"/>
              <a:gd name="T13" fmla="*/ 611552 h 4685"/>
              <a:gd name="T14" fmla="*/ 1644274 w 4513"/>
              <a:gd name="T15" fmla="*/ 569670 h 4685"/>
              <a:gd name="T16" fmla="*/ 1593831 w 4513"/>
              <a:gd name="T17" fmla="*/ 533075 h 4685"/>
              <a:gd name="T18" fmla="*/ 1539727 w 4513"/>
              <a:gd name="T19" fmla="*/ 502578 h 4685"/>
              <a:gd name="T20" fmla="*/ 1481555 w 4513"/>
              <a:gd name="T21" fmla="*/ 478588 h 4685"/>
              <a:gd name="T22" fmla="*/ 0 w 4513"/>
              <a:gd name="T23" fmla="*/ 0 h 4685"/>
              <a:gd name="T24" fmla="*/ 1324531 w 4513"/>
              <a:gd name="T25" fmla="*/ 1499196 h 4685"/>
              <a:gd name="T26" fmla="*/ 1350973 w 4513"/>
              <a:gd name="T27" fmla="*/ 1497977 h 4685"/>
              <a:gd name="T28" fmla="*/ 1390025 w 4513"/>
              <a:gd name="T29" fmla="*/ 1493097 h 4685"/>
              <a:gd name="T30" fmla="*/ 1427858 w 4513"/>
              <a:gd name="T31" fmla="*/ 1485371 h 4685"/>
              <a:gd name="T32" fmla="*/ 1464876 w 4513"/>
              <a:gd name="T33" fmla="*/ 1475613 h 4685"/>
              <a:gd name="T34" fmla="*/ 1500674 w 4513"/>
              <a:gd name="T35" fmla="*/ 1463007 h 4685"/>
              <a:gd name="T36" fmla="*/ 1535252 w 4513"/>
              <a:gd name="T37" fmla="*/ 1447963 h 4685"/>
              <a:gd name="T38" fmla="*/ 1568609 w 4513"/>
              <a:gd name="T39" fmla="*/ 1430478 h 4685"/>
              <a:gd name="T40" fmla="*/ 1600340 w 4513"/>
              <a:gd name="T41" fmla="*/ 1410961 h 4685"/>
              <a:gd name="T42" fmla="*/ 1630849 w 4513"/>
              <a:gd name="T43" fmla="*/ 1389410 h 4685"/>
              <a:gd name="T44" fmla="*/ 1659732 w 4513"/>
              <a:gd name="T45" fmla="*/ 1365419 h 4685"/>
              <a:gd name="T46" fmla="*/ 1686580 w 4513"/>
              <a:gd name="T47" fmla="*/ 1339803 h 4685"/>
              <a:gd name="T48" fmla="*/ 1711395 w 4513"/>
              <a:gd name="T49" fmla="*/ 1312153 h 4685"/>
              <a:gd name="T50" fmla="*/ 1734583 w 4513"/>
              <a:gd name="T51" fmla="*/ 1283283 h 4685"/>
              <a:gd name="T52" fmla="*/ 1755736 w 4513"/>
              <a:gd name="T53" fmla="*/ 1251973 h 4685"/>
              <a:gd name="T54" fmla="*/ 1774449 w 4513"/>
              <a:gd name="T55" fmla="*/ 1219851 h 4685"/>
              <a:gd name="T56" fmla="*/ 1790721 w 4513"/>
              <a:gd name="T57" fmla="*/ 1186508 h 4685"/>
              <a:gd name="T58" fmla="*/ 1804958 w 4513"/>
              <a:gd name="T59" fmla="*/ 1151132 h 4685"/>
              <a:gd name="T60" fmla="*/ 1816756 w 4513"/>
              <a:gd name="T61" fmla="*/ 1114943 h 4685"/>
              <a:gd name="T62" fmla="*/ 1825705 w 4513"/>
              <a:gd name="T63" fmla="*/ 1077535 h 4685"/>
              <a:gd name="T64" fmla="*/ 1831807 w 4513"/>
              <a:gd name="T65" fmla="*/ 1039313 h 4685"/>
              <a:gd name="T66" fmla="*/ 1835061 w 4513"/>
              <a:gd name="T67" fmla="*/ 999871 h 4685"/>
              <a:gd name="T68" fmla="*/ 1835875 w 4513"/>
              <a:gd name="T69" fmla="*/ 973441 h 4685"/>
              <a:gd name="T70" fmla="*/ 1442909 w 4513"/>
              <a:gd name="T71" fmla="*/ 610332 h 4685"/>
              <a:gd name="T72" fmla="*/ 1483589 w 4513"/>
              <a:gd name="T73" fmla="*/ 628223 h 4685"/>
              <a:gd name="T74" fmla="*/ 1521421 w 4513"/>
              <a:gd name="T75" fmla="*/ 650587 h 4685"/>
              <a:gd name="T76" fmla="*/ 1556405 w 4513"/>
              <a:gd name="T77" fmla="*/ 676204 h 4685"/>
              <a:gd name="T78" fmla="*/ 1588136 w 4513"/>
              <a:gd name="T79" fmla="*/ 705887 h 4685"/>
              <a:gd name="T80" fmla="*/ 1617018 w 4513"/>
              <a:gd name="T81" fmla="*/ 738823 h 4685"/>
              <a:gd name="T82" fmla="*/ 1641426 w 4513"/>
              <a:gd name="T83" fmla="*/ 774605 h 4685"/>
              <a:gd name="T84" fmla="*/ 1662173 w 4513"/>
              <a:gd name="T85" fmla="*/ 812827 h 4685"/>
              <a:gd name="T86" fmla="*/ 1678038 w 4513"/>
              <a:gd name="T87" fmla="*/ 854302 h 4685"/>
              <a:gd name="T88" fmla="*/ 1689428 w 4513"/>
              <a:gd name="T89" fmla="*/ 897403 h 4685"/>
              <a:gd name="T90" fmla="*/ 1695530 w 4513"/>
              <a:gd name="T91" fmla="*/ 942538 h 4685"/>
              <a:gd name="T92" fmla="*/ 1696750 w 4513"/>
              <a:gd name="T93" fmla="*/ 973441 h 4685"/>
              <a:gd name="T94" fmla="*/ 1693089 w 4513"/>
              <a:gd name="T95" fmla="*/ 1029554 h 4685"/>
              <a:gd name="T96" fmla="*/ 1681292 w 4513"/>
              <a:gd name="T97" fmla="*/ 1082414 h 4685"/>
              <a:gd name="T98" fmla="*/ 1662579 w 4513"/>
              <a:gd name="T99" fmla="*/ 1132835 h 4685"/>
              <a:gd name="T100" fmla="*/ 1636951 w 4513"/>
              <a:gd name="T101" fmla="*/ 1179189 h 4685"/>
              <a:gd name="T102" fmla="*/ 1606035 w 4513"/>
              <a:gd name="T103" fmla="*/ 1221884 h 4685"/>
              <a:gd name="T104" fmla="*/ 1569423 w 4513"/>
              <a:gd name="T105" fmla="*/ 1259699 h 4685"/>
              <a:gd name="T106" fmla="*/ 1527523 w 4513"/>
              <a:gd name="T107" fmla="*/ 1292228 h 4685"/>
              <a:gd name="T108" fmla="*/ 1481962 w 4513"/>
              <a:gd name="T109" fmla="*/ 1318658 h 4685"/>
              <a:gd name="T110" fmla="*/ 1432739 w 4513"/>
              <a:gd name="T111" fmla="*/ 1339396 h 4685"/>
              <a:gd name="T112" fmla="*/ 1380262 w 4513"/>
              <a:gd name="T113" fmla="*/ 1353221 h 4685"/>
              <a:gd name="T114" fmla="*/ 1343244 w 4513"/>
              <a:gd name="T115" fmla="*/ 1358100 h 468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4513" h="4685">
                <a:moveTo>
                  <a:pt x="4513" y="2394"/>
                </a:moveTo>
                <a:lnTo>
                  <a:pt x="4513" y="2394"/>
                </a:lnTo>
                <a:lnTo>
                  <a:pt x="4512" y="2340"/>
                </a:lnTo>
                <a:lnTo>
                  <a:pt x="4508" y="2286"/>
                </a:lnTo>
                <a:lnTo>
                  <a:pt x="4503" y="2233"/>
                </a:lnTo>
                <a:lnTo>
                  <a:pt x="4495" y="2181"/>
                </a:lnTo>
                <a:lnTo>
                  <a:pt x="4485" y="2129"/>
                </a:lnTo>
                <a:lnTo>
                  <a:pt x="4474" y="2078"/>
                </a:lnTo>
                <a:lnTo>
                  <a:pt x="4460" y="2027"/>
                </a:lnTo>
                <a:lnTo>
                  <a:pt x="4444" y="1978"/>
                </a:lnTo>
                <a:lnTo>
                  <a:pt x="4426" y="1930"/>
                </a:lnTo>
                <a:lnTo>
                  <a:pt x="4407" y="1883"/>
                </a:lnTo>
                <a:lnTo>
                  <a:pt x="4385" y="1835"/>
                </a:lnTo>
                <a:lnTo>
                  <a:pt x="4362" y="1790"/>
                </a:lnTo>
                <a:lnTo>
                  <a:pt x="4336" y="1746"/>
                </a:lnTo>
                <a:lnTo>
                  <a:pt x="4310" y="1702"/>
                </a:lnTo>
                <a:lnTo>
                  <a:pt x="4282" y="1661"/>
                </a:lnTo>
                <a:lnTo>
                  <a:pt x="4252" y="1619"/>
                </a:lnTo>
                <a:lnTo>
                  <a:pt x="4221" y="1580"/>
                </a:lnTo>
                <a:lnTo>
                  <a:pt x="4187" y="1541"/>
                </a:lnTo>
                <a:lnTo>
                  <a:pt x="4153" y="1504"/>
                </a:lnTo>
                <a:lnTo>
                  <a:pt x="4117" y="1468"/>
                </a:lnTo>
                <a:lnTo>
                  <a:pt x="4080" y="1434"/>
                </a:lnTo>
                <a:lnTo>
                  <a:pt x="4042" y="1401"/>
                </a:lnTo>
                <a:lnTo>
                  <a:pt x="4001" y="1370"/>
                </a:lnTo>
                <a:lnTo>
                  <a:pt x="3961" y="1340"/>
                </a:lnTo>
                <a:lnTo>
                  <a:pt x="3918" y="1311"/>
                </a:lnTo>
                <a:lnTo>
                  <a:pt x="3875" y="1284"/>
                </a:lnTo>
                <a:lnTo>
                  <a:pt x="3830" y="1259"/>
                </a:lnTo>
                <a:lnTo>
                  <a:pt x="3785" y="1236"/>
                </a:lnTo>
                <a:lnTo>
                  <a:pt x="3739" y="1214"/>
                </a:lnTo>
                <a:lnTo>
                  <a:pt x="3691" y="1194"/>
                </a:lnTo>
                <a:lnTo>
                  <a:pt x="3642" y="1177"/>
                </a:lnTo>
                <a:lnTo>
                  <a:pt x="3594" y="1161"/>
                </a:lnTo>
                <a:lnTo>
                  <a:pt x="3748" y="0"/>
                </a:lnTo>
                <a:lnTo>
                  <a:pt x="0" y="0"/>
                </a:lnTo>
                <a:lnTo>
                  <a:pt x="625" y="4685"/>
                </a:lnTo>
                <a:lnTo>
                  <a:pt x="3123" y="4685"/>
                </a:lnTo>
                <a:lnTo>
                  <a:pt x="3256" y="3687"/>
                </a:lnTo>
                <a:lnTo>
                  <a:pt x="3289" y="3686"/>
                </a:lnTo>
                <a:lnTo>
                  <a:pt x="3321" y="3684"/>
                </a:lnTo>
                <a:lnTo>
                  <a:pt x="3353" y="3680"/>
                </a:lnTo>
                <a:lnTo>
                  <a:pt x="3386" y="3677"/>
                </a:lnTo>
                <a:lnTo>
                  <a:pt x="3417" y="3672"/>
                </a:lnTo>
                <a:lnTo>
                  <a:pt x="3448" y="3666"/>
                </a:lnTo>
                <a:lnTo>
                  <a:pt x="3479" y="3660"/>
                </a:lnTo>
                <a:lnTo>
                  <a:pt x="3510" y="3653"/>
                </a:lnTo>
                <a:lnTo>
                  <a:pt x="3540" y="3647"/>
                </a:lnTo>
                <a:lnTo>
                  <a:pt x="3570" y="3638"/>
                </a:lnTo>
                <a:lnTo>
                  <a:pt x="3601" y="3629"/>
                </a:lnTo>
                <a:lnTo>
                  <a:pt x="3631" y="3619"/>
                </a:lnTo>
                <a:lnTo>
                  <a:pt x="3661" y="3610"/>
                </a:lnTo>
                <a:lnTo>
                  <a:pt x="3689" y="3598"/>
                </a:lnTo>
                <a:lnTo>
                  <a:pt x="3718" y="3586"/>
                </a:lnTo>
                <a:lnTo>
                  <a:pt x="3746" y="3574"/>
                </a:lnTo>
                <a:lnTo>
                  <a:pt x="3774" y="3561"/>
                </a:lnTo>
                <a:lnTo>
                  <a:pt x="3802" y="3547"/>
                </a:lnTo>
                <a:lnTo>
                  <a:pt x="3829" y="3533"/>
                </a:lnTo>
                <a:lnTo>
                  <a:pt x="3856" y="3518"/>
                </a:lnTo>
                <a:lnTo>
                  <a:pt x="3882" y="3503"/>
                </a:lnTo>
                <a:lnTo>
                  <a:pt x="3909" y="3487"/>
                </a:lnTo>
                <a:lnTo>
                  <a:pt x="3934" y="3470"/>
                </a:lnTo>
                <a:lnTo>
                  <a:pt x="3960" y="3452"/>
                </a:lnTo>
                <a:lnTo>
                  <a:pt x="3984" y="3435"/>
                </a:lnTo>
                <a:lnTo>
                  <a:pt x="4009" y="3417"/>
                </a:lnTo>
                <a:lnTo>
                  <a:pt x="4033" y="3398"/>
                </a:lnTo>
                <a:lnTo>
                  <a:pt x="4057" y="3379"/>
                </a:lnTo>
                <a:lnTo>
                  <a:pt x="4080" y="3358"/>
                </a:lnTo>
                <a:lnTo>
                  <a:pt x="4102" y="3338"/>
                </a:lnTo>
                <a:lnTo>
                  <a:pt x="4124" y="3316"/>
                </a:lnTo>
                <a:lnTo>
                  <a:pt x="4146" y="3295"/>
                </a:lnTo>
                <a:lnTo>
                  <a:pt x="4167" y="3273"/>
                </a:lnTo>
                <a:lnTo>
                  <a:pt x="4187" y="3250"/>
                </a:lnTo>
                <a:lnTo>
                  <a:pt x="4207" y="3227"/>
                </a:lnTo>
                <a:lnTo>
                  <a:pt x="4227" y="3204"/>
                </a:lnTo>
                <a:lnTo>
                  <a:pt x="4245" y="3180"/>
                </a:lnTo>
                <a:lnTo>
                  <a:pt x="4264" y="3156"/>
                </a:lnTo>
                <a:lnTo>
                  <a:pt x="4282" y="3130"/>
                </a:lnTo>
                <a:lnTo>
                  <a:pt x="4298" y="3106"/>
                </a:lnTo>
                <a:lnTo>
                  <a:pt x="4316" y="3079"/>
                </a:lnTo>
                <a:lnTo>
                  <a:pt x="4332" y="3054"/>
                </a:lnTo>
                <a:lnTo>
                  <a:pt x="4347" y="3027"/>
                </a:lnTo>
                <a:lnTo>
                  <a:pt x="4362" y="3000"/>
                </a:lnTo>
                <a:lnTo>
                  <a:pt x="4376" y="2973"/>
                </a:lnTo>
                <a:lnTo>
                  <a:pt x="4389" y="2945"/>
                </a:lnTo>
                <a:lnTo>
                  <a:pt x="4402" y="2918"/>
                </a:lnTo>
                <a:lnTo>
                  <a:pt x="4415" y="2889"/>
                </a:lnTo>
                <a:lnTo>
                  <a:pt x="4426" y="2860"/>
                </a:lnTo>
                <a:lnTo>
                  <a:pt x="4437" y="2831"/>
                </a:lnTo>
                <a:lnTo>
                  <a:pt x="4447" y="2802"/>
                </a:lnTo>
                <a:lnTo>
                  <a:pt x="4456" y="2772"/>
                </a:lnTo>
                <a:lnTo>
                  <a:pt x="4466" y="2742"/>
                </a:lnTo>
                <a:lnTo>
                  <a:pt x="4474" y="2712"/>
                </a:lnTo>
                <a:lnTo>
                  <a:pt x="4481" y="2681"/>
                </a:lnTo>
                <a:lnTo>
                  <a:pt x="4488" y="2650"/>
                </a:lnTo>
                <a:lnTo>
                  <a:pt x="4493" y="2618"/>
                </a:lnTo>
                <a:lnTo>
                  <a:pt x="4498" y="2587"/>
                </a:lnTo>
                <a:lnTo>
                  <a:pt x="4503" y="2556"/>
                </a:lnTo>
                <a:lnTo>
                  <a:pt x="4506" y="2524"/>
                </a:lnTo>
                <a:lnTo>
                  <a:pt x="4510" y="2491"/>
                </a:lnTo>
                <a:lnTo>
                  <a:pt x="4511" y="2459"/>
                </a:lnTo>
                <a:lnTo>
                  <a:pt x="4512" y="2427"/>
                </a:lnTo>
                <a:lnTo>
                  <a:pt x="4513" y="2394"/>
                </a:lnTo>
                <a:close/>
                <a:moveTo>
                  <a:pt x="3302" y="3340"/>
                </a:moveTo>
                <a:lnTo>
                  <a:pt x="3547" y="1501"/>
                </a:lnTo>
                <a:lnTo>
                  <a:pt x="3582" y="1515"/>
                </a:lnTo>
                <a:lnTo>
                  <a:pt x="3614" y="1529"/>
                </a:lnTo>
                <a:lnTo>
                  <a:pt x="3647" y="1545"/>
                </a:lnTo>
                <a:lnTo>
                  <a:pt x="3679" y="1563"/>
                </a:lnTo>
                <a:lnTo>
                  <a:pt x="3710" y="1580"/>
                </a:lnTo>
                <a:lnTo>
                  <a:pt x="3740" y="1600"/>
                </a:lnTo>
                <a:lnTo>
                  <a:pt x="3769" y="1619"/>
                </a:lnTo>
                <a:lnTo>
                  <a:pt x="3798" y="1641"/>
                </a:lnTo>
                <a:lnTo>
                  <a:pt x="3826" y="1663"/>
                </a:lnTo>
                <a:lnTo>
                  <a:pt x="3853" y="1686"/>
                </a:lnTo>
                <a:lnTo>
                  <a:pt x="3879" y="1710"/>
                </a:lnTo>
                <a:lnTo>
                  <a:pt x="3904" y="1736"/>
                </a:lnTo>
                <a:lnTo>
                  <a:pt x="3929" y="1761"/>
                </a:lnTo>
                <a:lnTo>
                  <a:pt x="3952" y="1789"/>
                </a:lnTo>
                <a:lnTo>
                  <a:pt x="3975" y="1817"/>
                </a:lnTo>
                <a:lnTo>
                  <a:pt x="3996" y="1846"/>
                </a:lnTo>
                <a:lnTo>
                  <a:pt x="4016" y="1874"/>
                </a:lnTo>
                <a:lnTo>
                  <a:pt x="4035" y="1905"/>
                </a:lnTo>
                <a:lnTo>
                  <a:pt x="4053" y="1936"/>
                </a:lnTo>
                <a:lnTo>
                  <a:pt x="4070" y="1967"/>
                </a:lnTo>
                <a:lnTo>
                  <a:pt x="4086" y="1999"/>
                </a:lnTo>
                <a:lnTo>
                  <a:pt x="4100" y="2033"/>
                </a:lnTo>
                <a:lnTo>
                  <a:pt x="4113" y="2066"/>
                </a:lnTo>
                <a:lnTo>
                  <a:pt x="4125" y="2101"/>
                </a:lnTo>
                <a:lnTo>
                  <a:pt x="4135" y="2136"/>
                </a:lnTo>
                <a:lnTo>
                  <a:pt x="4145" y="2171"/>
                </a:lnTo>
                <a:lnTo>
                  <a:pt x="4153" y="2207"/>
                </a:lnTo>
                <a:lnTo>
                  <a:pt x="4160" y="2244"/>
                </a:lnTo>
                <a:lnTo>
                  <a:pt x="4164" y="2281"/>
                </a:lnTo>
                <a:lnTo>
                  <a:pt x="4168" y="2318"/>
                </a:lnTo>
                <a:lnTo>
                  <a:pt x="4170" y="2356"/>
                </a:lnTo>
                <a:lnTo>
                  <a:pt x="4171" y="2394"/>
                </a:lnTo>
                <a:lnTo>
                  <a:pt x="4170" y="2441"/>
                </a:lnTo>
                <a:lnTo>
                  <a:pt x="4167" y="2487"/>
                </a:lnTo>
                <a:lnTo>
                  <a:pt x="4162" y="2532"/>
                </a:lnTo>
                <a:lnTo>
                  <a:pt x="4154" y="2576"/>
                </a:lnTo>
                <a:lnTo>
                  <a:pt x="4145" y="2620"/>
                </a:lnTo>
                <a:lnTo>
                  <a:pt x="4133" y="2662"/>
                </a:lnTo>
                <a:lnTo>
                  <a:pt x="4119" y="2704"/>
                </a:lnTo>
                <a:lnTo>
                  <a:pt x="4104" y="2746"/>
                </a:lnTo>
                <a:lnTo>
                  <a:pt x="4087" y="2786"/>
                </a:lnTo>
                <a:lnTo>
                  <a:pt x="4067" y="2825"/>
                </a:lnTo>
                <a:lnTo>
                  <a:pt x="4046" y="2863"/>
                </a:lnTo>
                <a:lnTo>
                  <a:pt x="4024" y="2900"/>
                </a:lnTo>
                <a:lnTo>
                  <a:pt x="4000" y="2936"/>
                </a:lnTo>
                <a:lnTo>
                  <a:pt x="3975" y="2971"/>
                </a:lnTo>
                <a:lnTo>
                  <a:pt x="3948" y="3005"/>
                </a:lnTo>
                <a:lnTo>
                  <a:pt x="3919" y="3038"/>
                </a:lnTo>
                <a:lnTo>
                  <a:pt x="3889" y="3068"/>
                </a:lnTo>
                <a:lnTo>
                  <a:pt x="3858" y="3098"/>
                </a:lnTo>
                <a:lnTo>
                  <a:pt x="3825" y="3126"/>
                </a:lnTo>
                <a:lnTo>
                  <a:pt x="3791" y="3153"/>
                </a:lnTo>
                <a:lnTo>
                  <a:pt x="3755" y="3178"/>
                </a:lnTo>
                <a:lnTo>
                  <a:pt x="3719" y="3202"/>
                </a:lnTo>
                <a:lnTo>
                  <a:pt x="3681" y="3224"/>
                </a:lnTo>
                <a:lnTo>
                  <a:pt x="3643" y="3243"/>
                </a:lnTo>
                <a:lnTo>
                  <a:pt x="3604" y="3263"/>
                </a:lnTo>
                <a:lnTo>
                  <a:pt x="3564" y="3279"/>
                </a:lnTo>
                <a:lnTo>
                  <a:pt x="3522" y="3294"/>
                </a:lnTo>
                <a:lnTo>
                  <a:pt x="3479" y="3307"/>
                </a:lnTo>
                <a:lnTo>
                  <a:pt x="3436" y="3318"/>
                </a:lnTo>
                <a:lnTo>
                  <a:pt x="3393" y="3328"/>
                </a:lnTo>
                <a:lnTo>
                  <a:pt x="3348" y="3335"/>
                </a:lnTo>
                <a:lnTo>
                  <a:pt x="3302" y="3340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9" name="卡带"/>
          <p:cNvSpPr/>
          <p:nvPr/>
        </p:nvSpPr>
        <p:spPr bwMode="auto">
          <a:xfrm>
            <a:off x="6564630" y="2546350"/>
            <a:ext cx="523240" cy="628015"/>
          </a:xfrm>
          <a:custGeom>
            <a:avLst/>
            <a:gdLst>
              <a:gd name="T0" fmla="*/ 173780540 w 5685"/>
              <a:gd name="T1" fmla="*/ 145097863 h 6610"/>
              <a:gd name="T2" fmla="*/ 111127547 w 5685"/>
              <a:gd name="T3" fmla="*/ 189532100 h 6610"/>
              <a:gd name="T4" fmla="*/ 72748759 w 5685"/>
              <a:gd name="T5" fmla="*/ 256517628 h 6610"/>
              <a:gd name="T6" fmla="*/ 65325538 w 5685"/>
              <a:gd name="T7" fmla="*/ 324764131 h 6610"/>
              <a:gd name="T8" fmla="*/ 83067190 w 5685"/>
              <a:gd name="T9" fmla="*/ 395310073 h 6610"/>
              <a:gd name="T10" fmla="*/ 47138281 w 5685"/>
              <a:gd name="T11" fmla="*/ 338042492 h 6610"/>
              <a:gd name="T12" fmla="*/ 30509962 w 5685"/>
              <a:gd name="T13" fmla="*/ 275285450 h 6610"/>
              <a:gd name="T14" fmla="*/ 38304384 w 5685"/>
              <a:gd name="T15" fmla="*/ 196356886 h 6610"/>
              <a:gd name="T16" fmla="*/ 80914383 w 5685"/>
              <a:gd name="T17" fmla="*/ 114832022 h 6610"/>
              <a:gd name="T18" fmla="*/ 134956419 w 5685"/>
              <a:gd name="T19" fmla="*/ 68839950 h 6610"/>
              <a:gd name="T20" fmla="*/ 207631047 w 5685"/>
              <a:gd name="T21" fmla="*/ 42431385 h 6610"/>
              <a:gd name="T22" fmla="*/ 215871075 w 5685"/>
              <a:gd name="T23" fmla="*/ 2002852 h 6610"/>
              <a:gd name="T24" fmla="*/ 135772954 w 5685"/>
              <a:gd name="T25" fmla="*/ 26334214 h 6610"/>
              <a:gd name="T26" fmla="*/ 57234046 w 5685"/>
              <a:gd name="T27" fmla="*/ 89610625 h 6610"/>
              <a:gd name="T28" fmla="*/ 20488328 w 5685"/>
              <a:gd name="T29" fmla="*/ 149993875 h 6610"/>
              <a:gd name="T30" fmla="*/ 1336272 w 5685"/>
              <a:gd name="T31" fmla="*/ 222394241 h 6610"/>
              <a:gd name="T32" fmla="*/ 6977887 w 5685"/>
              <a:gd name="T33" fmla="*/ 308741039 h 6610"/>
              <a:gd name="T34" fmla="*/ 52483097 w 5685"/>
              <a:gd name="T35" fmla="*/ 399760796 h 6610"/>
              <a:gd name="T36" fmla="*/ 98359237 w 5685"/>
              <a:gd name="T37" fmla="*/ 442637471 h 6610"/>
              <a:gd name="T38" fmla="*/ 178160287 w 5685"/>
              <a:gd name="T39" fmla="*/ 480469703 h 6610"/>
              <a:gd name="T40" fmla="*/ 263900022 w 5685"/>
              <a:gd name="T41" fmla="*/ 488926403 h 6610"/>
              <a:gd name="T42" fmla="*/ 332269034 w 5685"/>
              <a:gd name="T43" fmla="*/ 465559428 h 6610"/>
              <a:gd name="T44" fmla="*/ 388166808 w 5685"/>
              <a:gd name="T45" fmla="*/ 414151974 h 6610"/>
              <a:gd name="T46" fmla="*/ 421274910 w 5685"/>
              <a:gd name="T47" fmla="*/ 326099184 h 6610"/>
              <a:gd name="T48" fmla="*/ 411179145 w 5685"/>
              <a:gd name="T49" fmla="*/ 248209358 h 6610"/>
              <a:gd name="T50" fmla="*/ 369682752 w 5685"/>
              <a:gd name="T51" fmla="*/ 183375113 h 6610"/>
              <a:gd name="T52" fmla="*/ 304728415 w 5685"/>
              <a:gd name="T53" fmla="*/ 141908115 h 6610"/>
              <a:gd name="T54" fmla="*/ 173929076 w 5685"/>
              <a:gd name="T55" fmla="*/ 425353405 h 6610"/>
              <a:gd name="T56" fmla="*/ 139930034 w 5685"/>
              <a:gd name="T57" fmla="*/ 407253109 h 6610"/>
              <a:gd name="T58" fmla="*/ 131838541 w 5685"/>
              <a:gd name="T59" fmla="*/ 370978711 h 6610"/>
              <a:gd name="T60" fmla="*/ 154628212 w 5685"/>
              <a:gd name="T61" fmla="*/ 340267853 h 6610"/>
              <a:gd name="T62" fmla="*/ 191819263 w 5685"/>
              <a:gd name="T63" fmla="*/ 337597202 h 6610"/>
              <a:gd name="T64" fmla="*/ 218840417 w 5685"/>
              <a:gd name="T65" fmla="*/ 364599215 h 6610"/>
              <a:gd name="T66" fmla="*/ 216019338 w 5685"/>
              <a:gd name="T67" fmla="*/ 401763921 h 6610"/>
              <a:gd name="T68" fmla="*/ 185361113 w 5685"/>
              <a:gd name="T69" fmla="*/ 424537448 h 6610"/>
              <a:gd name="T70" fmla="*/ 159676231 w 5685"/>
              <a:gd name="T71" fmla="*/ 284706265 h 6610"/>
              <a:gd name="T72" fmla="*/ 138445499 w 5685"/>
              <a:gd name="T73" fmla="*/ 252882590 h 6610"/>
              <a:gd name="T74" fmla="*/ 148244194 w 5685"/>
              <a:gd name="T75" fmla="*/ 217201640 h 6610"/>
              <a:gd name="T76" fmla="*/ 183282437 w 5685"/>
              <a:gd name="T77" fmla="*/ 200733530 h 6610"/>
              <a:gd name="T78" fmla="*/ 216761741 w 5685"/>
              <a:gd name="T79" fmla="*/ 215569727 h 6610"/>
              <a:gd name="T80" fmla="*/ 228342041 w 5685"/>
              <a:gd name="T81" fmla="*/ 250583150 h 6610"/>
              <a:gd name="T82" fmla="*/ 208596117 w 5685"/>
              <a:gd name="T83" fmla="*/ 283519369 h 6610"/>
              <a:gd name="T84" fmla="*/ 246232501 w 5685"/>
              <a:gd name="T85" fmla="*/ 334704314 h 6610"/>
              <a:gd name="T86" fmla="*/ 236433534 w 5685"/>
              <a:gd name="T87" fmla="*/ 313636779 h 6610"/>
              <a:gd name="T88" fmla="*/ 258406670 w 5685"/>
              <a:gd name="T89" fmla="*/ 305996308 h 6610"/>
              <a:gd name="T90" fmla="*/ 263900022 w 5685"/>
              <a:gd name="T91" fmla="*/ 328472975 h 6610"/>
              <a:gd name="T92" fmla="*/ 297379326 w 5685"/>
              <a:gd name="T93" fmla="*/ 429136601 h 6610"/>
              <a:gd name="T94" fmla="*/ 267908566 w 5685"/>
              <a:gd name="T95" fmla="*/ 404953669 h 6610"/>
              <a:gd name="T96" fmla="*/ 266943496 w 5685"/>
              <a:gd name="T97" fmla="*/ 367714884 h 6610"/>
              <a:gd name="T98" fmla="*/ 295300650 w 5685"/>
              <a:gd name="T99" fmla="*/ 342048197 h 6610"/>
              <a:gd name="T100" fmla="*/ 332194903 w 5685"/>
              <a:gd name="T101" fmla="*/ 346647350 h 6610"/>
              <a:gd name="T102" fmla="*/ 353499766 w 5685"/>
              <a:gd name="T103" fmla="*/ 378471025 h 6610"/>
              <a:gd name="T104" fmla="*/ 343626668 w 5685"/>
              <a:gd name="T105" fmla="*/ 414077895 h 6610"/>
              <a:gd name="T106" fmla="*/ 308736960 w 5685"/>
              <a:gd name="T107" fmla="*/ 430620084 h 6610"/>
              <a:gd name="T108" fmla="*/ 283497683 w 5685"/>
              <a:gd name="T109" fmla="*/ 286486608 h 6610"/>
              <a:gd name="T110" fmla="*/ 268576839 w 5685"/>
              <a:gd name="T111" fmla="*/ 252956941 h 6610"/>
              <a:gd name="T112" fmla="*/ 285130754 w 5685"/>
              <a:gd name="T113" fmla="*/ 218017597 h 6610"/>
              <a:gd name="T114" fmla="*/ 320836997 w 5685"/>
              <a:gd name="T115" fmla="*/ 208225843 h 6610"/>
              <a:gd name="T116" fmla="*/ 352757362 w 5685"/>
              <a:gd name="T117" fmla="*/ 229515615 h 6610"/>
              <a:gd name="T118" fmla="*/ 357211513 w 5685"/>
              <a:gd name="T119" fmla="*/ 266457811 h 6610"/>
              <a:gd name="T120" fmla="*/ 331526631 w 5685"/>
              <a:gd name="T121" fmla="*/ 294720799 h 661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685" h="6610">
                <a:moveTo>
                  <a:pt x="3278" y="1767"/>
                </a:moveTo>
                <a:lnTo>
                  <a:pt x="3278" y="1767"/>
                </a:lnTo>
                <a:lnTo>
                  <a:pt x="3216" y="1768"/>
                </a:lnTo>
                <a:lnTo>
                  <a:pt x="3155" y="1770"/>
                </a:lnTo>
                <a:lnTo>
                  <a:pt x="3093" y="1774"/>
                </a:lnTo>
                <a:lnTo>
                  <a:pt x="3031" y="1779"/>
                </a:lnTo>
                <a:lnTo>
                  <a:pt x="2972" y="1786"/>
                </a:lnTo>
                <a:lnTo>
                  <a:pt x="2912" y="1794"/>
                </a:lnTo>
                <a:lnTo>
                  <a:pt x="2852" y="1804"/>
                </a:lnTo>
                <a:lnTo>
                  <a:pt x="2793" y="1816"/>
                </a:lnTo>
                <a:lnTo>
                  <a:pt x="2735" y="1828"/>
                </a:lnTo>
                <a:lnTo>
                  <a:pt x="2676" y="1842"/>
                </a:lnTo>
                <a:lnTo>
                  <a:pt x="2619" y="1858"/>
                </a:lnTo>
                <a:lnTo>
                  <a:pt x="2562" y="1875"/>
                </a:lnTo>
                <a:lnTo>
                  <a:pt x="2506" y="1893"/>
                </a:lnTo>
                <a:lnTo>
                  <a:pt x="2450" y="1913"/>
                </a:lnTo>
                <a:lnTo>
                  <a:pt x="2396" y="1933"/>
                </a:lnTo>
                <a:lnTo>
                  <a:pt x="2341" y="1956"/>
                </a:lnTo>
                <a:lnTo>
                  <a:pt x="2287" y="1979"/>
                </a:lnTo>
                <a:lnTo>
                  <a:pt x="2235" y="2004"/>
                </a:lnTo>
                <a:lnTo>
                  <a:pt x="2182" y="2030"/>
                </a:lnTo>
                <a:lnTo>
                  <a:pt x="2131" y="2058"/>
                </a:lnTo>
                <a:lnTo>
                  <a:pt x="2081" y="2085"/>
                </a:lnTo>
                <a:lnTo>
                  <a:pt x="2030" y="2115"/>
                </a:lnTo>
                <a:lnTo>
                  <a:pt x="1981" y="2146"/>
                </a:lnTo>
                <a:lnTo>
                  <a:pt x="1932" y="2178"/>
                </a:lnTo>
                <a:lnTo>
                  <a:pt x="1885" y="2211"/>
                </a:lnTo>
                <a:lnTo>
                  <a:pt x="1839" y="2245"/>
                </a:lnTo>
                <a:lnTo>
                  <a:pt x="1792" y="2280"/>
                </a:lnTo>
                <a:lnTo>
                  <a:pt x="1747" y="2317"/>
                </a:lnTo>
                <a:lnTo>
                  <a:pt x="1703" y="2353"/>
                </a:lnTo>
                <a:lnTo>
                  <a:pt x="1660" y="2392"/>
                </a:lnTo>
                <a:lnTo>
                  <a:pt x="1618" y="2431"/>
                </a:lnTo>
                <a:lnTo>
                  <a:pt x="1576" y="2472"/>
                </a:lnTo>
                <a:lnTo>
                  <a:pt x="1536" y="2513"/>
                </a:lnTo>
                <a:lnTo>
                  <a:pt x="1497" y="2555"/>
                </a:lnTo>
                <a:lnTo>
                  <a:pt x="1458" y="2599"/>
                </a:lnTo>
                <a:lnTo>
                  <a:pt x="1421" y="2642"/>
                </a:lnTo>
                <a:lnTo>
                  <a:pt x="1385" y="2688"/>
                </a:lnTo>
                <a:lnTo>
                  <a:pt x="1350" y="2734"/>
                </a:lnTo>
                <a:lnTo>
                  <a:pt x="1316" y="2780"/>
                </a:lnTo>
                <a:lnTo>
                  <a:pt x="1283" y="2828"/>
                </a:lnTo>
                <a:lnTo>
                  <a:pt x="1251" y="2876"/>
                </a:lnTo>
                <a:lnTo>
                  <a:pt x="1220" y="2925"/>
                </a:lnTo>
                <a:lnTo>
                  <a:pt x="1190" y="2975"/>
                </a:lnTo>
                <a:lnTo>
                  <a:pt x="1162" y="3027"/>
                </a:lnTo>
                <a:lnTo>
                  <a:pt x="1134" y="3078"/>
                </a:lnTo>
                <a:lnTo>
                  <a:pt x="1109" y="3130"/>
                </a:lnTo>
                <a:lnTo>
                  <a:pt x="1084" y="3183"/>
                </a:lnTo>
                <a:lnTo>
                  <a:pt x="1061" y="3237"/>
                </a:lnTo>
                <a:lnTo>
                  <a:pt x="1038" y="3291"/>
                </a:lnTo>
                <a:lnTo>
                  <a:pt x="1018" y="3346"/>
                </a:lnTo>
                <a:lnTo>
                  <a:pt x="998" y="3401"/>
                </a:lnTo>
                <a:lnTo>
                  <a:pt x="980" y="3458"/>
                </a:lnTo>
                <a:lnTo>
                  <a:pt x="963" y="3514"/>
                </a:lnTo>
                <a:lnTo>
                  <a:pt x="947" y="3572"/>
                </a:lnTo>
                <a:lnTo>
                  <a:pt x="933" y="3629"/>
                </a:lnTo>
                <a:lnTo>
                  <a:pt x="921" y="3689"/>
                </a:lnTo>
                <a:lnTo>
                  <a:pt x="909" y="3747"/>
                </a:lnTo>
                <a:lnTo>
                  <a:pt x="899" y="3808"/>
                </a:lnTo>
                <a:lnTo>
                  <a:pt x="891" y="3867"/>
                </a:lnTo>
                <a:lnTo>
                  <a:pt x="884" y="3927"/>
                </a:lnTo>
                <a:lnTo>
                  <a:pt x="879" y="3988"/>
                </a:lnTo>
                <a:lnTo>
                  <a:pt x="875" y="4050"/>
                </a:lnTo>
                <a:lnTo>
                  <a:pt x="873" y="4111"/>
                </a:lnTo>
                <a:lnTo>
                  <a:pt x="872" y="4174"/>
                </a:lnTo>
                <a:lnTo>
                  <a:pt x="872" y="4215"/>
                </a:lnTo>
                <a:lnTo>
                  <a:pt x="873" y="4256"/>
                </a:lnTo>
                <a:lnTo>
                  <a:pt x="875" y="4297"/>
                </a:lnTo>
                <a:lnTo>
                  <a:pt x="877" y="4338"/>
                </a:lnTo>
                <a:lnTo>
                  <a:pt x="880" y="4378"/>
                </a:lnTo>
                <a:lnTo>
                  <a:pt x="884" y="4419"/>
                </a:lnTo>
                <a:lnTo>
                  <a:pt x="893" y="4499"/>
                </a:lnTo>
                <a:lnTo>
                  <a:pt x="906" y="4579"/>
                </a:lnTo>
                <a:lnTo>
                  <a:pt x="921" y="4658"/>
                </a:lnTo>
                <a:lnTo>
                  <a:pt x="938" y="4735"/>
                </a:lnTo>
                <a:lnTo>
                  <a:pt x="957" y="4812"/>
                </a:lnTo>
                <a:lnTo>
                  <a:pt x="980" y="4887"/>
                </a:lnTo>
                <a:lnTo>
                  <a:pt x="1004" y="4963"/>
                </a:lnTo>
                <a:lnTo>
                  <a:pt x="1032" y="5036"/>
                </a:lnTo>
                <a:lnTo>
                  <a:pt x="1060" y="5109"/>
                </a:lnTo>
                <a:lnTo>
                  <a:pt x="1092" y="5179"/>
                </a:lnTo>
                <a:lnTo>
                  <a:pt x="1126" y="5250"/>
                </a:lnTo>
                <a:lnTo>
                  <a:pt x="1162" y="5319"/>
                </a:lnTo>
                <a:lnTo>
                  <a:pt x="1199" y="5386"/>
                </a:lnTo>
                <a:lnTo>
                  <a:pt x="1175" y="5370"/>
                </a:lnTo>
                <a:lnTo>
                  <a:pt x="1148" y="5351"/>
                </a:lnTo>
                <a:lnTo>
                  <a:pt x="1119" y="5329"/>
                </a:lnTo>
                <a:lnTo>
                  <a:pt x="1090" y="5302"/>
                </a:lnTo>
                <a:lnTo>
                  <a:pt x="1058" y="5271"/>
                </a:lnTo>
                <a:lnTo>
                  <a:pt x="1024" y="5235"/>
                </a:lnTo>
                <a:lnTo>
                  <a:pt x="989" y="5194"/>
                </a:lnTo>
                <a:lnTo>
                  <a:pt x="953" y="5149"/>
                </a:lnTo>
                <a:lnTo>
                  <a:pt x="915" y="5098"/>
                </a:lnTo>
                <a:lnTo>
                  <a:pt x="877" y="5040"/>
                </a:lnTo>
                <a:lnTo>
                  <a:pt x="839" y="4977"/>
                </a:lnTo>
                <a:lnTo>
                  <a:pt x="818" y="4943"/>
                </a:lnTo>
                <a:lnTo>
                  <a:pt x="799" y="4908"/>
                </a:lnTo>
                <a:lnTo>
                  <a:pt x="778" y="4870"/>
                </a:lnTo>
                <a:lnTo>
                  <a:pt x="758" y="4831"/>
                </a:lnTo>
                <a:lnTo>
                  <a:pt x="738" y="4790"/>
                </a:lnTo>
                <a:lnTo>
                  <a:pt x="718" y="4747"/>
                </a:lnTo>
                <a:lnTo>
                  <a:pt x="697" y="4702"/>
                </a:lnTo>
                <a:lnTo>
                  <a:pt x="677" y="4656"/>
                </a:lnTo>
                <a:lnTo>
                  <a:pt x="656" y="4608"/>
                </a:lnTo>
                <a:lnTo>
                  <a:pt x="635" y="4557"/>
                </a:lnTo>
                <a:lnTo>
                  <a:pt x="627" y="4540"/>
                </a:lnTo>
                <a:lnTo>
                  <a:pt x="606" y="4493"/>
                </a:lnTo>
                <a:lnTo>
                  <a:pt x="591" y="4459"/>
                </a:lnTo>
                <a:lnTo>
                  <a:pt x="574" y="4417"/>
                </a:lnTo>
                <a:lnTo>
                  <a:pt x="556" y="4368"/>
                </a:lnTo>
                <a:lnTo>
                  <a:pt x="536" y="4313"/>
                </a:lnTo>
                <a:lnTo>
                  <a:pt x="517" y="4252"/>
                </a:lnTo>
                <a:lnTo>
                  <a:pt x="497" y="4184"/>
                </a:lnTo>
                <a:lnTo>
                  <a:pt x="478" y="4110"/>
                </a:lnTo>
                <a:lnTo>
                  <a:pt x="460" y="4030"/>
                </a:lnTo>
                <a:lnTo>
                  <a:pt x="452" y="3989"/>
                </a:lnTo>
                <a:lnTo>
                  <a:pt x="443" y="3946"/>
                </a:lnTo>
                <a:lnTo>
                  <a:pt x="436" y="3901"/>
                </a:lnTo>
                <a:lnTo>
                  <a:pt x="429" y="3855"/>
                </a:lnTo>
                <a:lnTo>
                  <a:pt x="422" y="3809"/>
                </a:lnTo>
                <a:lnTo>
                  <a:pt x="416" y="3760"/>
                </a:lnTo>
                <a:lnTo>
                  <a:pt x="411" y="3711"/>
                </a:lnTo>
                <a:lnTo>
                  <a:pt x="407" y="3660"/>
                </a:lnTo>
                <a:lnTo>
                  <a:pt x="404" y="3608"/>
                </a:lnTo>
                <a:lnTo>
                  <a:pt x="401" y="3555"/>
                </a:lnTo>
                <a:lnTo>
                  <a:pt x="399" y="3502"/>
                </a:lnTo>
                <a:lnTo>
                  <a:pt x="399" y="3446"/>
                </a:lnTo>
                <a:lnTo>
                  <a:pt x="399" y="3390"/>
                </a:lnTo>
                <a:lnTo>
                  <a:pt x="401" y="3333"/>
                </a:lnTo>
                <a:lnTo>
                  <a:pt x="405" y="3275"/>
                </a:lnTo>
                <a:lnTo>
                  <a:pt x="408" y="3216"/>
                </a:lnTo>
                <a:lnTo>
                  <a:pt x="414" y="3156"/>
                </a:lnTo>
                <a:lnTo>
                  <a:pt x="422" y="3095"/>
                </a:lnTo>
                <a:lnTo>
                  <a:pt x="430" y="3034"/>
                </a:lnTo>
                <a:lnTo>
                  <a:pt x="440" y="2971"/>
                </a:lnTo>
                <a:lnTo>
                  <a:pt x="452" y="2908"/>
                </a:lnTo>
                <a:lnTo>
                  <a:pt x="465" y="2844"/>
                </a:lnTo>
                <a:lnTo>
                  <a:pt x="480" y="2779"/>
                </a:lnTo>
                <a:lnTo>
                  <a:pt x="497" y="2714"/>
                </a:lnTo>
                <a:lnTo>
                  <a:pt x="516" y="2647"/>
                </a:lnTo>
                <a:lnTo>
                  <a:pt x="536" y="2581"/>
                </a:lnTo>
                <a:lnTo>
                  <a:pt x="559" y="2513"/>
                </a:lnTo>
                <a:lnTo>
                  <a:pt x="584" y="2445"/>
                </a:lnTo>
                <a:lnTo>
                  <a:pt x="610" y="2376"/>
                </a:lnTo>
                <a:lnTo>
                  <a:pt x="639" y="2307"/>
                </a:lnTo>
                <a:lnTo>
                  <a:pt x="671" y="2237"/>
                </a:lnTo>
                <a:lnTo>
                  <a:pt x="704" y="2167"/>
                </a:lnTo>
                <a:lnTo>
                  <a:pt x="739" y="2097"/>
                </a:lnTo>
                <a:lnTo>
                  <a:pt x="777" y="2025"/>
                </a:lnTo>
                <a:lnTo>
                  <a:pt x="818" y="1954"/>
                </a:lnTo>
                <a:lnTo>
                  <a:pt x="860" y="1882"/>
                </a:lnTo>
                <a:lnTo>
                  <a:pt x="906" y="1809"/>
                </a:lnTo>
                <a:lnTo>
                  <a:pt x="954" y="1737"/>
                </a:lnTo>
                <a:lnTo>
                  <a:pt x="1005" y="1664"/>
                </a:lnTo>
                <a:lnTo>
                  <a:pt x="1059" y="1591"/>
                </a:lnTo>
                <a:lnTo>
                  <a:pt x="1067" y="1580"/>
                </a:lnTo>
                <a:lnTo>
                  <a:pt x="1090" y="1548"/>
                </a:lnTo>
                <a:lnTo>
                  <a:pt x="1107" y="1524"/>
                </a:lnTo>
                <a:lnTo>
                  <a:pt x="1129" y="1496"/>
                </a:lnTo>
                <a:lnTo>
                  <a:pt x="1155" y="1465"/>
                </a:lnTo>
                <a:lnTo>
                  <a:pt x="1184" y="1431"/>
                </a:lnTo>
                <a:lnTo>
                  <a:pt x="1219" y="1394"/>
                </a:lnTo>
                <a:lnTo>
                  <a:pt x="1258" y="1354"/>
                </a:lnTo>
                <a:lnTo>
                  <a:pt x="1301" y="1310"/>
                </a:lnTo>
                <a:lnTo>
                  <a:pt x="1349" y="1266"/>
                </a:lnTo>
                <a:lnTo>
                  <a:pt x="1401" y="1220"/>
                </a:lnTo>
                <a:lnTo>
                  <a:pt x="1458" y="1172"/>
                </a:lnTo>
                <a:lnTo>
                  <a:pt x="1521" y="1123"/>
                </a:lnTo>
                <a:lnTo>
                  <a:pt x="1587" y="1074"/>
                </a:lnTo>
                <a:lnTo>
                  <a:pt x="1623" y="1050"/>
                </a:lnTo>
                <a:lnTo>
                  <a:pt x="1659" y="1025"/>
                </a:lnTo>
                <a:lnTo>
                  <a:pt x="1697" y="1001"/>
                </a:lnTo>
                <a:lnTo>
                  <a:pt x="1736" y="976"/>
                </a:lnTo>
                <a:lnTo>
                  <a:pt x="1777" y="952"/>
                </a:lnTo>
                <a:lnTo>
                  <a:pt x="1818" y="928"/>
                </a:lnTo>
                <a:lnTo>
                  <a:pt x="1861" y="904"/>
                </a:lnTo>
                <a:lnTo>
                  <a:pt x="1905" y="880"/>
                </a:lnTo>
                <a:lnTo>
                  <a:pt x="1950" y="856"/>
                </a:lnTo>
                <a:lnTo>
                  <a:pt x="1997" y="833"/>
                </a:lnTo>
                <a:lnTo>
                  <a:pt x="2045" y="810"/>
                </a:lnTo>
                <a:lnTo>
                  <a:pt x="2095" y="789"/>
                </a:lnTo>
                <a:lnTo>
                  <a:pt x="2146" y="767"/>
                </a:lnTo>
                <a:lnTo>
                  <a:pt x="2198" y="745"/>
                </a:lnTo>
                <a:lnTo>
                  <a:pt x="2252" y="725"/>
                </a:lnTo>
                <a:lnTo>
                  <a:pt x="2307" y="704"/>
                </a:lnTo>
                <a:lnTo>
                  <a:pt x="2362" y="685"/>
                </a:lnTo>
                <a:lnTo>
                  <a:pt x="2421" y="667"/>
                </a:lnTo>
                <a:lnTo>
                  <a:pt x="2480" y="648"/>
                </a:lnTo>
                <a:lnTo>
                  <a:pt x="2541" y="631"/>
                </a:lnTo>
                <a:lnTo>
                  <a:pt x="2602" y="615"/>
                </a:lnTo>
                <a:lnTo>
                  <a:pt x="2666" y="600"/>
                </a:lnTo>
                <a:lnTo>
                  <a:pt x="2731" y="586"/>
                </a:lnTo>
                <a:lnTo>
                  <a:pt x="2797" y="572"/>
                </a:lnTo>
                <a:lnTo>
                  <a:pt x="2865" y="559"/>
                </a:lnTo>
                <a:lnTo>
                  <a:pt x="2934" y="548"/>
                </a:lnTo>
                <a:lnTo>
                  <a:pt x="3005" y="538"/>
                </a:lnTo>
                <a:lnTo>
                  <a:pt x="3077" y="528"/>
                </a:lnTo>
                <a:lnTo>
                  <a:pt x="3150" y="522"/>
                </a:lnTo>
                <a:lnTo>
                  <a:pt x="3225" y="515"/>
                </a:lnTo>
                <a:lnTo>
                  <a:pt x="3303" y="509"/>
                </a:lnTo>
                <a:lnTo>
                  <a:pt x="3381" y="506"/>
                </a:lnTo>
                <a:lnTo>
                  <a:pt x="3381" y="2"/>
                </a:lnTo>
                <a:lnTo>
                  <a:pt x="3354" y="1"/>
                </a:lnTo>
                <a:lnTo>
                  <a:pt x="3322" y="0"/>
                </a:lnTo>
                <a:lnTo>
                  <a:pt x="3278" y="0"/>
                </a:lnTo>
                <a:lnTo>
                  <a:pt x="3223" y="1"/>
                </a:lnTo>
                <a:lnTo>
                  <a:pt x="3158" y="3"/>
                </a:lnTo>
                <a:lnTo>
                  <a:pt x="3084" y="9"/>
                </a:lnTo>
                <a:lnTo>
                  <a:pt x="2999" y="16"/>
                </a:lnTo>
                <a:lnTo>
                  <a:pt x="2908" y="27"/>
                </a:lnTo>
                <a:lnTo>
                  <a:pt x="2859" y="34"/>
                </a:lnTo>
                <a:lnTo>
                  <a:pt x="2809" y="42"/>
                </a:lnTo>
                <a:lnTo>
                  <a:pt x="2756" y="50"/>
                </a:lnTo>
                <a:lnTo>
                  <a:pt x="2703" y="60"/>
                </a:lnTo>
                <a:lnTo>
                  <a:pt x="2648" y="72"/>
                </a:lnTo>
                <a:lnTo>
                  <a:pt x="2591" y="84"/>
                </a:lnTo>
                <a:lnTo>
                  <a:pt x="2533" y="98"/>
                </a:lnTo>
                <a:lnTo>
                  <a:pt x="2473" y="113"/>
                </a:lnTo>
                <a:lnTo>
                  <a:pt x="2413" y="130"/>
                </a:lnTo>
                <a:lnTo>
                  <a:pt x="2351" y="148"/>
                </a:lnTo>
                <a:lnTo>
                  <a:pt x="2288" y="168"/>
                </a:lnTo>
                <a:lnTo>
                  <a:pt x="2224" y="189"/>
                </a:lnTo>
                <a:lnTo>
                  <a:pt x="2160" y="212"/>
                </a:lnTo>
                <a:lnTo>
                  <a:pt x="2095" y="237"/>
                </a:lnTo>
                <a:lnTo>
                  <a:pt x="2029" y="264"/>
                </a:lnTo>
                <a:lnTo>
                  <a:pt x="1963" y="292"/>
                </a:lnTo>
                <a:lnTo>
                  <a:pt x="1897" y="323"/>
                </a:lnTo>
                <a:lnTo>
                  <a:pt x="1829" y="355"/>
                </a:lnTo>
                <a:lnTo>
                  <a:pt x="1761" y="390"/>
                </a:lnTo>
                <a:lnTo>
                  <a:pt x="1694" y="427"/>
                </a:lnTo>
                <a:lnTo>
                  <a:pt x="1626" y="466"/>
                </a:lnTo>
                <a:lnTo>
                  <a:pt x="1558" y="508"/>
                </a:lnTo>
                <a:lnTo>
                  <a:pt x="1490" y="551"/>
                </a:lnTo>
                <a:lnTo>
                  <a:pt x="1422" y="597"/>
                </a:lnTo>
                <a:lnTo>
                  <a:pt x="1355" y="646"/>
                </a:lnTo>
                <a:lnTo>
                  <a:pt x="1287" y="697"/>
                </a:lnTo>
                <a:lnTo>
                  <a:pt x="1221" y="751"/>
                </a:lnTo>
                <a:lnTo>
                  <a:pt x="1154" y="808"/>
                </a:lnTo>
                <a:lnTo>
                  <a:pt x="1089" y="867"/>
                </a:lnTo>
                <a:lnTo>
                  <a:pt x="1024" y="929"/>
                </a:lnTo>
                <a:lnTo>
                  <a:pt x="958" y="994"/>
                </a:lnTo>
                <a:lnTo>
                  <a:pt x="896" y="1063"/>
                </a:lnTo>
                <a:lnTo>
                  <a:pt x="864" y="1097"/>
                </a:lnTo>
                <a:lnTo>
                  <a:pt x="833" y="1133"/>
                </a:lnTo>
                <a:lnTo>
                  <a:pt x="802" y="1170"/>
                </a:lnTo>
                <a:lnTo>
                  <a:pt x="771" y="1208"/>
                </a:lnTo>
                <a:lnTo>
                  <a:pt x="740" y="1245"/>
                </a:lnTo>
                <a:lnTo>
                  <a:pt x="711" y="1284"/>
                </a:lnTo>
                <a:lnTo>
                  <a:pt x="681" y="1324"/>
                </a:lnTo>
                <a:lnTo>
                  <a:pt x="651" y="1365"/>
                </a:lnTo>
                <a:lnTo>
                  <a:pt x="622" y="1406"/>
                </a:lnTo>
                <a:lnTo>
                  <a:pt x="593" y="1448"/>
                </a:lnTo>
                <a:lnTo>
                  <a:pt x="565" y="1492"/>
                </a:lnTo>
                <a:lnTo>
                  <a:pt x="536" y="1535"/>
                </a:lnTo>
                <a:lnTo>
                  <a:pt x="509" y="1580"/>
                </a:lnTo>
                <a:lnTo>
                  <a:pt x="480" y="1625"/>
                </a:lnTo>
                <a:lnTo>
                  <a:pt x="454" y="1672"/>
                </a:lnTo>
                <a:lnTo>
                  <a:pt x="427" y="1720"/>
                </a:lnTo>
                <a:lnTo>
                  <a:pt x="400" y="1768"/>
                </a:lnTo>
                <a:lnTo>
                  <a:pt x="375" y="1817"/>
                </a:lnTo>
                <a:lnTo>
                  <a:pt x="349" y="1867"/>
                </a:lnTo>
                <a:lnTo>
                  <a:pt x="324" y="1917"/>
                </a:lnTo>
                <a:lnTo>
                  <a:pt x="300" y="1970"/>
                </a:lnTo>
                <a:lnTo>
                  <a:pt x="276" y="2022"/>
                </a:lnTo>
                <a:lnTo>
                  <a:pt x="252" y="2076"/>
                </a:lnTo>
                <a:lnTo>
                  <a:pt x="229" y="2131"/>
                </a:lnTo>
                <a:lnTo>
                  <a:pt x="206" y="2187"/>
                </a:lnTo>
                <a:lnTo>
                  <a:pt x="183" y="2243"/>
                </a:lnTo>
                <a:lnTo>
                  <a:pt x="162" y="2300"/>
                </a:lnTo>
                <a:lnTo>
                  <a:pt x="141" y="2359"/>
                </a:lnTo>
                <a:lnTo>
                  <a:pt x="133" y="2383"/>
                </a:lnTo>
                <a:lnTo>
                  <a:pt x="124" y="2413"/>
                </a:lnTo>
                <a:lnTo>
                  <a:pt x="114" y="2453"/>
                </a:lnTo>
                <a:lnTo>
                  <a:pt x="100" y="2504"/>
                </a:lnTo>
                <a:lnTo>
                  <a:pt x="86" y="2565"/>
                </a:lnTo>
                <a:lnTo>
                  <a:pt x="72" y="2634"/>
                </a:lnTo>
                <a:lnTo>
                  <a:pt x="57" y="2714"/>
                </a:lnTo>
                <a:lnTo>
                  <a:pt x="42" y="2801"/>
                </a:lnTo>
                <a:lnTo>
                  <a:pt x="29" y="2896"/>
                </a:lnTo>
                <a:lnTo>
                  <a:pt x="22" y="2946"/>
                </a:lnTo>
                <a:lnTo>
                  <a:pt x="18" y="2998"/>
                </a:lnTo>
                <a:lnTo>
                  <a:pt x="13" y="3052"/>
                </a:lnTo>
                <a:lnTo>
                  <a:pt x="9" y="3108"/>
                </a:lnTo>
                <a:lnTo>
                  <a:pt x="5" y="3164"/>
                </a:lnTo>
                <a:lnTo>
                  <a:pt x="3" y="3223"/>
                </a:lnTo>
                <a:lnTo>
                  <a:pt x="1" y="3283"/>
                </a:lnTo>
                <a:lnTo>
                  <a:pt x="0" y="3344"/>
                </a:lnTo>
                <a:lnTo>
                  <a:pt x="1" y="3407"/>
                </a:lnTo>
                <a:lnTo>
                  <a:pt x="2" y="3471"/>
                </a:lnTo>
                <a:lnTo>
                  <a:pt x="4" y="3535"/>
                </a:lnTo>
                <a:lnTo>
                  <a:pt x="9" y="3601"/>
                </a:lnTo>
                <a:lnTo>
                  <a:pt x="13" y="3668"/>
                </a:lnTo>
                <a:lnTo>
                  <a:pt x="20" y="3737"/>
                </a:lnTo>
                <a:lnTo>
                  <a:pt x="28" y="3805"/>
                </a:lnTo>
                <a:lnTo>
                  <a:pt x="38" y="3876"/>
                </a:lnTo>
                <a:lnTo>
                  <a:pt x="50" y="3947"/>
                </a:lnTo>
                <a:lnTo>
                  <a:pt x="62" y="4018"/>
                </a:lnTo>
                <a:lnTo>
                  <a:pt x="77" y="4089"/>
                </a:lnTo>
                <a:lnTo>
                  <a:pt x="94" y="4162"/>
                </a:lnTo>
                <a:lnTo>
                  <a:pt x="113" y="4236"/>
                </a:lnTo>
                <a:lnTo>
                  <a:pt x="133" y="4310"/>
                </a:lnTo>
                <a:lnTo>
                  <a:pt x="156" y="4383"/>
                </a:lnTo>
                <a:lnTo>
                  <a:pt x="181" y="4458"/>
                </a:lnTo>
                <a:lnTo>
                  <a:pt x="209" y="4532"/>
                </a:lnTo>
                <a:lnTo>
                  <a:pt x="238" y="4608"/>
                </a:lnTo>
                <a:lnTo>
                  <a:pt x="270" y="4682"/>
                </a:lnTo>
                <a:lnTo>
                  <a:pt x="304" y="4757"/>
                </a:lnTo>
                <a:lnTo>
                  <a:pt x="342" y="4832"/>
                </a:lnTo>
                <a:lnTo>
                  <a:pt x="381" y="4908"/>
                </a:lnTo>
                <a:lnTo>
                  <a:pt x="423" y="4982"/>
                </a:lnTo>
                <a:lnTo>
                  <a:pt x="469" y="5057"/>
                </a:lnTo>
                <a:lnTo>
                  <a:pt x="517" y="5131"/>
                </a:lnTo>
                <a:lnTo>
                  <a:pt x="567" y="5206"/>
                </a:lnTo>
                <a:lnTo>
                  <a:pt x="622" y="5280"/>
                </a:lnTo>
                <a:lnTo>
                  <a:pt x="649" y="5316"/>
                </a:lnTo>
                <a:lnTo>
                  <a:pt x="678" y="5353"/>
                </a:lnTo>
                <a:lnTo>
                  <a:pt x="707" y="5389"/>
                </a:lnTo>
                <a:lnTo>
                  <a:pt x="738" y="5426"/>
                </a:lnTo>
                <a:lnTo>
                  <a:pt x="769" y="5462"/>
                </a:lnTo>
                <a:lnTo>
                  <a:pt x="801" y="5498"/>
                </a:lnTo>
                <a:lnTo>
                  <a:pt x="834" y="5534"/>
                </a:lnTo>
                <a:lnTo>
                  <a:pt x="868" y="5570"/>
                </a:lnTo>
                <a:lnTo>
                  <a:pt x="903" y="5605"/>
                </a:lnTo>
                <a:lnTo>
                  <a:pt x="938" y="5641"/>
                </a:lnTo>
                <a:lnTo>
                  <a:pt x="974" y="5676"/>
                </a:lnTo>
                <a:lnTo>
                  <a:pt x="1011" y="5711"/>
                </a:lnTo>
                <a:lnTo>
                  <a:pt x="1050" y="5746"/>
                </a:lnTo>
                <a:lnTo>
                  <a:pt x="1089" y="5781"/>
                </a:lnTo>
                <a:lnTo>
                  <a:pt x="1129" y="5815"/>
                </a:lnTo>
                <a:lnTo>
                  <a:pt x="1169" y="5849"/>
                </a:lnTo>
                <a:lnTo>
                  <a:pt x="1211" y="5883"/>
                </a:lnTo>
                <a:lnTo>
                  <a:pt x="1253" y="5917"/>
                </a:lnTo>
                <a:lnTo>
                  <a:pt x="1271" y="5929"/>
                </a:lnTo>
                <a:lnTo>
                  <a:pt x="1325" y="5967"/>
                </a:lnTo>
                <a:lnTo>
                  <a:pt x="1363" y="5992"/>
                </a:lnTo>
                <a:lnTo>
                  <a:pt x="1409" y="6022"/>
                </a:lnTo>
                <a:lnTo>
                  <a:pt x="1463" y="6056"/>
                </a:lnTo>
                <a:lnTo>
                  <a:pt x="1525" y="6093"/>
                </a:lnTo>
                <a:lnTo>
                  <a:pt x="1592" y="6131"/>
                </a:lnTo>
                <a:lnTo>
                  <a:pt x="1666" y="6171"/>
                </a:lnTo>
                <a:lnTo>
                  <a:pt x="1747" y="6213"/>
                </a:lnTo>
                <a:lnTo>
                  <a:pt x="1834" y="6256"/>
                </a:lnTo>
                <a:lnTo>
                  <a:pt x="1925" y="6299"/>
                </a:lnTo>
                <a:lnTo>
                  <a:pt x="1973" y="6320"/>
                </a:lnTo>
                <a:lnTo>
                  <a:pt x="2023" y="6341"/>
                </a:lnTo>
                <a:lnTo>
                  <a:pt x="2074" y="6362"/>
                </a:lnTo>
                <a:lnTo>
                  <a:pt x="2125" y="6382"/>
                </a:lnTo>
                <a:lnTo>
                  <a:pt x="2178" y="6402"/>
                </a:lnTo>
                <a:lnTo>
                  <a:pt x="2232" y="6421"/>
                </a:lnTo>
                <a:lnTo>
                  <a:pt x="2287" y="6441"/>
                </a:lnTo>
                <a:lnTo>
                  <a:pt x="2343" y="6459"/>
                </a:lnTo>
                <a:lnTo>
                  <a:pt x="2400" y="6477"/>
                </a:lnTo>
                <a:lnTo>
                  <a:pt x="2458" y="6493"/>
                </a:lnTo>
                <a:lnTo>
                  <a:pt x="2518" y="6509"/>
                </a:lnTo>
                <a:lnTo>
                  <a:pt x="2577" y="6525"/>
                </a:lnTo>
                <a:lnTo>
                  <a:pt x="2638" y="6539"/>
                </a:lnTo>
                <a:lnTo>
                  <a:pt x="2699" y="6551"/>
                </a:lnTo>
                <a:lnTo>
                  <a:pt x="2762" y="6564"/>
                </a:lnTo>
                <a:lnTo>
                  <a:pt x="2825" y="6574"/>
                </a:lnTo>
                <a:lnTo>
                  <a:pt x="2889" y="6583"/>
                </a:lnTo>
                <a:lnTo>
                  <a:pt x="2953" y="6591"/>
                </a:lnTo>
                <a:lnTo>
                  <a:pt x="3018" y="6598"/>
                </a:lnTo>
                <a:lnTo>
                  <a:pt x="3084" y="6604"/>
                </a:lnTo>
                <a:lnTo>
                  <a:pt x="3149" y="6607"/>
                </a:lnTo>
                <a:lnTo>
                  <a:pt x="3216" y="6610"/>
                </a:lnTo>
                <a:lnTo>
                  <a:pt x="3282" y="6610"/>
                </a:lnTo>
                <a:lnTo>
                  <a:pt x="3351" y="6607"/>
                </a:lnTo>
                <a:lnTo>
                  <a:pt x="3418" y="6604"/>
                </a:lnTo>
                <a:lnTo>
                  <a:pt x="3487" y="6599"/>
                </a:lnTo>
                <a:lnTo>
                  <a:pt x="3555" y="6591"/>
                </a:lnTo>
                <a:lnTo>
                  <a:pt x="3624" y="6582"/>
                </a:lnTo>
                <a:lnTo>
                  <a:pt x="3692" y="6571"/>
                </a:lnTo>
                <a:lnTo>
                  <a:pt x="3762" y="6557"/>
                </a:lnTo>
                <a:lnTo>
                  <a:pt x="3830" y="6541"/>
                </a:lnTo>
                <a:lnTo>
                  <a:pt x="3900" y="6523"/>
                </a:lnTo>
                <a:lnTo>
                  <a:pt x="3970" y="6501"/>
                </a:lnTo>
                <a:lnTo>
                  <a:pt x="4039" y="6478"/>
                </a:lnTo>
                <a:lnTo>
                  <a:pt x="4109" y="6452"/>
                </a:lnTo>
                <a:lnTo>
                  <a:pt x="4179" y="6424"/>
                </a:lnTo>
                <a:lnTo>
                  <a:pt x="4247" y="6392"/>
                </a:lnTo>
                <a:lnTo>
                  <a:pt x="4317" y="6357"/>
                </a:lnTo>
                <a:lnTo>
                  <a:pt x="4323" y="6355"/>
                </a:lnTo>
                <a:lnTo>
                  <a:pt x="4345" y="6346"/>
                </a:lnTo>
                <a:lnTo>
                  <a:pt x="4378" y="6331"/>
                </a:lnTo>
                <a:lnTo>
                  <a:pt x="4423" y="6307"/>
                </a:lnTo>
                <a:lnTo>
                  <a:pt x="4448" y="6292"/>
                </a:lnTo>
                <a:lnTo>
                  <a:pt x="4476" y="6276"/>
                </a:lnTo>
                <a:lnTo>
                  <a:pt x="4507" y="6257"/>
                </a:lnTo>
                <a:lnTo>
                  <a:pt x="4540" y="6235"/>
                </a:lnTo>
                <a:lnTo>
                  <a:pt x="4575" y="6211"/>
                </a:lnTo>
                <a:lnTo>
                  <a:pt x="4611" y="6185"/>
                </a:lnTo>
                <a:lnTo>
                  <a:pt x="4649" y="6155"/>
                </a:lnTo>
                <a:lnTo>
                  <a:pt x="4688" y="6123"/>
                </a:lnTo>
                <a:lnTo>
                  <a:pt x="4744" y="6081"/>
                </a:lnTo>
                <a:lnTo>
                  <a:pt x="4798" y="6038"/>
                </a:lnTo>
                <a:lnTo>
                  <a:pt x="4852" y="5993"/>
                </a:lnTo>
                <a:lnTo>
                  <a:pt x="4903" y="5946"/>
                </a:lnTo>
                <a:lnTo>
                  <a:pt x="4955" y="5900"/>
                </a:lnTo>
                <a:lnTo>
                  <a:pt x="5004" y="5849"/>
                </a:lnTo>
                <a:lnTo>
                  <a:pt x="5052" y="5799"/>
                </a:lnTo>
                <a:lnTo>
                  <a:pt x="5099" y="5747"/>
                </a:lnTo>
                <a:lnTo>
                  <a:pt x="5143" y="5694"/>
                </a:lnTo>
                <a:lnTo>
                  <a:pt x="5186" y="5639"/>
                </a:lnTo>
                <a:lnTo>
                  <a:pt x="5229" y="5583"/>
                </a:lnTo>
                <a:lnTo>
                  <a:pt x="5269" y="5525"/>
                </a:lnTo>
                <a:lnTo>
                  <a:pt x="5307" y="5467"/>
                </a:lnTo>
                <a:lnTo>
                  <a:pt x="5344" y="5408"/>
                </a:lnTo>
                <a:lnTo>
                  <a:pt x="5379" y="5347"/>
                </a:lnTo>
                <a:lnTo>
                  <a:pt x="5412" y="5286"/>
                </a:lnTo>
                <a:lnTo>
                  <a:pt x="5444" y="5223"/>
                </a:lnTo>
                <a:lnTo>
                  <a:pt x="5474" y="5159"/>
                </a:lnTo>
                <a:lnTo>
                  <a:pt x="5503" y="5094"/>
                </a:lnTo>
                <a:lnTo>
                  <a:pt x="5529" y="5028"/>
                </a:lnTo>
                <a:lnTo>
                  <a:pt x="5553" y="4961"/>
                </a:lnTo>
                <a:lnTo>
                  <a:pt x="5575" y="4893"/>
                </a:lnTo>
                <a:lnTo>
                  <a:pt x="5595" y="4824"/>
                </a:lnTo>
                <a:lnTo>
                  <a:pt x="5613" y="4755"/>
                </a:lnTo>
                <a:lnTo>
                  <a:pt x="5630" y="4685"/>
                </a:lnTo>
                <a:lnTo>
                  <a:pt x="5644" y="4613"/>
                </a:lnTo>
                <a:lnTo>
                  <a:pt x="5657" y="4543"/>
                </a:lnTo>
                <a:lnTo>
                  <a:pt x="5667" y="4470"/>
                </a:lnTo>
                <a:lnTo>
                  <a:pt x="5675" y="4396"/>
                </a:lnTo>
                <a:lnTo>
                  <a:pt x="5681" y="4322"/>
                </a:lnTo>
                <a:lnTo>
                  <a:pt x="5684" y="4248"/>
                </a:lnTo>
                <a:lnTo>
                  <a:pt x="5685" y="4174"/>
                </a:lnTo>
                <a:lnTo>
                  <a:pt x="5684" y="4111"/>
                </a:lnTo>
                <a:lnTo>
                  <a:pt x="5682" y="4050"/>
                </a:lnTo>
                <a:lnTo>
                  <a:pt x="5677" y="3988"/>
                </a:lnTo>
                <a:lnTo>
                  <a:pt x="5673" y="3927"/>
                </a:lnTo>
                <a:lnTo>
                  <a:pt x="5666" y="3867"/>
                </a:lnTo>
                <a:lnTo>
                  <a:pt x="5657" y="3808"/>
                </a:lnTo>
                <a:lnTo>
                  <a:pt x="5648" y="3747"/>
                </a:lnTo>
                <a:lnTo>
                  <a:pt x="5636" y="3689"/>
                </a:lnTo>
                <a:lnTo>
                  <a:pt x="5624" y="3629"/>
                </a:lnTo>
                <a:lnTo>
                  <a:pt x="5609" y="3572"/>
                </a:lnTo>
                <a:lnTo>
                  <a:pt x="5594" y="3514"/>
                </a:lnTo>
                <a:lnTo>
                  <a:pt x="5577" y="3458"/>
                </a:lnTo>
                <a:lnTo>
                  <a:pt x="5559" y="3401"/>
                </a:lnTo>
                <a:lnTo>
                  <a:pt x="5539" y="3346"/>
                </a:lnTo>
                <a:lnTo>
                  <a:pt x="5517" y="3291"/>
                </a:lnTo>
                <a:lnTo>
                  <a:pt x="5496" y="3237"/>
                </a:lnTo>
                <a:lnTo>
                  <a:pt x="5472" y="3183"/>
                </a:lnTo>
                <a:lnTo>
                  <a:pt x="5448" y="3130"/>
                </a:lnTo>
                <a:lnTo>
                  <a:pt x="5422" y="3078"/>
                </a:lnTo>
                <a:lnTo>
                  <a:pt x="5394" y="3027"/>
                </a:lnTo>
                <a:lnTo>
                  <a:pt x="5366" y="2975"/>
                </a:lnTo>
                <a:lnTo>
                  <a:pt x="5336" y="2925"/>
                </a:lnTo>
                <a:lnTo>
                  <a:pt x="5305" y="2876"/>
                </a:lnTo>
                <a:lnTo>
                  <a:pt x="5273" y="2828"/>
                </a:lnTo>
                <a:lnTo>
                  <a:pt x="5241" y="2780"/>
                </a:lnTo>
                <a:lnTo>
                  <a:pt x="5207" y="2734"/>
                </a:lnTo>
                <a:lnTo>
                  <a:pt x="5172" y="2688"/>
                </a:lnTo>
                <a:lnTo>
                  <a:pt x="5135" y="2642"/>
                </a:lnTo>
                <a:lnTo>
                  <a:pt x="5097" y="2599"/>
                </a:lnTo>
                <a:lnTo>
                  <a:pt x="5060" y="2555"/>
                </a:lnTo>
                <a:lnTo>
                  <a:pt x="5020" y="2513"/>
                </a:lnTo>
                <a:lnTo>
                  <a:pt x="4980" y="2472"/>
                </a:lnTo>
                <a:lnTo>
                  <a:pt x="4939" y="2431"/>
                </a:lnTo>
                <a:lnTo>
                  <a:pt x="4897" y="2392"/>
                </a:lnTo>
                <a:lnTo>
                  <a:pt x="4853" y="2353"/>
                </a:lnTo>
                <a:lnTo>
                  <a:pt x="4809" y="2317"/>
                </a:lnTo>
                <a:lnTo>
                  <a:pt x="4764" y="2280"/>
                </a:lnTo>
                <a:lnTo>
                  <a:pt x="4718" y="2245"/>
                </a:lnTo>
                <a:lnTo>
                  <a:pt x="4672" y="2211"/>
                </a:lnTo>
                <a:lnTo>
                  <a:pt x="4624" y="2178"/>
                </a:lnTo>
                <a:lnTo>
                  <a:pt x="4576" y="2146"/>
                </a:lnTo>
                <a:lnTo>
                  <a:pt x="4526" y="2115"/>
                </a:lnTo>
                <a:lnTo>
                  <a:pt x="4476" y="2085"/>
                </a:lnTo>
                <a:lnTo>
                  <a:pt x="4425" y="2058"/>
                </a:lnTo>
                <a:lnTo>
                  <a:pt x="4374" y="2030"/>
                </a:lnTo>
                <a:lnTo>
                  <a:pt x="4321" y="2004"/>
                </a:lnTo>
                <a:lnTo>
                  <a:pt x="4269" y="1979"/>
                </a:lnTo>
                <a:lnTo>
                  <a:pt x="4215" y="1956"/>
                </a:lnTo>
                <a:lnTo>
                  <a:pt x="4160" y="1933"/>
                </a:lnTo>
                <a:lnTo>
                  <a:pt x="4105" y="1913"/>
                </a:lnTo>
                <a:lnTo>
                  <a:pt x="4050" y="1893"/>
                </a:lnTo>
                <a:lnTo>
                  <a:pt x="3994" y="1875"/>
                </a:lnTo>
                <a:lnTo>
                  <a:pt x="3937" y="1858"/>
                </a:lnTo>
                <a:lnTo>
                  <a:pt x="3879" y="1842"/>
                </a:lnTo>
                <a:lnTo>
                  <a:pt x="3821" y="1828"/>
                </a:lnTo>
                <a:lnTo>
                  <a:pt x="3763" y="1816"/>
                </a:lnTo>
                <a:lnTo>
                  <a:pt x="3704" y="1804"/>
                </a:lnTo>
                <a:lnTo>
                  <a:pt x="3644" y="1794"/>
                </a:lnTo>
                <a:lnTo>
                  <a:pt x="3585" y="1786"/>
                </a:lnTo>
                <a:lnTo>
                  <a:pt x="3524" y="1779"/>
                </a:lnTo>
                <a:lnTo>
                  <a:pt x="3463" y="1774"/>
                </a:lnTo>
                <a:lnTo>
                  <a:pt x="3402" y="1770"/>
                </a:lnTo>
                <a:lnTo>
                  <a:pt x="3340" y="1768"/>
                </a:lnTo>
                <a:lnTo>
                  <a:pt x="3278" y="1767"/>
                </a:lnTo>
                <a:close/>
                <a:moveTo>
                  <a:pt x="2374" y="5734"/>
                </a:moveTo>
                <a:lnTo>
                  <a:pt x="2374" y="5734"/>
                </a:lnTo>
                <a:lnTo>
                  <a:pt x="2343" y="5734"/>
                </a:lnTo>
                <a:lnTo>
                  <a:pt x="2312" y="5732"/>
                </a:lnTo>
                <a:lnTo>
                  <a:pt x="2281" y="5727"/>
                </a:lnTo>
                <a:lnTo>
                  <a:pt x="2251" y="5723"/>
                </a:lnTo>
                <a:lnTo>
                  <a:pt x="2222" y="5716"/>
                </a:lnTo>
                <a:lnTo>
                  <a:pt x="2192" y="5707"/>
                </a:lnTo>
                <a:lnTo>
                  <a:pt x="2164" y="5698"/>
                </a:lnTo>
                <a:lnTo>
                  <a:pt x="2136" y="5686"/>
                </a:lnTo>
                <a:lnTo>
                  <a:pt x="2109" y="5675"/>
                </a:lnTo>
                <a:lnTo>
                  <a:pt x="2083" y="5661"/>
                </a:lnTo>
                <a:lnTo>
                  <a:pt x="2058" y="5646"/>
                </a:lnTo>
                <a:lnTo>
                  <a:pt x="2033" y="5630"/>
                </a:lnTo>
                <a:lnTo>
                  <a:pt x="2009" y="5613"/>
                </a:lnTo>
                <a:lnTo>
                  <a:pt x="1986" y="5595"/>
                </a:lnTo>
                <a:lnTo>
                  <a:pt x="1964" y="5575"/>
                </a:lnTo>
                <a:lnTo>
                  <a:pt x="1942" y="5556"/>
                </a:lnTo>
                <a:lnTo>
                  <a:pt x="1922" y="5534"/>
                </a:lnTo>
                <a:lnTo>
                  <a:pt x="1904" y="5513"/>
                </a:lnTo>
                <a:lnTo>
                  <a:pt x="1885" y="5490"/>
                </a:lnTo>
                <a:lnTo>
                  <a:pt x="1868" y="5466"/>
                </a:lnTo>
                <a:lnTo>
                  <a:pt x="1852" y="5441"/>
                </a:lnTo>
                <a:lnTo>
                  <a:pt x="1837" y="5416"/>
                </a:lnTo>
                <a:lnTo>
                  <a:pt x="1824" y="5388"/>
                </a:lnTo>
                <a:lnTo>
                  <a:pt x="1811" y="5362"/>
                </a:lnTo>
                <a:lnTo>
                  <a:pt x="1801" y="5334"/>
                </a:lnTo>
                <a:lnTo>
                  <a:pt x="1791" y="5306"/>
                </a:lnTo>
                <a:lnTo>
                  <a:pt x="1783" y="5276"/>
                </a:lnTo>
                <a:lnTo>
                  <a:pt x="1776" y="5247"/>
                </a:lnTo>
                <a:lnTo>
                  <a:pt x="1771" y="5217"/>
                </a:lnTo>
                <a:lnTo>
                  <a:pt x="1767" y="5186"/>
                </a:lnTo>
                <a:lnTo>
                  <a:pt x="1764" y="5155"/>
                </a:lnTo>
                <a:lnTo>
                  <a:pt x="1763" y="5125"/>
                </a:lnTo>
                <a:lnTo>
                  <a:pt x="1764" y="5093"/>
                </a:lnTo>
                <a:lnTo>
                  <a:pt x="1767" y="5062"/>
                </a:lnTo>
                <a:lnTo>
                  <a:pt x="1771" y="5031"/>
                </a:lnTo>
                <a:lnTo>
                  <a:pt x="1776" y="5001"/>
                </a:lnTo>
                <a:lnTo>
                  <a:pt x="1783" y="4972"/>
                </a:lnTo>
                <a:lnTo>
                  <a:pt x="1791" y="4943"/>
                </a:lnTo>
                <a:lnTo>
                  <a:pt x="1801" y="4915"/>
                </a:lnTo>
                <a:lnTo>
                  <a:pt x="1811" y="4886"/>
                </a:lnTo>
                <a:lnTo>
                  <a:pt x="1824" y="4860"/>
                </a:lnTo>
                <a:lnTo>
                  <a:pt x="1837" y="4834"/>
                </a:lnTo>
                <a:lnTo>
                  <a:pt x="1852" y="4807"/>
                </a:lnTo>
                <a:lnTo>
                  <a:pt x="1868" y="4783"/>
                </a:lnTo>
                <a:lnTo>
                  <a:pt x="1885" y="4759"/>
                </a:lnTo>
                <a:lnTo>
                  <a:pt x="1904" y="4735"/>
                </a:lnTo>
                <a:lnTo>
                  <a:pt x="1922" y="4714"/>
                </a:lnTo>
                <a:lnTo>
                  <a:pt x="1942" y="4692"/>
                </a:lnTo>
                <a:lnTo>
                  <a:pt x="1964" y="4673"/>
                </a:lnTo>
                <a:lnTo>
                  <a:pt x="1986" y="4653"/>
                </a:lnTo>
                <a:lnTo>
                  <a:pt x="2009" y="4635"/>
                </a:lnTo>
                <a:lnTo>
                  <a:pt x="2033" y="4618"/>
                </a:lnTo>
                <a:lnTo>
                  <a:pt x="2058" y="4602"/>
                </a:lnTo>
                <a:lnTo>
                  <a:pt x="2083" y="4587"/>
                </a:lnTo>
                <a:lnTo>
                  <a:pt x="2109" y="4573"/>
                </a:lnTo>
                <a:lnTo>
                  <a:pt x="2136" y="4562"/>
                </a:lnTo>
                <a:lnTo>
                  <a:pt x="2164" y="4551"/>
                </a:lnTo>
                <a:lnTo>
                  <a:pt x="2192" y="4541"/>
                </a:lnTo>
                <a:lnTo>
                  <a:pt x="2222" y="4532"/>
                </a:lnTo>
                <a:lnTo>
                  <a:pt x="2251" y="4525"/>
                </a:lnTo>
                <a:lnTo>
                  <a:pt x="2281" y="4521"/>
                </a:lnTo>
                <a:lnTo>
                  <a:pt x="2312" y="4516"/>
                </a:lnTo>
                <a:lnTo>
                  <a:pt x="2343" y="4514"/>
                </a:lnTo>
                <a:lnTo>
                  <a:pt x="2374" y="4514"/>
                </a:lnTo>
                <a:lnTo>
                  <a:pt x="2406" y="4514"/>
                </a:lnTo>
                <a:lnTo>
                  <a:pt x="2437" y="4516"/>
                </a:lnTo>
                <a:lnTo>
                  <a:pt x="2467" y="4521"/>
                </a:lnTo>
                <a:lnTo>
                  <a:pt x="2497" y="4525"/>
                </a:lnTo>
                <a:lnTo>
                  <a:pt x="2527" y="4532"/>
                </a:lnTo>
                <a:lnTo>
                  <a:pt x="2555" y="4541"/>
                </a:lnTo>
                <a:lnTo>
                  <a:pt x="2584" y="4551"/>
                </a:lnTo>
                <a:lnTo>
                  <a:pt x="2611" y="4562"/>
                </a:lnTo>
                <a:lnTo>
                  <a:pt x="2639" y="4573"/>
                </a:lnTo>
                <a:lnTo>
                  <a:pt x="2665" y="4587"/>
                </a:lnTo>
                <a:lnTo>
                  <a:pt x="2691" y="4602"/>
                </a:lnTo>
                <a:lnTo>
                  <a:pt x="2715" y="4618"/>
                </a:lnTo>
                <a:lnTo>
                  <a:pt x="2739" y="4635"/>
                </a:lnTo>
                <a:lnTo>
                  <a:pt x="2762" y="4653"/>
                </a:lnTo>
                <a:lnTo>
                  <a:pt x="2785" y="4673"/>
                </a:lnTo>
                <a:lnTo>
                  <a:pt x="2805" y="4692"/>
                </a:lnTo>
                <a:lnTo>
                  <a:pt x="2826" y="4714"/>
                </a:lnTo>
                <a:lnTo>
                  <a:pt x="2845" y="4735"/>
                </a:lnTo>
                <a:lnTo>
                  <a:pt x="2864" y="4759"/>
                </a:lnTo>
                <a:lnTo>
                  <a:pt x="2881" y="4783"/>
                </a:lnTo>
                <a:lnTo>
                  <a:pt x="2897" y="4807"/>
                </a:lnTo>
                <a:lnTo>
                  <a:pt x="2910" y="4834"/>
                </a:lnTo>
                <a:lnTo>
                  <a:pt x="2924" y="4860"/>
                </a:lnTo>
                <a:lnTo>
                  <a:pt x="2937" y="4886"/>
                </a:lnTo>
                <a:lnTo>
                  <a:pt x="2948" y="4915"/>
                </a:lnTo>
                <a:lnTo>
                  <a:pt x="2957" y="4943"/>
                </a:lnTo>
                <a:lnTo>
                  <a:pt x="2965" y="4972"/>
                </a:lnTo>
                <a:lnTo>
                  <a:pt x="2972" y="5001"/>
                </a:lnTo>
                <a:lnTo>
                  <a:pt x="2978" y="5031"/>
                </a:lnTo>
                <a:lnTo>
                  <a:pt x="2981" y="5062"/>
                </a:lnTo>
                <a:lnTo>
                  <a:pt x="2983" y="5093"/>
                </a:lnTo>
                <a:lnTo>
                  <a:pt x="2985" y="5125"/>
                </a:lnTo>
                <a:lnTo>
                  <a:pt x="2983" y="5155"/>
                </a:lnTo>
                <a:lnTo>
                  <a:pt x="2981" y="5186"/>
                </a:lnTo>
                <a:lnTo>
                  <a:pt x="2978" y="5217"/>
                </a:lnTo>
                <a:lnTo>
                  <a:pt x="2972" y="5247"/>
                </a:lnTo>
                <a:lnTo>
                  <a:pt x="2965" y="5276"/>
                </a:lnTo>
                <a:lnTo>
                  <a:pt x="2957" y="5306"/>
                </a:lnTo>
                <a:lnTo>
                  <a:pt x="2948" y="5334"/>
                </a:lnTo>
                <a:lnTo>
                  <a:pt x="2937" y="5362"/>
                </a:lnTo>
                <a:lnTo>
                  <a:pt x="2924" y="5388"/>
                </a:lnTo>
                <a:lnTo>
                  <a:pt x="2910" y="5416"/>
                </a:lnTo>
                <a:lnTo>
                  <a:pt x="2897" y="5441"/>
                </a:lnTo>
                <a:lnTo>
                  <a:pt x="2881" y="5466"/>
                </a:lnTo>
                <a:lnTo>
                  <a:pt x="2864" y="5490"/>
                </a:lnTo>
                <a:lnTo>
                  <a:pt x="2845" y="5513"/>
                </a:lnTo>
                <a:lnTo>
                  <a:pt x="2826" y="5534"/>
                </a:lnTo>
                <a:lnTo>
                  <a:pt x="2805" y="5556"/>
                </a:lnTo>
                <a:lnTo>
                  <a:pt x="2785" y="5575"/>
                </a:lnTo>
                <a:lnTo>
                  <a:pt x="2762" y="5595"/>
                </a:lnTo>
                <a:lnTo>
                  <a:pt x="2739" y="5613"/>
                </a:lnTo>
                <a:lnTo>
                  <a:pt x="2715" y="5630"/>
                </a:lnTo>
                <a:lnTo>
                  <a:pt x="2691" y="5646"/>
                </a:lnTo>
                <a:lnTo>
                  <a:pt x="2665" y="5661"/>
                </a:lnTo>
                <a:lnTo>
                  <a:pt x="2639" y="5675"/>
                </a:lnTo>
                <a:lnTo>
                  <a:pt x="2611" y="5686"/>
                </a:lnTo>
                <a:lnTo>
                  <a:pt x="2584" y="5698"/>
                </a:lnTo>
                <a:lnTo>
                  <a:pt x="2555" y="5707"/>
                </a:lnTo>
                <a:lnTo>
                  <a:pt x="2527" y="5716"/>
                </a:lnTo>
                <a:lnTo>
                  <a:pt x="2497" y="5723"/>
                </a:lnTo>
                <a:lnTo>
                  <a:pt x="2467" y="5727"/>
                </a:lnTo>
                <a:lnTo>
                  <a:pt x="2437" y="5732"/>
                </a:lnTo>
                <a:lnTo>
                  <a:pt x="2406" y="5734"/>
                </a:lnTo>
                <a:lnTo>
                  <a:pt x="2374" y="5734"/>
                </a:lnTo>
                <a:close/>
                <a:moveTo>
                  <a:pt x="2469" y="3926"/>
                </a:moveTo>
                <a:lnTo>
                  <a:pt x="2469" y="3926"/>
                </a:lnTo>
                <a:lnTo>
                  <a:pt x="2437" y="3926"/>
                </a:lnTo>
                <a:lnTo>
                  <a:pt x="2406" y="3924"/>
                </a:lnTo>
                <a:lnTo>
                  <a:pt x="2375" y="3919"/>
                </a:lnTo>
                <a:lnTo>
                  <a:pt x="2345" y="3915"/>
                </a:lnTo>
                <a:lnTo>
                  <a:pt x="2316" y="3908"/>
                </a:lnTo>
                <a:lnTo>
                  <a:pt x="2286" y="3899"/>
                </a:lnTo>
                <a:lnTo>
                  <a:pt x="2259" y="3890"/>
                </a:lnTo>
                <a:lnTo>
                  <a:pt x="2230" y="3878"/>
                </a:lnTo>
                <a:lnTo>
                  <a:pt x="2204" y="3867"/>
                </a:lnTo>
                <a:lnTo>
                  <a:pt x="2178" y="3853"/>
                </a:lnTo>
                <a:lnTo>
                  <a:pt x="2151" y="3838"/>
                </a:lnTo>
                <a:lnTo>
                  <a:pt x="2127" y="3822"/>
                </a:lnTo>
                <a:lnTo>
                  <a:pt x="2103" y="3805"/>
                </a:lnTo>
                <a:lnTo>
                  <a:pt x="2079" y="3787"/>
                </a:lnTo>
                <a:lnTo>
                  <a:pt x="2058" y="3768"/>
                </a:lnTo>
                <a:lnTo>
                  <a:pt x="2036" y="3748"/>
                </a:lnTo>
                <a:lnTo>
                  <a:pt x="2017" y="3726"/>
                </a:lnTo>
                <a:lnTo>
                  <a:pt x="1997" y="3705"/>
                </a:lnTo>
                <a:lnTo>
                  <a:pt x="1979" y="3682"/>
                </a:lnTo>
                <a:lnTo>
                  <a:pt x="1962" y="3658"/>
                </a:lnTo>
                <a:lnTo>
                  <a:pt x="1946" y="3633"/>
                </a:lnTo>
                <a:lnTo>
                  <a:pt x="1931" y="3607"/>
                </a:lnTo>
                <a:lnTo>
                  <a:pt x="1917" y="3580"/>
                </a:lnTo>
                <a:lnTo>
                  <a:pt x="1906" y="3554"/>
                </a:lnTo>
                <a:lnTo>
                  <a:pt x="1894" y="3526"/>
                </a:lnTo>
                <a:lnTo>
                  <a:pt x="1885" y="3498"/>
                </a:lnTo>
                <a:lnTo>
                  <a:pt x="1877" y="3469"/>
                </a:lnTo>
                <a:lnTo>
                  <a:pt x="1870" y="3439"/>
                </a:lnTo>
                <a:lnTo>
                  <a:pt x="1865" y="3409"/>
                </a:lnTo>
                <a:lnTo>
                  <a:pt x="1860" y="3378"/>
                </a:lnTo>
                <a:lnTo>
                  <a:pt x="1858" y="3348"/>
                </a:lnTo>
                <a:lnTo>
                  <a:pt x="1858" y="3317"/>
                </a:lnTo>
                <a:lnTo>
                  <a:pt x="1858" y="3285"/>
                </a:lnTo>
                <a:lnTo>
                  <a:pt x="1860" y="3254"/>
                </a:lnTo>
                <a:lnTo>
                  <a:pt x="1865" y="3223"/>
                </a:lnTo>
                <a:lnTo>
                  <a:pt x="1870" y="3193"/>
                </a:lnTo>
                <a:lnTo>
                  <a:pt x="1877" y="3164"/>
                </a:lnTo>
                <a:lnTo>
                  <a:pt x="1885" y="3135"/>
                </a:lnTo>
                <a:lnTo>
                  <a:pt x="1894" y="3107"/>
                </a:lnTo>
                <a:lnTo>
                  <a:pt x="1906" y="3078"/>
                </a:lnTo>
                <a:lnTo>
                  <a:pt x="1917" y="3052"/>
                </a:lnTo>
                <a:lnTo>
                  <a:pt x="1931" y="3026"/>
                </a:lnTo>
                <a:lnTo>
                  <a:pt x="1946" y="2999"/>
                </a:lnTo>
                <a:lnTo>
                  <a:pt x="1962" y="2975"/>
                </a:lnTo>
                <a:lnTo>
                  <a:pt x="1979" y="2952"/>
                </a:lnTo>
                <a:lnTo>
                  <a:pt x="1997" y="2928"/>
                </a:lnTo>
                <a:lnTo>
                  <a:pt x="2017" y="2906"/>
                </a:lnTo>
                <a:lnTo>
                  <a:pt x="2036" y="2884"/>
                </a:lnTo>
                <a:lnTo>
                  <a:pt x="2058" y="2865"/>
                </a:lnTo>
                <a:lnTo>
                  <a:pt x="2079" y="2845"/>
                </a:lnTo>
                <a:lnTo>
                  <a:pt x="2103" y="2827"/>
                </a:lnTo>
                <a:lnTo>
                  <a:pt x="2127" y="2810"/>
                </a:lnTo>
                <a:lnTo>
                  <a:pt x="2151" y="2794"/>
                </a:lnTo>
                <a:lnTo>
                  <a:pt x="2178" y="2779"/>
                </a:lnTo>
                <a:lnTo>
                  <a:pt x="2204" y="2767"/>
                </a:lnTo>
                <a:lnTo>
                  <a:pt x="2230" y="2754"/>
                </a:lnTo>
                <a:lnTo>
                  <a:pt x="2259" y="2743"/>
                </a:lnTo>
                <a:lnTo>
                  <a:pt x="2286" y="2734"/>
                </a:lnTo>
                <a:lnTo>
                  <a:pt x="2316" y="2726"/>
                </a:lnTo>
                <a:lnTo>
                  <a:pt x="2345" y="2719"/>
                </a:lnTo>
                <a:lnTo>
                  <a:pt x="2375" y="2713"/>
                </a:lnTo>
                <a:lnTo>
                  <a:pt x="2406" y="2710"/>
                </a:lnTo>
                <a:lnTo>
                  <a:pt x="2437" y="2706"/>
                </a:lnTo>
                <a:lnTo>
                  <a:pt x="2469" y="2706"/>
                </a:lnTo>
                <a:lnTo>
                  <a:pt x="2499" y="2706"/>
                </a:lnTo>
                <a:lnTo>
                  <a:pt x="2530" y="2710"/>
                </a:lnTo>
                <a:lnTo>
                  <a:pt x="2561" y="2713"/>
                </a:lnTo>
                <a:lnTo>
                  <a:pt x="2591" y="2719"/>
                </a:lnTo>
                <a:lnTo>
                  <a:pt x="2620" y="2726"/>
                </a:lnTo>
                <a:lnTo>
                  <a:pt x="2650" y="2734"/>
                </a:lnTo>
                <a:lnTo>
                  <a:pt x="2678" y="2743"/>
                </a:lnTo>
                <a:lnTo>
                  <a:pt x="2706" y="2754"/>
                </a:lnTo>
                <a:lnTo>
                  <a:pt x="2732" y="2767"/>
                </a:lnTo>
                <a:lnTo>
                  <a:pt x="2759" y="2779"/>
                </a:lnTo>
                <a:lnTo>
                  <a:pt x="2785" y="2794"/>
                </a:lnTo>
                <a:lnTo>
                  <a:pt x="2810" y="2810"/>
                </a:lnTo>
                <a:lnTo>
                  <a:pt x="2833" y="2827"/>
                </a:lnTo>
                <a:lnTo>
                  <a:pt x="2857" y="2845"/>
                </a:lnTo>
                <a:lnTo>
                  <a:pt x="2878" y="2865"/>
                </a:lnTo>
                <a:lnTo>
                  <a:pt x="2900" y="2884"/>
                </a:lnTo>
                <a:lnTo>
                  <a:pt x="2920" y="2906"/>
                </a:lnTo>
                <a:lnTo>
                  <a:pt x="2939" y="2928"/>
                </a:lnTo>
                <a:lnTo>
                  <a:pt x="2957" y="2952"/>
                </a:lnTo>
                <a:lnTo>
                  <a:pt x="2974" y="2975"/>
                </a:lnTo>
                <a:lnTo>
                  <a:pt x="2990" y="2999"/>
                </a:lnTo>
                <a:lnTo>
                  <a:pt x="3005" y="3026"/>
                </a:lnTo>
                <a:lnTo>
                  <a:pt x="3019" y="3052"/>
                </a:lnTo>
                <a:lnTo>
                  <a:pt x="3030" y="3078"/>
                </a:lnTo>
                <a:lnTo>
                  <a:pt x="3042" y="3107"/>
                </a:lnTo>
                <a:lnTo>
                  <a:pt x="3051" y="3135"/>
                </a:lnTo>
                <a:lnTo>
                  <a:pt x="3059" y="3164"/>
                </a:lnTo>
                <a:lnTo>
                  <a:pt x="3066" y="3193"/>
                </a:lnTo>
                <a:lnTo>
                  <a:pt x="3071" y="3223"/>
                </a:lnTo>
                <a:lnTo>
                  <a:pt x="3076" y="3254"/>
                </a:lnTo>
                <a:lnTo>
                  <a:pt x="3078" y="3285"/>
                </a:lnTo>
                <a:lnTo>
                  <a:pt x="3078" y="3317"/>
                </a:lnTo>
                <a:lnTo>
                  <a:pt x="3078" y="3348"/>
                </a:lnTo>
                <a:lnTo>
                  <a:pt x="3076" y="3378"/>
                </a:lnTo>
                <a:lnTo>
                  <a:pt x="3071" y="3409"/>
                </a:lnTo>
                <a:lnTo>
                  <a:pt x="3066" y="3439"/>
                </a:lnTo>
                <a:lnTo>
                  <a:pt x="3059" y="3469"/>
                </a:lnTo>
                <a:lnTo>
                  <a:pt x="3051" y="3498"/>
                </a:lnTo>
                <a:lnTo>
                  <a:pt x="3042" y="3526"/>
                </a:lnTo>
                <a:lnTo>
                  <a:pt x="3030" y="3554"/>
                </a:lnTo>
                <a:lnTo>
                  <a:pt x="3019" y="3580"/>
                </a:lnTo>
                <a:lnTo>
                  <a:pt x="3005" y="3607"/>
                </a:lnTo>
                <a:lnTo>
                  <a:pt x="2990" y="3633"/>
                </a:lnTo>
                <a:lnTo>
                  <a:pt x="2974" y="3658"/>
                </a:lnTo>
                <a:lnTo>
                  <a:pt x="2957" y="3682"/>
                </a:lnTo>
                <a:lnTo>
                  <a:pt x="2939" y="3705"/>
                </a:lnTo>
                <a:lnTo>
                  <a:pt x="2920" y="3726"/>
                </a:lnTo>
                <a:lnTo>
                  <a:pt x="2900" y="3748"/>
                </a:lnTo>
                <a:lnTo>
                  <a:pt x="2878" y="3768"/>
                </a:lnTo>
                <a:lnTo>
                  <a:pt x="2857" y="3787"/>
                </a:lnTo>
                <a:lnTo>
                  <a:pt x="2833" y="3805"/>
                </a:lnTo>
                <a:lnTo>
                  <a:pt x="2810" y="3822"/>
                </a:lnTo>
                <a:lnTo>
                  <a:pt x="2785" y="3838"/>
                </a:lnTo>
                <a:lnTo>
                  <a:pt x="2759" y="3853"/>
                </a:lnTo>
                <a:lnTo>
                  <a:pt x="2732" y="3867"/>
                </a:lnTo>
                <a:lnTo>
                  <a:pt x="2706" y="3878"/>
                </a:lnTo>
                <a:lnTo>
                  <a:pt x="2678" y="3890"/>
                </a:lnTo>
                <a:lnTo>
                  <a:pt x="2650" y="3899"/>
                </a:lnTo>
                <a:lnTo>
                  <a:pt x="2620" y="3908"/>
                </a:lnTo>
                <a:lnTo>
                  <a:pt x="2591" y="3915"/>
                </a:lnTo>
                <a:lnTo>
                  <a:pt x="2561" y="3919"/>
                </a:lnTo>
                <a:lnTo>
                  <a:pt x="2530" y="3924"/>
                </a:lnTo>
                <a:lnTo>
                  <a:pt x="2499" y="3926"/>
                </a:lnTo>
                <a:lnTo>
                  <a:pt x="2469" y="3926"/>
                </a:lnTo>
                <a:close/>
                <a:moveTo>
                  <a:pt x="3380" y="4522"/>
                </a:moveTo>
                <a:lnTo>
                  <a:pt x="3380" y="4522"/>
                </a:lnTo>
                <a:lnTo>
                  <a:pt x="3358" y="4521"/>
                </a:lnTo>
                <a:lnTo>
                  <a:pt x="3337" y="4517"/>
                </a:lnTo>
                <a:lnTo>
                  <a:pt x="3317" y="4512"/>
                </a:lnTo>
                <a:lnTo>
                  <a:pt x="3297" y="4505"/>
                </a:lnTo>
                <a:lnTo>
                  <a:pt x="3279" y="4496"/>
                </a:lnTo>
                <a:lnTo>
                  <a:pt x="3262" y="4485"/>
                </a:lnTo>
                <a:lnTo>
                  <a:pt x="3246" y="4473"/>
                </a:lnTo>
                <a:lnTo>
                  <a:pt x="3230" y="4459"/>
                </a:lnTo>
                <a:lnTo>
                  <a:pt x="3216" y="4444"/>
                </a:lnTo>
                <a:lnTo>
                  <a:pt x="3205" y="4428"/>
                </a:lnTo>
                <a:lnTo>
                  <a:pt x="3193" y="4411"/>
                </a:lnTo>
                <a:lnTo>
                  <a:pt x="3185" y="4392"/>
                </a:lnTo>
                <a:lnTo>
                  <a:pt x="3177" y="4373"/>
                </a:lnTo>
                <a:lnTo>
                  <a:pt x="3173" y="4353"/>
                </a:lnTo>
                <a:lnTo>
                  <a:pt x="3169" y="4331"/>
                </a:lnTo>
                <a:lnTo>
                  <a:pt x="3168" y="4310"/>
                </a:lnTo>
                <a:lnTo>
                  <a:pt x="3169" y="4289"/>
                </a:lnTo>
                <a:lnTo>
                  <a:pt x="3173" y="4267"/>
                </a:lnTo>
                <a:lnTo>
                  <a:pt x="3177" y="4247"/>
                </a:lnTo>
                <a:lnTo>
                  <a:pt x="3185" y="4228"/>
                </a:lnTo>
                <a:lnTo>
                  <a:pt x="3193" y="4209"/>
                </a:lnTo>
                <a:lnTo>
                  <a:pt x="3205" y="4192"/>
                </a:lnTo>
                <a:lnTo>
                  <a:pt x="3216" y="4176"/>
                </a:lnTo>
                <a:lnTo>
                  <a:pt x="3230" y="4161"/>
                </a:lnTo>
                <a:lnTo>
                  <a:pt x="3246" y="4148"/>
                </a:lnTo>
                <a:lnTo>
                  <a:pt x="3262" y="4135"/>
                </a:lnTo>
                <a:lnTo>
                  <a:pt x="3279" y="4125"/>
                </a:lnTo>
                <a:lnTo>
                  <a:pt x="3297" y="4116"/>
                </a:lnTo>
                <a:lnTo>
                  <a:pt x="3317" y="4109"/>
                </a:lnTo>
                <a:lnTo>
                  <a:pt x="3337" y="4103"/>
                </a:lnTo>
                <a:lnTo>
                  <a:pt x="3358" y="4100"/>
                </a:lnTo>
                <a:lnTo>
                  <a:pt x="3380" y="4099"/>
                </a:lnTo>
                <a:lnTo>
                  <a:pt x="3401" y="4100"/>
                </a:lnTo>
                <a:lnTo>
                  <a:pt x="3423" y="4103"/>
                </a:lnTo>
                <a:lnTo>
                  <a:pt x="3442" y="4109"/>
                </a:lnTo>
                <a:lnTo>
                  <a:pt x="3462" y="4116"/>
                </a:lnTo>
                <a:lnTo>
                  <a:pt x="3481" y="4125"/>
                </a:lnTo>
                <a:lnTo>
                  <a:pt x="3498" y="4135"/>
                </a:lnTo>
                <a:lnTo>
                  <a:pt x="3514" y="4148"/>
                </a:lnTo>
                <a:lnTo>
                  <a:pt x="3529" y="4161"/>
                </a:lnTo>
                <a:lnTo>
                  <a:pt x="3543" y="4176"/>
                </a:lnTo>
                <a:lnTo>
                  <a:pt x="3555" y="4192"/>
                </a:lnTo>
                <a:lnTo>
                  <a:pt x="3566" y="4209"/>
                </a:lnTo>
                <a:lnTo>
                  <a:pt x="3575" y="4228"/>
                </a:lnTo>
                <a:lnTo>
                  <a:pt x="3582" y="4247"/>
                </a:lnTo>
                <a:lnTo>
                  <a:pt x="3587" y="4267"/>
                </a:lnTo>
                <a:lnTo>
                  <a:pt x="3590" y="4289"/>
                </a:lnTo>
                <a:lnTo>
                  <a:pt x="3591" y="4310"/>
                </a:lnTo>
                <a:lnTo>
                  <a:pt x="3590" y="4331"/>
                </a:lnTo>
                <a:lnTo>
                  <a:pt x="3587" y="4353"/>
                </a:lnTo>
                <a:lnTo>
                  <a:pt x="3582" y="4373"/>
                </a:lnTo>
                <a:lnTo>
                  <a:pt x="3575" y="4392"/>
                </a:lnTo>
                <a:lnTo>
                  <a:pt x="3566" y="4411"/>
                </a:lnTo>
                <a:lnTo>
                  <a:pt x="3555" y="4428"/>
                </a:lnTo>
                <a:lnTo>
                  <a:pt x="3543" y="4444"/>
                </a:lnTo>
                <a:lnTo>
                  <a:pt x="3529" y="4459"/>
                </a:lnTo>
                <a:lnTo>
                  <a:pt x="3514" y="4473"/>
                </a:lnTo>
                <a:lnTo>
                  <a:pt x="3498" y="4485"/>
                </a:lnTo>
                <a:lnTo>
                  <a:pt x="3481" y="4496"/>
                </a:lnTo>
                <a:lnTo>
                  <a:pt x="3462" y="4505"/>
                </a:lnTo>
                <a:lnTo>
                  <a:pt x="3442" y="4512"/>
                </a:lnTo>
                <a:lnTo>
                  <a:pt x="3423" y="4517"/>
                </a:lnTo>
                <a:lnTo>
                  <a:pt x="3401" y="4521"/>
                </a:lnTo>
                <a:lnTo>
                  <a:pt x="3380" y="4522"/>
                </a:lnTo>
                <a:close/>
                <a:moveTo>
                  <a:pt x="4159" y="5805"/>
                </a:moveTo>
                <a:lnTo>
                  <a:pt x="4159" y="5805"/>
                </a:lnTo>
                <a:lnTo>
                  <a:pt x="4127" y="5804"/>
                </a:lnTo>
                <a:lnTo>
                  <a:pt x="4096" y="5801"/>
                </a:lnTo>
                <a:lnTo>
                  <a:pt x="4066" y="5798"/>
                </a:lnTo>
                <a:lnTo>
                  <a:pt x="4036" y="5792"/>
                </a:lnTo>
                <a:lnTo>
                  <a:pt x="4006" y="5785"/>
                </a:lnTo>
                <a:lnTo>
                  <a:pt x="3978" y="5778"/>
                </a:lnTo>
                <a:lnTo>
                  <a:pt x="3949" y="5768"/>
                </a:lnTo>
                <a:lnTo>
                  <a:pt x="3921" y="5757"/>
                </a:lnTo>
                <a:lnTo>
                  <a:pt x="3894" y="5744"/>
                </a:lnTo>
                <a:lnTo>
                  <a:pt x="3868" y="5731"/>
                </a:lnTo>
                <a:lnTo>
                  <a:pt x="3842" y="5717"/>
                </a:lnTo>
                <a:lnTo>
                  <a:pt x="3818" y="5701"/>
                </a:lnTo>
                <a:lnTo>
                  <a:pt x="3794" y="5684"/>
                </a:lnTo>
                <a:lnTo>
                  <a:pt x="3770" y="5666"/>
                </a:lnTo>
                <a:lnTo>
                  <a:pt x="3748" y="5646"/>
                </a:lnTo>
                <a:lnTo>
                  <a:pt x="3727" y="5626"/>
                </a:lnTo>
                <a:lnTo>
                  <a:pt x="3707" y="5605"/>
                </a:lnTo>
                <a:lnTo>
                  <a:pt x="3688" y="5582"/>
                </a:lnTo>
                <a:lnTo>
                  <a:pt x="3669" y="5560"/>
                </a:lnTo>
                <a:lnTo>
                  <a:pt x="3652" y="5536"/>
                </a:lnTo>
                <a:lnTo>
                  <a:pt x="3636" y="5510"/>
                </a:lnTo>
                <a:lnTo>
                  <a:pt x="3621" y="5485"/>
                </a:lnTo>
                <a:lnTo>
                  <a:pt x="3609" y="5459"/>
                </a:lnTo>
                <a:lnTo>
                  <a:pt x="3596" y="5432"/>
                </a:lnTo>
                <a:lnTo>
                  <a:pt x="3585" y="5404"/>
                </a:lnTo>
                <a:lnTo>
                  <a:pt x="3576" y="5376"/>
                </a:lnTo>
                <a:lnTo>
                  <a:pt x="3568" y="5347"/>
                </a:lnTo>
                <a:lnTo>
                  <a:pt x="3561" y="5318"/>
                </a:lnTo>
                <a:lnTo>
                  <a:pt x="3555" y="5288"/>
                </a:lnTo>
                <a:lnTo>
                  <a:pt x="3552" y="5257"/>
                </a:lnTo>
                <a:lnTo>
                  <a:pt x="3550" y="5226"/>
                </a:lnTo>
                <a:lnTo>
                  <a:pt x="3548" y="5194"/>
                </a:lnTo>
                <a:lnTo>
                  <a:pt x="3550" y="5163"/>
                </a:lnTo>
                <a:lnTo>
                  <a:pt x="3552" y="5133"/>
                </a:lnTo>
                <a:lnTo>
                  <a:pt x="3555" y="5102"/>
                </a:lnTo>
                <a:lnTo>
                  <a:pt x="3561" y="5071"/>
                </a:lnTo>
                <a:lnTo>
                  <a:pt x="3568" y="5042"/>
                </a:lnTo>
                <a:lnTo>
                  <a:pt x="3576" y="5013"/>
                </a:lnTo>
                <a:lnTo>
                  <a:pt x="3585" y="4984"/>
                </a:lnTo>
                <a:lnTo>
                  <a:pt x="3596" y="4957"/>
                </a:lnTo>
                <a:lnTo>
                  <a:pt x="3609" y="4929"/>
                </a:lnTo>
                <a:lnTo>
                  <a:pt x="3621" y="4903"/>
                </a:lnTo>
                <a:lnTo>
                  <a:pt x="3636" y="4878"/>
                </a:lnTo>
                <a:lnTo>
                  <a:pt x="3652" y="4853"/>
                </a:lnTo>
                <a:lnTo>
                  <a:pt x="3669" y="4829"/>
                </a:lnTo>
                <a:lnTo>
                  <a:pt x="3688" y="4806"/>
                </a:lnTo>
                <a:lnTo>
                  <a:pt x="3707" y="4785"/>
                </a:lnTo>
                <a:lnTo>
                  <a:pt x="3727" y="4763"/>
                </a:lnTo>
                <a:lnTo>
                  <a:pt x="3748" y="4742"/>
                </a:lnTo>
                <a:lnTo>
                  <a:pt x="3770" y="4724"/>
                </a:lnTo>
                <a:lnTo>
                  <a:pt x="3794" y="4706"/>
                </a:lnTo>
                <a:lnTo>
                  <a:pt x="3818" y="4689"/>
                </a:lnTo>
                <a:lnTo>
                  <a:pt x="3842" y="4673"/>
                </a:lnTo>
                <a:lnTo>
                  <a:pt x="3868" y="4658"/>
                </a:lnTo>
                <a:lnTo>
                  <a:pt x="3894" y="4644"/>
                </a:lnTo>
                <a:lnTo>
                  <a:pt x="3921" y="4632"/>
                </a:lnTo>
                <a:lnTo>
                  <a:pt x="3949" y="4621"/>
                </a:lnTo>
                <a:lnTo>
                  <a:pt x="3978" y="4611"/>
                </a:lnTo>
                <a:lnTo>
                  <a:pt x="4006" y="4603"/>
                </a:lnTo>
                <a:lnTo>
                  <a:pt x="4036" y="4596"/>
                </a:lnTo>
                <a:lnTo>
                  <a:pt x="4066" y="4592"/>
                </a:lnTo>
                <a:lnTo>
                  <a:pt x="4096" y="4587"/>
                </a:lnTo>
                <a:lnTo>
                  <a:pt x="4127" y="4585"/>
                </a:lnTo>
                <a:lnTo>
                  <a:pt x="4159" y="4584"/>
                </a:lnTo>
                <a:lnTo>
                  <a:pt x="4190" y="4585"/>
                </a:lnTo>
                <a:lnTo>
                  <a:pt x="4221" y="4587"/>
                </a:lnTo>
                <a:lnTo>
                  <a:pt x="4252" y="4592"/>
                </a:lnTo>
                <a:lnTo>
                  <a:pt x="4281" y="4596"/>
                </a:lnTo>
                <a:lnTo>
                  <a:pt x="4311" y="4603"/>
                </a:lnTo>
                <a:lnTo>
                  <a:pt x="4341" y="4611"/>
                </a:lnTo>
                <a:lnTo>
                  <a:pt x="4368" y="4621"/>
                </a:lnTo>
                <a:lnTo>
                  <a:pt x="4397" y="4632"/>
                </a:lnTo>
                <a:lnTo>
                  <a:pt x="4423" y="4644"/>
                </a:lnTo>
                <a:lnTo>
                  <a:pt x="4450" y="4658"/>
                </a:lnTo>
                <a:lnTo>
                  <a:pt x="4475" y="4673"/>
                </a:lnTo>
                <a:lnTo>
                  <a:pt x="4500" y="4689"/>
                </a:lnTo>
                <a:lnTo>
                  <a:pt x="4524" y="4706"/>
                </a:lnTo>
                <a:lnTo>
                  <a:pt x="4547" y="4724"/>
                </a:lnTo>
                <a:lnTo>
                  <a:pt x="4569" y="4742"/>
                </a:lnTo>
                <a:lnTo>
                  <a:pt x="4591" y="4763"/>
                </a:lnTo>
                <a:lnTo>
                  <a:pt x="4610" y="4785"/>
                </a:lnTo>
                <a:lnTo>
                  <a:pt x="4629" y="4806"/>
                </a:lnTo>
                <a:lnTo>
                  <a:pt x="4648" y="4829"/>
                </a:lnTo>
                <a:lnTo>
                  <a:pt x="4665" y="4853"/>
                </a:lnTo>
                <a:lnTo>
                  <a:pt x="4681" y="4878"/>
                </a:lnTo>
                <a:lnTo>
                  <a:pt x="4696" y="4903"/>
                </a:lnTo>
                <a:lnTo>
                  <a:pt x="4709" y="4929"/>
                </a:lnTo>
                <a:lnTo>
                  <a:pt x="4721" y="4957"/>
                </a:lnTo>
                <a:lnTo>
                  <a:pt x="4732" y="4984"/>
                </a:lnTo>
                <a:lnTo>
                  <a:pt x="4741" y="5013"/>
                </a:lnTo>
                <a:lnTo>
                  <a:pt x="4750" y="5042"/>
                </a:lnTo>
                <a:lnTo>
                  <a:pt x="4757" y="5071"/>
                </a:lnTo>
                <a:lnTo>
                  <a:pt x="4762" y="5102"/>
                </a:lnTo>
                <a:lnTo>
                  <a:pt x="4766" y="5133"/>
                </a:lnTo>
                <a:lnTo>
                  <a:pt x="4769" y="5163"/>
                </a:lnTo>
                <a:lnTo>
                  <a:pt x="4769" y="5194"/>
                </a:lnTo>
                <a:lnTo>
                  <a:pt x="4769" y="5226"/>
                </a:lnTo>
                <a:lnTo>
                  <a:pt x="4766" y="5257"/>
                </a:lnTo>
                <a:lnTo>
                  <a:pt x="4762" y="5288"/>
                </a:lnTo>
                <a:lnTo>
                  <a:pt x="4757" y="5318"/>
                </a:lnTo>
                <a:lnTo>
                  <a:pt x="4750" y="5347"/>
                </a:lnTo>
                <a:lnTo>
                  <a:pt x="4741" y="5376"/>
                </a:lnTo>
                <a:lnTo>
                  <a:pt x="4732" y="5404"/>
                </a:lnTo>
                <a:lnTo>
                  <a:pt x="4721" y="5432"/>
                </a:lnTo>
                <a:lnTo>
                  <a:pt x="4709" y="5459"/>
                </a:lnTo>
                <a:lnTo>
                  <a:pt x="4696" y="5485"/>
                </a:lnTo>
                <a:lnTo>
                  <a:pt x="4681" y="5510"/>
                </a:lnTo>
                <a:lnTo>
                  <a:pt x="4665" y="5536"/>
                </a:lnTo>
                <a:lnTo>
                  <a:pt x="4648" y="5560"/>
                </a:lnTo>
                <a:lnTo>
                  <a:pt x="4629" y="5582"/>
                </a:lnTo>
                <a:lnTo>
                  <a:pt x="4610" y="5605"/>
                </a:lnTo>
                <a:lnTo>
                  <a:pt x="4591" y="5626"/>
                </a:lnTo>
                <a:lnTo>
                  <a:pt x="4569" y="5646"/>
                </a:lnTo>
                <a:lnTo>
                  <a:pt x="4547" y="5666"/>
                </a:lnTo>
                <a:lnTo>
                  <a:pt x="4524" y="5684"/>
                </a:lnTo>
                <a:lnTo>
                  <a:pt x="4500" y="5701"/>
                </a:lnTo>
                <a:lnTo>
                  <a:pt x="4475" y="5717"/>
                </a:lnTo>
                <a:lnTo>
                  <a:pt x="4450" y="5731"/>
                </a:lnTo>
                <a:lnTo>
                  <a:pt x="4423" y="5744"/>
                </a:lnTo>
                <a:lnTo>
                  <a:pt x="4397" y="5757"/>
                </a:lnTo>
                <a:lnTo>
                  <a:pt x="4368" y="5768"/>
                </a:lnTo>
                <a:lnTo>
                  <a:pt x="4341" y="5778"/>
                </a:lnTo>
                <a:lnTo>
                  <a:pt x="4311" y="5785"/>
                </a:lnTo>
                <a:lnTo>
                  <a:pt x="4281" y="5792"/>
                </a:lnTo>
                <a:lnTo>
                  <a:pt x="4252" y="5798"/>
                </a:lnTo>
                <a:lnTo>
                  <a:pt x="4221" y="5801"/>
                </a:lnTo>
                <a:lnTo>
                  <a:pt x="4190" y="5804"/>
                </a:lnTo>
                <a:lnTo>
                  <a:pt x="4159" y="5805"/>
                </a:lnTo>
                <a:close/>
                <a:moveTo>
                  <a:pt x="4229" y="4021"/>
                </a:moveTo>
                <a:lnTo>
                  <a:pt x="4229" y="4021"/>
                </a:lnTo>
                <a:lnTo>
                  <a:pt x="4198" y="4020"/>
                </a:lnTo>
                <a:lnTo>
                  <a:pt x="4167" y="4018"/>
                </a:lnTo>
                <a:lnTo>
                  <a:pt x="4136" y="4013"/>
                </a:lnTo>
                <a:lnTo>
                  <a:pt x="4107" y="4008"/>
                </a:lnTo>
                <a:lnTo>
                  <a:pt x="4077" y="4002"/>
                </a:lnTo>
                <a:lnTo>
                  <a:pt x="4047" y="3994"/>
                </a:lnTo>
                <a:lnTo>
                  <a:pt x="4019" y="3983"/>
                </a:lnTo>
                <a:lnTo>
                  <a:pt x="3991" y="3973"/>
                </a:lnTo>
                <a:lnTo>
                  <a:pt x="3964" y="3960"/>
                </a:lnTo>
                <a:lnTo>
                  <a:pt x="3938" y="3947"/>
                </a:lnTo>
                <a:lnTo>
                  <a:pt x="3913" y="3932"/>
                </a:lnTo>
                <a:lnTo>
                  <a:pt x="3887" y="3916"/>
                </a:lnTo>
                <a:lnTo>
                  <a:pt x="3863" y="3899"/>
                </a:lnTo>
                <a:lnTo>
                  <a:pt x="3841" y="3882"/>
                </a:lnTo>
                <a:lnTo>
                  <a:pt x="3819" y="3862"/>
                </a:lnTo>
                <a:lnTo>
                  <a:pt x="3797" y="3842"/>
                </a:lnTo>
                <a:lnTo>
                  <a:pt x="3777" y="3820"/>
                </a:lnTo>
                <a:lnTo>
                  <a:pt x="3758" y="3798"/>
                </a:lnTo>
                <a:lnTo>
                  <a:pt x="3740" y="3776"/>
                </a:lnTo>
                <a:lnTo>
                  <a:pt x="3723" y="3752"/>
                </a:lnTo>
                <a:lnTo>
                  <a:pt x="3707" y="3726"/>
                </a:lnTo>
                <a:lnTo>
                  <a:pt x="3692" y="3701"/>
                </a:lnTo>
                <a:lnTo>
                  <a:pt x="3679" y="3675"/>
                </a:lnTo>
                <a:lnTo>
                  <a:pt x="3666" y="3648"/>
                </a:lnTo>
                <a:lnTo>
                  <a:pt x="3656" y="3620"/>
                </a:lnTo>
                <a:lnTo>
                  <a:pt x="3645" y="3592"/>
                </a:lnTo>
                <a:lnTo>
                  <a:pt x="3637" y="3563"/>
                </a:lnTo>
                <a:lnTo>
                  <a:pt x="3631" y="3534"/>
                </a:lnTo>
                <a:lnTo>
                  <a:pt x="3626" y="3503"/>
                </a:lnTo>
                <a:lnTo>
                  <a:pt x="3621" y="3473"/>
                </a:lnTo>
                <a:lnTo>
                  <a:pt x="3619" y="3441"/>
                </a:lnTo>
                <a:lnTo>
                  <a:pt x="3618" y="3410"/>
                </a:lnTo>
                <a:lnTo>
                  <a:pt x="3619" y="3378"/>
                </a:lnTo>
                <a:lnTo>
                  <a:pt x="3621" y="3348"/>
                </a:lnTo>
                <a:lnTo>
                  <a:pt x="3626" y="3317"/>
                </a:lnTo>
                <a:lnTo>
                  <a:pt x="3631" y="3287"/>
                </a:lnTo>
                <a:lnTo>
                  <a:pt x="3637" y="3257"/>
                </a:lnTo>
                <a:lnTo>
                  <a:pt x="3645" y="3229"/>
                </a:lnTo>
                <a:lnTo>
                  <a:pt x="3656" y="3200"/>
                </a:lnTo>
                <a:lnTo>
                  <a:pt x="3666" y="3173"/>
                </a:lnTo>
                <a:lnTo>
                  <a:pt x="3679" y="3146"/>
                </a:lnTo>
                <a:lnTo>
                  <a:pt x="3692" y="3119"/>
                </a:lnTo>
                <a:lnTo>
                  <a:pt x="3707" y="3094"/>
                </a:lnTo>
                <a:lnTo>
                  <a:pt x="3723" y="3069"/>
                </a:lnTo>
                <a:lnTo>
                  <a:pt x="3740" y="3045"/>
                </a:lnTo>
                <a:lnTo>
                  <a:pt x="3758" y="3022"/>
                </a:lnTo>
                <a:lnTo>
                  <a:pt x="3777" y="2999"/>
                </a:lnTo>
                <a:lnTo>
                  <a:pt x="3797" y="2979"/>
                </a:lnTo>
                <a:lnTo>
                  <a:pt x="3819" y="2958"/>
                </a:lnTo>
                <a:lnTo>
                  <a:pt x="3841" y="2939"/>
                </a:lnTo>
                <a:lnTo>
                  <a:pt x="3863" y="2921"/>
                </a:lnTo>
                <a:lnTo>
                  <a:pt x="3887" y="2904"/>
                </a:lnTo>
                <a:lnTo>
                  <a:pt x="3913" y="2889"/>
                </a:lnTo>
                <a:lnTo>
                  <a:pt x="3938" y="2874"/>
                </a:lnTo>
                <a:lnTo>
                  <a:pt x="3964" y="2860"/>
                </a:lnTo>
                <a:lnTo>
                  <a:pt x="3991" y="2848"/>
                </a:lnTo>
                <a:lnTo>
                  <a:pt x="4019" y="2837"/>
                </a:lnTo>
                <a:lnTo>
                  <a:pt x="4047" y="2827"/>
                </a:lnTo>
                <a:lnTo>
                  <a:pt x="4077" y="2819"/>
                </a:lnTo>
                <a:lnTo>
                  <a:pt x="4107" y="2812"/>
                </a:lnTo>
                <a:lnTo>
                  <a:pt x="4136" y="2807"/>
                </a:lnTo>
                <a:lnTo>
                  <a:pt x="4167" y="2803"/>
                </a:lnTo>
                <a:lnTo>
                  <a:pt x="4198" y="2801"/>
                </a:lnTo>
                <a:lnTo>
                  <a:pt x="4229" y="2800"/>
                </a:lnTo>
                <a:lnTo>
                  <a:pt x="4261" y="2801"/>
                </a:lnTo>
                <a:lnTo>
                  <a:pt x="4292" y="2803"/>
                </a:lnTo>
                <a:lnTo>
                  <a:pt x="4322" y="2807"/>
                </a:lnTo>
                <a:lnTo>
                  <a:pt x="4352" y="2812"/>
                </a:lnTo>
                <a:lnTo>
                  <a:pt x="4382" y="2819"/>
                </a:lnTo>
                <a:lnTo>
                  <a:pt x="4410" y="2827"/>
                </a:lnTo>
                <a:lnTo>
                  <a:pt x="4439" y="2837"/>
                </a:lnTo>
                <a:lnTo>
                  <a:pt x="4466" y="2848"/>
                </a:lnTo>
                <a:lnTo>
                  <a:pt x="4494" y="2860"/>
                </a:lnTo>
                <a:lnTo>
                  <a:pt x="4520" y="2874"/>
                </a:lnTo>
                <a:lnTo>
                  <a:pt x="4546" y="2889"/>
                </a:lnTo>
                <a:lnTo>
                  <a:pt x="4570" y="2904"/>
                </a:lnTo>
                <a:lnTo>
                  <a:pt x="4594" y="2921"/>
                </a:lnTo>
                <a:lnTo>
                  <a:pt x="4617" y="2939"/>
                </a:lnTo>
                <a:lnTo>
                  <a:pt x="4640" y="2958"/>
                </a:lnTo>
                <a:lnTo>
                  <a:pt x="4660" y="2979"/>
                </a:lnTo>
                <a:lnTo>
                  <a:pt x="4681" y="2999"/>
                </a:lnTo>
                <a:lnTo>
                  <a:pt x="4700" y="3022"/>
                </a:lnTo>
                <a:lnTo>
                  <a:pt x="4718" y="3045"/>
                </a:lnTo>
                <a:lnTo>
                  <a:pt x="4736" y="3069"/>
                </a:lnTo>
                <a:lnTo>
                  <a:pt x="4752" y="3094"/>
                </a:lnTo>
                <a:lnTo>
                  <a:pt x="4765" y="3119"/>
                </a:lnTo>
                <a:lnTo>
                  <a:pt x="4779" y="3146"/>
                </a:lnTo>
                <a:lnTo>
                  <a:pt x="4791" y="3173"/>
                </a:lnTo>
                <a:lnTo>
                  <a:pt x="4803" y="3200"/>
                </a:lnTo>
                <a:lnTo>
                  <a:pt x="4812" y="3229"/>
                </a:lnTo>
                <a:lnTo>
                  <a:pt x="4820" y="3257"/>
                </a:lnTo>
                <a:lnTo>
                  <a:pt x="4827" y="3287"/>
                </a:lnTo>
                <a:lnTo>
                  <a:pt x="4833" y="3317"/>
                </a:lnTo>
                <a:lnTo>
                  <a:pt x="4836" y="3348"/>
                </a:lnTo>
                <a:lnTo>
                  <a:pt x="4838" y="3378"/>
                </a:lnTo>
                <a:lnTo>
                  <a:pt x="4839" y="3410"/>
                </a:lnTo>
                <a:lnTo>
                  <a:pt x="4838" y="3441"/>
                </a:lnTo>
                <a:lnTo>
                  <a:pt x="4836" y="3473"/>
                </a:lnTo>
                <a:lnTo>
                  <a:pt x="4833" y="3503"/>
                </a:lnTo>
                <a:lnTo>
                  <a:pt x="4827" y="3534"/>
                </a:lnTo>
                <a:lnTo>
                  <a:pt x="4820" y="3563"/>
                </a:lnTo>
                <a:lnTo>
                  <a:pt x="4812" y="3592"/>
                </a:lnTo>
                <a:lnTo>
                  <a:pt x="4803" y="3620"/>
                </a:lnTo>
                <a:lnTo>
                  <a:pt x="4791" y="3648"/>
                </a:lnTo>
                <a:lnTo>
                  <a:pt x="4779" y="3675"/>
                </a:lnTo>
                <a:lnTo>
                  <a:pt x="4765" y="3701"/>
                </a:lnTo>
                <a:lnTo>
                  <a:pt x="4752" y="3726"/>
                </a:lnTo>
                <a:lnTo>
                  <a:pt x="4736" y="3752"/>
                </a:lnTo>
                <a:lnTo>
                  <a:pt x="4718" y="3776"/>
                </a:lnTo>
                <a:lnTo>
                  <a:pt x="4700" y="3798"/>
                </a:lnTo>
                <a:lnTo>
                  <a:pt x="4681" y="3820"/>
                </a:lnTo>
                <a:lnTo>
                  <a:pt x="4660" y="3842"/>
                </a:lnTo>
                <a:lnTo>
                  <a:pt x="4640" y="3862"/>
                </a:lnTo>
                <a:lnTo>
                  <a:pt x="4617" y="3882"/>
                </a:lnTo>
                <a:lnTo>
                  <a:pt x="4594" y="3899"/>
                </a:lnTo>
                <a:lnTo>
                  <a:pt x="4570" y="3916"/>
                </a:lnTo>
                <a:lnTo>
                  <a:pt x="4546" y="3932"/>
                </a:lnTo>
                <a:lnTo>
                  <a:pt x="4520" y="3947"/>
                </a:lnTo>
                <a:lnTo>
                  <a:pt x="4494" y="3960"/>
                </a:lnTo>
                <a:lnTo>
                  <a:pt x="4466" y="3973"/>
                </a:lnTo>
                <a:lnTo>
                  <a:pt x="4439" y="3983"/>
                </a:lnTo>
                <a:lnTo>
                  <a:pt x="4410" y="3994"/>
                </a:lnTo>
                <a:lnTo>
                  <a:pt x="4382" y="4002"/>
                </a:lnTo>
                <a:lnTo>
                  <a:pt x="4352" y="4008"/>
                </a:lnTo>
                <a:lnTo>
                  <a:pt x="4322" y="4013"/>
                </a:lnTo>
                <a:lnTo>
                  <a:pt x="4292" y="4018"/>
                </a:lnTo>
                <a:lnTo>
                  <a:pt x="4261" y="4020"/>
                </a:lnTo>
                <a:lnTo>
                  <a:pt x="4229" y="4021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电视机"/>
          <p:cNvSpPr/>
          <p:nvPr/>
        </p:nvSpPr>
        <p:spPr bwMode="auto">
          <a:xfrm>
            <a:off x="4928235" y="3832860"/>
            <a:ext cx="457200" cy="657860"/>
          </a:xfrm>
          <a:custGeom>
            <a:avLst/>
            <a:gdLst>
              <a:gd name="T0" fmla="*/ 2147483646 w 4668"/>
              <a:gd name="T1" fmla="*/ 2147483646 h 6839"/>
              <a:gd name="T2" fmla="*/ 2147483646 w 4668"/>
              <a:gd name="T3" fmla="*/ 2147483646 h 6839"/>
              <a:gd name="T4" fmla="*/ 2147483646 w 4668"/>
              <a:gd name="T5" fmla="*/ 2147483646 h 6839"/>
              <a:gd name="T6" fmla="*/ 2147483646 w 4668"/>
              <a:gd name="T7" fmla="*/ 2147483646 h 6839"/>
              <a:gd name="T8" fmla="*/ 2147483646 w 4668"/>
              <a:gd name="T9" fmla="*/ 2147483646 h 6839"/>
              <a:gd name="T10" fmla="*/ 2147483646 w 4668"/>
              <a:gd name="T11" fmla="*/ 2147483646 h 6839"/>
              <a:gd name="T12" fmla="*/ 2147483646 w 4668"/>
              <a:gd name="T13" fmla="*/ 2147483646 h 6839"/>
              <a:gd name="T14" fmla="*/ 2147483646 w 4668"/>
              <a:gd name="T15" fmla="*/ 2147483646 h 6839"/>
              <a:gd name="T16" fmla="*/ 2147483646 w 4668"/>
              <a:gd name="T17" fmla="*/ 2147483646 h 6839"/>
              <a:gd name="T18" fmla="*/ 2147483646 w 4668"/>
              <a:gd name="T19" fmla="*/ 2147483646 h 6839"/>
              <a:gd name="T20" fmla="*/ 2147483646 w 4668"/>
              <a:gd name="T21" fmla="*/ 2147483646 h 6839"/>
              <a:gd name="T22" fmla="*/ 2147483646 w 4668"/>
              <a:gd name="T23" fmla="*/ 2147483646 h 6839"/>
              <a:gd name="T24" fmla="*/ 2147483646 w 4668"/>
              <a:gd name="T25" fmla="*/ 2147483646 h 6839"/>
              <a:gd name="T26" fmla="*/ 2147483646 w 4668"/>
              <a:gd name="T27" fmla="*/ 2147483646 h 6839"/>
              <a:gd name="T28" fmla="*/ 2147483646 w 4668"/>
              <a:gd name="T29" fmla="*/ 2147483646 h 6839"/>
              <a:gd name="T30" fmla="*/ 2147483646 w 4668"/>
              <a:gd name="T31" fmla="*/ 2147483646 h 6839"/>
              <a:gd name="T32" fmla="*/ 2147483646 w 4668"/>
              <a:gd name="T33" fmla="*/ 2147483646 h 6839"/>
              <a:gd name="T34" fmla="*/ 2147483646 w 4668"/>
              <a:gd name="T35" fmla="*/ 2147483646 h 6839"/>
              <a:gd name="T36" fmla="*/ 2147483646 w 4668"/>
              <a:gd name="T37" fmla="*/ 2147483646 h 6839"/>
              <a:gd name="T38" fmla="*/ 2147483646 w 4668"/>
              <a:gd name="T39" fmla="*/ 2147483646 h 6839"/>
              <a:gd name="T40" fmla="*/ 2147483646 w 4668"/>
              <a:gd name="T41" fmla="*/ 2147483646 h 6839"/>
              <a:gd name="T42" fmla="*/ 2147483646 w 4668"/>
              <a:gd name="T43" fmla="*/ 2147483646 h 6839"/>
              <a:gd name="T44" fmla="*/ 2147483646 w 4668"/>
              <a:gd name="T45" fmla="*/ 2147483646 h 6839"/>
              <a:gd name="T46" fmla="*/ 2147483646 w 4668"/>
              <a:gd name="T47" fmla="*/ 2147483646 h 6839"/>
              <a:gd name="T48" fmla="*/ 2147483646 w 4668"/>
              <a:gd name="T49" fmla="*/ 2147483646 h 6839"/>
              <a:gd name="T50" fmla="*/ 2147483646 w 4668"/>
              <a:gd name="T51" fmla="*/ 2147483646 h 6839"/>
              <a:gd name="T52" fmla="*/ 2147483646 w 4668"/>
              <a:gd name="T53" fmla="*/ 2147483646 h 6839"/>
              <a:gd name="T54" fmla="*/ 2147483646 w 4668"/>
              <a:gd name="T55" fmla="*/ 2147483646 h 6839"/>
              <a:gd name="T56" fmla="*/ 2147483646 w 4668"/>
              <a:gd name="T57" fmla="*/ 2147483646 h 6839"/>
              <a:gd name="T58" fmla="*/ 2147483646 w 4668"/>
              <a:gd name="T59" fmla="*/ 2147483646 h 6839"/>
              <a:gd name="T60" fmla="*/ 2147483646 w 4668"/>
              <a:gd name="T61" fmla="*/ 2147483646 h 6839"/>
              <a:gd name="T62" fmla="*/ 2147483646 w 4668"/>
              <a:gd name="T63" fmla="*/ 2147483646 h 6839"/>
              <a:gd name="T64" fmla="*/ 2147483646 w 4668"/>
              <a:gd name="T65" fmla="*/ 2147483646 h 6839"/>
              <a:gd name="T66" fmla="*/ 2147483646 w 4668"/>
              <a:gd name="T67" fmla="*/ 2147483646 h 6839"/>
              <a:gd name="T68" fmla="*/ 2147483646 w 4668"/>
              <a:gd name="T69" fmla="*/ 2147483646 h 6839"/>
              <a:gd name="T70" fmla="*/ 2147483646 w 4668"/>
              <a:gd name="T71" fmla="*/ 2147483646 h 6839"/>
              <a:gd name="T72" fmla="*/ 2147483646 w 4668"/>
              <a:gd name="T73" fmla="*/ 2147483646 h 6839"/>
              <a:gd name="T74" fmla="*/ 2147483646 w 4668"/>
              <a:gd name="T75" fmla="*/ 2147483646 h 6839"/>
              <a:gd name="T76" fmla="*/ 2147483646 w 4668"/>
              <a:gd name="T77" fmla="*/ 2147483646 h 6839"/>
              <a:gd name="T78" fmla="*/ 2147483646 w 4668"/>
              <a:gd name="T79" fmla="*/ 2147483646 h 6839"/>
              <a:gd name="T80" fmla="*/ 2147483646 w 4668"/>
              <a:gd name="T81" fmla="*/ 2147483646 h 6839"/>
              <a:gd name="T82" fmla="*/ 2147483646 w 4668"/>
              <a:gd name="T83" fmla="*/ 2147483646 h 6839"/>
              <a:gd name="T84" fmla="*/ 2147483646 w 4668"/>
              <a:gd name="T85" fmla="*/ 2147483646 h 6839"/>
              <a:gd name="T86" fmla="*/ 2147483646 w 4668"/>
              <a:gd name="T87" fmla="*/ 2147483646 h 6839"/>
              <a:gd name="T88" fmla="*/ 2147483646 w 4668"/>
              <a:gd name="T89" fmla="*/ 2147483646 h 6839"/>
              <a:gd name="T90" fmla="*/ 2147483646 w 4668"/>
              <a:gd name="T91" fmla="*/ 2147483646 h 6839"/>
              <a:gd name="T92" fmla="*/ 2147483646 w 4668"/>
              <a:gd name="T93" fmla="*/ 2147483646 h 6839"/>
              <a:gd name="T94" fmla="*/ 2147483646 w 4668"/>
              <a:gd name="T95" fmla="*/ 2147483646 h 6839"/>
              <a:gd name="T96" fmla="*/ 2147483646 w 4668"/>
              <a:gd name="T97" fmla="*/ 2147483646 h 6839"/>
              <a:gd name="T98" fmla="*/ 2147483646 w 4668"/>
              <a:gd name="T99" fmla="*/ 2147483646 h 6839"/>
              <a:gd name="T100" fmla="*/ 2147483646 w 4668"/>
              <a:gd name="T101" fmla="*/ 2147483646 h 6839"/>
              <a:gd name="T102" fmla="*/ 2147483646 w 4668"/>
              <a:gd name="T103" fmla="*/ 2147483646 h 6839"/>
              <a:gd name="T104" fmla="*/ 2147483646 w 4668"/>
              <a:gd name="T105" fmla="*/ 2147483646 h 68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668" h="6839">
                <a:moveTo>
                  <a:pt x="2880" y="4576"/>
                </a:moveTo>
                <a:lnTo>
                  <a:pt x="3817" y="6839"/>
                </a:lnTo>
                <a:lnTo>
                  <a:pt x="4255" y="6839"/>
                </a:lnTo>
                <a:lnTo>
                  <a:pt x="3665" y="4576"/>
                </a:lnTo>
                <a:lnTo>
                  <a:pt x="4668" y="4576"/>
                </a:lnTo>
                <a:lnTo>
                  <a:pt x="4668" y="1251"/>
                </a:lnTo>
                <a:lnTo>
                  <a:pt x="1968" y="1251"/>
                </a:lnTo>
                <a:lnTo>
                  <a:pt x="2384" y="782"/>
                </a:lnTo>
                <a:lnTo>
                  <a:pt x="2113" y="542"/>
                </a:lnTo>
                <a:lnTo>
                  <a:pt x="1654" y="1059"/>
                </a:lnTo>
                <a:lnTo>
                  <a:pt x="816" y="0"/>
                </a:lnTo>
                <a:lnTo>
                  <a:pt x="533" y="224"/>
                </a:lnTo>
                <a:lnTo>
                  <a:pt x="1346" y="1251"/>
                </a:lnTo>
                <a:lnTo>
                  <a:pt x="0" y="1251"/>
                </a:lnTo>
                <a:lnTo>
                  <a:pt x="0" y="4576"/>
                </a:lnTo>
                <a:lnTo>
                  <a:pt x="956" y="4576"/>
                </a:lnTo>
                <a:lnTo>
                  <a:pt x="366" y="6839"/>
                </a:lnTo>
                <a:lnTo>
                  <a:pt x="803" y="6839"/>
                </a:lnTo>
                <a:lnTo>
                  <a:pt x="1740" y="4576"/>
                </a:lnTo>
                <a:lnTo>
                  <a:pt x="2880" y="4576"/>
                </a:lnTo>
                <a:close/>
                <a:moveTo>
                  <a:pt x="950" y="1700"/>
                </a:moveTo>
                <a:lnTo>
                  <a:pt x="3053" y="1700"/>
                </a:lnTo>
                <a:lnTo>
                  <a:pt x="3078" y="1700"/>
                </a:lnTo>
                <a:lnTo>
                  <a:pt x="3101" y="1702"/>
                </a:lnTo>
                <a:lnTo>
                  <a:pt x="3124" y="1705"/>
                </a:lnTo>
                <a:lnTo>
                  <a:pt x="3147" y="1709"/>
                </a:lnTo>
                <a:lnTo>
                  <a:pt x="3169" y="1714"/>
                </a:lnTo>
                <a:lnTo>
                  <a:pt x="3192" y="1721"/>
                </a:lnTo>
                <a:lnTo>
                  <a:pt x="3212" y="1728"/>
                </a:lnTo>
                <a:lnTo>
                  <a:pt x="3233" y="1736"/>
                </a:lnTo>
                <a:lnTo>
                  <a:pt x="3254" y="1745"/>
                </a:lnTo>
                <a:lnTo>
                  <a:pt x="3274" y="1756"/>
                </a:lnTo>
                <a:lnTo>
                  <a:pt x="3294" y="1767"/>
                </a:lnTo>
                <a:lnTo>
                  <a:pt x="3312" y="1779"/>
                </a:lnTo>
                <a:lnTo>
                  <a:pt x="3331" y="1792"/>
                </a:lnTo>
                <a:lnTo>
                  <a:pt x="3348" y="1806"/>
                </a:lnTo>
                <a:lnTo>
                  <a:pt x="3365" y="1821"/>
                </a:lnTo>
                <a:lnTo>
                  <a:pt x="3381" y="1836"/>
                </a:lnTo>
                <a:lnTo>
                  <a:pt x="3396" y="1852"/>
                </a:lnTo>
                <a:lnTo>
                  <a:pt x="3411" y="1868"/>
                </a:lnTo>
                <a:lnTo>
                  <a:pt x="3425" y="1886"/>
                </a:lnTo>
                <a:lnTo>
                  <a:pt x="3438" y="1904"/>
                </a:lnTo>
                <a:lnTo>
                  <a:pt x="3449" y="1923"/>
                </a:lnTo>
                <a:lnTo>
                  <a:pt x="3461" y="1943"/>
                </a:lnTo>
                <a:lnTo>
                  <a:pt x="3471" y="1962"/>
                </a:lnTo>
                <a:lnTo>
                  <a:pt x="3481" y="1983"/>
                </a:lnTo>
                <a:lnTo>
                  <a:pt x="3489" y="2004"/>
                </a:lnTo>
                <a:lnTo>
                  <a:pt x="3496" y="2025"/>
                </a:lnTo>
                <a:lnTo>
                  <a:pt x="3503" y="2047"/>
                </a:lnTo>
                <a:lnTo>
                  <a:pt x="3507" y="2070"/>
                </a:lnTo>
                <a:lnTo>
                  <a:pt x="3512" y="2092"/>
                </a:lnTo>
                <a:lnTo>
                  <a:pt x="3514" y="2116"/>
                </a:lnTo>
                <a:lnTo>
                  <a:pt x="3517" y="2139"/>
                </a:lnTo>
                <a:lnTo>
                  <a:pt x="3517" y="2163"/>
                </a:lnTo>
                <a:lnTo>
                  <a:pt x="3517" y="3600"/>
                </a:lnTo>
                <a:lnTo>
                  <a:pt x="3517" y="3623"/>
                </a:lnTo>
                <a:lnTo>
                  <a:pt x="3514" y="3647"/>
                </a:lnTo>
                <a:lnTo>
                  <a:pt x="3512" y="3670"/>
                </a:lnTo>
                <a:lnTo>
                  <a:pt x="3507" y="3692"/>
                </a:lnTo>
                <a:lnTo>
                  <a:pt x="3503" y="3714"/>
                </a:lnTo>
                <a:lnTo>
                  <a:pt x="3496" y="3737"/>
                </a:lnTo>
                <a:lnTo>
                  <a:pt x="3489" y="3759"/>
                </a:lnTo>
                <a:lnTo>
                  <a:pt x="3481" y="3779"/>
                </a:lnTo>
                <a:lnTo>
                  <a:pt x="3471" y="3800"/>
                </a:lnTo>
                <a:lnTo>
                  <a:pt x="3461" y="3820"/>
                </a:lnTo>
                <a:lnTo>
                  <a:pt x="3449" y="3839"/>
                </a:lnTo>
                <a:lnTo>
                  <a:pt x="3438" y="3858"/>
                </a:lnTo>
                <a:lnTo>
                  <a:pt x="3425" y="3876"/>
                </a:lnTo>
                <a:lnTo>
                  <a:pt x="3411" y="3893"/>
                </a:lnTo>
                <a:lnTo>
                  <a:pt x="3396" y="3911"/>
                </a:lnTo>
                <a:lnTo>
                  <a:pt x="3381" y="3927"/>
                </a:lnTo>
                <a:lnTo>
                  <a:pt x="3365" y="3942"/>
                </a:lnTo>
                <a:lnTo>
                  <a:pt x="3348" y="3957"/>
                </a:lnTo>
                <a:lnTo>
                  <a:pt x="3331" y="3970"/>
                </a:lnTo>
                <a:lnTo>
                  <a:pt x="3312" y="3984"/>
                </a:lnTo>
                <a:lnTo>
                  <a:pt x="3294" y="3995"/>
                </a:lnTo>
                <a:lnTo>
                  <a:pt x="3274" y="4007"/>
                </a:lnTo>
                <a:lnTo>
                  <a:pt x="3254" y="4016"/>
                </a:lnTo>
                <a:lnTo>
                  <a:pt x="3233" y="4027"/>
                </a:lnTo>
                <a:lnTo>
                  <a:pt x="3212" y="4035"/>
                </a:lnTo>
                <a:lnTo>
                  <a:pt x="3192" y="4042"/>
                </a:lnTo>
                <a:lnTo>
                  <a:pt x="3169" y="4048"/>
                </a:lnTo>
                <a:lnTo>
                  <a:pt x="3147" y="4054"/>
                </a:lnTo>
                <a:lnTo>
                  <a:pt x="3124" y="4057"/>
                </a:lnTo>
                <a:lnTo>
                  <a:pt x="3101" y="4060"/>
                </a:lnTo>
                <a:lnTo>
                  <a:pt x="3078" y="4062"/>
                </a:lnTo>
                <a:lnTo>
                  <a:pt x="3053" y="4063"/>
                </a:lnTo>
                <a:lnTo>
                  <a:pt x="950" y="4063"/>
                </a:lnTo>
                <a:lnTo>
                  <a:pt x="925" y="4062"/>
                </a:lnTo>
                <a:lnTo>
                  <a:pt x="902" y="4060"/>
                </a:lnTo>
                <a:lnTo>
                  <a:pt x="879" y="4057"/>
                </a:lnTo>
                <a:lnTo>
                  <a:pt x="856" y="4054"/>
                </a:lnTo>
                <a:lnTo>
                  <a:pt x="834" y="4048"/>
                </a:lnTo>
                <a:lnTo>
                  <a:pt x="812" y="4042"/>
                </a:lnTo>
                <a:lnTo>
                  <a:pt x="791" y="4035"/>
                </a:lnTo>
                <a:lnTo>
                  <a:pt x="770" y="4027"/>
                </a:lnTo>
                <a:lnTo>
                  <a:pt x="749" y="4016"/>
                </a:lnTo>
                <a:lnTo>
                  <a:pt x="729" y="4007"/>
                </a:lnTo>
                <a:lnTo>
                  <a:pt x="709" y="3995"/>
                </a:lnTo>
                <a:lnTo>
                  <a:pt x="691" y="3984"/>
                </a:lnTo>
                <a:lnTo>
                  <a:pt x="672" y="3970"/>
                </a:lnTo>
                <a:lnTo>
                  <a:pt x="655" y="3957"/>
                </a:lnTo>
                <a:lnTo>
                  <a:pt x="639" y="3942"/>
                </a:lnTo>
                <a:lnTo>
                  <a:pt x="622" y="3927"/>
                </a:lnTo>
                <a:lnTo>
                  <a:pt x="607" y="3911"/>
                </a:lnTo>
                <a:lnTo>
                  <a:pt x="592" y="3893"/>
                </a:lnTo>
                <a:lnTo>
                  <a:pt x="578" y="3876"/>
                </a:lnTo>
                <a:lnTo>
                  <a:pt x="565" y="3858"/>
                </a:lnTo>
                <a:lnTo>
                  <a:pt x="554" y="3839"/>
                </a:lnTo>
                <a:lnTo>
                  <a:pt x="542" y="3820"/>
                </a:lnTo>
                <a:lnTo>
                  <a:pt x="532" y="3800"/>
                </a:lnTo>
                <a:lnTo>
                  <a:pt x="523" y="3779"/>
                </a:lnTo>
                <a:lnTo>
                  <a:pt x="514" y="3759"/>
                </a:lnTo>
                <a:lnTo>
                  <a:pt x="507" y="3737"/>
                </a:lnTo>
                <a:lnTo>
                  <a:pt x="500" y="3714"/>
                </a:lnTo>
                <a:lnTo>
                  <a:pt x="496" y="3692"/>
                </a:lnTo>
                <a:lnTo>
                  <a:pt x="491" y="3670"/>
                </a:lnTo>
                <a:lnTo>
                  <a:pt x="489" y="3647"/>
                </a:lnTo>
                <a:lnTo>
                  <a:pt x="487" y="3623"/>
                </a:lnTo>
                <a:lnTo>
                  <a:pt x="487" y="3600"/>
                </a:lnTo>
                <a:lnTo>
                  <a:pt x="487" y="2163"/>
                </a:lnTo>
                <a:lnTo>
                  <a:pt x="487" y="2139"/>
                </a:lnTo>
                <a:lnTo>
                  <a:pt x="489" y="2116"/>
                </a:lnTo>
                <a:lnTo>
                  <a:pt x="491" y="2092"/>
                </a:lnTo>
                <a:lnTo>
                  <a:pt x="496" y="2070"/>
                </a:lnTo>
                <a:lnTo>
                  <a:pt x="500" y="2047"/>
                </a:lnTo>
                <a:lnTo>
                  <a:pt x="507" y="2025"/>
                </a:lnTo>
                <a:lnTo>
                  <a:pt x="514" y="2004"/>
                </a:lnTo>
                <a:lnTo>
                  <a:pt x="523" y="1983"/>
                </a:lnTo>
                <a:lnTo>
                  <a:pt x="532" y="1962"/>
                </a:lnTo>
                <a:lnTo>
                  <a:pt x="542" y="1943"/>
                </a:lnTo>
                <a:lnTo>
                  <a:pt x="554" y="1923"/>
                </a:lnTo>
                <a:lnTo>
                  <a:pt x="565" y="1904"/>
                </a:lnTo>
                <a:lnTo>
                  <a:pt x="578" y="1886"/>
                </a:lnTo>
                <a:lnTo>
                  <a:pt x="592" y="1868"/>
                </a:lnTo>
                <a:lnTo>
                  <a:pt x="607" y="1852"/>
                </a:lnTo>
                <a:lnTo>
                  <a:pt x="622" y="1836"/>
                </a:lnTo>
                <a:lnTo>
                  <a:pt x="639" y="1821"/>
                </a:lnTo>
                <a:lnTo>
                  <a:pt x="655" y="1806"/>
                </a:lnTo>
                <a:lnTo>
                  <a:pt x="672" y="1792"/>
                </a:lnTo>
                <a:lnTo>
                  <a:pt x="691" y="1779"/>
                </a:lnTo>
                <a:lnTo>
                  <a:pt x="709" y="1767"/>
                </a:lnTo>
                <a:lnTo>
                  <a:pt x="729" y="1756"/>
                </a:lnTo>
                <a:lnTo>
                  <a:pt x="749" y="1745"/>
                </a:lnTo>
                <a:lnTo>
                  <a:pt x="770" y="1736"/>
                </a:lnTo>
                <a:lnTo>
                  <a:pt x="791" y="1728"/>
                </a:lnTo>
                <a:lnTo>
                  <a:pt x="812" y="1721"/>
                </a:lnTo>
                <a:lnTo>
                  <a:pt x="834" y="1714"/>
                </a:lnTo>
                <a:lnTo>
                  <a:pt x="856" y="1709"/>
                </a:lnTo>
                <a:lnTo>
                  <a:pt x="879" y="1705"/>
                </a:lnTo>
                <a:lnTo>
                  <a:pt x="902" y="1702"/>
                </a:lnTo>
                <a:lnTo>
                  <a:pt x="925" y="1700"/>
                </a:lnTo>
                <a:lnTo>
                  <a:pt x="950" y="1700"/>
                </a:lnTo>
                <a:close/>
                <a:moveTo>
                  <a:pt x="3741" y="1710"/>
                </a:moveTo>
                <a:lnTo>
                  <a:pt x="4424" y="1710"/>
                </a:lnTo>
                <a:lnTo>
                  <a:pt x="4424" y="1876"/>
                </a:lnTo>
                <a:lnTo>
                  <a:pt x="3741" y="1876"/>
                </a:lnTo>
                <a:lnTo>
                  <a:pt x="3741" y="1710"/>
                </a:lnTo>
                <a:close/>
                <a:moveTo>
                  <a:pt x="3741" y="2011"/>
                </a:moveTo>
                <a:lnTo>
                  <a:pt x="4424" y="2011"/>
                </a:lnTo>
                <a:lnTo>
                  <a:pt x="4424" y="2177"/>
                </a:lnTo>
                <a:lnTo>
                  <a:pt x="3741" y="2177"/>
                </a:lnTo>
                <a:lnTo>
                  <a:pt x="3741" y="2011"/>
                </a:lnTo>
                <a:close/>
                <a:moveTo>
                  <a:pt x="3741" y="2304"/>
                </a:moveTo>
                <a:lnTo>
                  <a:pt x="4424" y="2304"/>
                </a:lnTo>
                <a:lnTo>
                  <a:pt x="4424" y="2470"/>
                </a:lnTo>
                <a:lnTo>
                  <a:pt x="3741" y="2470"/>
                </a:lnTo>
                <a:lnTo>
                  <a:pt x="3741" y="2304"/>
                </a:lnTo>
                <a:close/>
                <a:moveTo>
                  <a:pt x="3741" y="2604"/>
                </a:moveTo>
                <a:lnTo>
                  <a:pt x="4424" y="2604"/>
                </a:lnTo>
                <a:lnTo>
                  <a:pt x="4424" y="2771"/>
                </a:lnTo>
                <a:lnTo>
                  <a:pt x="3741" y="2771"/>
                </a:lnTo>
                <a:lnTo>
                  <a:pt x="3741" y="2604"/>
                </a:lnTo>
                <a:close/>
                <a:moveTo>
                  <a:pt x="4009" y="3021"/>
                </a:moveTo>
                <a:lnTo>
                  <a:pt x="4009" y="3021"/>
                </a:lnTo>
                <a:lnTo>
                  <a:pt x="4031" y="3022"/>
                </a:lnTo>
                <a:lnTo>
                  <a:pt x="4052" y="3026"/>
                </a:lnTo>
                <a:lnTo>
                  <a:pt x="4073" y="3032"/>
                </a:lnTo>
                <a:lnTo>
                  <a:pt x="4091" y="3039"/>
                </a:lnTo>
                <a:lnTo>
                  <a:pt x="4110" y="3047"/>
                </a:lnTo>
                <a:lnTo>
                  <a:pt x="4127" y="3057"/>
                </a:lnTo>
                <a:lnTo>
                  <a:pt x="4144" y="3070"/>
                </a:lnTo>
                <a:lnTo>
                  <a:pt x="4159" y="3084"/>
                </a:lnTo>
                <a:lnTo>
                  <a:pt x="4173" y="3098"/>
                </a:lnTo>
                <a:lnTo>
                  <a:pt x="4184" y="3114"/>
                </a:lnTo>
                <a:lnTo>
                  <a:pt x="4195" y="3132"/>
                </a:lnTo>
                <a:lnTo>
                  <a:pt x="4204" y="3150"/>
                </a:lnTo>
                <a:lnTo>
                  <a:pt x="4211" y="3170"/>
                </a:lnTo>
                <a:lnTo>
                  <a:pt x="4217" y="3190"/>
                </a:lnTo>
                <a:lnTo>
                  <a:pt x="4219" y="3212"/>
                </a:lnTo>
                <a:lnTo>
                  <a:pt x="4220" y="3233"/>
                </a:lnTo>
                <a:lnTo>
                  <a:pt x="4219" y="3255"/>
                </a:lnTo>
                <a:lnTo>
                  <a:pt x="4217" y="3276"/>
                </a:lnTo>
                <a:lnTo>
                  <a:pt x="4211" y="3295"/>
                </a:lnTo>
                <a:lnTo>
                  <a:pt x="4204" y="3315"/>
                </a:lnTo>
                <a:lnTo>
                  <a:pt x="4195" y="3334"/>
                </a:lnTo>
                <a:lnTo>
                  <a:pt x="4184" y="3351"/>
                </a:lnTo>
                <a:lnTo>
                  <a:pt x="4173" y="3367"/>
                </a:lnTo>
                <a:lnTo>
                  <a:pt x="4159" y="3382"/>
                </a:lnTo>
                <a:lnTo>
                  <a:pt x="4144" y="3395"/>
                </a:lnTo>
                <a:lnTo>
                  <a:pt x="4127" y="3408"/>
                </a:lnTo>
                <a:lnTo>
                  <a:pt x="4110" y="3418"/>
                </a:lnTo>
                <a:lnTo>
                  <a:pt x="4091" y="3428"/>
                </a:lnTo>
                <a:lnTo>
                  <a:pt x="4073" y="3435"/>
                </a:lnTo>
                <a:lnTo>
                  <a:pt x="4052" y="3439"/>
                </a:lnTo>
                <a:lnTo>
                  <a:pt x="4031" y="3443"/>
                </a:lnTo>
                <a:lnTo>
                  <a:pt x="4009" y="3444"/>
                </a:lnTo>
                <a:lnTo>
                  <a:pt x="3988" y="3443"/>
                </a:lnTo>
                <a:lnTo>
                  <a:pt x="3967" y="3439"/>
                </a:lnTo>
                <a:lnTo>
                  <a:pt x="3946" y="3435"/>
                </a:lnTo>
                <a:lnTo>
                  <a:pt x="3928" y="3428"/>
                </a:lnTo>
                <a:lnTo>
                  <a:pt x="3909" y="3418"/>
                </a:lnTo>
                <a:lnTo>
                  <a:pt x="3892" y="3408"/>
                </a:lnTo>
                <a:lnTo>
                  <a:pt x="3875" y="3395"/>
                </a:lnTo>
                <a:lnTo>
                  <a:pt x="3860" y="3382"/>
                </a:lnTo>
                <a:lnTo>
                  <a:pt x="3846" y="3367"/>
                </a:lnTo>
                <a:lnTo>
                  <a:pt x="3835" y="3351"/>
                </a:lnTo>
                <a:lnTo>
                  <a:pt x="3824" y="3334"/>
                </a:lnTo>
                <a:lnTo>
                  <a:pt x="3815" y="3315"/>
                </a:lnTo>
                <a:lnTo>
                  <a:pt x="3808" y="3295"/>
                </a:lnTo>
                <a:lnTo>
                  <a:pt x="3802" y="3276"/>
                </a:lnTo>
                <a:lnTo>
                  <a:pt x="3800" y="3255"/>
                </a:lnTo>
                <a:lnTo>
                  <a:pt x="3799" y="3233"/>
                </a:lnTo>
                <a:lnTo>
                  <a:pt x="3800" y="3212"/>
                </a:lnTo>
                <a:lnTo>
                  <a:pt x="3802" y="3190"/>
                </a:lnTo>
                <a:lnTo>
                  <a:pt x="3808" y="3170"/>
                </a:lnTo>
                <a:lnTo>
                  <a:pt x="3815" y="3150"/>
                </a:lnTo>
                <a:lnTo>
                  <a:pt x="3824" y="3132"/>
                </a:lnTo>
                <a:lnTo>
                  <a:pt x="3835" y="3114"/>
                </a:lnTo>
                <a:lnTo>
                  <a:pt x="3846" y="3098"/>
                </a:lnTo>
                <a:lnTo>
                  <a:pt x="3860" y="3084"/>
                </a:lnTo>
                <a:lnTo>
                  <a:pt x="3875" y="3070"/>
                </a:lnTo>
                <a:lnTo>
                  <a:pt x="3892" y="3057"/>
                </a:lnTo>
                <a:lnTo>
                  <a:pt x="3909" y="3047"/>
                </a:lnTo>
                <a:lnTo>
                  <a:pt x="3928" y="3039"/>
                </a:lnTo>
                <a:lnTo>
                  <a:pt x="3946" y="3032"/>
                </a:lnTo>
                <a:lnTo>
                  <a:pt x="3967" y="3026"/>
                </a:lnTo>
                <a:lnTo>
                  <a:pt x="3988" y="3022"/>
                </a:lnTo>
                <a:lnTo>
                  <a:pt x="4009" y="3021"/>
                </a:lnTo>
                <a:close/>
                <a:moveTo>
                  <a:pt x="4009" y="3617"/>
                </a:moveTo>
                <a:lnTo>
                  <a:pt x="4009" y="3617"/>
                </a:lnTo>
                <a:lnTo>
                  <a:pt x="4031" y="3618"/>
                </a:lnTo>
                <a:lnTo>
                  <a:pt x="4052" y="3620"/>
                </a:lnTo>
                <a:lnTo>
                  <a:pt x="4073" y="3626"/>
                </a:lnTo>
                <a:lnTo>
                  <a:pt x="4091" y="3633"/>
                </a:lnTo>
                <a:lnTo>
                  <a:pt x="4110" y="3642"/>
                </a:lnTo>
                <a:lnTo>
                  <a:pt x="4127" y="3653"/>
                </a:lnTo>
                <a:lnTo>
                  <a:pt x="4144" y="3665"/>
                </a:lnTo>
                <a:lnTo>
                  <a:pt x="4159" y="3678"/>
                </a:lnTo>
                <a:lnTo>
                  <a:pt x="4173" y="3694"/>
                </a:lnTo>
                <a:lnTo>
                  <a:pt x="4184" y="3710"/>
                </a:lnTo>
                <a:lnTo>
                  <a:pt x="4195" y="3727"/>
                </a:lnTo>
                <a:lnTo>
                  <a:pt x="4204" y="3746"/>
                </a:lnTo>
                <a:lnTo>
                  <a:pt x="4211" y="3764"/>
                </a:lnTo>
                <a:lnTo>
                  <a:pt x="4217" y="3785"/>
                </a:lnTo>
                <a:lnTo>
                  <a:pt x="4219" y="3806"/>
                </a:lnTo>
                <a:lnTo>
                  <a:pt x="4220" y="3827"/>
                </a:lnTo>
                <a:lnTo>
                  <a:pt x="4219" y="3849"/>
                </a:lnTo>
                <a:lnTo>
                  <a:pt x="4217" y="3870"/>
                </a:lnTo>
                <a:lnTo>
                  <a:pt x="4211" y="3890"/>
                </a:lnTo>
                <a:lnTo>
                  <a:pt x="4204" y="3910"/>
                </a:lnTo>
                <a:lnTo>
                  <a:pt x="4195" y="3928"/>
                </a:lnTo>
                <a:lnTo>
                  <a:pt x="4184" y="3946"/>
                </a:lnTo>
                <a:lnTo>
                  <a:pt x="4173" y="3962"/>
                </a:lnTo>
                <a:lnTo>
                  <a:pt x="4159" y="3977"/>
                </a:lnTo>
                <a:lnTo>
                  <a:pt x="4144" y="3991"/>
                </a:lnTo>
                <a:lnTo>
                  <a:pt x="4127" y="4002"/>
                </a:lnTo>
                <a:lnTo>
                  <a:pt x="4110" y="4013"/>
                </a:lnTo>
                <a:lnTo>
                  <a:pt x="4091" y="4022"/>
                </a:lnTo>
                <a:lnTo>
                  <a:pt x="4073" y="4029"/>
                </a:lnTo>
                <a:lnTo>
                  <a:pt x="4052" y="4034"/>
                </a:lnTo>
                <a:lnTo>
                  <a:pt x="4031" y="4037"/>
                </a:lnTo>
                <a:lnTo>
                  <a:pt x="4009" y="4038"/>
                </a:lnTo>
                <a:lnTo>
                  <a:pt x="3988" y="4037"/>
                </a:lnTo>
                <a:lnTo>
                  <a:pt x="3967" y="4034"/>
                </a:lnTo>
                <a:lnTo>
                  <a:pt x="3946" y="4029"/>
                </a:lnTo>
                <a:lnTo>
                  <a:pt x="3928" y="4022"/>
                </a:lnTo>
                <a:lnTo>
                  <a:pt x="3909" y="4013"/>
                </a:lnTo>
                <a:lnTo>
                  <a:pt x="3892" y="4002"/>
                </a:lnTo>
                <a:lnTo>
                  <a:pt x="3875" y="3991"/>
                </a:lnTo>
                <a:lnTo>
                  <a:pt x="3860" y="3977"/>
                </a:lnTo>
                <a:lnTo>
                  <a:pt x="3846" y="3962"/>
                </a:lnTo>
                <a:lnTo>
                  <a:pt x="3835" y="3946"/>
                </a:lnTo>
                <a:lnTo>
                  <a:pt x="3824" y="3928"/>
                </a:lnTo>
                <a:lnTo>
                  <a:pt x="3815" y="3910"/>
                </a:lnTo>
                <a:lnTo>
                  <a:pt x="3808" y="3890"/>
                </a:lnTo>
                <a:lnTo>
                  <a:pt x="3802" y="3870"/>
                </a:lnTo>
                <a:lnTo>
                  <a:pt x="3800" y="3849"/>
                </a:lnTo>
                <a:lnTo>
                  <a:pt x="3799" y="3827"/>
                </a:lnTo>
                <a:lnTo>
                  <a:pt x="3800" y="3806"/>
                </a:lnTo>
                <a:lnTo>
                  <a:pt x="3802" y="3785"/>
                </a:lnTo>
                <a:lnTo>
                  <a:pt x="3808" y="3764"/>
                </a:lnTo>
                <a:lnTo>
                  <a:pt x="3815" y="3746"/>
                </a:lnTo>
                <a:lnTo>
                  <a:pt x="3824" y="3727"/>
                </a:lnTo>
                <a:lnTo>
                  <a:pt x="3835" y="3710"/>
                </a:lnTo>
                <a:lnTo>
                  <a:pt x="3846" y="3694"/>
                </a:lnTo>
                <a:lnTo>
                  <a:pt x="3860" y="3678"/>
                </a:lnTo>
                <a:lnTo>
                  <a:pt x="3875" y="3665"/>
                </a:lnTo>
                <a:lnTo>
                  <a:pt x="3892" y="3653"/>
                </a:lnTo>
                <a:lnTo>
                  <a:pt x="3909" y="3642"/>
                </a:lnTo>
                <a:lnTo>
                  <a:pt x="3928" y="3633"/>
                </a:lnTo>
                <a:lnTo>
                  <a:pt x="3946" y="3626"/>
                </a:lnTo>
                <a:lnTo>
                  <a:pt x="3967" y="3620"/>
                </a:lnTo>
                <a:lnTo>
                  <a:pt x="3988" y="3618"/>
                </a:lnTo>
                <a:lnTo>
                  <a:pt x="4009" y="3617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rIns="288000" bIns="32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/>
          </a:p>
        </p:txBody>
      </p:sp>
      <p:sp>
        <p:nvSpPr>
          <p:cNvPr id="51" name="刀叉"/>
          <p:cNvSpPr/>
          <p:nvPr/>
        </p:nvSpPr>
        <p:spPr bwMode="auto">
          <a:xfrm>
            <a:off x="6564630" y="4852035"/>
            <a:ext cx="523240" cy="523240"/>
          </a:xfrm>
          <a:custGeom>
            <a:avLst/>
            <a:gdLst>
              <a:gd name="T0" fmla="*/ 2147483646 w 6141"/>
              <a:gd name="T1" fmla="*/ 2147483646 h 5423"/>
              <a:gd name="T2" fmla="*/ 2147483646 w 6141"/>
              <a:gd name="T3" fmla="*/ 2147483646 h 5423"/>
              <a:gd name="T4" fmla="*/ 2147483646 w 6141"/>
              <a:gd name="T5" fmla="*/ 2147483646 h 5423"/>
              <a:gd name="T6" fmla="*/ 2147483646 w 6141"/>
              <a:gd name="T7" fmla="*/ 2147483646 h 5423"/>
              <a:gd name="T8" fmla="*/ 2147483646 w 6141"/>
              <a:gd name="T9" fmla="*/ 2147483646 h 5423"/>
              <a:gd name="T10" fmla="*/ 2147483646 w 6141"/>
              <a:gd name="T11" fmla="*/ 2147483646 h 5423"/>
              <a:gd name="T12" fmla="*/ 2147483646 w 6141"/>
              <a:gd name="T13" fmla="*/ 2147483646 h 5423"/>
              <a:gd name="T14" fmla="*/ 2147483646 w 6141"/>
              <a:gd name="T15" fmla="*/ 2147483646 h 5423"/>
              <a:gd name="T16" fmla="*/ 2147483646 w 6141"/>
              <a:gd name="T17" fmla="*/ 2147483646 h 5423"/>
              <a:gd name="T18" fmla="*/ 2147483646 w 6141"/>
              <a:gd name="T19" fmla="*/ 2147483646 h 5423"/>
              <a:gd name="T20" fmla="*/ 2147483646 w 6141"/>
              <a:gd name="T21" fmla="*/ 2147483646 h 5423"/>
              <a:gd name="T22" fmla="*/ 2147483646 w 6141"/>
              <a:gd name="T23" fmla="*/ 2147483646 h 5423"/>
              <a:gd name="T24" fmla="*/ 2147483646 w 6141"/>
              <a:gd name="T25" fmla="*/ 2147483646 h 5423"/>
              <a:gd name="T26" fmla="*/ 2147483646 w 6141"/>
              <a:gd name="T27" fmla="*/ 2147483646 h 5423"/>
              <a:gd name="T28" fmla="*/ 2147483646 w 6141"/>
              <a:gd name="T29" fmla="*/ 2147483646 h 5423"/>
              <a:gd name="T30" fmla="*/ 2147483646 w 6141"/>
              <a:gd name="T31" fmla="*/ 2147483646 h 5423"/>
              <a:gd name="T32" fmla="*/ 2147483646 w 6141"/>
              <a:gd name="T33" fmla="*/ 2147483646 h 5423"/>
              <a:gd name="T34" fmla="*/ 2147483646 w 6141"/>
              <a:gd name="T35" fmla="*/ 2147483646 h 5423"/>
              <a:gd name="T36" fmla="*/ 1283615740 w 6141"/>
              <a:gd name="T37" fmla="*/ 2147483646 h 5423"/>
              <a:gd name="T38" fmla="*/ 507518554 w 6141"/>
              <a:gd name="T39" fmla="*/ 2147483646 h 5423"/>
              <a:gd name="T40" fmla="*/ 59662702 w 6141"/>
              <a:gd name="T41" fmla="*/ 2147483646 h 5423"/>
              <a:gd name="T42" fmla="*/ 29831351 w 6141"/>
              <a:gd name="T43" fmla="*/ 2147483646 h 5423"/>
              <a:gd name="T44" fmla="*/ 328337809 w 6141"/>
              <a:gd name="T45" fmla="*/ 2147483646 h 5423"/>
              <a:gd name="T46" fmla="*/ 1014940943 w 6141"/>
              <a:gd name="T47" fmla="*/ 2147483646 h 5423"/>
              <a:gd name="T48" fmla="*/ 2089640752 w 6141"/>
              <a:gd name="T49" fmla="*/ 2147483646 h 5423"/>
              <a:gd name="T50" fmla="*/ 2147483646 w 6141"/>
              <a:gd name="T51" fmla="*/ 2147483646 h 5423"/>
              <a:gd name="T52" fmla="*/ 2147483646 w 6141"/>
              <a:gd name="T53" fmla="*/ 2147483646 h 5423"/>
              <a:gd name="T54" fmla="*/ 2147483646 w 6141"/>
              <a:gd name="T55" fmla="*/ 2147483646 h 5423"/>
              <a:gd name="T56" fmla="*/ 2147483646 w 6141"/>
              <a:gd name="T57" fmla="*/ 2147483646 h 5423"/>
              <a:gd name="T58" fmla="*/ 2147483646 w 6141"/>
              <a:gd name="T59" fmla="*/ 2147483646 h 5423"/>
              <a:gd name="T60" fmla="*/ 2147483646 w 6141"/>
              <a:gd name="T61" fmla="*/ 2147483646 h 5423"/>
              <a:gd name="T62" fmla="*/ 2147483646 w 6141"/>
              <a:gd name="T63" fmla="*/ 2147483646 h 5423"/>
              <a:gd name="T64" fmla="*/ 2147483646 w 6141"/>
              <a:gd name="T65" fmla="*/ 2147483646 h 5423"/>
              <a:gd name="T66" fmla="*/ 2147483646 w 6141"/>
              <a:gd name="T67" fmla="*/ 2147483646 h 5423"/>
              <a:gd name="T68" fmla="*/ 2147483646 w 6141"/>
              <a:gd name="T69" fmla="*/ 2147483646 h 5423"/>
              <a:gd name="T70" fmla="*/ 2147483646 w 6141"/>
              <a:gd name="T71" fmla="*/ 2147483646 h 5423"/>
              <a:gd name="T72" fmla="*/ 2147483646 w 6141"/>
              <a:gd name="T73" fmla="*/ 2147483646 h 5423"/>
              <a:gd name="T74" fmla="*/ 2147483646 w 6141"/>
              <a:gd name="T75" fmla="*/ 2147483646 h 5423"/>
              <a:gd name="T76" fmla="*/ 2147483646 w 6141"/>
              <a:gd name="T77" fmla="*/ 2147483646 h 5423"/>
              <a:gd name="T78" fmla="*/ 2147483646 w 6141"/>
              <a:gd name="T79" fmla="*/ 2147483646 h 5423"/>
              <a:gd name="T80" fmla="*/ 2147483646 w 6141"/>
              <a:gd name="T81" fmla="*/ 2147483646 h 5423"/>
              <a:gd name="T82" fmla="*/ 2147483646 w 6141"/>
              <a:gd name="T83" fmla="*/ 2147483646 h 5423"/>
              <a:gd name="T84" fmla="*/ 2147483646 w 6141"/>
              <a:gd name="T85" fmla="*/ 2147483646 h 5423"/>
              <a:gd name="T86" fmla="*/ 2147483646 w 6141"/>
              <a:gd name="T87" fmla="*/ 2147483646 h 5423"/>
              <a:gd name="T88" fmla="*/ 2147483646 w 6141"/>
              <a:gd name="T89" fmla="*/ 2147483646 h 5423"/>
              <a:gd name="T90" fmla="*/ 2147483646 w 6141"/>
              <a:gd name="T91" fmla="*/ 2147483646 h 5423"/>
              <a:gd name="T92" fmla="*/ 2147483646 w 6141"/>
              <a:gd name="T93" fmla="*/ 2147483646 h 5423"/>
              <a:gd name="T94" fmla="*/ 2147483646 w 6141"/>
              <a:gd name="T95" fmla="*/ 2147483646 h 5423"/>
              <a:gd name="T96" fmla="*/ 2147483646 w 6141"/>
              <a:gd name="T97" fmla="*/ 2147483646 h 5423"/>
              <a:gd name="T98" fmla="*/ 2147483646 w 6141"/>
              <a:gd name="T99" fmla="*/ 2147483646 h 5423"/>
              <a:gd name="T100" fmla="*/ 2147483646 w 6141"/>
              <a:gd name="T101" fmla="*/ 2147483646 h 5423"/>
              <a:gd name="T102" fmla="*/ 2147483646 w 6141"/>
              <a:gd name="T103" fmla="*/ 2147483646 h 5423"/>
              <a:gd name="T104" fmla="*/ 2147483646 w 6141"/>
              <a:gd name="T105" fmla="*/ 2147483646 h 5423"/>
              <a:gd name="T106" fmla="*/ 2147483646 w 6141"/>
              <a:gd name="T107" fmla="*/ 2147483646 h 5423"/>
              <a:gd name="T108" fmla="*/ 2147483646 w 6141"/>
              <a:gd name="T109" fmla="*/ 2147483646 h 5423"/>
              <a:gd name="T110" fmla="*/ 2147483646 w 6141"/>
              <a:gd name="T111" fmla="*/ 2147483646 h 5423"/>
              <a:gd name="T112" fmla="*/ 2147483646 w 6141"/>
              <a:gd name="T113" fmla="*/ 2147483646 h 542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141" h="5423">
                <a:moveTo>
                  <a:pt x="5729" y="1087"/>
                </a:moveTo>
                <a:lnTo>
                  <a:pt x="4236" y="2580"/>
                </a:lnTo>
                <a:lnTo>
                  <a:pt x="4360" y="2704"/>
                </a:lnTo>
                <a:lnTo>
                  <a:pt x="5857" y="1207"/>
                </a:lnTo>
                <a:lnTo>
                  <a:pt x="6141" y="1491"/>
                </a:lnTo>
                <a:lnTo>
                  <a:pt x="4502" y="3130"/>
                </a:lnTo>
                <a:lnTo>
                  <a:pt x="4360" y="3272"/>
                </a:lnTo>
                <a:lnTo>
                  <a:pt x="4219" y="3130"/>
                </a:lnTo>
                <a:lnTo>
                  <a:pt x="3896" y="2808"/>
                </a:lnTo>
                <a:lnTo>
                  <a:pt x="3455" y="3249"/>
                </a:lnTo>
                <a:lnTo>
                  <a:pt x="5045" y="4805"/>
                </a:lnTo>
                <a:lnTo>
                  <a:pt x="4476" y="5372"/>
                </a:lnTo>
                <a:lnTo>
                  <a:pt x="2888" y="3817"/>
                </a:lnTo>
                <a:lnTo>
                  <a:pt x="1298" y="5423"/>
                </a:lnTo>
                <a:lnTo>
                  <a:pt x="731" y="4855"/>
                </a:lnTo>
                <a:lnTo>
                  <a:pt x="2320" y="3249"/>
                </a:lnTo>
                <a:lnTo>
                  <a:pt x="2011" y="2939"/>
                </a:lnTo>
                <a:lnTo>
                  <a:pt x="1965" y="2956"/>
                </a:lnTo>
                <a:lnTo>
                  <a:pt x="1920" y="2970"/>
                </a:lnTo>
                <a:lnTo>
                  <a:pt x="1873" y="2982"/>
                </a:lnTo>
                <a:lnTo>
                  <a:pt x="1826" y="2993"/>
                </a:lnTo>
                <a:lnTo>
                  <a:pt x="1778" y="3001"/>
                </a:lnTo>
                <a:lnTo>
                  <a:pt x="1731" y="3008"/>
                </a:lnTo>
                <a:lnTo>
                  <a:pt x="1682" y="3013"/>
                </a:lnTo>
                <a:lnTo>
                  <a:pt x="1633" y="3017"/>
                </a:lnTo>
                <a:lnTo>
                  <a:pt x="1584" y="3018"/>
                </a:lnTo>
                <a:lnTo>
                  <a:pt x="1534" y="3017"/>
                </a:lnTo>
                <a:lnTo>
                  <a:pt x="1484" y="3014"/>
                </a:lnTo>
                <a:lnTo>
                  <a:pt x="1434" y="3010"/>
                </a:lnTo>
                <a:lnTo>
                  <a:pt x="1384" y="3003"/>
                </a:lnTo>
                <a:lnTo>
                  <a:pt x="1333" y="2996"/>
                </a:lnTo>
                <a:lnTo>
                  <a:pt x="1283" y="2986"/>
                </a:lnTo>
                <a:lnTo>
                  <a:pt x="1232" y="2973"/>
                </a:lnTo>
                <a:lnTo>
                  <a:pt x="1183" y="2959"/>
                </a:lnTo>
                <a:lnTo>
                  <a:pt x="1133" y="2944"/>
                </a:lnTo>
                <a:lnTo>
                  <a:pt x="1083" y="2927"/>
                </a:lnTo>
                <a:lnTo>
                  <a:pt x="1033" y="2907"/>
                </a:lnTo>
                <a:lnTo>
                  <a:pt x="984" y="2886"/>
                </a:lnTo>
                <a:lnTo>
                  <a:pt x="935" y="2864"/>
                </a:lnTo>
                <a:lnTo>
                  <a:pt x="886" y="2840"/>
                </a:lnTo>
                <a:lnTo>
                  <a:pt x="839" y="2813"/>
                </a:lnTo>
                <a:lnTo>
                  <a:pt x="791" y="2784"/>
                </a:lnTo>
                <a:lnTo>
                  <a:pt x="745" y="2755"/>
                </a:lnTo>
                <a:lnTo>
                  <a:pt x="699" y="2723"/>
                </a:lnTo>
                <a:lnTo>
                  <a:pt x="653" y="2689"/>
                </a:lnTo>
                <a:lnTo>
                  <a:pt x="609" y="2654"/>
                </a:lnTo>
                <a:lnTo>
                  <a:pt x="565" y="2616"/>
                </a:lnTo>
                <a:lnTo>
                  <a:pt x="522" y="2578"/>
                </a:lnTo>
                <a:lnTo>
                  <a:pt x="480" y="2538"/>
                </a:lnTo>
                <a:lnTo>
                  <a:pt x="453" y="2510"/>
                </a:lnTo>
                <a:lnTo>
                  <a:pt x="428" y="2484"/>
                </a:lnTo>
                <a:lnTo>
                  <a:pt x="403" y="2455"/>
                </a:lnTo>
                <a:lnTo>
                  <a:pt x="379" y="2427"/>
                </a:lnTo>
                <a:lnTo>
                  <a:pt x="356" y="2399"/>
                </a:lnTo>
                <a:lnTo>
                  <a:pt x="333" y="2371"/>
                </a:lnTo>
                <a:lnTo>
                  <a:pt x="311" y="2341"/>
                </a:lnTo>
                <a:lnTo>
                  <a:pt x="290" y="2312"/>
                </a:lnTo>
                <a:lnTo>
                  <a:pt x="270" y="2283"/>
                </a:lnTo>
                <a:lnTo>
                  <a:pt x="250" y="2253"/>
                </a:lnTo>
                <a:lnTo>
                  <a:pt x="231" y="2223"/>
                </a:lnTo>
                <a:lnTo>
                  <a:pt x="212" y="2192"/>
                </a:lnTo>
                <a:lnTo>
                  <a:pt x="195" y="2161"/>
                </a:lnTo>
                <a:lnTo>
                  <a:pt x="178" y="2130"/>
                </a:lnTo>
                <a:lnTo>
                  <a:pt x="162" y="2099"/>
                </a:lnTo>
                <a:lnTo>
                  <a:pt x="147" y="2068"/>
                </a:lnTo>
                <a:lnTo>
                  <a:pt x="133" y="2037"/>
                </a:lnTo>
                <a:lnTo>
                  <a:pt x="118" y="2005"/>
                </a:lnTo>
                <a:lnTo>
                  <a:pt x="106" y="1973"/>
                </a:lnTo>
                <a:lnTo>
                  <a:pt x="93" y="1942"/>
                </a:lnTo>
                <a:lnTo>
                  <a:pt x="82" y="1910"/>
                </a:lnTo>
                <a:lnTo>
                  <a:pt x="71" y="1878"/>
                </a:lnTo>
                <a:lnTo>
                  <a:pt x="61" y="1846"/>
                </a:lnTo>
                <a:lnTo>
                  <a:pt x="52" y="1814"/>
                </a:lnTo>
                <a:lnTo>
                  <a:pt x="43" y="1781"/>
                </a:lnTo>
                <a:lnTo>
                  <a:pt x="35" y="1749"/>
                </a:lnTo>
                <a:lnTo>
                  <a:pt x="29" y="1717"/>
                </a:lnTo>
                <a:lnTo>
                  <a:pt x="22" y="1685"/>
                </a:lnTo>
                <a:lnTo>
                  <a:pt x="17" y="1651"/>
                </a:lnTo>
                <a:lnTo>
                  <a:pt x="12" y="1619"/>
                </a:lnTo>
                <a:lnTo>
                  <a:pt x="8" y="1587"/>
                </a:lnTo>
                <a:lnTo>
                  <a:pt x="6" y="1555"/>
                </a:lnTo>
                <a:lnTo>
                  <a:pt x="2" y="1523"/>
                </a:lnTo>
                <a:lnTo>
                  <a:pt x="1" y="1491"/>
                </a:lnTo>
                <a:lnTo>
                  <a:pt x="0" y="1459"/>
                </a:lnTo>
                <a:lnTo>
                  <a:pt x="0" y="1427"/>
                </a:lnTo>
                <a:lnTo>
                  <a:pt x="1" y="1395"/>
                </a:lnTo>
                <a:lnTo>
                  <a:pt x="2" y="1364"/>
                </a:lnTo>
                <a:lnTo>
                  <a:pt x="4" y="1332"/>
                </a:lnTo>
                <a:lnTo>
                  <a:pt x="8" y="1301"/>
                </a:lnTo>
                <a:lnTo>
                  <a:pt x="11" y="1270"/>
                </a:lnTo>
                <a:lnTo>
                  <a:pt x="15" y="1239"/>
                </a:lnTo>
                <a:lnTo>
                  <a:pt x="21" y="1208"/>
                </a:lnTo>
                <a:lnTo>
                  <a:pt x="28" y="1178"/>
                </a:lnTo>
                <a:lnTo>
                  <a:pt x="34" y="1149"/>
                </a:lnTo>
                <a:lnTo>
                  <a:pt x="42" y="1118"/>
                </a:lnTo>
                <a:lnTo>
                  <a:pt x="50" y="1089"/>
                </a:lnTo>
                <a:lnTo>
                  <a:pt x="60" y="1059"/>
                </a:lnTo>
                <a:lnTo>
                  <a:pt x="70" y="1030"/>
                </a:lnTo>
                <a:lnTo>
                  <a:pt x="81" y="1001"/>
                </a:lnTo>
                <a:lnTo>
                  <a:pt x="92" y="973"/>
                </a:lnTo>
                <a:lnTo>
                  <a:pt x="104" y="945"/>
                </a:lnTo>
                <a:lnTo>
                  <a:pt x="117" y="917"/>
                </a:lnTo>
                <a:lnTo>
                  <a:pt x="132" y="890"/>
                </a:lnTo>
                <a:lnTo>
                  <a:pt x="146" y="863"/>
                </a:lnTo>
                <a:lnTo>
                  <a:pt x="161" y="837"/>
                </a:lnTo>
                <a:lnTo>
                  <a:pt x="178" y="810"/>
                </a:lnTo>
                <a:lnTo>
                  <a:pt x="196" y="785"/>
                </a:lnTo>
                <a:lnTo>
                  <a:pt x="213" y="759"/>
                </a:lnTo>
                <a:lnTo>
                  <a:pt x="232" y="735"/>
                </a:lnTo>
                <a:lnTo>
                  <a:pt x="252" y="711"/>
                </a:lnTo>
                <a:lnTo>
                  <a:pt x="272" y="686"/>
                </a:lnTo>
                <a:lnTo>
                  <a:pt x="293" y="663"/>
                </a:lnTo>
                <a:lnTo>
                  <a:pt x="315" y="641"/>
                </a:lnTo>
                <a:lnTo>
                  <a:pt x="338" y="619"/>
                </a:lnTo>
                <a:lnTo>
                  <a:pt x="361" y="598"/>
                </a:lnTo>
                <a:lnTo>
                  <a:pt x="385" y="577"/>
                </a:lnTo>
                <a:lnTo>
                  <a:pt x="409" y="558"/>
                </a:lnTo>
                <a:lnTo>
                  <a:pt x="434" y="539"/>
                </a:lnTo>
                <a:lnTo>
                  <a:pt x="459" y="521"/>
                </a:lnTo>
                <a:lnTo>
                  <a:pt x="485" y="504"/>
                </a:lnTo>
                <a:lnTo>
                  <a:pt x="511" y="487"/>
                </a:lnTo>
                <a:lnTo>
                  <a:pt x="537" y="472"/>
                </a:lnTo>
                <a:lnTo>
                  <a:pt x="565" y="457"/>
                </a:lnTo>
                <a:lnTo>
                  <a:pt x="591" y="443"/>
                </a:lnTo>
                <a:lnTo>
                  <a:pt x="619" y="430"/>
                </a:lnTo>
                <a:lnTo>
                  <a:pt x="648" y="418"/>
                </a:lnTo>
                <a:lnTo>
                  <a:pt x="675" y="406"/>
                </a:lnTo>
                <a:lnTo>
                  <a:pt x="704" y="395"/>
                </a:lnTo>
                <a:lnTo>
                  <a:pt x="734" y="385"/>
                </a:lnTo>
                <a:lnTo>
                  <a:pt x="763" y="376"/>
                </a:lnTo>
                <a:lnTo>
                  <a:pt x="792" y="367"/>
                </a:lnTo>
                <a:lnTo>
                  <a:pt x="822" y="359"/>
                </a:lnTo>
                <a:lnTo>
                  <a:pt x="852" y="353"/>
                </a:lnTo>
                <a:lnTo>
                  <a:pt x="883" y="346"/>
                </a:lnTo>
                <a:lnTo>
                  <a:pt x="914" y="342"/>
                </a:lnTo>
                <a:lnTo>
                  <a:pt x="944" y="337"/>
                </a:lnTo>
                <a:lnTo>
                  <a:pt x="976" y="333"/>
                </a:lnTo>
                <a:lnTo>
                  <a:pt x="1007" y="329"/>
                </a:lnTo>
                <a:lnTo>
                  <a:pt x="1038" y="327"/>
                </a:lnTo>
                <a:lnTo>
                  <a:pt x="1070" y="326"/>
                </a:lnTo>
                <a:lnTo>
                  <a:pt x="1102" y="325"/>
                </a:lnTo>
                <a:lnTo>
                  <a:pt x="1133" y="326"/>
                </a:lnTo>
                <a:lnTo>
                  <a:pt x="1165" y="326"/>
                </a:lnTo>
                <a:lnTo>
                  <a:pt x="1197" y="328"/>
                </a:lnTo>
                <a:lnTo>
                  <a:pt x="1229" y="331"/>
                </a:lnTo>
                <a:lnTo>
                  <a:pt x="1261" y="334"/>
                </a:lnTo>
                <a:lnTo>
                  <a:pt x="1294" y="337"/>
                </a:lnTo>
                <a:lnTo>
                  <a:pt x="1326" y="343"/>
                </a:lnTo>
                <a:lnTo>
                  <a:pt x="1358" y="348"/>
                </a:lnTo>
                <a:lnTo>
                  <a:pt x="1390" y="354"/>
                </a:lnTo>
                <a:lnTo>
                  <a:pt x="1424" y="361"/>
                </a:lnTo>
                <a:lnTo>
                  <a:pt x="1456" y="369"/>
                </a:lnTo>
                <a:lnTo>
                  <a:pt x="1488" y="377"/>
                </a:lnTo>
                <a:lnTo>
                  <a:pt x="1520" y="387"/>
                </a:lnTo>
                <a:lnTo>
                  <a:pt x="1552" y="397"/>
                </a:lnTo>
                <a:lnTo>
                  <a:pt x="1584" y="407"/>
                </a:lnTo>
                <a:lnTo>
                  <a:pt x="1616" y="419"/>
                </a:lnTo>
                <a:lnTo>
                  <a:pt x="1648" y="431"/>
                </a:lnTo>
                <a:lnTo>
                  <a:pt x="1680" y="444"/>
                </a:lnTo>
                <a:lnTo>
                  <a:pt x="1711" y="458"/>
                </a:lnTo>
                <a:lnTo>
                  <a:pt x="1743" y="472"/>
                </a:lnTo>
                <a:lnTo>
                  <a:pt x="1774" y="487"/>
                </a:lnTo>
                <a:lnTo>
                  <a:pt x="1805" y="504"/>
                </a:lnTo>
                <a:lnTo>
                  <a:pt x="1836" y="521"/>
                </a:lnTo>
                <a:lnTo>
                  <a:pt x="1867" y="538"/>
                </a:lnTo>
                <a:lnTo>
                  <a:pt x="1897" y="556"/>
                </a:lnTo>
                <a:lnTo>
                  <a:pt x="1927" y="575"/>
                </a:lnTo>
                <a:lnTo>
                  <a:pt x="1956" y="595"/>
                </a:lnTo>
                <a:lnTo>
                  <a:pt x="1986" y="616"/>
                </a:lnTo>
                <a:lnTo>
                  <a:pt x="2016" y="637"/>
                </a:lnTo>
                <a:lnTo>
                  <a:pt x="2045" y="659"/>
                </a:lnTo>
                <a:lnTo>
                  <a:pt x="2074" y="681"/>
                </a:lnTo>
                <a:lnTo>
                  <a:pt x="2102" y="704"/>
                </a:lnTo>
                <a:lnTo>
                  <a:pt x="2130" y="728"/>
                </a:lnTo>
                <a:lnTo>
                  <a:pt x="2158" y="754"/>
                </a:lnTo>
                <a:lnTo>
                  <a:pt x="2185" y="779"/>
                </a:lnTo>
                <a:lnTo>
                  <a:pt x="2212" y="806"/>
                </a:lnTo>
                <a:lnTo>
                  <a:pt x="2254" y="849"/>
                </a:lnTo>
                <a:lnTo>
                  <a:pt x="2294" y="893"/>
                </a:lnTo>
                <a:lnTo>
                  <a:pt x="2332" y="938"/>
                </a:lnTo>
                <a:lnTo>
                  <a:pt x="2369" y="985"/>
                </a:lnTo>
                <a:lnTo>
                  <a:pt x="2403" y="1032"/>
                </a:lnTo>
                <a:lnTo>
                  <a:pt x="2435" y="1080"/>
                </a:lnTo>
                <a:lnTo>
                  <a:pt x="2466" y="1129"/>
                </a:lnTo>
                <a:lnTo>
                  <a:pt x="2495" y="1178"/>
                </a:lnTo>
                <a:lnTo>
                  <a:pt x="2521" y="1228"/>
                </a:lnTo>
                <a:lnTo>
                  <a:pt x="2547" y="1278"/>
                </a:lnTo>
                <a:lnTo>
                  <a:pt x="2569" y="1329"/>
                </a:lnTo>
                <a:lnTo>
                  <a:pt x="2590" y="1381"/>
                </a:lnTo>
                <a:lnTo>
                  <a:pt x="2610" y="1431"/>
                </a:lnTo>
                <a:lnTo>
                  <a:pt x="2626" y="1483"/>
                </a:lnTo>
                <a:lnTo>
                  <a:pt x="2642" y="1535"/>
                </a:lnTo>
                <a:lnTo>
                  <a:pt x="2655" y="1587"/>
                </a:lnTo>
                <a:lnTo>
                  <a:pt x="2666" y="1639"/>
                </a:lnTo>
                <a:lnTo>
                  <a:pt x="2675" y="1691"/>
                </a:lnTo>
                <a:lnTo>
                  <a:pt x="2681" y="1743"/>
                </a:lnTo>
                <a:lnTo>
                  <a:pt x="2687" y="1795"/>
                </a:lnTo>
                <a:lnTo>
                  <a:pt x="2690" y="1847"/>
                </a:lnTo>
                <a:lnTo>
                  <a:pt x="2691" y="1899"/>
                </a:lnTo>
                <a:lnTo>
                  <a:pt x="2690" y="1950"/>
                </a:lnTo>
                <a:lnTo>
                  <a:pt x="2688" y="2001"/>
                </a:lnTo>
                <a:lnTo>
                  <a:pt x="2683" y="2050"/>
                </a:lnTo>
                <a:lnTo>
                  <a:pt x="2676" y="2100"/>
                </a:lnTo>
                <a:lnTo>
                  <a:pt x="2667" y="2150"/>
                </a:lnTo>
                <a:lnTo>
                  <a:pt x="2656" y="2199"/>
                </a:lnTo>
                <a:lnTo>
                  <a:pt x="2644" y="2247"/>
                </a:lnTo>
                <a:lnTo>
                  <a:pt x="2628" y="2294"/>
                </a:lnTo>
                <a:lnTo>
                  <a:pt x="2612" y="2340"/>
                </a:lnTo>
                <a:lnTo>
                  <a:pt x="2593" y="2387"/>
                </a:lnTo>
                <a:lnTo>
                  <a:pt x="2888" y="2682"/>
                </a:lnTo>
                <a:lnTo>
                  <a:pt x="3329" y="2241"/>
                </a:lnTo>
                <a:lnTo>
                  <a:pt x="3008" y="1919"/>
                </a:lnTo>
                <a:lnTo>
                  <a:pt x="2866" y="1777"/>
                </a:lnTo>
                <a:lnTo>
                  <a:pt x="3008" y="1635"/>
                </a:lnTo>
                <a:lnTo>
                  <a:pt x="4642" y="0"/>
                </a:lnTo>
                <a:lnTo>
                  <a:pt x="4926" y="284"/>
                </a:lnTo>
                <a:lnTo>
                  <a:pt x="3433" y="1777"/>
                </a:lnTo>
                <a:lnTo>
                  <a:pt x="3558" y="1902"/>
                </a:lnTo>
                <a:lnTo>
                  <a:pt x="5051" y="409"/>
                </a:lnTo>
                <a:lnTo>
                  <a:pt x="5335" y="693"/>
                </a:lnTo>
                <a:lnTo>
                  <a:pt x="3842" y="2186"/>
                </a:lnTo>
                <a:lnTo>
                  <a:pt x="3951" y="2296"/>
                </a:lnTo>
                <a:lnTo>
                  <a:pt x="5445" y="803"/>
                </a:lnTo>
                <a:lnTo>
                  <a:pt x="5729" y="1087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2" name="弧形箭头"/>
          <p:cNvSpPr/>
          <p:nvPr/>
        </p:nvSpPr>
        <p:spPr>
          <a:xfrm rot="11040000">
            <a:off x="3422015" y="735965"/>
            <a:ext cx="2657475" cy="1720215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noFill/>
          <a:ln w="6350">
            <a:solidFill>
              <a:srgbClr val="32A0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弧形箭头"/>
          <p:cNvSpPr/>
          <p:nvPr/>
        </p:nvSpPr>
        <p:spPr>
          <a:xfrm rot="3480000">
            <a:off x="3317875" y="3890010"/>
            <a:ext cx="2657475" cy="1720215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noFill/>
          <a:ln w="6350">
            <a:solidFill>
              <a:srgbClr val="32A0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弧形箭头"/>
          <p:cNvSpPr/>
          <p:nvPr/>
        </p:nvSpPr>
        <p:spPr>
          <a:xfrm rot="18900000">
            <a:off x="6217920" y="4520565"/>
            <a:ext cx="2657475" cy="1720215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noFill/>
          <a:ln w="6350">
            <a:solidFill>
              <a:srgbClr val="32A0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弧形箭头"/>
          <p:cNvSpPr/>
          <p:nvPr/>
        </p:nvSpPr>
        <p:spPr>
          <a:xfrm rot="15360000">
            <a:off x="6104890" y="1543050"/>
            <a:ext cx="2657475" cy="1720215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noFill/>
          <a:ln w="6350">
            <a:solidFill>
              <a:srgbClr val="32A0C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/>
          <p:cNvSpPr txBox="1"/>
          <p:nvPr/>
        </p:nvSpPr>
        <p:spPr>
          <a:xfrm flipH="1">
            <a:off x="4347355" y="3788004"/>
            <a:ext cx="3497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请在此处输入所需标题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 flipH="1">
            <a:off x="4347356" y="4210541"/>
            <a:ext cx="3497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en-US" altLang="zh-CN" sz="14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Please enter the required title here</a:t>
            </a:r>
            <a:endParaRPr lang="zh-CN" altLang="zh-CN" sz="14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4260037" y="2001128"/>
            <a:ext cx="367192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ctr" fontAlgn="base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PART 4</a:t>
            </a:r>
            <a:endParaRPr lang="en-US" altLang="zh-CN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圆角矩形 2"/>
          <p:cNvSpPr/>
          <p:nvPr/>
        </p:nvSpPr>
        <p:spPr>
          <a:xfrm>
            <a:off x="4320858" y="3049905"/>
            <a:ext cx="585470" cy="1903095"/>
          </a:xfrm>
          <a:prstGeom prst="round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3"/>
          <p:cNvSpPr/>
          <p:nvPr/>
        </p:nvSpPr>
        <p:spPr>
          <a:xfrm>
            <a:off x="5049838" y="3049905"/>
            <a:ext cx="585470" cy="1903095"/>
          </a:xfrm>
          <a:prstGeom prst="round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4"/>
          <p:cNvSpPr/>
          <p:nvPr/>
        </p:nvSpPr>
        <p:spPr>
          <a:xfrm>
            <a:off x="5778818" y="3049905"/>
            <a:ext cx="585470" cy="1903095"/>
          </a:xfrm>
          <a:prstGeom prst="round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5"/>
          <p:cNvSpPr/>
          <p:nvPr/>
        </p:nvSpPr>
        <p:spPr>
          <a:xfrm>
            <a:off x="6507798" y="3049905"/>
            <a:ext cx="585470" cy="1903095"/>
          </a:xfrm>
          <a:prstGeom prst="round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6"/>
          <p:cNvSpPr/>
          <p:nvPr/>
        </p:nvSpPr>
        <p:spPr>
          <a:xfrm>
            <a:off x="7237413" y="3049905"/>
            <a:ext cx="585470" cy="1903095"/>
          </a:xfrm>
          <a:prstGeom prst="round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7927658" y="3093720"/>
            <a:ext cx="213360" cy="1814830"/>
          </a:xfrm>
          <a:custGeom>
            <a:avLst/>
            <a:gdLst>
              <a:gd name="connsiteX0" fmla="*/ 0 w 336"/>
              <a:gd name="connsiteY0" fmla="*/ 0 h 2997"/>
              <a:gd name="connsiteX1" fmla="*/ 336 w 336"/>
              <a:gd name="connsiteY1" fmla="*/ 336 h 2997"/>
              <a:gd name="connsiteX2" fmla="*/ 336 w 336"/>
              <a:gd name="connsiteY2" fmla="*/ 2661 h 2997"/>
              <a:gd name="connsiteX3" fmla="*/ 0 w 336"/>
              <a:gd name="connsiteY3" fmla="*/ 2997 h 2997"/>
              <a:gd name="connsiteX4" fmla="*/ 0 w 336"/>
              <a:gd name="connsiteY4" fmla="*/ 0 h 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" h="2997">
                <a:moveTo>
                  <a:pt x="0" y="0"/>
                </a:moveTo>
                <a:cubicBezTo>
                  <a:pt x="185" y="0"/>
                  <a:pt x="336" y="150"/>
                  <a:pt x="336" y="336"/>
                </a:cubicBezTo>
                <a:lnTo>
                  <a:pt x="336" y="2661"/>
                </a:lnTo>
                <a:cubicBezTo>
                  <a:pt x="336" y="2847"/>
                  <a:pt x="185" y="2997"/>
                  <a:pt x="0" y="2997"/>
                </a:cubicBezTo>
                <a:lnTo>
                  <a:pt x="0" y="0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3683953" y="3094355"/>
            <a:ext cx="530860" cy="1814830"/>
          </a:xfrm>
          <a:custGeom>
            <a:avLst/>
            <a:gdLst>
              <a:gd name="connsiteX0" fmla="*/ 530860 w 530860"/>
              <a:gd name="connsiteY0" fmla="*/ 0 h 1814830"/>
              <a:gd name="connsiteX1" fmla="*/ 530860 w 530860"/>
              <a:gd name="connsiteY1" fmla="*/ 1814830 h 1814830"/>
              <a:gd name="connsiteX2" fmla="*/ 317500 w 530860"/>
              <a:gd name="connsiteY2" fmla="*/ 1611366 h 1814830"/>
              <a:gd name="connsiteX3" fmla="*/ 317500 w 530860"/>
              <a:gd name="connsiteY3" fmla="*/ 1374140 h 1814830"/>
              <a:gd name="connsiteX4" fmla="*/ 0 w 530860"/>
              <a:gd name="connsiteY4" fmla="*/ 1374140 h 1814830"/>
              <a:gd name="connsiteX5" fmla="*/ 0 w 530860"/>
              <a:gd name="connsiteY5" fmla="*/ 440690 h 1814830"/>
              <a:gd name="connsiteX6" fmla="*/ 317500 w 530860"/>
              <a:gd name="connsiteY6" fmla="*/ 440690 h 1814830"/>
              <a:gd name="connsiteX7" fmla="*/ 317500 w 530860"/>
              <a:gd name="connsiteY7" fmla="*/ 203464 h 1814830"/>
              <a:gd name="connsiteX8" fmla="*/ 530860 w 530860"/>
              <a:gd name="connsiteY8" fmla="*/ 0 h 181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0860" h="1814830">
                <a:moveTo>
                  <a:pt x="530860" y="0"/>
                </a:moveTo>
                <a:lnTo>
                  <a:pt x="530860" y="1814830"/>
                </a:lnTo>
                <a:cubicBezTo>
                  <a:pt x="413385" y="1814830"/>
                  <a:pt x="317500" y="1723998"/>
                  <a:pt x="317500" y="1611366"/>
                </a:cubicBezTo>
                <a:lnTo>
                  <a:pt x="317500" y="1374140"/>
                </a:lnTo>
                <a:lnTo>
                  <a:pt x="0" y="1374140"/>
                </a:lnTo>
                <a:lnTo>
                  <a:pt x="0" y="440690"/>
                </a:lnTo>
                <a:lnTo>
                  <a:pt x="317500" y="440690"/>
                </a:lnTo>
                <a:lnTo>
                  <a:pt x="317500" y="203464"/>
                </a:lnTo>
                <a:cubicBezTo>
                  <a:pt x="317500" y="90832"/>
                  <a:pt x="413385" y="0"/>
                  <a:pt x="530860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 rot="10800000" flipH="1" flipV="1">
            <a:off x="7464425" y="2628265"/>
            <a:ext cx="1096645" cy="706120"/>
            <a:chOff x="11671" y="5154"/>
            <a:chExt cx="1727" cy="1112"/>
          </a:xfrm>
        </p:grpSpPr>
        <p:sp>
          <p:nvSpPr>
            <p:cNvPr id="13" name="椭圆 12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55"/>
            <p:cNvSpPr/>
            <p:nvPr/>
          </p:nvSpPr>
          <p:spPr>
            <a:xfrm flipH="1">
              <a:off x="11809" y="5154"/>
              <a:ext cx="1589" cy="1112"/>
            </a:xfrm>
            <a:custGeom>
              <a:avLst/>
              <a:gdLst>
                <a:gd name="connsiteX0" fmla="*/ 0 w 2040"/>
                <a:gd name="connsiteY0" fmla="*/ 1 h 1741"/>
                <a:gd name="connsiteX1" fmla="*/ 2019 w 2040"/>
                <a:gd name="connsiteY1" fmla="*/ 12 h 1741"/>
                <a:gd name="connsiteX2" fmla="*/ 2040 w 2040"/>
                <a:gd name="connsiteY2" fmla="*/ 1741 h 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" h="1741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 flipH="1">
            <a:off x="8728075" y="2592073"/>
            <a:ext cx="2733675" cy="8458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rot="10800000" flipH="1" flipV="1">
            <a:off x="5996940" y="1579880"/>
            <a:ext cx="1096645" cy="1717675"/>
            <a:chOff x="11671" y="3561"/>
            <a:chExt cx="1727" cy="2705"/>
          </a:xfrm>
        </p:grpSpPr>
        <p:sp>
          <p:nvSpPr>
            <p:cNvPr id="18" name="椭圆 17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5"/>
            <p:cNvSpPr/>
            <p:nvPr/>
          </p:nvSpPr>
          <p:spPr>
            <a:xfrm flipH="1">
              <a:off x="11809" y="3561"/>
              <a:ext cx="1589" cy="2705"/>
            </a:xfrm>
            <a:custGeom>
              <a:avLst/>
              <a:gdLst>
                <a:gd name="connsiteX0" fmla="*/ 0 w 2040"/>
                <a:gd name="connsiteY0" fmla="*/ 1 h 1741"/>
                <a:gd name="connsiteX1" fmla="*/ 2019 w 2040"/>
                <a:gd name="connsiteY1" fmla="*/ 12 h 1741"/>
                <a:gd name="connsiteX2" fmla="*/ 2040 w 2040"/>
                <a:gd name="connsiteY2" fmla="*/ 1741 h 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" h="1741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 rot="10800000" flipH="1">
            <a:off x="6726555" y="4725035"/>
            <a:ext cx="1096645" cy="1054735"/>
            <a:chOff x="11671" y="4605"/>
            <a:chExt cx="1727" cy="1661"/>
          </a:xfrm>
        </p:grpSpPr>
        <p:sp>
          <p:nvSpPr>
            <p:cNvPr id="21" name="椭圆 20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18"/>
            <p:cNvSpPr/>
            <p:nvPr/>
          </p:nvSpPr>
          <p:spPr>
            <a:xfrm flipH="1">
              <a:off x="11809" y="4605"/>
              <a:ext cx="1589" cy="1661"/>
            </a:xfrm>
            <a:custGeom>
              <a:avLst/>
              <a:gdLst>
                <a:gd name="connsiteX0" fmla="*/ 0 w 2040"/>
                <a:gd name="connsiteY0" fmla="*/ 1 h 1741"/>
                <a:gd name="connsiteX1" fmla="*/ 2019 w 2040"/>
                <a:gd name="connsiteY1" fmla="*/ 12 h 1741"/>
                <a:gd name="connsiteX2" fmla="*/ 2040 w 2040"/>
                <a:gd name="connsiteY2" fmla="*/ 1741 h 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" h="1741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 rot="10800000">
            <a:off x="4361180" y="4681855"/>
            <a:ext cx="1096645" cy="1054735"/>
            <a:chOff x="11671" y="4605"/>
            <a:chExt cx="1727" cy="1661"/>
          </a:xfrm>
        </p:grpSpPr>
        <p:sp>
          <p:nvSpPr>
            <p:cNvPr id="24" name="椭圆 23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1"/>
            <p:cNvSpPr/>
            <p:nvPr/>
          </p:nvSpPr>
          <p:spPr>
            <a:xfrm flipH="1">
              <a:off x="11809" y="4605"/>
              <a:ext cx="1589" cy="1661"/>
            </a:xfrm>
            <a:custGeom>
              <a:avLst/>
              <a:gdLst>
                <a:gd name="connsiteX0" fmla="*/ 0 w 2040"/>
                <a:gd name="connsiteY0" fmla="*/ 1 h 1741"/>
                <a:gd name="connsiteX1" fmla="*/ 2019 w 2040"/>
                <a:gd name="connsiteY1" fmla="*/ 12 h 1741"/>
                <a:gd name="connsiteX2" fmla="*/ 2040 w 2040"/>
                <a:gd name="connsiteY2" fmla="*/ 1741 h 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" h="1741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rot="10800000" flipV="1">
            <a:off x="3608705" y="2242820"/>
            <a:ext cx="1096645" cy="1054735"/>
            <a:chOff x="11671" y="4605"/>
            <a:chExt cx="1727" cy="1661"/>
          </a:xfrm>
        </p:grpSpPr>
        <p:sp>
          <p:nvSpPr>
            <p:cNvPr id="27" name="椭圆 26"/>
            <p:cNvSpPr/>
            <p:nvPr/>
          </p:nvSpPr>
          <p:spPr>
            <a:xfrm>
              <a:off x="11671" y="5983"/>
              <a:ext cx="283" cy="28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4"/>
            <p:cNvSpPr/>
            <p:nvPr/>
          </p:nvSpPr>
          <p:spPr>
            <a:xfrm flipH="1">
              <a:off x="11809" y="4605"/>
              <a:ext cx="1589" cy="1661"/>
            </a:xfrm>
            <a:custGeom>
              <a:avLst/>
              <a:gdLst>
                <a:gd name="connsiteX0" fmla="*/ 0 w 2040"/>
                <a:gd name="connsiteY0" fmla="*/ 1 h 1741"/>
                <a:gd name="connsiteX1" fmla="*/ 2019 w 2040"/>
                <a:gd name="connsiteY1" fmla="*/ 12 h 1741"/>
                <a:gd name="connsiteX2" fmla="*/ 2040 w 2040"/>
                <a:gd name="connsiteY2" fmla="*/ 1741 h 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0" h="1741">
                  <a:moveTo>
                    <a:pt x="0" y="1"/>
                  </a:moveTo>
                  <a:cubicBezTo>
                    <a:pt x="19" y="-5"/>
                    <a:pt x="1977" y="12"/>
                    <a:pt x="2019" y="12"/>
                  </a:cubicBezTo>
                  <a:cubicBezTo>
                    <a:pt x="2036" y="1756"/>
                    <a:pt x="2027" y="950"/>
                    <a:pt x="2040" y="1741"/>
                  </a:cubicBezTo>
                </a:path>
              </a:pathLst>
            </a:cu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 flipH="1">
            <a:off x="7927975" y="5487673"/>
            <a:ext cx="2733675" cy="8458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1427796" y="5412108"/>
            <a:ext cx="2733675" cy="8458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754697" y="1676403"/>
            <a:ext cx="2733675" cy="8458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7237730" y="1116968"/>
            <a:ext cx="2733675" cy="8458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06240" y="913130"/>
            <a:ext cx="7857490" cy="5398770"/>
            <a:chOff x="6165" y="1270"/>
            <a:chExt cx="11771" cy="8088"/>
          </a:xfrm>
          <a:blipFill rotWithShape="1">
            <a:blip r:embed="rId1"/>
            <a:stretch>
              <a:fillRect/>
            </a:stretch>
          </a:blipFill>
        </p:grpSpPr>
        <p:sp>
          <p:nvSpPr>
            <p:cNvPr id="4" name="平行四边形 3"/>
            <p:cNvSpPr/>
            <p:nvPr/>
          </p:nvSpPr>
          <p:spPr>
            <a:xfrm>
              <a:off x="6165" y="1973"/>
              <a:ext cx="4338" cy="5277"/>
            </a:xfrm>
            <a:prstGeom prst="parallelogram">
              <a:avLst>
                <a:gd name="adj" fmla="val 613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7638" y="1270"/>
              <a:ext cx="5177" cy="6682"/>
            </a:xfrm>
            <a:prstGeom prst="parallelogram">
              <a:avLst>
                <a:gd name="adj" fmla="val 645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8905" y="2676"/>
              <a:ext cx="5177" cy="6682"/>
            </a:xfrm>
            <a:prstGeom prst="parallelogram">
              <a:avLst>
                <a:gd name="adj" fmla="val 645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11216" y="1973"/>
              <a:ext cx="5177" cy="6682"/>
            </a:xfrm>
            <a:prstGeom prst="parallelogram">
              <a:avLst>
                <a:gd name="adj" fmla="val 6453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13598" y="2487"/>
              <a:ext cx="4338" cy="5277"/>
            </a:xfrm>
            <a:prstGeom prst="parallelogram">
              <a:avLst>
                <a:gd name="adj" fmla="val 613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22"/>
          <p:cNvSpPr txBox="1"/>
          <p:nvPr/>
        </p:nvSpPr>
        <p:spPr>
          <a:xfrm flipH="1">
            <a:off x="539115" y="2160270"/>
            <a:ext cx="355790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9145" y="1120140"/>
            <a:ext cx="3253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539115" y="3179445"/>
            <a:ext cx="355790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2" name="文本框 22"/>
          <p:cNvSpPr txBox="1"/>
          <p:nvPr/>
        </p:nvSpPr>
        <p:spPr>
          <a:xfrm flipH="1">
            <a:off x="539115" y="4223385"/>
            <a:ext cx="3557905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同侧圆角矩形 4"/>
          <p:cNvSpPr/>
          <p:nvPr/>
        </p:nvSpPr>
        <p:spPr>
          <a:xfrm>
            <a:off x="1619250" y="1116965"/>
            <a:ext cx="2197100" cy="21971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同侧圆角矩形 5"/>
          <p:cNvSpPr/>
          <p:nvPr/>
        </p:nvSpPr>
        <p:spPr>
          <a:xfrm flipV="1">
            <a:off x="1619250" y="3453765"/>
            <a:ext cx="2197100" cy="1117600"/>
          </a:xfrm>
          <a:prstGeom prst="round2SameRect">
            <a:avLst>
              <a:gd name="adj1" fmla="val 17052"/>
              <a:gd name="adj2" fmla="val 0"/>
            </a:avLst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7"/>
          <p:cNvSpPr/>
          <p:nvPr/>
        </p:nvSpPr>
        <p:spPr>
          <a:xfrm>
            <a:off x="2426335" y="3618865"/>
            <a:ext cx="126365" cy="787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0"/>
          <p:cNvSpPr txBox="1"/>
          <p:nvPr/>
        </p:nvSpPr>
        <p:spPr>
          <a:xfrm flipH="1">
            <a:off x="2552700" y="361886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7" name="手机"/>
          <p:cNvSpPr/>
          <p:nvPr/>
        </p:nvSpPr>
        <p:spPr bwMode="auto">
          <a:xfrm>
            <a:off x="1878965" y="3644265"/>
            <a:ext cx="319405" cy="60960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788794" y="1711325"/>
            <a:ext cx="185102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同侧圆角矩形 10"/>
          <p:cNvSpPr/>
          <p:nvPr/>
        </p:nvSpPr>
        <p:spPr>
          <a:xfrm>
            <a:off x="5124450" y="1116965"/>
            <a:ext cx="2197100" cy="21971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同侧圆角矩形 11"/>
          <p:cNvSpPr/>
          <p:nvPr/>
        </p:nvSpPr>
        <p:spPr>
          <a:xfrm flipV="1">
            <a:off x="5124450" y="3453765"/>
            <a:ext cx="2197100" cy="1117600"/>
          </a:xfrm>
          <a:prstGeom prst="round2SameRect">
            <a:avLst>
              <a:gd name="adj1" fmla="val 17052"/>
              <a:gd name="adj2" fmla="val 0"/>
            </a:avLst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2"/>
          <p:cNvSpPr/>
          <p:nvPr/>
        </p:nvSpPr>
        <p:spPr>
          <a:xfrm>
            <a:off x="5931535" y="3618865"/>
            <a:ext cx="126365" cy="787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20"/>
          <p:cNvSpPr txBox="1"/>
          <p:nvPr/>
        </p:nvSpPr>
        <p:spPr>
          <a:xfrm flipH="1">
            <a:off x="6057900" y="361886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5293994" y="1711325"/>
            <a:ext cx="185102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同侧圆角矩形 17"/>
          <p:cNvSpPr/>
          <p:nvPr/>
        </p:nvSpPr>
        <p:spPr>
          <a:xfrm>
            <a:off x="8629650" y="1116965"/>
            <a:ext cx="2197100" cy="21971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同侧圆角矩形 18"/>
          <p:cNvSpPr/>
          <p:nvPr/>
        </p:nvSpPr>
        <p:spPr>
          <a:xfrm flipV="1">
            <a:off x="8629650" y="3453765"/>
            <a:ext cx="2197100" cy="1117600"/>
          </a:xfrm>
          <a:prstGeom prst="round2SameRect">
            <a:avLst>
              <a:gd name="adj1" fmla="val 17052"/>
              <a:gd name="adj2" fmla="val 0"/>
            </a:avLst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9"/>
          <p:cNvSpPr/>
          <p:nvPr/>
        </p:nvSpPr>
        <p:spPr>
          <a:xfrm>
            <a:off x="9436735" y="3618865"/>
            <a:ext cx="126365" cy="787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20"/>
          <p:cNvSpPr txBox="1"/>
          <p:nvPr/>
        </p:nvSpPr>
        <p:spPr>
          <a:xfrm flipH="1">
            <a:off x="9563100" y="3618865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8799194" y="1711325"/>
            <a:ext cx="1851025" cy="13830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安卓"/>
          <p:cNvSpPr/>
          <p:nvPr/>
        </p:nvSpPr>
        <p:spPr>
          <a:xfrm>
            <a:off x="8827770" y="3669665"/>
            <a:ext cx="439420" cy="544195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0" name="USB"/>
          <p:cNvSpPr/>
          <p:nvPr/>
        </p:nvSpPr>
        <p:spPr>
          <a:xfrm>
            <a:off x="5391785" y="3688715"/>
            <a:ext cx="348615" cy="552450"/>
          </a:xfrm>
          <a:custGeom>
            <a:avLst/>
            <a:gdLst/>
            <a:ahLst/>
            <a:cxnLst/>
            <a:rect l="l" t="t" r="r" b="b"/>
            <a:pathLst>
              <a:path w="1364908" h="2509016">
                <a:moveTo>
                  <a:pt x="679534" y="247"/>
                </a:moveTo>
                <a:cubicBezTo>
                  <a:pt x="699929" y="-2303"/>
                  <a:pt x="720325" y="14693"/>
                  <a:pt x="745819" y="58884"/>
                </a:cubicBezTo>
                <a:lnTo>
                  <a:pt x="895387" y="351220"/>
                </a:lnTo>
                <a:cubicBezTo>
                  <a:pt x="940710" y="439600"/>
                  <a:pt x="924847" y="476994"/>
                  <a:pt x="857995" y="473594"/>
                </a:cubicBezTo>
                <a:lnTo>
                  <a:pt x="743104" y="473594"/>
                </a:lnTo>
                <a:lnTo>
                  <a:pt x="743104" y="1468922"/>
                </a:lnTo>
                <a:cubicBezTo>
                  <a:pt x="890060" y="1445109"/>
                  <a:pt x="1036130" y="1328371"/>
                  <a:pt x="1103732" y="1102457"/>
                </a:cubicBezTo>
                <a:lnTo>
                  <a:pt x="1103144" y="1102457"/>
                </a:lnTo>
                <a:lnTo>
                  <a:pt x="1103144" y="984086"/>
                </a:lnTo>
                <a:lnTo>
                  <a:pt x="1086766" y="984086"/>
                </a:lnTo>
                <a:cubicBezTo>
                  <a:pt x="1056042" y="984086"/>
                  <a:pt x="1031136" y="959180"/>
                  <a:pt x="1031136" y="928456"/>
                </a:cubicBezTo>
                <a:lnTo>
                  <a:pt x="1031136" y="684885"/>
                </a:lnTo>
                <a:cubicBezTo>
                  <a:pt x="1031136" y="654161"/>
                  <a:pt x="1056042" y="629255"/>
                  <a:pt x="1086766" y="629255"/>
                </a:cubicBezTo>
                <a:lnTo>
                  <a:pt x="1309278" y="629255"/>
                </a:lnTo>
                <a:cubicBezTo>
                  <a:pt x="1340002" y="629255"/>
                  <a:pt x="1364908" y="654161"/>
                  <a:pt x="1364908" y="684885"/>
                </a:cubicBezTo>
                <a:lnTo>
                  <a:pt x="1364908" y="928456"/>
                </a:lnTo>
                <a:cubicBezTo>
                  <a:pt x="1364908" y="959180"/>
                  <a:pt x="1340002" y="984086"/>
                  <a:pt x="1309278" y="984086"/>
                </a:cubicBezTo>
                <a:lnTo>
                  <a:pt x="1269304" y="984086"/>
                </a:lnTo>
                <a:lnTo>
                  <a:pt x="1269304" y="1092260"/>
                </a:lnTo>
                <a:lnTo>
                  <a:pt x="1269304" y="1102457"/>
                </a:lnTo>
                <a:lnTo>
                  <a:pt x="1267470" y="1102457"/>
                </a:lnTo>
                <a:cubicBezTo>
                  <a:pt x="1240490" y="1351685"/>
                  <a:pt x="1043717" y="1576576"/>
                  <a:pt x="743104" y="1645582"/>
                </a:cubicBezTo>
                <a:lnTo>
                  <a:pt x="743104" y="2018972"/>
                </a:lnTo>
                <a:cubicBezTo>
                  <a:pt x="843551" y="2051243"/>
                  <a:pt x="915695" y="2145690"/>
                  <a:pt x="915695" y="2256988"/>
                </a:cubicBezTo>
                <a:cubicBezTo>
                  <a:pt x="915695" y="2396179"/>
                  <a:pt x="802858" y="2509016"/>
                  <a:pt x="663667" y="2509016"/>
                </a:cubicBezTo>
                <a:cubicBezTo>
                  <a:pt x="524476" y="2509016"/>
                  <a:pt x="411639" y="2396179"/>
                  <a:pt x="411639" y="2256988"/>
                </a:cubicBezTo>
                <a:cubicBezTo>
                  <a:pt x="411639" y="2150048"/>
                  <a:pt x="478245" y="2058665"/>
                  <a:pt x="572456" y="2022627"/>
                </a:cubicBezTo>
                <a:lnTo>
                  <a:pt x="572456" y="1892711"/>
                </a:lnTo>
                <a:cubicBezTo>
                  <a:pt x="447428" y="1856743"/>
                  <a:pt x="94846" y="1729564"/>
                  <a:pt x="77761" y="1175820"/>
                </a:cubicBezTo>
                <a:cubicBezTo>
                  <a:pt x="30457" y="1149722"/>
                  <a:pt x="0" y="1098915"/>
                  <a:pt x="0" y="1040993"/>
                </a:cubicBezTo>
                <a:cubicBezTo>
                  <a:pt x="0" y="951698"/>
                  <a:pt x="72387" y="879311"/>
                  <a:pt x="161682" y="879311"/>
                </a:cubicBezTo>
                <a:cubicBezTo>
                  <a:pt x="250977" y="879311"/>
                  <a:pt x="323364" y="951698"/>
                  <a:pt x="323364" y="1040993"/>
                </a:cubicBezTo>
                <a:cubicBezTo>
                  <a:pt x="323364" y="1101607"/>
                  <a:pt x="290009" y="1154430"/>
                  <a:pt x="239451" y="1179967"/>
                </a:cubicBezTo>
                <a:cubicBezTo>
                  <a:pt x="217442" y="1402984"/>
                  <a:pt x="361225" y="1693577"/>
                  <a:pt x="572456" y="1738822"/>
                </a:cubicBezTo>
                <a:lnTo>
                  <a:pt x="572456" y="473594"/>
                </a:lnTo>
                <a:lnTo>
                  <a:pt x="507871" y="473594"/>
                </a:lnTo>
                <a:cubicBezTo>
                  <a:pt x="404760" y="473594"/>
                  <a:pt x="403628" y="412407"/>
                  <a:pt x="433088" y="361418"/>
                </a:cubicBezTo>
                <a:cubicBezTo>
                  <a:pt x="462548" y="310429"/>
                  <a:pt x="553195" y="159729"/>
                  <a:pt x="613248" y="58884"/>
                </a:cubicBezTo>
                <a:cubicBezTo>
                  <a:pt x="638743" y="24891"/>
                  <a:pt x="659138" y="2796"/>
                  <a:pt x="679534" y="247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文本框 22"/>
          <p:cNvSpPr txBox="1"/>
          <p:nvPr/>
        </p:nvSpPr>
        <p:spPr>
          <a:xfrm flipH="1">
            <a:off x="1493520" y="5034280"/>
            <a:ext cx="9509760" cy="866140"/>
          </a:xfrm>
          <a:prstGeom prst="rect">
            <a:avLst/>
          </a:prstGeom>
          <a:noFill/>
          <a:ln w="9525">
            <a:noFill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本模板精心设计，模板所有素材均可自由编辑替换移动。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8184" y="2855043"/>
            <a:ext cx="549563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48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 YOU FOR LISTENING</a:t>
            </a:r>
            <a:endParaRPr lang="zh-CN" altLang="en-US" sz="48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34389" y="3708007"/>
            <a:ext cx="923223" cy="95250"/>
            <a:chOff x="10961036" y="223119"/>
            <a:chExt cx="1846446" cy="190500"/>
          </a:xfrm>
          <a:solidFill>
            <a:srgbClr val="3D91A1"/>
          </a:solidFill>
        </p:grpSpPr>
        <p:sp>
          <p:nvSpPr>
            <p:cNvPr id="17" name="矩形: 圆角 16"/>
            <p:cNvSpPr/>
            <p:nvPr/>
          </p:nvSpPr>
          <p:spPr>
            <a:xfrm>
              <a:off x="10961036" y="223119"/>
              <a:ext cx="190500" cy="190500"/>
            </a:xfrm>
            <a:prstGeom prst="roundRect">
              <a:avLst>
                <a:gd name="adj" fmla="val 2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11292225" y="223119"/>
              <a:ext cx="190500" cy="190500"/>
            </a:xfrm>
            <a:prstGeom prst="roundRect">
              <a:avLst>
                <a:gd name="adj" fmla="val 2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1623414" y="223119"/>
              <a:ext cx="190500" cy="190500"/>
            </a:xfrm>
            <a:prstGeom prst="roundRect">
              <a:avLst>
                <a:gd name="adj" fmla="val 2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11954603" y="223119"/>
              <a:ext cx="190500" cy="190500"/>
            </a:xfrm>
            <a:prstGeom prst="roundRect">
              <a:avLst>
                <a:gd name="adj" fmla="val 2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矩形: 圆角 20"/>
            <p:cNvSpPr/>
            <p:nvPr/>
          </p:nvSpPr>
          <p:spPr>
            <a:xfrm>
              <a:off x="12285792" y="223119"/>
              <a:ext cx="190500" cy="190500"/>
            </a:xfrm>
            <a:prstGeom prst="roundRect">
              <a:avLst>
                <a:gd name="adj" fmla="val 2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12616982" y="223119"/>
              <a:ext cx="190500" cy="190500"/>
            </a:xfrm>
            <a:prstGeom prst="roundRect">
              <a:avLst>
                <a:gd name="adj" fmla="val 2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4788995" y="1241982"/>
            <a:ext cx="261401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36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CONTENTS</a:t>
            </a:r>
            <a:endParaRPr lang="en-US" altLang="zh-CN" sz="36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1468862" y="2859552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195287" y="2859224"/>
            <a:ext cx="3008371" cy="504656"/>
            <a:chOff x="2025847" y="2516757"/>
            <a:chExt cx="3008371" cy="504656"/>
          </a:xfrm>
        </p:grpSpPr>
        <p:sp>
          <p:nvSpPr>
            <p:cNvPr id="18" name="TextBox 25"/>
            <p:cNvSpPr txBox="1"/>
            <p:nvPr/>
          </p:nvSpPr>
          <p:spPr>
            <a:xfrm flipH="1">
              <a:off x="2025847" y="2516757"/>
              <a:ext cx="30083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zh-CN" altLang="zh-CN" sz="2000" strike="noStrike" noProof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请在此处输入所需标题</a:t>
              </a:r>
              <a:endPara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39" name="TextBox 25"/>
            <p:cNvSpPr txBox="1"/>
            <p:nvPr/>
          </p:nvSpPr>
          <p:spPr>
            <a:xfrm flipH="1">
              <a:off x="2025847" y="2805969"/>
              <a:ext cx="300837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en-US" altLang="zh-CN" sz="14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Please enter the required title here</a:t>
              </a:r>
              <a:endParaRPr lang="zh-CN" altLang="zh-CN" sz="14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 flipH="1">
            <a:off x="6988342" y="2859552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714767" y="2859224"/>
            <a:ext cx="3008371" cy="504656"/>
            <a:chOff x="7545327" y="2516757"/>
            <a:chExt cx="3008371" cy="504656"/>
          </a:xfrm>
        </p:grpSpPr>
        <p:sp>
          <p:nvSpPr>
            <p:cNvPr id="43" name="TextBox 25"/>
            <p:cNvSpPr txBox="1"/>
            <p:nvPr/>
          </p:nvSpPr>
          <p:spPr>
            <a:xfrm flipH="1">
              <a:off x="7545327" y="2516757"/>
              <a:ext cx="30083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zh-CN" altLang="zh-CN" sz="2000" strike="noStrike" noProof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请在此处输入所需标题</a:t>
              </a:r>
              <a:endPara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44" name="TextBox 25"/>
            <p:cNvSpPr txBox="1"/>
            <p:nvPr/>
          </p:nvSpPr>
          <p:spPr>
            <a:xfrm flipH="1">
              <a:off x="7545327" y="2805969"/>
              <a:ext cx="300837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en-US" altLang="zh-CN" sz="14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Please enter the required title here</a:t>
              </a:r>
              <a:endParaRPr lang="zh-CN" altLang="zh-CN" sz="14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sp>
        <p:nvSpPr>
          <p:cNvPr id="19" name="TextBox 25"/>
          <p:cNvSpPr txBox="1"/>
          <p:nvPr/>
        </p:nvSpPr>
        <p:spPr>
          <a:xfrm flipH="1">
            <a:off x="1492426" y="2884624"/>
            <a:ext cx="480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noProof="1">
                <a:solidFill>
                  <a:srgbClr val="32A0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1.</a:t>
            </a:r>
            <a:endParaRPr lang="en-US" altLang="zh-CN" sz="2800" strike="noStrike" noProof="1">
              <a:solidFill>
                <a:srgbClr val="32A0CB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36" name="椭圆 35"/>
          <p:cNvSpPr/>
          <p:nvPr/>
        </p:nvSpPr>
        <p:spPr>
          <a:xfrm flipH="1">
            <a:off x="1468862" y="4434781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195287" y="4434453"/>
            <a:ext cx="3008371" cy="504656"/>
            <a:chOff x="2025847" y="2516757"/>
            <a:chExt cx="3008371" cy="504656"/>
          </a:xfrm>
        </p:grpSpPr>
        <p:sp>
          <p:nvSpPr>
            <p:cNvPr id="38" name="TextBox 25"/>
            <p:cNvSpPr txBox="1"/>
            <p:nvPr/>
          </p:nvSpPr>
          <p:spPr>
            <a:xfrm flipH="1">
              <a:off x="2025847" y="2516757"/>
              <a:ext cx="30083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zh-CN" altLang="zh-CN" sz="2000" strike="noStrike" noProof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请在此处输入所需标题</a:t>
              </a:r>
              <a:endPara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55" name="TextBox 25"/>
            <p:cNvSpPr txBox="1"/>
            <p:nvPr/>
          </p:nvSpPr>
          <p:spPr>
            <a:xfrm flipH="1">
              <a:off x="2025847" y="2805969"/>
              <a:ext cx="300837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en-US" altLang="zh-CN" sz="14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Please enter the required title here</a:t>
              </a:r>
              <a:endParaRPr lang="zh-CN" altLang="zh-CN" sz="14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 flipH="1">
            <a:off x="6988342" y="4434781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7714767" y="4434453"/>
            <a:ext cx="3008371" cy="504656"/>
            <a:chOff x="7545327" y="2516757"/>
            <a:chExt cx="3008371" cy="504656"/>
          </a:xfrm>
        </p:grpSpPr>
        <p:sp>
          <p:nvSpPr>
            <p:cNvPr id="58" name="TextBox 25"/>
            <p:cNvSpPr txBox="1"/>
            <p:nvPr/>
          </p:nvSpPr>
          <p:spPr>
            <a:xfrm flipH="1">
              <a:off x="7545327" y="2516757"/>
              <a:ext cx="30083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zh-CN" altLang="zh-CN" sz="2000" strike="noStrike" noProof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请在此处输入所需标题</a:t>
              </a:r>
              <a:endPara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  <p:sp>
          <p:nvSpPr>
            <p:cNvPr id="59" name="TextBox 25"/>
            <p:cNvSpPr txBox="1"/>
            <p:nvPr/>
          </p:nvSpPr>
          <p:spPr>
            <a:xfrm flipH="1">
              <a:off x="7545327" y="2805969"/>
              <a:ext cx="300837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pPr lvl="0" algn="dist" fontAlgn="base"/>
              <a:r>
                <a:rPr lang="en-US" altLang="zh-CN" sz="1400" noProof="1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charset="-122"/>
                </a:rPr>
                <a:t>Please enter the required title here</a:t>
              </a:r>
              <a:endParaRPr lang="zh-CN" altLang="zh-CN" sz="14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endParaRPr>
            </a:p>
          </p:txBody>
        </p:sp>
      </p:grpSp>
      <p:sp>
        <p:nvSpPr>
          <p:cNvPr id="42" name="TextBox 25"/>
          <p:cNvSpPr txBox="1"/>
          <p:nvPr/>
        </p:nvSpPr>
        <p:spPr>
          <a:xfrm flipH="1">
            <a:off x="1506044" y="4459853"/>
            <a:ext cx="480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noProof="1">
                <a:solidFill>
                  <a:srgbClr val="32A0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2.</a:t>
            </a:r>
            <a:endParaRPr lang="en-US" altLang="zh-CN" sz="2800" strike="noStrike" noProof="1">
              <a:solidFill>
                <a:srgbClr val="32A0CB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47" name="TextBox 25"/>
          <p:cNvSpPr txBox="1"/>
          <p:nvPr/>
        </p:nvSpPr>
        <p:spPr>
          <a:xfrm flipH="1">
            <a:off x="7041210" y="2896108"/>
            <a:ext cx="480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noProof="1">
                <a:solidFill>
                  <a:srgbClr val="32A0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3.</a:t>
            </a:r>
            <a:endParaRPr lang="en-US" altLang="zh-CN" sz="2800" strike="noStrike" noProof="1">
              <a:solidFill>
                <a:srgbClr val="32A0CB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52" name="TextBox 25"/>
          <p:cNvSpPr txBox="1"/>
          <p:nvPr/>
        </p:nvSpPr>
        <p:spPr>
          <a:xfrm flipH="1">
            <a:off x="7028510" y="4447153"/>
            <a:ext cx="4804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ctr" fontAlgn="base"/>
            <a:r>
              <a:rPr lang="en-US" altLang="zh-CN" sz="2800" noProof="1">
                <a:solidFill>
                  <a:srgbClr val="32A0C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4.</a:t>
            </a:r>
            <a:endParaRPr lang="en-US" altLang="zh-CN" sz="2800" strike="noStrike" noProof="1">
              <a:solidFill>
                <a:srgbClr val="32A0CB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096000" y="2488036"/>
            <a:ext cx="0" cy="2955586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0" y="0"/>
            <a:ext cx="12191999" cy="769441"/>
          </a:xfrm>
          <a:prstGeom prst="rect">
            <a:avLst/>
          </a:prstGeom>
          <a:solidFill>
            <a:srgbClr val="32A0CB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</a:rPr>
              <a:t>赠送图标，可换色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</a:endParaRPr>
          </a:p>
        </p:txBody>
      </p:sp>
      <p:sp>
        <p:nvSpPr>
          <p:cNvPr id="55" name="Freeform 38"/>
          <p:cNvSpPr>
            <a:spLocks noEditPoints="1"/>
          </p:cNvSpPr>
          <p:nvPr/>
        </p:nvSpPr>
        <p:spPr>
          <a:xfrm>
            <a:off x="7325830" y="2207483"/>
            <a:ext cx="669290" cy="647700"/>
          </a:xfrm>
          <a:custGeom>
            <a:avLst/>
            <a:gdLst/>
            <a:ahLst/>
            <a:cxnLst>
              <a:cxn ang="0">
                <a:pos x="297244" y="291843"/>
              </a:cxn>
              <a:cxn ang="0">
                <a:pos x="297244" y="308056"/>
              </a:cxn>
              <a:cxn ang="0">
                <a:pos x="423249" y="298328"/>
              </a:cxn>
              <a:cxn ang="0">
                <a:pos x="458789" y="259416"/>
              </a:cxn>
              <a:cxn ang="0">
                <a:pos x="368324" y="259416"/>
              </a:cxn>
              <a:cxn ang="0">
                <a:pos x="297244" y="259416"/>
              </a:cxn>
              <a:cxn ang="0">
                <a:pos x="297244" y="278872"/>
              </a:cxn>
              <a:cxn ang="0">
                <a:pos x="458789" y="278872"/>
              </a:cxn>
              <a:cxn ang="0">
                <a:pos x="458789" y="259416"/>
              </a:cxn>
              <a:cxn ang="0">
                <a:pos x="390940" y="230232"/>
              </a:cxn>
              <a:cxn ang="0">
                <a:pos x="361862" y="230232"/>
              </a:cxn>
              <a:cxn ang="0">
                <a:pos x="297244" y="230232"/>
              </a:cxn>
              <a:cxn ang="0">
                <a:pos x="297244" y="246445"/>
              </a:cxn>
              <a:cxn ang="0">
                <a:pos x="361862" y="246445"/>
              </a:cxn>
              <a:cxn ang="0">
                <a:pos x="390940" y="246445"/>
              </a:cxn>
              <a:cxn ang="0">
                <a:pos x="465251" y="236717"/>
              </a:cxn>
              <a:cxn ang="0">
                <a:pos x="274627" y="191319"/>
              </a:cxn>
              <a:cxn ang="0">
                <a:pos x="361862" y="191319"/>
              </a:cxn>
              <a:cxn ang="0">
                <a:pos x="468482" y="191319"/>
              </a:cxn>
              <a:cxn ang="0">
                <a:pos x="481406" y="194562"/>
              </a:cxn>
              <a:cxn ang="0">
                <a:pos x="484637" y="337241"/>
              </a:cxn>
              <a:cxn ang="0">
                <a:pos x="468482" y="343726"/>
              </a:cxn>
              <a:cxn ang="0">
                <a:pos x="274627" y="343726"/>
              </a:cxn>
              <a:cxn ang="0">
                <a:pos x="261704" y="340483"/>
              </a:cxn>
              <a:cxn ang="0">
                <a:pos x="261704" y="285358"/>
              </a:cxn>
              <a:cxn ang="0">
                <a:pos x="261704" y="197805"/>
              </a:cxn>
              <a:cxn ang="0">
                <a:pos x="264935" y="194562"/>
              </a:cxn>
              <a:cxn ang="0">
                <a:pos x="274627" y="191319"/>
              </a:cxn>
              <a:cxn ang="0">
                <a:pos x="35540" y="256173"/>
              </a:cxn>
              <a:cxn ang="0">
                <a:pos x="197086" y="194562"/>
              </a:cxn>
              <a:cxn ang="0">
                <a:pos x="245549" y="181591"/>
              </a:cxn>
              <a:cxn ang="0">
                <a:pos x="239087" y="256173"/>
              </a:cxn>
              <a:cxn ang="0">
                <a:pos x="29078" y="220504"/>
              </a:cxn>
              <a:cxn ang="0">
                <a:pos x="132467" y="145921"/>
              </a:cxn>
              <a:cxn ang="0">
                <a:pos x="287551" y="171863"/>
              </a:cxn>
              <a:cxn ang="0">
                <a:pos x="361862" y="68097"/>
              </a:cxn>
              <a:cxn ang="0">
                <a:pos x="287551" y="171863"/>
              </a:cxn>
              <a:cxn ang="0">
                <a:pos x="35540" y="32427"/>
              </a:cxn>
              <a:cxn ang="0">
                <a:pos x="42002" y="29184"/>
              </a:cxn>
              <a:cxn ang="0">
                <a:pos x="358631" y="32427"/>
              </a:cxn>
              <a:cxn ang="0">
                <a:pos x="229395" y="129708"/>
              </a:cxn>
              <a:cxn ang="0">
                <a:pos x="229395" y="129708"/>
              </a:cxn>
              <a:cxn ang="0">
                <a:pos x="352169" y="0"/>
              </a:cxn>
              <a:cxn ang="0">
                <a:pos x="0" y="35670"/>
              </a:cxn>
              <a:cxn ang="0">
                <a:pos x="42002" y="285358"/>
              </a:cxn>
              <a:cxn ang="0">
                <a:pos x="239087" y="337241"/>
              </a:cxn>
              <a:cxn ang="0">
                <a:pos x="274627" y="366425"/>
              </a:cxn>
              <a:cxn ang="0">
                <a:pos x="494329" y="359940"/>
              </a:cxn>
              <a:cxn ang="0">
                <a:pos x="507253" y="197805"/>
              </a:cxn>
              <a:cxn ang="0">
                <a:pos x="468482" y="171863"/>
              </a:cxn>
              <a:cxn ang="0">
                <a:pos x="390940" y="35670"/>
              </a:cxn>
            </a:cxnLst>
            <a:rect l="0" t="0" r="0" b="0"/>
            <a:pathLst>
              <a:path w="157" h="113">
                <a:moveTo>
                  <a:pt x="128" y="90"/>
                </a:moveTo>
                <a:cubicBezTo>
                  <a:pt x="92" y="90"/>
                  <a:pt x="92" y="90"/>
                  <a:pt x="92" y="90"/>
                </a:cubicBezTo>
                <a:cubicBezTo>
                  <a:pt x="91" y="90"/>
                  <a:pt x="90" y="91"/>
                  <a:pt x="90" y="92"/>
                </a:cubicBezTo>
                <a:cubicBezTo>
                  <a:pt x="90" y="94"/>
                  <a:pt x="91" y="95"/>
                  <a:pt x="92" y="95"/>
                </a:cubicBezTo>
                <a:cubicBezTo>
                  <a:pt x="128" y="95"/>
                  <a:pt x="128" y="95"/>
                  <a:pt x="128" y="95"/>
                </a:cubicBezTo>
                <a:cubicBezTo>
                  <a:pt x="130" y="95"/>
                  <a:pt x="131" y="94"/>
                  <a:pt x="131" y="92"/>
                </a:cubicBezTo>
                <a:cubicBezTo>
                  <a:pt x="131" y="91"/>
                  <a:pt x="130" y="90"/>
                  <a:pt x="128" y="90"/>
                </a:cubicBezTo>
                <a:moveTo>
                  <a:pt x="142" y="80"/>
                </a:moveTo>
                <a:cubicBezTo>
                  <a:pt x="120" y="80"/>
                  <a:pt x="120" y="80"/>
                  <a:pt x="120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92" y="80"/>
                  <a:pt x="92" y="80"/>
                  <a:pt x="92" y="80"/>
                </a:cubicBezTo>
                <a:cubicBezTo>
                  <a:pt x="91" y="80"/>
                  <a:pt x="90" y="81"/>
                  <a:pt x="90" y="83"/>
                </a:cubicBezTo>
                <a:cubicBezTo>
                  <a:pt x="90" y="84"/>
                  <a:pt x="91" y="86"/>
                  <a:pt x="92" y="86"/>
                </a:cubicBezTo>
                <a:cubicBezTo>
                  <a:pt x="116" y="86"/>
                  <a:pt x="116" y="86"/>
                  <a:pt x="116" y="86"/>
                </a:cubicBezTo>
                <a:cubicBezTo>
                  <a:pt x="142" y="86"/>
                  <a:pt x="142" y="86"/>
                  <a:pt x="142" y="86"/>
                </a:cubicBezTo>
                <a:cubicBezTo>
                  <a:pt x="143" y="86"/>
                  <a:pt x="144" y="84"/>
                  <a:pt x="144" y="83"/>
                </a:cubicBezTo>
                <a:cubicBezTo>
                  <a:pt x="144" y="81"/>
                  <a:pt x="143" y="80"/>
                  <a:pt x="142" y="80"/>
                </a:cubicBezTo>
                <a:moveTo>
                  <a:pt x="142" y="71"/>
                </a:moveTo>
                <a:cubicBezTo>
                  <a:pt x="121" y="71"/>
                  <a:pt x="121" y="71"/>
                  <a:pt x="121" y="71"/>
                </a:cubicBezTo>
                <a:cubicBezTo>
                  <a:pt x="114" y="71"/>
                  <a:pt x="114" y="71"/>
                  <a:pt x="114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97" y="71"/>
                  <a:pt x="97" y="71"/>
                  <a:pt x="97" y="71"/>
                </a:cubicBezTo>
                <a:cubicBezTo>
                  <a:pt x="92" y="71"/>
                  <a:pt x="92" y="71"/>
                  <a:pt x="92" y="71"/>
                </a:cubicBezTo>
                <a:cubicBezTo>
                  <a:pt x="91" y="71"/>
                  <a:pt x="90" y="72"/>
                  <a:pt x="90" y="73"/>
                </a:cubicBezTo>
                <a:cubicBezTo>
                  <a:pt x="90" y="75"/>
                  <a:pt x="91" y="76"/>
                  <a:pt x="92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7" y="76"/>
                  <a:pt x="117" y="76"/>
                  <a:pt x="117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42" y="76"/>
                  <a:pt x="142" y="76"/>
                  <a:pt x="142" y="76"/>
                </a:cubicBezTo>
                <a:cubicBezTo>
                  <a:pt x="143" y="76"/>
                  <a:pt x="144" y="75"/>
                  <a:pt x="144" y="73"/>
                </a:cubicBezTo>
                <a:cubicBezTo>
                  <a:pt x="144" y="72"/>
                  <a:pt x="143" y="71"/>
                  <a:pt x="142" y="71"/>
                </a:cubicBezTo>
                <a:moveTo>
                  <a:pt x="85" y="59"/>
                </a:moveTo>
                <a:cubicBezTo>
                  <a:pt x="98" y="59"/>
                  <a:pt x="98" y="59"/>
                  <a:pt x="98" y="59"/>
                </a:cubicBezTo>
                <a:cubicBezTo>
                  <a:pt x="112" y="59"/>
                  <a:pt x="112" y="59"/>
                  <a:pt x="112" y="59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45" y="59"/>
                  <a:pt x="145" y="59"/>
                  <a:pt x="145" y="59"/>
                </a:cubicBezTo>
                <a:cubicBezTo>
                  <a:pt x="145" y="59"/>
                  <a:pt x="145" y="59"/>
                  <a:pt x="145" y="59"/>
                </a:cubicBezTo>
                <a:cubicBezTo>
                  <a:pt x="147" y="59"/>
                  <a:pt x="148" y="60"/>
                  <a:pt x="149" y="60"/>
                </a:cubicBezTo>
                <a:cubicBezTo>
                  <a:pt x="150" y="61"/>
                  <a:pt x="150" y="61"/>
                  <a:pt x="150" y="61"/>
                </a:cubicBezTo>
                <a:cubicBezTo>
                  <a:pt x="150" y="104"/>
                  <a:pt x="150" y="104"/>
                  <a:pt x="150" y="104"/>
                </a:cubicBezTo>
                <a:cubicBezTo>
                  <a:pt x="150" y="104"/>
                  <a:pt x="150" y="104"/>
                  <a:pt x="149" y="105"/>
                </a:cubicBezTo>
                <a:cubicBezTo>
                  <a:pt x="148" y="106"/>
                  <a:pt x="147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84" y="106"/>
                  <a:pt x="82" y="106"/>
                  <a:pt x="81" y="105"/>
                </a:cubicBezTo>
                <a:cubicBezTo>
                  <a:pt x="81" y="104"/>
                  <a:pt x="81" y="104"/>
                  <a:pt x="81" y="104"/>
                </a:cubicBezTo>
                <a:cubicBezTo>
                  <a:pt x="81" y="88"/>
                  <a:pt x="81" y="88"/>
                  <a:pt x="81" y="88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61"/>
                  <a:pt x="81" y="61"/>
                  <a:pt x="81" y="61"/>
                </a:cubicBezTo>
                <a:cubicBezTo>
                  <a:pt x="81" y="61"/>
                  <a:pt x="81" y="61"/>
                  <a:pt x="81" y="60"/>
                </a:cubicBezTo>
                <a:cubicBezTo>
                  <a:pt x="82" y="60"/>
                  <a:pt x="82" y="60"/>
                  <a:pt x="82" y="60"/>
                </a:cubicBezTo>
                <a:cubicBezTo>
                  <a:pt x="83" y="60"/>
                  <a:pt x="84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moveTo>
                  <a:pt x="13" y="79"/>
                </a:moveTo>
                <a:cubicBezTo>
                  <a:pt x="12" y="79"/>
                  <a:pt x="11" y="79"/>
                  <a:pt x="11" y="79"/>
                </a:cubicBezTo>
                <a:cubicBezTo>
                  <a:pt x="50" y="51"/>
                  <a:pt x="50" y="51"/>
                  <a:pt x="50" y="51"/>
                </a:cubicBezTo>
                <a:cubicBezTo>
                  <a:pt x="61" y="60"/>
                  <a:pt x="61" y="60"/>
                  <a:pt x="61" y="60"/>
                </a:cubicBezTo>
                <a:cubicBezTo>
                  <a:pt x="71" y="52"/>
                  <a:pt x="71" y="52"/>
                  <a:pt x="71" y="52"/>
                </a:cubicBezTo>
                <a:cubicBezTo>
                  <a:pt x="76" y="56"/>
                  <a:pt x="76" y="56"/>
                  <a:pt x="76" y="56"/>
                </a:cubicBezTo>
                <a:cubicBezTo>
                  <a:pt x="75" y="57"/>
                  <a:pt x="74" y="59"/>
                  <a:pt x="74" y="61"/>
                </a:cubicBezTo>
                <a:cubicBezTo>
                  <a:pt x="74" y="79"/>
                  <a:pt x="74" y="79"/>
                  <a:pt x="74" y="79"/>
                </a:cubicBezTo>
                <a:cubicBezTo>
                  <a:pt x="13" y="79"/>
                  <a:pt x="13" y="79"/>
                  <a:pt x="13" y="79"/>
                </a:cubicBezTo>
                <a:moveTo>
                  <a:pt x="9" y="68"/>
                </a:moveTo>
                <a:cubicBezTo>
                  <a:pt x="9" y="21"/>
                  <a:pt x="9" y="21"/>
                  <a:pt x="9" y="21"/>
                </a:cubicBezTo>
                <a:cubicBezTo>
                  <a:pt x="41" y="45"/>
                  <a:pt x="41" y="45"/>
                  <a:pt x="41" y="45"/>
                </a:cubicBezTo>
                <a:cubicBezTo>
                  <a:pt x="9" y="68"/>
                  <a:pt x="9" y="68"/>
                  <a:pt x="9" y="68"/>
                </a:cubicBezTo>
                <a:moveTo>
                  <a:pt x="89" y="53"/>
                </a:moveTo>
                <a:cubicBezTo>
                  <a:pt x="79" y="46"/>
                  <a:pt x="79" y="46"/>
                  <a:pt x="79" y="46"/>
                </a:cubicBezTo>
                <a:cubicBezTo>
                  <a:pt x="112" y="21"/>
                  <a:pt x="112" y="21"/>
                  <a:pt x="112" y="21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89" y="53"/>
                  <a:pt x="89" y="53"/>
                  <a:pt x="89" y="53"/>
                </a:cubicBezTo>
                <a:moveTo>
                  <a:pt x="61" y="47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9"/>
                  <a:pt x="12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10" y="9"/>
                  <a:pt x="111" y="10"/>
                </a:cubicBezTo>
                <a:cubicBezTo>
                  <a:pt x="110" y="10"/>
                  <a:pt x="110" y="10"/>
                  <a:pt x="110" y="10"/>
                </a:cubicBezTo>
                <a:cubicBezTo>
                  <a:pt x="71" y="40"/>
                  <a:pt x="71" y="40"/>
                  <a:pt x="71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71" y="40"/>
                  <a:pt x="71" y="40"/>
                  <a:pt x="71" y="40"/>
                </a:cubicBezTo>
                <a:cubicBezTo>
                  <a:pt x="61" y="47"/>
                  <a:pt x="61" y="47"/>
                  <a:pt x="61" y="47"/>
                </a:cubicBezTo>
                <a:moveTo>
                  <a:pt x="109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1" y="5"/>
                  <a:pt x="0" y="11"/>
                </a:cubicBezTo>
                <a:cubicBezTo>
                  <a:pt x="0" y="77"/>
                  <a:pt x="0" y="77"/>
                  <a:pt x="0" y="77"/>
                </a:cubicBezTo>
                <a:cubicBezTo>
                  <a:pt x="1" y="84"/>
                  <a:pt x="6" y="88"/>
                  <a:pt x="13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107"/>
                  <a:pt x="75" y="109"/>
                  <a:pt x="78" y="111"/>
                </a:cubicBezTo>
                <a:cubicBezTo>
                  <a:pt x="80" y="112"/>
                  <a:pt x="82" y="113"/>
                  <a:pt x="8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8" y="113"/>
                  <a:pt x="151" y="112"/>
                  <a:pt x="153" y="111"/>
                </a:cubicBezTo>
                <a:cubicBezTo>
                  <a:pt x="155" y="109"/>
                  <a:pt x="157" y="107"/>
                  <a:pt x="157" y="104"/>
                </a:cubicBezTo>
                <a:cubicBezTo>
                  <a:pt x="157" y="61"/>
                  <a:pt x="157" y="61"/>
                  <a:pt x="157" y="61"/>
                </a:cubicBezTo>
                <a:cubicBezTo>
                  <a:pt x="157" y="59"/>
                  <a:pt x="155" y="56"/>
                  <a:pt x="153" y="55"/>
                </a:cubicBezTo>
                <a:cubicBezTo>
                  <a:pt x="151" y="53"/>
                  <a:pt x="148" y="53"/>
                  <a:pt x="145" y="53"/>
                </a:cubicBezTo>
                <a:cubicBezTo>
                  <a:pt x="121" y="53"/>
                  <a:pt x="121" y="53"/>
                  <a:pt x="121" y="53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1" y="5"/>
                  <a:pt x="115" y="0"/>
                  <a:pt x="109" y="0"/>
                </a:cubicBezTo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49"/>
          <p:cNvSpPr>
            <a:spLocks noEditPoints="1"/>
          </p:cNvSpPr>
          <p:nvPr/>
        </p:nvSpPr>
        <p:spPr>
          <a:xfrm>
            <a:off x="1689860" y="1245610"/>
            <a:ext cx="554990" cy="402922"/>
          </a:xfrm>
          <a:custGeom>
            <a:avLst/>
            <a:gdLst>
              <a:gd name="connsiteX0" fmla="*/ 467299 w 608627"/>
              <a:gd name="connsiteY0" fmla="*/ 61262 h 441863"/>
              <a:gd name="connsiteX1" fmla="*/ 467299 w 608627"/>
              <a:gd name="connsiteY1" fmla="*/ 88065 h 441863"/>
              <a:gd name="connsiteX2" fmla="*/ 440549 w 608627"/>
              <a:gd name="connsiteY2" fmla="*/ 88065 h 441863"/>
              <a:gd name="connsiteX3" fmla="*/ 440549 w 608627"/>
              <a:gd name="connsiteY3" fmla="*/ 108704 h 441863"/>
              <a:gd name="connsiteX4" fmla="*/ 467299 w 608627"/>
              <a:gd name="connsiteY4" fmla="*/ 108704 h 441863"/>
              <a:gd name="connsiteX5" fmla="*/ 467299 w 608627"/>
              <a:gd name="connsiteY5" fmla="*/ 135508 h 441863"/>
              <a:gd name="connsiteX6" fmla="*/ 488064 w 608627"/>
              <a:gd name="connsiteY6" fmla="*/ 135508 h 441863"/>
              <a:gd name="connsiteX7" fmla="*/ 488064 w 608627"/>
              <a:gd name="connsiteY7" fmla="*/ 108704 h 441863"/>
              <a:gd name="connsiteX8" fmla="*/ 514814 w 608627"/>
              <a:gd name="connsiteY8" fmla="*/ 108704 h 441863"/>
              <a:gd name="connsiteX9" fmla="*/ 514814 w 608627"/>
              <a:gd name="connsiteY9" fmla="*/ 88065 h 441863"/>
              <a:gd name="connsiteX10" fmla="*/ 488064 w 608627"/>
              <a:gd name="connsiteY10" fmla="*/ 88065 h 441863"/>
              <a:gd name="connsiteX11" fmla="*/ 488064 w 608627"/>
              <a:gd name="connsiteY11" fmla="*/ 61262 h 441863"/>
              <a:gd name="connsiteX12" fmla="*/ 436901 w 608627"/>
              <a:gd name="connsiteY12" fmla="*/ 8309 h 441863"/>
              <a:gd name="connsiteX13" fmla="*/ 518555 w 608627"/>
              <a:gd name="connsiteY13" fmla="*/ 8309 h 441863"/>
              <a:gd name="connsiteX14" fmla="*/ 608627 w 608627"/>
              <a:gd name="connsiteY14" fmla="*/ 98245 h 441863"/>
              <a:gd name="connsiteX15" fmla="*/ 518555 w 608627"/>
              <a:gd name="connsiteY15" fmla="*/ 188180 h 441863"/>
              <a:gd name="connsiteX16" fmla="*/ 457478 w 608627"/>
              <a:gd name="connsiteY16" fmla="*/ 188180 h 441863"/>
              <a:gd name="connsiteX17" fmla="*/ 416043 w 608627"/>
              <a:gd name="connsiteY17" fmla="*/ 229459 h 441863"/>
              <a:gd name="connsiteX18" fmla="*/ 408467 w 608627"/>
              <a:gd name="connsiteY18" fmla="*/ 226377 h 441863"/>
              <a:gd name="connsiteX19" fmla="*/ 408467 w 608627"/>
              <a:gd name="connsiteY19" fmla="*/ 183511 h 441863"/>
              <a:gd name="connsiteX20" fmla="*/ 346829 w 608627"/>
              <a:gd name="connsiteY20" fmla="*/ 98245 h 441863"/>
              <a:gd name="connsiteX21" fmla="*/ 436901 w 608627"/>
              <a:gd name="connsiteY21" fmla="*/ 8309 h 441863"/>
              <a:gd name="connsiteX22" fmla="*/ 206408 w 608627"/>
              <a:gd name="connsiteY22" fmla="*/ 368 h 441863"/>
              <a:gd name="connsiteX23" fmla="*/ 256349 w 608627"/>
              <a:gd name="connsiteY23" fmla="*/ 10919 h 441863"/>
              <a:gd name="connsiteX24" fmla="*/ 280666 w 608627"/>
              <a:gd name="connsiteY24" fmla="*/ 33611 h 441863"/>
              <a:gd name="connsiteX25" fmla="*/ 307507 w 608627"/>
              <a:gd name="connsiteY25" fmla="*/ 118492 h 441863"/>
              <a:gd name="connsiteX26" fmla="*/ 305730 w 608627"/>
              <a:gd name="connsiteY26" fmla="*/ 126149 h 441863"/>
              <a:gd name="connsiteX27" fmla="*/ 312838 w 608627"/>
              <a:gd name="connsiteY27" fmla="*/ 161820 h 441863"/>
              <a:gd name="connsiteX28" fmla="*/ 295536 w 608627"/>
              <a:gd name="connsiteY28" fmla="*/ 191888 h 441863"/>
              <a:gd name="connsiteX29" fmla="*/ 283471 w 608627"/>
              <a:gd name="connsiteY29" fmla="*/ 224944 h 441863"/>
              <a:gd name="connsiteX30" fmla="*/ 283471 w 608627"/>
              <a:gd name="connsiteY30" fmla="*/ 266311 h 441863"/>
              <a:gd name="connsiteX31" fmla="*/ 285529 w 608627"/>
              <a:gd name="connsiteY31" fmla="*/ 269766 h 441863"/>
              <a:gd name="connsiteX32" fmla="*/ 410383 w 608627"/>
              <a:gd name="connsiteY32" fmla="*/ 349698 h 441863"/>
              <a:gd name="connsiteX33" fmla="*/ 425721 w 608627"/>
              <a:gd name="connsiteY33" fmla="*/ 382007 h 441863"/>
              <a:gd name="connsiteX34" fmla="*/ 425721 w 608627"/>
              <a:gd name="connsiteY34" fmla="*/ 441863 h 441863"/>
              <a:gd name="connsiteX35" fmla="*/ 240824 w 608627"/>
              <a:gd name="connsiteY35" fmla="*/ 441863 h 441863"/>
              <a:gd name="connsiteX36" fmla="*/ 222587 w 608627"/>
              <a:gd name="connsiteY36" fmla="*/ 358569 h 441863"/>
              <a:gd name="connsiteX37" fmla="*/ 212861 w 608627"/>
              <a:gd name="connsiteY37" fmla="*/ 304689 h 441863"/>
              <a:gd name="connsiteX38" fmla="*/ 203134 w 608627"/>
              <a:gd name="connsiteY38" fmla="*/ 358569 h 441863"/>
              <a:gd name="connsiteX39" fmla="*/ 184897 w 608627"/>
              <a:gd name="connsiteY39" fmla="*/ 441863 h 441863"/>
              <a:gd name="connsiteX40" fmla="*/ 0 w 608627"/>
              <a:gd name="connsiteY40" fmla="*/ 441863 h 441863"/>
              <a:gd name="connsiteX41" fmla="*/ 0 w 608627"/>
              <a:gd name="connsiteY41" fmla="*/ 382007 h 441863"/>
              <a:gd name="connsiteX42" fmla="*/ 15245 w 608627"/>
              <a:gd name="connsiteY42" fmla="*/ 349325 h 441863"/>
              <a:gd name="connsiteX43" fmla="*/ 140006 w 608627"/>
              <a:gd name="connsiteY43" fmla="*/ 269392 h 441863"/>
              <a:gd name="connsiteX44" fmla="*/ 142157 w 608627"/>
              <a:gd name="connsiteY44" fmla="*/ 265937 h 441863"/>
              <a:gd name="connsiteX45" fmla="*/ 142157 w 608627"/>
              <a:gd name="connsiteY45" fmla="*/ 224757 h 441863"/>
              <a:gd name="connsiteX46" fmla="*/ 130092 w 608627"/>
              <a:gd name="connsiteY46" fmla="*/ 191608 h 441863"/>
              <a:gd name="connsiteX47" fmla="*/ 112697 w 608627"/>
              <a:gd name="connsiteY47" fmla="*/ 161633 h 441863"/>
              <a:gd name="connsiteX48" fmla="*/ 119430 w 608627"/>
              <a:gd name="connsiteY48" fmla="*/ 125962 h 441863"/>
              <a:gd name="connsiteX49" fmla="*/ 117747 w 608627"/>
              <a:gd name="connsiteY49" fmla="*/ 118399 h 441863"/>
              <a:gd name="connsiteX50" fmla="*/ 117466 w 608627"/>
              <a:gd name="connsiteY50" fmla="*/ 76658 h 441863"/>
              <a:gd name="connsiteX51" fmla="*/ 141876 w 608627"/>
              <a:gd name="connsiteY51" fmla="*/ 33984 h 441863"/>
              <a:gd name="connsiteX52" fmla="*/ 164509 w 608627"/>
              <a:gd name="connsiteY52" fmla="*/ 15308 h 441863"/>
              <a:gd name="connsiteX53" fmla="*/ 186393 w 608627"/>
              <a:gd name="connsiteY53" fmla="*/ 4103 h 441863"/>
              <a:gd name="connsiteX54" fmla="*/ 206408 w 608627"/>
              <a:gd name="connsiteY54" fmla="*/ 368 h 4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8627" h="441863">
                <a:moveTo>
                  <a:pt x="467299" y="61262"/>
                </a:moveTo>
                <a:lnTo>
                  <a:pt x="467299" y="88065"/>
                </a:lnTo>
                <a:lnTo>
                  <a:pt x="440549" y="88065"/>
                </a:lnTo>
                <a:lnTo>
                  <a:pt x="440549" y="108704"/>
                </a:lnTo>
                <a:lnTo>
                  <a:pt x="467299" y="108704"/>
                </a:lnTo>
                <a:lnTo>
                  <a:pt x="467299" y="135508"/>
                </a:lnTo>
                <a:lnTo>
                  <a:pt x="488064" y="135508"/>
                </a:lnTo>
                <a:lnTo>
                  <a:pt x="488064" y="108704"/>
                </a:lnTo>
                <a:lnTo>
                  <a:pt x="514814" y="108704"/>
                </a:lnTo>
                <a:lnTo>
                  <a:pt x="514814" y="88065"/>
                </a:lnTo>
                <a:lnTo>
                  <a:pt x="488064" y="88065"/>
                </a:lnTo>
                <a:lnTo>
                  <a:pt x="488064" y="61262"/>
                </a:lnTo>
                <a:close/>
                <a:moveTo>
                  <a:pt x="436901" y="8309"/>
                </a:moveTo>
                <a:lnTo>
                  <a:pt x="518555" y="8309"/>
                </a:lnTo>
                <a:cubicBezTo>
                  <a:pt x="568315" y="8309"/>
                  <a:pt x="608627" y="48654"/>
                  <a:pt x="608627" y="98245"/>
                </a:cubicBezTo>
                <a:cubicBezTo>
                  <a:pt x="608627" y="147929"/>
                  <a:pt x="568315" y="188180"/>
                  <a:pt x="518555" y="188180"/>
                </a:cubicBezTo>
                <a:lnTo>
                  <a:pt x="457478" y="188180"/>
                </a:lnTo>
                <a:lnTo>
                  <a:pt x="416043" y="229459"/>
                </a:lnTo>
                <a:cubicBezTo>
                  <a:pt x="413331" y="232354"/>
                  <a:pt x="408467" y="230393"/>
                  <a:pt x="408467" y="226377"/>
                </a:cubicBezTo>
                <a:lnTo>
                  <a:pt x="408467" y="183511"/>
                </a:lnTo>
                <a:cubicBezTo>
                  <a:pt x="372644" y="171557"/>
                  <a:pt x="346829" y="137936"/>
                  <a:pt x="346829" y="98245"/>
                </a:cubicBezTo>
                <a:cubicBezTo>
                  <a:pt x="346829" y="48561"/>
                  <a:pt x="387142" y="8309"/>
                  <a:pt x="436901" y="8309"/>
                </a:cubicBezTo>
                <a:close/>
                <a:moveTo>
                  <a:pt x="206408" y="368"/>
                </a:moveTo>
                <a:cubicBezTo>
                  <a:pt x="228105" y="-1500"/>
                  <a:pt x="244565" y="4009"/>
                  <a:pt x="256349" y="10919"/>
                </a:cubicBezTo>
                <a:cubicBezTo>
                  <a:pt x="273932" y="20818"/>
                  <a:pt x="280666" y="33611"/>
                  <a:pt x="280666" y="33611"/>
                </a:cubicBezTo>
                <a:cubicBezTo>
                  <a:pt x="280666" y="33611"/>
                  <a:pt x="321255" y="36505"/>
                  <a:pt x="307507" y="118492"/>
                </a:cubicBezTo>
                <a:cubicBezTo>
                  <a:pt x="307133" y="121013"/>
                  <a:pt x="306478" y="123628"/>
                  <a:pt x="305730" y="126149"/>
                </a:cubicBezTo>
                <a:cubicBezTo>
                  <a:pt x="313399" y="126149"/>
                  <a:pt x="321349" y="132125"/>
                  <a:pt x="312838" y="161820"/>
                </a:cubicBezTo>
                <a:cubicBezTo>
                  <a:pt x="306291" y="184978"/>
                  <a:pt x="300119" y="191514"/>
                  <a:pt x="295536" y="191888"/>
                </a:cubicBezTo>
                <a:cubicBezTo>
                  <a:pt x="293946" y="202440"/>
                  <a:pt x="289831" y="214019"/>
                  <a:pt x="283471" y="224944"/>
                </a:cubicBezTo>
                <a:lnTo>
                  <a:pt x="283471" y="266311"/>
                </a:lnTo>
                <a:cubicBezTo>
                  <a:pt x="283471" y="267805"/>
                  <a:pt x="284220" y="269205"/>
                  <a:pt x="285529" y="269766"/>
                </a:cubicBezTo>
                <a:cubicBezTo>
                  <a:pt x="297500" y="275555"/>
                  <a:pt x="356139" y="305156"/>
                  <a:pt x="410383" y="349698"/>
                </a:cubicBezTo>
                <a:cubicBezTo>
                  <a:pt x="420110" y="357729"/>
                  <a:pt x="425628" y="369775"/>
                  <a:pt x="425721" y="382007"/>
                </a:cubicBezTo>
                <a:lnTo>
                  <a:pt x="425721" y="441863"/>
                </a:lnTo>
                <a:lnTo>
                  <a:pt x="240824" y="441863"/>
                </a:lnTo>
                <a:lnTo>
                  <a:pt x="222587" y="358569"/>
                </a:lnTo>
                <a:cubicBezTo>
                  <a:pt x="259342" y="307117"/>
                  <a:pt x="219688" y="304689"/>
                  <a:pt x="212861" y="304689"/>
                </a:cubicBezTo>
                <a:cubicBezTo>
                  <a:pt x="205846" y="304689"/>
                  <a:pt x="166192" y="307117"/>
                  <a:pt x="203134" y="358569"/>
                </a:cubicBezTo>
                <a:lnTo>
                  <a:pt x="184897" y="441863"/>
                </a:lnTo>
                <a:lnTo>
                  <a:pt x="0" y="441863"/>
                </a:lnTo>
                <a:lnTo>
                  <a:pt x="0" y="382007"/>
                </a:lnTo>
                <a:cubicBezTo>
                  <a:pt x="0" y="369401"/>
                  <a:pt x="5518" y="357355"/>
                  <a:pt x="15245" y="349325"/>
                </a:cubicBezTo>
                <a:cubicBezTo>
                  <a:pt x="69582" y="304783"/>
                  <a:pt x="128222" y="275275"/>
                  <a:pt x="140006" y="269392"/>
                </a:cubicBezTo>
                <a:cubicBezTo>
                  <a:pt x="141315" y="268832"/>
                  <a:pt x="142157" y="267431"/>
                  <a:pt x="142157" y="265937"/>
                </a:cubicBezTo>
                <a:lnTo>
                  <a:pt x="142157" y="224757"/>
                </a:lnTo>
                <a:cubicBezTo>
                  <a:pt x="135797" y="213645"/>
                  <a:pt x="131682" y="202066"/>
                  <a:pt x="130092" y="191608"/>
                </a:cubicBezTo>
                <a:cubicBezTo>
                  <a:pt x="125416" y="191234"/>
                  <a:pt x="119337" y="184791"/>
                  <a:pt x="112697" y="161633"/>
                </a:cubicBezTo>
                <a:cubicBezTo>
                  <a:pt x="104373" y="132312"/>
                  <a:pt x="111855" y="126149"/>
                  <a:pt x="119430" y="125962"/>
                </a:cubicBezTo>
                <a:cubicBezTo>
                  <a:pt x="118869" y="123534"/>
                  <a:pt x="118215" y="120920"/>
                  <a:pt x="117747" y="118399"/>
                </a:cubicBezTo>
                <a:cubicBezTo>
                  <a:pt x="114754" y="103551"/>
                  <a:pt x="114006" y="89918"/>
                  <a:pt x="117466" y="76658"/>
                </a:cubicBezTo>
                <a:cubicBezTo>
                  <a:pt x="121675" y="59010"/>
                  <a:pt x="131214" y="44909"/>
                  <a:pt x="141876" y="33984"/>
                </a:cubicBezTo>
                <a:cubicBezTo>
                  <a:pt x="148610" y="26794"/>
                  <a:pt x="156372" y="20444"/>
                  <a:pt x="164509" y="15308"/>
                </a:cubicBezTo>
                <a:cubicBezTo>
                  <a:pt x="171056" y="10733"/>
                  <a:pt x="178444" y="6811"/>
                  <a:pt x="186393" y="4103"/>
                </a:cubicBezTo>
                <a:cubicBezTo>
                  <a:pt x="192660" y="2142"/>
                  <a:pt x="199393" y="741"/>
                  <a:pt x="206408" y="368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Freeform 10"/>
          <p:cNvSpPr>
            <a:spLocks noEditPoints="1"/>
          </p:cNvSpPr>
          <p:nvPr/>
        </p:nvSpPr>
        <p:spPr>
          <a:xfrm>
            <a:off x="584835" y="1217456"/>
            <a:ext cx="460375" cy="459230"/>
          </a:xfrm>
          <a:custGeom>
            <a:avLst/>
            <a:gdLst>
              <a:gd name="connsiteX0" fmla="*/ 252216 w 606607"/>
              <a:gd name="connsiteY0" fmla="*/ 196384 h 605099"/>
              <a:gd name="connsiteX1" fmla="*/ 310102 w 606607"/>
              <a:gd name="connsiteY1" fmla="*/ 210858 h 605099"/>
              <a:gd name="connsiteX2" fmla="*/ 333388 w 606607"/>
              <a:gd name="connsiteY2" fmla="*/ 242793 h 605099"/>
              <a:gd name="connsiteX3" fmla="*/ 322633 w 606607"/>
              <a:gd name="connsiteY3" fmla="*/ 280704 h 605099"/>
              <a:gd name="connsiteX4" fmla="*/ 265215 w 606607"/>
              <a:gd name="connsiteY4" fmla="*/ 292470 h 605099"/>
              <a:gd name="connsiteX5" fmla="*/ 229960 w 606607"/>
              <a:gd name="connsiteY5" fmla="*/ 299380 h 605099"/>
              <a:gd name="connsiteX6" fmla="*/ 100628 w 606607"/>
              <a:gd name="connsiteY6" fmla="*/ 445049 h 605099"/>
              <a:gd name="connsiteX7" fmla="*/ 93241 w 606607"/>
              <a:gd name="connsiteY7" fmla="*/ 466433 h 605099"/>
              <a:gd name="connsiteX8" fmla="*/ 103153 w 606607"/>
              <a:gd name="connsiteY8" fmla="*/ 486789 h 605099"/>
              <a:gd name="connsiteX9" fmla="*/ 123820 w 606607"/>
              <a:gd name="connsiteY9" fmla="*/ 505091 h 605099"/>
              <a:gd name="connsiteX10" fmla="*/ 165715 w 606607"/>
              <a:gd name="connsiteY10" fmla="*/ 502570 h 605099"/>
              <a:gd name="connsiteX11" fmla="*/ 224816 w 606607"/>
              <a:gd name="connsiteY11" fmla="*/ 435992 h 605099"/>
              <a:gd name="connsiteX12" fmla="*/ 285414 w 606607"/>
              <a:gd name="connsiteY12" fmla="*/ 432350 h 605099"/>
              <a:gd name="connsiteX13" fmla="*/ 290932 w 606607"/>
              <a:gd name="connsiteY13" fmla="*/ 437206 h 605099"/>
              <a:gd name="connsiteX14" fmla="*/ 305333 w 606607"/>
              <a:gd name="connsiteY14" fmla="*/ 466713 h 605099"/>
              <a:gd name="connsiteX15" fmla="*/ 294579 w 606607"/>
              <a:gd name="connsiteY15" fmla="*/ 497621 h 605099"/>
              <a:gd name="connsiteX16" fmla="*/ 235477 w 606607"/>
              <a:gd name="connsiteY16" fmla="*/ 564106 h 605099"/>
              <a:gd name="connsiteX17" fmla="*/ 143458 w 606607"/>
              <a:gd name="connsiteY17" fmla="*/ 605099 h 605099"/>
              <a:gd name="connsiteX18" fmla="*/ 62006 w 606607"/>
              <a:gd name="connsiteY18" fmla="*/ 574564 h 605099"/>
              <a:gd name="connsiteX19" fmla="*/ 41340 w 606607"/>
              <a:gd name="connsiteY19" fmla="*/ 556449 h 605099"/>
              <a:gd name="connsiteX20" fmla="*/ 30866 w 606607"/>
              <a:gd name="connsiteY20" fmla="*/ 383233 h 605099"/>
              <a:gd name="connsiteX21" fmla="*/ 160197 w 606607"/>
              <a:gd name="connsiteY21" fmla="*/ 237657 h 605099"/>
              <a:gd name="connsiteX22" fmla="*/ 252216 w 606607"/>
              <a:gd name="connsiteY22" fmla="*/ 196384 h 605099"/>
              <a:gd name="connsiteX23" fmla="*/ 463119 w 606607"/>
              <a:gd name="connsiteY23" fmla="*/ 0 h 605099"/>
              <a:gd name="connsiteX24" fmla="*/ 544570 w 606607"/>
              <a:gd name="connsiteY24" fmla="*/ 30814 h 605099"/>
              <a:gd name="connsiteX25" fmla="*/ 565237 w 606607"/>
              <a:gd name="connsiteY25" fmla="*/ 49115 h 605099"/>
              <a:gd name="connsiteX26" fmla="*/ 575711 w 606607"/>
              <a:gd name="connsiteY26" fmla="*/ 222418 h 605099"/>
              <a:gd name="connsiteX27" fmla="*/ 446473 w 606607"/>
              <a:gd name="connsiteY27" fmla="*/ 368175 h 605099"/>
              <a:gd name="connsiteX28" fmla="*/ 354455 w 606607"/>
              <a:gd name="connsiteY28" fmla="*/ 409633 h 605099"/>
              <a:gd name="connsiteX29" fmla="*/ 354362 w 606607"/>
              <a:gd name="connsiteY29" fmla="*/ 409633 h 605099"/>
              <a:gd name="connsiteX30" fmla="*/ 297505 w 606607"/>
              <a:gd name="connsiteY30" fmla="*/ 395533 h 605099"/>
              <a:gd name="connsiteX31" fmla="*/ 273658 w 606607"/>
              <a:gd name="connsiteY31" fmla="*/ 363039 h 605099"/>
              <a:gd name="connsiteX32" fmla="*/ 284413 w 606607"/>
              <a:gd name="connsiteY32" fmla="*/ 324289 h 605099"/>
              <a:gd name="connsiteX33" fmla="*/ 285441 w 606607"/>
              <a:gd name="connsiteY33" fmla="*/ 323168 h 605099"/>
              <a:gd name="connsiteX34" fmla="*/ 340802 w 606607"/>
              <a:gd name="connsiteY34" fmla="*/ 312897 h 605099"/>
              <a:gd name="connsiteX35" fmla="*/ 376618 w 606607"/>
              <a:gd name="connsiteY35" fmla="*/ 306268 h 605099"/>
              <a:gd name="connsiteX36" fmla="*/ 505949 w 606607"/>
              <a:gd name="connsiteY36" fmla="*/ 160604 h 605099"/>
              <a:gd name="connsiteX37" fmla="*/ 513336 w 606607"/>
              <a:gd name="connsiteY37" fmla="*/ 139128 h 605099"/>
              <a:gd name="connsiteX38" fmla="*/ 503424 w 606607"/>
              <a:gd name="connsiteY38" fmla="*/ 118772 h 605099"/>
              <a:gd name="connsiteX39" fmla="*/ 482757 w 606607"/>
              <a:gd name="connsiteY39" fmla="*/ 100471 h 605099"/>
              <a:gd name="connsiteX40" fmla="*/ 440863 w 606607"/>
              <a:gd name="connsiteY40" fmla="*/ 102992 h 605099"/>
              <a:gd name="connsiteX41" fmla="*/ 381761 w 606607"/>
              <a:gd name="connsiteY41" fmla="*/ 169661 h 605099"/>
              <a:gd name="connsiteX42" fmla="*/ 352211 w 606607"/>
              <a:gd name="connsiteY42" fmla="*/ 183947 h 605099"/>
              <a:gd name="connsiteX43" fmla="*/ 349686 w 606607"/>
              <a:gd name="connsiteY43" fmla="*/ 184041 h 605099"/>
              <a:gd name="connsiteX44" fmla="*/ 321164 w 606607"/>
              <a:gd name="connsiteY44" fmla="*/ 173209 h 605099"/>
              <a:gd name="connsiteX45" fmla="*/ 315647 w 606607"/>
              <a:gd name="connsiteY45" fmla="*/ 168354 h 605099"/>
              <a:gd name="connsiteX46" fmla="*/ 301245 w 606607"/>
              <a:gd name="connsiteY46" fmla="*/ 138848 h 605099"/>
              <a:gd name="connsiteX47" fmla="*/ 311999 w 606607"/>
              <a:gd name="connsiteY47" fmla="*/ 107847 h 605099"/>
              <a:gd name="connsiteX48" fmla="*/ 371101 w 606607"/>
              <a:gd name="connsiteY48" fmla="*/ 41271 h 605099"/>
              <a:gd name="connsiteX49" fmla="*/ 463119 w 606607"/>
              <a:gd name="connsiteY49" fmla="*/ 0 h 605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06607" h="605099">
                <a:moveTo>
                  <a:pt x="252216" y="196384"/>
                </a:moveTo>
                <a:cubicBezTo>
                  <a:pt x="272416" y="196384"/>
                  <a:pt x="292428" y="201333"/>
                  <a:pt x="310102" y="210858"/>
                </a:cubicBezTo>
                <a:cubicBezTo>
                  <a:pt x="322446" y="217394"/>
                  <a:pt x="330956" y="229066"/>
                  <a:pt x="333388" y="242793"/>
                </a:cubicBezTo>
                <a:cubicBezTo>
                  <a:pt x="335819" y="256426"/>
                  <a:pt x="331891" y="270246"/>
                  <a:pt x="322633" y="280704"/>
                </a:cubicBezTo>
                <a:cubicBezTo>
                  <a:pt x="308045" y="297232"/>
                  <a:pt x="284105" y="301714"/>
                  <a:pt x="265215" y="292470"/>
                </a:cubicBezTo>
                <a:cubicBezTo>
                  <a:pt x="253713" y="286774"/>
                  <a:pt x="238563" y="289669"/>
                  <a:pt x="229960" y="299380"/>
                </a:cubicBezTo>
                <a:lnTo>
                  <a:pt x="100628" y="445049"/>
                </a:lnTo>
                <a:cubicBezTo>
                  <a:pt x="95391" y="450932"/>
                  <a:pt x="92773" y="458496"/>
                  <a:pt x="93241" y="466433"/>
                </a:cubicBezTo>
                <a:cubicBezTo>
                  <a:pt x="93708" y="474370"/>
                  <a:pt x="97262" y="481560"/>
                  <a:pt x="103153" y="486789"/>
                </a:cubicBezTo>
                <a:lnTo>
                  <a:pt x="123820" y="505091"/>
                </a:lnTo>
                <a:cubicBezTo>
                  <a:pt x="135603" y="515550"/>
                  <a:pt x="155335" y="514336"/>
                  <a:pt x="165715" y="502570"/>
                </a:cubicBezTo>
                <a:lnTo>
                  <a:pt x="224816" y="435992"/>
                </a:lnTo>
                <a:cubicBezTo>
                  <a:pt x="239966" y="418997"/>
                  <a:pt x="268301" y="417223"/>
                  <a:pt x="285414" y="432350"/>
                </a:cubicBezTo>
                <a:lnTo>
                  <a:pt x="290932" y="437206"/>
                </a:lnTo>
                <a:cubicBezTo>
                  <a:pt x="299442" y="444676"/>
                  <a:pt x="304679" y="455414"/>
                  <a:pt x="305333" y="466713"/>
                </a:cubicBezTo>
                <a:cubicBezTo>
                  <a:pt x="305988" y="478105"/>
                  <a:pt x="302247" y="489030"/>
                  <a:pt x="294579" y="497621"/>
                </a:cubicBezTo>
                <a:lnTo>
                  <a:pt x="235477" y="564106"/>
                </a:lnTo>
                <a:cubicBezTo>
                  <a:pt x="212192" y="590345"/>
                  <a:pt x="178620" y="605099"/>
                  <a:pt x="143458" y="605099"/>
                </a:cubicBezTo>
                <a:cubicBezTo>
                  <a:pt x="113346" y="605099"/>
                  <a:pt x="84450" y="594454"/>
                  <a:pt x="62006" y="574564"/>
                </a:cubicBezTo>
                <a:lnTo>
                  <a:pt x="41340" y="556449"/>
                </a:lnTo>
                <a:cubicBezTo>
                  <a:pt x="-9346" y="511628"/>
                  <a:pt x="-14115" y="433844"/>
                  <a:pt x="30866" y="383233"/>
                </a:cubicBezTo>
                <a:lnTo>
                  <a:pt x="160197" y="237657"/>
                </a:lnTo>
                <a:cubicBezTo>
                  <a:pt x="183483" y="211418"/>
                  <a:pt x="217055" y="196384"/>
                  <a:pt x="252216" y="196384"/>
                </a:cubicBezTo>
                <a:close/>
                <a:moveTo>
                  <a:pt x="463119" y="0"/>
                </a:moveTo>
                <a:cubicBezTo>
                  <a:pt x="493231" y="0"/>
                  <a:pt x="522127" y="10925"/>
                  <a:pt x="544570" y="30814"/>
                </a:cubicBezTo>
                <a:lnTo>
                  <a:pt x="565237" y="49115"/>
                </a:lnTo>
                <a:cubicBezTo>
                  <a:pt x="616015" y="94028"/>
                  <a:pt x="620691" y="171809"/>
                  <a:pt x="575711" y="222418"/>
                </a:cubicBezTo>
                <a:lnTo>
                  <a:pt x="446473" y="368175"/>
                </a:lnTo>
                <a:cubicBezTo>
                  <a:pt x="423095" y="394413"/>
                  <a:pt x="389617" y="409633"/>
                  <a:pt x="354455" y="409633"/>
                </a:cubicBezTo>
                <a:lnTo>
                  <a:pt x="354362" y="409633"/>
                </a:lnTo>
                <a:cubicBezTo>
                  <a:pt x="334630" y="409633"/>
                  <a:pt x="314992" y="404591"/>
                  <a:pt x="297505" y="395533"/>
                </a:cubicBezTo>
                <a:cubicBezTo>
                  <a:pt x="284880" y="388904"/>
                  <a:pt x="276183" y="376952"/>
                  <a:pt x="273658" y="363039"/>
                </a:cubicBezTo>
                <a:cubicBezTo>
                  <a:pt x="271040" y="349033"/>
                  <a:pt x="274968" y="334934"/>
                  <a:pt x="284413" y="324289"/>
                </a:cubicBezTo>
                <a:lnTo>
                  <a:pt x="285441" y="323168"/>
                </a:lnTo>
                <a:cubicBezTo>
                  <a:pt x="298907" y="307948"/>
                  <a:pt x="322660" y="303560"/>
                  <a:pt x="340802" y="312897"/>
                </a:cubicBezTo>
                <a:cubicBezTo>
                  <a:pt x="352491" y="318873"/>
                  <a:pt x="367921" y="316072"/>
                  <a:pt x="376618" y="306268"/>
                </a:cubicBezTo>
                <a:lnTo>
                  <a:pt x="505949" y="160604"/>
                </a:lnTo>
                <a:cubicBezTo>
                  <a:pt x="511186" y="154721"/>
                  <a:pt x="513804" y="147065"/>
                  <a:pt x="513336" y="139128"/>
                </a:cubicBezTo>
                <a:cubicBezTo>
                  <a:pt x="512869" y="131284"/>
                  <a:pt x="509315" y="124001"/>
                  <a:pt x="503424" y="118772"/>
                </a:cubicBezTo>
                <a:lnTo>
                  <a:pt x="482757" y="100471"/>
                </a:lnTo>
                <a:cubicBezTo>
                  <a:pt x="470974" y="90106"/>
                  <a:pt x="451243" y="91320"/>
                  <a:pt x="440863" y="102992"/>
                </a:cubicBezTo>
                <a:lnTo>
                  <a:pt x="381761" y="169661"/>
                </a:lnTo>
                <a:cubicBezTo>
                  <a:pt x="374093" y="178158"/>
                  <a:pt x="363619" y="183294"/>
                  <a:pt x="352211" y="183947"/>
                </a:cubicBezTo>
                <a:lnTo>
                  <a:pt x="349686" y="184041"/>
                </a:lnTo>
                <a:cubicBezTo>
                  <a:pt x="339119" y="184041"/>
                  <a:pt x="329019" y="180212"/>
                  <a:pt x="321164" y="173209"/>
                </a:cubicBezTo>
                <a:lnTo>
                  <a:pt x="315647" y="168354"/>
                </a:lnTo>
                <a:cubicBezTo>
                  <a:pt x="307043" y="160697"/>
                  <a:pt x="301993" y="150239"/>
                  <a:pt x="301245" y="138848"/>
                </a:cubicBezTo>
                <a:cubicBezTo>
                  <a:pt x="300591" y="127456"/>
                  <a:pt x="304425" y="116438"/>
                  <a:pt x="311999" y="107847"/>
                </a:cubicBezTo>
                <a:lnTo>
                  <a:pt x="371101" y="41271"/>
                </a:lnTo>
                <a:cubicBezTo>
                  <a:pt x="394386" y="15033"/>
                  <a:pt x="427958" y="0"/>
                  <a:pt x="463119" y="0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Freeform 12"/>
          <p:cNvSpPr>
            <a:spLocks noEditPoints="1"/>
          </p:cNvSpPr>
          <p:nvPr/>
        </p:nvSpPr>
        <p:spPr>
          <a:xfrm>
            <a:off x="6622017" y="3377928"/>
            <a:ext cx="521482" cy="594995"/>
          </a:xfrm>
          <a:custGeom>
            <a:avLst/>
            <a:gdLst>
              <a:gd name="connsiteX0" fmla="*/ 221741 w 530489"/>
              <a:gd name="connsiteY0" fmla="*/ 467430 h 605271"/>
              <a:gd name="connsiteX1" fmla="*/ 221989 w 530489"/>
              <a:gd name="connsiteY1" fmla="*/ 468669 h 605271"/>
              <a:gd name="connsiteX2" fmla="*/ 235641 w 530489"/>
              <a:gd name="connsiteY2" fmla="*/ 469165 h 605271"/>
              <a:gd name="connsiteX3" fmla="*/ 221741 w 530489"/>
              <a:gd name="connsiteY3" fmla="*/ 467430 h 605271"/>
              <a:gd name="connsiteX4" fmla="*/ 173340 w 530489"/>
              <a:gd name="connsiteY4" fmla="*/ 232495 h 605271"/>
              <a:gd name="connsiteX5" fmla="*/ 173340 w 530489"/>
              <a:gd name="connsiteY5" fmla="*/ 232743 h 605271"/>
              <a:gd name="connsiteX6" fmla="*/ 177808 w 530489"/>
              <a:gd name="connsiteY6" fmla="*/ 234478 h 605271"/>
              <a:gd name="connsiteX7" fmla="*/ 187984 w 530489"/>
              <a:gd name="connsiteY7" fmla="*/ 233239 h 605271"/>
              <a:gd name="connsiteX8" fmla="*/ 173340 w 530489"/>
              <a:gd name="connsiteY8" fmla="*/ 232495 h 605271"/>
              <a:gd name="connsiteX9" fmla="*/ 482907 w 530489"/>
              <a:gd name="connsiteY9" fmla="*/ 204629 h 605271"/>
              <a:gd name="connsiteX10" fmla="*/ 501751 w 530489"/>
              <a:gd name="connsiteY10" fmla="*/ 210948 h 605271"/>
              <a:gd name="connsiteX11" fmla="*/ 523606 w 530489"/>
              <a:gd name="connsiteY11" fmla="*/ 261249 h 605271"/>
              <a:gd name="connsiteX12" fmla="*/ 514417 w 530489"/>
              <a:gd name="connsiteY12" fmla="*/ 395303 h 605271"/>
              <a:gd name="connsiteX13" fmla="*/ 477661 w 530489"/>
              <a:gd name="connsiteY13" fmla="*/ 411162 h 605271"/>
              <a:gd name="connsiteX14" fmla="*/ 452826 w 530489"/>
              <a:gd name="connsiteY14" fmla="*/ 363586 h 605271"/>
              <a:gd name="connsiteX15" fmla="*/ 453074 w 530489"/>
              <a:gd name="connsiteY15" fmla="*/ 270169 h 605271"/>
              <a:gd name="connsiteX16" fmla="*/ 465988 w 530489"/>
              <a:gd name="connsiteY16" fmla="*/ 222594 h 605271"/>
              <a:gd name="connsiteX17" fmla="*/ 466485 w 530489"/>
              <a:gd name="connsiteY17" fmla="*/ 215408 h 605271"/>
              <a:gd name="connsiteX18" fmla="*/ 482907 w 530489"/>
              <a:gd name="connsiteY18" fmla="*/ 204629 h 605271"/>
              <a:gd name="connsiteX19" fmla="*/ 340541 w 530489"/>
              <a:gd name="connsiteY19" fmla="*/ 201332 h 605271"/>
              <a:gd name="connsiteX20" fmla="*/ 416835 w 530489"/>
              <a:gd name="connsiteY20" fmla="*/ 208209 h 605271"/>
              <a:gd name="connsiteX21" fmla="*/ 421054 w 530489"/>
              <a:gd name="connsiteY21" fmla="*/ 210687 h 605271"/>
              <a:gd name="connsiteX22" fmla="*/ 432224 w 530489"/>
              <a:gd name="connsiteY22" fmla="*/ 217378 h 605271"/>
              <a:gd name="connsiteX23" fmla="*/ 438181 w 530489"/>
              <a:gd name="connsiteY23" fmla="*/ 324437 h 605271"/>
              <a:gd name="connsiteX24" fmla="*/ 434210 w 530489"/>
              <a:gd name="connsiteY24" fmla="*/ 432240 h 605271"/>
              <a:gd name="connsiteX25" fmla="*/ 397971 w 530489"/>
              <a:gd name="connsiteY25" fmla="*/ 482547 h 605271"/>
              <a:gd name="connsiteX26" fmla="*/ 373150 w 530489"/>
              <a:gd name="connsiteY26" fmla="*/ 488000 h 605271"/>
              <a:gd name="connsiteX27" fmla="*/ 372901 w 530489"/>
              <a:gd name="connsiteY27" fmla="*/ 525916 h 605271"/>
              <a:gd name="connsiteX28" fmla="*/ 350811 w 530489"/>
              <a:gd name="connsiteY28" fmla="*/ 599272 h 605271"/>
              <a:gd name="connsiteX29" fmla="*/ 297694 w 530489"/>
              <a:gd name="connsiteY29" fmla="*/ 491717 h 605271"/>
              <a:gd name="connsiteX30" fmla="*/ 291985 w 530489"/>
              <a:gd name="connsiteY30" fmla="*/ 491717 h 605271"/>
              <a:gd name="connsiteX31" fmla="*/ 235889 w 530489"/>
              <a:gd name="connsiteY31" fmla="*/ 490230 h 605271"/>
              <a:gd name="connsiteX32" fmla="*/ 234648 w 530489"/>
              <a:gd name="connsiteY32" fmla="*/ 543759 h 605271"/>
              <a:gd name="connsiteX33" fmla="*/ 208089 w 530489"/>
              <a:gd name="connsiteY33" fmla="*/ 599519 h 605271"/>
              <a:gd name="connsiteX34" fmla="*/ 167135 w 530489"/>
              <a:gd name="connsiteY34" fmla="*/ 556894 h 605271"/>
              <a:gd name="connsiteX35" fmla="*/ 169617 w 530489"/>
              <a:gd name="connsiteY35" fmla="*/ 488991 h 605271"/>
              <a:gd name="connsiteX36" fmla="*/ 100614 w 530489"/>
              <a:gd name="connsiteY36" fmla="*/ 462722 h 605271"/>
              <a:gd name="connsiteX37" fmla="*/ 97387 w 530489"/>
              <a:gd name="connsiteY37" fmla="*/ 402005 h 605271"/>
              <a:gd name="connsiteX38" fmla="*/ 99125 w 530489"/>
              <a:gd name="connsiteY38" fmla="*/ 340298 h 605271"/>
              <a:gd name="connsiteX39" fmla="*/ 111039 w 530489"/>
              <a:gd name="connsiteY39" fmla="*/ 213165 h 605271"/>
              <a:gd name="connsiteX40" fmla="*/ 114017 w 530489"/>
              <a:gd name="connsiteY40" fmla="*/ 206722 h 605271"/>
              <a:gd name="connsiteX41" fmla="*/ 115010 w 530489"/>
              <a:gd name="connsiteY41" fmla="*/ 206474 h 605271"/>
              <a:gd name="connsiteX42" fmla="*/ 118982 w 530489"/>
              <a:gd name="connsiteY42" fmla="*/ 205978 h 605271"/>
              <a:gd name="connsiteX43" fmla="*/ 184758 w 530489"/>
              <a:gd name="connsiteY43" fmla="*/ 212421 h 605271"/>
              <a:gd name="connsiteX44" fmla="*/ 263689 w 530489"/>
              <a:gd name="connsiteY44" fmla="*/ 208209 h 605271"/>
              <a:gd name="connsiteX45" fmla="*/ 340541 w 530489"/>
              <a:gd name="connsiteY45" fmla="*/ 201332 h 605271"/>
              <a:gd name="connsiteX46" fmla="*/ 34106 w 530489"/>
              <a:gd name="connsiteY46" fmla="*/ 199326 h 605271"/>
              <a:gd name="connsiteX47" fmla="*/ 57433 w 530489"/>
              <a:gd name="connsiteY47" fmla="*/ 208406 h 605271"/>
              <a:gd name="connsiteX48" fmla="*/ 79766 w 530489"/>
              <a:gd name="connsiteY48" fmla="*/ 273856 h 605271"/>
              <a:gd name="connsiteX49" fmla="*/ 53214 w 530489"/>
              <a:gd name="connsiteY49" fmla="*/ 412936 h 605271"/>
              <a:gd name="connsiteX50" fmla="*/ 14999 w 530489"/>
              <a:gd name="connsiteY50" fmla="*/ 216339 h 605271"/>
              <a:gd name="connsiteX51" fmla="*/ 15247 w 530489"/>
              <a:gd name="connsiteY51" fmla="*/ 216091 h 605271"/>
              <a:gd name="connsiteX52" fmla="*/ 34106 w 530489"/>
              <a:gd name="connsiteY52" fmla="*/ 199326 h 605271"/>
              <a:gd name="connsiteX53" fmla="*/ 172615 w 530489"/>
              <a:gd name="connsiteY53" fmla="*/ 140015 h 605271"/>
              <a:gd name="connsiteX54" fmla="*/ 172863 w 530489"/>
              <a:gd name="connsiteY54" fmla="*/ 143980 h 605271"/>
              <a:gd name="connsiteX55" fmla="*/ 176835 w 530489"/>
              <a:gd name="connsiteY55" fmla="*/ 143980 h 605271"/>
              <a:gd name="connsiteX56" fmla="*/ 172615 w 530489"/>
              <a:gd name="connsiteY56" fmla="*/ 140015 h 605271"/>
              <a:gd name="connsiteX57" fmla="*/ 268919 w 530489"/>
              <a:gd name="connsiteY57" fmla="*/ 137537 h 605271"/>
              <a:gd name="connsiteX58" fmla="*/ 267182 w 530489"/>
              <a:gd name="connsiteY58" fmla="*/ 145962 h 605271"/>
              <a:gd name="connsiteX59" fmla="*/ 270657 w 530489"/>
              <a:gd name="connsiteY59" fmla="*/ 145962 h 605271"/>
              <a:gd name="connsiteX60" fmla="*/ 268919 w 530489"/>
              <a:gd name="connsiteY60" fmla="*/ 137537 h 605271"/>
              <a:gd name="connsiteX61" fmla="*/ 236156 w 530489"/>
              <a:gd name="connsiteY61" fmla="*/ 97889 h 605271"/>
              <a:gd name="connsiteX62" fmla="*/ 237926 w 530489"/>
              <a:gd name="connsiteY62" fmla="*/ 110453 h 605271"/>
              <a:gd name="connsiteX63" fmla="*/ 236901 w 530489"/>
              <a:gd name="connsiteY63" fmla="*/ 120687 h 605271"/>
              <a:gd name="connsiteX64" fmla="*/ 238390 w 530489"/>
              <a:gd name="connsiteY64" fmla="*/ 113748 h 605271"/>
              <a:gd name="connsiteX65" fmla="*/ 237926 w 530489"/>
              <a:gd name="connsiteY65" fmla="*/ 110453 h 605271"/>
              <a:gd name="connsiteX66" fmla="*/ 238638 w 530489"/>
              <a:gd name="connsiteY66" fmla="*/ 103341 h 605271"/>
              <a:gd name="connsiteX67" fmla="*/ 236156 w 530489"/>
              <a:gd name="connsiteY67" fmla="*/ 97889 h 605271"/>
              <a:gd name="connsiteX68" fmla="*/ 340899 w 530489"/>
              <a:gd name="connsiteY68" fmla="*/ 95659 h 605271"/>
              <a:gd name="connsiteX69" fmla="*/ 316326 w 530489"/>
              <a:gd name="connsiteY69" fmla="*/ 117218 h 605271"/>
              <a:gd name="connsiteX70" fmla="*/ 341892 w 530489"/>
              <a:gd name="connsiteY70" fmla="*/ 133077 h 605271"/>
              <a:gd name="connsiteX71" fmla="*/ 359266 w 530489"/>
              <a:gd name="connsiteY71" fmla="*/ 113501 h 605271"/>
              <a:gd name="connsiteX72" fmla="*/ 342884 w 530489"/>
              <a:gd name="connsiteY72" fmla="*/ 96403 h 605271"/>
              <a:gd name="connsiteX73" fmla="*/ 340899 w 530489"/>
              <a:gd name="connsiteY73" fmla="*/ 95659 h 605271"/>
              <a:gd name="connsiteX74" fmla="*/ 194706 w 530489"/>
              <a:gd name="connsiteY74" fmla="*/ 93181 h 605271"/>
              <a:gd name="connsiteX75" fmla="*/ 182047 w 530489"/>
              <a:gd name="connsiteY75" fmla="*/ 118209 h 605271"/>
              <a:gd name="connsiteX76" fmla="*/ 210343 w 530489"/>
              <a:gd name="connsiteY76" fmla="*/ 129855 h 605271"/>
              <a:gd name="connsiteX77" fmla="*/ 216300 w 530489"/>
              <a:gd name="connsiteY77" fmla="*/ 102102 h 605271"/>
              <a:gd name="connsiteX78" fmla="*/ 194706 w 530489"/>
              <a:gd name="connsiteY78" fmla="*/ 93181 h 605271"/>
              <a:gd name="connsiteX79" fmla="*/ 373414 w 530489"/>
              <a:gd name="connsiteY79" fmla="*/ 1496 h 605271"/>
              <a:gd name="connsiteX80" fmla="*/ 378130 w 530489"/>
              <a:gd name="connsiteY80" fmla="*/ 12647 h 605271"/>
              <a:gd name="connsiteX81" fmla="*/ 368450 w 530489"/>
              <a:gd name="connsiteY81" fmla="*/ 31727 h 605271"/>
              <a:gd name="connsiteX82" fmla="*/ 355791 w 530489"/>
              <a:gd name="connsiteY82" fmla="*/ 53534 h 605271"/>
              <a:gd name="connsiteX83" fmla="*/ 435713 w 530489"/>
              <a:gd name="connsiteY83" fmla="*/ 168759 h 605271"/>
              <a:gd name="connsiteX84" fmla="*/ 432487 w 530489"/>
              <a:gd name="connsiteY84" fmla="*/ 175946 h 605271"/>
              <a:gd name="connsiteX85" fmla="*/ 422807 w 530489"/>
              <a:gd name="connsiteY85" fmla="*/ 187592 h 605271"/>
              <a:gd name="connsiteX86" fmla="*/ 258743 w 530489"/>
              <a:gd name="connsiteY86" fmla="*/ 183380 h 605271"/>
              <a:gd name="connsiteX87" fmla="*/ 113542 w 530489"/>
              <a:gd name="connsiteY87" fmla="*/ 180902 h 605271"/>
              <a:gd name="connsiteX88" fmla="*/ 110067 w 530489"/>
              <a:gd name="connsiteY88" fmla="*/ 178671 h 605271"/>
              <a:gd name="connsiteX89" fmla="*/ 105352 w 530489"/>
              <a:gd name="connsiteY89" fmla="*/ 173468 h 605271"/>
              <a:gd name="connsiteX90" fmla="*/ 168396 w 530489"/>
              <a:gd name="connsiteY90" fmla="*/ 56507 h 605271"/>
              <a:gd name="connsiteX91" fmla="*/ 162439 w 530489"/>
              <a:gd name="connsiteY91" fmla="*/ 11160 h 605271"/>
              <a:gd name="connsiteX92" fmla="*/ 173608 w 530489"/>
              <a:gd name="connsiteY92" fmla="*/ 13886 h 605271"/>
              <a:gd name="connsiteX93" fmla="*/ 175842 w 530489"/>
              <a:gd name="connsiteY93" fmla="*/ 27019 h 605271"/>
              <a:gd name="connsiteX94" fmla="*/ 181054 w 530489"/>
              <a:gd name="connsiteY94" fmla="*/ 40400 h 605271"/>
              <a:gd name="connsiteX95" fmla="*/ 185522 w 530489"/>
              <a:gd name="connsiteY95" fmla="*/ 49073 h 605271"/>
              <a:gd name="connsiteX96" fmla="*/ 338169 w 530489"/>
              <a:gd name="connsiteY96" fmla="*/ 46843 h 605271"/>
              <a:gd name="connsiteX97" fmla="*/ 345863 w 530489"/>
              <a:gd name="connsiteY97" fmla="*/ 31975 h 605271"/>
              <a:gd name="connsiteX98" fmla="*/ 361252 w 530489"/>
              <a:gd name="connsiteY98" fmla="*/ 2983 h 605271"/>
              <a:gd name="connsiteX99" fmla="*/ 373414 w 530489"/>
              <a:gd name="connsiteY99" fmla="*/ 1496 h 60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30489" h="605271">
                <a:moveTo>
                  <a:pt x="221741" y="467430"/>
                </a:moveTo>
                <a:cubicBezTo>
                  <a:pt x="221741" y="467926"/>
                  <a:pt x="221989" y="468174"/>
                  <a:pt x="221989" y="468669"/>
                </a:cubicBezTo>
                <a:cubicBezTo>
                  <a:pt x="226457" y="468917"/>
                  <a:pt x="230925" y="468917"/>
                  <a:pt x="235641" y="469165"/>
                </a:cubicBezTo>
                <a:cubicBezTo>
                  <a:pt x="230925" y="468669"/>
                  <a:pt x="226457" y="468174"/>
                  <a:pt x="221741" y="467430"/>
                </a:cubicBezTo>
                <a:close/>
                <a:moveTo>
                  <a:pt x="173340" y="232495"/>
                </a:moveTo>
                <a:cubicBezTo>
                  <a:pt x="173340" y="232743"/>
                  <a:pt x="173340" y="232743"/>
                  <a:pt x="173340" y="232743"/>
                </a:cubicBezTo>
                <a:cubicBezTo>
                  <a:pt x="175077" y="232991"/>
                  <a:pt x="176567" y="233734"/>
                  <a:pt x="177808" y="234478"/>
                </a:cubicBezTo>
                <a:cubicBezTo>
                  <a:pt x="181283" y="233982"/>
                  <a:pt x="184509" y="233734"/>
                  <a:pt x="187984" y="233239"/>
                </a:cubicBezTo>
                <a:cubicBezTo>
                  <a:pt x="183020" y="232991"/>
                  <a:pt x="178304" y="232991"/>
                  <a:pt x="173340" y="232495"/>
                </a:cubicBezTo>
                <a:close/>
                <a:moveTo>
                  <a:pt x="482907" y="204629"/>
                </a:moveTo>
                <a:cubicBezTo>
                  <a:pt x="489519" y="203886"/>
                  <a:pt x="496535" y="205992"/>
                  <a:pt x="501751" y="210948"/>
                </a:cubicBezTo>
                <a:cubicBezTo>
                  <a:pt x="515162" y="223337"/>
                  <a:pt x="520377" y="243904"/>
                  <a:pt x="523606" y="261249"/>
                </a:cubicBezTo>
                <a:cubicBezTo>
                  <a:pt x="531056" y="300648"/>
                  <a:pt x="537513" y="359126"/>
                  <a:pt x="514417" y="395303"/>
                </a:cubicBezTo>
                <a:cubicBezTo>
                  <a:pt x="506221" y="407940"/>
                  <a:pt x="493307" y="416613"/>
                  <a:pt x="477661" y="411162"/>
                </a:cubicBezTo>
                <a:cubicBezTo>
                  <a:pt x="459780" y="404719"/>
                  <a:pt x="455309" y="379692"/>
                  <a:pt x="452826" y="363586"/>
                </a:cubicBezTo>
                <a:cubicBezTo>
                  <a:pt x="448107" y="332860"/>
                  <a:pt x="449349" y="300895"/>
                  <a:pt x="453074" y="270169"/>
                </a:cubicBezTo>
                <a:cubicBezTo>
                  <a:pt x="454813" y="253568"/>
                  <a:pt x="457544" y="236718"/>
                  <a:pt x="465988" y="222594"/>
                </a:cubicBezTo>
                <a:cubicBezTo>
                  <a:pt x="465243" y="220364"/>
                  <a:pt x="465243" y="217886"/>
                  <a:pt x="466485" y="215408"/>
                </a:cubicBezTo>
                <a:cubicBezTo>
                  <a:pt x="470086" y="208965"/>
                  <a:pt x="476295" y="205372"/>
                  <a:pt x="482907" y="204629"/>
                </a:cubicBezTo>
                <a:close/>
                <a:moveTo>
                  <a:pt x="340541" y="201332"/>
                </a:moveTo>
                <a:cubicBezTo>
                  <a:pt x="366386" y="200278"/>
                  <a:pt x="392138" y="201517"/>
                  <a:pt x="416835" y="208209"/>
                </a:cubicBezTo>
                <a:cubicBezTo>
                  <a:pt x="418572" y="208704"/>
                  <a:pt x="420062" y="209695"/>
                  <a:pt x="421054" y="210687"/>
                </a:cubicBezTo>
                <a:cubicBezTo>
                  <a:pt x="425770" y="209448"/>
                  <a:pt x="430983" y="211182"/>
                  <a:pt x="432224" y="217378"/>
                </a:cubicBezTo>
                <a:cubicBezTo>
                  <a:pt x="438926" y="251577"/>
                  <a:pt x="437188" y="289494"/>
                  <a:pt x="438181" y="324437"/>
                </a:cubicBezTo>
                <a:cubicBezTo>
                  <a:pt x="439174" y="360123"/>
                  <a:pt x="440415" y="396801"/>
                  <a:pt x="434210" y="432240"/>
                </a:cubicBezTo>
                <a:cubicBezTo>
                  <a:pt x="430238" y="456278"/>
                  <a:pt x="423288" y="475361"/>
                  <a:pt x="397971" y="482547"/>
                </a:cubicBezTo>
                <a:cubicBezTo>
                  <a:pt x="389780" y="485026"/>
                  <a:pt x="381589" y="486760"/>
                  <a:pt x="373150" y="488000"/>
                </a:cubicBezTo>
                <a:cubicBezTo>
                  <a:pt x="374639" y="501630"/>
                  <a:pt x="373150" y="516995"/>
                  <a:pt x="372901" y="525916"/>
                </a:cubicBezTo>
                <a:cubicBezTo>
                  <a:pt x="372157" y="547972"/>
                  <a:pt x="371909" y="585146"/>
                  <a:pt x="350811" y="599272"/>
                </a:cubicBezTo>
                <a:cubicBezTo>
                  <a:pt x="303899" y="630497"/>
                  <a:pt x="293474" y="531616"/>
                  <a:pt x="297694" y="491717"/>
                </a:cubicBezTo>
                <a:cubicBezTo>
                  <a:pt x="295708" y="491717"/>
                  <a:pt x="293970" y="491717"/>
                  <a:pt x="291985" y="491717"/>
                </a:cubicBezTo>
                <a:cubicBezTo>
                  <a:pt x="273121" y="491221"/>
                  <a:pt x="254505" y="490726"/>
                  <a:pt x="235889" y="490230"/>
                </a:cubicBezTo>
                <a:cubicBezTo>
                  <a:pt x="238371" y="507825"/>
                  <a:pt x="235889" y="528890"/>
                  <a:pt x="234648" y="543759"/>
                </a:cubicBezTo>
                <a:cubicBezTo>
                  <a:pt x="233159" y="563337"/>
                  <a:pt x="230677" y="592828"/>
                  <a:pt x="208089" y="599519"/>
                </a:cubicBezTo>
                <a:cubicBezTo>
                  <a:pt x="182027" y="607450"/>
                  <a:pt x="169617" y="575976"/>
                  <a:pt x="167135" y="556894"/>
                </a:cubicBezTo>
                <a:cubicBezTo>
                  <a:pt x="164156" y="536077"/>
                  <a:pt x="164156" y="510551"/>
                  <a:pt x="169617" y="488991"/>
                </a:cubicBezTo>
                <a:cubicBezTo>
                  <a:pt x="143058" y="488743"/>
                  <a:pt x="111287" y="485769"/>
                  <a:pt x="100614" y="462722"/>
                </a:cubicBezTo>
                <a:cubicBezTo>
                  <a:pt x="92175" y="444383"/>
                  <a:pt x="95402" y="421335"/>
                  <a:pt x="97387" y="402005"/>
                </a:cubicBezTo>
                <a:cubicBezTo>
                  <a:pt x="99373" y="381436"/>
                  <a:pt x="100118" y="361115"/>
                  <a:pt x="99125" y="340298"/>
                </a:cubicBezTo>
                <a:cubicBezTo>
                  <a:pt x="97387" y="297672"/>
                  <a:pt x="92920" y="253312"/>
                  <a:pt x="111039" y="213165"/>
                </a:cubicBezTo>
                <a:cubicBezTo>
                  <a:pt x="110046" y="210687"/>
                  <a:pt x="110791" y="207465"/>
                  <a:pt x="114017" y="206722"/>
                </a:cubicBezTo>
                <a:cubicBezTo>
                  <a:pt x="114266" y="206722"/>
                  <a:pt x="114762" y="206722"/>
                  <a:pt x="115010" y="206474"/>
                </a:cubicBezTo>
                <a:cubicBezTo>
                  <a:pt x="116251" y="205730"/>
                  <a:pt x="117741" y="205482"/>
                  <a:pt x="118982" y="205978"/>
                </a:cubicBezTo>
                <a:cubicBezTo>
                  <a:pt x="139583" y="203500"/>
                  <a:pt x="163908" y="212174"/>
                  <a:pt x="184758" y="212421"/>
                </a:cubicBezTo>
                <a:cubicBezTo>
                  <a:pt x="211316" y="212421"/>
                  <a:pt x="237378" y="210439"/>
                  <a:pt x="263689" y="208209"/>
                </a:cubicBezTo>
                <a:cubicBezTo>
                  <a:pt x="288758" y="205730"/>
                  <a:pt x="314696" y="202385"/>
                  <a:pt x="340541" y="201332"/>
                </a:cubicBezTo>
                <a:close/>
                <a:moveTo>
                  <a:pt x="34106" y="199326"/>
                </a:moveTo>
                <a:cubicBezTo>
                  <a:pt x="41427" y="197312"/>
                  <a:pt x="49492" y="199605"/>
                  <a:pt x="57433" y="208406"/>
                </a:cubicBezTo>
                <a:cubicBezTo>
                  <a:pt x="72074" y="224521"/>
                  <a:pt x="79518" y="252783"/>
                  <a:pt x="79766" y="273856"/>
                </a:cubicBezTo>
                <a:cubicBezTo>
                  <a:pt x="80263" y="309556"/>
                  <a:pt x="99867" y="396078"/>
                  <a:pt x="53214" y="412936"/>
                </a:cubicBezTo>
                <a:cubicBezTo>
                  <a:pt x="-4357" y="433761"/>
                  <a:pt x="-12050" y="245593"/>
                  <a:pt x="14999" y="216339"/>
                </a:cubicBezTo>
                <a:cubicBezTo>
                  <a:pt x="14999" y="216339"/>
                  <a:pt x="15247" y="216339"/>
                  <a:pt x="15247" y="216091"/>
                </a:cubicBezTo>
                <a:cubicBezTo>
                  <a:pt x="20210" y="207662"/>
                  <a:pt x="26786" y="201340"/>
                  <a:pt x="34106" y="199326"/>
                </a:cubicBezTo>
                <a:close/>
                <a:moveTo>
                  <a:pt x="172615" y="140015"/>
                </a:moveTo>
                <a:cubicBezTo>
                  <a:pt x="172615" y="141254"/>
                  <a:pt x="172615" y="142493"/>
                  <a:pt x="172863" y="143980"/>
                </a:cubicBezTo>
                <a:cubicBezTo>
                  <a:pt x="174105" y="143980"/>
                  <a:pt x="175594" y="143980"/>
                  <a:pt x="176835" y="143980"/>
                </a:cubicBezTo>
                <a:cubicBezTo>
                  <a:pt x="175346" y="142741"/>
                  <a:pt x="174105" y="141254"/>
                  <a:pt x="172615" y="140015"/>
                </a:cubicBezTo>
                <a:close/>
                <a:moveTo>
                  <a:pt x="268919" y="137537"/>
                </a:moveTo>
                <a:cubicBezTo>
                  <a:pt x="268423" y="140263"/>
                  <a:pt x="267926" y="143236"/>
                  <a:pt x="267182" y="145962"/>
                </a:cubicBezTo>
                <a:cubicBezTo>
                  <a:pt x="268423" y="145962"/>
                  <a:pt x="269416" y="145962"/>
                  <a:pt x="270657" y="145962"/>
                </a:cubicBezTo>
                <a:cubicBezTo>
                  <a:pt x="270160" y="143236"/>
                  <a:pt x="269416" y="140511"/>
                  <a:pt x="268919" y="137537"/>
                </a:cubicBezTo>
                <a:close/>
                <a:moveTo>
                  <a:pt x="236156" y="97889"/>
                </a:moveTo>
                <a:lnTo>
                  <a:pt x="237926" y="110453"/>
                </a:lnTo>
                <a:lnTo>
                  <a:pt x="236901" y="120687"/>
                </a:lnTo>
                <a:cubicBezTo>
                  <a:pt x="237645" y="118457"/>
                  <a:pt x="238142" y="116226"/>
                  <a:pt x="238390" y="113748"/>
                </a:cubicBezTo>
                <a:lnTo>
                  <a:pt x="237926" y="110453"/>
                </a:lnTo>
                <a:lnTo>
                  <a:pt x="238638" y="103341"/>
                </a:lnTo>
                <a:cubicBezTo>
                  <a:pt x="238142" y="101358"/>
                  <a:pt x="237149" y="99624"/>
                  <a:pt x="236156" y="97889"/>
                </a:cubicBezTo>
                <a:close/>
                <a:moveTo>
                  <a:pt x="340899" y="95659"/>
                </a:moveTo>
                <a:cubicBezTo>
                  <a:pt x="328737" y="92933"/>
                  <a:pt x="313348" y="103093"/>
                  <a:pt x="316326" y="117218"/>
                </a:cubicBezTo>
                <a:cubicBezTo>
                  <a:pt x="318808" y="128616"/>
                  <a:pt x="330474" y="136794"/>
                  <a:pt x="341892" y="133077"/>
                </a:cubicBezTo>
                <a:cubicBezTo>
                  <a:pt x="350579" y="130103"/>
                  <a:pt x="357777" y="122421"/>
                  <a:pt x="359266" y="113501"/>
                </a:cubicBezTo>
                <a:cubicBezTo>
                  <a:pt x="361003" y="103093"/>
                  <a:pt x="351075" y="98633"/>
                  <a:pt x="342884" y="96403"/>
                </a:cubicBezTo>
                <a:cubicBezTo>
                  <a:pt x="342140" y="96155"/>
                  <a:pt x="341643" y="95907"/>
                  <a:pt x="340899" y="95659"/>
                </a:cubicBezTo>
                <a:close/>
                <a:moveTo>
                  <a:pt x="194706" y="93181"/>
                </a:moveTo>
                <a:cubicBezTo>
                  <a:pt x="186267" y="98633"/>
                  <a:pt x="179813" y="108297"/>
                  <a:pt x="182047" y="118209"/>
                </a:cubicBezTo>
                <a:cubicBezTo>
                  <a:pt x="184529" y="129360"/>
                  <a:pt x="200414" y="138776"/>
                  <a:pt x="210343" y="129855"/>
                </a:cubicBezTo>
                <a:cubicBezTo>
                  <a:pt x="217541" y="123412"/>
                  <a:pt x="222505" y="110775"/>
                  <a:pt x="216300" y="102102"/>
                </a:cubicBezTo>
                <a:cubicBezTo>
                  <a:pt x="212576" y="96898"/>
                  <a:pt x="201159" y="96403"/>
                  <a:pt x="194706" y="93181"/>
                </a:cubicBezTo>
                <a:close/>
                <a:moveTo>
                  <a:pt x="373414" y="1496"/>
                </a:moveTo>
                <a:cubicBezTo>
                  <a:pt x="377199" y="3664"/>
                  <a:pt x="379743" y="7939"/>
                  <a:pt x="378130" y="12647"/>
                </a:cubicBezTo>
                <a:cubicBezTo>
                  <a:pt x="375896" y="19337"/>
                  <a:pt x="371925" y="25532"/>
                  <a:pt x="368450" y="31727"/>
                </a:cubicBezTo>
                <a:cubicBezTo>
                  <a:pt x="364727" y="39161"/>
                  <a:pt x="360755" y="46595"/>
                  <a:pt x="355791" y="53534"/>
                </a:cubicBezTo>
                <a:cubicBezTo>
                  <a:pt x="402950" y="74101"/>
                  <a:pt x="437451" y="112262"/>
                  <a:pt x="435713" y="168759"/>
                </a:cubicBezTo>
                <a:cubicBezTo>
                  <a:pt x="435713" y="171981"/>
                  <a:pt x="434472" y="174211"/>
                  <a:pt x="432487" y="175946"/>
                </a:cubicBezTo>
                <a:cubicBezTo>
                  <a:pt x="433728" y="181645"/>
                  <a:pt x="430501" y="187840"/>
                  <a:pt x="422807" y="187592"/>
                </a:cubicBezTo>
                <a:cubicBezTo>
                  <a:pt x="368201" y="184371"/>
                  <a:pt x="313596" y="182884"/>
                  <a:pt x="258743" y="183380"/>
                </a:cubicBezTo>
                <a:cubicBezTo>
                  <a:pt x="210591" y="183875"/>
                  <a:pt x="161446" y="187592"/>
                  <a:pt x="113542" y="180902"/>
                </a:cubicBezTo>
                <a:cubicBezTo>
                  <a:pt x="112053" y="180654"/>
                  <a:pt x="110812" y="179910"/>
                  <a:pt x="110067" y="178671"/>
                </a:cubicBezTo>
                <a:cubicBezTo>
                  <a:pt x="107834" y="178176"/>
                  <a:pt x="105848" y="176689"/>
                  <a:pt x="105352" y="173468"/>
                </a:cubicBezTo>
                <a:cubicBezTo>
                  <a:pt x="94927" y="117465"/>
                  <a:pt x="123967" y="78313"/>
                  <a:pt x="168396" y="56507"/>
                </a:cubicBezTo>
                <a:cubicBezTo>
                  <a:pt x="156978" y="40152"/>
                  <a:pt x="146554" y="18594"/>
                  <a:pt x="162439" y="11160"/>
                </a:cubicBezTo>
                <a:cubicBezTo>
                  <a:pt x="166410" y="9178"/>
                  <a:pt x="171126" y="9921"/>
                  <a:pt x="173608" y="13886"/>
                </a:cubicBezTo>
                <a:cubicBezTo>
                  <a:pt x="176090" y="18346"/>
                  <a:pt x="174601" y="22311"/>
                  <a:pt x="175842" y="27019"/>
                </a:cubicBezTo>
                <a:cubicBezTo>
                  <a:pt x="177083" y="31727"/>
                  <a:pt x="178820" y="35940"/>
                  <a:pt x="181054" y="40400"/>
                </a:cubicBezTo>
                <a:cubicBezTo>
                  <a:pt x="182544" y="43126"/>
                  <a:pt x="184033" y="46100"/>
                  <a:pt x="185522" y="49073"/>
                </a:cubicBezTo>
                <a:cubicBezTo>
                  <a:pt x="231688" y="31975"/>
                  <a:pt x="289520" y="31232"/>
                  <a:pt x="338169" y="46843"/>
                </a:cubicBezTo>
                <a:cubicBezTo>
                  <a:pt x="340899" y="42135"/>
                  <a:pt x="343381" y="37179"/>
                  <a:pt x="345863" y="31975"/>
                </a:cubicBezTo>
                <a:cubicBezTo>
                  <a:pt x="350579" y="22807"/>
                  <a:pt x="354054" y="10665"/>
                  <a:pt x="361252" y="2983"/>
                </a:cubicBezTo>
                <a:cubicBezTo>
                  <a:pt x="364603" y="-734"/>
                  <a:pt x="369629" y="-672"/>
                  <a:pt x="373414" y="1496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Freeform 103"/>
          <p:cNvSpPr>
            <a:spLocks noEditPoints="1"/>
          </p:cNvSpPr>
          <p:nvPr/>
        </p:nvSpPr>
        <p:spPr>
          <a:xfrm>
            <a:off x="7686155" y="1112109"/>
            <a:ext cx="477662" cy="669925"/>
          </a:xfrm>
          <a:custGeom>
            <a:avLst/>
            <a:gdLst>
              <a:gd name="T0" fmla="*/ 5809 w 5812"/>
              <a:gd name="T1" fmla="*/ 6108 h 8163"/>
              <a:gd name="T2" fmla="*/ 4840 w 5812"/>
              <a:gd name="T3" fmla="*/ 4042 h 8163"/>
              <a:gd name="T4" fmla="*/ 4702 w 5812"/>
              <a:gd name="T5" fmla="*/ 3922 h 8163"/>
              <a:gd name="T6" fmla="*/ 3828 w 5812"/>
              <a:gd name="T7" fmla="*/ 888 h 8163"/>
              <a:gd name="T8" fmla="*/ 2944 w 5812"/>
              <a:gd name="T9" fmla="*/ 13 h 8163"/>
              <a:gd name="T10" fmla="*/ 2868 w 5812"/>
              <a:gd name="T11" fmla="*/ 13 h 8163"/>
              <a:gd name="T12" fmla="*/ 1984 w 5812"/>
              <a:gd name="T13" fmla="*/ 888 h 8163"/>
              <a:gd name="T14" fmla="*/ 1110 w 5812"/>
              <a:gd name="T15" fmla="*/ 3922 h 8163"/>
              <a:gd name="T16" fmla="*/ 972 w 5812"/>
              <a:gd name="T17" fmla="*/ 4042 h 8163"/>
              <a:gd name="T18" fmla="*/ 3 w 5812"/>
              <a:gd name="T19" fmla="*/ 6108 h 8163"/>
              <a:gd name="T20" fmla="*/ 35 w 5812"/>
              <a:gd name="T21" fmla="*/ 6200 h 8163"/>
              <a:gd name="T22" fmla="*/ 124 w 5812"/>
              <a:gd name="T23" fmla="*/ 6239 h 8163"/>
              <a:gd name="T24" fmla="*/ 1659 w 5812"/>
              <a:gd name="T25" fmla="*/ 6239 h 8163"/>
              <a:gd name="T26" fmla="*/ 1926 w 5812"/>
              <a:gd name="T27" fmla="*/ 6630 h 8163"/>
              <a:gd name="T28" fmla="*/ 1980 w 5812"/>
              <a:gd name="T29" fmla="*/ 6652 h 8163"/>
              <a:gd name="T30" fmla="*/ 2017 w 5812"/>
              <a:gd name="T31" fmla="*/ 6652 h 8163"/>
              <a:gd name="T32" fmla="*/ 2743 w 5812"/>
              <a:gd name="T33" fmla="*/ 8098 h 8163"/>
              <a:gd name="T34" fmla="*/ 2906 w 5812"/>
              <a:gd name="T35" fmla="*/ 8163 h 8163"/>
              <a:gd name="T36" fmla="*/ 3069 w 5812"/>
              <a:gd name="T37" fmla="*/ 8098 h 8163"/>
              <a:gd name="T38" fmla="*/ 3795 w 5812"/>
              <a:gd name="T39" fmla="*/ 6652 h 8163"/>
              <a:gd name="T40" fmla="*/ 3832 w 5812"/>
              <a:gd name="T41" fmla="*/ 6652 h 8163"/>
              <a:gd name="T42" fmla="*/ 3886 w 5812"/>
              <a:gd name="T43" fmla="*/ 6630 h 8163"/>
              <a:gd name="T44" fmla="*/ 4153 w 5812"/>
              <a:gd name="T45" fmla="*/ 6239 h 8163"/>
              <a:gd name="T46" fmla="*/ 5688 w 5812"/>
              <a:gd name="T47" fmla="*/ 6239 h 8163"/>
              <a:gd name="T48" fmla="*/ 5777 w 5812"/>
              <a:gd name="T49" fmla="*/ 6200 h 8163"/>
              <a:gd name="T50" fmla="*/ 5809 w 5812"/>
              <a:gd name="T51" fmla="*/ 6108 h 8163"/>
              <a:gd name="T52" fmla="*/ 2906 w 5812"/>
              <a:gd name="T53" fmla="*/ 2094 h 8163"/>
              <a:gd name="T54" fmla="*/ 3576 w 5812"/>
              <a:gd name="T55" fmla="*/ 2764 h 8163"/>
              <a:gd name="T56" fmla="*/ 2906 w 5812"/>
              <a:gd name="T57" fmla="*/ 3434 h 8163"/>
              <a:gd name="T58" fmla="*/ 2236 w 5812"/>
              <a:gd name="T59" fmla="*/ 2764 h 8163"/>
              <a:gd name="T60" fmla="*/ 2906 w 5812"/>
              <a:gd name="T61" fmla="*/ 2094 h 8163"/>
              <a:gd name="T62" fmla="*/ 2906 w 5812"/>
              <a:gd name="T63" fmla="*/ 7567 h 8163"/>
              <a:gd name="T64" fmla="*/ 2494 w 5812"/>
              <a:gd name="T65" fmla="*/ 6652 h 8163"/>
              <a:gd name="T66" fmla="*/ 3318 w 5812"/>
              <a:gd name="T67" fmla="*/ 6652 h 8163"/>
              <a:gd name="T68" fmla="*/ 2906 w 5812"/>
              <a:gd name="T69" fmla="*/ 7567 h 8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812" h="8163">
                <a:moveTo>
                  <a:pt x="5809" y="6108"/>
                </a:moveTo>
                <a:cubicBezTo>
                  <a:pt x="5733" y="5070"/>
                  <a:pt x="5240" y="4412"/>
                  <a:pt x="4840" y="4042"/>
                </a:cubicBezTo>
                <a:cubicBezTo>
                  <a:pt x="4793" y="3999"/>
                  <a:pt x="4748" y="3959"/>
                  <a:pt x="4702" y="3922"/>
                </a:cubicBezTo>
                <a:cubicBezTo>
                  <a:pt x="4702" y="2430"/>
                  <a:pt x="4227" y="1449"/>
                  <a:pt x="3828" y="888"/>
                </a:cubicBezTo>
                <a:cubicBezTo>
                  <a:pt x="3393" y="277"/>
                  <a:pt x="2962" y="24"/>
                  <a:pt x="2944" y="13"/>
                </a:cubicBezTo>
                <a:cubicBezTo>
                  <a:pt x="2920" y="0"/>
                  <a:pt x="2892" y="0"/>
                  <a:pt x="2868" y="13"/>
                </a:cubicBezTo>
                <a:cubicBezTo>
                  <a:pt x="2850" y="24"/>
                  <a:pt x="2419" y="277"/>
                  <a:pt x="1984" y="888"/>
                </a:cubicBezTo>
                <a:cubicBezTo>
                  <a:pt x="1585" y="1449"/>
                  <a:pt x="1110" y="2430"/>
                  <a:pt x="1110" y="3922"/>
                </a:cubicBezTo>
                <a:cubicBezTo>
                  <a:pt x="1064" y="3959"/>
                  <a:pt x="1019" y="3999"/>
                  <a:pt x="972" y="4042"/>
                </a:cubicBezTo>
                <a:cubicBezTo>
                  <a:pt x="572" y="4412"/>
                  <a:pt x="79" y="5070"/>
                  <a:pt x="3" y="6108"/>
                </a:cubicBezTo>
                <a:cubicBezTo>
                  <a:pt x="0" y="6142"/>
                  <a:pt x="12" y="6176"/>
                  <a:pt x="35" y="6200"/>
                </a:cubicBezTo>
                <a:cubicBezTo>
                  <a:pt x="58" y="6225"/>
                  <a:pt x="90" y="6239"/>
                  <a:pt x="124" y="6239"/>
                </a:cubicBezTo>
                <a:lnTo>
                  <a:pt x="1659" y="6239"/>
                </a:lnTo>
                <a:cubicBezTo>
                  <a:pt x="1747" y="6406"/>
                  <a:pt x="1837" y="6540"/>
                  <a:pt x="1926" y="6630"/>
                </a:cubicBezTo>
                <a:cubicBezTo>
                  <a:pt x="1940" y="6644"/>
                  <a:pt x="1959" y="6652"/>
                  <a:pt x="1980" y="6652"/>
                </a:cubicBezTo>
                <a:lnTo>
                  <a:pt x="2017" y="6652"/>
                </a:lnTo>
                <a:cubicBezTo>
                  <a:pt x="2073" y="7455"/>
                  <a:pt x="2714" y="8071"/>
                  <a:pt x="2743" y="8098"/>
                </a:cubicBezTo>
                <a:cubicBezTo>
                  <a:pt x="2788" y="8141"/>
                  <a:pt x="2847" y="8163"/>
                  <a:pt x="2906" y="8163"/>
                </a:cubicBezTo>
                <a:cubicBezTo>
                  <a:pt x="2965" y="8163"/>
                  <a:pt x="3024" y="8141"/>
                  <a:pt x="3069" y="8098"/>
                </a:cubicBezTo>
                <a:cubicBezTo>
                  <a:pt x="3098" y="8071"/>
                  <a:pt x="3738" y="7455"/>
                  <a:pt x="3795" y="6652"/>
                </a:cubicBezTo>
                <a:lnTo>
                  <a:pt x="3832" y="6652"/>
                </a:lnTo>
                <a:cubicBezTo>
                  <a:pt x="3853" y="6652"/>
                  <a:pt x="3872" y="6644"/>
                  <a:pt x="3886" y="6630"/>
                </a:cubicBezTo>
                <a:cubicBezTo>
                  <a:pt x="3975" y="6540"/>
                  <a:pt x="4065" y="6406"/>
                  <a:pt x="4153" y="6239"/>
                </a:cubicBezTo>
                <a:lnTo>
                  <a:pt x="5688" y="6239"/>
                </a:lnTo>
                <a:cubicBezTo>
                  <a:pt x="5721" y="6239"/>
                  <a:pt x="5754" y="6225"/>
                  <a:pt x="5777" y="6200"/>
                </a:cubicBezTo>
                <a:cubicBezTo>
                  <a:pt x="5800" y="6176"/>
                  <a:pt x="5812" y="6142"/>
                  <a:pt x="5809" y="6108"/>
                </a:cubicBezTo>
                <a:close/>
                <a:moveTo>
                  <a:pt x="2906" y="2094"/>
                </a:moveTo>
                <a:cubicBezTo>
                  <a:pt x="3276" y="2094"/>
                  <a:pt x="3576" y="2394"/>
                  <a:pt x="3576" y="2764"/>
                </a:cubicBezTo>
                <a:cubicBezTo>
                  <a:pt x="3576" y="3134"/>
                  <a:pt x="3276" y="3434"/>
                  <a:pt x="2906" y="3434"/>
                </a:cubicBezTo>
                <a:cubicBezTo>
                  <a:pt x="2536" y="3434"/>
                  <a:pt x="2236" y="3134"/>
                  <a:pt x="2236" y="2764"/>
                </a:cubicBezTo>
                <a:cubicBezTo>
                  <a:pt x="2236" y="2394"/>
                  <a:pt x="2536" y="2094"/>
                  <a:pt x="2906" y="2094"/>
                </a:cubicBezTo>
                <a:close/>
                <a:moveTo>
                  <a:pt x="2906" y="7567"/>
                </a:moveTo>
                <a:cubicBezTo>
                  <a:pt x="2749" y="7369"/>
                  <a:pt x="2531" y="7032"/>
                  <a:pt x="2494" y="6652"/>
                </a:cubicBezTo>
                <a:lnTo>
                  <a:pt x="3318" y="6652"/>
                </a:lnTo>
                <a:cubicBezTo>
                  <a:pt x="3281" y="7032"/>
                  <a:pt x="3063" y="7369"/>
                  <a:pt x="2906" y="7567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Freeform 45"/>
          <p:cNvSpPr/>
          <p:nvPr/>
        </p:nvSpPr>
        <p:spPr>
          <a:xfrm>
            <a:off x="2889500" y="1152882"/>
            <a:ext cx="589280" cy="58837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01409" h="600489">
                <a:moveTo>
                  <a:pt x="63148" y="143225"/>
                </a:moveTo>
                <a:lnTo>
                  <a:pt x="41620" y="160426"/>
                </a:lnTo>
                <a:lnTo>
                  <a:pt x="58843" y="171894"/>
                </a:lnTo>
                <a:lnTo>
                  <a:pt x="91853" y="171894"/>
                </a:lnTo>
                <a:lnTo>
                  <a:pt x="142085" y="163293"/>
                </a:lnTo>
                <a:lnTo>
                  <a:pt x="173659" y="214896"/>
                </a:lnTo>
                <a:lnTo>
                  <a:pt x="173659" y="262200"/>
                </a:lnTo>
                <a:lnTo>
                  <a:pt x="216715" y="320970"/>
                </a:lnTo>
                <a:lnTo>
                  <a:pt x="223891" y="320970"/>
                </a:lnTo>
                <a:lnTo>
                  <a:pt x="223891" y="299469"/>
                </a:lnTo>
                <a:lnTo>
                  <a:pt x="241113" y="335305"/>
                </a:lnTo>
                <a:lnTo>
                  <a:pt x="291345" y="345339"/>
                </a:lnTo>
                <a:lnTo>
                  <a:pt x="312873" y="368273"/>
                </a:lnTo>
                <a:lnTo>
                  <a:pt x="332966" y="374007"/>
                </a:lnTo>
                <a:lnTo>
                  <a:pt x="312873" y="417010"/>
                </a:lnTo>
                <a:lnTo>
                  <a:pt x="335836" y="457146"/>
                </a:lnTo>
                <a:cubicBezTo>
                  <a:pt x="335836" y="457146"/>
                  <a:pt x="348753" y="503016"/>
                  <a:pt x="348753" y="505883"/>
                </a:cubicBezTo>
                <a:cubicBezTo>
                  <a:pt x="348753" y="507316"/>
                  <a:pt x="335836" y="561786"/>
                  <a:pt x="335836" y="561786"/>
                </a:cubicBezTo>
                <a:lnTo>
                  <a:pt x="338707" y="597622"/>
                </a:lnTo>
                <a:cubicBezTo>
                  <a:pt x="325790" y="599056"/>
                  <a:pt x="312873" y="600489"/>
                  <a:pt x="299957" y="600489"/>
                </a:cubicBezTo>
                <a:cubicBezTo>
                  <a:pt x="134909" y="600489"/>
                  <a:pt x="0" y="465747"/>
                  <a:pt x="0" y="299469"/>
                </a:cubicBezTo>
                <a:cubicBezTo>
                  <a:pt x="0" y="244998"/>
                  <a:pt x="15787" y="193395"/>
                  <a:pt x="41620" y="148959"/>
                </a:cubicBezTo>
                <a:close/>
                <a:moveTo>
                  <a:pt x="367486" y="60233"/>
                </a:moveTo>
                <a:lnTo>
                  <a:pt x="394753" y="65966"/>
                </a:lnTo>
                <a:lnTo>
                  <a:pt x="419150" y="87465"/>
                </a:lnTo>
                <a:lnTo>
                  <a:pt x="426326" y="106098"/>
                </a:lnTo>
                <a:lnTo>
                  <a:pt x="432066" y="124731"/>
                </a:lnTo>
                <a:lnTo>
                  <a:pt x="469379" y="159130"/>
                </a:lnTo>
                <a:lnTo>
                  <a:pt x="479425" y="161996"/>
                </a:lnTo>
                <a:lnTo>
                  <a:pt x="493776" y="140497"/>
                </a:lnTo>
                <a:lnTo>
                  <a:pt x="541135" y="136197"/>
                </a:lnTo>
                <a:lnTo>
                  <a:pt x="549745" y="133331"/>
                </a:lnTo>
                <a:cubicBezTo>
                  <a:pt x="582753" y="180629"/>
                  <a:pt x="601409" y="237961"/>
                  <a:pt x="601409" y="299592"/>
                </a:cubicBezTo>
                <a:cubicBezTo>
                  <a:pt x="601409" y="441488"/>
                  <a:pt x="503822" y="560451"/>
                  <a:pt x="371791" y="591983"/>
                </a:cubicBezTo>
                <a:lnTo>
                  <a:pt x="376097" y="571917"/>
                </a:lnTo>
                <a:lnTo>
                  <a:pt x="427761" y="537518"/>
                </a:lnTo>
                <a:lnTo>
                  <a:pt x="442112" y="500253"/>
                </a:lnTo>
                <a:lnTo>
                  <a:pt x="477990" y="484486"/>
                </a:lnTo>
                <a:lnTo>
                  <a:pt x="510997" y="419988"/>
                </a:lnTo>
                <a:lnTo>
                  <a:pt x="459333" y="388456"/>
                </a:lnTo>
                <a:lnTo>
                  <a:pt x="432066" y="358357"/>
                </a:lnTo>
                <a:lnTo>
                  <a:pt x="416280" y="356924"/>
                </a:lnTo>
                <a:lnTo>
                  <a:pt x="384707" y="348324"/>
                </a:lnTo>
                <a:lnTo>
                  <a:pt x="356005" y="344024"/>
                </a:lnTo>
                <a:lnTo>
                  <a:pt x="333043" y="349757"/>
                </a:lnTo>
                <a:lnTo>
                  <a:pt x="317257" y="333991"/>
                </a:lnTo>
                <a:lnTo>
                  <a:pt x="302906" y="329691"/>
                </a:lnTo>
                <a:lnTo>
                  <a:pt x="304341" y="306759"/>
                </a:lnTo>
                <a:lnTo>
                  <a:pt x="285684" y="308192"/>
                </a:lnTo>
                <a:lnTo>
                  <a:pt x="275639" y="319658"/>
                </a:lnTo>
                <a:lnTo>
                  <a:pt x="269898" y="295292"/>
                </a:lnTo>
                <a:lnTo>
                  <a:pt x="294295" y="283826"/>
                </a:lnTo>
                <a:lnTo>
                  <a:pt x="317257" y="295292"/>
                </a:lnTo>
                <a:lnTo>
                  <a:pt x="330173" y="295292"/>
                </a:lnTo>
                <a:lnTo>
                  <a:pt x="335913" y="276660"/>
                </a:lnTo>
                <a:lnTo>
                  <a:pt x="371791" y="233661"/>
                </a:lnTo>
                <a:lnTo>
                  <a:pt x="420585" y="207862"/>
                </a:lnTo>
                <a:lnTo>
                  <a:pt x="449287" y="212162"/>
                </a:lnTo>
                <a:lnTo>
                  <a:pt x="452158" y="197829"/>
                </a:lnTo>
                <a:lnTo>
                  <a:pt x="416280" y="160563"/>
                </a:lnTo>
                <a:lnTo>
                  <a:pt x="403364" y="134764"/>
                </a:lnTo>
                <a:lnTo>
                  <a:pt x="383272" y="134764"/>
                </a:lnTo>
                <a:lnTo>
                  <a:pt x="371791" y="127598"/>
                </a:lnTo>
                <a:lnTo>
                  <a:pt x="344524" y="123298"/>
                </a:lnTo>
                <a:lnTo>
                  <a:pt x="338784" y="154830"/>
                </a:lnTo>
                <a:lnTo>
                  <a:pt x="307211" y="147664"/>
                </a:lnTo>
                <a:lnTo>
                  <a:pt x="304341" y="129031"/>
                </a:lnTo>
                <a:lnTo>
                  <a:pt x="328738" y="123298"/>
                </a:lnTo>
                <a:lnTo>
                  <a:pt x="337349" y="87465"/>
                </a:lnTo>
                <a:lnTo>
                  <a:pt x="361745" y="97498"/>
                </a:lnTo>
                <a:lnTo>
                  <a:pt x="361745" y="113265"/>
                </a:lnTo>
                <a:lnTo>
                  <a:pt x="380402" y="120431"/>
                </a:lnTo>
                <a:lnTo>
                  <a:pt x="391883" y="124731"/>
                </a:lnTo>
                <a:lnTo>
                  <a:pt x="407669" y="116131"/>
                </a:lnTo>
                <a:lnTo>
                  <a:pt x="393318" y="100365"/>
                </a:lnTo>
                <a:lnTo>
                  <a:pt x="366051" y="73133"/>
                </a:lnTo>
                <a:close/>
                <a:moveTo>
                  <a:pt x="222541" y="32978"/>
                </a:moveTo>
                <a:cubicBezTo>
                  <a:pt x="222541" y="35846"/>
                  <a:pt x="202448" y="48750"/>
                  <a:pt x="202448" y="48750"/>
                </a:cubicBezTo>
                <a:lnTo>
                  <a:pt x="222541" y="60221"/>
                </a:lnTo>
                <a:lnTo>
                  <a:pt x="262728" y="48750"/>
                </a:lnTo>
                <a:lnTo>
                  <a:pt x="254117" y="32978"/>
                </a:lnTo>
                <a:lnTo>
                  <a:pt x="235458" y="37280"/>
                </a:lnTo>
                <a:close/>
                <a:moveTo>
                  <a:pt x="344537" y="12904"/>
                </a:moveTo>
                <a:lnTo>
                  <a:pt x="312962" y="30110"/>
                </a:lnTo>
                <a:lnTo>
                  <a:pt x="295739" y="40147"/>
                </a:lnTo>
                <a:lnTo>
                  <a:pt x="308656" y="48750"/>
                </a:lnTo>
                <a:lnTo>
                  <a:pt x="335926" y="45883"/>
                </a:lnTo>
                <a:lnTo>
                  <a:pt x="363196" y="24375"/>
                </a:lnTo>
                <a:close/>
                <a:moveTo>
                  <a:pt x="300045" y="0"/>
                </a:moveTo>
                <a:cubicBezTo>
                  <a:pt x="345973" y="0"/>
                  <a:pt x="390465" y="10037"/>
                  <a:pt x="429217" y="28677"/>
                </a:cubicBezTo>
                <a:lnTo>
                  <a:pt x="417735" y="30110"/>
                </a:lnTo>
                <a:lnTo>
                  <a:pt x="389030" y="25809"/>
                </a:lnTo>
                <a:lnTo>
                  <a:pt x="367501" y="40147"/>
                </a:lnTo>
                <a:lnTo>
                  <a:pt x="353149" y="55919"/>
                </a:lnTo>
                <a:lnTo>
                  <a:pt x="298609" y="61655"/>
                </a:lnTo>
                <a:lnTo>
                  <a:pt x="277081" y="57353"/>
                </a:lnTo>
                <a:lnTo>
                  <a:pt x="261293" y="81728"/>
                </a:lnTo>
                <a:lnTo>
                  <a:pt x="218235" y="84596"/>
                </a:lnTo>
                <a:lnTo>
                  <a:pt x="189530" y="75993"/>
                </a:lnTo>
                <a:lnTo>
                  <a:pt x="165131" y="88897"/>
                </a:lnTo>
                <a:lnTo>
                  <a:pt x="112027" y="97500"/>
                </a:lnTo>
                <a:lnTo>
                  <a:pt x="68969" y="108971"/>
                </a:lnTo>
                <a:cubicBezTo>
                  <a:pt x="123509" y="43015"/>
                  <a:pt x="206753" y="0"/>
                  <a:pt x="300045" y="0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1" name="Freeform 207"/>
          <p:cNvSpPr/>
          <p:nvPr/>
        </p:nvSpPr>
        <p:spPr>
          <a:xfrm>
            <a:off x="7745776" y="3447778"/>
            <a:ext cx="642620" cy="455295"/>
          </a:xfrm>
          <a:custGeom>
            <a:avLst/>
            <a:gdLst/>
            <a:ahLst/>
            <a:cxnLst>
              <a:cxn ang="0">
                <a:pos x="256084" y="82093"/>
              </a:cxn>
              <a:cxn ang="0">
                <a:pos x="256084" y="78275"/>
              </a:cxn>
              <a:cxn ang="0">
                <a:pos x="205251" y="27683"/>
              </a:cxn>
              <a:cxn ang="0">
                <a:pos x="180314" y="35319"/>
              </a:cxn>
              <a:cxn ang="0">
                <a:pos x="123726" y="0"/>
              </a:cxn>
              <a:cxn ang="0">
                <a:pos x="67138" y="35319"/>
              </a:cxn>
              <a:cxn ang="0">
                <a:pos x="48915" y="29592"/>
              </a:cxn>
              <a:cxn ang="0">
                <a:pos x="20141" y="58229"/>
              </a:cxn>
              <a:cxn ang="0">
                <a:pos x="21101" y="66820"/>
              </a:cxn>
              <a:cxn ang="0">
                <a:pos x="0" y="103094"/>
              </a:cxn>
              <a:cxn ang="0">
                <a:pos x="42201" y="146050"/>
              </a:cxn>
              <a:cxn ang="0">
                <a:pos x="42201" y="146050"/>
              </a:cxn>
              <a:cxn ang="0">
                <a:pos x="43160" y="146050"/>
              </a:cxn>
              <a:cxn ang="0">
                <a:pos x="43160" y="146050"/>
              </a:cxn>
              <a:cxn ang="0">
                <a:pos x="43160" y="146050"/>
              </a:cxn>
              <a:cxn ang="0">
                <a:pos x="240738" y="146050"/>
              </a:cxn>
              <a:cxn ang="0">
                <a:pos x="242656" y="146050"/>
              </a:cxn>
              <a:cxn ang="0">
                <a:pos x="276225" y="112640"/>
              </a:cxn>
              <a:cxn ang="0">
                <a:pos x="256084" y="82093"/>
              </a:cxn>
            </a:cxnLst>
            <a:rect l="0" t="0" r="0" b="0"/>
            <a:pathLst>
              <a:path w="288" h="153">
                <a:moveTo>
                  <a:pt x="267" y="86"/>
                </a:moveTo>
                <a:cubicBezTo>
                  <a:pt x="267" y="84"/>
                  <a:pt x="267" y="83"/>
                  <a:pt x="267" y="82"/>
                </a:cubicBezTo>
                <a:cubicBezTo>
                  <a:pt x="267" y="53"/>
                  <a:pt x="243" y="29"/>
                  <a:pt x="214" y="29"/>
                </a:cubicBezTo>
                <a:cubicBezTo>
                  <a:pt x="204" y="29"/>
                  <a:pt x="195" y="32"/>
                  <a:pt x="188" y="37"/>
                </a:cubicBezTo>
                <a:cubicBezTo>
                  <a:pt x="177" y="15"/>
                  <a:pt x="155" y="0"/>
                  <a:pt x="129" y="0"/>
                </a:cubicBezTo>
                <a:cubicBezTo>
                  <a:pt x="103" y="0"/>
                  <a:pt x="80" y="15"/>
                  <a:pt x="70" y="37"/>
                </a:cubicBezTo>
                <a:cubicBezTo>
                  <a:pt x="64" y="33"/>
                  <a:pt x="58" y="31"/>
                  <a:pt x="51" y="31"/>
                </a:cubicBezTo>
                <a:cubicBezTo>
                  <a:pt x="34" y="31"/>
                  <a:pt x="21" y="44"/>
                  <a:pt x="21" y="61"/>
                </a:cubicBezTo>
                <a:cubicBezTo>
                  <a:pt x="21" y="64"/>
                  <a:pt x="21" y="67"/>
                  <a:pt x="22" y="70"/>
                </a:cubicBezTo>
                <a:cubicBezTo>
                  <a:pt x="9" y="78"/>
                  <a:pt x="0" y="92"/>
                  <a:pt x="0" y="108"/>
                </a:cubicBezTo>
                <a:cubicBezTo>
                  <a:pt x="0" y="133"/>
                  <a:pt x="20" y="152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251" y="153"/>
                  <a:pt x="251" y="153"/>
                  <a:pt x="251" y="153"/>
                </a:cubicBezTo>
                <a:cubicBezTo>
                  <a:pt x="252" y="153"/>
                  <a:pt x="253" y="153"/>
                  <a:pt x="253" y="153"/>
                </a:cubicBezTo>
                <a:cubicBezTo>
                  <a:pt x="273" y="153"/>
                  <a:pt x="288" y="137"/>
                  <a:pt x="288" y="118"/>
                </a:cubicBezTo>
                <a:cubicBezTo>
                  <a:pt x="288" y="103"/>
                  <a:pt x="279" y="91"/>
                  <a:pt x="267" y="86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" name="Freeform 218"/>
          <p:cNvSpPr>
            <a:spLocks noEditPoints="1"/>
          </p:cNvSpPr>
          <p:nvPr/>
        </p:nvSpPr>
        <p:spPr>
          <a:xfrm>
            <a:off x="5507295" y="3450845"/>
            <a:ext cx="512445" cy="449161"/>
          </a:xfrm>
          <a:custGeom>
            <a:avLst/>
            <a:gdLst>
              <a:gd name="connsiteX0" fmla="*/ 304032 w 608062"/>
              <a:gd name="connsiteY0" fmla="*/ 356779 h 430943"/>
              <a:gd name="connsiteX1" fmla="*/ 351777 w 608062"/>
              <a:gd name="connsiteY1" fmla="*/ 376570 h 430943"/>
              <a:gd name="connsiteX2" fmla="*/ 351777 w 608062"/>
              <a:gd name="connsiteY2" fmla="*/ 385965 h 430943"/>
              <a:gd name="connsiteX3" fmla="*/ 308736 w 608062"/>
              <a:gd name="connsiteY3" fmla="*/ 428944 h 430943"/>
              <a:gd name="connsiteX4" fmla="*/ 304032 w 608062"/>
              <a:gd name="connsiteY4" fmla="*/ 430943 h 430943"/>
              <a:gd name="connsiteX5" fmla="*/ 299327 w 608062"/>
              <a:gd name="connsiteY5" fmla="*/ 428944 h 430943"/>
              <a:gd name="connsiteX6" fmla="*/ 256286 w 608062"/>
              <a:gd name="connsiteY6" fmla="*/ 385965 h 430943"/>
              <a:gd name="connsiteX7" fmla="*/ 256286 w 608062"/>
              <a:gd name="connsiteY7" fmla="*/ 376570 h 430943"/>
              <a:gd name="connsiteX8" fmla="*/ 304032 w 608062"/>
              <a:gd name="connsiteY8" fmla="*/ 356779 h 430943"/>
              <a:gd name="connsiteX9" fmla="*/ 304013 w 608062"/>
              <a:gd name="connsiteY9" fmla="*/ 233219 h 430943"/>
              <a:gd name="connsiteX10" fmla="*/ 440761 w 608062"/>
              <a:gd name="connsiteY10" fmla="*/ 289982 h 430943"/>
              <a:gd name="connsiteX11" fmla="*/ 440761 w 608062"/>
              <a:gd name="connsiteY11" fmla="*/ 299376 h 430943"/>
              <a:gd name="connsiteX12" fmla="*/ 396746 w 608062"/>
              <a:gd name="connsiteY12" fmla="*/ 343348 h 430943"/>
              <a:gd name="connsiteX13" fmla="*/ 392044 w 608062"/>
              <a:gd name="connsiteY13" fmla="*/ 345347 h 430943"/>
              <a:gd name="connsiteX14" fmla="*/ 387342 w 608062"/>
              <a:gd name="connsiteY14" fmla="*/ 343348 h 430943"/>
              <a:gd name="connsiteX15" fmla="*/ 304013 w 608062"/>
              <a:gd name="connsiteY15" fmla="*/ 308770 h 430943"/>
              <a:gd name="connsiteX16" fmla="*/ 220684 w 608062"/>
              <a:gd name="connsiteY16" fmla="*/ 343348 h 430943"/>
              <a:gd name="connsiteX17" fmla="*/ 215982 w 608062"/>
              <a:gd name="connsiteY17" fmla="*/ 345347 h 430943"/>
              <a:gd name="connsiteX18" fmla="*/ 211280 w 608062"/>
              <a:gd name="connsiteY18" fmla="*/ 343348 h 430943"/>
              <a:gd name="connsiteX19" fmla="*/ 167165 w 608062"/>
              <a:gd name="connsiteY19" fmla="*/ 299376 h 430943"/>
              <a:gd name="connsiteX20" fmla="*/ 165264 w 608062"/>
              <a:gd name="connsiteY20" fmla="*/ 294679 h 430943"/>
              <a:gd name="connsiteX21" fmla="*/ 167165 w 608062"/>
              <a:gd name="connsiteY21" fmla="*/ 289982 h 430943"/>
              <a:gd name="connsiteX22" fmla="*/ 304013 w 608062"/>
              <a:gd name="connsiteY22" fmla="*/ 233219 h 430943"/>
              <a:gd name="connsiteX23" fmla="*/ 304064 w 608062"/>
              <a:gd name="connsiteY23" fmla="*/ 116645 h 430943"/>
              <a:gd name="connsiteX24" fmla="*/ 523459 w 608062"/>
              <a:gd name="connsiteY24" fmla="*/ 207446 h 430943"/>
              <a:gd name="connsiteX25" fmla="*/ 525360 w 608062"/>
              <a:gd name="connsiteY25" fmla="*/ 212141 h 430943"/>
              <a:gd name="connsiteX26" fmla="*/ 523459 w 608062"/>
              <a:gd name="connsiteY26" fmla="*/ 216936 h 430943"/>
              <a:gd name="connsiteX27" fmla="*/ 479440 w 608062"/>
              <a:gd name="connsiteY27" fmla="*/ 260888 h 430943"/>
              <a:gd name="connsiteX28" fmla="*/ 474638 w 608062"/>
              <a:gd name="connsiteY28" fmla="*/ 262786 h 430943"/>
              <a:gd name="connsiteX29" fmla="*/ 469936 w 608062"/>
              <a:gd name="connsiteY29" fmla="*/ 260888 h 430943"/>
              <a:gd name="connsiteX30" fmla="*/ 304064 w 608062"/>
              <a:gd name="connsiteY30" fmla="*/ 192163 h 430943"/>
              <a:gd name="connsiteX31" fmla="*/ 138192 w 608062"/>
              <a:gd name="connsiteY31" fmla="*/ 260888 h 430943"/>
              <a:gd name="connsiteX32" fmla="*/ 133390 w 608062"/>
              <a:gd name="connsiteY32" fmla="*/ 262786 h 430943"/>
              <a:gd name="connsiteX33" fmla="*/ 128688 w 608062"/>
              <a:gd name="connsiteY33" fmla="*/ 260888 h 430943"/>
              <a:gd name="connsiteX34" fmla="*/ 84669 w 608062"/>
              <a:gd name="connsiteY34" fmla="*/ 216936 h 430943"/>
              <a:gd name="connsiteX35" fmla="*/ 84669 w 608062"/>
              <a:gd name="connsiteY35" fmla="*/ 207446 h 430943"/>
              <a:gd name="connsiteX36" fmla="*/ 304064 w 608062"/>
              <a:gd name="connsiteY36" fmla="*/ 116645 h 430943"/>
              <a:gd name="connsiteX37" fmla="*/ 304031 w 608062"/>
              <a:gd name="connsiteY37" fmla="*/ 0 h 430943"/>
              <a:gd name="connsiteX38" fmla="*/ 606061 w 608062"/>
              <a:gd name="connsiteY38" fmla="*/ 124937 h 430943"/>
              <a:gd name="connsiteX39" fmla="*/ 606862 w 608062"/>
              <a:gd name="connsiteY39" fmla="*/ 125836 h 430943"/>
              <a:gd name="connsiteX40" fmla="*/ 608062 w 608062"/>
              <a:gd name="connsiteY40" fmla="*/ 129631 h 430943"/>
              <a:gd name="connsiteX41" fmla="*/ 606061 w 608062"/>
              <a:gd name="connsiteY41" fmla="*/ 134325 h 430943"/>
              <a:gd name="connsiteX42" fmla="*/ 561942 w 608062"/>
              <a:gd name="connsiteY42" fmla="*/ 178367 h 430943"/>
              <a:gd name="connsiteX43" fmla="*/ 557240 w 608062"/>
              <a:gd name="connsiteY43" fmla="*/ 180365 h 430943"/>
              <a:gd name="connsiteX44" fmla="*/ 552538 w 608062"/>
              <a:gd name="connsiteY44" fmla="*/ 178367 h 430943"/>
              <a:gd name="connsiteX45" fmla="*/ 304031 w 608062"/>
              <a:gd name="connsiteY45" fmla="*/ 75501 h 430943"/>
              <a:gd name="connsiteX46" fmla="*/ 55524 w 608062"/>
              <a:gd name="connsiteY46" fmla="*/ 178367 h 430943"/>
              <a:gd name="connsiteX47" fmla="*/ 50822 w 608062"/>
              <a:gd name="connsiteY47" fmla="*/ 180365 h 430943"/>
              <a:gd name="connsiteX48" fmla="*/ 46120 w 608062"/>
              <a:gd name="connsiteY48" fmla="*/ 178367 h 430943"/>
              <a:gd name="connsiteX49" fmla="*/ 2001 w 608062"/>
              <a:gd name="connsiteY49" fmla="*/ 134325 h 430943"/>
              <a:gd name="connsiteX50" fmla="*/ 0 w 608062"/>
              <a:gd name="connsiteY50" fmla="*/ 129631 h 430943"/>
              <a:gd name="connsiteX51" fmla="*/ 2001 w 608062"/>
              <a:gd name="connsiteY51" fmla="*/ 124837 h 430943"/>
              <a:gd name="connsiteX52" fmla="*/ 304031 w 608062"/>
              <a:gd name="connsiteY52" fmla="*/ 0 h 43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062" h="430943">
                <a:moveTo>
                  <a:pt x="304032" y="356779"/>
                </a:moveTo>
                <a:cubicBezTo>
                  <a:pt x="322049" y="356779"/>
                  <a:pt x="339065" y="363876"/>
                  <a:pt x="351777" y="376570"/>
                </a:cubicBezTo>
                <a:cubicBezTo>
                  <a:pt x="354380" y="379168"/>
                  <a:pt x="354380" y="383366"/>
                  <a:pt x="351777" y="385965"/>
                </a:cubicBezTo>
                <a:lnTo>
                  <a:pt x="308736" y="428944"/>
                </a:lnTo>
                <a:cubicBezTo>
                  <a:pt x="307535" y="430244"/>
                  <a:pt x="305833" y="430943"/>
                  <a:pt x="304032" y="430943"/>
                </a:cubicBezTo>
                <a:cubicBezTo>
                  <a:pt x="302230" y="430943"/>
                  <a:pt x="300528" y="430244"/>
                  <a:pt x="299327" y="428944"/>
                </a:cubicBezTo>
                <a:lnTo>
                  <a:pt x="256286" y="385965"/>
                </a:lnTo>
                <a:cubicBezTo>
                  <a:pt x="253683" y="383366"/>
                  <a:pt x="253683" y="379168"/>
                  <a:pt x="256286" y="376570"/>
                </a:cubicBezTo>
                <a:cubicBezTo>
                  <a:pt x="268998" y="363876"/>
                  <a:pt x="286014" y="356779"/>
                  <a:pt x="304032" y="356779"/>
                </a:cubicBezTo>
                <a:close/>
                <a:moveTo>
                  <a:pt x="304013" y="233219"/>
                </a:moveTo>
                <a:cubicBezTo>
                  <a:pt x="355631" y="233219"/>
                  <a:pt x="404248" y="253406"/>
                  <a:pt x="440761" y="289982"/>
                </a:cubicBezTo>
                <a:cubicBezTo>
                  <a:pt x="443362" y="292581"/>
                  <a:pt x="443362" y="296778"/>
                  <a:pt x="440761" y="299376"/>
                </a:cubicBezTo>
                <a:lnTo>
                  <a:pt x="396746" y="343348"/>
                </a:lnTo>
                <a:cubicBezTo>
                  <a:pt x="395545" y="344547"/>
                  <a:pt x="393845" y="345347"/>
                  <a:pt x="392044" y="345347"/>
                </a:cubicBezTo>
                <a:cubicBezTo>
                  <a:pt x="390343" y="345347"/>
                  <a:pt x="388643" y="344547"/>
                  <a:pt x="387342" y="343348"/>
                </a:cubicBezTo>
                <a:cubicBezTo>
                  <a:pt x="365034" y="321062"/>
                  <a:pt x="335424" y="308770"/>
                  <a:pt x="304013" y="308770"/>
                </a:cubicBezTo>
                <a:cubicBezTo>
                  <a:pt x="272602" y="308770"/>
                  <a:pt x="242991" y="321062"/>
                  <a:pt x="220684" y="343348"/>
                </a:cubicBezTo>
                <a:cubicBezTo>
                  <a:pt x="219383" y="344547"/>
                  <a:pt x="217682" y="345347"/>
                  <a:pt x="215982" y="345347"/>
                </a:cubicBezTo>
                <a:cubicBezTo>
                  <a:pt x="214181" y="345347"/>
                  <a:pt x="212481" y="344547"/>
                  <a:pt x="211280" y="343348"/>
                </a:cubicBezTo>
                <a:lnTo>
                  <a:pt x="167165" y="299376"/>
                </a:lnTo>
                <a:cubicBezTo>
                  <a:pt x="165964" y="298077"/>
                  <a:pt x="165264" y="296378"/>
                  <a:pt x="165264" y="294679"/>
                </a:cubicBezTo>
                <a:cubicBezTo>
                  <a:pt x="165264" y="292880"/>
                  <a:pt x="165964" y="291182"/>
                  <a:pt x="167165" y="289982"/>
                </a:cubicBezTo>
                <a:cubicBezTo>
                  <a:pt x="203778" y="253406"/>
                  <a:pt x="252395" y="233219"/>
                  <a:pt x="304013" y="233219"/>
                </a:cubicBezTo>
                <a:close/>
                <a:moveTo>
                  <a:pt x="304064" y="116645"/>
                </a:moveTo>
                <a:cubicBezTo>
                  <a:pt x="386800" y="116645"/>
                  <a:pt x="464734" y="148910"/>
                  <a:pt x="523459" y="207446"/>
                </a:cubicBezTo>
                <a:cubicBezTo>
                  <a:pt x="524660" y="208745"/>
                  <a:pt x="525360" y="210443"/>
                  <a:pt x="525360" y="212141"/>
                </a:cubicBezTo>
                <a:cubicBezTo>
                  <a:pt x="525360" y="213939"/>
                  <a:pt x="524660" y="215637"/>
                  <a:pt x="523459" y="216936"/>
                </a:cubicBezTo>
                <a:lnTo>
                  <a:pt x="479440" y="260888"/>
                </a:lnTo>
                <a:cubicBezTo>
                  <a:pt x="478140" y="262087"/>
                  <a:pt x="476439" y="262786"/>
                  <a:pt x="474638" y="262786"/>
                </a:cubicBezTo>
                <a:cubicBezTo>
                  <a:pt x="472937" y="262786"/>
                  <a:pt x="471237" y="262087"/>
                  <a:pt x="469936" y="260888"/>
                </a:cubicBezTo>
                <a:cubicBezTo>
                  <a:pt x="425617" y="216536"/>
                  <a:pt x="366691" y="192163"/>
                  <a:pt x="304064" y="192163"/>
                </a:cubicBezTo>
                <a:cubicBezTo>
                  <a:pt x="241437" y="192163"/>
                  <a:pt x="182512" y="216536"/>
                  <a:pt x="138192" y="260888"/>
                </a:cubicBezTo>
                <a:cubicBezTo>
                  <a:pt x="136892" y="262087"/>
                  <a:pt x="135191" y="262786"/>
                  <a:pt x="133390" y="262786"/>
                </a:cubicBezTo>
                <a:cubicBezTo>
                  <a:pt x="131689" y="262786"/>
                  <a:pt x="129989" y="262087"/>
                  <a:pt x="128688" y="260888"/>
                </a:cubicBezTo>
                <a:lnTo>
                  <a:pt x="84669" y="216936"/>
                </a:lnTo>
                <a:cubicBezTo>
                  <a:pt x="82068" y="214338"/>
                  <a:pt x="82068" y="210043"/>
                  <a:pt x="84669" y="207446"/>
                </a:cubicBezTo>
                <a:cubicBezTo>
                  <a:pt x="143395" y="148910"/>
                  <a:pt x="221328" y="116645"/>
                  <a:pt x="304064" y="116645"/>
                </a:cubicBezTo>
                <a:close/>
                <a:moveTo>
                  <a:pt x="304031" y="0"/>
                </a:moveTo>
                <a:cubicBezTo>
                  <a:pt x="418080" y="0"/>
                  <a:pt x="525426" y="44342"/>
                  <a:pt x="606061" y="124937"/>
                </a:cubicBezTo>
                <a:cubicBezTo>
                  <a:pt x="606361" y="125237"/>
                  <a:pt x="606661" y="125536"/>
                  <a:pt x="606862" y="125836"/>
                </a:cubicBezTo>
                <a:cubicBezTo>
                  <a:pt x="607662" y="126934"/>
                  <a:pt x="608062" y="128233"/>
                  <a:pt x="608062" y="129631"/>
                </a:cubicBezTo>
                <a:cubicBezTo>
                  <a:pt x="608062" y="131429"/>
                  <a:pt x="607362" y="133026"/>
                  <a:pt x="606061" y="134325"/>
                </a:cubicBezTo>
                <a:lnTo>
                  <a:pt x="561942" y="178367"/>
                </a:lnTo>
                <a:cubicBezTo>
                  <a:pt x="560642" y="179666"/>
                  <a:pt x="558941" y="180365"/>
                  <a:pt x="557240" y="180365"/>
                </a:cubicBezTo>
                <a:cubicBezTo>
                  <a:pt x="555439" y="180365"/>
                  <a:pt x="553739" y="179666"/>
                  <a:pt x="552538" y="178367"/>
                </a:cubicBezTo>
                <a:cubicBezTo>
                  <a:pt x="486009" y="112054"/>
                  <a:pt x="397771" y="75501"/>
                  <a:pt x="304031" y="75501"/>
                </a:cubicBezTo>
                <a:cubicBezTo>
                  <a:pt x="210291" y="75501"/>
                  <a:pt x="122053" y="112054"/>
                  <a:pt x="55524" y="178367"/>
                </a:cubicBezTo>
                <a:cubicBezTo>
                  <a:pt x="54323" y="179666"/>
                  <a:pt x="52623" y="180365"/>
                  <a:pt x="50822" y="180365"/>
                </a:cubicBezTo>
                <a:cubicBezTo>
                  <a:pt x="49021" y="180365"/>
                  <a:pt x="47420" y="179666"/>
                  <a:pt x="46120" y="178367"/>
                </a:cubicBezTo>
                <a:lnTo>
                  <a:pt x="2001" y="134325"/>
                </a:lnTo>
                <a:cubicBezTo>
                  <a:pt x="700" y="133026"/>
                  <a:pt x="0" y="131429"/>
                  <a:pt x="0" y="129631"/>
                </a:cubicBezTo>
                <a:cubicBezTo>
                  <a:pt x="0" y="127833"/>
                  <a:pt x="700" y="126135"/>
                  <a:pt x="2001" y="124837"/>
                </a:cubicBezTo>
                <a:cubicBezTo>
                  <a:pt x="82636" y="44342"/>
                  <a:pt x="189882" y="0"/>
                  <a:pt x="304031" y="0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3" name="Freeform 493"/>
          <p:cNvSpPr/>
          <p:nvPr/>
        </p:nvSpPr>
        <p:spPr>
          <a:xfrm>
            <a:off x="1731031" y="3357925"/>
            <a:ext cx="512108" cy="635000"/>
          </a:xfrm>
          <a:custGeom>
            <a:avLst/>
            <a:gdLst>
              <a:gd name="connsiteX0" fmla="*/ 308670 w 487254"/>
              <a:gd name="connsiteY0" fmla="*/ 392838 h 604181"/>
              <a:gd name="connsiteX1" fmla="*/ 355568 w 487254"/>
              <a:gd name="connsiteY1" fmla="*/ 574617 h 604181"/>
              <a:gd name="connsiteX2" fmla="*/ 338569 w 487254"/>
              <a:gd name="connsiteY2" fmla="*/ 603423 h 604181"/>
              <a:gd name="connsiteX3" fmla="*/ 332650 w 487254"/>
              <a:gd name="connsiteY3" fmla="*/ 604181 h 604181"/>
              <a:gd name="connsiteX4" fmla="*/ 309581 w 487254"/>
              <a:gd name="connsiteY4" fmla="*/ 586443 h 604181"/>
              <a:gd name="connsiteX5" fmla="*/ 266173 w 487254"/>
              <a:gd name="connsiteY5" fmla="*/ 417853 h 604181"/>
              <a:gd name="connsiteX6" fmla="*/ 288939 w 487254"/>
              <a:gd name="connsiteY6" fmla="*/ 411031 h 604181"/>
              <a:gd name="connsiteX7" fmla="*/ 308670 w 487254"/>
              <a:gd name="connsiteY7" fmla="*/ 392838 h 604181"/>
              <a:gd name="connsiteX8" fmla="*/ 177814 w 487254"/>
              <a:gd name="connsiteY8" fmla="*/ 391150 h 604181"/>
              <a:gd name="connsiteX9" fmla="*/ 177825 w 487254"/>
              <a:gd name="connsiteY9" fmla="*/ 391161 h 604181"/>
              <a:gd name="connsiteX10" fmla="*/ 177825 w 487254"/>
              <a:gd name="connsiteY10" fmla="*/ 391163 h 604181"/>
              <a:gd name="connsiteX11" fmla="*/ 197242 w 487254"/>
              <a:gd name="connsiteY11" fmla="*/ 410555 h 604181"/>
              <a:gd name="connsiteX12" fmla="*/ 197248 w 487254"/>
              <a:gd name="connsiteY12" fmla="*/ 410557 h 604181"/>
              <a:gd name="connsiteX13" fmla="*/ 219844 w 487254"/>
              <a:gd name="connsiteY13" fmla="*/ 417676 h 604181"/>
              <a:gd name="connsiteX14" fmla="*/ 219846 w 487254"/>
              <a:gd name="connsiteY14" fmla="*/ 417668 h 604181"/>
              <a:gd name="connsiteX15" fmla="*/ 219876 w 487254"/>
              <a:gd name="connsiteY15" fmla="*/ 417677 h 604181"/>
              <a:gd name="connsiteX16" fmla="*/ 219864 w 487254"/>
              <a:gd name="connsiteY16" fmla="*/ 417723 h 604181"/>
              <a:gd name="connsiteX17" fmla="*/ 219869 w 487254"/>
              <a:gd name="connsiteY17" fmla="*/ 417723 h 604181"/>
              <a:gd name="connsiteX18" fmla="*/ 176441 w 487254"/>
              <a:gd name="connsiteY18" fmla="*/ 586441 h 604181"/>
              <a:gd name="connsiteX19" fmla="*/ 153505 w 487254"/>
              <a:gd name="connsiteY19" fmla="*/ 604181 h 604181"/>
              <a:gd name="connsiteX20" fmla="*/ 147582 w 487254"/>
              <a:gd name="connsiteY20" fmla="*/ 603423 h 604181"/>
              <a:gd name="connsiteX21" fmla="*/ 130570 w 487254"/>
              <a:gd name="connsiteY21" fmla="*/ 574614 h 604181"/>
              <a:gd name="connsiteX22" fmla="*/ 177801 w 487254"/>
              <a:gd name="connsiteY22" fmla="*/ 391171 h 604181"/>
              <a:gd name="connsiteX23" fmla="*/ 177804 w 487254"/>
              <a:gd name="connsiteY23" fmla="*/ 391189 h 604181"/>
              <a:gd name="connsiteX24" fmla="*/ 278019 w 487254"/>
              <a:gd name="connsiteY24" fmla="*/ 368294 h 604181"/>
              <a:gd name="connsiteX25" fmla="*/ 295884 w 487254"/>
              <a:gd name="connsiteY25" fmla="*/ 370886 h 604181"/>
              <a:gd name="connsiteX26" fmla="*/ 306831 w 487254"/>
              <a:gd name="connsiteY26" fmla="*/ 385402 h 604181"/>
              <a:gd name="connsiteX27" fmla="*/ 308653 w 487254"/>
              <a:gd name="connsiteY27" fmla="*/ 392824 h 604181"/>
              <a:gd name="connsiteX28" fmla="*/ 288914 w 487254"/>
              <a:gd name="connsiteY28" fmla="*/ 411001 h 604181"/>
              <a:gd name="connsiteX29" fmla="*/ 266159 w 487254"/>
              <a:gd name="connsiteY29" fmla="*/ 417811 h 604181"/>
              <a:gd name="connsiteX30" fmla="*/ 260861 w 487254"/>
              <a:gd name="connsiteY30" fmla="*/ 397254 h 604181"/>
              <a:gd name="connsiteX31" fmla="*/ 278019 w 487254"/>
              <a:gd name="connsiteY31" fmla="*/ 368294 h 604181"/>
              <a:gd name="connsiteX32" fmla="*/ 208172 w 487254"/>
              <a:gd name="connsiteY32" fmla="*/ 368294 h 604181"/>
              <a:gd name="connsiteX33" fmla="*/ 215512 w 487254"/>
              <a:gd name="connsiteY33" fmla="*/ 373846 h 604181"/>
              <a:gd name="connsiteX34" fmla="*/ 222632 w 487254"/>
              <a:gd name="connsiteY34" fmla="*/ 379233 h 604181"/>
              <a:gd name="connsiteX35" fmla="*/ 225153 w 487254"/>
              <a:gd name="connsiteY35" fmla="*/ 397223 h 604181"/>
              <a:gd name="connsiteX36" fmla="*/ 219846 w 487254"/>
              <a:gd name="connsiteY36" fmla="*/ 417668 h 604181"/>
              <a:gd name="connsiteX37" fmla="*/ 197249 w 487254"/>
              <a:gd name="connsiteY37" fmla="*/ 410552 h 604181"/>
              <a:gd name="connsiteX38" fmla="*/ 177825 w 487254"/>
              <a:gd name="connsiteY38" fmla="*/ 391161 h 604181"/>
              <a:gd name="connsiteX39" fmla="*/ 179342 w 487254"/>
              <a:gd name="connsiteY39" fmla="*/ 385406 h 604181"/>
              <a:gd name="connsiteX40" fmla="*/ 190162 w 487254"/>
              <a:gd name="connsiteY40" fmla="*/ 370890 h 604181"/>
              <a:gd name="connsiteX41" fmla="*/ 285137 w 487254"/>
              <a:gd name="connsiteY41" fmla="*/ 155738 h 604181"/>
              <a:gd name="connsiteX42" fmla="*/ 290454 w 487254"/>
              <a:gd name="connsiteY42" fmla="*/ 155738 h 604181"/>
              <a:gd name="connsiteX43" fmla="*/ 326153 w 487254"/>
              <a:gd name="connsiteY43" fmla="*/ 191205 h 604181"/>
              <a:gd name="connsiteX44" fmla="*/ 326153 w 487254"/>
              <a:gd name="connsiteY44" fmla="*/ 252440 h 604181"/>
              <a:gd name="connsiteX45" fmla="*/ 290454 w 487254"/>
              <a:gd name="connsiteY45" fmla="*/ 287907 h 604181"/>
              <a:gd name="connsiteX46" fmla="*/ 285137 w 487254"/>
              <a:gd name="connsiteY46" fmla="*/ 287907 h 604181"/>
              <a:gd name="connsiteX47" fmla="*/ 249590 w 487254"/>
              <a:gd name="connsiteY47" fmla="*/ 252440 h 604181"/>
              <a:gd name="connsiteX48" fmla="*/ 249590 w 487254"/>
              <a:gd name="connsiteY48" fmla="*/ 191205 h 604181"/>
              <a:gd name="connsiteX49" fmla="*/ 285137 w 487254"/>
              <a:gd name="connsiteY49" fmla="*/ 155738 h 604181"/>
              <a:gd name="connsiteX50" fmla="*/ 184336 w 487254"/>
              <a:gd name="connsiteY50" fmla="*/ 113257 h 604181"/>
              <a:gd name="connsiteX51" fmla="*/ 189648 w 487254"/>
              <a:gd name="connsiteY51" fmla="*/ 113257 h 604181"/>
              <a:gd name="connsiteX52" fmla="*/ 225315 w 487254"/>
              <a:gd name="connsiteY52" fmla="*/ 148733 h 604181"/>
              <a:gd name="connsiteX53" fmla="*/ 225315 w 487254"/>
              <a:gd name="connsiteY53" fmla="*/ 252430 h 604181"/>
              <a:gd name="connsiteX54" fmla="*/ 189648 w 487254"/>
              <a:gd name="connsiteY54" fmla="*/ 287906 h 604181"/>
              <a:gd name="connsiteX55" fmla="*/ 184336 w 487254"/>
              <a:gd name="connsiteY55" fmla="*/ 287906 h 604181"/>
              <a:gd name="connsiteX56" fmla="*/ 148822 w 487254"/>
              <a:gd name="connsiteY56" fmla="*/ 252430 h 604181"/>
              <a:gd name="connsiteX57" fmla="*/ 148822 w 487254"/>
              <a:gd name="connsiteY57" fmla="*/ 148733 h 604181"/>
              <a:gd name="connsiteX58" fmla="*/ 184336 w 487254"/>
              <a:gd name="connsiteY58" fmla="*/ 113257 h 604181"/>
              <a:gd name="connsiteX59" fmla="*/ 69998 w 487254"/>
              <a:gd name="connsiteY59" fmla="*/ 88700 h 604181"/>
              <a:gd name="connsiteX60" fmla="*/ 57092 w 487254"/>
              <a:gd name="connsiteY60" fmla="*/ 96129 h 604181"/>
              <a:gd name="connsiteX61" fmla="*/ 57092 w 487254"/>
              <a:gd name="connsiteY61" fmla="*/ 309919 h 604181"/>
              <a:gd name="connsiteX62" fmla="*/ 69998 w 487254"/>
              <a:gd name="connsiteY62" fmla="*/ 317197 h 604181"/>
              <a:gd name="connsiteX63" fmla="*/ 417256 w 487254"/>
              <a:gd name="connsiteY63" fmla="*/ 317197 h 604181"/>
              <a:gd name="connsiteX64" fmla="*/ 430162 w 487254"/>
              <a:gd name="connsiteY64" fmla="*/ 309919 h 604181"/>
              <a:gd name="connsiteX65" fmla="*/ 430162 w 487254"/>
              <a:gd name="connsiteY65" fmla="*/ 96129 h 604181"/>
              <a:gd name="connsiteX66" fmla="*/ 417256 w 487254"/>
              <a:gd name="connsiteY66" fmla="*/ 88700 h 604181"/>
              <a:gd name="connsiteX67" fmla="*/ 93533 w 487254"/>
              <a:gd name="connsiteY67" fmla="*/ 0 h 604181"/>
              <a:gd name="connsiteX68" fmla="*/ 174312 w 487254"/>
              <a:gd name="connsiteY68" fmla="*/ 0 h 604181"/>
              <a:gd name="connsiteX69" fmla="*/ 312942 w 487254"/>
              <a:gd name="connsiteY69" fmla="*/ 0 h 604181"/>
              <a:gd name="connsiteX70" fmla="*/ 393721 w 487254"/>
              <a:gd name="connsiteY70" fmla="*/ 0 h 604181"/>
              <a:gd name="connsiteX71" fmla="*/ 412245 w 487254"/>
              <a:gd name="connsiteY71" fmla="*/ 18498 h 604181"/>
              <a:gd name="connsiteX72" fmla="*/ 412245 w 487254"/>
              <a:gd name="connsiteY72" fmla="*/ 39271 h 604181"/>
              <a:gd name="connsiteX73" fmla="*/ 449750 w 487254"/>
              <a:gd name="connsiteY73" fmla="*/ 39271 h 604181"/>
              <a:gd name="connsiteX74" fmla="*/ 487254 w 487254"/>
              <a:gd name="connsiteY74" fmla="*/ 85364 h 604181"/>
              <a:gd name="connsiteX75" fmla="*/ 487254 w 487254"/>
              <a:gd name="connsiteY75" fmla="*/ 330236 h 604181"/>
              <a:gd name="connsiteX76" fmla="*/ 441095 w 487254"/>
              <a:gd name="connsiteY76" fmla="*/ 376330 h 604181"/>
              <a:gd name="connsiteX77" fmla="*/ 310665 w 487254"/>
              <a:gd name="connsiteY77" fmla="*/ 376330 h 604181"/>
              <a:gd name="connsiteX78" fmla="*/ 310665 w 487254"/>
              <a:gd name="connsiteY78" fmla="*/ 384518 h 604181"/>
              <a:gd name="connsiteX79" fmla="*/ 308691 w 487254"/>
              <a:gd name="connsiteY79" fmla="*/ 392857 h 604181"/>
              <a:gd name="connsiteX80" fmla="*/ 306869 w 487254"/>
              <a:gd name="connsiteY80" fmla="*/ 385428 h 604181"/>
              <a:gd name="connsiteX81" fmla="*/ 295917 w 487254"/>
              <a:gd name="connsiteY81" fmla="*/ 370891 h 604181"/>
              <a:gd name="connsiteX82" fmla="*/ 295884 w 487254"/>
              <a:gd name="connsiteY82" fmla="*/ 370886 h 604181"/>
              <a:gd name="connsiteX83" fmla="*/ 295880 w 487254"/>
              <a:gd name="connsiteY83" fmla="*/ 370880 h 604181"/>
              <a:gd name="connsiteX84" fmla="*/ 277981 w 487254"/>
              <a:gd name="connsiteY84" fmla="*/ 368286 h 604181"/>
              <a:gd name="connsiteX85" fmla="*/ 260823 w 487254"/>
              <a:gd name="connsiteY85" fmla="*/ 397217 h 604181"/>
              <a:gd name="connsiteX86" fmla="*/ 266137 w 487254"/>
              <a:gd name="connsiteY86" fmla="*/ 417817 h 604181"/>
              <a:gd name="connsiteX87" fmla="*/ 266159 w 487254"/>
              <a:gd name="connsiteY87" fmla="*/ 417811 h 604181"/>
              <a:gd name="connsiteX88" fmla="*/ 266175 w 487254"/>
              <a:gd name="connsiteY88" fmla="*/ 417875 h 604181"/>
              <a:gd name="connsiteX89" fmla="*/ 251295 w 487254"/>
              <a:gd name="connsiteY89" fmla="*/ 419088 h 604181"/>
              <a:gd name="connsiteX90" fmla="*/ 235959 w 487254"/>
              <a:gd name="connsiteY90" fmla="*/ 419088 h 604181"/>
              <a:gd name="connsiteX91" fmla="*/ 219869 w 487254"/>
              <a:gd name="connsiteY91" fmla="*/ 417723 h 604181"/>
              <a:gd name="connsiteX92" fmla="*/ 219881 w 487254"/>
              <a:gd name="connsiteY92" fmla="*/ 417679 h 604181"/>
              <a:gd name="connsiteX93" fmla="*/ 219876 w 487254"/>
              <a:gd name="connsiteY93" fmla="*/ 417677 h 604181"/>
              <a:gd name="connsiteX94" fmla="*/ 225178 w 487254"/>
              <a:gd name="connsiteY94" fmla="*/ 397254 h 604181"/>
              <a:gd name="connsiteX95" fmla="*/ 222654 w 487254"/>
              <a:gd name="connsiteY95" fmla="*/ 379249 h 604181"/>
              <a:gd name="connsiteX96" fmla="*/ 215512 w 487254"/>
              <a:gd name="connsiteY96" fmla="*/ 373846 h 604181"/>
              <a:gd name="connsiteX97" fmla="*/ 208164 w 487254"/>
              <a:gd name="connsiteY97" fmla="*/ 368287 h 604181"/>
              <a:gd name="connsiteX98" fmla="*/ 190169 w 487254"/>
              <a:gd name="connsiteY98" fmla="*/ 370881 h 604181"/>
              <a:gd name="connsiteX99" fmla="*/ 190162 w 487254"/>
              <a:gd name="connsiteY99" fmla="*/ 370890 h 604181"/>
              <a:gd name="connsiteX100" fmla="*/ 190160 w 487254"/>
              <a:gd name="connsiteY100" fmla="*/ 370891 h 604181"/>
              <a:gd name="connsiteX101" fmla="*/ 179323 w 487254"/>
              <a:gd name="connsiteY101" fmla="*/ 385428 h 604181"/>
              <a:gd name="connsiteX102" fmla="*/ 177814 w 487254"/>
              <a:gd name="connsiteY102" fmla="*/ 391150 h 604181"/>
              <a:gd name="connsiteX103" fmla="*/ 177808 w 487254"/>
              <a:gd name="connsiteY103" fmla="*/ 391144 h 604181"/>
              <a:gd name="connsiteX104" fmla="*/ 177801 w 487254"/>
              <a:gd name="connsiteY104" fmla="*/ 391171 h 604181"/>
              <a:gd name="connsiteX105" fmla="*/ 176589 w 487254"/>
              <a:gd name="connsiteY105" fmla="*/ 384518 h 604181"/>
              <a:gd name="connsiteX106" fmla="*/ 176589 w 487254"/>
              <a:gd name="connsiteY106" fmla="*/ 376330 h 604181"/>
              <a:gd name="connsiteX107" fmla="*/ 46159 w 487254"/>
              <a:gd name="connsiteY107" fmla="*/ 376330 h 604181"/>
              <a:gd name="connsiteX108" fmla="*/ 0 w 487254"/>
              <a:gd name="connsiteY108" fmla="*/ 330236 h 604181"/>
              <a:gd name="connsiteX109" fmla="*/ 0 w 487254"/>
              <a:gd name="connsiteY109" fmla="*/ 85364 h 604181"/>
              <a:gd name="connsiteX110" fmla="*/ 37504 w 487254"/>
              <a:gd name="connsiteY110" fmla="*/ 39271 h 604181"/>
              <a:gd name="connsiteX111" fmla="*/ 75009 w 487254"/>
              <a:gd name="connsiteY111" fmla="*/ 39271 h 604181"/>
              <a:gd name="connsiteX112" fmla="*/ 75009 w 487254"/>
              <a:gd name="connsiteY112" fmla="*/ 18498 h 604181"/>
              <a:gd name="connsiteX113" fmla="*/ 93533 w 487254"/>
              <a:gd name="connsiteY113" fmla="*/ 0 h 60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87254" h="604181">
                <a:moveTo>
                  <a:pt x="308670" y="392838"/>
                </a:moveTo>
                <a:lnTo>
                  <a:pt x="355568" y="574617"/>
                </a:lnTo>
                <a:cubicBezTo>
                  <a:pt x="358755" y="587352"/>
                  <a:pt x="351167" y="600239"/>
                  <a:pt x="338569" y="603423"/>
                </a:cubicBezTo>
                <a:cubicBezTo>
                  <a:pt x="336596" y="604029"/>
                  <a:pt x="334471" y="604181"/>
                  <a:pt x="332650" y="604181"/>
                </a:cubicBezTo>
                <a:cubicBezTo>
                  <a:pt x="322026" y="604181"/>
                  <a:pt x="312464" y="597055"/>
                  <a:pt x="309581" y="586443"/>
                </a:cubicBezTo>
                <a:lnTo>
                  <a:pt x="266173" y="417853"/>
                </a:lnTo>
                <a:cubicBezTo>
                  <a:pt x="274673" y="416489"/>
                  <a:pt x="282413" y="414215"/>
                  <a:pt x="288939" y="411031"/>
                </a:cubicBezTo>
                <a:cubicBezTo>
                  <a:pt x="298501" y="406331"/>
                  <a:pt x="305634" y="400115"/>
                  <a:pt x="308670" y="392838"/>
                </a:cubicBezTo>
                <a:close/>
                <a:moveTo>
                  <a:pt x="177814" y="391150"/>
                </a:moveTo>
                <a:lnTo>
                  <a:pt x="177825" y="391161"/>
                </a:lnTo>
                <a:lnTo>
                  <a:pt x="177825" y="391163"/>
                </a:lnTo>
                <a:cubicBezTo>
                  <a:pt x="180404" y="398890"/>
                  <a:pt x="187533" y="405556"/>
                  <a:pt x="197242" y="410555"/>
                </a:cubicBezTo>
                <a:lnTo>
                  <a:pt x="197248" y="410557"/>
                </a:lnTo>
                <a:lnTo>
                  <a:pt x="219844" y="417676"/>
                </a:lnTo>
                <a:lnTo>
                  <a:pt x="219846" y="417668"/>
                </a:lnTo>
                <a:lnTo>
                  <a:pt x="219876" y="417677"/>
                </a:lnTo>
                <a:lnTo>
                  <a:pt x="219864" y="417723"/>
                </a:lnTo>
                <a:lnTo>
                  <a:pt x="219869" y="417723"/>
                </a:lnTo>
                <a:lnTo>
                  <a:pt x="176441" y="586441"/>
                </a:lnTo>
                <a:cubicBezTo>
                  <a:pt x="173707" y="597054"/>
                  <a:pt x="163986" y="604181"/>
                  <a:pt x="153505" y="604181"/>
                </a:cubicBezTo>
                <a:cubicBezTo>
                  <a:pt x="151531" y="604181"/>
                  <a:pt x="149556" y="604029"/>
                  <a:pt x="147582" y="603423"/>
                </a:cubicBezTo>
                <a:cubicBezTo>
                  <a:pt x="134823" y="600239"/>
                  <a:pt x="127229" y="587350"/>
                  <a:pt x="130570" y="574614"/>
                </a:cubicBezTo>
                <a:lnTo>
                  <a:pt x="177801" y="391171"/>
                </a:lnTo>
                <a:lnTo>
                  <a:pt x="177804" y="391189"/>
                </a:lnTo>
                <a:close/>
                <a:moveTo>
                  <a:pt x="278019" y="368294"/>
                </a:moveTo>
                <a:lnTo>
                  <a:pt x="295884" y="370886"/>
                </a:lnTo>
                <a:lnTo>
                  <a:pt x="306831" y="385402"/>
                </a:lnTo>
                <a:lnTo>
                  <a:pt x="308653" y="392824"/>
                </a:lnTo>
                <a:cubicBezTo>
                  <a:pt x="305616" y="400095"/>
                  <a:pt x="298480" y="406305"/>
                  <a:pt x="288914" y="411001"/>
                </a:cubicBezTo>
                <a:lnTo>
                  <a:pt x="266159" y="417811"/>
                </a:lnTo>
                <a:lnTo>
                  <a:pt x="260861" y="397254"/>
                </a:lnTo>
                <a:cubicBezTo>
                  <a:pt x="257672" y="384518"/>
                  <a:pt x="265264" y="371630"/>
                  <a:pt x="278019" y="368294"/>
                </a:cubicBezTo>
                <a:close/>
                <a:moveTo>
                  <a:pt x="208172" y="368294"/>
                </a:moveTo>
                <a:lnTo>
                  <a:pt x="215512" y="373846"/>
                </a:lnTo>
                <a:lnTo>
                  <a:pt x="222632" y="379233"/>
                </a:lnTo>
                <a:cubicBezTo>
                  <a:pt x="225722" y="384459"/>
                  <a:pt x="226822" y="390860"/>
                  <a:pt x="225153" y="397223"/>
                </a:cubicBezTo>
                <a:lnTo>
                  <a:pt x="219846" y="417668"/>
                </a:lnTo>
                <a:lnTo>
                  <a:pt x="197249" y="410552"/>
                </a:lnTo>
                <a:lnTo>
                  <a:pt x="177825" y="391161"/>
                </a:lnTo>
                <a:lnTo>
                  <a:pt x="179342" y="385406"/>
                </a:lnTo>
                <a:lnTo>
                  <a:pt x="190162" y="370890"/>
                </a:lnTo>
                <a:close/>
                <a:moveTo>
                  <a:pt x="285137" y="155738"/>
                </a:moveTo>
                <a:lnTo>
                  <a:pt x="290454" y="155738"/>
                </a:lnTo>
                <a:cubicBezTo>
                  <a:pt x="310203" y="155738"/>
                  <a:pt x="326153" y="171653"/>
                  <a:pt x="326153" y="191205"/>
                </a:cubicBezTo>
                <a:lnTo>
                  <a:pt x="326153" y="252440"/>
                </a:lnTo>
                <a:cubicBezTo>
                  <a:pt x="326153" y="271992"/>
                  <a:pt x="310203" y="287907"/>
                  <a:pt x="290454" y="287907"/>
                </a:cubicBezTo>
                <a:lnTo>
                  <a:pt x="285137" y="287907"/>
                </a:lnTo>
                <a:cubicBezTo>
                  <a:pt x="265541" y="287907"/>
                  <a:pt x="249590" y="271992"/>
                  <a:pt x="249590" y="252440"/>
                </a:cubicBezTo>
                <a:lnTo>
                  <a:pt x="249590" y="191205"/>
                </a:lnTo>
                <a:cubicBezTo>
                  <a:pt x="249590" y="171653"/>
                  <a:pt x="265541" y="155738"/>
                  <a:pt x="285137" y="155738"/>
                </a:cubicBezTo>
                <a:close/>
                <a:moveTo>
                  <a:pt x="184336" y="113257"/>
                </a:moveTo>
                <a:lnTo>
                  <a:pt x="189648" y="113257"/>
                </a:lnTo>
                <a:cubicBezTo>
                  <a:pt x="209379" y="113257"/>
                  <a:pt x="225315" y="129176"/>
                  <a:pt x="225315" y="148733"/>
                </a:cubicBezTo>
                <a:lnTo>
                  <a:pt x="225315" y="252430"/>
                </a:lnTo>
                <a:cubicBezTo>
                  <a:pt x="225315" y="271987"/>
                  <a:pt x="209379" y="287906"/>
                  <a:pt x="189648" y="287906"/>
                </a:cubicBezTo>
                <a:lnTo>
                  <a:pt x="184336" y="287906"/>
                </a:lnTo>
                <a:cubicBezTo>
                  <a:pt x="164758" y="287906"/>
                  <a:pt x="148822" y="271987"/>
                  <a:pt x="148822" y="252430"/>
                </a:cubicBezTo>
                <a:lnTo>
                  <a:pt x="148822" y="148733"/>
                </a:lnTo>
                <a:cubicBezTo>
                  <a:pt x="148822" y="129176"/>
                  <a:pt x="164758" y="113257"/>
                  <a:pt x="184336" y="113257"/>
                </a:cubicBezTo>
                <a:close/>
                <a:moveTo>
                  <a:pt x="69998" y="88700"/>
                </a:moveTo>
                <a:cubicBezTo>
                  <a:pt x="62861" y="88700"/>
                  <a:pt x="57092" y="92036"/>
                  <a:pt x="57092" y="96129"/>
                </a:cubicBezTo>
                <a:lnTo>
                  <a:pt x="57092" y="309919"/>
                </a:lnTo>
                <a:cubicBezTo>
                  <a:pt x="57092" y="314013"/>
                  <a:pt x="62861" y="317197"/>
                  <a:pt x="69998" y="317197"/>
                </a:cubicBezTo>
                <a:lnTo>
                  <a:pt x="417256" y="317197"/>
                </a:lnTo>
                <a:cubicBezTo>
                  <a:pt x="424393" y="317197"/>
                  <a:pt x="430162" y="314013"/>
                  <a:pt x="430162" y="309919"/>
                </a:cubicBezTo>
                <a:lnTo>
                  <a:pt x="430162" y="96129"/>
                </a:lnTo>
                <a:cubicBezTo>
                  <a:pt x="430162" y="92036"/>
                  <a:pt x="424393" y="88700"/>
                  <a:pt x="417256" y="88700"/>
                </a:cubicBezTo>
                <a:close/>
                <a:moveTo>
                  <a:pt x="93533" y="0"/>
                </a:moveTo>
                <a:lnTo>
                  <a:pt x="174312" y="0"/>
                </a:lnTo>
                <a:lnTo>
                  <a:pt x="312942" y="0"/>
                </a:lnTo>
                <a:lnTo>
                  <a:pt x="393721" y="0"/>
                </a:lnTo>
                <a:cubicBezTo>
                  <a:pt x="404046" y="0"/>
                  <a:pt x="412245" y="8188"/>
                  <a:pt x="412245" y="18498"/>
                </a:cubicBezTo>
                <a:lnTo>
                  <a:pt x="412245" y="39271"/>
                </a:lnTo>
                <a:lnTo>
                  <a:pt x="449750" y="39271"/>
                </a:lnTo>
                <a:cubicBezTo>
                  <a:pt x="470552" y="39271"/>
                  <a:pt x="487254" y="59891"/>
                  <a:pt x="487254" y="85364"/>
                </a:cubicBezTo>
                <a:lnTo>
                  <a:pt x="487254" y="330236"/>
                </a:lnTo>
                <a:cubicBezTo>
                  <a:pt x="487254" y="355709"/>
                  <a:pt x="466604" y="376330"/>
                  <a:pt x="441095" y="376330"/>
                </a:cubicBezTo>
                <a:lnTo>
                  <a:pt x="310665" y="376330"/>
                </a:lnTo>
                <a:lnTo>
                  <a:pt x="310665" y="384518"/>
                </a:lnTo>
                <a:cubicBezTo>
                  <a:pt x="310665" y="387399"/>
                  <a:pt x="309905" y="390128"/>
                  <a:pt x="308691" y="392857"/>
                </a:cubicBezTo>
                <a:lnTo>
                  <a:pt x="306869" y="385428"/>
                </a:lnTo>
                <a:cubicBezTo>
                  <a:pt x="305198" y="379060"/>
                  <a:pt x="301137" y="373980"/>
                  <a:pt x="295917" y="370891"/>
                </a:cubicBezTo>
                <a:lnTo>
                  <a:pt x="295884" y="370886"/>
                </a:lnTo>
                <a:lnTo>
                  <a:pt x="295880" y="370880"/>
                </a:lnTo>
                <a:cubicBezTo>
                  <a:pt x="290660" y="367794"/>
                  <a:pt x="284283" y="366696"/>
                  <a:pt x="277981" y="368286"/>
                </a:cubicBezTo>
                <a:cubicBezTo>
                  <a:pt x="265226" y="371618"/>
                  <a:pt x="257634" y="384493"/>
                  <a:pt x="260823" y="397217"/>
                </a:cubicBezTo>
                <a:lnTo>
                  <a:pt x="266137" y="417817"/>
                </a:lnTo>
                <a:lnTo>
                  <a:pt x="266159" y="417811"/>
                </a:lnTo>
                <a:lnTo>
                  <a:pt x="266175" y="417875"/>
                </a:lnTo>
                <a:cubicBezTo>
                  <a:pt x="261468" y="418633"/>
                  <a:pt x="256610" y="419088"/>
                  <a:pt x="251295" y="419088"/>
                </a:cubicBezTo>
                <a:lnTo>
                  <a:pt x="235959" y="419088"/>
                </a:lnTo>
                <a:lnTo>
                  <a:pt x="219869" y="417723"/>
                </a:lnTo>
                <a:lnTo>
                  <a:pt x="219881" y="417679"/>
                </a:lnTo>
                <a:lnTo>
                  <a:pt x="219876" y="417677"/>
                </a:lnTo>
                <a:lnTo>
                  <a:pt x="225178" y="397254"/>
                </a:lnTo>
                <a:cubicBezTo>
                  <a:pt x="226849" y="390886"/>
                  <a:pt x="225748" y="384480"/>
                  <a:pt x="222654" y="379249"/>
                </a:cubicBezTo>
                <a:lnTo>
                  <a:pt x="215512" y="373846"/>
                </a:lnTo>
                <a:lnTo>
                  <a:pt x="208164" y="368287"/>
                </a:lnTo>
                <a:cubicBezTo>
                  <a:pt x="201793" y="366696"/>
                  <a:pt x="195383" y="367794"/>
                  <a:pt x="190169" y="370881"/>
                </a:cubicBezTo>
                <a:lnTo>
                  <a:pt x="190162" y="370890"/>
                </a:lnTo>
                <a:lnTo>
                  <a:pt x="190160" y="370891"/>
                </a:lnTo>
                <a:cubicBezTo>
                  <a:pt x="184941" y="373980"/>
                  <a:pt x="180917" y="379060"/>
                  <a:pt x="179323" y="385428"/>
                </a:cubicBezTo>
                <a:lnTo>
                  <a:pt x="177814" y="391150"/>
                </a:lnTo>
                <a:lnTo>
                  <a:pt x="177808" y="391144"/>
                </a:lnTo>
                <a:lnTo>
                  <a:pt x="177801" y="391171"/>
                </a:lnTo>
                <a:lnTo>
                  <a:pt x="176589" y="384518"/>
                </a:lnTo>
                <a:lnTo>
                  <a:pt x="176589" y="376330"/>
                </a:lnTo>
                <a:lnTo>
                  <a:pt x="46159" y="376330"/>
                </a:lnTo>
                <a:cubicBezTo>
                  <a:pt x="20650" y="376330"/>
                  <a:pt x="0" y="355709"/>
                  <a:pt x="0" y="330236"/>
                </a:cubicBezTo>
                <a:lnTo>
                  <a:pt x="0" y="85364"/>
                </a:lnTo>
                <a:cubicBezTo>
                  <a:pt x="0" y="59891"/>
                  <a:pt x="16702" y="39271"/>
                  <a:pt x="37504" y="39271"/>
                </a:cubicBezTo>
                <a:lnTo>
                  <a:pt x="75009" y="39271"/>
                </a:lnTo>
                <a:lnTo>
                  <a:pt x="75009" y="18498"/>
                </a:lnTo>
                <a:cubicBezTo>
                  <a:pt x="75009" y="8188"/>
                  <a:pt x="83360" y="0"/>
                  <a:pt x="93533" y="0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Freeform 47"/>
          <p:cNvSpPr/>
          <p:nvPr/>
        </p:nvSpPr>
        <p:spPr>
          <a:xfrm>
            <a:off x="6442065" y="1182919"/>
            <a:ext cx="599440" cy="528304"/>
          </a:xfrm>
          <a:custGeom>
            <a:avLst/>
            <a:gdLst>
              <a:gd name="connsiteX0" fmla="*/ 387182 w 607899"/>
              <a:gd name="connsiteY0" fmla="*/ 0 h 535760"/>
              <a:gd name="connsiteX1" fmla="*/ 576756 w 607899"/>
              <a:gd name="connsiteY1" fmla="*/ 0 h 535760"/>
              <a:gd name="connsiteX2" fmla="*/ 607899 w 607899"/>
              <a:gd name="connsiteY2" fmla="*/ 31095 h 535760"/>
              <a:gd name="connsiteX3" fmla="*/ 607899 w 607899"/>
              <a:gd name="connsiteY3" fmla="*/ 179895 h 535760"/>
              <a:gd name="connsiteX4" fmla="*/ 588633 w 607899"/>
              <a:gd name="connsiteY4" fmla="*/ 352227 h 535760"/>
              <a:gd name="connsiteX5" fmla="*/ 517368 w 607899"/>
              <a:gd name="connsiteY5" fmla="*/ 465449 h 535760"/>
              <a:gd name="connsiteX6" fmla="*/ 412808 w 607899"/>
              <a:gd name="connsiteY6" fmla="*/ 533196 h 535760"/>
              <a:gd name="connsiteX7" fmla="*/ 372219 w 607899"/>
              <a:gd name="connsiteY7" fmla="*/ 517975 h 535760"/>
              <a:gd name="connsiteX8" fmla="*/ 349773 w 607899"/>
              <a:gd name="connsiteY8" fmla="*/ 470679 h 535760"/>
              <a:gd name="connsiteX9" fmla="*/ 365251 w 607899"/>
              <a:gd name="connsiteY9" fmla="*/ 428891 h 535760"/>
              <a:gd name="connsiteX10" fmla="*/ 443390 w 607899"/>
              <a:gd name="connsiteY10" fmla="*/ 370529 h 535760"/>
              <a:gd name="connsiteX11" fmla="*/ 477901 w 607899"/>
              <a:gd name="connsiteY11" fmla="*/ 251471 h 535760"/>
              <a:gd name="connsiteX12" fmla="*/ 387182 w 607899"/>
              <a:gd name="connsiteY12" fmla="*/ 251471 h 535760"/>
              <a:gd name="connsiteX13" fmla="*/ 356039 w 607899"/>
              <a:gd name="connsiteY13" fmla="*/ 220375 h 535760"/>
              <a:gd name="connsiteX14" fmla="*/ 356039 w 607899"/>
              <a:gd name="connsiteY14" fmla="*/ 31095 h 535760"/>
              <a:gd name="connsiteX15" fmla="*/ 387182 w 607899"/>
              <a:gd name="connsiteY15" fmla="*/ 0 h 535760"/>
              <a:gd name="connsiteX16" fmla="*/ 40424 w 607899"/>
              <a:gd name="connsiteY16" fmla="*/ 0 h 535760"/>
              <a:gd name="connsiteX17" fmla="*/ 229998 w 607899"/>
              <a:gd name="connsiteY17" fmla="*/ 0 h 535760"/>
              <a:gd name="connsiteX18" fmla="*/ 261141 w 607899"/>
              <a:gd name="connsiteY18" fmla="*/ 31094 h 535760"/>
              <a:gd name="connsiteX19" fmla="*/ 261141 w 607899"/>
              <a:gd name="connsiteY19" fmla="*/ 179887 h 535760"/>
              <a:gd name="connsiteX20" fmla="*/ 241875 w 607899"/>
              <a:gd name="connsiteY20" fmla="*/ 352631 h 535760"/>
              <a:gd name="connsiteX21" fmla="*/ 170189 w 607899"/>
              <a:gd name="connsiteY21" fmla="*/ 465428 h 535760"/>
              <a:gd name="connsiteX22" fmla="*/ 66144 w 607899"/>
              <a:gd name="connsiteY22" fmla="*/ 533032 h 535760"/>
              <a:gd name="connsiteX23" fmla="*/ 25414 w 607899"/>
              <a:gd name="connsiteY23" fmla="*/ 517859 h 535760"/>
              <a:gd name="connsiteX24" fmla="*/ 3015 w 607899"/>
              <a:gd name="connsiteY24" fmla="*/ 470657 h 535760"/>
              <a:gd name="connsiteX25" fmla="*/ 18493 w 607899"/>
              <a:gd name="connsiteY25" fmla="*/ 428872 h 535760"/>
              <a:gd name="connsiteX26" fmla="*/ 96632 w 607899"/>
              <a:gd name="connsiteY26" fmla="*/ 370513 h 535760"/>
              <a:gd name="connsiteX27" fmla="*/ 131143 w 607899"/>
              <a:gd name="connsiteY27" fmla="*/ 251459 h 535760"/>
              <a:gd name="connsiteX28" fmla="*/ 40424 w 607899"/>
              <a:gd name="connsiteY28" fmla="*/ 251459 h 535760"/>
              <a:gd name="connsiteX29" fmla="*/ 9281 w 607899"/>
              <a:gd name="connsiteY29" fmla="*/ 220365 h 535760"/>
              <a:gd name="connsiteX30" fmla="*/ 9281 w 607899"/>
              <a:gd name="connsiteY30" fmla="*/ 31094 h 535760"/>
              <a:gd name="connsiteX31" fmla="*/ 40424 w 607899"/>
              <a:gd name="connsiteY31" fmla="*/ 0 h 53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899" h="535760">
                <a:moveTo>
                  <a:pt x="387182" y="0"/>
                </a:moveTo>
                <a:lnTo>
                  <a:pt x="576756" y="0"/>
                </a:lnTo>
                <a:cubicBezTo>
                  <a:pt x="593964" y="0"/>
                  <a:pt x="607899" y="13914"/>
                  <a:pt x="607899" y="31095"/>
                </a:cubicBezTo>
                <a:lnTo>
                  <a:pt x="607899" y="179895"/>
                </a:lnTo>
                <a:cubicBezTo>
                  <a:pt x="607899" y="252731"/>
                  <a:pt x="601493" y="310113"/>
                  <a:pt x="588633" y="352227"/>
                </a:cubicBezTo>
                <a:cubicBezTo>
                  <a:pt x="575820" y="394294"/>
                  <a:pt x="552065" y="432020"/>
                  <a:pt x="517368" y="465449"/>
                </a:cubicBezTo>
                <a:cubicBezTo>
                  <a:pt x="488937" y="492856"/>
                  <a:pt x="454099" y="515361"/>
                  <a:pt x="412808" y="533196"/>
                </a:cubicBezTo>
                <a:cubicBezTo>
                  <a:pt x="397377" y="539826"/>
                  <a:pt x="379467" y="533196"/>
                  <a:pt x="372219" y="517975"/>
                </a:cubicBezTo>
                <a:lnTo>
                  <a:pt x="349773" y="470679"/>
                </a:lnTo>
                <a:cubicBezTo>
                  <a:pt x="342291" y="454851"/>
                  <a:pt x="349212" y="435941"/>
                  <a:pt x="365251" y="428891"/>
                </a:cubicBezTo>
                <a:cubicBezTo>
                  <a:pt x="400089" y="413530"/>
                  <a:pt x="426182" y="394061"/>
                  <a:pt x="443390" y="370529"/>
                </a:cubicBezTo>
                <a:cubicBezTo>
                  <a:pt x="465181" y="340695"/>
                  <a:pt x="476732" y="301055"/>
                  <a:pt x="477901" y="251471"/>
                </a:cubicBezTo>
                <a:lnTo>
                  <a:pt x="387182" y="251471"/>
                </a:lnTo>
                <a:cubicBezTo>
                  <a:pt x="369974" y="251471"/>
                  <a:pt x="356039" y="237557"/>
                  <a:pt x="356039" y="220375"/>
                </a:cubicBezTo>
                <a:lnTo>
                  <a:pt x="356039" y="31095"/>
                </a:lnTo>
                <a:cubicBezTo>
                  <a:pt x="356039" y="13914"/>
                  <a:pt x="369974" y="0"/>
                  <a:pt x="387182" y="0"/>
                </a:cubicBezTo>
                <a:close/>
                <a:moveTo>
                  <a:pt x="40424" y="0"/>
                </a:moveTo>
                <a:lnTo>
                  <a:pt x="229998" y="0"/>
                </a:lnTo>
                <a:cubicBezTo>
                  <a:pt x="247206" y="0"/>
                  <a:pt x="261141" y="13913"/>
                  <a:pt x="261141" y="31094"/>
                </a:cubicBezTo>
                <a:lnTo>
                  <a:pt x="261141" y="179887"/>
                </a:lnTo>
                <a:cubicBezTo>
                  <a:pt x="261141" y="253280"/>
                  <a:pt x="254735" y="310846"/>
                  <a:pt x="241875" y="352631"/>
                </a:cubicBezTo>
                <a:cubicBezTo>
                  <a:pt x="229062" y="394417"/>
                  <a:pt x="205167" y="432000"/>
                  <a:pt x="170189" y="465428"/>
                </a:cubicBezTo>
                <a:cubicBezTo>
                  <a:pt x="141571" y="492741"/>
                  <a:pt x="106920" y="515291"/>
                  <a:pt x="66144" y="533032"/>
                </a:cubicBezTo>
                <a:cubicBezTo>
                  <a:pt x="50665" y="539755"/>
                  <a:pt x="32662" y="533032"/>
                  <a:pt x="25414" y="517859"/>
                </a:cubicBezTo>
                <a:lnTo>
                  <a:pt x="3015" y="470657"/>
                </a:lnTo>
                <a:cubicBezTo>
                  <a:pt x="-4467" y="454830"/>
                  <a:pt x="2454" y="435922"/>
                  <a:pt x="18493" y="428872"/>
                </a:cubicBezTo>
                <a:cubicBezTo>
                  <a:pt x="53331" y="413512"/>
                  <a:pt x="79424" y="394043"/>
                  <a:pt x="96632" y="370513"/>
                </a:cubicBezTo>
                <a:cubicBezTo>
                  <a:pt x="118423" y="340679"/>
                  <a:pt x="129974" y="301041"/>
                  <a:pt x="131143" y="251459"/>
                </a:cubicBezTo>
                <a:lnTo>
                  <a:pt x="40424" y="251459"/>
                </a:lnTo>
                <a:cubicBezTo>
                  <a:pt x="23216" y="251459"/>
                  <a:pt x="9281" y="237546"/>
                  <a:pt x="9281" y="220365"/>
                </a:cubicBezTo>
                <a:lnTo>
                  <a:pt x="9281" y="31094"/>
                </a:lnTo>
                <a:cubicBezTo>
                  <a:pt x="9281" y="13913"/>
                  <a:pt x="23216" y="0"/>
                  <a:pt x="40424" y="0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Freeform 7"/>
          <p:cNvSpPr>
            <a:spLocks noEditPoints="1"/>
          </p:cNvSpPr>
          <p:nvPr/>
        </p:nvSpPr>
        <p:spPr>
          <a:xfrm>
            <a:off x="2845416" y="3336691"/>
            <a:ext cx="774700" cy="677468"/>
          </a:xfrm>
          <a:custGeom>
            <a:avLst/>
            <a:gdLst>
              <a:gd name="connsiteX0" fmla="*/ 501508 w 606086"/>
              <a:gd name="connsiteY0" fmla="*/ 493394 h 530017"/>
              <a:gd name="connsiteX1" fmla="*/ 606086 w 606086"/>
              <a:gd name="connsiteY1" fmla="*/ 493394 h 530017"/>
              <a:gd name="connsiteX2" fmla="*/ 606086 w 606086"/>
              <a:gd name="connsiteY2" fmla="*/ 530017 h 530017"/>
              <a:gd name="connsiteX3" fmla="*/ 501508 w 606086"/>
              <a:gd name="connsiteY3" fmla="*/ 530017 h 530017"/>
              <a:gd name="connsiteX4" fmla="*/ 347981 w 606086"/>
              <a:gd name="connsiteY4" fmla="*/ 417155 h 530017"/>
              <a:gd name="connsiteX5" fmla="*/ 342723 w 606086"/>
              <a:gd name="connsiteY5" fmla="*/ 424673 h 530017"/>
              <a:gd name="connsiteX6" fmla="*/ 424098 w 606086"/>
              <a:gd name="connsiteY6" fmla="*/ 450210 h 530017"/>
              <a:gd name="connsiteX7" fmla="*/ 505592 w 606086"/>
              <a:gd name="connsiteY7" fmla="*/ 424673 h 530017"/>
              <a:gd name="connsiteX8" fmla="*/ 500335 w 606086"/>
              <a:gd name="connsiteY8" fmla="*/ 417155 h 530017"/>
              <a:gd name="connsiteX9" fmla="*/ 424098 w 606086"/>
              <a:gd name="connsiteY9" fmla="*/ 431594 h 530017"/>
              <a:gd name="connsiteX10" fmla="*/ 347981 w 606086"/>
              <a:gd name="connsiteY10" fmla="*/ 417155 h 530017"/>
              <a:gd name="connsiteX11" fmla="*/ 107681 w 606086"/>
              <a:gd name="connsiteY11" fmla="*/ 405818 h 530017"/>
              <a:gd name="connsiteX12" fmla="*/ 101826 w 606086"/>
              <a:gd name="connsiteY12" fmla="*/ 414171 h 530017"/>
              <a:gd name="connsiteX13" fmla="*/ 191804 w 606086"/>
              <a:gd name="connsiteY13" fmla="*/ 442454 h 530017"/>
              <a:gd name="connsiteX14" fmla="*/ 281782 w 606086"/>
              <a:gd name="connsiteY14" fmla="*/ 414171 h 530017"/>
              <a:gd name="connsiteX15" fmla="*/ 275927 w 606086"/>
              <a:gd name="connsiteY15" fmla="*/ 405818 h 530017"/>
              <a:gd name="connsiteX16" fmla="*/ 191804 w 606086"/>
              <a:gd name="connsiteY16" fmla="*/ 421809 h 530017"/>
              <a:gd name="connsiteX17" fmla="*/ 107681 w 606086"/>
              <a:gd name="connsiteY17" fmla="*/ 405818 h 530017"/>
              <a:gd name="connsiteX18" fmla="*/ 347981 w 606086"/>
              <a:gd name="connsiteY18" fmla="*/ 355220 h 530017"/>
              <a:gd name="connsiteX19" fmla="*/ 342723 w 606086"/>
              <a:gd name="connsiteY19" fmla="*/ 362738 h 530017"/>
              <a:gd name="connsiteX20" fmla="*/ 424098 w 606086"/>
              <a:gd name="connsiteY20" fmla="*/ 388395 h 530017"/>
              <a:gd name="connsiteX21" fmla="*/ 505592 w 606086"/>
              <a:gd name="connsiteY21" fmla="*/ 362738 h 530017"/>
              <a:gd name="connsiteX22" fmla="*/ 500335 w 606086"/>
              <a:gd name="connsiteY22" fmla="*/ 355220 h 530017"/>
              <a:gd name="connsiteX23" fmla="*/ 424098 w 606086"/>
              <a:gd name="connsiteY23" fmla="*/ 369779 h 530017"/>
              <a:gd name="connsiteX24" fmla="*/ 347981 w 606086"/>
              <a:gd name="connsiteY24" fmla="*/ 355220 h 530017"/>
              <a:gd name="connsiteX25" fmla="*/ 306278 w 606086"/>
              <a:gd name="connsiteY25" fmla="*/ 338752 h 530017"/>
              <a:gd name="connsiteX26" fmla="*/ 307114 w 606086"/>
              <a:gd name="connsiteY26" fmla="*/ 345793 h 530017"/>
              <a:gd name="connsiteX27" fmla="*/ 307114 w 606086"/>
              <a:gd name="connsiteY27" fmla="*/ 362500 h 530017"/>
              <a:gd name="connsiteX28" fmla="*/ 319661 w 606086"/>
              <a:gd name="connsiteY28" fmla="*/ 362977 h 530017"/>
              <a:gd name="connsiteX29" fmla="*/ 319661 w 606086"/>
              <a:gd name="connsiteY29" fmla="*/ 362738 h 530017"/>
              <a:gd name="connsiteX30" fmla="*/ 328623 w 606086"/>
              <a:gd name="connsiteY30" fmla="*/ 342213 h 530017"/>
              <a:gd name="connsiteX31" fmla="*/ 326114 w 606086"/>
              <a:gd name="connsiteY31" fmla="*/ 339349 h 530017"/>
              <a:gd name="connsiteX32" fmla="*/ 324680 w 606086"/>
              <a:gd name="connsiteY32" fmla="*/ 339349 h 530017"/>
              <a:gd name="connsiteX33" fmla="*/ 306278 w 606086"/>
              <a:gd name="connsiteY33" fmla="*/ 338752 h 530017"/>
              <a:gd name="connsiteX34" fmla="*/ 107681 w 606086"/>
              <a:gd name="connsiteY34" fmla="*/ 337439 h 530017"/>
              <a:gd name="connsiteX35" fmla="*/ 101826 w 606086"/>
              <a:gd name="connsiteY35" fmla="*/ 345793 h 530017"/>
              <a:gd name="connsiteX36" fmla="*/ 191804 w 606086"/>
              <a:gd name="connsiteY36" fmla="*/ 374075 h 530017"/>
              <a:gd name="connsiteX37" fmla="*/ 281782 w 606086"/>
              <a:gd name="connsiteY37" fmla="*/ 345793 h 530017"/>
              <a:gd name="connsiteX38" fmla="*/ 275927 w 606086"/>
              <a:gd name="connsiteY38" fmla="*/ 337439 h 530017"/>
              <a:gd name="connsiteX39" fmla="*/ 191804 w 606086"/>
              <a:gd name="connsiteY39" fmla="*/ 353550 h 530017"/>
              <a:gd name="connsiteX40" fmla="*/ 107681 w 606086"/>
              <a:gd name="connsiteY40" fmla="*/ 337439 h 530017"/>
              <a:gd name="connsiteX41" fmla="*/ 347981 w 606086"/>
              <a:gd name="connsiteY41" fmla="*/ 293405 h 530017"/>
              <a:gd name="connsiteX42" fmla="*/ 342723 w 606086"/>
              <a:gd name="connsiteY42" fmla="*/ 300923 h 530017"/>
              <a:gd name="connsiteX43" fmla="*/ 424098 w 606086"/>
              <a:gd name="connsiteY43" fmla="*/ 326580 h 530017"/>
              <a:gd name="connsiteX44" fmla="*/ 505592 w 606086"/>
              <a:gd name="connsiteY44" fmla="*/ 300923 h 530017"/>
              <a:gd name="connsiteX45" fmla="*/ 500335 w 606086"/>
              <a:gd name="connsiteY45" fmla="*/ 293405 h 530017"/>
              <a:gd name="connsiteX46" fmla="*/ 424098 w 606086"/>
              <a:gd name="connsiteY46" fmla="*/ 307845 h 530017"/>
              <a:gd name="connsiteX47" fmla="*/ 347981 w 606086"/>
              <a:gd name="connsiteY47" fmla="*/ 293405 h 530017"/>
              <a:gd name="connsiteX48" fmla="*/ 107681 w 606086"/>
              <a:gd name="connsiteY48" fmla="*/ 269180 h 530017"/>
              <a:gd name="connsiteX49" fmla="*/ 101826 w 606086"/>
              <a:gd name="connsiteY49" fmla="*/ 277414 h 530017"/>
              <a:gd name="connsiteX50" fmla="*/ 191804 w 606086"/>
              <a:gd name="connsiteY50" fmla="*/ 305816 h 530017"/>
              <a:gd name="connsiteX51" fmla="*/ 281782 w 606086"/>
              <a:gd name="connsiteY51" fmla="*/ 277414 h 530017"/>
              <a:gd name="connsiteX52" fmla="*/ 275927 w 606086"/>
              <a:gd name="connsiteY52" fmla="*/ 269180 h 530017"/>
              <a:gd name="connsiteX53" fmla="*/ 191804 w 606086"/>
              <a:gd name="connsiteY53" fmla="*/ 285171 h 530017"/>
              <a:gd name="connsiteX54" fmla="*/ 107681 w 606086"/>
              <a:gd name="connsiteY54" fmla="*/ 269180 h 530017"/>
              <a:gd name="connsiteX55" fmla="*/ 301259 w 606086"/>
              <a:gd name="connsiteY55" fmla="*/ 259634 h 530017"/>
              <a:gd name="connsiteX56" fmla="*/ 307114 w 606086"/>
              <a:gd name="connsiteY56" fmla="*/ 277414 h 530017"/>
              <a:gd name="connsiteX57" fmla="*/ 307114 w 606086"/>
              <a:gd name="connsiteY57" fmla="*/ 283739 h 530017"/>
              <a:gd name="connsiteX58" fmla="*/ 324680 w 606086"/>
              <a:gd name="connsiteY58" fmla="*/ 284336 h 530017"/>
              <a:gd name="connsiteX59" fmla="*/ 325277 w 606086"/>
              <a:gd name="connsiteY59" fmla="*/ 284336 h 530017"/>
              <a:gd name="connsiteX60" fmla="*/ 328623 w 606086"/>
              <a:gd name="connsiteY60" fmla="*/ 280278 h 530017"/>
              <a:gd name="connsiteX61" fmla="*/ 319781 w 606086"/>
              <a:gd name="connsiteY61" fmla="*/ 264646 h 530017"/>
              <a:gd name="connsiteX62" fmla="*/ 319781 w 606086"/>
              <a:gd name="connsiteY62" fmla="*/ 264049 h 530017"/>
              <a:gd name="connsiteX63" fmla="*/ 319781 w 606086"/>
              <a:gd name="connsiteY63" fmla="*/ 260588 h 530017"/>
              <a:gd name="connsiteX64" fmla="*/ 301259 w 606086"/>
              <a:gd name="connsiteY64" fmla="*/ 259634 h 530017"/>
              <a:gd name="connsiteX65" fmla="*/ 424098 w 606086"/>
              <a:gd name="connsiteY65" fmla="*/ 213451 h 530017"/>
              <a:gd name="connsiteX66" fmla="*/ 342723 w 606086"/>
              <a:gd name="connsiteY66" fmla="*/ 238989 h 530017"/>
              <a:gd name="connsiteX67" fmla="*/ 424098 w 606086"/>
              <a:gd name="connsiteY67" fmla="*/ 264646 h 530017"/>
              <a:gd name="connsiteX68" fmla="*/ 505592 w 606086"/>
              <a:gd name="connsiteY68" fmla="*/ 238989 h 530017"/>
              <a:gd name="connsiteX69" fmla="*/ 424098 w 606086"/>
              <a:gd name="connsiteY69" fmla="*/ 213451 h 530017"/>
              <a:gd name="connsiteX70" fmla="*/ 191804 w 606086"/>
              <a:gd name="connsiteY70" fmla="*/ 180754 h 530017"/>
              <a:gd name="connsiteX71" fmla="*/ 101826 w 606086"/>
              <a:gd name="connsiteY71" fmla="*/ 209155 h 530017"/>
              <a:gd name="connsiteX72" fmla="*/ 191804 w 606086"/>
              <a:gd name="connsiteY72" fmla="*/ 237437 h 530017"/>
              <a:gd name="connsiteX73" fmla="*/ 281782 w 606086"/>
              <a:gd name="connsiteY73" fmla="*/ 209155 h 530017"/>
              <a:gd name="connsiteX74" fmla="*/ 191804 w 606086"/>
              <a:gd name="connsiteY74" fmla="*/ 180754 h 530017"/>
              <a:gd name="connsiteX75" fmla="*/ 421708 w 606086"/>
              <a:gd name="connsiteY75" fmla="*/ 163331 h 530017"/>
              <a:gd name="connsiteX76" fmla="*/ 324680 w 606086"/>
              <a:gd name="connsiteY76" fmla="*/ 181828 h 530017"/>
              <a:gd name="connsiteX77" fmla="*/ 289668 w 606086"/>
              <a:gd name="connsiteY77" fmla="*/ 179680 h 530017"/>
              <a:gd name="connsiteX78" fmla="*/ 306876 w 606086"/>
              <a:gd name="connsiteY78" fmla="*/ 204978 h 530017"/>
              <a:gd name="connsiteX79" fmla="*/ 324680 w 606086"/>
              <a:gd name="connsiteY79" fmla="*/ 205575 h 530017"/>
              <a:gd name="connsiteX80" fmla="*/ 428400 w 606086"/>
              <a:gd name="connsiteY80" fmla="*/ 172997 h 530017"/>
              <a:gd name="connsiteX81" fmla="*/ 421708 w 606086"/>
              <a:gd name="connsiteY81" fmla="*/ 163331 h 530017"/>
              <a:gd name="connsiteX82" fmla="*/ 0 w 606086"/>
              <a:gd name="connsiteY82" fmla="*/ 115939 h 530017"/>
              <a:gd name="connsiteX83" fmla="*/ 105989 w 606086"/>
              <a:gd name="connsiteY83" fmla="*/ 115939 h 530017"/>
              <a:gd name="connsiteX84" fmla="*/ 105989 w 606086"/>
              <a:gd name="connsiteY84" fmla="*/ 153903 h 530017"/>
              <a:gd name="connsiteX85" fmla="*/ 0 w 606086"/>
              <a:gd name="connsiteY85" fmla="*/ 153903 h 530017"/>
              <a:gd name="connsiteX86" fmla="*/ 324680 w 606086"/>
              <a:gd name="connsiteY86" fmla="*/ 61539 h 530017"/>
              <a:gd name="connsiteX87" fmla="*/ 221080 w 606086"/>
              <a:gd name="connsiteY87" fmla="*/ 94236 h 530017"/>
              <a:gd name="connsiteX88" fmla="*/ 324680 w 606086"/>
              <a:gd name="connsiteY88" fmla="*/ 126815 h 530017"/>
              <a:gd name="connsiteX89" fmla="*/ 428400 w 606086"/>
              <a:gd name="connsiteY89" fmla="*/ 94236 h 530017"/>
              <a:gd name="connsiteX90" fmla="*/ 324680 w 606086"/>
              <a:gd name="connsiteY90" fmla="*/ 61539 h 530017"/>
              <a:gd name="connsiteX91" fmla="*/ 400558 w 606086"/>
              <a:gd name="connsiteY91" fmla="*/ 15595 h 530017"/>
              <a:gd name="connsiteX92" fmla="*/ 434136 w 606086"/>
              <a:gd name="connsiteY92" fmla="*/ 15595 h 530017"/>
              <a:gd name="connsiteX93" fmla="*/ 434136 w 606086"/>
              <a:gd name="connsiteY93" fmla="*/ 22397 h 530017"/>
              <a:gd name="connsiteX94" fmla="*/ 404023 w 606086"/>
              <a:gd name="connsiteY94" fmla="*/ 22397 h 530017"/>
              <a:gd name="connsiteX95" fmla="*/ 390760 w 606086"/>
              <a:gd name="connsiteY95" fmla="*/ 40178 h 530017"/>
              <a:gd name="connsiteX96" fmla="*/ 457676 w 606086"/>
              <a:gd name="connsiteY96" fmla="*/ 94236 h 530017"/>
              <a:gd name="connsiteX97" fmla="*/ 457676 w 606086"/>
              <a:gd name="connsiteY97" fmla="*/ 126695 h 530017"/>
              <a:gd name="connsiteX98" fmla="*/ 446324 w 606086"/>
              <a:gd name="connsiteY98" fmla="*/ 146743 h 530017"/>
              <a:gd name="connsiteX99" fmla="*/ 457676 w 606086"/>
              <a:gd name="connsiteY99" fmla="*/ 172997 h 530017"/>
              <a:gd name="connsiteX100" fmla="*/ 457676 w 606086"/>
              <a:gd name="connsiteY100" fmla="*/ 192926 h 530017"/>
              <a:gd name="connsiteX101" fmla="*/ 528535 w 606086"/>
              <a:gd name="connsiteY101" fmla="*/ 238989 h 530017"/>
              <a:gd name="connsiteX102" fmla="*/ 528535 w 606086"/>
              <a:gd name="connsiteY102" fmla="*/ 264646 h 530017"/>
              <a:gd name="connsiteX103" fmla="*/ 519693 w 606086"/>
              <a:gd name="connsiteY103" fmla="*/ 280398 h 530017"/>
              <a:gd name="connsiteX104" fmla="*/ 528535 w 606086"/>
              <a:gd name="connsiteY104" fmla="*/ 300923 h 530017"/>
              <a:gd name="connsiteX105" fmla="*/ 528535 w 606086"/>
              <a:gd name="connsiteY105" fmla="*/ 326461 h 530017"/>
              <a:gd name="connsiteX106" fmla="*/ 519693 w 606086"/>
              <a:gd name="connsiteY106" fmla="*/ 342213 h 530017"/>
              <a:gd name="connsiteX107" fmla="*/ 528535 w 606086"/>
              <a:gd name="connsiteY107" fmla="*/ 362738 h 530017"/>
              <a:gd name="connsiteX108" fmla="*/ 528535 w 606086"/>
              <a:gd name="connsiteY108" fmla="*/ 388395 h 530017"/>
              <a:gd name="connsiteX109" fmla="*/ 519693 w 606086"/>
              <a:gd name="connsiteY109" fmla="*/ 404028 h 530017"/>
              <a:gd name="connsiteX110" fmla="*/ 528535 w 606086"/>
              <a:gd name="connsiteY110" fmla="*/ 424673 h 530017"/>
              <a:gd name="connsiteX111" fmla="*/ 528535 w 606086"/>
              <a:gd name="connsiteY111" fmla="*/ 450210 h 530017"/>
              <a:gd name="connsiteX112" fmla="*/ 451462 w 606086"/>
              <a:gd name="connsiteY112" fmla="*/ 491858 h 530017"/>
              <a:gd name="connsiteX113" fmla="*/ 463650 w 606086"/>
              <a:gd name="connsiteY113" fmla="*/ 508326 h 530017"/>
              <a:gd name="connsiteX114" fmla="*/ 493882 w 606086"/>
              <a:gd name="connsiteY114" fmla="*/ 508326 h 530017"/>
              <a:gd name="connsiteX115" fmla="*/ 493882 w 606086"/>
              <a:gd name="connsiteY115" fmla="*/ 515128 h 530017"/>
              <a:gd name="connsiteX116" fmla="*/ 460185 w 606086"/>
              <a:gd name="connsiteY116" fmla="*/ 515128 h 530017"/>
              <a:gd name="connsiteX117" fmla="*/ 443575 w 606086"/>
              <a:gd name="connsiteY117" fmla="*/ 492693 h 530017"/>
              <a:gd name="connsiteX118" fmla="*/ 424098 w 606086"/>
              <a:gd name="connsiteY118" fmla="*/ 493529 h 530017"/>
              <a:gd name="connsiteX119" fmla="*/ 319781 w 606086"/>
              <a:gd name="connsiteY119" fmla="*/ 450210 h 530017"/>
              <a:gd name="connsiteX120" fmla="*/ 319781 w 606086"/>
              <a:gd name="connsiteY120" fmla="*/ 449614 h 530017"/>
              <a:gd name="connsiteX121" fmla="*/ 319781 w 606086"/>
              <a:gd name="connsiteY121" fmla="*/ 424673 h 530017"/>
              <a:gd name="connsiteX122" fmla="*/ 320617 w 606086"/>
              <a:gd name="connsiteY122" fmla="*/ 418109 h 530017"/>
              <a:gd name="connsiteX123" fmla="*/ 307114 w 606086"/>
              <a:gd name="connsiteY123" fmla="*/ 417513 h 530017"/>
              <a:gd name="connsiteX124" fmla="*/ 307114 w 606086"/>
              <a:gd name="connsiteY124" fmla="*/ 442334 h 530017"/>
              <a:gd name="connsiteX125" fmla="*/ 191804 w 606086"/>
              <a:gd name="connsiteY125" fmla="*/ 490187 h 530017"/>
              <a:gd name="connsiteX126" fmla="*/ 76493 w 606086"/>
              <a:gd name="connsiteY126" fmla="*/ 442334 h 530017"/>
              <a:gd name="connsiteX127" fmla="*/ 76493 w 606086"/>
              <a:gd name="connsiteY127" fmla="*/ 441857 h 530017"/>
              <a:gd name="connsiteX128" fmla="*/ 76493 w 606086"/>
              <a:gd name="connsiteY128" fmla="*/ 414171 h 530017"/>
              <a:gd name="connsiteX129" fmla="*/ 86291 w 606086"/>
              <a:gd name="connsiteY129" fmla="*/ 391379 h 530017"/>
              <a:gd name="connsiteX130" fmla="*/ 76493 w 606086"/>
              <a:gd name="connsiteY130" fmla="*/ 374075 h 530017"/>
              <a:gd name="connsiteX131" fmla="*/ 76493 w 606086"/>
              <a:gd name="connsiteY131" fmla="*/ 373478 h 530017"/>
              <a:gd name="connsiteX132" fmla="*/ 76493 w 606086"/>
              <a:gd name="connsiteY132" fmla="*/ 345793 h 530017"/>
              <a:gd name="connsiteX133" fmla="*/ 86291 w 606086"/>
              <a:gd name="connsiteY133" fmla="*/ 323000 h 530017"/>
              <a:gd name="connsiteX134" fmla="*/ 76493 w 606086"/>
              <a:gd name="connsiteY134" fmla="*/ 305697 h 530017"/>
              <a:gd name="connsiteX135" fmla="*/ 76493 w 606086"/>
              <a:gd name="connsiteY135" fmla="*/ 305100 h 530017"/>
              <a:gd name="connsiteX136" fmla="*/ 76493 w 606086"/>
              <a:gd name="connsiteY136" fmla="*/ 277414 h 530017"/>
              <a:gd name="connsiteX137" fmla="*/ 86291 w 606086"/>
              <a:gd name="connsiteY137" fmla="*/ 254741 h 530017"/>
              <a:gd name="connsiteX138" fmla="*/ 76493 w 606086"/>
              <a:gd name="connsiteY138" fmla="*/ 237318 h 530017"/>
              <a:gd name="connsiteX139" fmla="*/ 76493 w 606086"/>
              <a:gd name="connsiteY139" fmla="*/ 236841 h 530017"/>
              <a:gd name="connsiteX140" fmla="*/ 76493 w 606086"/>
              <a:gd name="connsiteY140" fmla="*/ 209155 h 530017"/>
              <a:gd name="connsiteX141" fmla="*/ 158585 w 606086"/>
              <a:gd name="connsiteY141" fmla="*/ 157603 h 530017"/>
              <a:gd name="connsiteX142" fmla="*/ 144246 w 606086"/>
              <a:gd name="connsiteY142" fmla="*/ 138390 h 530017"/>
              <a:gd name="connsiteX143" fmla="*/ 114133 w 606086"/>
              <a:gd name="connsiteY143" fmla="*/ 138390 h 530017"/>
              <a:gd name="connsiteX144" fmla="*/ 114133 w 606086"/>
              <a:gd name="connsiteY144" fmla="*/ 131588 h 530017"/>
              <a:gd name="connsiteX145" fmla="*/ 147711 w 606086"/>
              <a:gd name="connsiteY145" fmla="*/ 131588 h 530017"/>
              <a:gd name="connsiteX146" fmla="*/ 166352 w 606086"/>
              <a:gd name="connsiteY146" fmla="*/ 156767 h 530017"/>
              <a:gd name="connsiteX147" fmla="*/ 191804 w 606086"/>
              <a:gd name="connsiteY147" fmla="*/ 155455 h 530017"/>
              <a:gd name="connsiteX148" fmla="*/ 196583 w 606086"/>
              <a:gd name="connsiteY148" fmla="*/ 155455 h 530017"/>
              <a:gd name="connsiteX149" fmla="*/ 203156 w 606086"/>
              <a:gd name="connsiteY149" fmla="*/ 146743 h 530017"/>
              <a:gd name="connsiteX150" fmla="*/ 191923 w 606086"/>
              <a:gd name="connsiteY150" fmla="*/ 126695 h 530017"/>
              <a:gd name="connsiteX151" fmla="*/ 191804 w 606086"/>
              <a:gd name="connsiteY151" fmla="*/ 126099 h 530017"/>
              <a:gd name="connsiteX152" fmla="*/ 191804 w 606086"/>
              <a:gd name="connsiteY152" fmla="*/ 94236 h 530017"/>
              <a:gd name="connsiteX153" fmla="*/ 324680 w 606086"/>
              <a:gd name="connsiteY153" fmla="*/ 32302 h 530017"/>
              <a:gd name="connsiteX154" fmla="*/ 383590 w 606086"/>
              <a:gd name="connsiteY154" fmla="*/ 38507 h 530017"/>
              <a:gd name="connsiteX155" fmla="*/ 439763 w 606086"/>
              <a:gd name="connsiteY155" fmla="*/ 0 h 530017"/>
              <a:gd name="connsiteX156" fmla="*/ 545611 w 606086"/>
              <a:gd name="connsiteY156" fmla="*/ 0 h 530017"/>
              <a:gd name="connsiteX157" fmla="*/ 545611 w 606086"/>
              <a:gd name="connsiteY157" fmla="*/ 37894 h 530017"/>
              <a:gd name="connsiteX158" fmla="*/ 439763 w 606086"/>
              <a:gd name="connsiteY158" fmla="*/ 37894 h 53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</a:cxnLst>
            <a:rect l="l" t="t" r="r" b="b"/>
            <a:pathLst>
              <a:path w="606086" h="530017">
                <a:moveTo>
                  <a:pt x="501508" y="493394"/>
                </a:moveTo>
                <a:lnTo>
                  <a:pt x="606086" y="493394"/>
                </a:lnTo>
                <a:lnTo>
                  <a:pt x="606086" y="530017"/>
                </a:lnTo>
                <a:lnTo>
                  <a:pt x="501508" y="530017"/>
                </a:lnTo>
                <a:close/>
                <a:moveTo>
                  <a:pt x="347981" y="417155"/>
                </a:moveTo>
                <a:cubicBezTo>
                  <a:pt x="344516" y="419780"/>
                  <a:pt x="342723" y="422405"/>
                  <a:pt x="342723" y="424673"/>
                </a:cubicBezTo>
                <a:cubicBezTo>
                  <a:pt x="342723" y="433623"/>
                  <a:pt x="373672" y="450210"/>
                  <a:pt x="424098" y="450210"/>
                </a:cubicBezTo>
                <a:cubicBezTo>
                  <a:pt x="474644" y="450210"/>
                  <a:pt x="505592" y="433623"/>
                  <a:pt x="505592" y="424673"/>
                </a:cubicBezTo>
                <a:cubicBezTo>
                  <a:pt x="505592" y="422405"/>
                  <a:pt x="503680" y="419780"/>
                  <a:pt x="500335" y="417155"/>
                </a:cubicBezTo>
                <a:cubicBezTo>
                  <a:pt x="479901" y="426701"/>
                  <a:pt x="451343" y="431594"/>
                  <a:pt x="424098" y="431594"/>
                </a:cubicBezTo>
                <a:cubicBezTo>
                  <a:pt x="396854" y="431594"/>
                  <a:pt x="368414" y="426701"/>
                  <a:pt x="347981" y="417155"/>
                </a:cubicBezTo>
                <a:close/>
                <a:moveTo>
                  <a:pt x="107681" y="405818"/>
                </a:moveTo>
                <a:cubicBezTo>
                  <a:pt x="103857" y="408801"/>
                  <a:pt x="101826" y="411785"/>
                  <a:pt x="101826" y="414171"/>
                </a:cubicBezTo>
                <a:cubicBezTo>
                  <a:pt x="101826" y="424076"/>
                  <a:pt x="136001" y="442454"/>
                  <a:pt x="191804" y="442454"/>
                </a:cubicBezTo>
                <a:cubicBezTo>
                  <a:pt x="247607" y="442454"/>
                  <a:pt x="281782" y="424076"/>
                  <a:pt x="281782" y="414171"/>
                </a:cubicBezTo>
                <a:cubicBezTo>
                  <a:pt x="281782" y="411785"/>
                  <a:pt x="279751" y="408801"/>
                  <a:pt x="275927" y="405818"/>
                </a:cubicBezTo>
                <a:cubicBezTo>
                  <a:pt x="253343" y="416439"/>
                  <a:pt x="221916" y="421809"/>
                  <a:pt x="191804" y="421809"/>
                </a:cubicBezTo>
                <a:cubicBezTo>
                  <a:pt x="161692" y="421809"/>
                  <a:pt x="130265" y="416439"/>
                  <a:pt x="107681" y="405818"/>
                </a:cubicBezTo>
                <a:close/>
                <a:moveTo>
                  <a:pt x="347981" y="355220"/>
                </a:moveTo>
                <a:cubicBezTo>
                  <a:pt x="344516" y="357965"/>
                  <a:pt x="342723" y="360590"/>
                  <a:pt x="342723" y="362738"/>
                </a:cubicBezTo>
                <a:cubicBezTo>
                  <a:pt x="342723" y="371808"/>
                  <a:pt x="373672" y="388395"/>
                  <a:pt x="424098" y="388395"/>
                </a:cubicBezTo>
                <a:cubicBezTo>
                  <a:pt x="474644" y="388395"/>
                  <a:pt x="505592" y="371808"/>
                  <a:pt x="505592" y="362738"/>
                </a:cubicBezTo>
                <a:cubicBezTo>
                  <a:pt x="505592" y="360590"/>
                  <a:pt x="503680" y="357965"/>
                  <a:pt x="500335" y="355220"/>
                </a:cubicBezTo>
                <a:cubicBezTo>
                  <a:pt x="479901" y="364886"/>
                  <a:pt x="451343" y="369779"/>
                  <a:pt x="424098" y="369779"/>
                </a:cubicBezTo>
                <a:cubicBezTo>
                  <a:pt x="396854" y="369779"/>
                  <a:pt x="368414" y="364886"/>
                  <a:pt x="347981" y="355220"/>
                </a:cubicBezTo>
                <a:close/>
                <a:moveTo>
                  <a:pt x="306278" y="338752"/>
                </a:moveTo>
                <a:cubicBezTo>
                  <a:pt x="306876" y="341019"/>
                  <a:pt x="307114" y="343406"/>
                  <a:pt x="307114" y="345793"/>
                </a:cubicBezTo>
                <a:lnTo>
                  <a:pt x="307114" y="362500"/>
                </a:lnTo>
                <a:cubicBezTo>
                  <a:pt x="311177" y="362738"/>
                  <a:pt x="315360" y="362977"/>
                  <a:pt x="319661" y="362977"/>
                </a:cubicBezTo>
                <a:lnTo>
                  <a:pt x="319661" y="362738"/>
                </a:lnTo>
                <a:cubicBezTo>
                  <a:pt x="319661" y="354982"/>
                  <a:pt x="323007" y="348180"/>
                  <a:pt x="328623" y="342213"/>
                </a:cubicBezTo>
                <a:cubicBezTo>
                  <a:pt x="327787" y="341258"/>
                  <a:pt x="326950" y="340303"/>
                  <a:pt x="326114" y="339349"/>
                </a:cubicBezTo>
                <a:cubicBezTo>
                  <a:pt x="325636" y="339349"/>
                  <a:pt x="325158" y="339349"/>
                  <a:pt x="324680" y="339349"/>
                </a:cubicBezTo>
                <a:cubicBezTo>
                  <a:pt x="318586" y="339349"/>
                  <a:pt x="312372" y="339110"/>
                  <a:pt x="306278" y="338752"/>
                </a:cubicBezTo>
                <a:close/>
                <a:moveTo>
                  <a:pt x="107681" y="337439"/>
                </a:moveTo>
                <a:cubicBezTo>
                  <a:pt x="103857" y="340542"/>
                  <a:pt x="101826" y="343406"/>
                  <a:pt x="101826" y="345793"/>
                </a:cubicBezTo>
                <a:cubicBezTo>
                  <a:pt x="101826" y="355817"/>
                  <a:pt x="136001" y="374075"/>
                  <a:pt x="191804" y="374075"/>
                </a:cubicBezTo>
                <a:cubicBezTo>
                  <a:pt x="247607" y="374075"/>
                  <a:pt x="281782" y="355817"/>
                  <a:pt x="281782" y="345793"/>
                </a:cubicBezTo>
                <a:cubicBezTo>
                  <a:pt x="281782" y="343406"/>
                  <a:pt x="279751" y="340542"/>
                  <a:pt x="275927" y="337439"/>
                </a:cubicBezTo>
                <a:cubicBezTo>
                  <a:pt x="253343" y="348060"/>
                  <a:pt x="221916" y="353550"/>
                  <a:pt x="191804" y="353550"/>
                </a:cubicBezTo>
                <a:cubicBezTo>
                  <a:pt x="161692" y="353550"/>
                  <a:pt x="130265" y="348060"/>
                  <a:pt x="107681" y="337439"/>
                </a:cubicBezTo>
                <a:close/>
                <a:moveTo>
                  <a:pt x="347981" y="293405"/>
                </a:moveTo>
                <a:cubicBezTo>
                  <a:pt x="344516" y="296150"/>
                  <a:pt x="342723" y="298775"/>
                  <a:pt x="342723" y="300923"/>
                </a:cubicBezTo>
                <a:cubicBezTo>
                  <a:pt x="342723" y="309993"/>
                  <a:pt x="373672" y="326580"/>
                  <a:pt x="424098" y="326580"/>
                </a:cubicBezTo>
                <a:cubicBezTo>
                  <a:pt x="474644" y="326580"/>
                  <a:pt x="505592" y="309993"/>
                  <a:pt x="505592" y="300923"/>
                </a:cubicBezTo>
                <a:cubicBezTo>
                  <a:pt x="505592" y="298775"/>
                  <a:pt x="503680" y="296150"/>
                  <a:pt x="500335" y="293405"/>
                </a:cubicBezTo>
                <a:cubicBezTo>
                  <a:pt x="479901" y="302952"/>
                  <a:pt x="451343" y="307845"/>
                  <a:pt x="424098" y="307845"/>
                </a:cubicBezTo>
                <a:cubicBezTo>
                  <a:pt x="396854" y="307845"/>
                  <a:pt x="368414" y="302952"/>
                  <a:pt x="347981" y="293405"/>
                </a:cubicBezTo>
                <a:close/>
                <a:moveTo>
                  <a:pt x="107681" y="269180"/>
                </a:moveTo>
                <a:cubicBezTo>
                  <a:pt x="103857" y="272164"/>
                  <a:pt x="101826" y="275028"/>
                  <a:pt x="101826" y="277414"/>
                </a:cubicBezTo>
                <a:cubicBezTo>
                  <a:pt x="101826" y="287438"/>
                  <a:pt x="136001" y="305816"/>
                  <a:pt x="191804" y="305816"/>
                </a:cubicBezTo>
                <a:cubicBezTo>
                  <a:pt x="247607" y="305816"/>
                  <a:pt x="281782" y="287438"/>
                  <a:pt x="281782" y="277414"/>
                </a:cubicBezTo>
                <a:cubicBezTo>
                  <a:pt x="281782" y="275028"/>
                  <a:pt x="279751" y="272164"/>
                  <a:pt x="275927" y="269180"/>
                </a:cubicBezTo>
                <a:cubicBezTo>
                  <a:pt x="253343" y="279801"/>
                  <a:pt x="221916" y="285171"/>
                  <a:pt x="191804" y="285171"/>
                </a:cubicBezTo>
                <a:cubicBezTo>
                  <a:pt x="161692" y="285171"/>
                  <a:pt x="130265" y="279682"/>
                  <a:pt x="107681" y="269180"/>
                </a:cubicBezTo>
                <a:close/>
                <a:moveTo>
                  <a:pt x="301259" y="259634"/>
                </a:moveTo>
                <a:cubicBezTo>
                  <a:pt x="305083" y="265004"/>
                  <a:pt x="307114" y="270970"/>
                  <a:pt x="307114" y="277414"/>
                </a:cubicBezTo>
                <a:lnTo>
                  <a:pt x="307114" y="283739"/>
                </a:lnTo>
                <a:cubicBezTo>
                  <a:pt x="312731" y="284097"/>
                  <a:pt x="318586" y="284336"/>
                  <a:pt x="324680" y="284336"/>
                </a:cubicBezTo>
                <a:cubicBezTo>
                  <a:pt x="324919" y="284336"/>
                  <a:pt x="325158" y="284336"/>
                  <a:pt x="325277" y="284336"/>
                </a:cubicBezTo>
                <a:cubicBezTo>
                  <a:pt x="326353" y="282904"/>
                  <a:pt x="327428" y="281591"/>
                  <a:pt x="328623" y="280278"/>
                </a:cubicBezTo>
                <a:cubicBezTo>
                  <a:pt x="324082" y="275624"/>
                  <a:pt x="320976" y="270374"/>
                  <a:pt x="319781" y="264646"/>
                </a:cubicBezTo>
                <a:lnTo>
                  <a:pt x="319781" y="264049"/>
                </a:lnTo>
                <a:lnTo>
                  <a:pt x="319781" y="260588"/>
                </a:lnTo>
                <a:cubicBezTo>
                  <a:pt x="313567" y="260469"/>
                  <a:pt x="307473" y="260111"/>
                  <a:pt x="301259" y="259634"/>
                </a:cubicBezTo>
                <a:close/>
                <a:moveTo>
                  <a:pt x="424098" y="213451"/>
                </a:moveTo>
                <a:cubicBezTo>
                  <a:pt x="373672" y="213451"/>
                  <a:pt x="342723" y="230039"/>
                  <a:pt x="342723" y="238989"/>
                </a:cubicBezTo>
                <a:cubicBezTo>
                  <a:pt x="342723" y="248058"/>
                  <a:pt x="373672" y="264646"/>
                  <a:pt x="424098" y="264646"/>
                </a:cubicBezTo>
                <a:cubicBezTo>
                  <a:pt x="474644" y="264646"/>
                  <a:pt x="505592" y="248058"/>
                  <a:pt x="505592" y="238989"/>
                </a:cubicBezTo>
                <a:cubicBezTo>
                  <a:pt x="505592" y="230039"/>
                  <a:pt x="474644" y="213451"/>
                  <a:pt x="424098" y="213451"/>
                </a:cubicBezTo>
                <a:close/>
                <a:moveTo>
                  <a:pt x="191804" y="180754"/>
                </a:moveTo>
                <a:cubicBezTo>
                  <a:pt x="136001" y="180754"/>
                  <a:pt x="101826" y="199131"/>
                  <a:pt x="101826" y="209155"/>
                </a:cubicBezTo>
                <a:cubicBezTo>
                  <a:pt x="101826" y="219060"/>
                  <a:pt x="136001" y="237437"/>
                  <a:pt x="191804" y="237437"/>
                </a:cubicBezTo>
                <a:cubicBezTo>
                  <a:pt x="247607" y="237437"/>
                  <a:pt x="281782" y="219060"/>
                  <a:pt x="281782" y="209155"/>
                </a:cubicBezTo>
                <a:cubicBezTo>
                  <a:pt x="281782" y="199131"/>
                  <a:pt x="247607" y="180754"/>
                  <a:pt x="191804" y="180754"/>
                </a:cubicBezTo>
                <a:close/>
                <a:moveTo>
                  <a:pt x="421708" y="163331"/>
                </a:moveTo>
                <a:cubicBezTo>
                  <a:pt x="395659" y="175622"/>
                  <a:pt x="359452" y="181828"/>
                  <a:pt x="324680" y="181828"/>
                </a:cubicBezTo>
                <a:cubicBezTo>
                  <a:pt x="313089" y="181828"/>
                  <a:pt x="301259" y="181112"/>
                  <a:pt x="289668" y="179680"/>
                </a:cubicBezTo>
                <a:cubicBezTo>
                  <a:pt x="299228" y="186720"/>
                  <a:pt x="305442" y="195193"/>
                  <a:pt x="306876" y="204978"/>
                </a:cubicBezTo>
                <a:cubicBezTo>
                  <a:pt x="312611" y="205336"/>
                  <a:pt x="318466" y="205575"/>
                  <a:pt x="324680" y="205575"/>
                </a:cubicBezTo>
                <a:cubicBezTo>
                  <a:pt x="388967" y="205575"/>
                  <a:pt x="428400" y="184453"/>
                  <a:pt x="428400" y="172997"/>
                </a:cubicBezTo>
                <a:cubicBezTo>
                  <a:pt x="428400" y="170133"/>
                  <a:pt x="426010" y="166792"/>
                  <a:pt x="421708" y="163331"/>
                </a:cubicBezTo>
                <a:close/>
                <a:moveTo>
                  <a:pt x="0" y="115939"/>
                </a:moveTo>
                <a:lnTo>
                  <a:pt x="105989" y="115939"/>
                </a:lnTo>
                <a:lnTo>
                  <a:pt x="105989" y="153903"/>
                </a:lnTo>
                <a:lnTo>
                  <a:pt x="0" y="153903"/>
                </a:lnTo>
                <a:close/>
                <a:moveTo>
                  <a:pt x="324680" y="61539"/>
                </a:moveTo>
                <a:cubicBezTo>
                  <a:pt x="260393" y="61539"/>
                  <a:pt x="221080" y="82661"/>
                  <a:pt x="221080" y="94236"/>
                </a:cubicBezTo>
                <a:cubicBezTo>
                  <a:pt x="221080" y="105692"/>
                  <a:pt x="260393" y="126815"/>
                  <a:pt x="324680" y="126815"/>
                </a:cubicBezTo>
                <a:cubicBezTo>
                  <a:pt x="388967" y="126815"/>
                  <a:pt x="428400" y="105692"/>
                  <a:pt x="428400" y="94236"/>
                </a:cubicBezTo>
                <a:cubicBezTo>
                  <a:pt x="428400" y="82661"/>
                  <a:pt x="388967" y="61539"/>
                  <a:pt x="324680" y="61539"/>
                </a:cubicBezTo>
                <a:close/>
                <a:moveTo>
                  <a:pt x="400558" y="15595"/>
                </a:moveTo>
                <a:lnTo>
                  <a:pt x="434136" y="15595"/>
                </a:lnTo>
                <a:lnTo>
                  <a:pt x="434136" y="22397"/>
                </a:lnTo>
                <a:lnTo>
                  <a:pt x="404023" y="22397"/>
                </a:lnTo>
                <a:lnTo>
                  <a:pt x="390760" y="40178"/>
                </a:lnTo>
                <a:cubicBezTo>
                  <a:pt x="428758" y="49725"/>
                  <a:pt x="457676" y="68102"/>
                  <a:pt x="457676" y="94236"/>
                </a:cubicBezTo>
                <a:lnTo>
                  <a:pt x="457676" y="126695"/>
                </a:lnTo>
                <a:cubicBezTo>
                  <a:pt x="456122" y="134094"/>
                  <a:pt x="452179" y="140777"/>
                  <a:pt x="446324" y="146743"/>
                </a:cubicBezTo>
                <a:cubicBezTo>
                  <a:pt x="453493" y="154381"/>
                  <a:pt x="457676" y="163092"/>
                  <a:pt x="457676" y="172997"/>
                </a:cubicBezTo>
                <a:lnTo>
                  <a:pt x="457676" y="192926"/>
                </a:lnTo>
                <a:cubicBezTo>
                  <a:pt x="495913" y="198773"/>
                  <a:pt x="528535" y="214525"/>
                  <a:pt x="528535" y="238989"/>
                </a:cubicBezTo>
                <a:lnTo>
                  <a:pt x="528535" y="264646"/>
                </a:lnTo>
                <a:cubicBezTo>
                  <a:pt x="527340" y="270493"/>
                  <a:pt x="524233" y="275624"/>
                  <a:pt x="519693" y="280398"/>
                </a:cubicBezTo>
                <a:cubicBezTo>
                  <a:pt x="525309" y="286364"/>
                  <a:pt x="528535" y="293166"/>
                  <a:pt x="528535" y="300923"/>
                </a:cubicBezTo>
                <a:lnTo>
                  <a:pt x="528535" y="326461"/>
                </a:lnTo>
                <a:cubicBezTo>
                  <a:pt x="527340" y="332308"/>
                  <a:pt x="524233" y="337559"/>
                  <a:pt x="519693" y="342213"/>
                </a:cubicBezTo>
                <a:cubicBezTo>
                  <a:pt x="525309" y="348180"/>
                  <a:pt x="528535" y="354982"/>
                  <a:pt x="528535" y="362738"/>
                </a:cubicBezTo>
                <a:lnTo>
                  <a:pt x="528535" y="388395"/>
                </a:lnTo>
                <a:cubicBezTo>
                  <a:pt x="527340" y="394123"/>
                  <a:pt x="524233" y="399374"/>
                  <a:pt x="519693" y="404028"/>
                </a:cubicBezTo>
                <a:cubicBezTo>
                  <a:pt x="525309" y="409995"/>
                  <a:pt x="528535" y="416916"/>
                  <a:pt x="528535" y="424673"/>
                </a:cubicBezTo>
                <a:lnTo>
                  <a:pt x="528535" y="450210"/>
                </a:lnTo>
                <a:cubicBezTo>
                  <a:pt x="523755" y="473122"/>
                  <a:pt x="489461" y="487323"/>
                  <a:pt x="451462" y="491858"/>
                </a:cubicBezTo>
                <a:lnTo>
                  <a:pt x="463650" y="508326"/>
                </a:lnTo>
                <a:lnTo>
                  <a:pt x="493882" y="508326"/>
                </a:lnTo>
                <a:lnTo>
                  <a:pt x="493882" y="515128"/>
                </a:lnTo>
                <a:lnTo>
                  <a:pt x="460185" y="515128"/>
                </a:lnTo>
                <a:lnTo>
                  <a:pt x="443575" y="492693"/>
                </a:lnTo>
                <a:cubicBezTo>
                  <a:pt x="437123" y="493171"/>
                  <a:pt x="430551" y="493529"/>
                  <a:pt x="424098" y="493529"/>
                </a:cubicBezTo>
                <a:cubicBezTo>
                  <a:pt x="376779" y="493529"/>
                  <a:pt x="325636" y="478612"/>
                  <a:pt x="319781" y="450210"/>
                </a:cubicBezTo>
                <a:lnTo>
                  <a:pt x="319781" y="449614"/>
                </a:lnTo>
                <a:lnTo>
                  <a:pt x="319781" y="424673"/>
                </a:lnTo>
                <a:cubicBezTo>
                  <a:pt x="319781" y="422405"/>
                  <a:pt x="320020" y="420138"/>
                  <a:pt x="320617" y="418109"/>
                </a:cubicBezTo>
                <a:cubicBezTo>
                  <a:pt x="316076" y="417990"/>
                  <a:pt x="311655" y="417871"/>
                  <a:pt x="307114" y="417513"/>
                </a:cubicBezTo>
                <a:lnTo>
                  <a:pt x="307114" y="442334"/>
                </a:lnTo>
                <a:cubicBezTo>
                  <a:pt x="300662" y="473719"/>
                  <a:pt x="244142" y="490187"/>
                  <a:pt x="191804" y="490187"/>
                </a:cubicBezTo>
                <a:cubicBezTo>
                  <a:pt x="139466" y="490187"/>
                  <a:pt x="83065" y="473719"/>
                  <a:pt x="76493" y="442334"/>
                </a:cubicBezTo>
                <a:lnTo>
                  <a:pt x="76493" y="441857"/>
                </a:lnTo>
                <a:lnTo>
                  <a:pt x="76493" y="414171"/>
                </a:lnTo>
                <a:cubicBezTo>
                  <a:pt x="76493" y="405579"/>
                  <a:pt x="80078" y="397942"/>
                  <a:pt x="86291" y="391379"/>
                </a:cubicBezTo>
                <a:cubicBezTo>
                  <a:pt x="81273" y="386247"/>
                  <a:pt x="77807" y="380400"/>
                  <a:pt x="76493" y="374075"/>
                </a:cubicBezTo>
                <a:lnTo>
                  <a:pt x="76493" y="373478"/>
                </a:lnTo>
                <a:lnTo>
                  <a:pt x="76493" y="345793"/>
                </a:lnTo>
                <a:cubicBezTo>
                  <a:pt x="76493" y="337201"/>
                  <a:pt x="80078" y="329683"/>
                  <a:pt x="86291" y="323000"/>
                </a:cubicBezTo>
                <a:cubicBezTo>
                  <a:pt x="81273" y="317869"/>
                  <a:pt x="77807" y="312141"/>
                  <a:pt x="76493" y="305697"/>
                </a:cubicBezTo>
                <a:lnTo>
                  <a:pt x="76493" y="305100"/>
                </a:lnTo>
                <a:lnTo>
                  <a:pt x="76493" y="277414"/>
                </a:lnTo>
                <a:cubicBezTo>
                  <a:pt x="76493" y="268942"/>
                  <a:pt x="80078" y="261304"/>
                  <a:pt x="86291" y="254741"/>
                </a:cubicBezTo>
                <a:cubicBezTo>
                  <a:pt x="81273" y="249490"/>
                  <a:pt x="77807" y="243762"/>
                  <a:pt x="76493" y="237318"/>
                </a:cubicBezTo>
                <a:lnTo>
                  <a:pt x="76493" y="236841"/>
                </a:lnTo>
                <a:lnTo>
                  <a:pt x="76493" y="209155"/>
                </a:lnTo>
                <a:cubicBezTo>
                  <a:pt x="76493" y="181112"/>
                  <a:pt x="114611" y="163569"/>
                  <a:pt x="158585" y="157603"/>
                </a:cubicBezTo>
                <a:lnTo>
                  <a:pt x="144246" y="138390"/>
                </a:lnTo>
                <a:lnTo>
                  <a:pt x="114133" y="138390"/>
                </a:lnTo>
                <a:lnTo>
                  <a:pt x="114133" y="131588"/>
                </a:lnTo>
                <a:lnTo>
                  <a:pt x="147711" y="131588"/>
                </a:lnTo>
                <a:lnTo>
                  <a:pt x="166352" y="156767"/>
                </a:lnTo>
                <a:cubicBezTo>
                  <a:pt x="174716" y="155813"/>
                  <a:pt x="183320" y="155455"/>
                  <a:pt x="191804" y="155455"/>
                </a:cubicBezTo>
                <a:cubicBezTo>
                  <a:pt x="193357" y="155455"/>
                  <a:pt x="195030" y="155455"/>
                  <a:pt x="196583" y="155455"/>
                </a:cubicBezTo>
                <a:cubicBezTo>
                  <a:pt x="198376" y="152352"/>
                  <a:pt x="200527" y="149488"/>
                  <a:pt x="203156" y="146743"/>
                </a:cubicBezTo>
                <a:cubicBezTo>
                  <a:pt x="197420" y="140777"/>
                  <a:pt x="193477" y="134094"/>
                  <a:pt x="191923" y="126695"/>
                </a:cubicBezTo>
                <a:lnTo>
                  <a:pt x="191804" y="126099"/>
                </a:lnTo>
                <a:lnTo>
                  <a:pt x="191804" y="94236"/>
                </a:lnTo>
                <a:cubicBezTo>
                  <a:pt x="191804" y="54021"/>
                  <a:pt x="260273" y="32302"/>
                  <a:pt x="324680" y="32302"/>
                </a:cubicBezTo>
                <a:cubicBezTo>
                  <a:pt x="344635" y="32302"/>
                  <a:pt x="365069" y="34450"/>
                  <a:pt x="383590" y="38507"/>
                </a:cubicBezTo>
                <a:close/>
                <a:moveTo>
                  <a:pt x="439763" y="0"/>
                </a:moveTo>
                <a:lnTo>
                  <a:pt x="545611" y="0"/>
                </a:lnTo>
                <a:lnTo>
                  <a:pt x="545611" y="37894"/>
                </a:lnTo>
                <a:lnTo>
                  <a:pt x="439763" y="37894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6" name="Freeform 9"/>
          <p:cNvSpPr>
            <a:spLocks noEditPoints="1"/>
          </p:cNvSpPr>
          <p:nvPr/>
        </p:nvSpPr>
        <p:spPr>
          <a:xfrm>
            <a:off x="5332595" y="1214661"/>
            <a:ext cx="464820" cy="464820"/>
          </a:xfrm>
          <a:custGeom>
            <a:avLst/>
            <a:gdLst/>
            <a:ahLst/>
            <a:cxnLst>
              <a:cxn ang="0">
                <a:pos x="224474" y="148714"/>
              </a:cxn>
              <a:cxn ang="0">
                <a:pos x="224474" y="224473"/>
              </a:cxn>
              <a:cxn ang="0">
                <a:pos x="207639" y="238503"/>
              </a:cxn>
              <a:cxn ang="0">
                <a:pos x="28059" y="238503"/>
              </a:cxn>
              <a:cxn ang="0">
                <a:pos x="14030" y="224473"/>
              </a:cxn>
              <a:cxn ang="0">
                <a:pos x="14030" y="148714"/>
              </a:cxn>
              <a:cxn ang="0">
                <a:pos x="47701" y="157131"/>
              </a:cxn>
              <a:cxn ang="0">
                <a:pos x="47701" y="171161"/>
              </a:cxn>
              <a:cxn ang="0">
                <a:pos x="58925" y="171161"/>
              </a:cxn>
              <a:cxn ang="0">
                <a:pos x="58925" y="190802"/>
              </a:cxn>
              <a:cxn ang="0">
                <a:pos x="75760" y="190802"/>
              </a:cxn>
              <a:cxn ang="0">
                <a:pos x="75760" y="171161"/>
              </a:cxn>
              <a:cxn ang="0">
                <a:pos x="84178" y="171161"/>
              </a:cxn>
              <a:cxn ang="0">
                <a:pos x="84178" y="159937"/>
              </a:cxn>
              <a:cxn ang="0">
                <a:pos x="151520" y="159937"/>
              </a:cxn>
              <a:cxn ang="0">
                <a:pos x="151520" y="171161"/>
              </a:cxn>
              <a:cxn ang="0">
                <a:pos x="159938" y="171161"/>
              </a:cxn>
              <a:cxn ang="0">
                <a:pos x="159938" y="190802"/>
              </a:cxn>
              <a:cxn ang="0">
                <a:pos x="176774" y="190802"/>
              </a:cxn>
              <a:cxn ang="0">
                <a:pos x="176774" y="171161"/>
              </a:cxn>
              <a:cxn ang="0">
                <a:pos x="185191" y="171161"/>
              </a:cxn>
              <a:cxn ang="0">
                <a:pos x="185191" y="157131"/>
              </a:cxn>
              <a:cxn ang="0">
                <a:pos x="224474" y="148714"/>
              </a:cxn>
              <a:cxn ang="0">
                <a:pos x="86984" y="0"/>
              </a:cxn>
              <a:cxn ang="0">
                <a:pos x="151520" y="0"/>
              </a:cxn>
              <a:cxn ang="0">
                <a:pos x="171162" y="19641"/>
              </a:cxn>
              <a:cxn ang="0">
                <a:pos x="171162" y="44895"/>
              </a:cxn>
              <a:cxn ang="0">
                <a:pos x="148714" y="44895"/>
              </a:cxn>
              <a:cxn ang="0">
                <a:pos x="148714" y="22447"/>
              </a:cxn>
              <a:cxn ang="0">
                <a:pos x="89790" y="22447"/>
              </a:cxn>
              <a:cxn ang="0">
                <a:pos x="89790" y="44895"/>
              </a:cxn>
              <a:cxn ang="0">
                <a:pos x="67342" y="44895"/>
              </a:cxn>
              <a:cxn ang="0">
                <a:pos x="67342" y="19641"/>
              </a:cxn>
              <a:cxn ang="0">
                <a:pos x="86984" y="0"/>
              </a:cxn>
              <a:cxn ang="0">
                <a:pos x="0" y="56118"/>
              </a:cxn>
              <a:cxn ang="0">
                <a:pos x="0" y="134684"/>
              </a:cxn>
              <a:cxn ang="0">
                <a:pos x="238504" y="134684"/>
              </a:cxn>
              <a:cxn ang="0">
                <a:pos x="238504" y="56118"/>
              </a:cxn>
              <a:cxn ang="0">
                <a:pos x="0" y="56118"/>
              </a:cxn>
            </a:cxnLst>
            <a:rect l="0" t="0" r="0" b="0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1"/>
                  <a:pt x="17" y="61"/>
                  <a:pt x="17" y="61"/>
                </a:cubicBezTo>
                <a:cubicBezTo>
                  <a:pt x="21" y="61"/>
                  <a:pt x="21" y="61"/>
                  <a:pt x="21" y="61"/>
                </a:cubicBezTo>
                <a:cubicBezTo>
                  <a:pt x="21" y="68"/>
                  <a:pt x="21" y="68"/>
                  <a:pt x="21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1"/>
                  <a:pt x="54" y="61"/>
                  <a:pt x="54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1"/>
                  <a:pt x="63" y="61"/>
                  <a:pt x="63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Freeform 10"/>
          <p:cNvSpPr>
            <a:spLocks noEditPoints="1"/>
          </p:cNvSpPr>
          <p:nvPr/>
        </p:nvSpPr>
        <p:spPr>
          <a:xfrm>
            <a:off x="6105705" y="2275111"/>
            <a:ext cx="561975" cy="512445"/>
          </a:xfrm>
          <a:custGeom>
            <a:avLst/>
            <a:gdLst/>
            <a:ahLst/>
            <a:cxnLst>
              <a:cxn ang="0">
                <a:pos x="193413" y="0"/>
              </a:cxn>
              <a:cxn ang="0">
                <a:pos x="204093" y="11866"/>
              </a:cxn>
              <a:cxn ang="0">
                <a:pos x="185107" y="65262"/>
              </a:cxn>
              <a:cxn ang="0">
                <a:pos x="43904" y="20172"/>
              </a:cxn>
              <a:cxn ang="0">
                <a:pos x="53396" y="28478"/>
              </a:cxn>
              <a:cxn ang="0">
                <a:pos x="70009" y="42717"/>
              </a:cxn>
              <a:cxn ang="0">
                <a:pos x="43904" y="53396"/>
              </a:cxn>
              <a:cxn ang="0">
                <a:pos x="53396" y="61702"/>
              </a:cxn>
              <a:cxn ang="0">
                <a:pos x="70009" y="75941"/>
              </a:cxn>
              <a:cxn ang="0">
                <a:pos x="43904" y="87807"/>
              </a:cxn>
              <a:cxn ang="0">
                <a:pos x="53396" y="92554"/>
              </a:cxn>
              <a:cxn ang="0">
                <a:pos x="70009" y="106793"/>
              </a:cxn>
              <a:cxn ang="0">
                <a:pos x="43904" y="118658"/>
              </a:cxn>
              <a:cxn ang="0">
                <a:pos x="53396" y="123405"/>
              </a:cxn>
              <a:cxn ang="0">
                <a:pos x="70009" y="137644"/>
              </a:cxn>
              <a:cxn ang="0">
                <a:pos x="43904" y="151883"/>
              </a:cxn>
              <a:cxn ang="0">
                <a:pos x="53396" y="160189"/>
              </a:cxn>
              <a:cxn ang="0">
                <a:pos x="70009" y="174428"/>
              </a:cxn>
              <a:cxn ang="0">
                <a:pos x="43904" y="185107"/>
              </a:cxn>
              <a:cxn ang="0">
                <a:pos x="43904" y="207652"/>
              </a:cxn>
              <a:cxn ang="0">
                <a:pos x="185107" y="162562"/>
              </a:cxn>
              <a:cxn ang="0">
                <a:pos x="204093" y="215958"/>
              </a:cxn>
              <a:cxn ang="0">
                <a:pos x="193413" y="227824"/>
              </a:cxn>
              <a:cxn ang="0">
                <a:pos x="24918" y="227824"/>
              </a:cxn>
              <a:cxn ang="0">
                <a:pos x="24918" y="201719"/>
              </a:cxn>
              <a:cxn ang="0">
                <a:pos x="0" y="182734"/>
              </a:cxn>
              <a:cxn ang="0">
                <a:pos x="24918" y="166122"/>
              </a:cxn>
              <a:cxn ang="0">
                <a:pos x="0" y="149510"/>
              </a:cxn>
              <a:cxn ang="0">
                <a:pos x="24918" y="135271"/>
              </a:cxn>
              <a:cxn ang="0">
                <a:pos x="0" y="115099"/>
              </a:cxn>
              <a:cxn ang="0">
                <a:pos x="24918" y="104419"/>
              </a:cxn>
              <a:cxn ang="0">
                <a:pos x="0" y="84247"/>
              </a:cxn>
              <a:cxn ang="0">
                <a:pos x="24918" y="70008"/>
              </a:cxn>
              <a:cxn ang="0">
                <a:pos x="0" y="53396"/>
              </a:cxn>
              <a:cxn ang="0">
                <a:pos x="24918" y="11866"/>
              </a:cxn>
              <a:cxn ang="0">
                <a:pos x="35598" y="0"/>
              </a:cxn>
              <a:cxn ang="0">
                <a:pos x="86621" y="109166"/>
              </a:cxn>
              <a:cxn ang="0">
                <a:pos x="113912" y="121031"/>
              </a:cxn>
              <a:cxn ang="0">
                <a:pos x="86621" y="109166"/>
              </a:cxn>
              <a:cxn ang="0">
                <a:pos x="86621" y="84247"/>
              </a:cxn>
              <a:cxn ang="0">
                <a:pos x="136457" y="96113"/>
              </a:cxn>
              <a:cxn ang="0">
                <a:pos x="86621" y="84247"/>
              </a:cxn>
              <a:cxn ang="0">
                <a:pos x="86621" y="61702"/>
              </a:cxn>
              <a:cxn ang="0">
                <a:pos x="159002" y="73568"/>
              </a:cxn>
              <a:cxn ang="0">
                <a:pos x="86621" y="61702"/>
              </a:cxn>
              <a:cxn ang="0">
                <a:pos x="86621" y="39157"/>
              </a:cxn>
              <a:cxn ang="0">
                <a:pos x="159002" y="48650"/>
              </a:cxn>
              <a:cxn ang="0">
                <a:pos x="86621" y="39157"/>
              </a:cxn>
              <a:cxn ang="0">
                <a:pos x="113912" y="180361"/>
              </a:cxn>
              <a:cxn ang="0">
                <a:pos x="144763" y="180361"/>
              </a:cxn>
              <a:cxn ang="0">
                <a:pos x="117472" y="149510"/>
              </a:cxn>
              <a:cxn ang="0">
                <a:pos x="113912" y="180361"/>
              </a:cxn>
              <a:cxn ang="0">
                <a:pos x="220705" y="51023"/>
              </a:cxn>
              <a:cxn ang="0">
                <a:pos x="159002" y="166122"/>
              </a:cxn>
              <a:cxn ang="0">
                <a:pos x="220705" y="51023"/>
              </a:cxn>
            </a:cxnLst>
            <a:rect l="0" t="0" r="0" b="0"/>
            <a:pathLst>
              <a:path w="210" h="192">
                <a:moveTo>
                  <a:pt x="30" y="0"/>
                </a:moveTo>
                <a:lnTo>
                  <a:pt x="163" y="0"/>
                </a:lnTo>
                <a:lnTo>
                  <a:pt x="172" y="0"/>
                </a:lnTo>
                <a:lnTo>
                  <a:pt x="172" y="10"/>
                </a:lnTo>
                <a:lnTo>
                  <a:pt x="172" y="41"/>
                </a:lnTo>
                <a:lnTo>
                  <a:pt x="156" y="55"/>
                </a:lnTo>
                <a:lnTo>
                  <a:pt x="156" y="17"/>
                </a:lnTo>
                <a:lnTo>
                  <a:pt x="37" y="17"/>
                </a:lnTo>
                <a:lnTo>
                  <a:pt x="37" y="29"/>
                </a:lnTo>
                <a:lnTo>
                  <a:pt x="45" y="24"/>
                </a:lnTo>
                <a:lnTo>
                  <a:pt x="54" y="22"/>
                </a:lnTo>
                <a:lnTo>
                  <a:pt x="59" y="36"/>
                </a:lnTo>
                <a:lnTo>
                  <a:pt x="52" y="41"/>
                </a:lnTo>
                <a:lnTo>
                  <a:pt x="37" y="45"/>
                </a:lnTo>
                <a:lnTo>
                  <a:pt x="37" y="55"/>
                </a:lnTo>
                <a:lnTo>
                  <a:pt x="45" y="52"/>
                </a:lnTo>
                <a:lnTo>
                  <a:pt x="54" y="48"/>
                </a:lnTo>
                <a:lnTo>
                  <a:pt x="59" y="64"/>
                </a:lnTo>
                <a:lnTo>
                  <a:pt x="52" y="67"/>
                </a:lnTo>
                <a:lnTo>
                  <a:pt x="37" y="74"/>
                </a:lnTo>
                <a:lnTo>
                  <a:pt x="37" y="83"/>
                </a:lnTo>
                <a:lnTo>
                  <a:pt x="45" y="78"/>
                </a:lnTo>
                <a:lnTo>
                  <a:pt x="54" y="76"/>
                </a:lnTo>
                <a:lnTo>
                  <a:pt x="59" y="90"/>
                </a:lnTo>
                <a:lnTo>
                  <a:pt x="52" y="95"/>
                </a:lnTo>
                <a:lnTo>
                  <a:pt x="37" y="100"/>
                </a:lnTo>
                <a:lnTo>
                  <a:pt x="37" y="109"/>
                </a:lnTo>
                <a:lnTo>
                  <a:pt x="45" y="104"/>
                </a:lnTo>
                <a:lnTo>
                  <a:pt x="54" y="102"/>
                </a:lnTo>
                <a:lnTo>
                  <a:pt x="59" y="116"/>
                </a:lnTo>
                <a:lnTo>
                  <a:pt x="52" y="121"/>
                </a:lnTo>
                <a:lnTo>
                  <a:pt x="37" y="128"/>
                </a:lnTo>
                <a:lnTo>
                  <a:pt x="37" y="137"/>
                </a:lnTo>
                <a:lnTo>
                  <a:pt x="45" y="135"/>
                </a:lnTo>
                <a:lnTo>
                  <a:pt x="54" y="130"/>
                </a:lnTo>
                <a:lnTo>
                  <a:pt x="59" y="147"/>
                </a:lnTo>
                <a:lnTo>
                  <a:pt x="52" y="149"/>
                </a:lnTo>
                <a:lnTo>
                  <a:pt x="37" y="156"/>
                </a:lnTo>
                <a:lnTo>
                  <a:pt x="37" y="170"/>
                </a:lnTo>
                <a:lnTo>
                  <a:pt x="37" y="175"/>
                </a:lnTo>
                <a:lnTo>
                  <a:pt x="156" y="175"/>
                </a:lnTo>
                <a:lnTo>
                  <a:pt x="156" y="137"/>
                </a:lnTo>
                <a:lnTo>
                  <a:pt x="172" y="123"/>
                </a:lnTo>
                <a:lnTo>
                  <a:pt x="172" y="182"/>
                </a:lnTo>
                <a:lnTo>
                  <a:pt x="172" y="192"/>
                </a:lnTo>
                <a:lnTo>
                  <a:pt x="163" y="192"/>
                </a:lnTo>
                <a:lnTo>
                  <a:pt x="30" y="192"/>
                </a:lnTo>
                <a:lnTo>
                  <a:pt x="21" y="192"/>
                </a:lnTo>
                <a:lnTo>
                  <a:pt x="21" y="182"/>
                </a:lnTo>
                <a:lnTo>
                  <a:pt x="21" y="170"/>
                </a:lnTo>
                <a:lnTo>
                  <a:pt x="4" y="170"/>
                </a:lnTo>
                <a:lnTo>
                  <a:pt x="0" y="154"/>
                </a:lnTo>
                <a:lnTo>
                  <a:pt x="21" y="144"/>
                </a:lnTo>
                <a:lnTo>
                  <a:pt x="21" y="140"/>
                </a:lnTo>
                <a:lnTo>
                  <a:pt x="4" y="140"/>
                </a:lnTo>
                <a:lnTo>
                  <a:pt x="0" y="126"/>
                </a:lnTo>
                <a:lnTo>
                  <a:pt x="21" y="116"/>
                </a:lnTo>
                <a:lnTo>
                  <a:pt x="21" y="114"/>
                </a:lnTo>
                <a:lnTo>
                  <a:pt x="4" y="114"/>
                </a:lnTo>
                <a:lnTo>
                  <a:pt x="0" y="97"/>
                </a:lnTo>
                <a:lnTo>
                  <a:pt x="21" y="90"/>
                </a:lnTo>
                <a:lnTo>
                  <a:pt x="21" y="88"/>
                </a:lnTo>
                <a:lnTo>
                  <a:pt x="4" y="88"/>
                </a:lnTo>
                <a:lnTo>
                  <a:pt x="0" y="71"/>
                </a:lnTo>
                <a:lnTo>
                  <a:pt x="21" y="62"/>
                </a:lnTo>
                <a:lnTo>
                  <a:pt x="21" y="59"/>
                </a:lnTo>
                <a:lnTo>
                  <a:pt x="4" y="59"/>
                </a:lnTo>
                <a:lnTo>
                  <a:pt x="0" y="45"/>
                </a:lnTo>
                <a:lnTo>
                  <a:pt x="21" y="36"/>
                </a:lnTo>
                <a:lnTo>
                  <a:pt x="21" y="10"/>
                </a:lnTo>
                <a:lnTo>
                  <a:pt x="21" y="0"/>
                </a:lnTo>
                <a:lnTo>
                  <a:pt x="30" y="0"/>
                </a:lnTo>
                <a:lnTo>
                  <a:pt x="30" y="0"/>
                </a:lnTo>
                <a:close/>
                <a:moveTo>
                  <a:pt x="73" y="92"/>
                </a:moveTo>
                <a:lnTo>
                  <a:pt x="73" y="102"/>
                </a:lnTo>
                <a:lnTo>
                  <a:pt x="96" y="102"/>
                </a:lnTo>
                <a:lnTo>
                  <a:pt x="96" y="92"/>
                </a:lnTo>
                <a:lnTo>
                  <a:pt x="73" y="92"/>
                </a:lnTo>
                <a:lnTo>
                  <a:pt x="73" y="92"/>
                </a:lnTo>
                <a:close/>
                <a:moveTo>
                  <a:pt x="73" y="71"/>
                </a:moveTo>
                <a:lnTo>
                  <a:pt x="73" y="81"/>
                </a:lnTo>
                <a:lnTo>
                  <a:pt x="115" y="81"/>
                </a:lnTo>
                <a:lnTo>
                  <a:pt x="115" y="71"/>
                </a:lnTo>
                <a:lnTo>
                  <a:pt x="73" y="71"/>
                </a:lnTo>
                <a:lnTo>
                  <a:pt x="73" y="71"/>
                </a:lnTo>
                <a:close/>
                <a:moveTo>
                  <a:pt x="73" y="52"/>
                </a:moveTo>
                <a:lnTo>
                  <a:pt x="73" y="62"/>
                </a:lnTo>
                <a:lnTo>
                  <a:pt x="134" y="62"/>
                </a:lnTo>
                <a:lnTo>
                  <a:pt x="134" y="52"/>
                </a:lnTo>
                <a:lnTo>
                  <a:pt x="73" y="52"/>
                </a:lnTo>
                <a:lnTo>
                  <a:pt x="73" y="52"/>
                </a:lnTo>
                <a:close/>
                <a:moveTo>
                  <a:pt x="73" y="33"/>
                </a:moveTo>
                <a:lnTo>
                  <a:pt x="73" y="41"/>
                </a:lnTo>
                <a:lnTo>
                  <a:pt x="134" y="41"/>
                </a:lnTo>
                <a:lnTo>
                  <a:pt x="134" y="33"/>
                </a:lnTo>
                <a:lnTo>
                  <a:pt x="73" y="33"/>
                </a:lnTo>
                <a:lnTo>
                  <a:pt x="73" y="33"/>
                </a:lnTo>
                <a:close/>
                <a:moveTo>
                  <a:pt x="96" y="152"/>
                </a:moveTo>
                <a:lnTo>
                  <a:pt x="111" y="152"/>
                </a:lnTo>
                <a:lnTo>
                  <a:pt x="122" y="152"/>
                </a:lnTo>
                <a:lnTo>
                  <a:pt x="111" y="137"/>
                </a:lnTo>
                <a:lnTo>
                  <a:pt x="99" y="126"/>
                </a:lnTo>
                <a:lnTo>
                  <a:pt x="99" y="140"/>
                </a:lnTo>
                <a:lnTo>
                  <a:pt x="96" y="152"/>
                </a:lnTo>
                <a:lnTo>
                  <a:pt x="96" y="152"/>
                </a:lnTo>
                <a:close/>
                <a:moveTo>
                  <a:pt x="186" y="43"/>
                </a:moveTo>
                <a:lnTo>
                  <a:pt x="111" y="116"/>
                </a:lnTo>
                <a:lnTo>
                  <a:pt x="134" y="140"/>
                </a:lnTo>
                <a:lnTo>
                  <a:pt x="210" y="67"/>
                </a:lnTo>
                <a:lnTo>
                  <a:pt x="186" y="43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" name="Freeform 11"/>
          <p:cNvSpPr>
            <a:spLocks noEditPoints="1"/>
          </p:cNvSpPr>
          <p:nvPr/>
        </p:nvSpPr>
        <p:spPr>
          <a:xfrm>
            <a:off x="4019150" y="2271618"/>
            <a:ext cx="438150" cy="519430"/>
          </a:xfrm>
          <a:custGeom>
            <a:avLst/>
            <a:gdLst/>
            <a:ahLst/>
            <a:cxnLst>
              <a:cxn ang="0">
                <a:pos x="0" y="235099"/>
              </a:cxn>
              <a:cxn ang="0">
                <a:pos x="83974" y="53177"/>
              </a:cxn>
              <a:cxn ang="0">
                <a:pos x="109166" y="72769"/>
              </a:cxn>
              <a:cxn ang="0">
                <a:pos x="109166" y="72769"/>
              </a:cxn>
              <a:cxn ang="0">
                <a:pos x="109166" y="72769"/>
              </a:cxn>
              <a:cxn ang="0">
                <a:pos x="111965" y="72769"/>
              </a:cxn>
              <a:cxn ang="0">
                <a:pos x="111965" y="75567"/>
              </a:cxn>
              <a:cxn ang="0">
                <a:pos x="114764" y="75567"/>
              </a:cxn>
              <a:cxn ang="0">
                <a:pos x="114764" y="75567"/>
              </a:cxn>
              <a:cxn ang="0">
                <a:pos x="117563" y="78366"/>
              </a:cxn>
              <a:cxn ang="0">
                <a:pos x="117563" y="78366"/>
              </a:cxn>
              <a:cxn ang="0">
                <a:pos x="120363" y="78366"/>
              </a:cxn>
              <a:cxn ang="0">
                <a:pos x="120363" y="81165"/>
              </a:cxn>
              <a:cxn ang="0">
                <a:pos x="120363" y="81165"/>
              </a:cxn>
              <a:cxn ang="0">
                <a:pos x="123162" y="81165"/>
              </a:cxn>
              <a:cxn ang="0">
                <a:pos x="134358" y="89561"/>
              </a:cxn>
              <a:cxn ang="0">
                <a:pos x="137157" y="92360"/>
              </a:cxn>
              <a:cxn ang="0">
                <a:pos x="137157" y="92360"/>
              </a:cxn>
              <a:cxn ang="0">
                <a:pos x="137157" y="92360"/>
              </a:cxn>
              <a:cxn ang="0">
                <a:pos x="139956" y="95159"/>
              </a:cxn>
              <a:cxn ang="0">
                <a:pos x="139956" y="95159"/>
              </a:cxn>
              <a:cxn ang="0">
                <a:pos x="142756" y="95159"/>
              </a:cxn>
              <a:cxn ang="0">
                <a:pos x="142756" y="95159"/>
              </a:cxn>
              <a:cxn ang="0">
                <a:pos x="145555" y="97958"/>
              </a:cxn>
              <a:cxn ang="0">
                <a:pos x="145555" y="97958"/>
              </a:cxn>
              <a:cxn ang="0">
                <a:pos x="148354" y="97958"/>
              </a:cxn>
              <a:cxn ang="0">
                <a:pos x="148354" y="100757"/>
              </a:cxn>
              <a:cxn ang="0">
                <a:pos x="148354" y="100757"/>
              </a:cxn>
              <a:cxn ang="0">
                <a:pos x="137157" y="218306"/>
              </a:cxn>
              <a:cxn ang="0">
                <a:pos x="22393" y="251891"/>
              </a:cxn>
              <a:cxn ang="0">
                <a:pos x="97969" y="176324"/>
              </a:cxn>
              <a:cxn ang="0">
                <a:pos x="53183" y="145537"/>
              </a:cxn>
              <a:cxn ang="0">
                <a:pos x="8397" y="243495"/>
              </a:cxn>
              <a:cxn ang="0">
                <a:pos x="207135" y="257489"/>
              </a:cxn>
              <a:cxn ang="0">
                <a:pos x="151153" y="229501"/>
              </a:cxn>
              <a:cxn ang="0">
                <a:pos x="193140" y="117549"/>
              </a:cxn>
              <a:cxn ang="0">
                <a:pos x="97969" y="0"/>
              </a:cxn>
              <a:cxn ang="0">
                <a:pos x="193140" y="117549"/>
              </a:cxn>
            </a:cxnLst>
            <a:rect l="0" t="0" r="0" b="0"/>
            <a:pathLst>
              <a:path w="78" h="92">
                <a:moveTo>
                  <a:pt x="3" y="87"/>
                </a:moveTo>
                <a:cubicBezTo>
                  <a:pt x="2" y="86"/>
                  <a:pt x="1" y="85"/>
                  <a:pt x="0" y="84"/>
                </a:cubicBezTo>
                <a:cubicBezTo>
                  <a:pt x="0" y="71"/>
                  <a:pt x="0" y="58"/>
                  <a:pt x="1" y="44"/>
                </a:cubicBezTo>
                <a:cubicBezTo>
                  <a:pt x="12" y="40"/>
                  <a:pt x="22" y="31"/>
                  <a:pt x="30" y="19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5"/>
                  <a:pt x="51" y="35"/>
                  <a:pt x="51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42"/>
                  <a:pt x="62" y="42"/>
                  <a:pt x="62" y="42"/>
                </a:cubicBezTo>
                <a:cubicBezTo>
                  <a:pt x="54" y="54"/>
                  <a:pt x="49" y="66"/>
                  <a:pt x="49" y="78"/>
                </a:cubicBezTo>
                <a:cubicBezTo>
                  <a:pt x="36" y="83"/>
                  <a:pt x="24" y="87"/>
                  <a:pt x="11" y="92"/>
                </a:cubicBezTo>
                <a:cubicBezTo>
                  <a:pt x="10" y="91"/>
                  <a:pt x="9" y="91"/>
                  <a:pt x="8" y="90"/>
                </a:cubicBezTo>
                <a:cubicBezTo>
                  <a:pt x="24" y="67"/>
                  <a:pt x="24" y="67"/>
                  <a:pt x="24" y="67"/>
                </a:cubicBezTo>
                <a:cubicBezTo>
                  <a:pt x="28" y="68"/>
                  <a:pt x="32" y="67"/>
                  <a:pt x="35" y="63"/>
                </a:cubicBezTo>
                <a:cubicBezTo>
                  <a:pt x="38" y="59"/>
                  <a:pt x="37" y="53"/>
                  <a:pt x="33" y="50"/>
                </a:cubicBezTo>
                <a:cubicBezTo>
                  <a:pt x="28" y="47"/>
                  <a:pt x="22" y="48"/>
                  <a:pt x="19" y="52"/>
                </a:cubicBezTo>
                <a:cubicBezTo>
                  <a:pt x="16" y="56"/>
                  <a:pt x="17" y="61"/>
                  <a:pt x="20" y="64"/>
                </a:cubicBezTo>
                <a:cubicBezTo>
                  <a:pt x="3" y="87"/>
                  <a:pt x="3" y="87"/>
                  <a:pt x="3" y="87"/>
                </a:cubicBezTo>
                <a:close/>
                <a:moveTo>
                  <a:pt x="27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4" y="82"/>
                  <a:pt x="74" y="82"/>
                  <a:pt x="74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27" y="92"/>
                  <a:pt x="27" y="92"/>
                  <a:pt x="27" y="92"/>
                </a:cubicBezTo>
                <a:close/>
                <a:moveTo>
                  <a:pt x="69" y="42"/>
                </a:moveTo>
                <a:cubicBezTo>
                  <a:pt x="78" y="30"/>
                  <a:pt x="78" y="30"/>
                  <a:pt x="78" y="3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11"/>
                  <a:pt x="26" y="11"/>
                  <a:pt x="26" y="11"/>
                </a:cubicBezTo>
                <a:lnTo>
                  <a:pt x="69" y="42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Freeform 12"/>
          <p:cNvSpPr/>
          <p:nvPr/>
        </p:nvSpPr>
        <p:spPr>
          <a:xfrm>
            <a:off x="5115450" y="2228121"/>
            <a:ext cx="332105" cy="606425"/>
          </a:xfrm>
          <a:custGeom>
            <a:avLst/>
            <a:gdLst/>
            <a:ahLst/>
            <a:cxnLst>
              <a:cxn ang="0">
                <a:pos x="72382" y="0"/>
              </a:cxn>
              <a:cxn ang="0">
                <a:pos x="156629" y="0"/>
              </a:cxn>
              <a:cxn ang="0">
                <a:pos x="156629" y="51023"/>
              </a:cxn>
              <a:cxn ang="0">
                <a:pos x="140017" y="51023"/>
              </a:cxn>
              <a:cxn ang="0">
                <a:pos x="173241" y="263422"/>
              </a:cxn>
              <a:cxn ang="0">
                <a:pos x="117472" y="319192"/>
              </a:cxn>
              <a:cxn ang="0">
                <a:pos x="55769" y="266982"/>
              </a:cxn>
              <a:cxn ang="0">
                <a:pos x="75941" y="148323"/>
              </a:cxn>
              <a:cxn ang="0">
                <a:pos x="14239" y="201720"/>
              </a:cxn>
              <a:cxn ang="0">
                <a:pos x="0" y="179175"/>
              </a:cxn>
              <a:cxn ang="0">
                <a:pos x="84247" y="90181"/>
              </a:cxn>
              <a:cxn ang="0">
                <a:pos x="90180" y="51023"/>
              </a:cxn>
              <a:cxn ang="0">
                <a:pos x="72382" y="51023"/>
              </a:cxn>
              <a:cxn ang="0">
                <a:pos x="72382" y="0"/>
              </a:cxn>
            </a:cxnLst>
            <a:rect l="0" t="0" r="0" b="0"/>
            <a:pathLst>
              <a:path w="146" h="269">
                <a:moveTo>
                  <a:pt x="61" y="0"/>
                </a:moveTo>
                <a:lnTo>
                  <a:pt x="132" y="0"/>
                </a:lnTo>
                <a:lnTo>
                  <a:pt x="132" y="43"/>
                </a:lnTo>
                <a:lnTo>
                  <a:pt x="118" y="43"/>
                </a:lnTo>
                <a:lnTo>
                  <a:pt x="146" y="222"/>
                </a:lnTo>
                <a:lnTo>
                  <a:pt x="99" y="269"/>
                </a:lnTo>
                <a:lnTo>
                  <a:pt x="47" y="225"/>
                </a:lnTo>
                <a:lnTo>
                  <a:pt x="64" y="125"/>
                </a:lnTo>
                <a:lnTo>
                  <a:pt x="12" y="170"/>
                </a:lnTo>
                <a:lnTo>
                  <a:pt x="0" y="151"/>
                </a:lnTo>
                <a:lnTo>
                  <a:pt x="71" y="76"/>
                </a:lnTo>
                <a:lnTo>
                  <a:pt x="76" y="43"/>
                </a:lnTo>
                <a:lnTo>
                  <a:pt x="61" y="43"/>
                </a:lnTo>
                <a:lnTo>
                  <a:pt x="61" y="0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Freeform 34"/>
          <p:cNvSpPr>
            <a:spLocks noEditPoints="1"/>
          </p:cNvSpPr>
          <p:nvPr/>
        </p:nvSpPr>
        <p:spPr>
          <a:xfrm>
            <a:off x="1755430" y="2201133"/>
            <a:ext cx="420370" cy="660400"/>
          </a:xfrm>
          <a:custGeom>
            <a:avLst/>
            <a:gdLst/>
            <a:ahLst/>
            <a:cxnLst>
              <a:cxn ang="0">
                <a:pos x="159498" y="27985"/>
              </a:cxn>
              <a:cxn ang="0">
                <a:pos x="173489" y="142726"/>
              </a:cxn>
              <a:cxn ang="0">
                <a:pos x="142709" y="181906"/>
              </a:cxn>
              <a:cxn ang="0">
                <a:pos x="153901" y="181906"/>
              </a:cxn>
              <a:cxn ang="0">
                <a:pos x="159498" y="204294"/>
              </a:cxn>
              <a:cxn ang="0">
                <a:pos x="156700" y="221085"/>
              </a:cxn>
              <a:cxn ang="0">
                <a:pos x="159498" y="240675"/>
              </a:cxn>
              <a:cxn ang="0">
                <a:pos x="153901" y="260265"/>
              </a:cxn>
              <a:cxn ang="0">
                <a:pos x="41973" y="271459"/>
              </a:cxn>
              <a:cxn ang="0">
                <a:pos x="33579" y="263063"/>
              </a:cxn>
              <a:cxn ang="0">
                <a:pos x="33579" y="232279"/>
              </a:cxn>
              <a:cxn ang="0">
                <a:pos x="33579" y="229481"/>
              </a:cxn>
              <a:cxn ang="0">
                <a:pos x="33579" y="198697"/>
              </a:cxn>
              <a:cxn ang="0">
                <a:pos x="39175" y="193100"/>
              </a:cxn>
              <a:cxn ang="0">
                <a:pos x="44771" y="173510"/>
              </a:cxn>
              <a:cxn ang="0">
                <a:pos x="0" y="95151"/>
              </a:cxn>
              <a:cxn ang="0">
                <a:pos x="92341" y="0"/>
              </a:cxn>
              <a:cxn ang="0">
                <a:pos x="78350" y="111942"/>
              </a:cxn>
              <a:cxn ang="0">
                <a:pos x="83946" y="109143"/>
              </a:cxn>
              <a:cxn ang="0">
                <a:pos x="92341" y="114740"/>
              </a:cxn>
              <a:cxn ang="0">
                <a:pos x="100736" y="109143"/>
              </a:cxn>
              <a:cxn ang="0">
                <a:pos x="109130" y="114740"/>
              </a:cxn>
              <a:cxn ang="0">
                <a:pos x="120323" y="106345"/>
              </a:cxn>
              <a:cxn ang="0">
                <a:pos x="109130" y="142726"/>
              </a:cxn>
              <a:cxn ang="0">
                <a:pos x="123121" y="184704"/>
              </a:cxn>
              <a:cxn ang="0">
                <a:pos x="123121" y="162316"/>
              </a:cxn>
              <a:cxn ang="0">
                <a:pos x="156700" y="131532"/>
              </a:cxn>
              <a:cxn ang="0">
                <a:pos x="145507" y="41978"/>
              </a:cxn>
              <a:cxn ang="0">
                <a:pos x="39175" y="41978"/>
              </a:cxn>
              <a:cxn ang="0">
                <a:pos x="30780" y="131532"/>
              </a:cxn>
              <a:cxn ang="0">
                <a:pos x="64359" y="162316"/>
              </a:cxn>
              <a:cxn ang="0">
                <a:pos x="64359" y="187503"/>
              </a:cxn>
              <a:cxn ang="0">
                <a:pos x="81148" y="142726"/>
              </a:cxn>
              <a:cxn ang="0">
                <a:pos x="69955" y="106345"/>
              </a:cxn>
              <a:cxn ang="0">
                <a:pos x="111928" y="117539"/>
              </a:cxn>
              <a:cxn ang="0">
                <a:pos x="100736" y="114740"/>
              </a:cxn>
              <a:cxn ang="0">
                <a:pos x="83946" y="114740"/>
              </a:cxn>
              <a:cxn ang="0">
                <a:pos x="75552" y="117539"/>
              </a:cxn>
              <a:cxn ang="0">
                <a:pos x="89543" y="139927"/>
              </a:cxn>
              <a:cxn ang="0">
                <a:pos x="89543" y="187503"/>
              </a:cxn>
              <a:cxn ang="0">
                <a:pos x="97937" y="142726"/>
              </a:cxn>
              <a:cxn ang="0">
                <a:pos x="97937" y="139927"/>
              </a:cxn>
              <a:cxn ang="0">
                <a:pos x="120323" y="268661"/>
              </a:cxn>
              <a:cxn ang="0">
                <a:pos x="95139" y="296646"/>
              </a:cxn>
              <a:cxn ang="0">
                <a:pos x="120323" y="268661"/>
              </a:cxn>
              <a:cxn ang="0">
                <a:pos x="47570" y="246272"/>
              </a:cxn>
              <a:cxn ang="0">
                <a:pos x="47570" y="249071"/>
              </a:cxn>
              <a:cxn ang="0">
                <a:pos x="139910" y="240675"/>
              </a:cxn>
              <a:cxn ang="0">
                <a:pos x="139910" y="204294"/>
              </a:cxn>
              <a:cxn ang="0">
                <a:pos x="47570" y="212690"/>
              </a:cxn>
              <a:cxn ang="0">
                <a:pos x="139910" y="207092"/>
              </a:cxn>
              <a:cxn ang="0">
                <a:pos x="139910" y="204294"/>
              </a:cxn>
            </a:cxnLst>
            <a:rect l="0" t="0" r="0" b="0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4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5"/>
                  <a:pt x="56" y="59"/>
                  <a:pt x="51" y="62"/>
                </a:cubicBezTo>
                <a:cubicBezTo>
                  <a:pt x="51" y="65"/>
                  <a:pt x="51" y="65"/>
                  <a:pt x="5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7"/>
                  <a:pt x="56" y="67"/>
                  <a:pt x="56" y="67"/>
                </a:cubicBezTo>
                <a:cubicBezTo>
                  <a:pt x="57" y="69"/>
                  <a:pt x="57" y="71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79"/>
                  <a:pt x="56" y="79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89"/>
                  <a:pt x="56" y="91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3"/>
                  <a:pt x="53" y="93"/>
                  <a:pt x="53" y="93"/>
                </a:cubicBezTo>
                <a:cubicBezTo>
                  <a:pt x="15" y="97"/>
                  <a:pt x="15" y="97"/>
                  <a:pt x="15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2" y="94"/>
                  <a:pt x="12" y="94"/>
                  <a:pt x="12" y="94"/>
                </a:cubicBezTo>
                <a:cubicBezTo>
                  <a:pt x="11" y="93"/>
                  <a:pt x="10" y="91"/>
                  <a:pt x="10" y="89"/>
                </a:cubicBezTo>
                <a:cubicBezTo>
                  <a:pt x="10" y="87"/>
                  <a:pt x="11" y="85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0"/>
                  <a:pt x="10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2"/>
                  <a:pt x="16" y="62"/>
                  <a:pt x="16" y="62"/>
                </a:cubicBezTo>
                <a:cubicBezTo>
                  <a:pt x="11" y="60"/>
                  <a:pt x="7" y="56"/>
                  <a:pt x="5" y="51"/>
                </a:cubicBezTo>
                <a:cubicBezTo>
                  <a:pt x="1" y="46"/>
                  <a:pt x="0" y="40"/>
                  <a:pt x="0" y="34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6" y="40"/>
                  <a:pt x="27" y="40"/>
                  <a:pt x="28" y="40"/>
                </a:cubicBezTo>
                <a:cubicBezTo>
                  <a:pt x="28" y="40"/>
                  <a:pt x="29" y="40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0"/>
                  <a:pt x="32" y="41"/>
                  <a:pt x="33" y="41"/>
                </a:cubicBezTo>
                <a:cubicBezTo>
                  <a:pt x="34" y="41"/>
                  <a:pt x="35" y="40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0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1"/>
                  <a:pt x="56" y="47"/>
                </a:cubicBezTo>
                <a:cubicBezTo>
                  <a:pt x="58" y="43"/>
                  <a:pt x="60" y="39"/>
                  <a:pt x="60" y="34"/>
                </a:cubicBezTo>
                <a:cubicBezTo>
                  <a:pt x="60" y="26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4" y="15"/>
                </a:cubicBezTo>
                <a:cubicBezTo>
                  <a:pt x="10" y="20"/>
                  <a:pt x="7" y="26"/>
                  <a:pt x="7" y="34"/>
                </a:cubicBezTo>
                <a:cubicBezTo>
                  <a:pt x="7" y="39"/>
                  <a:pt x="8" y="43"/>
                  <a:pt x="11" y="47"/>
                </a:cubicBezTo>
                <a:cubicBezTo>
                  <a:pt x="13" y="52"/>
                  <a:pt x="17" y="55"/>
                  <a:pt x="21" y="57"/>
                </a:cubicBezTo>
                <a:cubicBezTo>
                  <a:pt x="23" y="58"/>
                  <a:pt x="23" y="58"/>
                  <a:pt x="23" y="58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1"/>
                  <a:pt x="29" y="51"/>
                  <a:pt x="29" y="51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2"/>
                </a:moveTo>
                <a:cubicBezTo>
                  <a:pt x="40" y="42"/>
                  <a:pt x="40" y="42"/>
                  <a:pt x="39" y="42"/>
                </a:cubicBezTo>
                <a:cubicBezTo>
                  <a:pt x="38" y="43"/>
                  <a:pt x="37" y="42"/>
                  <a:pt x="36" y="41"/>
                </a:cubicBezTo>
                <a:cubicBezTo>
                  <a:pt x="35" y="42"/>
                  <a:pt x="34" y="43"/>
                  <a:pt x="33" y="42"/>
                </a:cubicBezTo>
                <a:cubicBezTo>
                  <a:pt x="32" y="42"/>
                  <a:pt x="31" y="42"/>
                  <a:pt x="30" y="41"/>
                </a:cubicBezTo>
                <a:cubicBezTo>
                  <a:pt x="29" y="42"/>
                  <a:pt x="28" y="42"/>
                  <a:pt x="28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2"/>
                  <a:pt x="40" y="42"/>
                  <a:pt x="40" y="42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6"/>
                  <a:pt x="43" y="96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8"/>
                  <a:pt x="17" y="89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6"/>
                  <a:pt x="50" y="86"/>
                  <a:pt x="50" y="86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50" y="73"/>
                </a:moveTo>
                <a:cubicBezTo>
                  <a:pt x="17" y="75"/>
                  <a:pt x="17" y="75"/>
                  <a:pt x="17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Freeform 36"/>
          <p:cNvSpPr>
            <a:spLocks noEditPoints="1"/>
          </p:cNvSpPr>
          <p:nvPr/>
        </p:nvSpPr>
        <p:spPr>
          <a:xfrm>
            <a:off x="532765" y="2248123"/>
            <a:ext cx="564515" cy="566420"/>
          </a:xfrm>
          <a:custGeom>
            <a:avLst/>
            <a:gdLst/>
            <a:ahLst/>
            <a:cxnLst>
              <a:cxn ang="0">
                <a:pos x="137265" y="0"/>
              </a:cxn>
              <a:cxn ang="0">
                <a:pos x="232510" y="39218"/>
              </a:cxn>
              <a:cxn ang="0">
                <a:pos x="271728" y="137265"/>
              </a:cxn>
              <a:cxn ang="0">
                <a:pos x="232510" y="232510"/>
              </a:cxn>
              <a:cxn ang="0">
                <a:pos x="137265" y="271728"/>
              </a:cxn>
              <a:cxn ang="0">
                <a:pos x="39218" y="232510"/>
              </a:cxn>
              <a:cxn ang="0">
                <a:pos x="0" y="137265"/>
              </a:cxn>
              <a:cxn ang="0">
                <a:pos x="39218" y="39218"/>
              </a:cxn>
              <a:cxn ang="0">
                <a:pos x="137265" y="0"/>
              </a:cxn>
              <a:cxn ang="0">
                <a:pos x="154073" y="131662"/>
              </a:cxn>
              <a:cxn ang="0">
                <a:pos x="151271" y="126059"/>
              </a:cxn>
              <a:cxn ang="0">
                <a:pos x="190490" y="67232"/>
              </a:cxn>
              <a:cxn ang="0">
                <a:pos x="182086" y="58828"/>
              </a:cxn>
              <a:cxn ang="0">
                <a:pos x="140066" y="120457"/>
              </a:cxn>
              <a:cxn ang="0">
                <a:pos x="126059" y="120457"/>
              </a:cxn>
              <a:cxn ang="0">
                <a:pos x="117655" y="145669"/>
              </a:cxn>
              <a:cxn ang="0">
                <a:pos x="142867" y="156874"/>
              </a:cxn>
              <a:cxn ang="0">
                <a:pos x="145669" y="154073"/>
              </a:cxn>
              <a:cxn ang="0">
                <a:pos x="193291" y="170880"/>
              </a:cxn>
              <a:cxn ang="0">
                <a:pos x="198894" y="156874"/>
              </a:cxn>
              <a:cxn ang="0">
                <a:pos x="154073" y="140066"/>
              </a:cxn>
              <a:cxn ang="0">
                <a:pos x="154073" y="131662"/>
              </a:cxn>
              <a:cxn ang="0">
                <a:pos x="207298" y="67232"/>
              </a:cxn>
              <a:cxn ang="0">
                <a:pos x="137265" y="36417"/>
              </a:cxn>
              <a:cxn ang="0">
                <a:pos x="64430" y="67232"/>
              </a:cxn>
              <a:cxn ang="0">
                <a:pos x="36417" y="137265"/>
              </a:cxn>
              <a:cxn ang="0">
                <a:pos x="64430" y="207298"/>
              </a:cxn>
              <a:cxn ang="0">
                <a:pos x="137265" y="235311"/>
              </a:cxn>
              <a:cxn ang="0">
                <a:pos x="207298" y="207298"/>
              </a:cxn>
              <a:cxn ang="0">
                <a:pos x="235311" y="137265"/>
              </a:cxn>
              <a:cxn ang="0">
                <a:pos x="207298" y="67232"/>
              </a:cxn>
            </a:cxnLst>
            <a:rect l="0" t="0" r="0" b="0"/>
            <a:pathLst>
              <a:path w="97" h="97">
                <a:moveTo>
                  <a:pt x="49" y="0"/>
                </a:moveTo>
                <a:cubicBezTo>
                  <a:pt x="62" y="0"/>
                  <a:pt x="74" y="5"/>
                  <a:pt x="83" y="14"/>
                </a:cubicBezTo>
                <a:cubicBezTo>
                  <a:pt x="92" y="23"/>
                  <a:pt x="97" y="35"/>
                  <a:pt x="97" y="49"/>
                </a:cubicBezTo>
                <a:cubicBezTo>
                  <a:pt x="97" y="62"/>
                  <a:pt x="92" y="74"/>
                  <a:pt x="83" y="83"/>
                </a:cubicBezTo>
                <a:cubicBezTo>
                  <a:pt x="74" y="92"/>
                  <a:pt x="62" y="97"/>
                  <a:pt x="49" y="97"/>
                </a:cubicBezTo>
                <a:cubicBezTo>
                  <a:pt x="35" y="97"/>
                  <a:pt x="23" y="92"/>
                  <a:pt x="14" y="83"/>
                </a:cubicBezTo>
                <a:cubicBezTo>
                  <a:pt x="5" y="74"/>
                  <a:pt x="0" y="62"/>
                  <a:pt x="0" y="49"/>
                </a:cubicBezTo>
                <a:cubicBezTo>
                  <a:pt x="0" y="35"/>
                  <a:pt x="5" y="23"/>
                  <a:pt x="14" y="14"/>
                </a:cubicBezTo>
                <a:cubicBezTo>
                  <a:pt x="23" y="5"/>
                  <a:pt x="35" y="0"/>
                  <a:pt x="49" y="0"/>
                </a:cubicBezTo>
                <a:close/>
                <a:moveTo>
                  <a:pt x="55" y="47"/>
                </a:moveTo>
                <a:cubicBezTo>
                  <a:pt x="54" y="46"/>
                  <a:pt x="54" y="45"/>
                  <a:pt x="54" y="45"/>
                </a:cubicBezTo>
                <a:cubicBezTo>
                  <a:pt x="59" y="38"/>
                  <a:pt x="64" y="31"/>
                  <a:pt x="68" y="24"/>
                </a:cubicBezTo>
                <a:cubicBezTo>
                  <a:pt x="67" y="23"/>
                  <a:pt x="66" y="22"/>
                  <a:pt x="65" y="21"/>
                </a:cubicBezTo>
                <a:cubicBezTo>
                  <a:pt x="59" y="28"/>
                  <a:pt x="54" y="35"/>
                  <a:pt x="50" y="43"/>
                </a:cubicBezTo>
                <a:cubicBezTo>
                  <a:pt x="48" y="42"/>
                  <a:pt x="47" y="43"/>
                  <a:pt x="45" y="43"/>
                </a:cubicBezTo>
                <a:cubicBezTo>
                  <a:pt x="42" y="45"/>
                  <a:pt x="40" y="49"/>
                  <a:pt x="42" y="52"/>
                </a:cubicBezTo>
                <a:cubicBezTo>
                  <a:pt x="43" y="56"/>
                  <a:pt x="47" y="58"/>
                  <a:pt x="51" y="56"/>
                </a:cubicBezTo>
                <a:cubicBezTo>
                  <a:pt x="51" y="56"/>
                  <a:pt x="52" y="56"/>
                  <a:pt x="52" y="55"/>
                </a:cubicBezTo>
                <a:cubicBezTo>
                  <a:pt x="58" y="58"/>
                  <a:pt x="63" y="60"/>
                  <a:pt x="69" y="61"/>
                </a:cubicBezTo>
                <a:cubicBezTo>
                  <a:pt x="70" y="59"/>
                  <a:pt x="71" y="58"/>
                  <a:pt x="71" y="56"/>
                </a:cubicBezTo>
                <a:cubicBezTo>
                  <a:pt x="66" y="54"/>
                  <a:pt x="61" y="51"/>
                  <a:pt x="55" y="50"/>
                </a:cubicBezTo>
                <a:cubicBezTo>
                  <a:pt x="55" y="49"/>
                  <a:pt x="55" y="48"/>
                  <a:pt x="55" y="47"/>
                </a:cubicBezTo>
                <a:close/>
                <a:moveTo>
                  <a:pt x="74" y="24"/>
                </a:moveTo>
                <a:cubicBezTo>
                  <a:pt x="67" y="17"/>
                  <a:pt x="58" y="13"/>
                  <a:pt x="49" y="13"/>
                </a:cubicBezTo>
                <a:cubicBezTo>
                  <a:pt x="39" y="13"/>
                  <a:pt x="30" y="17"/>
                  <a:pt x="23" y="24"/>
                </a:cubicBezTo>
                <a:cubicBezTo>
                  <a:pt x="17" y="30"/>
                  <a:pt x="13" y="39"/>
                  <a:pt x="13" y="49"/>
                </a:cubicBezTo>
                <a:cubicBezTo>
                  <a:pt x="13" y="58"/>
                  <a:pt x="17" y="67"/>
                  <a:pt x="23" y="74"/>
                </a:cubicBezTo>
                <a:cubicBezTo>
                  <a:pt x="30" y="80"/>
                  <a:pt x="39" y="84"/>
                  <a:pt x="49" y="84"/>
                </a:cubicBezTo>
                <a:cubicBezTo>
                  <a:pt x="58" y="84"/>
                  <a:pt x="67" y="80"/>
                  <a:pt x="74" y="74"/>
                </a:cubicBezTo>
                <a:cubicBezTo>
                  <a:pt x="80" y="67"/>
                  <a:pt x="84" y="58"/>
                  <a:pt x="84" y="49"/>
                </a:cubicBezTo>
                <a:cubicBezTo>
                  <a:pt x="84" y="39"/>
                  <a:pt x="80" y="30"/>
                  <a:pt x="74" y="24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" name="Freeform 41"/>
          <p:cNvSpPr>
            <a:spLocks noEditPoints="1"/>
          </p:cNvSpPr>
          <p:nvPr/>
        </p:nvSpPr>
        <p:spPr>
          <a:xfrm>
            <a:off x="4222393" y="3422060"/>
            <a:ext cx="682625" cy="506730"/>
          </a:xfrm>
          <a:custGeom>
            <a:avLst/>
            <a:gdLst/>
            <a:ahLst/>
            <a:cxnLst>
              <a:cxn ang="0">
                <a:pos x="145735" y="39401"/>
              </a:cxn>
              <a:cxn ang="0">
                <a:pos x="235418" y="129460"/>
              </a:cxn>
              <a:cxn ang="0">
                <a:pos x="235418" y="140717"/>
              </a:cxn>
              <a:cxn ang="0">
                <a:pos x="201787" y="151975"/>
              </a:cxn>
              <a:cxn ang="0">
                <a:pos x="170959" y="154789"/>
              </a:cxn>
              <a:cxn ang="0">
                <a:pos x="156946" y="146346"/>
              </a:cxn>
              <a:cxn ang="0">
                <a:pos x="137327" y="146346"/>
              </a:cxn>
              <a:cxn ang="0">
                <a:pos x="120512" y="163232"/>
              </a:cxn>
              <a:cxn ang="0">
                <a:pos x="120512" y="163232"/>
              </a:cxn>
              <a:cxn ang="0">
                <a:pos x="137327" y="180118"/>
              </a:cxn>
              <a:cxn ang="0">
                <a:pos x="156946" y="180118"/>
              </a:cxn>
              <a:cxn ang="0">
                <a:pos x="170959" y="168861"/>
              </a:cxn>
              <a:cxn ang="0">
                <a:pos x="204590" y="166046"/>
              </a:cxn>
              <a:cxn ang="0">
                <a:pos x="229813" y="157603"/>
              </a:cxn>
              <a:cxn ang="0">
                <a:pos x="145735" y="219519"/>
              </a:cxn>
              <a:cxn ang="0">
                <a:pos x="56052" y="129460"/>
              </a:cxn>
              <a:cxn ang="0">
                <a:pos x="145735" y="39401"/>
              </a:cxn>
              <a:cxn ang="0">
                <a:pos x="145735" y="0"/>
              </a:cxn>
              <a:cxn ang="0">
                <a:pos x="56052" y="39401"/>
              </a:cxn>
              <a:cxn ang="0">
                <a:pos x="22421" y="92873"/>
              </a:cxn>
              <a:cxn ang="0">
                <a:pos x="16816" y="92873"/>
              </a:cxn>
              <a:cxn ang="0">
                <a:pos x="0" y="112574"/>
              </a:cxn>
              <a:cxn ang="0">
                <a:pos x="0" y="143532"/>
              </a:cxn>
              <a:cxn ang="0">
                <a:pos x="16816" y="160418"/>
              </a:cxn>
              <a:cxn ang="0">
                <a:pos x="42039" y="160418"/>
              </a:cxn>
              <a:cxn ang="0">
                <a:pos x="42039" y="95688"/>
              </a:cxn>
              <a:cxn ang="0">
                <a:pos x="70065" y="53473"/>
              </a:cxn>
              <a:cxn ang="0">
                <a:pos x="145735" y="19700"/>
              </a:cxn>
              <a:cxn ang="0">
                <a:pos x="224208" y="53473"/>
              </a:cxn>
              <a:cxn ang="0">
                <a:pos x="249431" y="92873"/>
              </a:cxn>
              <a:cxn ang="0">
                <a:pos x="249431" y="160418"/>
              </a:cxn>
              <a:cxn ang="0">
                <a:pos x="274655" y="160418"/>
              </a:cxn>
              <a:cxn ang="0">
                <a:pos x="294273" y="143532"/>
              </a:cxn>
              <a:cxn ang="0">
                <a:pos x="294273" y="112574"/>
              </a:cxn>
              <a:cxn ang="0">
                <a:pos x="274655" y="92873"/>
              </a:cxn>
              <a:cxn ang="0">
                <a:pos x="269050" y="92873"/>
              </a:cxn>
              <a:cxn ang="0">
                <a:pos x="238221" y="39401"/>
              </a:cxn>
              <a:cxn ang="0">
                <a:pos x="145735" y="0"/>
              </a:cxn>
            </a:cxnLst>
            <a:rect l="0" t="0" r="0" b="0"/>
            <a:pathLst>
              <a:path w="105" h="78">
                <a:moveTo>
                  <a:pt x="52" y="14"/>
                </a:moveTo>
                <a:cubicBezTo>
                  <a:pt x="70" y="14"/>
                  <a:pt x="84" y="29"/>
                  <a:pt x="84" y="46"/>
                </a:cubicBezTo>
                <a:cubicBezTo>
                  <a:pt x="84" y="47"/>
                  <a:pt x="84" y="49"/>
                  <a:pt x="84" y="50"/>
                </a:cubicBezTo>
                <a:cubicBezTo>
                  <a:pt x="80" y="51"/>
                  <a:pt x="76" y="53"/>
                  <a:pt x="72" y="54"/>
                </a:cubicBezTo>
                <a:cubicBezTo>
                  <a:pt x="68" y="55"/>
                  <a:pt x="65" y="55"/>
                  <a:pt x="61" y="55"/>
                </a:cubicBezTo>
                <a:cubicBezTo>
                  <a:pt x="60" y="54"/>
                  <a:pt x="58" y="52"/>
                  <a:pt x="56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6" y="52"/>
                  <a:pt x="43" y="55"/>
                  <a:pt x="43" y="58"/>
                </a:cubicBezTo>
                <a:cubicBezTo>
                  <a:pt x="43" y="58"/>
                  <a:pt x="43" y="58"/>
                  <a:pt x="43" y="58"/>
                </a:cubicBezTo>
                <a:cubicBezTo>
                  <a:pt x="43" y="61"/>
                  <a:pt x="46" y="64"/>
                  <a:pt x="49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8" y="64"/>
                  <a:pt x="60" y="62"/>
                  <a:pt x="61" y="60"/>
                </a:cubicBezTo>
                <a:cubicBezTo>
                  <a:pt x="65" y="60"/>
                  <a:pt x="69" y="59"/>
                  <a:pt x="73" y="59"/>
                </a:cubicBezTo>
                <a:cubicBezTo>
                  <a:pt x="76" y="58"/>
                  <a:pt x="79" y="57"/>
                  <a:pt x="82" y="56"/>
                </a:cubicBezTo>
                <a:cubicBezTo>
                  <a:pt x="78" y="69"/>
                  <a:pt x="66" y="78"/>
                  <a:pt x="52" y="78"/>
                </a:cubicBezTo>
                <a:cubicBezTo>
                  <a:pt x="34" y="78"/>
                  <a:pt x="20" y="64"/>
                  <a:pt x="20" y="46"/>
                </a:cubicBezTo>
                <a:cubicBezTo>
                  <a:pt x="20" y="29"/>
                  <a:pt x="34" y="14"/>
                  <a:pt x="52" y="14"/>
                </a:cubicBezTo>
                <a:close/>
                <a:moveTo>
                  <a:pt x="52" y="0"/>
                </a:moveTo>
                <a:cubicBezTo>
                  <a:pt x="39" y="0"/>
                  <a:pt x="28" y="5"/>
                  <a:pt x="20" y="14"/>
                </a:cubicBezTo>
                <a:cubicBezTo>
                  <a:pt x="14" y="19"/>
                  <a:pt x="10" y="26"/>
                  <a:pt x="8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3" y="33"/>
                  <a:pt x="0" y="36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15" y="57"/>
                  <a:pt x="15" y="57"/>
                  <a:pt x="15" y="57"/>
                </a:cubicBezTo>
                <a:cubicBezTo>
                  <a:pt x="15" y="34"/>
                  <a:pt x="15" y="34"/>
                  <a:pt x="15" y="34"/>
                </a:cubicBezTo>
                <a:cubicBezTo>
                  <a:pt x="17" y="28"/>
                  <a:pt x="20" y="23"/>
                  <a:pt x="25" y="19"/>
                </a:cubicBezTo>
                <a:cubicBezTo>
                  <a:pt x="32" y="12"/>
                  <a:pt x="41" y="7"/>
                  <a:pt x="52" y="7"/>
                </a:cubicBezTo>
                <a:cubicBezTo>
                  <a:pt x="63" y="7"/>
                  <a:pt x="73" y="12"/>
                  <a:pt x="80" y="19"/>
                </a:cubicBezTo>
                <a:cubicBezTo>
                  <a:pt x="84" y="23"/>
                  <a:pt x="87" y="28"/>
                  <a:pt x="89" y="33"/>
                </a:cubicBezTo>
                <a:cubicBezTo>
                  <a:pt x="89" y="57"/>
                  <a:pt x="89" y="57"/>
                  <a:pt x="89" y="57"/>
                </a:cubicBezTo>
                <a:cubicBezTo>
                  <a:pt x="98" y="57"/>
                  <a:pt x="98" y="57"/>
                  <a:pt x="98" y="57"/>
                </a:cubicBezTo>
                <a:cubicBezTo>
                  <a:pt x="102" y="57"/>
                  <a:pt x="105" y="54"/>
                  <a:pt x="105" y="51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105" y="36"/>
                  <a:pt x="102" y="33"/>
                  <a:pt x="98" y="33"/>
                </a:cubicBezTo>
                <a:cubicBezTo>
                  <a:pt x="96" y="33"/>
                  <a:pt x="96" y="33"/>
                  <a:pt x="96" y="33"/>
                </a:cubicBezTo>
                <a:cubicBezTo>
                  <a:pt x="94" y="26"/>
                  <a:pt x="90" y="19"/>
                  <a:pt x="85" y="14"/>
                </a:cubicBezTo>
                <a:cubicBezTo>
                  <a:pt x="76" y="5"/>
                  <a:pt x="65" y="0"/>
                  <a:pt x="52" y="0"/>
                </a:cubicBez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" name="Freeform 73"/>
          <p:cNvSpPr>
            <a:spLocks noEditPoints="1"/>
          </p:cNvSpPr>
          <p:nvPr/>
        </p:nvSpPr>
        <p:spPr>
          <a:xfrm>
            <a:off x="2833950" y="2302733"/>
            <a:ext cx="527050" cy="457200"/>
          </a:xfrm>
          <a:custGeom>
            <a:avLst/>
            <a:gdLst/>
            <a:ahLst/>
            <a:cxnLst>
              <a:cxn ang="0">
                <a:pos x="11209" y="53440"/>
              </a:cxn>
              <a:cxn ang="0">
                <a:pos x="128909" y="53440"/>
              </a:cxn>
              <a:cxn ang="0">
                <a:pos x="140118" y="47815"/>
              </a:cxn>
              <a:cxn ang="0">
                <a:pos x="204572" y="0"/>
              </a:cxn>
              <a:cxn ang="0">
                <a:pos x="204572" y="92817"/>
              </a:cxn>
              <a:cxn ang="0">
                <a:pos x="204572" y="185634"/>
              </a:cxn>
              <a:cxn ang="0">
                <a:pos x="140118" y="140632"/>
              </a:cxn>
              <a:cxn ang="0">
                <a:pos x="128909" y="132194"/>
              </a:cxn>
              <a:cxn ang="0">
                <a:pos x="95280" y="132194"/>
              </a:cxn>
              <a:cxn ang="0">
                <a:pos x="112094" y="196885"/>
              </a:cxn>
              <a:cxn ang="0">
                <a:pos x="126106" y="196885"/>
              </a:cxn>
              <a:cxn ang="0">
                <a:pos x="126106" y="227824"/>
              </a:cxn>
              <a:cxn ang="0">
                <a:pos x="120502" y="227824"/>
              </a:cxn>
              <a:cxn ang="0">
                <a:pos x="58850" y="227824"/>
              </a:cxn>
              <a:cxn ang="0">
                <a:pos x="30826" y="132194"/>
              </a:cxn>
              <a:cxn ang="0">
                <a:pos x="11209" y="132194"/>
              </a:cxn>
              <a:cxn ang="0">
                <a:pos x="11209" y="53440"/>
              </a:cxn>
              <a:cxn ang="0">
                <a:pos x="243805" y="64691"/>
              </a:cxn>
              <a:cxn ang="0">
                <a:pos x="263422" y="92817"/>
              </a:cxn>
              <a:cxn ang="0">
                <a:pos x="243805" y="123756"/>
              </a:cxn>
              <a:cxn ang="0">
                <a:pos x="243805" y="185634"/>
              </a:cxn>
              <a:cxn ang="0">
                <a:pos x="218584" y="185634"/>
              </a:cxn>
              <a:cxn ang="0">
                <a:pos x="218584" y="2813"/>
              </a:cxn>
              <a:cxn ang="0">
                <a:pos x="243805" y="2813"/>
              </a:cxn>
              <a:cxn ang="0">
                <a:pos x="243805" y="64691"/>
              </a:cxn>
              <a:cxn ang="0">
                <a:pos x="128909" y="137819"/>
              </a:cxn>
              <a:cxn ang="0">
                <a:pos x="103687" y="137819"/>
              </a:cxn>
              <a:cxn ang="0">
                <a:pos x="112094" y="171571"/>
              </a:cxn>
              <a:cxn ang="0">
                <a:pos x="120502" y="171571"/>
              </a:cxn>
              <a:cxn ang="0">
                <a:pos x="120502" y="160321"/>
              </a:cxn>
              <a:cxn ang="0">
                <a:pos x="128909" y="137819"/>
              </a:cxn>
            </a:cxnLst>
            <a:rect l="0" t="0" r="0" b="0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7"/>
                  <a:pt x="50" y="17"/>
                  <a:pt x="50" y="17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50"/>
                  <a:pt x="50" y="50"/>
                  <a:pt x="50" y="50"/>
                </a:cubicBezTo>
                <a:cubicBezTo>
                  <a:pt x="46" y="47"/>
                  <a:pt x="46" y="47"/>
                  <a:pt x="46" y="47"/>
                </a:cubicBezTo>
                <a:cubicBezTo>
                  <a:pt x="34" y="47"/>
                  <a:pt x="34" y="47"/>
                  <a:pt x="34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8"/>
                  <a:pt x="0" y="29"/>
                  <a:pt x="4" y="19"/>
                </a:cubicBezTo>
                <a:close/>
                <a:moveTo>
                  <a:pt x="87" y="23"/>
                </a:moveTo>
                <a:cubicBezTo>
                  <a:pt x="91" y="25"/>
                  <a:pt x="94" y="29"/>
                  <a:pt x="94" y="33"/>
                </a:cubicBezTo>
                <a:cubicBezTo>
                  <a:pt x="94" y="38"/>
                  <a:pt x="91" y="42"/>
                  <a:pt x="87" y="44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1"/>
                  <a:pt x="78" y="1"/>
                  <a:pt x="78" y="1"/>
                </a:cubicBezTo>
                <a:cubicBezTo>
                  <a:pt x="87" y="1"/>
                  <a:pt x="87" y="1"/>
                  <a:pt x="87" y="1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" name="Freeform 101"/>
          <p:cNvSpPr/>
          <p:nvPr/>
        </p:nvSpPr>
        <p:spPr>
          <a:xfrm>
            <a:off x="4123430" y="1175609"/>
            <a:ext cx="564515" cy="542925"/>
          </a:xfrm>
          <a:custGeom>
            <a:avLst/>
            <a:gdLst/>
            <a:ahLst/>
            <a:cxnLst>
              <a:cxn ang="0">
                <a:pos x="72890" y="69779"/>
              </a:cxn>
              <a:cxn ang="0">
                <a:pos x="142977" y="69779"/>
              </a:cxn>
              <a:cxn ang="0">
                <a:pos x="148584" y="58615"/>
              </a:cxn>
              <a:cxn ang="0">
                <a:pos x="137370" y="41868"/>
              </a:cxn>
              <a:cxn ang="0">
                <a:pos x="140174" y="8374"/>
              </a:cxn>
              <a:cxn ang="0">
                <a:pos x="162601" y="0"/>
              </a:cxn>
              <a:cxn ang="0">
                <a:pos x="187833" y="8374"/>
              </a:cxn>
              <a:cxn ang="0">
                <a:pos x="190636" y="41868"/>
              </a:cxn>
              <a:cxn ang="0">
                <a:pos x="179422" y="58615"/>
              </a:cxn>
              <a:cxn ang="0">
                <a:pos x="182226" y="69779"/>
              </a:cxn>
              <a:cxn ang="0">
                <a:pos x="255116" y="69779"/>
              </a:cxn>
              <a:cxn ang="0">
                <a:pos x="255116" y="136767"/>
              </a:cxn>
              <a:cxn ang="0">
                <a:pos x="243902" y="142350"/>
              </a:cxn>
              <a:cxn ang="0">
                <a:pos x="227081" y="131185"/>
              </a:cxn>
              <a:cxn ang="0">
                <a:pos x="196243" y="133976"/>
              </a:cxn>
              <a:cxn ang="0">
                <a:pos x="187833" y="156306"/>
              </a:cxn>
              <a:cxn ang="0">
                <a:pos x="196243" y="178635"/>
              </a:cxn>
              <a:cxn ang="0">
                <a:pos x="227081" y="181426"/>
              </a:cxn>
              <a:cxn ang="0">
                <a:pos x="243902" y="170261"/>
              </a:cxn>
              <a:cxn ang="0">
                <a:pos x="255116" y="173053"/>
              </a:cxn>
              <a:cxn ang="0">
                <a:pos x="255116" y="245623"/>
              </a:cxn>
              <a:cxn ang="0">
                <a:pos x="179422" y="245623"/>
              </a:cxn>
              <a:cxn ang="0">
                <a:pos x="176619" y="237249"/>
              </a:cxn>
              <a:cxn ang="0">
                <a:pos x="187833" y="220502"/>
              </a:cxn>
              <a:cxn ang="0">
                <a:pos x="185029" y="189800"/>
              </a:cxn>
              <a:cxn ang="0">
                <a:pos x="162601" y="184217"/>
              </a:cxn>
              <a:cxn ang="0">
                <a:pos x="140174" y="189800"/>
              </a:cxn>
              <a:cxn ang="0">
                <a:pos x="137370" y="220502"/>
              </a:cxn>
              <a:cxn ang="0">
                <a:pos x="148584" y="237249"/>
              </a:cxn>
              <a:cxn ang="0">
                <a:pos x="142977" y="245623"/>
              </a:cxn>
              <a:cxn ang="0">
                <a:pos x="72890" y="245623"/>
              </a:cxn>
              <a:cxn ang="0">
                <a:pos x="72890" y="178635"/>
              </a:cxn>
              <a:cxn ang="0">
                <a:pos x="61676" y="173053"/>
              </a:cxn>
              <a:cxn ang="0">
                <a:pos x="44856" y="187008"/>
              </a:cxn>
              <a:cxn ang="0">
                <a:pos x="11214" y="181426"/>
              </a:cxn>
              <a:cxn ang="0">
                <a:pos x="2803" y="159097"/>
              </a:cxn>
              <a:cxn ang="0">
                <a:pos x="11214" y="133976"/>
              </a:cxn>
              <a:cxn ang="0">
                <a:pos x="44856" y="131185"/>
              </a:cxn>
              <a:cxn ang="0">
                <a:pos x="61676" y="142350"/>
              </a:cxn>
              <a:cxn ang="0">
                <a:pos x="72890" y="136767"/>
              </a:cxn>
              <a:cxn ang="0">
                <a:pos x="72890" y="69779"/>
              </a:cxn>
            </a:cxnLst>
            <a:rect l="0" t="0" r="0" b="0"/>
            <a:pathLst>
              <a:path w="91" h="88">
                <a:moveTo>
                  <a:pt x="26" y="25"/>
                </a:moveTo>
                <a:cubicBezTo>
                  <a:pt x="51" y="25"/>
                  <a:pt x="51" y="25"/>
                  <a:pt x="51" y="25"/>
                </a:cubicBezTo>
                <a:cubicBezTo>
                  <a:pt x="52" y="24"/>
                  <a:pt x="54" y="23"/>
                  <a:pt x="53" y="21"/>
                </a:cubicBezTo>
                <a:cubicBezTo>
                  <a:pt x="52" y="19"/>
                  <a:pt x="50" y="17"/>
                  <a:pt x="49" y="15"/>
                </a:cubicBezTo>
                <a:cubicBezTo>
                  <a:pt x="46" y="12"/>
                  <a:pt x="47" y="6"/>
                  <a:pt x="50" y="3"/>
                </a:cubicBezTo>
                <a:cubicBezTo>
                  <a:pt x="53" y="0"/>
                  <a:pt x="58" y="0"/>
                  <a:pt x="58" y="0"/>
                </a:cubicBezTo>
                <a:cubicBezTo>
                  <a:pt x="58" y="0"/>
                  <a:pt x="64" y="0"/>
                  <a:pt x="67" y="3"/>
                </a:cubicBezTo>
                <a:cubicBezTo>
                  <a:pt x="70" y="6"/>
                  <a:pt x="70" y="12"/>
                  <a:pt x="68" y="15"/>
                </a:cubicBezTo>
                <a:cubicBezTo>
                  <a:pt x="67" y="17"/>
                  <a:pt x="65" y="19"/>
                  <a:pt x="64" y="21"/>
                </a:cubicBezTo>
                <a:cubicBezTo>
                  <a:pt x="63" y="23"/>
                  <a:pt x="64" y="24"/>
                  <a:pt x="65" y="25"/>
                </a:cubicBezTo>
                <a:cubicBezTo>
                  <a:pt x="91" y="25"/>
                  <a:pt x="91" y="25"/>
                  <a:pt x="91" y="25"/>
                </a:cubicBezTo>
                <a:cubicBezTo>
                  <a:pt x="91" y="49"/>
                  <a:pt x="91" y="49"/>
                  <a:pt x="91" y="49"/>
                </a:cubicBezTo>
                <a:cubicBezTo>
                  <a:pt x="90" y="50"/>
                  <a:pt x="89" y="51"/>
                  <a:pt x="87" y="51"/>
                </a:cubicBezTo>
                <a:cubicBezTo>
                  <a:pt x="85" y="50"/>
                  <a:pt x="83" y="48"/>
                  <a:pt x="81" y="47"/>
                </a:cubicBezTo>
                <a:cubicBezTo>
                  <a:pt x="78" y="44"/>
                  <a:pt x="73" y="45"/>
                  <a:pt x="70" y="48"/>
                </a:cubicBezTo>
                <a:cubicBezTo>
                  <a:pt x="67" y="51"/>
                  <a:pt x="67" y="56"/>
                  <a:pt x="67" y="56"/>
                </a:cubicBezTo>
                <a:cubicBezTo>
                  <a:pt x="67" y="56"/>
                  <a:pt x="67" y="61"/>
                  <a:pt x="70" y="64"/>
                </a:cubicBezTo>
                <a:cubicBezTo>
                  <a:pt x="73" y="67"/>
                  <a:pt x="78" y="67"/>
                  <a:pt x="81" y="65"/>
                </a:cubicBezTo>
                <a:cubicBezTo>
                  <a:pt x="83" y="64"/>
                  <a:pt x="85" y="62"/>
                  <a:pt x="87" y="61"/>
                </a:cubicBezTo>
                <a:cubicBezTo>
                  <a:pt x="89" y="60"/>
                  <a:pt x="90" y="61"/>
                  <a:pt x="91" y="62"/>
                </a:cubicBezTo>
                <a:cubicBezTo>
                  <a:pt x="91" y="88"/>
                  <a:pt x="91" y="88"/>
                  <a:pt x="91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3" y="88"/>
                  <a:pt x="62" y="86"/>
                  <a:pt x="63" y="85"/>
                </a:cubicBezTo>
                <a:cubicBezTo>
                  <a:pt x="63" y="83"/>
                  <a:pt x="65" y="81"/>
                  <a:pt x="67" y="79"/>
                </a:cubicBezTo>
                <a:cubicBezTo>
                  <a:pt x="69" y="76"/>
                  <a:pt x="68" y="71"/>
                  <a:pt x="66" y="68"/>
                </a:cubicBezTo>
                <a:cubicBezTo>
                  <a:pt x="63" y="65"/>
                  <a:pt x="58" y="66"/>
                  <a:pt x="58" y="66"/>
                </a:cubicBezTo>
                <a:cubicBezTo>
                  <a:pt x="58" y="66"/>
                  <a:pt x="53" y="65"/>
                  <a:pt x="50" y="68"/>
                </a:cubicBezTo>
                <a:cubicBezTo>
                  <a:pt x="47" y="71"/>
                  <a:pt x="46" y="76"/>
                  <a:pt x="49" y="79"/>
                </a:cubicBezTo>
                <a:cubicBezTo>
                  <a:pt x="50" y="81"/>
                  <a:pt x="52" y="83"/>
                  <a:pt x="53" y="85"/>
                </a:cubicBezTo>
                <a:cubicBezTo>
                  <a:pt x="53" y="86"/>
                  <a:pt x="52" y="88"/>
                  <a:pt x="51" y="88"/>
                </a:cubicBezTo>
                <a:cubicBezTo>
                  <a:pt x="26" y="88"/>
                  <a:pt x="26" y="88"/>
                  <a:pt x="26" y="88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63"/>
                  <a:pt x="24" y="61"/>
                  <a:pt x="22" y="62"/>
                </a:cubicBezTo>
                <a:cubicBezTo>
                  <a:pt x="20" y="63"/>
                  <a:pt x="18" y="65"/>
                  <a:pt x="16" y="67"/>
                </a:cubicBezTo>
                <a:cubicBezTo>
                  <a:pt x="12" y="69"/>
                  <a:pt x="7" y="69"/>
                  <a:pt x="4" y="65"/>
                </a:cubicBezTo>
                <a:cubicBezTo>
                  <a:pt x="0" y="62"/>
                  <a:pt x="1" y="57"/>
                  <a:pt x="1" y="57"/>
                </a:cubicBezTo>
                <a:cubicBezTo>
                  <a:pt x="1" y="57"/>
                  <a:pt x="0" y="51"/>
                  <a:pt x="4" y="48"/>
                </a:cubicBezTo>
                <a:cubicBezTo>
                  <a:pt x="7" y="45"/>
                  <a:pt x="12" y="44"/>
                  <a:pt x="16" y="47"/>
                </a:cubicBezTo>
                <a:cubicBezTo>
                  <a:pt x="18" y="48"/>
                  <a:pt x="20" y="50"/>
                  <a:pt x="22" y="51"/>
                </a:cubicBezTo>
                <a:cubicBezTo>
                  <a:pt x="24" y="52"/>
                  <a:pt x="26" y="51"/>
                  <a:pt x="26" y="49"/>
                </a:cubicBezTo>
                <a:lnTo>
                  <a:pt x="26" y="25"/>
                </a:lnTo>
                <a:close/>
              </a:path>
            </a:pathLst>
          </a:custGeom>
          <a:solidFill>
            <a:srgbClr val="32A0CB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5" name="钥匙"/>
          <p:cNvSpPr/>
          <p:nvPr/>
        </p:nvSpPr>
        <p:spPr>
          <a:xfrm>
            <a:off x="8808467" y="1142113"/>
            <a:ext cx="610870" cy="609916"/>
          </a:xfrm>
          <a:custGeom>
            <a:avLst/>
            <a:gdLst>
              <a:gd name="connsiteX0" fmla="*/ 67884 w 606398"/>
              <a:gd name="connsiteY0" fmla="*/ 337867 h 605451"/>
              <a:gd name="connsiteX1" fmla="*/ 196473 w 606398"/>
              <a:gd name="connsiteY1" fmla="*/ 337867 h 605451"/>
              <a:gd name="connsiteX2" fmla="*/ 268149 w 606398"/>
              <a:gd name="connsiteY2" fmla="*/ 408970 h 605451"/>
              <a:gd name="connsiteX3" fmla="*/ 268149 w 606398"/>
              <a:gd name="connsiteY3" fmla="*/ 537920 h 605451"/>
              <a:gd name="connsiteX4" fmla="*/ 67884 w 606398"/>
              <a:gd name="connsiteY4" fmla="*/ 337867 h 605451"/>
              <a:gd name="connsiteX5" fmla="*/ 410100 w 606398"/>
              <a:gd name="connsiteY5" fmla="*/ 337303 h 605451"/>
              <a:gd name="connsiteX6" fmla="*/ 538767 w 606398"/>
              <a:gd name="connsiteY6" fmla="*/ 337303 h 605451"/>
              <a:gd name="connsiteX7" fmla="*/ 338432 w 606398"/>
              <a:gd name="connsiteY7" fmla="*/ 537285 h 605451"/>
              <a:gd name="connsiteX8" fmla="*/ 338432 w 606398"/>
              <a:gd name="connsiteY8" fmla="*/ 408970 h 605451"/>
              <a:gd name="connsiteX9" fmla="*/ 410100 w 606398"/>
              <a:gd name="connsiteY9" fmla="*/ 337303 h 605451"/>
              <a:gd name="connsiteX10" fmla="*/ 338432 w 606398"/>
              <a:gd name="connsiteY10" fmla="*/ 67743 h 605451"/>
              <a:gd name="connsiteX11" fmla="*/ 538626 w 606398"/>
              <a:gd name="connsiteY11" fmla="*/ 267725 h 605451"/>
              <a:gd name="connsiteX12" fmla="*/ 410116 w 606398"/>
              <a:gd name="connsiteY12" fmla="*/ 267725 h 605451"/>
              <a:gd name="connsiteX13" fmla="*/ 338432 w 606398"/>
              <a:gd name="connsiteY13" fmla="*/ 196058 h 605451"/>
              <a:gd name="connsiteX14" fmla="*/ 268149 w 606398"/>
              <a:gd name="connsiteY14" fmla="*/ 67743 h 605451"/>
              <a:gd name="connsiteX15" fmla="*/ 268149 w 606398"/>
              <a:gd name="connsiteY15" fmla="*/ 196151 h 605451"/>
              <a:gd name="connsiteX16" fmla="*/ 196381 w 606398"/>
              <a:gd name="connsiteY16" fmla="*/ 267725 h 605451"/>
              <a:gd name="connsiteX17" fmla="*/ 67884 w 606398"/>
              <a:gd name="connsiteY17" fmla="*/ 267725 h 605451"/>
              <a:gd name="connsiteX18" fmla="*/ 268149 w 606398"/>
              <a:gd name="connsiteY18" fmla="*/ 67743 h 605451"/>
              <a:gd name="connsiteX19" fmla="*/ 303337 w 606398"/>
              <a:gd name="connsiteY19" fmla="*/ 0 h 605451"/>
              <a:gd name="connsiteX20" fmla="*/ 314850 w 606398"/>
              <a:gd name="connsiteY20" fmla="*/ 11495 h 605451"/>
              <a:gd name="connsiteX21" fmla="*/ 314850 w 606398"/>
              <a:gd name="connsiteY21" fmla="*/ 214703 h 605451"/>
              <a:gd name="connsiteX22" fmla="*/ 391543 w 606398"/>
              <a:gd name="connsiteY22" fmla="*/ 291369 h 605451"/>
              <a:gd name="connsiteX23" fmla="*/ 595067 w 606398"/>
              <a:gd name="connsiteY23" fmla="*/ 291369 h 605451"/>
              <a:gd name="connsiteX24" fmla="*/ 606394 w 606398"/>
              <a:gd name="connsiteY24" fmla="*/ 302586 h 605451"/>
              <a:gd name="connsiteX25" fmla="*/ 594881 w 606398"/>
              <a:gd name="connsiteY25" fmla="*/ 314082 h 605451"/>
              <a:gd name="connsiteX26" fmla="*/ 391450 w 606398"/>
              <a:gd name="connsiteY26" fmla="*/ 314082 h 605451"/>
              <a:gd name="connsiteX27" fmla="*/ 314664 w 606398"/>
              <a:gd name="connsiteY27" fmla="*/ 390748 h 605451"/>
              <a:gd name="connsiteX28" fmla="*/ 314664 w 606398"/>
              <a:gd name="connsiteY28" fmla="*/ 593399 h 605451"/>
              <a:gd name="connsiteX29" fmla="*/ 303151 w 606398"/>
              <a:gd name="connsiteY29" fmla="*/ 605451 h 605451"/>
              <a:gd name="connsiteX30" fmla="*/ 291638 w 606398"/>
              <a:gd name="connsiteY30" fmla="*/ 593956 h 605451"/>
              <a:gd name="connsiteX31" fmla="*/ 291638 w 606398"/>
              <a:gd name="connsiteY31" fmla="*/ 390841 h 605451"/>
              <a:gd name="connsiteX32" fmla="*/ 214945 w 606398"/>
              <a:gd name="connsiteY32" fmla="*/ 314174 h 605451"/>
              <a:gd name="connsiteX33" fmla="*/ 11513 w 606398"/>
              <a:gd name="connsiteY33" fmla="*/ 314174 h 605451"/>
              <a:gd name="connsiteX34" fmla="*/ 0 w 606398"/>
              <a:gd name="connsiteY34" fmla="*/ 302679 h 605451"/>
              <a:gd name="connsiteX35" fmla="*/ 11513 w 606398"/>
              <a:gd name="connsiteY35" fmla="*/ 291184 h 605451"/>
              <a:gd name="connsiteX36" fmla="*/ 215038 w 606398"/>
              <a:gd name="connsiteY36" fmla="*/ 291184 h 605451"/>
              <a:gd name="connsiteX37" fmla="*/ 291823 w 606398"/>
              <a:gd name="connsiteY37" fmla="*/ 214610 h 605451"/>
              <a:gd name="connsiteX38" fmla="*/ 291823 w 606398"/>
              <a:gd name="connsiteY38" fmla="*/ 11495 h 605451"/>
              <a:gd name="connsiteX39" fmla="*/ 303337 w 606398"/>
              <a:gd name="connsiteY39" fmla="*/ 0 h 60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6398" h="605451">
                <a:moveTo>
                  <a:pt x="67884" y="337867"/>
                </a:moveTo>
                <a:lnTo>
                  <a:pt x="196473" y="337867"/>
                </a:lnTo>
                <a:cubicBezTo>
                  <a:pt x="207986" y="371518"/>
                  <a:pt x="234447" y="397939"/>
                  <a:pt x="268149" y="408970"/>
                </a:cubicBezTo>
                <a:lnTo>
                  <a:pt x="268149" y="537920"/>
                </a:lnTo>
                <a:cubicBezTo>
                  <a:pt x="164628" y="522439"/>
                  <a:pt x="83203" y="440767"/>
                  <a:pt x="67884" y="337867"/>
                </a:cubicBezTo>
                <a:close/>
                <a:moveTo>
                  <a:pt x="410100" y="337303"/>
                </a:moveTo>
                <a:lnTo>
                  <a:pt x="538767" y="337303"/>
                </a:lnTo>
                <a:cubicBezTo>
                  <a:pt x="523264" y="440585"/>
                  <a:pt x="441477" y="521987"/>
                  <a:pt x="338432" y="537285"/>
                </a:cubicBezTo>
                <a:lnTo>
                  <a:pt x="338432" y="408970"/>
                </a:lnTo>
                <a:cubicBezTo>
                  <a:pt x="372131" y="397937"/>
                  <a:pt x="398588" y="371514"/>
                  <a:pt x="410100" y="337303"/>
                </a:cubicBezTo>
                <a:close/>
                <a:moveTo>
                  <a:pt x="338432" y="67743"/>
                </a:moveTo>
                <a:cubicBezTo>
                  <a:pt x="441965" y="83133"/>
                  <a:pt x="523305" y="164350"/>
                  <a:pt x="538626" y="267725"/>
                </a:cubicBezTo>
                <a:lnTo>
                  <a:pt x="410116" y="267725"/>
                </a:lnTo>
                <a:cubicBezTo>
                  <a:pt x="399159" y="234070"/>
                  <a:pt x="372138" y="207183"/>
                  <a:pt x="338432" y="196058"/>
                </a:cubicBezTo>
                <a:close/>
                <a:moveTo>
                  <a:pt x="268149" y="67743"/>
                </a:moveTo>
                <a:lnTo>
                  <a:pt x="268149" y="196151"/>
                </a:lnTo>
                <a:cubicBezTo>
                  <a:pt x="234447" y="207183"/>
                  <a:pt x="207522" y="234070"/>
                  <a:pt x="196381" y="267725"/>
                </a:cubicBezTo>
                <a:lnTo>
                  <a:pt x="67884" y="267725"/>
                </a:lnTo>
                <a:cubicBezTo>
                  <a:pt x="83296" y="164906"/>
                  <a:pt x="164628" y="83133"/>
                  <a:pt x="268149" y="67743"/>
                </a:cubicBezTo>
                <a:close/>
                <a:moveTo>
                  <a:pt x="303337" y="0"/>
                </a:moveTo>
                <a:cubicBezTo>
                  <a:pt x="309465" y="0"/>
                  <a:pt x="314850" y="5191"/>
                  <a:pt x="314850" y="11495"/>
                </a:cubicBezTo>
                <a:lnTo>
                  <a:pt x="314850" y="214703"/>
                </a:lnTo>
                <a:cubicBezTo>
                  <a:pt x="354775" y="219894"/>
                  <a:pt x="386343" y="251414"/>
                  <a:pt x="391543" y="291369"/>
                </a:cubicBezTo>
                <a:lnTo>
                  <a:pt x="595067" y="291369"/>
                </a:lnTo>
                <a:cubicBezTo>
                  <a:pt x="601288" y="291369"/>
                  <a:pt x="606580" y="296561"/>
                  <a:pt x="606394" y="302586"/>
                </a:cubicBezTo>
                <a:cubicBezTo>
                  <a:pt x="606394" y="308798"/>
                  <a:pt x="601195" y="314082"/>
                  <a:pt x="594881" y="314082"/>
                </a:cubicBezTo>
                <a:lnTo>
                  <a:pt x="391450" y="314082"/>
                </a:lnTo>
                <a:cubicBezTo>
                  <a:pt x="386250" y="354037"/>
                  <a:pt x="354682" y="385557"/>
                  <a:pt x="314664" y="390748"/>
                </a:cubicBezTo>
                <a:lnTo>
                  <a:pt x="314664" y="593399"/>
                </a:lnTo>
                <a:cubicBezTo>
                  <a:pt x="314664" y="600074"/>
                  <a:pt x="309372" y="605451"/>
                  <a:pt x="303151" y="605451"/>
                </a:cubicBezTo>
                <a:cubicBezTo>
                  <a:pt x="297023" y="605451"/>
                  <a:pt x="291638" y="600260"/>
                  <a:pt x="291638" y="593956"/>
                </a:cubicBezTo>
                <a:lnTo>
                  <a:pt x="291638" y="390841"/>
                </a:lnTo>
                <a:cubicBezTo>
                  <a:pt x="251713" y="385649"/>
                  <a:pt x="220144" y="354130"/>
                  <a:pt x="214945" y="314174"/>
                </a:cubicBezTo>
                <a:lnTo>
                  <a:pt x="11513" y="314174"/>
                </a:lnTo>
                <a:cubicBezTo>
                  <a:pt x="5292" y="314174"/>
                  <a:pt x="0" y="308890"/>
                  <a:pt x="0" y="302679"/>
                </a:cubicBezTo>
                <a:cubicBezTo>
                  <a:pt x="0" y="296561"/>
                  <a:pt x="5199" y="291184"/>
                  <a:pt x="11513" y="291184"/>
                </a:cubicBezTo>
                <a:lnTo>
                  <a:pt x="215038" y="291184"/>
                </a:lnTo>
                <a:cubicBezTo>
                  <a:pt x="220237" y="251321"/>
                  <a:pt x="251806" y="219802"/>
                  <a:pt x="291823" y="214610"/>
                </a:cubicBezTo>
                <a:lnTo>
                  <a:pt x="291823" y="11495"/>
                </a:lnTo>
                <a:cubicBezTo>
                  <a:pt x="291823" y="5284"/>
                  <a:pt x="297116" y="0"/>
                  <a:pt x="303337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6" name="放大镜"/>
          <p:cNvSpPr/>
          <p:nvPr/>
        </p:nvSpPr>
        <p:spPr>
          <a:xfrm>
            <a:off x="10063987" y="1141636"/>
            <a:ext cx="539750" cy="61087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" name="电池"/>
          <p:cNvSpPr/>
          <p:nvPr/>
        </p:nvSpPr>
        <p:spPr>
          <a:xfrm>
            <a:off x="11248390" y="1141636"/>
            <a:ext cx="384810" cy="610870"/>
          </a:xfrm>
          <a:custGeom>
            <a:avLst/>
            <a:gdLst>
              <a:gd name="connsiteX0" fmla="*/ 703180 w 3238500"/>
              <a:gd name="connsiteY0" fmla="*/ 4435548 h 5638341"/>
              <a:gd name="connsiteX1" fmla="*/ 2535317 w 3238500"/>
              <a:gd name="connsiteY1" fmla="*/ 4435548 h 5638341"/>
              <a:gd name="connsiteX2" fmla="*/ 2535317 w 3238500"/>
              <a:gd name="connsiteY2" fmla="*/ 4838393 h 5638341"/>
              <a:gd name="connsiteX3" fmla="*/ 703180 w 3238500"/>
              <a:gd name="connsiteY3" fmla="*/ 4838393 h 5638341"/>
              <a:gd name="connsiteX4" fmla="*/ 703181 w 3238500"/>
              <a:gd name="connsiteY4" fmla="*/ 3675025 h 5638341"/>
              <a:gd name="connsiteX5" fmla="*/ 2535318 w 3238500"/>
              <a:gd name="connsiteY5" fmla="*/ 3675025 h 5638341"/>
              <a:gd name="connsiteX6" fmla="*/ 2535318 w 3238500"/>
              <a:gd name="connsiteY6" fmla="*/ 4077870 h 5638341"/>
              <a:gd name="connsiteX7" fmla="*/ 703181 w 3238500"/>
              <a:gd name="connsiteY7" fmla="*/ 4077870 h 5638341"/>
              <a:gd name="connsiteX8" fmla="*/ 703181 w 3238500"/>
              <a:gd name="connsiteY8" fmla="*/ 2914502 h 5638341"/>
              <a:gd name="connsiteX9" fmla="*/ 2535318 w 3238500"/>
              <a:gd name="connsiteY9" fmla="*/ 2914502 h 5638341"/>
              <a:gd name="connsiteX10" fmla="*/ 2535318 w 3238500"/>
              <a:gd name="connsiteY10" fmla="*/ 3317347 h 5638341"/>
              <a:gd name="connsiteX11" fmla="*/ 703181 w 3238500"/>
              <a:gd name="connsiteY11" fmla="*/ 3317347 h 5638341"/>
              <a:gd name="connsiteX12" fmla="*/ 703181 w 3238500"/>
              <a:gd name="connsiteY12" fmla="*/ 2153979 h 5638341"/>
              <a:gd name="connsiteX13" fmla="*/ 2535318 w 3238500"/>
              <a:gd name="connsiteY13" fmla="*/ 2153979 h 5638341"/>
              <a:gd name="connsiteX14" fmla="*/ 2535318 w 3238500"/>
              <a:gd name="connsiteY14" fmla="*/ 2556824 h 5638341"/>
              <a:gd name="connsiteX15" fmla="*/ 703181 w 3238500"/>
              <a:gd name="connsiteY15" fmla="*/ 2556824 h 5638341"/>
              <a:gd name="connsiteX16" fmla="*/ 703181 w 3238500"/>
              <a:gd name="connsiteY16" fmla="*/ 1393456 h 5638341"/>
              <a:gd name="connsiteX17" fmla="*/ 2535318 w 3238500"/>
              <a:gd name="connsiteY17" fmla="*/ 1393456 h 5638341"/>
              <a:gd name="connsiteX18" fmla="*/ 2535318 w 3238500"/>
              <a:gd name="connsiteY18" fmla="*/ 1796301 h 5638341"/>
              <a:gd name="connsiteX19" fmla="*/ 703181 w 3238500"/>
              <a:gd name="connsiteY19" fmla="*/ 1796301 h 5638341"/>
              <a:gd name="connsiteX20" fmla="*/ 545879 w 3238500"/>
              <a:gd name="connsiteY20" fmla="*/ 854765 h 5638341"/>
              <a:gd name="connsiteX21" fmla="*/ 355211 w 3238500"/>
              <a:gd name="connsiteY21" fmla="*/ 1045433 h 5638341"/>
              <a:gd name="connsiteX22" fmla="*/ 355211 w 3238500"/>
              <a:gd name="connsiteY22" fmla="*/ 5115447 h 5638341"/>
              <a:gd name="connsiteX23" fmla="*/ 545879 w 3238500"/>
              <a:gd name="connsiteY23" fmla="*/ 5306115 h 5638341"/>
              <a:gd name="connsiteX24" fmla="*/ 2692622 w 3238500"/>
              <a:gd name="connsiteY24" fmla="*/ 5306115 h 5638341"/>
              <a:gd name="connsiteX25" fmla="*/ 2883290 w 3238500"/>
              <a:gd name="connsiteY25" fmla="*/ 5115447 h 5638341"/>
              <a:gd name="connsiteX26" fmla="*/ 2883290 w 3238500"/>
              <a:gd name="connsiteY26" fmla="*/ 1045433 h 5638341"/>
              <a:gd name="connsiteX27" fmla="*/ 2692622 w 3238500"/>
              <a:gd name="connsiteY27" fmla="*/ 854765 h 5638341"/>
              <a:gd name="connsiteX28" fmla="*/ 1055257 w 3238500"/>
              <a:gd name="connsiteY28" fmla="*/ 0 h 5638341"/>
              <a:gd name="connsiteX29" fmla="*/ 2197532 w 3238500"/>
              <a:gd name="connsiteY29" fmla="*/ 0 h 5638341"/>
              <a:gd name="connsiteX30" fmla="*/ 2331244 w 3238500"/>
              <a:gd name="connsiteY30" fmla="*/ 133712 h 5638341"/>
              <a:gd name="connsiteX31" fmla="*/ 2331244 w 3238500"/>
              <a:gd name="connsiteY31" fmla="*/ 522540 h 5638341"/>
              <a:gd name="connsiteX32" fmla="*/ 2718105 w 3238500"/>
              <a:gd name="connsiteY32" fmla="*/ 522540 h 5638341"/>
              <a:gd name="connsiteX33" fmla="*/ 3238500 w 3238500"/>
              <a:gd name="connsiteY33" fmla="*/ 1042935 h 5638341"/>
              <a:gd name="connsiteX34" fmla="*/ 3238500 w 3238500"/>
              <a:gd name="connsiteY34" fmla="*/ 5117946 h 5638341"/>
              <a:gd name="connsiteX35" fmla="*/ 2718105 w 3238500"/>
              <a:gd name="connsiteY35" fmla="*/ 5638341 h 5638341"/>
              <a:gd name="connsiteX36" fmla="*/ 520395 w 3238500"/>
              <a:gd name="connsiteY36" fmla="*/ 5638341 h 5638341"/>
              <a:gd name="connsiteX37" fmla="*/ 0 w 3238500"/>
              <a:gd name="connsiteY37" fmla="*/ 5117946 h 5638341"/>
              <a:gd name="connsiteX38" fmla="*/ 0 w 3238500"/>
              <a:gd name="connsiteY38" fmla="*/ 1042935 h 5638341"/>
              <a:gd name="connsiteX39" fmla="*/ 520395 w 3238500"/>
              <a:gd name="connsiteY39" fmla="*/ 522540 h 5638341"/>
              <a:gd name="connsiteX40" fmla="*/ 921545 w 3238500"/>
              <a:gd name="connsiteY40" fmla="*/ 522540 h 5638341"/>
              <a:gd name="connsiteX41" fmla="*/ 921545 w 3238500"/>
              <a:gd name="connsiteY41" fmla="*/ 133712 h 5638341"/>
              <a:gd name="connsiteX42" fmla="*/ 1055257 w 3238500"/>
              <a:gd name="connsiteY42" fmla="*/ 0 h 563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38500" h="5638341">
                <a:moveTo>
                  <a:pt x="703180" y="4435548"/>
                </a:moveTo>
                <a:lnTo>
                  <a:pt x="2535317" y="4435548"/>
                </a:lnTo>
                <a:lnTo>
                  <a:pt x="2535317" y="4838393"/>
                </a:lnTo>
                <a:lnTo>
                  <a:pt x="703180" y="4838393"/>
                </a:lnTo>
                <a:close/>
                <a:moveTo>
                  <a:pt x="703181" y="3675025"/>
                </a:moveTo>
                <a:lnTo>
                  <a:pt x="2535318" y="3675025"/>
                </a:lnTo>
                <a:lnTo>
                  <a:pt x="2535318" y="4077870"/>
                </a:lnTo>
                <a:lnTo>
                  <a:pt x="703181" y="4077870"/>
                </a:lnTo>
                <a:close/>
                <a:moveTo>
                  <a:pt x="703181" y="2914502"/>
                </a:moveTo>
                <a:lnTo>
                  <a:pt x="2535318" y="2914502"/>
                </a:lnTo>
                <a:lnTo>
                  <a:pt x="2535318" y="3317347"/>
                </a:lnTo>
                <a:lnTo>
                  <a:pt x="703181" y="3317347"/>
                </a:lnTo>
                <a:close/>
                <a:moveTo>
                  <a:pt x="703181" y="2153979"/>
                </a:moveTo>
                <a:lnTo>
                  <a:pt x="2535318" y="2153979"/>
                </a:lnTo>
                <a:lnTo>
                  <a:pt x="2535318" y="2556824"/>
                </a:lnTo>
                <a:lnTo>
                  <a:pt x="703181" y="2556824"/>
                </a:lnTo>
                <a:close/>
                <a:moveTo>
                  <a:pt x="703181" y="1393456"/>
                </a:moveTo>
                <a:lnTo>
                  <a:pt x="2535318" y="1393456"/>
                </a:lnTo>
                <a:lnTo>
                  <a:pt x="2535318" y="1796301"/>
                </a:lnTo>
                <a:lnTo>
                  <a:pt x="703181" y="1796301"/>
                </a:lnTo>
                <a:close/>
                <a:moveTo>
                  <a:pt x="545879" y="854765"/>
                </a:moveTo>
                <a:cubicBezTo>
                  <a:pt x="440576" y="854765"/>
                  <a:pt x="355211" y="940130"/>
                  <a:pt x="355211" y="1045433"/>
                </a:cubicBezTo>
                <a:lnTo>
                  <a:pt x="355211" y="5115447"/>
                </a:lnTo>
                <a:cubicBezTo>
                  <a:pt x="355211" y="5220750"/>
                  <a:pt x="440576" y="5306115"/>
                  <a:pt x="545879" y="5306115"/>
                </a:cubicBezTo>
                <a:lnTo>
                  <a:pt x="2692622" y="5306115"/>
                </a:lnTo>
                <a:cubicBezTo>
                  <a:pt x="2797925" y="5306115"/>
                  <a:pt x="2883290" y="5220750"/>
                  <a:pt x="2883290" y="5115447"/>
                </a:cubicBezTo>
                <a:lnTo>
                  <a:pt x="2883290" y="1045433"/>
                </a:lnTo>
                <a:cubicBezTo>
                  <a:pt x="2883290" y="940130"/>
                  <a:pt x="2797925" y="854765"/>
                  <a:pt x="2692622" y="854765"/>
                </a:cubicBezTo>
                <a:close/>
                <a:moveTo>
                  <a:pt x="1055257" y="0"/>
                </a:moveTo>
                <a:lnTo>
                  <a:pt x="2197532" y="0"/>
                </a:lnTo>
                <a:cubicBezTo>
                  <a:pt x="2271379" y="0"/>
                  <a:pt x="2331244" y="59865"/>
                  <a:pt x="2331244" y="133712"/>
                </a:cubicBezTo>
                <a:lnTo>
                  <a:pt x="2331244" y="522540"/>
                </a:lnTo>
                <a:lnTo>
                  <a:pt x="2718105" y="522540"/>
                </a:lnTo>
                <a:cubicBezTo>
                  <a:pt x="3005511" y="522540"/>
                  <a:pt x="3238500" y="755529"/>
                  <a:pt x="3238500" y="1042935"/>
                </a:cubicBezTo>
                <a:lnTo>
                  <a:pt x="3238500" y="5117946"/>
                </a:lnTo>
                <a:cubicBezTo>
                  <a:pt x="3238500" y="5405352"/>
                  <a:pt x="3005511" y="5638341"/>
                  <a:pt x="2718105" y="5638341"/>
                </a:cubicBezTo>
                <a:lnTo>
                  <a:pt x="520395" y="5638341"/>
                </a:lnTo>
                <a:cubicBezTo>
                  <a:pt x="232989" y="5638341"/>
                  <a:pt x="0" y="5405352"/>
                  <a:pt x="0" y="5117946"/>
                </a:cubicBezTo>
                <a:lnTo>
                  <a:pt x="0" y="1042935"/>
                </a:lnTo>
                <a:cubicBezTo>
                  <a:pt x="0" y="755529"/>
                  <a:pt x="232989" y="522540"/>
                  <a:pt x="520395" y="522540"/>
                </a:cubicBezTo>
                <a:lnTo>
                  <a:pt x="921545" y="522540"/>
                </a:lnTo>
                <a:lnTo>
                  <a:pt x="921545" y="133712"/>
                </a:lnTo>
                <a:cubicBezTo>
                  <a:pt x="921545" y="59865"/>
                  <a:pt x="981410" y="0"/>
                  <a:pt x="1055257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8" name="灯泡"/>
          <p:cNvSpPr/>
          <p:nvPr/>
        </p:nvSpPr>
        <p:spPr>
          <a:xfrm>
            <a:off x="8653270" y="2203991"/>
            <a:ext cx="595880" cy="654685"/>
          </a:xfrm>
          <a:custGeom>
            <a:avLst/>
            <a:gdLst>
              <a:gd name="T0" fmla="*/ 461 w 536"/>
              <a:gd name="T1" fmla="*/ 441 h 590"/>
              <a:gd name="T2" fmla="*/ 404 w 536"/>
              <a:gd name="T3" fmla="*/ 467 h 590"/>
              <a:gd name="T4" fmla="*/ 175 w 536"/>
              <a:gd name="T5" fmla="*/ 427 h 590"/>
              <a:gd name="T6" fmla="*/ 339 w 536"/>
              <a:gd name="T7" fmla="*/ 337 h 590"/>
              <a:gd name="T8" fmla="*/ 381 w 536"/>
              <a:gd name="T9" fmla="*/ 350 h 590"/>
              <a:gd name="T10" fmla="*/ 456 w 536"/>
              <a:gd name="T11" fmla="*/ 275 h 590"/>
              <a:gd name="T12" fmla="*/ 381 w 536"/>
              <a:gd name="T13" fmla="*/ 201 h 590"/>
              <a:gd name="T14" fmla="*/ 362 w 536"/>
              <a:gd name="T15" fmla="*/ 203 h 590"/>
              <a:gd name="T16" fmla="*/ 260 w 536"/>
              <a:gd name="T17" fmla="*/ 105 h 590"/>
              <a:gd name="T18" fmla="*/ 267 w 536"/>
              <a:gd name="T19" fmla="*/ 75 h 590"/>
              <a:gd name="T20" fmla="*/ 192 w 536"/>
              <a:gd name="T21" fmla="*/ 0 h 590"/>
              <a:gd name="T22" fmla="*/ 117 w 536"/>
              <a:gd name="T23" fmla="*/ 75 h 590"/>
              <a:gd name="T24" fmla="*/ 192 w 536"/>
              <a:gd name="T25" fmla="*/ 150 h 590"/>
              <a:gd name="T26" fmla="*/ 209 w 536"/>
              <a:gd name="T27" fmla="*/ 148 h 590"/>
              <a:gd name="T28" fmla="*/ 312 w 536"/>
              <a:gd name="T29" fmla="*/ 248 h 590"/>
              <a:gd name="T30" fmla="*/ 307 w 536"/>
              <a:gd name="T31" fmla="*/ 275 h 590"/>
              <a:gd name="T32" fmla="*/ 307 w 536"/>
              <a:gd name="T33" fmla="*/ 279 h 590"/>
              <a:gd name="T34" fmla="*/ 114 w 536"/>
              <a:gd name="T35" fmla="*/ 385 h 590"/>
              <a:gd name="T36" fmla="*/ 75 w 536"/>
              <a:gd name="T37" fmla="*/ 374 h 590"/>
              <a:gd name="T38" fmla="*/ 0 w 536"/>
              <a:gd name="T39" fmla="*/ 449 h 590"/>
              <a:gd name="T40" fmla="*/ 75 w 536"/>
              <a:gd name="T41" fmla="*/ 524 h 590"/>
              <a:gd name="T42" fmla="*/ 138 w 536"/>
              <a:gd name="T43" fmla="*/ 489 h 590"/>
              <a:gd name="T44" fmla="*/ 389 w 536"/>
              <a:gd name="T45" fmla="*/ 532 h 590"/>
              <a:gd name="T46" fmla="*/ 462 w 536"/>
              <a:gd name="T47" fmla="*/ 590 h 590"/>
              <a:gd name="T48" fmla="*/ 536 w 536"/>
              <a:gd name="T49" fmla="*/ 515 h 590"/>
              <a:gd name="T50" fmla="*/ 461 w 536"/>
              <a:gd name="T51" fmla="*/ 441 h 590"/>
              <a:gd name="T52" fmla="*/ 416 w 536"/>
              <a:gd name="T53" fmla="*/ 275 h 590"/>
              <a:gd name="T54" fmla="*/ 381 w 536"/>
              <a:gd name="T55" fmla="*/ 310 h 590"/>
              <a:gd name="T56" fmla="*/ 347 w 536"/>
              <a:gd name="T57" fmla="*/ 275 h 590"/>
              <a:gd name="T58" fmla="*/ 381 w 536"/>
              <a:gd name="T59" fmla="*/ 241 h 590"/>
              <a:gd name="T60" fmla="*/ 416 w 536"/>
              <a:gd name="T61" fmla="*/ 275 h 590"/>
              <a:gd name="T62" fmla="*/ 157 w 536"/>
              <a:gd name="T63" fmla="*/ 75 h 590"/>
              <a:gd name="T64" fmla="*/ 192 w 536"/>
              <a:gd name="T65" fmla="*/ 40 h 590"/>
              <a:gd name="T66" fmla="*/ 227 w 536"/>
              <a:gd name="T67" fmla="*/ 75 h 590"/>
              <a:gd name="T68" fmla="*/ 192 w 536"/>
              <a:gd name="T69" fmla="*/ 110 h 590"/>
              <a:gd name="T70" fmla="*/ 157 w 536"/>
              <a:gd name="T71" fmla="*/ 75 h 590"/>
              <a:gd name="T72" fmla="*/ 75 w 536"/>
              <a:gd name="T73" fmla="*/ 484 h 590"/>
              <a:gd name="T74" fmla="*/ 40 w 536"/>
              <a:gd name="T75" fmla="*/ 449 h 590"/>
              <a:gd name="T76" fmla="*/ 75 w 536"/>
              <a:gd name="T77" fmla="*/ 414 h 590"/>
              <a:gd name="T78" fmla="*/ 110 w 536"/>
              <a:gd name="T79" fmla="*/ 449 h 590"/>
              <a:gd name="T80" fmla="*/ 75 w 536"/>
              <a:gd name="T81" fmla="*/ 484 h 590"/>
              <a:gd name="T82" fmla="*/ 461 w 536"/>
              <a:gd name="T83" fmla="*/ 550 h 590"/>
              <a:gd name="T84" fmla="*/ 427 w 536"/>
              <a:gd name="T85" fmla="*/ 515 h 590"/>
              <a:gd name="T86" fmla="*/ 461 w 536"/>
              <a:gd name="T87" fmla="*/ 481 h 590"/>
              <a:gd name="T88" fmla="*/ 496 w 536"/>
              <a:gd name="T89" fmla="*/ 515 h 590"/>
              <a:gd name="T90" fmla="*/ 461 w 536"/>
              <a:gd name="T91" fmla="*/ 55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36" h="590">
                <a:moveTo>
                  <a:pt x="461" y="441"/>
                </a:moveTo>
                <a:cubicBezTo>
                  <a:pt x="439" y="441"/>
                  <a:pt x="418" y="451"/>
                  <a:pt x="404" y="467"/>
                </a:cubicBezTo>
                <a:lnTo>
                  <a:pt x="175" y="427"/>
                </a:lnTo>
                <a:lnTo>
                  <a:pt x="339" y="337"/>
                </a:lnTo>
                <a:cubicBezTo>
                  <a:pt x="351" y="346"/>
                  <a:pt x="366" y="350"/>
                  <a:pt x="381" y="350"/>
                </a:cubicBezTo>
                <a:cubicBezTo>
                  <a:pt x="423" y="350"/>
                  <a:pt x="456" y="317"/>
                  <a:pt x="456" y="275"/>
                </a:cubicBezTo>
                <a:cubicBezTo>
                  <a:pt x="456" y="234"/>
                  <a:pt x="423" y="201"/>
                  <a:pt x="381" y="201"/>
                </a:cubicBezTo>
                <a:cubicBezTo>
                  <a:pt x="375" y="201"/>
                  <a:pt x="368" y="202"/>
                  <a:pt x="362" y="203"/>
                </a:cubicBezTo>
                <a:lnTo>
                  <a:pt x="260" y="105"/>
                </a:lnTo>
                <a:cubicBezTo>
                  <a:pt x="264" y="96"/>
                  <a:pt x="267" y="86"/>
                  <a:pt x="267" y="75"/>
                </a:cubicBezTo>
                <a:cubicBezTo>
                  <a:pt x="267" y="34"/>
                  <a:pt x="233" y="0"/>
                  <a:pt x="192" y="0"/>
                </a:cubicBezTo>
                <a:cubicBezTo>
                  <a:pt x="150" y="0"/>
                  <a:pt x="117" y="34"/>
                  <a:pt x="117" y="75"/>
                </a:cubicBezTo>
                <a:cubicBezTo>
                  <a:pt x="117" y="116"/>
                  <a:pt x="150" y="150"/>
                  <a:pt x="192" y="150"/>
                </a:cubicBezTo>
                <a:cubicBezTo>
                  <a:pt x="198" y="150"/>
                  <a:pt x="203" y="149"/>
                  <a:pt x="209" y="148"/>
                </a:cubicBezTo>
                <a:lnTo>
                  <a:pt x="312" y="248"/>
                </a:lnTo>
                <a:cubicBezTo>
                  <a:pt x="308" y="256"/>
                  <a:pt x="307" y="266"/>
                  <a:pt x="307" y="275"/>
                </a:cubicBezTo>
                <a:cubicBezTo>
                  <a:pt x="307" y="277"/>
                  <a:pt x="307" y="278"/>
                  <a:pt x="307" y="279"/>
                </a:cubicBezTo>
                <a:lnTo>
                  <a:pt x="114" y="385"/>
                </a:lnTo>
                <a:cubicBezTo>
                  <a:pt x="102" y="378"/>
                  <a:pt x="89" y="374"/>
                  <a:pt x="75" y="374"/>
                </a:cubicBezTo>
                <a:cubicBezTo>
                  <a:pt x="34" y="374"/>
                  <a:pt x="0" y="407"/>
                  <a:pt x="0" y="449"/>
                </a:cubicBezTo>
                <a:cubicBezTo>
                  <a:pt x="0" y="490"/>
                  <a:pt x="34" y="524"/>
                  <a:pt x="75" y="524"/>
                </a:cubicBezTo>
                <a:cubicBezTo>
                  <a:pt x="101" y="524"/>
                  <a:pt x="125" y="510"/>
                  <a:pt x="138" y="489"/>
                </a:cubicBezTo>
                <a:lnTo>
                  <a:pt x="389" y="532"/>
                </a:lnTo>
                <a:cubicBezTo>
                  <a:pt x="396" y="565"/>
                  <a:pt x="426" y="590"/>
                  <a:pt x="462" y="590"/>
                </a:cubicBezTo>
                <a:cubicBezTo>
                  <a:pt x="503" y="590"/>
                  <a:pt x="536" y="557"/>
                  <a:pt x="536" y="515"/>
                </a:cubicBezTo>
                <a:cubicBezTo>
                  <a:pt x="536" y="474"/>
                  <a:pt x="503" y="441"/>
                  <a:pt x="461" y="441"/>
                </a:cubicBezTo>
                <a:close/>
                <a:moveTo>
                  <a:pt x="416" y="275"/>
                </a:moveTo>
                <a:cubicBezTo>
                  <a:pt x="416" y="295"/>
                  <a:pt x="401" y="310"/>
                  <a:pt x="381" y="310"/>
                </a:cubicBezTo>
                <a:cubicBezTo>
                  <a:pt x="362" y="310"/>
                  <a:pt x="347" y="295"/>
                  <a:pt x="347" y="275"/>
                </a:cubicBezTo>
                <a:cubicBezTo>
                  <a:pt x="347" y="256"/>
                  <a:pt x="362" y="241"/>
                  <a:pt x="381" y="241"/>
                </a:cubicBezTo>
                <a:cubicBezTo>
                  <a:pt x="401" y="241"/>
                  <a:pt x="416" y="256"/>
                  <a:pt x="416" y="275"/>
                </a:cubicBezTo>
                <a:close/>
                <a:moveTo>
                  <a:pt x="157" y="75"/>
                </a:moveTo>
                <a:cubicBezTo>
                  <a:pt x="157" y="56"/>
                  <a:pt x="172" y="40"/>
                  <a:pt x="192" y="40"/>
                </a:cubicBezTo>
                <a:cubicBezTo>
                  <a:pt x="211" y="40"/>
                  <a:pt x="227" y="56"/>
                  <a:pt x="227" y="75"/>
                </a:cubicBezTo>
                <a:cubicBezTo>
                  <a:pt x="227" y="94"/>
                  <a:pt x="211" y="110"/>
                  <a:pt x="192" y="110"/>
                </a:cubicBezTo>
                <a:cubicBezTo>
                  <a:pt x="172" y="110"/>
                  <a:pt x="157" y="94"/>
                  <a:pt x="157" y="75"/>
                </a:cubicBezTo>
                <a:close/>
                <a:moveTo>
                  <a:pt x="75" y="484"/>
                </a:moveTo>
                <a:cubicBezTo>
                  <a:pt x="56" y="484"/>
                  <a:pt x="40" y="468"/>
                  <a:pt x="40" y="449"/>
                </a:cubicBezTo>
                <a:cubicBezTo>
                  <a:pt x="40" y="430"/>
                  <a:pt x="56" y="414"/>
                  <a:pt x="75" y="414"/>
                </a:cubicBezTo>
                <a:cubicBezTo>
                  <a:pt x="94" y="414"/>
                  <a:pt x="110" y="430"/>
                  <a:pt x="110" y="449"/>
                </a:cubicBezTo>
                <a:cubicBezTo>
                  <a:pt x="110" y="468"/>
                  <a:pt x="94" y="484"/>
                  <a:pt x="75" y="484"/>
                </a:cubicBezTo>
                <a:close/>
                <a:moveTo>
                  <a:pt x="461" y="550"/>
                </a:moveTo>
                <a:cubicBezTo>
                  <a:pt x="442" y="550"/>
                  <a:pt x="427" y="535"/>
                  <a:pt x="427" y="515"/>
                </a:cubicBezTo>
                <a:cubicBezTo>
                  <a:pt x="427" y="496"/>
                  <a:pt x="442" y="481"/>
                  <a:pt x="461" y="481"/>
                </a:cubicBezTo>
                <a:cubicBezTo>
                  <a:pt x="481" y="481"/>
                  <a:pt x="496" y="496"/>
                  <a:pt x="496" y="515"/>
                </a:cubicBezTo>
                <a:cubicBezTo>
                  <a:pt x="496" y="535"/>
                  <a:pt x="481" y="550"/>
                  <a:pt x="461" y="55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9" name="刷子"/>
          <p:cNvSpPr/>
          <p:nvPr/>
        </p:nvSpPr>
        <p:spPr bwMode="auto">
          <a:xfrm>
            <a:off x="9907300" y="2298258"/>
            <a:ext cx="603885" cy="466151"/>
          </a:xfrm>
          <a:custGeom>
            <a:avLst/>
            <a:gdLst>
              <a:gd name="T0" fmla="*/ 4066 w 4783"/>
              <a:gd name="T1" fmla="*/ 0 h 3698"/>
              <a:gd name="T2" fmla="*/ 3436 w 4783"/>
              <a:gd name="T3" fmla="*/ 630 h 3698"/>
              <a:gd name="T4" fmla="*/ 0 w 4783"/>
              <a:gd name="T5" fmla="*/ 630 h 3698"/>
              <a:gd name="T6" fmla="*/ 584 w 4783"/>
              <a:gd name="T7" fmla="*/ 1490 h 3698"/>
              <a:gd name="T8" fmla="*/ 2600 w 4783"/>
              <a:gd name="T9" fmla="*/ 1490 h 3698"/>
              <a:gd name="T10" fmla="*/ 2600 w 4783"/>
              <a:gd name="T11" fmla="*/ 1651 h 3698"/>
              <a:gd name="T12" fmla="*/ 693 w 4783"/>
              <a:gd name="T13" fmla="*/ 1651 h 3698"/>
              <a:gd name="T14" fmla="*/ 1239 w 4783"/>
              <a:gd name="T15" fmla="*/ 2450 h 3698"/>
              <a:gd name="T16" fmla="*/ 2878 w 4783"/>
              <a:gd name="T17" fmla="*/ 2450 h 3698"/>
              <a:gd name="T18" fmla="*/ 2709 w 4783"/>
              <a:gd name="T19" fmla="*/ 2999 h 3698"/>
              <a:gd name="T20" fmla="*/ 1377 w 4783"/>
              <a:gd name="T21" fmla="*/ 2999 h 3698"/>
              <a:gd name="T22" fmla="*/ 1377 w 4783"/>
              <a:gd name="T23" fmla="*/ 3001 h 3698"/>
              <a:gd name="T24" fmla="*/ 1054 w 4783"/>
              <a:gd name="T25" fmla="*/ 3348 h 3698"/>
              <a:gd name="T26" fmla="*/ 1404 w 4783"/>
              <a:gd name="T27" fmla="*/ 3698 h 3698"/>
              <a:gd name="T28" fmla="*/ 1753 w 4783"/>
              <a:gd name="T29" fmla="*/ 3348 h 3698"/>
              <a:gd name="T30" fmla="*/ 1697 w 4783"/>
              <a:gd name="T31" fmla="*/ 3160 h 3698"/>
              <a:gd name="T32" fmla="*/ 2282 w 4783"/>
              <a:gd name="T33" fmla="*/ 3160 h 3698"/>
              <a:gd name="T34" fmla="*/ 2226 w 4783"/>
              <a:gd name="T35" fmla="*/ 3348 h 3698"/>
              <a:gd name="T36" fmla="*/ 2576 w 4783"/>
              <a:gd name="T37" fmla="*/ 3698 h 3698"/>
              <a:gd name="T38" fmla="*/ 2925 w 4783"/>
              <a:gd name="T39" fmla="*/ 3348 h 3698"/>
              <a:gd name="T40" fmla="*/ 2840 w 4783"/>
              <a:gd name="T41" fmla="*/ 3122 h 3698"/>
              <a:gd name="T42" fmla="*/ 3582 w 4783"/>
              <a:gd name="T43" fmla="*/ 713 h 3698"/>
              <a:gd name="T44" fmla="*/ 4133 w 4783"/>
              <a:gd name="T45" fmla="*/ 162 h 3698"/>
              <a:gd name="T46" fmla="*/ 4783 w 4783"/>
              <a:gd name="T47" fmla="*/ 162 h 3698"/>
              <a:gd name="T48" fmla="*/ 4783 w 4783"/>
              <a:gd name="T49" fmla="*/ 0 h 3698"/>
              <a:gd name="T50" fmla="*/ 4066 w 4783"/>
              <a:gd name="T51" fmla="*/ 0 h 3698"/>
              <a:gd name="T52" fmla="*/ 1404 w 4783"/>
              <a:gd name="T53" fmla="*/ 3537 h 3698"/>
              <a:gd name="T54" fmla="*/ 1215 w 4783"/>
              <a:gd name="T55" fmla="*/ 3348 h 3698"/>
              <a:gd name="T56" fmla="*/ 1404 w 4783"/>
              <a:gd name="T57" fmla="*/ 3160 h 3698"/>
              <a:gd name="T58" fmla="*/ 1592 w 4783"/>
              <a:gd name="T59" fmla="*/ 3348 h 3698"/>
              <a:gd name="T60" fmla="*/ 1404 w 4783"/>
              <a:gd name="T61" fmla="*/ 3537 h 3698"/>
              <a:gd name="T62" fmla="*/ 2575 w 4783"/>
              <a:gd name="T63" fmla="*/ 3537 h 3698"/>
              <a:gd name="T64" fmla="*/ 2387 w 4783"/>
              <a:gd name="T65" fmla="*/ 3348 h 3698"/>
              <a:gd name="T66" fmla="*/ 2575 w 4783"/>
              <a:gd name="T67" fmla="*/ 3160 h 3698"/>
              <a:gd name="T68" fmla="*/ 2764 w 4783"/>
              <a:gd name="T69" fmla="*/ 3348 h 3698"/>
              <a:gd name="T70" fmla="*/ 2575 w 4783"/>
              <a:gd name="T71" fmla="*/ 3537 h 3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783" h="3698">
                <a:moveTo>
                  <a:pt x="4066" y="0"/>
                </a:moveTo>
                <a:lnTo>
                  <a:pt x="3436" y="630"/>
                </a:lnTo>
                <a:lnTo>
                  <a:pt x="0" y="630"/>
                </a:lnTo>
                <a:lnTo>
                  <a:pt x="584" y="1490"/>
                </a:lnTo>
                <a:lnTo>
                  <a:pt x="2600" y="1490"/>
                </a:lnTo>
                <a:lnTo>
                  <a:pt x="2600" y="1651"/>
                </a:lnTo>
                <a:lnTo>
                  <a:pt x="693" y="1651"/>
                </a:lnTo>
                <a:lnTo>
                  <a:pt x="1239" y="2450"/>
                </a:lnTo>
                <a:lnTo>
                  <a:pt x="2878" y="2450"/>
                </a:lnTo>
                <a:lnTo>
                  <a:pt x="2709" y="2999"/>
                </a:lnTo>
                <a:lnTo>
                  <a:pt x="1377" y="2999"/>
                </a:lnTo>
                <a:lnTo>
                  <a:pt x="1377" y="3001"/>
                </a:lnTo>
                <a:cubicBezTo>
                  <a:pt x="1196" y="3015"/>
                  <a:pt x="1054" y="3165"/>
                  <a:pt x="1054" y="3348"/>
                </a:cubicBezTo>
                <a:cubicBezTo>
                  <a:pt x="1054" y="3541"/>
                  <a:pt x="1211" y="3698"/>
                  <a:pt x="1404" y="3698"/>
                </a:cubicBezTo>
                <a:cubicBezTo>
                  <a:pt x="1596" y="3698"/>
                  <a:pt x="1753" y="3541"/>
                  <a:pt x="1753" y="3348"/>
                </a:cubicBezTo>
                <a:cubicBezTo>
                  <a:pt x="1753" y="3279"/>
                  <a:pt x="1732" y="3214"/>
                  <a:pt x="1697" y="3160"/>
                </a:cubicBezTo>
                <a:lnTo>
                  <a:pt x="2282" y="3160"/>
                </a:lnTo>
                <a:cubicBezTo>
                  <a:pt x="2247" y="3214"/>
                  <a:pt x="2226" y="3279"/>
                  <a:pt x="2226" y="3348"/>
                </a:cubicBezTo>
                <a:cubicBezTo>
                  <a:pt x="2226" y="3541"/>
                  <a:pt x="2383" y="3698"/>
                  <a:pt x="2576" y="3698"/>
                </a:cubicBezTo>
                <a:cubicBezTo>
                  <a:pt x="2768" y="3698"/>
                  <a:pt x="2925" y="3541"/>
                  <a:pt x="2925" y="3348"/>
                </a:cubicBezTo>
                <a:cubicBezTo>
                  <a:pt x="2925" y="3262"/>
                  <a:pt x="2893" y="3183"/>
                  <a:pt x="2840" y="3122"/>
                </a:cubicBezTo>
                <a:lnTo>
                  <a:pt x="3582" y="713"/>
                </a:lnTo>
                <a:lnTo>
                  <a:pt x="4133" y="162"/>
                </a:lnTo>
                <a:lnTo>
                  <a:pt x="4783" y="162"/>
                </a:lnTo>
                <a:lnTo>
                  <a:pt x="4783" y="0"/>
                </a:lnTo>
                <a:lnTo>
                  <a:pt x="4066" y="0"/>
                </a:lnTo>
                <a:close/>
                <a:moveTo>
                  <a:pt x="1404" y="3537"/>
                </a:moveTo>
                <a:cubicBezTo>
                  <a:pt x="1300" y="3537"/>
                  <a:pt x="1215" y="3452"/>
                  <a:pt x="1215" y="3348"/>
                </a:cubicBezTo>
                <a:cubicBezTo>
                  <a:pt x="1215" y="3245"/>
                  <a:pt x="1300" y="3160"/>
                  <a:pt x="1404" y="3160"/>
                </a:cubicBezTo>
                <a:cubicBezTo>
                  <a:pt x="1507" y="3160"/>
                  <a:pt x="1592" y="3245"/>
                  <a:pt x="1592" y="3348"/>
                </a:cubicBezTo>
                <a:cubicBezTo>
                  <a:pt x="1592" y="3452"/>
                  <a:pt x="1507" y="3537"/>
                  <a:pt x="1404" y="3537"/>
                </a:cubicBezTo>
                <a:close/>
                <a:moveTo>
                  <a:pt x="2575" y="3537"/>
                </a:moveTo>
                <a:cubicBezTo>
                  <a:pt x="2472" y="3537"/>
                  <a:pt x="2387" y="3452"/>
                  <a:pt x="2387" y="3348"/>
                </a:cubicBezTo>
                <a:cubicBezTo>
                  <a:pt x="2387" y="3245"/>
                  <a:pt x="2472" y="3160"/>
                  <a:pt x="2575" y="3160"/>
                </a:cubicBezTo>
                <a:cubicBezTo>
                  <a:pt x="2679" y="3160"/>
                  <a:pt x="2764" y="3245"/>
                  <a:pt x="2764" y="3348"/>
                </a:cubicBezTo>
                <a:cubicBezTo>
                  <a:pt x="2764" y="3452"/>
                  <a:pt x="2679" y="3537"/>
                  <a:pt x="2575" y="3537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bIns="21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0" name="锁"/>
          <p:cNvSpPr/>
          <p:nvPr/>
        </p:nvSpPr>
        <p:spPr bwMode="auto">
          <a:xfrm>
            <a:off x="11169332" y="2274021"/>
            <a:ext cx="549910" cy="514624"/>
          </a:xfrm>
          <a:custGeom>
            <a:avLst/>
            <a:gdLst>
              <a:gd name="T0" fmla="*/ 32 w 1018"/>
              <a:gd name="T1" fmla="*/ 254 h 954"/>
              <a:gd name="T2" fmla="*/ 64 w 1018"/>
              <a:gd name="T3" fmla="*/ 254 h 954"/>
              <a:gd name="T4" fmla="*/ 64 w 1018"/>
              <a:gd name="T5" fmla="*/ 445 h 954"/>
              <a:gd name="T6" fmla="*/ 32 w 1018"/>
              <a:gd name="T7" fmla="*/ 445 h 954"/>
              <a:gd name="T8" fmla="*/ 0 w 1018"/>
              <a:gd name="T9" fmla="*/ 413 h 954"/>
              <a:gd name="T10" fmla="*/ 0 w 1018"/>
              <a:gd name="T11" fmla="*/ 286 h 954"/>
              <a:gd name="T12" fmla="*/ 32 w 1018"/>
              <a:gd name="T13" fmla="*/ 254 h 954"/>
              <a:gd name="T14" fmla="*/ 986 w 1018"/>
              <a:gd name="T15" fmla="*/ 254 h 954"/>
              <a:gd name="T16" fmla="*/ 954 w 1018"/>
              <a:gd name="T17" fmla="*/ 254 h 954"/>
              <a:gd name="T18" fmla="*/ 954 w 1018"/>
              <a:gd name="T19" fmla="*/ 445 h 954"/>
              <a:gd name="T20" fmla="*/ 986 w 1018"/>
              <a:gd name="T21" fmla="*/ 445 h 954"/>
              <a:gd name="T22" fmla="*/ 1018 w 1018"/>
              <a:gd name="T23" fmla="*/ 413 h 954"/>
              <a:gd name="T24" fmla="*/ 1018 w 1018"/>
              <a:gd name="T25" fmla="*/ 286 h 954"/>
              <a:gd name="T26" fmla="*/ 986 w 1018"/>
              <a:gd name="T27" fmla="*/ 254 h 954"/>
              <a:gd name="T28" fmla="*/ 891 w 1018"/>
              <a:gd name="T29" fmla="*/ 191 h 954"/>
              <a:gd name="T30" fmla="*/ 891 w 1018"/>
              <a:gd name="T31" fmla="*/ 763 h 954"/>
              <a:gd name="T32" fmla="*/ 827 w 1018"/>
              <a:gd name="T33" fmla="*/ 827 h 954"/>
              <a:gd name="T34" fmla="*/ 827 w 1018"/>
              <a:gd name="T35" fmla="*/ 890 h 954"/>
              <a:gd name="T36" fmla="*/ 763 w 1018"/>
              <a:gd name="T37" fmla="*/ 954 h 954"/>
              <a:gd name="T38" fmla="*/ 700 w 1018"/>
              <a:gd name="T39" fmla="*/ 954 h 954"/>
              <a:gd name="T40" fmla="*/ 636 w 1018"/>
              <a:gd name="T41" fmla="*/ 890 h 954"/>
              <a:gd name="T42" fmla="*/ 636 w 1018"/>
              <a:gd name="T43" fmla="*/ 827 h 954"/>
              <a:gd name="T44" fmla="*/ 382 w 1018"/>
              <a:gd name="T45" fmla="*/ 827 h 954"/>
              <a:gd name="T46" fmla="*/ 382 w 1018"/>
              <a:gd name="T47" fmla="*/ 890 h 954"/>
              <a:gd name="T48" fmla="*/ 318 w 1018"/>
              <a:gd name="T49" fmla="*/ 954 h 954"/>
              <a:gd name="T50" fmla="*/ 254 w 1018"/>
              <a:gd name="T51" fmla="*/ 954 h 954"/>
              <a:gd name="T52" fmla="*/ 191 w 1018"/>
              <a:gd name="T53" fmla="*/ 890 h 954"/>
              <a:gd name="T54" fmla="*/ 191 w 1018"/>
              <a:gd name="T55" fmla="*/ 827 h 954"/>
              <a:gd name="T56" fmla="*/ 127 w 1018"/>
              <a:gd name="T57" fmla="*/ 763 h 954"/>
              <a:gd name="T58" fmla="*/ 127 w 1018"/>
              <a:gd name="T59" fmla="*/ 191 h 954"/>
              <a:gd name="T60" fmla="*/ 318 w 1018"/>
              <a:gd name="T61" fmla="*/ 0 h 954"/>
              <a:gd name="T62" fmla="*/ 700 w 1018"/>
              <a:gd name="T63" fmla="*/ 0 h 954"/>
              <a:gd name="T64" fmla="*/ 891 w 1018"/>
              <a:gd name="T65" fmla="*/ 191 h 954"/>
              <a:gd name="T66" fmla="*/ 382 w 1018"/>
              <a:gd name="T67" fmla="*/ 127 h 954"/>
              <a:gd name="T68" fmla="*/ 636 w 1018"/>
              <a:gd name="T69" fmla="*/ 127 h 954"/>
              <a:gd name="T70" fmla="*/ 636 w 1018"/>
              <a:gd name="T71" fmla="*/ 63 h 954"/>
              <a:gd name="T72" fmla="*/ 382 w 1018"/>
              <a:gd name="T73" fmla="*/ 63 h 954"/>
              <a:gd name="T74" fmla="*/ 382 w 1018"/>
              <a:gd name="T75" fmla="*/ 127 h 954"/>
              <a:gd name="T76" fmla="*/ 318 w 1018"/>
              <a:gd name="T77" fmla="*/ 700 h 954"/>
              <a:gd name="T78" fmla="*/ 254 w 1018"/>
              <a:gd name="T79" fmla="*/ 636 h 954"/>
              <a:gd name="T80" fmla="*/ 191 w 1018"/>
              <a:gd name="T81" fmla="*/ 700 h 954"/>
              <a:gd name="T82" fmla="*/ 254 w 1018"/>
              <a:gd name="T83" fmla="*/ 763 h 954"/>
              <a:gd name="T84" fmla="*/ 318 w 1018"/>
              <a:gd name="T85" fmla="*/ 700 h 954"/>
              <a:gd name="T86" fmla="*/ 827 w 1018"/>
              <a:gd name="T87" fmla="*/ 700 h 954"/>
              <a:gd name="T88" fmla="*/ 763 w 1018"/>
              <a:gd name="T89" fmla="*/ 636 h 954"/>
              <a:gd name="T90" fmla="*/ 700 w 1018"/>
              <a:gd name="T91" fmla="*/ 700 h 954"/>
              <a:gd name="T92" fmla="*/ 763 w 1018"/>
              <a:gd name="T93" fmla="*/ 763 h 954"/>
              <a:gd name="T94" fmla="*/ 827 w 1018"/>
              <a:gd name="T95" fmla="*/ 700 h 954"/>
              <a:gd name="T96" fmla="*/ 827 w 1018"/>
              <a:gd name="T97" fmla="*/ 191 h 954"/>
              <a:gd name="T98" fmla="*/ 191 w 1018"/>
              <a:gd name="T99" fmla="*/ 191 h 954"/>
              <a:gd name="T100" fmla="*/ 191 w 1018"/>
              <a:gd name="T101" fmla="*/ 572 h 954"/>
              <a:gd name="T102" fmla="*/ 827 w 1018"/>
              <a:gd name="T103" fmla="*/ 572 h 954"/>
              <a:gd name="T104" fmla="*/ 827 w 1018"/>
              <a:gd name="T105" fmla="*/ 191 h 954"/>
              <a:gd name="T106" fmla="*/ 827 w 1018"/>
              <a:gd name="T107" fmla="*/ 191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018" h="954">
                <a:moveTo>
                  <a:pt x="32" y="254"/>
                </a:moveTo>
                <a:lnTo>
                  <a:pt x="64" y="254"/>
                </a:lnTo>
                <a:lnTo>
                  <a:pt x="64" y="445"/>
                </a:lnTo>
                <a:lnTo>
                  <a:pt x="32" y="445"/>
                </a:lnTo>
                <a:cubicBezTo>
                  <a:pt x="14" y="445"/>
                  <a:pt x="0" y="431"/>
                  <a:pt x="0" y="413"/>
                </a:cubicBezTo>
                <a:lnTo>
                  <a:pt x="0" y="286"/>
                </a:lnTo>
                <a:cubicBezTo>
                  <a:pt x="0" y="269"/>
                  <a:pt x="14" y="254"/>
                  <a:pt x="32" y="254"/>
                </a:cubicBezTo>
                <a:close/>
                <a:moveTo>
                  <a:pt x="986" y="254"/>
                </a:moveTo>
                <a:lnTo>
                  <a:pt x="954" y="254"/>
                </a:lnTo>
                <a:lnTo>
                  <a:pt x="954" y="445"/>
                </a:lnTo>
                <a:lnTo>
                  <a:pt x="986" y="445"/>
                </a:lnTo>
                <a:cubicBezTo>
                  <a:pt x="1004" y="445"/>
                  <a:pt x="1018" y="431"/>
                  <a:pt x="1018" y="413"/>
                </a:cubicBezTo>
                <a:lnTo>
                  <a:pt x="1018" y="286"/>
                </a:lnTo>
                <a:cubicBezTo>
                  <a:pt x="1018" y="269"/>
                  <a:pt x="1004" y="254"/>
                  <a:pt x="986" y="254"/>
                </a:cubicBezTo>
                <a:close/>
                <a:moveTo>
                  <a:pt x="891" y="191"/>
                </a:moveTo>
                <a:lnTo>
                  <a:pt x="891" y="763"/>
                </a:lnTo>
                <a:cubicBezTo>
                  <a:pt x="891" y="798"/>
                  <a:pt x="862" y="827"/>
                  <a:pt x="827" y="827"/>
                </a:cubicBezTo>
                <a:lnTo>
                  <a:pt x="827" y="890"/>
                </a:lnTo>
                <a:cubicBezTo>
                  <a:pt x="827" y="926"/>
                  <a:pt x="799" y="954"/>
                  <a:pt x="763" y="954"/>
                </a:cubicBezTo>
                <a:lnTo>
                  <a:pt x="700" y="954"/>
                </a:lnTo>
                <a:cubicBezTo>
                  <a:pt x="665" y="954"/>
                  <a:pt x="636" y="925"/>
                  <a:pt x="636" y="890"/>
                </a:cubicBezTo>
                <a:lnTo>
                  <a:pt x="636" y="827"/>
                </a:lnTo>
                <a:lnTo>
                  <a:pt x="382" y="827"/>
                </a:lnTo>
                <a:lnTo>
                  <a:pt x="382" y="890"/>
                </a:lnTo>
                <a:cubicBezTo>
                  <a:pt x="382" y="926"/>
                  <a:pt x="353" y="954"/>
                  <a:pt x="318" y="954"/>
                </a:cubicBezTo>
                <a:lnTo>
                  <a:pt x="254" y="954"/>
                </a:lnTo>
                <a:cubicBezTo>
                  <a:pt x="219" y="954"/>
                  <a:pt x="191" y="925"/>
                  <a:pt x="191" y="890"/>
                </a:cubicBezTo>
                <a:lnTo>
                  <a:pt x="191" y="827"/>
                </a:lnTo>
                <a:cubicBezTo>
                  <a:pt x="156" y="827"/>
                  <a:pt x="127" y="798"/>
                  <a:pt x="127" y="763"/>
                </a:cubicBezTo>
                <a:lnTo>
                  <a:pt x="127" y="191"/>
                </a:lnTo>
                <a:cubicBezTo>
                  <a:pt x="127" y="85"/>
                  <a:pt x="213" y="0"/>
                  <a:pt x="318" y="0"/>
                </a:cubicBezTo>
                <a:lnTo>
                  <a:pt x="700" y="0"/>
                </a:lnTo>
                <a:cubicBezTo>
                  <a:pt x="805" y="0"/>
                  <a:pt x="891" y="85"/>
                  <a:pt x="891" y="191"/>
                </a:cubicBezTo>
                <a:close/>
                <a:moveTo>
                  <a:pt x="382" y="127"/>
                </a:moveTo>
                <a:lnTo>
                  <a:pt x="636" y="127"/>
                </a:lnTo>
                <a:lnTo>
                  <a:pt x="636" y="63"/>
                </a:lnTo>
                <a:lnTo>
                  <a:pt x="382" y="63"/>
                </a:lnTo>
                <a:lnTo>
                  <a:pt x="382" y="127"/>
                </a:lnTo>
                <a:close/>
                <a:moveTo>
                  <a:pt x="318" y="700"/>
                </a:moveTo>
                <a:cubicBezTo>
                  <a:pt x="318" y="664"/>
                  <a:pt x="290" y="636"/>
                  <a:pt x="254" y="636"/>
                </a:cubicBezTo>
                <a:cubicBezTo>
                  <a:pt x="219" y="636"/>
                  <a:pt x="191" y="664"/>
                  <a:pt x="191" y="700"/>
                </a:cubicBezTo>
                <a:cubicBezTo>
                  <a:pt x="191" y="735"/>
                  <a:pt x="219" y="763"/>
                  <a:pt x="254" y="763"/>
                </a:cubicBezTo>
                <a:cubicBezTo>
                  <a:pt x="290" y="763"/>
                  <a:pt x="318" y="735"/>
                  <a:pt x="318" y="700"/>
                </a:cubicBezTo>
                <a:close/>
                <a:moveTo>
                  <a:pt x="827" y="700"/>
                </a:moveTo>
                <a:cubicBezTo>
                  <a:pt x="827" y="664"/>
                  <a:pt x="799" y="636"/>
                  <a:pt x="763" y="636"/>
                </a:cubicBezTo>
                <a:cubicBezTo>
                  <a:pt x="728" y="636"/>
                  <a:pt x="700" y="664"/>
                  <a:pt x="700" y="700"/>
                </a:cubicBezTo>
                <a:cubicBezTo>
                  <a:pt x="700" y="735"/>
                  <a:pt x="728" y="763"/>
                  <a:pt x="763" y="763"/>
                </a:cubicBezTo>
                <a:cubicBezTo>
                  <a:pt x="799" y="763"/>
                  <a:pt x="827" y="735"/>
                  <a:pt x="827" y="700"/>
                </a:cubicBezTo>
                <a:close/>
                <a:moveTo>
                  <a:pt x="827" y="191"/>
                </a:moveTo>
                <a:lnTo>
                  <a:pt x="191" y="191"/>
                </a:lnTo>
                <a:lnTo>
                  <a:pt x="191" y="572"/>
                </a:lnTo>
                <a:lnTo>
                  <a:pt x="827" y="572"/>
                </a:lnTo>
                <a:lnTo>
                  <a:pt x="827" y="191"/>
                </a:lnTo>
                <a:lnTo>
                  <a:pt x="827" y="191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1" name="扳手"/>
          <p:cNvSpPr/>
          <p:nvPr/>
        </p:nvSpPr>
        <p:spPr bwMode="auto">
          <a:xfrm>
            <a:off x="8990673" y="3415710"/>
            <a:ext cx="324817" cy="51943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77595" h="603828">
                <a:moveTo>
                  <a:pt x="19244" y="350145"/>
                </a:moveTo>
                <a:cubicBezTo>
                  <a:pt x="29921" y="350145"/>
                  <a:pt x="38487" y="358695"/>
                  <a:pt x="38487" y="369353"/>
                </a:cubicBezTo>
                <a:cubicBezTo>
                  <a:pt x="38487" y="433769"/>
                  <a:pt x="91055" y="486239"/>
                  <a:pt x="155591" y="486239"/>
                </a:cubicBezTo>
                <a:lnTo>
                  <a:pt x="222004" y="486239"/>
                </a:lnTo>
                <a:cubicBezTo>
                  <a:pt x="286658" y="486239"/>
                  <a:pt x="339108" y="433769"/>
                  <a:pt x="339108" y="369353"/>
                </a:cubicBezTo>
                <a:cubicBezTo>
                  <a:pt x="339108" y="358695"/>
                  <a:pt x="347791" y="350145"/>
                  <a:pt x="358352" y="350145"/>
                </a:cubicBezTo>
                <a:cubicBezTo>
                  <a:pt x="369029" y="350145"/>
                  <a:pt x="377595" y="358695"/>
                  <a:pt x="377595" y="369353"/>
                </a:cubicBezTo>
                <a:cubicBezTo>
                  <a:pt x="377595" y="454968"/>
                  <a:pt x="307896" y="524538"/>
                  <a:pt x="222004" y="524538"/>
                </a:cubicBezTo>
                <a:lnTo>
                  <a:pt x="208041" y="524538"/>
                </a:lnTo>
                <a:lnTo>
                  <a:pt x="208041" y="565413"/>
                </a:lnTo>
                <a:lnTo>
                  <a:pt x="298274" y="565413"/>
                </a:lnTo>
                <a:cubicBezTo>
                  <a:pt x="308835" y="565413"/>
                  <a:pt x="317518" y="573963"/>
                  <a:pt x="317518" y="584620"/>
                </a:cubicBezTo>
                <a:cubicBezTo>
                  <a:pt x="317518" y="595278"/>
                  <a:pt x="308835" y="603828"/>
                  <a:pt x="298274" y="603828"/>
                </a:cubicBezTo>
                <a:lnTo>
                  <a:pt x="79438" y="603828"/>
                </a:lnTo>
                <a:cubicBezTo>
                  <a:pt x="68760" y="603828"/>
                  <a:pt x="60195" y="595278"/>
                  <a:pt x="60195" y="584620"/>
                </a:cubicBezTo>
                <a:cubicBezTo>
                  <a:pt x="60195" y="573963"/>
                  <a:pt x="68760" y="565413"/>
                  <a:pt x="79438" y="565413"/>
                </a:cubicBezTo>
                <a:lnTo>
                  <a:pt x="169554" y="565413"/>
                </a:lnTo>
                <a:lnTo>
                  <a:pt x="169554" y="524538"/>
                </a:lnTo>
                <a:lnTo>
                  <a:pt x="155591" y="524538"/>
                </a:lnTo>
                <a:cubicBezTo>
                  <a:pt x="69816" y="524538"/>
                  <a:pt x="0" y="454968"/>
                  <a:pt x="0" y="369353"/>
                </a:cubicBezTo>
                <a:cubicBezTo>
                  <a:pt x="0" y="358695"/>
                  <a:pt x="8683" y="350145"/>
                  <a:pt x="19244" y="350145"/>
                </a:cubicBezTo>
                <a:close/>
                <a:moveTo>
                  <a:pt x="188809" y="0"/>
                </a:moveTo>
                <a:cubicBezTo>
                  <a:pt x="259807" y="0"/>
                  <a:pt x="317544" y="57636"/>
                  <a:pt x="317544" y="128511"/>
                </a:cubicBezTo>
                <a:lnTo>
                  <a:pt x="317544" y="331410"/>
                </a:lnTo>
                <a:cubicBezTo>
                  <a:pt x="317544" y="402168"/>
                  <a:pt x="259807" y="459804"/>
                  <a:pt x="188809" y="459804"/>
                </a:cubicBezTo>
                <a:cubicBezTo>
                  <a:pt x="117929" y="459804"/>
                  <a:pt x="60192" y="402168"/>
                  <a:pt x="60192" y="331410"/>
                </a:cubicBezTo>
                <a:lnTo>
                  <a:pt x="60192" y="128511"/>
                </a:lnTo>
                <a:cubicBezTo>
                  <a:pt x="60192" y="57636"/>
                  <a:pt x="117929" y="0"/>
                  <a:pt x="188809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2" name="电视机"/>
          <p:cNvSpPr/>
          <p:nvPr/>
        </p:nvSpPr>
        <p:spPr bwMode="auto">
          <a:xfrm>
            <a:off x="9917767" y="3355068"/>
            <a:ext cx="640715" cy="640715"/>
          </a:xfrm>
          <a:custGeom>
            <a:avLst/>
            <a:gdLst>
              <a:gd name="T0" fmla="*/ 291065635 w 5643"/>
              <a:gd name="T1" fmla="*/ 74701230 h 5531"/>
              <a:gd name="T2" fmla="*/ 0 w 5643"/>
              <a:gd name="T3" fmla="*/ 631761781 h 5531"/>
              <a:gd name="T4" fmla="*/ 124221326 w 5643"/>
              <a:gd name="T5" fmla="*/ 234954587 h 5531"/>
              <a:gd name="T6" fmla="*/ 105986935 w 5643"/>
              <a:gd name="T7" fmla="*/ 239752000 h 5531"/>
              <a:gd name="T8" fmla="*/ 90259798 w 5643"/>
              <a:gd name="T9" fmla="*/ 249346489 h 5531"/>
              <a:gd name="T10" fmla="*/ 77837969 w 5643"/>
              <a:gd name="T11" fmla="*/ 262939104 h 5531"/>
              <a:gd name="T12" fmla="*/ 69860128 w 5643"/>
              <a:gd name="T13" fmla="*/ 279615264 h 5531"/>
              <a:gd name="T14" fmla="*/ 66897132 w 5643"/>
              <a:gd name="T15" fmla="*/ 298576357 h 5531"/>
              <a:gd name="T16" fmla="*/ 68264694 w 5643"/>
              <a:gd name="T17" fmla="*/ 509887056 h 5531"/>
              <a:gd name="T18" fmla="*/ 74760869 w 5643"/>
              <a:gd name="T19" fmla="*/ 527362841 h 5531"/>
              <a:gd name="T20" fmla="*/ 85587265 w 5643"/>
              <a:gd name="T21" fmla="*/ 542211865 h 5531"/>
              <a:gd name="T22" fmla="*/ 100402919 w 5643"/>
              <a:gd name="T23" fmla="*/ 553062763 h 5531"/>
              <a:gd name="T24" fmla="*/ 117839256 w 5643"/>
              <a:gd name="T25" fmla="*/ 559573369 h 5531"/>
              <a:gd name="T26" fmla="*/ 420757212 w 5643"/>
              <a:gd name="T27" fmla="*/ 560944059 h 5531"/>
              <a:gd name="T28" fmla="*/ 439675215 w 5643"/>
              <a:gd name="T29" fmla="*/ 557974457 h 5531"/>
              <a:gd name="T30" fmla="*/ 456314173 w 5643"/>
              <a:gd name="T31" fmla="*/ 549978880 h 5531"/>
              <a:gd name="T32" fmla="*/ 469876031 w 5643"/>
              <a:gd name="T33" fmla="*/ 537528732 h 5531"/>
              <a:gd name="T34" fmla="*/ 479448969 w 5643"/>
              <a:gd name="T35" fmla="*/ 521766140 h 5531"/>
              <a:gd name="T36" fmla="*/ 484121502 w 5643"/>
              <a:gd name="T37" fmla="*/ 503490392 h 5531"/>
              <a:gd name="T38" fmla="*/ 484121502 w 5643"/>
              <a:gd name="T39" fmla="*/ 292065751 h 5531"/>
              <a:gd name="T40" fmla="*/ 479448969 w 5643"/>
              <a:gd name="T41" fmla="*/ 273790002 h 5531"/>
              <a:gd name="T42" fmla="*/ 469876031 w 5643"/>
              <a:gd name="T43" fmla="*/ 257913130 h 5531"/>
              <a:gd name="T44" fmla="*/ 456314173 w 5643"/>
              <a:gd name="T45" fmla="*/ 245577262 h 5531"/>
              <a:gd name="T46" fmla="*/ 439675215 w 5643"/>
              <a:gd name="T47" fmla="*/ 237467405 h 5531"/>
              <a:gd name="T48" fmla="*/ 420757212 w 5643"/>
              <a:gd name="T49" fmla="*/ 234612083 h 5531"/>
              <a:gd name="T50" fmla="*/ 609596624 w 5643"/>
              <a:gd name="T51" fmla="*/ 236210996 h 5531"/>
              <a:gd name="T52" fmla="*/ 609596624 w 5643"/>
              <a:gd name="T53" fmla="*/ 277673510 h 5531"/>
              <a:gd name="T54" fmla="*/ 609596624 w 5643"/>
              <a:gd name="T55" fmla="*/ 318108176 h 5531"/>
              <a:gd name="T56" fmla="*/ 609596624 w 5643"/>
              <a:gd name="T57" fmla="*/ 359570691 h 5531"/>
              <a:gd name="T58" fmla="*/ 549423200 w 5643"/>
              <a:gd name="T59" fmla="*/ 417367200 h 5531"/>
              <a:gd name="T60" fmla="*/ 536089213 w 5643"/>
              <a:gd name="T61" fmla="*/ 422164613 h 5531"/>
              <a:gd name="T62" fmla="*/ 525490688 w 5643"/>
              <a:gd name="T63" fmla="*/ 434957265 h 5531"/>
              <a:gd name="T64" fmla="*/ 523325409 w 5643"/>
              <a:gd name="T65" fmla="*/ 446265285 h 5531"/>
              <a:gd name="T66" fmla="*/ 524578868 w 5643"/>
              <a:gd name="T67" fmla="*/ 455060487 h 5531"/>
              <a:gd name="T68" fmla="*/ 533923934 w 5643"/>
              <a:gd name="T69" fmla="*/ 468767045 h 5531"/>
              <a:gd name="T70" fmla="*/ 547941534 w 5643"/>
              <a:gd name="T71" fmla="*/ 475049090 h 5531"/>
              <a:gd name="T72" fmla="*/ 555349192 w 5643"/>
              <a:gd name="T73" fmla="*/ 475277651 h 5531"/>
              <a:gd name="T74" fmla="*/ 568569413 w 5643"/>
              <a:gd name="T75" fmla="*/ 470480237 h 5531"/>
              <a:gd name="T76" fmla="*/ 579167937 w 5643"/>
              <a:gd name="T77" fmla="*/ 457687586 h 5531"/>
              <a:gd name="T78" fmla="*/ 581447321 w 5643"/>
              <a:gd name="T79" fmla="*/ 446265285 h 5531"/>
              <a:gd name="T80" fmla="*/ 580079758 w 5643"/>
              <a:gd name="T81" fmla="*/ 437584364 h 5531"/>
              <a:gd name="T82" fmla="*/ 570848458 w 5643"/>
              <a:gd name="T83" fmla="*/ 423877806 h 5531"/>
              <a:gd name="T84" fmla="*/ 556830859 w 5643"/>
              <a:gd name="T85" fmla="*/ 417595423 h 5531"/>
              <a:gd name="T86" fmla="*/ 552386196 w 5643"/>
              <a:gd name="T87" fmla="*/ 499264380 h 5531"/>
              <a:gd name="T88" fmla="*/ 541103721 w 5643"/>
              <a:gd name="T89" fmla="*/ 501548638 h 5531"/>
              <a:gd name="T90" fmla="*/ 528225813 w 5643"/>
              <a:gd name="T91" fmla="*/ 512171313 h 5531"/>
              <a:gd name="T92" fmla="*/ 523439176 w 5643"/>
              <a:gd name="T93" fmla="*/ 525535367 h 5531"/>
              <a:gd name="T94" fmla="*/ 523553280 w 5643"/>
              <a:gd name="T95" fmla="*/ 532959879 h 5531"/>
              <a:gd name="T96" fmla="*/ 529935351 w 5643"/>
              <a:gd name="T97" fmla="*/ 546894998 h 5531"/>
              <a:gd name="T98" fmla="*/ 543725080 w 5643"/>
              <a:gd name="T99" fmla="*/ 556260926 h 5531"/>
              <a:gd name="T100" fmla="*/ 552386196 w 5643"/>
              <a:gd name="T101" fmla="*/ 557631615 h 5531"/>
              <a:gd name="T102" fmla="*/ 563782775 w 5643"/>
              <a:gd name="T103" fmla="*/ 555347358 h 5531"/>
              <a:gd name="T104" fmla="*/ 576432812 w 5643"/>
              <a:gd name="T105" fmla="*/ 544724683 h 5531"/>
              <a:gd name="T106" fmla="*/ 581333216 w 5643"/>
              <a:gd name="T107" fmla="*/ 531474909 h 5531"/>
              <a:gd name="T108" fmla="*/ 581105346 w 5643"/>
              <a:gd name="T109" fmla="*/ 524050397 h 5531"/>
              <a:gd name="T110" fmla="*/ 574723275 w 5643"/>
              <a:gd name="T111" fmla="*/ 510000998 h 5531"/>
              <a:gd name="T112" fmla="*/ 561047650 w 5643"/>
              <a:gd name="T113" fmla="*/ 500635070 h 5531"/>
              <a:gd name="T114" fmla="*/ 552386196 w 5643"/>
              <a:gd name="T115" fmla="*/ 499264380 h 553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643" h="5531">
                <a:moveTo>
                  <a:pt x="0" y="1511"/>
                </a:moveTo>
                <a:lnTo>
                  <a:pt x="1627" y="1511"/>
                </a:lnTo>
                <a:lnTo>
                  <a:pt x="645" y="270"/>
                </a:lnTo>
                <a:lnTo>
                  <a:pt x="987" y="0"/>
                </a:lnTo>
                <a:lnTo>
                  <a:pt x="2000" y="1279"/>
                </a:lnTo>
                <a:lnTo>
                  <a:pt x="2554" y="654"/>
                </a:lnTo>
                <a:lnTo>
                  <a:pt x="2881" y="944"/>
                </a:lnTo>
                <a:lnTo>
                  <a:pt x="2379" y="1511"/>
                </a:lnTo>
                <a:lnTo>
                  <a:pt x="5643" y="1511"/>
                </a:lnTo>
                <a:lnTo>
                  <a:pt x="5643" y="5531"/>
                </a:lnTo>
                <a:lnTo>
                  <a:pt x="0" y="5531"/>
                </a:lnTo>
                <a:lnTo>
                  <a:pt x="0" y="1511"/>
                </a:lnTo>
                <a:close/>
                <a:moveTo>
                  <a:pt x="1147" y="2054"/>
                </a:moveTo>
                <a:lnTo>
                  <a:pt x="1147" y="2054"/>
                </a:lnTo>
                <a:lnTo>
                  <a:pt x="1119" y="2055"/>
                </a:lnTo>
                <a:lnTo>
                  <a:pt x="1090" y="2057"/>
                </a:lnTo>
                <a:lnTo>
                  <a:pt x="1062" y="2060"/>
                </a:lnTo>
                <a:lnTo>
                  <a:pt x="1034" y="2066"/>
                </a:lnTo>
                <a:lnTo>
                  <a:pt x="1008" y="2072"/>
                </a:lnTo>
                <a:lnTo>
                  <a:pt x="981" y="2079"/>
                </a:lnTo>
                <a:lnTo>
                  <a:pt x="956" y="2088"/>
                </a:lnTo>
                <a:lnTo>
                  <a:pt x="930" y="2099"/>
                </a:lnTo>
                <a:lnTo>
                  <a:pt x="905" y="2109"/>
                </a:lnTo>
                <a:lnTo>
                  <a:pt x="881" y="2122"/>
                </a:lnTo>
                <a:lnTo>
                  <a:pt x="858" y="2136"/>
                </a:lnTo>
                <a:lnTo>
                  <a:pt x="834" y="2150"/>
                </a:lnTo>
                <a:lnTo>
                  <a:pt x="813" y="2166"/>
                </a:lnTo>
                <a:lnTo>
                  <a:pt x="792" y="2183"/>
                </a:lnTo>
                <a:lnTo>
                  <a:pt x="772" y="2200"/>
                </a:lnTo>
                <a:lnTo>
                  <a:pt x="751" y="2219"/>
                </a:lnTo>
                <a:lnTo>
                  <a:pt x="733" y="2238"/>
                </a:lnTo>
                <a:lnTo>
                  <a:pt x="715" y="2258"/>
                </a:lnTo>
                <a:lnTo>
                  <a:pt x="699" y="2280"/>
                </a:lnTo>
                <a:lnTo>
                  <a:pt x="683" y="2302"/>
                </a:lnTo>
                <a:lnTo>
                  <a:pt x="668" y="2324"/>
                </a:lnTo>
                <a:lnTo>
                  <a:pt x="656" y="2348"/>
                </a:lnTo>
                <a:lnTo>
                  <a:pt x="643" y="2372"/>
                </a:lnTo>
                <a:lnTo>
                  <a:pt x="631" y="2397"/>
                </a:lnTo>
                <a:lnTo>
                  <a:pt x="622" y="2422"/>
                </a:lnTo>
                <a:lnTo>
                  <a:pt x="613" y="2448"/>
                </a:lnTo>
                <a:lnTo>
                  <a:pt x="604" y="2474"/>
                </a:lnTo>
                <a:lnTo>
                  <a:pt x="599" y="2502"/>
                </a:lnTo>
                <a:lnTo>
                  <a:pt x="594" y="2530"/>
                </a:lnTo>
                <a:lnTo>
                  <a:pt x="591" y="2557"/>
                </a:lnTo>
                <a:lnTo>
                  <a:pt x="589" y="2586"/>
                </a:lnTo>
                <a:lnTo>
                  <a:pt x="587" y="2614"/>
                </a:lnTo>
                <a:lnTo>
                  <a:pt x="587" y="4351"/>
                </a:lnTo>
                <a:lnTo>
                  <a:pt x="589" y="4379"/>
                </a:lnTo>
                <a:lnTo>
                  <a:pt x="591" y="4408"/>
                </a:lnTo>
                <a:lnTo>
                  <a:pt x="594" y="4436"/>
                </a:lnTo>
                <a:lnTo>
                  <a:pt x="599" y="4464"/>
                </a:lnTo>
                <a:lnTo>
                  <a:pt x="604" y="4490"/>
                </a:lnTo>
                <a:lnTo>
                  <a:pt x="613" y="4517"/>
                </a:lnTo>
                <a:lnTo>
                  <a:pt x="622" y="4543"/>
                </a:lnTo>
                <a:lnTo>
                  <a:pt x="631" y="4568"/>
                </a:lnTo>
                <a:lnTo>
                  <a:pt x="643" y="4593"/>
                </a:lnTo>
                <a:lnTo>
                  <a:pt x="656" y="4617"/>
                </a:lnTo>
                <a:lnTo>
                  <a:pt x="668" y="4640"/>
                </a:lnTo>
                <a:lnTo>
                  <a:pt x="683" y="4664"/>
                </a:lnTo>
                <a:lnTo>
                  <a:pt x="699" y="4685"/>
                </a:lnTo>
                <a:lnTo>
                  <a:pt x="715" y="4706"/>
                </a:lnTo>
                <a:lnTo>
                  <a:pt x="733" y="4726"/>
                </a:lnTo>
                <a:lnTo>
                  <a:pt x="751" y="4747"/>
                </a:lnTo>
                <a:lnTo>
                  <a:pt x="772" y="4765"/>
                </a:lnTo>
                <a:lnTo>
                  <a:pt x="792" y="4783"/>
                </a:lnTo>
                <a:lnTo>
                  <a:pt x="813" y="4799"/>
                </a:lnTo>
                <a:lnTo>
                  <a:pt x="834" y="4815"/>
                </a:lnTo>
                <a:lnTo>
                  <a:pt x="858" y="4830"/>
                </a:lnTo>
                <a:lnTo>
                  <a:pt x="881" y="4842"/>
                </a:lnTo>
                <a:lnTo>
                  <a:pt x="905" y="4855"/>
                </a:lnTo>
                <a:lnTo>
                  <a:pt x="930" y="4867"/>
                </a:lnTo>
                <a:lnTo>
                  <a:pt x="956" y="4877"/>
                </a:lnTo>
                <a:lnTo>
                  <a:pt x="981" y="4885"/>
                </a:lnTo>
                <a:lnTo>
                  <a:pt x="1008" y="4894"/>
                </a:lnTo>
                <a:lnTo>
                  <a:pt x="1034" y="4899"/>
                </a:lnTo>
                <a:lnTo>
                  <a:pt x="1062" y="4904"/>
                </a:lnTo>
                <a:lnTo>
                  <a:pt x="1090" y="4907"/>
                </a:lnTo>
                <a:lnTo>
                  <a:pt x="1119" y="4911"/>
                </a:lnTo>
                <a:lnTo>
                  <a:pt x="1147" y="4911"/>
                </a:lnTo>
                <a:lnTo>
                  <a:pt x="3692" y="4911"/>
                </a:lnTo>
                <a:lnTo>
                  <a:pt x="3721" y="4911"/>
                </a:lnTo>
                <a:lnTo>
                  <a:pt x="3748" y="4907"/>
                </a:lnTo>
                <a:lnTo>
                  <a:pt x="3777" y="4904"/>
                </a:lnTo>
                <a:lnTo>
                  <a:pt x="3804" y="4899"/>
                </a:lnTo>
                <a:lnTo>
                  <a:pt x="3831" y="4894"/>
                </a:lnTo>
                <a:lnTo>
                  <a:pt x="3858" y="4885"/>
                </a:lnTo>
                <a:lnTo>
                  <a:pt x="3883" y="4877"/>
                </a:lnTo>
                <a:lnTo>
                  <a:pt x="3909" y="4867"/>
                </a:lnTo>
                <a:lnTo>
                  <a:pt x="3933" y="4855"/>
                </a:lnTo>
                <a:lnTo>
                  <a:pt x="3958" y="4842"/>
                </a:lnTo>
                <a:lnTo>
                  <a:pt x="3981" y="4830"/>
                </a:lnTo>
                <a:lnTo>
                  <a:pt x="4004" y="4815"/>
                </a:lnTo>
                <a:lnTo>
                  <a:pt x="4026" y="4799"/>
                </a:lnTo>
                <a:lnTo>
                  <a:pt x="4047" y="4783"/>
                </a:lnTo>
                <a:lnTo>
                  <a:pt x="4068" y="4765"/>
                </a:lnTo>
                <a:lnTo>
                  <a:pt x="4087" y="4747"/>
                </a:lnTo>
                <a:lnTo>
                  <a:pt x="4106" y="4726"/>
                </a:lnTo>
                <a:lnTo>
                  <a:pt x="4123" y="4706"/>
                </a:lnTo>
                <a:lnTo>
                  <a:pt x="4140" y="4685"/>
                </a:lnTo>
                <a:lnTo>
                  <a:pt x="4156" y="4664"/>
                </a:lnTo>
                <a:lnTo>
                  <a:pt x="4170" y="4640"/>
                </a:lnTo>
                <a:lnTo>
                  <a:pt x="4184" y="4617"/>
                </a:lnTo>
                <a:lnTo>
                  <a:pt x="4196" y="4593"/>
                </a:lnTo>
                <a:lnTo>
                  <a:pt x="4207" y="4568"/>
                </a:lnTo>
                <a:lnTo>
                  <a:pt x="4218" y="4543"/>
                </a:lnTo>
                <a:lnTo>
                  <a:pt x="4226" y="4517"/>
                </a:lnTo>
                <a:lnTo>
                  <a:pt x="4234" y="4490"/>
                </a:lnTo>
                <a:lnTo>
                  <a:pt x="4240" y="4464"/>
                </a:lnTo>
                <a:lnTo>
                  <a:pt x="4245" y="4436"/>
                </a:lnTo>
                <a:lnTo>
                  <a:pt x="4248" y="4408"/>
                </a:lnTo>
                <a:lnTo>
                  <a:pt x="4251" y="4379"/>
                </a:lnTo>
                <a:lnTo>
                  <a:pt x="4252" y="4351"/>
                </a:lnTo>
                <a:lnTo>
                  <a:pt x="4252" y="2614"/>
                </a:lnTo>
                <a:lnTo>
                  <a:pt x="4251" y="2586"/>
                </a:lnTo>
                <a:lnTo>
                  <a:pt x="4248" y="2557"/>
                </a:lnTo>
                <a:lnTo>
                  <a:pt x="4245" y="2530"/>
                </a:lnTo>
                <a:lnTo>
                  <a:pt x="4240" y="2502"/>
                </a:lnTo>
                <a:lnTo>
                  <a:pt x="4234" y="2474"/>
                </a:lnTo>
                <a:lnTo>
                  <a:pt x="4226" y="2448"/>
                </a:lnTo>
                <a:lnTo>
                  <a:pt x="4218" y="2422"/>
                </a:lnTo>
                <a:lnTo>
                  <a:pt x="4207" y="2397"/>
                </a:lnTo>
                <a:lnTo>
                  <a:pt x="4196" y="2372"/>
                </a:lnTo>
                <a:lnTo>
                  <a:pt x="4184" y="2348"/>
                </a:lnTo>
                <a:lnTo>
                  <a:pt x="4170" y="2324"/>
                </a:lnTo>
                <a:lnTo>
                  <a:pt x="4156" y="2302"/>
                </a:lnTo>
                <a:lnTo>
                  <a:pt x="4140" y="2280"/>
                </a:lnTo>
                <a:lnTo>
                  <a:pt x="4123" y="2258"/>
                </a:lnTo>
                <a:lnTo>
                  <a:pt x="4106" y="2238"/>
                </a:lnTo>
                <a:lnTo>
                  <a:pt x="4087" y="2219"/>
                </a:lnTo>
                <a:lnTo>
                  <a:pt x="4068" y="2200"/>
                </a:lnTo>
                <a:lnTo>
                  <a:pt x="4047" y="2183"/>
                </a:lnTo>
                <a:lnTo>
                  <a:pt x="4026" y="2166"/>
                </a:lnTo>
                <a:lnTo>
                  <a:pt x="4004" y="2150"/>
                </a:lnTo>
                <a:lnTo>
                  <a:pt x="3981" y="2136"/>
                </a:lnTo>
                <a:lnTo>
                  <a:pt x="3958" y="2122"/>
                </a:lnTo>
                <a:lnTo>
                  <a:pt x="3933" y="2109"/>
                </a:lnTo>
                <a:lnTo>
                  <a:pt x="3909" y="2099"/>
                </a:lnTo>
                <a:lnTo>
                  <a:pt x="3883" y="2088"/>
                </a:lnTo>
                <a:lnTo>
                  <a:pt x="3858" y="2079"/>
                </a:lnTo>
                <a:lnTo>
                  <a:pt x="3831" y="2072"/>
                </a:lnTo>
                <a:lnTo>
                  <a:pt x="3804" y="2066"/>
                </a:lnTo>
                <a:lnTo>
                  <a:pt x="3777" y="2060"/>
                </a:lnTo>
                <a:lnTo>
                  <a:pt x="3748" y="2057"/>
                </a:lnTo>
                <a:lnTo>
                  <a:pt x="3721" y="2055"/>
                </a:lnTo>
                <a:lnTo>
                  <a:pt x="3692" y="2054"/>
                </a:lnTo>
                <a:lnTo>
                  <a:pt x="1147" y="2054"/>
                </a:lnTo>
                <a:close/>
                <a:moveTo>
                  <a:pt x="4522" y="2068"/>
                </a:moveTo>
                <a:lnTo>
                  <a:pt x="4522" y="2268"/>
                </a:lnTo>
                <a:lnTo>
                  <a:pt x="5349" y="2268"/>
                </a:lnTo>
                <a:lnTo>
                  <a:pt x="5349" y="2068"/>
                </a:lnTo>
                <a:lnTo>
                  <a:pt x="4522" y="2068"/>
                </a:lnTo>
                <a:close/>
                <a:moveTo>
                  <a:pt x="4522" y="2431"/>
                </a:moveTo>
                <a:lnTo>
                  <a:pt x="4522" y="2632"/>
                </a:lnTo>
                <a:lnTo>
                  <a:pt x="5349" y="2632"/>
                </a:lnTo>
                <a:lnTo>
                  <a:pt x="5349" y="2431"/>
                </a:lnTo>
                <a:lnTo>
                  <a:pt x="4522" y="2431"/>
                </a:lnTo>
                <a:close/>
                <a:moveTo>
                  <a:pt x="4522" y="2785"/>
                </a:moveTo>
                <a:lnTo>
                  <a:pt x="4522" y="2985"/>
                </a:lnTo>
                <a:lnTo>
                  <a:pt x="5349" y="2985"/>
                </a:lnTo>
                <a:lnTo>
                  <a:pt x="5349" y="2785"/>
                </a:lnTo>
                <a:lnTo>
                  <a:pt x="4522" y="2785"/>
                </a:lnTo>
                <a:close/>
                <a:moveTo>
                  <a:pt x="4522" y="3148"/>
                </a:moveTo>
                <a:lnTo>
                  <a:pt x="4522" y="3349"/>
                </a:lnTo>
                <a:lnTo>
                  <a:pt x="5349" y="3349"/>
                </a:lnTo>
                <a:lnTo>
                  <a:pt x="5349" y="3148"/>
                </a:lnTo>
                <a:lnTo>
                  <a:pt x="4522" y="3148"/>
                </a:lnTo>
                <a:close/>
                <a:moveTo>
                  <a:pt x="4847" y="3653"/>
                </a:moveTo>
                <a:lnTo>
                  <a:pt x="4847" y="3653"/>
                </a:lnTo>
                <a:lnTo>
                  <a:pt x="4834" y="3653"/>
                </a:lnTo>
                <a:lnTo>
                  <a:pt x="4821" y="3654"/>
                </a:lnTo>
                <a:lnTo>
                  <a:pt x="4808" y="3656"/>
                </a:lnTo>
                <a:lnTo>
                  <a:pt x="4795" y="3658"/>
                </a:lnTo>
                <a:lnTo>
                  <a:pt x="4771" y="3664"/>
                </a:lnTo>
                <a:lnTo>
                  <a:pt x="4748" y="3673"/>
                </a:lnTo>
                <a:lnTo>
                  <a:pt x="4725" y="3683"/>
                </a:lnTo>
                <a:lnTo>
                  <a:pt x="4704" y="3696"/>
                </a:lnTo>
                <a:lnTo>
                  <a:pt x="4685" y="3711"/>
                </a:lnTo>
                <a:lnTo>
                  <a:pt x="4667" y="3727"/>
                </a:lnTo>
                <a:lnTo>
                  <a:pt x="4650" y="3745"/>
                </a:lnTo>
                <a:lnTo>
                  <a:pt x="4635" y="3764"/>
                </a:lnTo>
                <a:lnTo>
                  <a:pt x="4622" y="3786"/>
                </a:lnTo>
                <a:lnTo>
                  <a:pt x="4611" y="3808"/>
                </a:lnTo>
                <a:lnTo>
                  <a:pt x="4603" y="3831"/>
                </a:lnTo>
                <a:lnTo>
                  <a:pt x="4596" y="3856"/>
                </a:lnTo>
                <a:lnTo>
                  <a:pt x="4594" y="3869"/>
                </a:lnTo>
                <a:lnTo>
                  <a:pt x="4593" y="3881"/>
                </a:lnTo>
                <a:lnTo>
                  <a:pt x="4592" y="3894"/>
                </a:lnTo>
                <a:lnTo>
                  <a:pt x="4592" y="3907"/>
                </a:lnTo>
                <a:lnTo>
                  <a:pt x="4592" y="3921"/>
                </a:lnTo>
                <a:lnTo>
                  <a:pt x="4593" y="3934"/>
                </a:lnTo>
                <a:lnTo>
                  <a:pt x="4594" y="3946"/>
                </a:lnTo>
                <a:lnTo>
                  <a:pt x="4596" y="3959"/>
                </a:lnTo>
                <a:lnTo>
                  <a:pt x="4603" y="3984"/>
                </a:lnTo>
                <a:lnTo>
                  <a:pt x="4611" y="4007"/>
                </a:lnTo>
                <a:lnTo>
                  <a:pt x="4622" y="4029"/>
                </a:lnTo>
                <a:lnTo>
                  <a:pt x="4635" y="4051"/>
                </a:lnTo>
                <a:lnTo>
                  <a:pt x="4650" y="4070"/>
                </a:lnTo>
                <a:lnTo>
                  <a:pt x="4667" y="4088"/>
                </a:lnTo>
                <a:lnTo>
                  <a:pt x="4685" y="4104"/>
                </a:lnTo>
                <a:lnTo>
                  <a:pt x="4704" y="4119"/>
                </a:lnTo>
                <a:lnTo>
                  <a:pt x="4725" y="4131"/>
                </a:lnTo>
                <a:lnTo>
                  <a:pt x="4748" y="4142"/>
                </a:lnTo>
                <a:lnTo>
                  <a:pt x="4771" y="4151"/>
                </a:lnTo>
                <a:lnTo>
                  <a:pt x="4795" y="4157"/>
                </a:lnTo>
                <a:lnTo>
                  <a:pt x="4808" y="4159"/>
                </a:lnTo>
                <a:lnTo>
                  <a:pt x="4821" y="4161"/>
                </a:lnTo>
                <a:lnTo>
                  <a:pt x="4834" y="4162"/>
                </a:lnTo>
                <a:lnTo>
                  <a:pt x="4847" y="4162"/>
                </a:lnTo>
                <a:lnTo>
                  <a:pt x="4860" y="4162"/>
                </a:lnTo>
                <a:lnTo>
                  <a:pt x="4873" y="4161"/>
                </a:lnTo>
                <a:lnTo>
                  <a:pt x="4886" y="4159"/>
                </a:lnTo>
                <a:lnTo>
                  <a:pt x="4899" y="4157"/>
                </a:lnTo>
                <a:lnTo>
                  <a:pt x="4923" y="4151"/>
                </a:lnTo>
                <a:lnTo>
                  <a:pt x="4947" y="4142"/>
                </a:lnTo>
                <a:lnTo>
                  <a:pt x="4969" y="4131"/>
                </a:lnTo>
                <a:lnTo>
                  <a:pt x="4989" y="4119"/>
                </a:lnTo>
                <a:lnTo>
                  <a:pt x="5009" y="4104"/>
                </a:lnTo>
                <a:lnTo>
                  <a:pt x="5027" y="4088"/>
                </a:lnTo>
                <a:lnTo>
                  <a:pt x="5043" y="4070"/>
                </a:lnTo>
                <a:lnTo>
                  <a:pt x="5058" y="4051"/>
                </a:lnTo>
                <a:lnTo>
                  <a:pt x="5071" y="4029"/>
                </a:lnTo>
                <a:lnTo>
                  <a:pt x="5082" y="4007"/>
                </a:lnTo>
                <a:lnTo>
                  <a:pt x="5090" y="3984"/>
                </a:lnTo>
                <a:lnTo>
                  <a:pt x="5097" y="3959"/>
                </a:lnTo>
                <a:lnTo>
                  <a:pt x="5099" y="3946"/>
                </a:lnTo>
                <a:lnTo>
                  <a:pt x="5101" y="3934"/>
                </a:lnTo>
                <a:lnTo>
                  <a:pt x="5102" y="3921"/>
                </a:lnTo>
                <a:lnTo>
                  <a:pt x="5102" y="3907"/>
                </a:lnTo>
                <a:lnTo>
                  <a:pt x="5102" y="3894"/>
                </a:lnTo>
                <a:lnTo>
                  <a:pt x="5101" y="3881"/>
                </a:lnTo>
                <a:lnTo>
                  <a:pt x="5099" y="3869"/>
                </a:lnTo>
                <a:lnTo>
                  <a:pt x="5097" y="3856"/>
                </a:lnTo>
                <a:lnTo>
                  <a:pt x="5090" y="3831"/>
                </a:lnTo>
                <a:lnTo>
                  <a:pt x="5082" y="3808"/>
                </a:lnTo>
                <a:lnTo>
                  <a:pt x="5071" y="3786"/>
                </a:lnTo>
                <a:lnTo>
                  <a:pt x="5058" y="3764"/>
                </a:lnTo>
                <a:lnTo>
                  <a:pt x="5043" y="3745"/>
                </a:lnTo>
                <a:lnTo>
                  <a:pt x="5027" y="3727"/>
                </a:lnTo>
                <a:lnTo>
                  <a:pt x="5009" y="3711"/>
                </a:lnTo>
                <a:lnTo>
                  <a:pt x="4989" y="3696"/>
                </a:lnTo>
                <a:lnTo>
                  <a:pt x="4969" y="3683"/>
                </a:lnTo>
                <a:lnTo>
                  <a:pt x="4947" y="3673"/>
                </a:lnTo>
                <a:lnTo>
                  <a:pt x="4923" y="3664"/>
                </a:lnTo>
                <a:lnTo>
                  <a:pt x="4899" y="3658"/>
                </a:lnTo>
                <a:lnTo>
                  <a:pt x="4886" y="3656"/>
                </a:lnTo>
                <a:lnTo>
                  <a:pt x="4873" y="3654"/>
                </a:lnTo>
                <a:lnTo>
                  <a:pt x="4860" y="3653"/>
                </a:lnTo>
                <a:lnTo>
                  <a:pt x="4847" y="3653"/>
                </a:lnTo>
                <a:close/>
                <a:moveTo>
                  <a:pt x="4847" y="4371"/>
                </a:moveTo>
                <a:lnTo>
                  <a:pt x="4847" y="4371"/>
                </a:lnTo>
                <a:lnTo>
                  <a:pt x="4834" y="4372"/>
                </a:lnTo>
                <a:lnTo>
                  <a:pt x="4821" y="4373"/>
                </a:lnTo>
                <a:lnTo>
                  <a:pt x="4808" y="4374"/>
                </a:lnTo>
                <a:lnTo>
                  <a:pt x="4795" y="4376"/>
                </a:lnTo>
                <a:lnTo>
                  <a:pt x="4771" y="4383"/>
                </a:lnTo>
                <a:lnTo>
                  <a:pt x="4748" y="4391"/>
                </a:lnTo>
                <a:lnTo>
                  <a:pt x="4725" y="4402"/>
                </a:lnTo>
                <a:lnTo>
                  <a:pt x="4704" y="4415"/>
                </a:lnTo>
                <a:lnTo>
                  <a:pt x="4685" y="4430"/>
                </a:lnTo>
                <a:lnTo>
                  <a:pt x="4667" y="4447"/>
                </a:lnTo>
                <a:lnTo>
                  <a:pt x="4650" y="4465"/>
                </a:lnTo>
                <a:lnTo>
                  <a:pt x="4635" y="4484"/>
                </a:lnTo>
                <a:lnTo>
                  <a:pt x="4622" y="4505"/>
                </a:lnTo>
                <a:lnTo>
                  <a:pt x="4611" y="4527"/>
                </a:lnTo>
                <a:lnTo>
                  <a:pt x="4603" y="4551"/>
                </a:lnTo>
                <a:lnTo>
                  <a:pt x="4596" y="4575"/>
                </a:lnTo>
                <a:lnTo>
                  <a:pt x="4594" y="4588"/>
                </a:lnTo>
                <a:lnTo>
                  <a:pt x="4593" y="4601"/>
                </a:lnTo>
                <a:lnTo>
                  <a:pt x="4592" y="4614"/>
                </a:lnTo>
                <a:lnTo>
                  <a:pt x="4592" y="4626"/>
                </a:lnTo>
                <a:lnTo>
                  <a:pt x="4592" y="4639"/>
                </a:lnTo>
                <a:lnTo>
                  <a:pt x="4593" y="4653"/>
                </a:lnTo>
                <a:lnTo>
                  <a:pt x="4594" y="4666"/>
                </a:lnTo>
                <a:lnTo>
                  <a:pt x="4596" y="4677"/>
                </a:lnTo>
                <a:lnTo>
                  <a:pt x="4603" y="4702"/>
                </a:lnTo>
                <a:lnTo>
                  <a:pt x="4611" y="4725"/>
                </a:lnTo>
                <a:lnTo>
                  <a:pt x="4622" y="4748"/>
                </a:lnTo>
                <a:lnTo>
                  <a:pt x="4635" y="4769"/>
                </a:lnTo>
                <a:lnTo>
                  <a:pt x="4650" y="4788"/>
                </a:lnTo>
                <a:lnTo>
                  <a:pt x="4667" y="4807"/>
                </a:lnTo>
                <a:lnTo>
                  <a:pt x="4685" y="4823"/>
                </a:lnTo>
                <a:lnTo>
                  <a:pt x="4704" y="4838"/>
                </a:lnTo>
                <a:lnTo>
                  <a:pt x="4725" y="4851"/>
                </a:lnTo>
                <a:lnTo>
                  <a:pt x="4748" y="4862"/>
                </a:lnTo>
                <a:lnTo>
                  <a:pt x="4771" y="4870"/>
                </a:lnTo>
                <a:lnTo>
                  <a:pt x="4795" y="4877"/>
                </a:lnTo>
                <a:lnTo>
                  <a:pt x="4808" y="4879"/>
                </a:lnTo>
                <a:lnTo>
                  <a:pt x="4821" y="4880"/>
                </a:lnTo>
                <a:lnTo>
                  <a:pt x="4834" y="4881"/>
                </a:lnTo>
                <a:lnTo>
                  <a:pt x="4847" y="4882"/>
                </a:lnTo>
                <a:lnTo>
                  <a:pt x="4860" y="4881"/>
                </a:lnTo>
                <a:lnTo>
                  <a:pt x="4873" y="4880"/>
                </a:lnTo>
                <a:lnTo>
                  <a:pt x="4886" y="4879"/>
                </a:lnTo>
                <a:lnTo>
                  <a:pt x="4899" y="4877"/>
                </a:lnTo>
                <a:lnTo>
                  <a:pt x="4923" y="4870"/>
                </a:lnTo>
                <a:lnTo>
                  <a:pt x="4947" y="4862"/>
                </a:lnTo>
                <a:lnTo>
                  <a:pt x="4969" y="4851"/>
                </a:lnTo>
                <a:lnTo>
                  <a:pt x="4989" y="4838"/>
                </a:lnTo>
                <a:lnTo>
                  <a:pt x="5009" y="4823"/>
                </a:lnTo>
                <a:lnTo>
                  <a:pt x="5027" y="4807"/>
                </a:lnTo>
                <a:lnTo>
                  <a:pt x="5043" y="4788"/>
                </a:lnTo>
                <a:lnTo>
                  <a:pt x="5058" y="4769"/>
                </a:lnTo>
                <a:lnTo>
                  <a:pt x="5071" y="4748"/>
                </a:lnTo>
                <a:lnTo>
                  <a:pt x="5082" y="4725"/>
                </a:lnTo>
                <a:lnTo>
                  <a:pt x="5090" y="4702"/>
                </a:lnTo>
                <a:lnTo>
                  <a:pt x="5097" y="4677"/>
                </a:lnTo>
                <a:lnTo>
                  <a:pt x="5099" y="4666"/>
                </a:lnTo>
                <a:lnTo>
                  <a:pt x="5101" y="4653"/>
                </a:lnTo>
                <a:lnTo>
                  <a:pt x="5102" y="4639"/>
                </a:lnTo>
                <a:lnTo>
                  <a:pt x="5102" y="4626"/>
                </a:lnTo>
                <a:lnTo>
                  <a:pt x="5102" y="4614"/>
                </a:lnTo>
                <a:lnTo>
                  <a:pt x="5101" y="4601"/>
                </a:lnTo>
                <a:lnTo>
                  <a:pt x="5099" y="4588"/>
                </a:lnTo>
                <a:lnTo>
                  <a:pt x="5097" y="4575"/>
                </a:lnTo>
                <a:lnTo>
                  <a:pt x="5090" y="4551"/>
                </a:lnTo>
                <a:lnTo>
                  <a:pt x="5082" y="4527"/>
                </a:lnTo>
                <a:lnTo>
                  <a:pt x="5071" y="4505"/>
                </a:lnTo>
                <a:lnTo>
                  <a:pt x="5058" y="4484"/>
                </a:lnTo>
                <a:lnTo>
                  <a:pt x="5043" y="4465"/>
                </a:lnTo>
                <a:lnTo>
                  <a:pt x="5027" y="4447"/>
                </a:lnTo>
                <a:lnTo>
                  <a:pt x="5009" y="4430"/>
                </a:lnTo>
                <a:lnTo>
                  <a:pt x="4989" y="4415"/>
                </a:lnTo>
                <a:lnTo>
                  <a:pt x="4969" y="4402"/>
                </a:lnTo>
                <a:lnTo>
                  <a:pt x="4947" y="4391"/>
                </a:lnTo>
                <a:lnTo>
                  <a:pt x="4923" y="4383"/>
                </a:lnTo>
                <a:lnTo>
                  <a:pt x="4899" y="4376"/>
                </a:lnTo>
                <a:lnTo>
                  <a:pt x="4886" y="4374"/>
                </a:lnTo>
                <a:lnTo>
                  <a:pt x="4873" y="4373"/>
                </a:lnTo>
                <a:lnTo>
                  <a:pt x="4860" y="4372"/>
                </a:lnTo>
                <a:lnTo>
                  <a:pt x="4847" y="4371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tIns="504000" r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购物车"/>
          <p:cNvSpPr/>
          <p:nvPr/>
        </p:nvSpPr>
        <p:spPr>
          <a:xfrm>
            <a:off x="11160760" y="3415393"/>
            <a:ext cx="636905" cy="520065"/>
          </a:xfrm>
          <a:custGeom>
            <a:avLst/>
            <a:gdLst>
              <a:gd name="T0" fmla="*/ 4895 w 4989"/>
              <a:gd name="T1" fmla="*/ 2494 h 4933"/>
              <a:gd name="T2" fmla="*/ 4708 w 4989"/>
              <a:gd name="T3" fmla="*/ 2495 h 4933"/>
              <a:gd name="T4" fmla="*/ 3754 w 4989"/>
              <a:gd name="T5" fmla="*/ 3055 h 4933"/>
              <a:gd name="T6" fmla="*/ 3754 w 4989"/>
              <a:gd name="T7" fmla="*/ 2458 h 4933"/>
              <a:gd name="T8" fmla="*/ 3731 w 4989"/>
              <a:gd name="T9" fmla="*/ 2369 h 4933"/>
              <a:gd name="T10" fmla="*/ 4461 w 4989"/>
              <a:gd name="T11" fmla="*/ 1239 h 4933"/>
              <a:gd name="T12" fmla="*/ 3221 w 4989"/>
              <a:gd name="T13" fmla="*/ 0 h 4933"/>
              <a:gd name="T14" fmla="*/ 2231 w 4989"/>
              <a:gd name="T15" fmla="*/ 495 h 4933"/>
              <a:gd name="T16" fmla="*/ 1240 w 4989"/>
              <a:gd name="T17" fmla="*/ 0 h 4933"/>
              <a:gd name="T18" fmla="*/ 0 w 4989"/>
              <a:gd name="T19" fmla="*/ 1239 h 4933"/>
              <a:gd name="T20" fmla="*/ 739 w 4989"/>
              <a:gd name="T21" fmla="*/ 2373 h 4933"/>
              <a:gd name="T22" fmla="*/ 719 w 4989"/>
              <a:gd name="T23" fmla="*/ 2458 h 4933"/>
              <a:gd name="T24" fmla="*/ 719 w 4989"/>
              <a:gd name="T25" fmla="*/ 4746 h 4933"/>
              <a:gd name="T26" fmla="*/ 906 w 4989"/>
              <a:gd name="T27" fmla="*/ 4933 h 4933"/>
              <a:gd name="T28" fmla="*/ 3567 w 4989"/>
              <a:gd name="T29" fmla="*/ 4933 h 4933"/>
              <a:gd name="T30" fmla="*/ 3754 w 4989"/>
              <a:gd name="T31" fmla="*/ 4746 h 4933"/>
              <a:gd name="T32" fmla="*/ 3754 w 4989"/>
              <a:gd name="T33" fmla="*/ 4149 h 4933"/>
              <a:gd name="T34" fmla="*/ 4708 w 4989"/>
              <a:gd name="T35" fmla="*/ 4709 h 4933"/>
              <a:gd name="T36" fmla="*/ 4895 w 4989"/>
              <a:gd name="T37" fmla="*/ 4710 h 4933"/>
              <a:gd name="T38" fmla="*/ 4989 w 4989"/>
              <a:gd name="T39" fmla="*/ 4548 h 4933"/>
              <a:gd name="T40" fmla="*/ 4989 w 4989"/>
              <a:gd name="T41" fmla="*/ 2656 h 4933"/>
              <a:gd name="T42" fmla="*/ 4895 w 4989"/>
              <a:gd name="T43" fmla="*/ 2494 h 4933"/>
              <a:gd name="T44" fmla="*/ 2231 w 4989"/>
              <a:gd name="T45" fmla="*/ 1983 h 4933"/>
              <a:gd name="T46" fmla="*/ 2536 w 4989"/>
              <a:gd name="T47" fmla="*/ 2272 h 4933"/>
              <a:gd name="T48" fmla="*/ 1925 w 4989"/>
              <a:gd name="T49" fmla="*/ 2272 h 4933"/>
              <a:gd name="T50" fmla="*/ 2231 w 4989"/>
              <a:gd name="T51" fmla="*/ 1983 h 4933"/>
              <a:gd name="T52" fmla="*/ 3222 w 4989"/>
              <a:gd name="T53" fmla="*/ 497 h 4933"/>
              <a:gd name="T54" fmla="*/ 3964 w 4989"/>
              <a:gd name="T55" fmla="*/ 1239 h 4933"/>
              <a:gd name="T56" fmla="*/ 3222 w 4989"/>
              <a:gd name="T57" fmla="*/ 1982 h 4933"/>
              <a:gd name="T58" fmla="*/ 2479 w 4989"/>
              <a:gd name="T59" fmla="*/ 1239 h 4933"/>
              <a:gd name="T60" fmla="*/ 3222 w 4989"/>
              <a:gd name="T61" fmla="*/ 497 h 4933"/>
              <a:gd name="T62" fmla="*/ 497 w 4989"/>
              <a:gd name="T63" fmla="*/ 1239 h 4933"/>
              <a:gd name="T64" fmla="*/ 1240 w 4989"/>
              <a:gd name="T65" fmla="*/ 497 h 4933"/>
              <a:gd name="T66" fmla="*/ 1982 w 4989"/>
              <a:gd name="T67" fmla="*/ 1239 h 4933"/>
              <a:gd name="T68" fmla="*/ 1240 w 4989"/>
              <a:gd name="T69" fmla="*/ 1982 h 4933"/>
              <a:gd name="T70" fmla="*/ 497 w 4989"/>
              <a:gd name="T71" fmla="*/ 1239 h 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89" h="4933">
                <a:moveTo>
                  <a:pt x="4895" y="2494"/>
                </a:moveTo>
                <a:cubicBezTo>
                  <a:pt x="4837" y="2461"/>
                  <a:pt x="4765" y="2462"/>
                  <a:pt x="4708" y="2495"/>
                </a:cubicBezTo>
                <a:lnTo>
                  <a:pt x="3754" y="3055"/>
                </a:lnTo>
                <a:lnTo>
                  <a:pt x="3754" y="2458"/>
                </a:lnTo>
                <a:cubicBezTo>
                  <a:pt x="3754" y="2426"/>
                  <a:pt x="3745" y="2396"/>
                  <a:pt x="3731" y="2369"/>
                </a:cubicBezTo>
                <a:cubicBezTo>
                  <a:pt x="4161" y="2175"/>
                  <a:pt x="4461" y="1741"/>
                  <a:pt x="4461" y="1239"/>
                </a:cubicBezTo>
                <a:cubicBezTo>
                  <a:pt x="4461" y="556"/>
                  <a:pt x="3905" y="0"/>
                  <a:pt x="3221" y="0"/>
                </a:cubicBezTo>
                <a:cubicBezTo>
                  <a:pt x="2817" y="0"/>
                  <a:pt x="2457" y="194"/>
                  <a:pt x="2231" y="495"/>
                </a:cubicBezTo>
                <a:cubicBezTo>
                  <a:pt x="2004" y="195"/>
                  <a:pt x="1644" y="0"/>
                  <a:pt x="1240" y="0"/>
                </a:cubicBezTo>
                <a:cubicBezTo>
                  <a:pt x="556" y="0"/>
                  <a:pt x="0" y="556"/>
                  <a:pt x="0" y="1239"/>
                </a:cubicBezTo>
                <a:cubicBezTo>
                  <a:pt x="0" y="1745"/>
                  <a:pt x="304" y="2181"/>
                  <a:pt x="739" y="2373"/>
                </a:cubicBezTo>
                <a:cubicBezTo>
                  <a:pt x="726" y="2399"/>
                  <a:pt x="719" y="2428"/>
                  <a:pt x="719" y="2458"/>
                </a:cubicBezTo>
                <a:lnTo>
                  <a:pt x="719" y="4746"/>
                </a:lnTo>
                <a:cubicBezTo>
                  <a:pt x="719" y="4849"/>
                  <a:pt x="803" y="4933"/>
                  <a:pt x="906" y="4933"/>
                </a:cubicBezTo>
                <a:lnTo>
                  <a:pt x="3567" y="4933"/>
                </a:lnTo>
                <a:cubicBezTo>
                  <a:pt x="3670" y="4933"/>
                  <a:pt x="3754" y="4849"/>
                  <a:pt x="3754" y="4746"/>
                </a:cubicBezTo>
                <a:lnTo>
                  <a:pt x="3754" y="4149"/>
                </a:lnTo>
                <a:lnTo>
                  <a:pt x="4708" y="4709"/>
                </a:lnTo>
                <a:cubicBezTo>
                  <a:pt x="4765" y="4743"/>
                  <a:pt x="4837" y="4743"/>
                  <a:pt x="4895" y="4710"/>
                </a:cubicBezTo>
                <a:cubicBezTo>
                  <a:pt x="4953" y="4677"/>
                  <a:pt x="4989" y="4615"/>
                  <a:pt x="4989" y="4548"/>
                </a:cubicBezTo>
                <a:lnTo>
                  <a:pt x="4989" y="2656"/>
                </a:lnTo>
                <a:cubicBezTo>
                  <a:pt x="4989" y="2589"/>
                  <a:pt x="4953" y="2528"/>
                  <a:pt x="4895" y="2494"/>
                </a:cubicBezTo>
                <a:close/>
                <a:moveTo>
                  <a:pt x="2231" y="1983"/>
                </a:moveTo>
                <a:cubicBezTo>
                  <a:pt x="2315" y="2096"/>
                  <a:pt x="2419" y="2193"/>
                  <a:pt x="2536" y="2272"/>
                </a:cubicBezTo>
                <a:lnTo>
                  <a:pt x="1925" y="2272"/>
                </a:lnTo>
                <a:cubicBezTo>
                  <a:pt x="2043" y="2193"/>
                  <a:pt x="2146" y="2096"/>
                  <a:pt x="2231" y="1983"/>
                </a:cubicBezTo>
                <a:close/>
                <a:moveTo>
                  <a:pt x="3222" y="497"/>
                </a:moveTo>
                <a:cubicBezTo>
                  <a:pt x="3631" y="497"/>
                  <a:pt x="3964" y="830"/>
                  <a:pt x="3964" y="1239"/>
                </a:cubicBezTo>
                <a:cubicBezTo>
                  <a:pt x="3964" y="1649"/>
                  <a:pt x="3631" y="1982"/>
                  <a:pt x="3222" y="1982"/>
                </a:cubicBezTo>
                <a:cubicBezTo>
                  <a:pt x="2812" y="1982"/>
                  <a:pt x="2479" y="1649"/>
                  <a:pt x="2479" y="1239"/>
                </a:cubicBezTo>
                <a:cubicBezTo>
                  <a:pt x="2479" y="830"/>
                  <a:pt x="2812" y="497"/>
                  <a:pt x="3222" y="497"/>
                </a:cubicBezTo>
                <a:close/>
                <a:moveTo>
                  <a:pt x="497" y="1239"/>
                </a:moveTo>
                <a:cubicBezTo>
                  <a:pt x="497" y="830"/>
                  <a:pt x="830" y="497"/>
                  <a:pt x="1240" y="497"/>
                </a:cubicBezTo>
                <a:cubicBezTo>
                  <a:pt x="1649" y="497"/>
                  <a:pt x="1982" y="830"/>
                  <a:pt x="1982" y="1239"/>
                </a:cubicBezTo>
                <a:cubicBezTo>
                  <a:pt x="1982" y="1649"/>
                  <a:pt x="1649" y="1982"/>
                  <a:pt x="1240" y="1982"/>
                </a:cubicBezTo>
                <a:cubicBezTo>
                  <a:pt x="830" y="1982"/>
                  <a:pt x="497" y="1649"/>
                  <a:pt x="497" y="1239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4" name="显示器"/>
          <p:cNvSpPr/>
          <p:nvPr/>
        </p:nvSpPr>
        <p:spPr bwMode="auto">
          <a:xfrm>
            <a:off x="596900" y="4622517"/>
            <a:ext cx="520065" cy="388362"/>
          </a:xfrm>
          <a:custGeom>
            <a:avLst/>
            <a:gdLst>
              <a:gd name="connsiteX0" fmla="*/ 462404 w 602788"/>
              <a:gd name="connsiteY0" fmla="*/ 304764 h 450137"/>
              <a:gd name="connsiteX1" fmla="*/ 531061 w 602788"/>
              <a:gd name="connsiteY1" fmla="*/ 312495 h 450137"/>
              <a:gd name="connsiteX2" fmla="*/ 526755 w 602788"/>
              <a:gd name="connsiteY2" fmla="*/ 325402 h 450137"/>
              <a:gd name="connsiteX3" fmla="*/ 355930 w 602788"/>
              <a:gd name="connsiteY3" fmla="*/ 346914 h 450137"/>
              <a:gd name="connsiteX4" fmla="*/ 348753 w 602788"/>
              <a:gd name="connsiteY4" fmla="*/ 334007 h 450137"/>
              <a:gd name="connsiteX5" fmla="*/ 462404 w 602788"/>
              <a:gd name="connsiteY5" fmla="*/ 304764 h 450137"/>
              <a:gd name="connsiteX6" fmla="*/ 149121 w 602788"/>
              <a:gd name="connsiteY6" fmla="*/ 303384 h 450137"/>
              <a:gd name="connsiteX7" fmla="*/ 262772 w 602788"/>
              <a:gd name="connsiteY7" fmla="*/ 332627 h 450137"/>
              <a:gd name="connsiteX8" fmla="*/ 255595 w 602788"/>
              <a:gd name="connsiteY8" fmla="*/ 345534 h 450137"/>
              <a:gd name="connsiteX9" fmla="*/ 84770 w 602788"/>
              <a:gd name="connsiteY9" fmla="*/ 325456 h 450137"/>
              <a:gd name="connsiteX10" fmla="*/ 80464 w 602788"/>
              <a:gd name="connsiteY10" fmla="*/ 311115 h 450137"/>
              <a:gd name="connsiteX11" fmla="*/ 149121 w 602788"/>
              <a:gd name="connsiteY11" fmla="*/ 303384 h 450137"/>
              <a:gd name="connsiteX12" fmla="*/ 462404 w 602788"/>
              <a:gd name="connsiteY12" fmla="*/ 266141 h 450137"/>
              <a:gd name="connsiteX13" fmla="*/ 531061 w 602788"/>
              <a:gd name="connsiteY13" fmla="*/ 273872 h 450137"/>
              <a:gd name="connsiteX14" fmla="*/ 526755 w 602788"/>
              <a:gd name="connsiteY14" fmla="*/ 286779 h 450137"/>
              <a:gd name="connsiteX15" fmla="*/ 355930 w 602788"/>
              <a:gd name="connsiteY15" fmla="*/ 308291 h 450137"/>
              <a:gd name="connsiteX16" fmla="*/ 348753 w 602788"/>
              <a:gd name="connsiteY16" fmla="*/ 295384 h 450137"/>
              <a:gd name="connsiteX17" fmla="*/ 462404 w 602788"/>
              <a:gd name="connsiteY17" fmla="*/ 266141 h 450137"/>
              <a:gd name="connsiteX18" fmla="*/ 149121 w 602788"/>
              <a:gd name="connsiteY18" fmla="*/ 264762 h 450137"/>
              <a:gd name="connsiteX19" fmla="*/ 262772 w 602788"/>
              <a:gd name="connsiteY19" fmla="*/ 294005 h 450137"/>
              <a:gd name="connsiteX20" fmla="*/ 255595 w 602788"/>
              <a:gd name="connsiteY20" fmla="*/ 306912 h 450137"/>
              <a:gd name="connsiteX21" fmla="*/ 84770 w 602788"/>
              <a:gd name="connsiteY21" fmla="*/ 285400 h 450137"/>
              <a:gd name="connsiteX22" fmla="*/ 80464 w 602788"/>
              <a:gd name="connsiteY22" fmla="*/ 272493 h 450137"/>
              <a:gd name="connsiteX23" fmla="*/ 149121 w 602788"/>
              <a:gd name="connsiteY23" fmla="*/ 264762 h 450137"/>
              <a:gd name="connsiteX24" fmla="*/ 462404 w 602788"/>
              <a:gd name="connsiteY24" fmla="*/ 227519 h 450137"/>
              <a:gd name="connsiteX25" fmla="*/ 531061 w 602788"/>
              <a:gd name="connsiteY25" fmla="*/ 235250 h 450137"/>
              <a:gd name="connsiteX26" fmla="*/ 526755 w 602788"/>
              <a:gd name="connsiteY26" fmla="*/ 248157 h 450137"/>
              <a:gd name="connsiteX27" fmla="*/ 355930 w 602788"/>
              <a:gd name="connsiteY27" fmla="*/ 269669 h 450137"/>
              <a:gd name="connsiteX28" fmla="*/ 348753 w 602788"/>
              <a:gd name="connsiteY28" fmla="*/ 256762 h 450137"/>
              <a:gd name="connsiteX29" fmla="*/ 462404 w 602788"/>
              <a:gd name="connsiteY29" fmla="*/ 227519 h 450137"/>
              <a:gd name="connsiteX30" fmla="*/ 149121 w 602788"/>
              <a:gd name="connsiteY30" fmla="*/ 225909 h 450137"/>
              <a:gd name="connsiteX31" fmla="*/ 262772 w 602788"/>
              <a:gd name="connsiteY31" fmla="*/ 255152 h 450137"/>
              <a:gd name="connsiteX32" fmla="*/ 255595 w 602788"/>
              <a:gd name="connsiteY32" fmla="*/ 268059 h 450137"/>
              <a:gd name="connsiteX33" fmla="*/ 84770 w 602788"/>
              <a:gd name="connsiteY33" fmla="*/ 246547 h 450137"/>
              <a:gd name="connsiteX34" fmla="*/ 80464 w 602788"/>
              <a:gd name="connsiteY34" fmla="*/ 233640 h 450137"/>
              <a:gd name="connsiteX35" fmla="*/ 149121 w 602788"/>
              <a:gd name="connsiteY35" fmla="*/ 225909 h 450137"/>
              <a:gd name="connsiteX36" fmla="*/ 462404 w 602788"/>
              <a:gd name="connsiteY36" fmla="*/ 189417 h 450137"/>
              <a:gd name="connsiteX37" fmla="*/ 531061 w 602788"/>
              <a:gd name="connsiteY37" fmla="*/ 196500 h 450137"/>
              <a:gd name="connsiteX38" fmla="*/ 526755 w 602788"/>
              <a:gd name="connsiteY38" fmla="*/ 210798 h 450137"/>
              <a:gd name="connsiteX39" fmla="*/ 355930 w 602788"/>
              <a:gd name="connsiteY39" fmla="*/ 230816 h 450137"/>
              <a:gd name="connsiteX40" fmla="*/ 348753 w 602788"/>
              <a:gd name="connsiteY40" fmla="*/ 219377 h 450137"/>
              <a:gd name="connsiteX41" fmla="*/ 462404 w 602788"/>
              <a:gd name="connsiteY41" fmla="*/ 189417 h 450137"/>
              <a:gd name="connsiteX42" fmla="*/ 149121 w 602788"/>
              <a:gd name="connsiteY42" fmla="*/ 188683 h 450137"/>
              <a:gd name="connsiteX43" fmla="*/ 262772 w 602788"/>
              <a:gd name="connsiteY43" fmla="*/ 217952 h 450137"/>
              <a:gd name="connsiteX44" fmla="*/ 255595 w 602788"/>
              <a:gd name="connsiteY44" fmla="*/ 229436 h 450137"/>
              <a:gd name="connsiteX45" fmla="*/ 84770 w 602788"/>
              <a:gd name="connsiteY45" fmla="*/ 209340 h 450137"/>
              <a:gd name="connsiteX46" fmla="*/ 80464 w 602788"/>
              <a:gd name="connsiteY46" fmla="*/ 196421 h 450137"/>
              <a:gd name="connsiteX47" fmla="*/ 149121 w 602788"/>
              <a:gd name="connsiteY47" fmla="*/ 188683 h 450137"/>
              <a:gd name="connsiteX48" fmla="*/ 462404 w 602788"/>
              <a:gd name="connsiteY48" fmla="*/ 148664 h 450137"/>
              <a:gd name="connsiteX49" fmla="*/ 531061 w 602788"/>
              <a:gd name="connsiteY49" fmla="*/ 156395 h 450137"/>
              <a:gd name="connsiteX50" fmla="*/ 526755 w 602788"/>
              <a:gd name="connsiteY50" fmla="*/ 169302 h 450137"/>
              <a:gd name="connsiteX51" fmla="*/ 355930 w 602788"/>
              <a:gd name="connsiteY51" fmla="*/ 190814 h 450137"/>
              <a:gd name="connsiteX52" fmla="*/ 348753 w 602788"/>
              <a:gd name="connsiteY52" fmla="*/ 177907 h 450137"/>
              <a:gd name="connsiteX53" fmla="*/ 462404 w 602788"/>
              <a:gd name="connsiteY53" fmla="*/ 148664 h 450137"/>
              <a:gd name="connsiteX54" fmla="*/ 149121 w 602788"/>
              <a:gd name="connsiteY54" fmla="*/ 147806 h 450137"/>
              <a:gd name="connsiteX55" fmla="*/ 262772 w 602788"/>
              <a:gd name="connsiteY55" fmla="*/ 177766 h 450137"/>
              <a:gd name="connsiteX56" fmla="*/ 255595 w 602788"/>
              <a:gd name="connsiteY56" fmla="*/ 189205 h 450137"/>
              <a:gd name="connsiteX57" fmla="*/ 84770 w 602788"/>
              <a:gd name="connsiteY57" fmla="*/ 169187 h 450137"/>
              <a:gd name="connsiteX58" fmla="*/ 80464 w 602788"/>
              <a:gd name="connsiteY58" fmla="*/ 154889 h 450137"/>
              <a:gd name="connsiteX59" fmla="*/ 149121 w 602788"/>
              <a:gd name="connsiteY59" fmla="*/ 147806 h 450137"/>
              <a:gd name="connsiteX60" fmla="*/ 462404 w 602788"/>
              <a:gd name="connsiteY60" fmla="*/ 111421 h 450137"/>
              <a:gd name="connsiteX61" fmla="*/ 531061 w 602788"/>
              <a:gd name="connsiteY61" fmla="*/ 119152 h 450137"/>
              <a:gd name="connsiteX62" fmla="*/ 526755 w 602788"/>
              <a:gd name="connsiteY62" fmla="*/ 132059 h 450137"/>
              <a:gd name="connsiteX63" fmla="*/ 355930 w 602788"/>
              <a:gd name="connsiteY63" fmla="*/ 153571 h 450137"/>
              <a:gd name="connsiteX64" fmla="*/ 348753 w 602788"/>
              <a:gd name="connsiteY64" fmla="*/ 140664 h 450137"/>
              <a:gd name="connsiteX65" fmla="*/ 462404 w 602788"/>
              <a:gd name="connsiteY65" fmla="*/ 111421 h 450137"/>
              <a:gd name="connsiteX66" fmla="*/ 149121 w 602788"/>
              <a:gd name="connsiteY66" fmla="*/ 110563 h 450137"/>
              <a:gd name="connsiteX67" fmla="*/ 262772 w 602788"/>
              <a:gd name="connsiteY67" fmla="*/ 140523 h 450137"/>
              <a:gd name="connsiteX68" fmla="*/ 255595 w 602788"/>
              <a:gd name="connsiteY68" fmla="*/ 151962 h 450137"/>
              <a:gd name="connsiteX69" fmla="*/ 84770 w 602788"/>
              <a:gd name="connsiteY69" fmla="*/ 131944 h 450137"/>
              <a:gd name="connsiteX70" fmla="*/ 80464 w 602788"/>
              <a:gd name="connsiteY70" fmla="*/ 117646 h 450137"/>
              <a:gd name="connsiteX71" fmla="*/ 149121 w 602788"/>
              <a:gd name="connsiteY71" fmla="*/ 110563 h 450137"/>
              <a:gd name="connsiteX72" fmla="*/ 462404 w 602788"/>
              <a:gd name="connsiteY72" fmla="*/ 71777 h 450137"/>
              <a:gd name="connsiteX73" fmla="*/ 531061 w 602788"/>
              <a:gd name="connsiteY73" fmla="*/ 78887 h 450137"/>
              <a:gd name="connsiteX74" fmla="*/ 526755 w 602788"/>
              <a:gd name="connsiteY74" fmla="*/ 93242 h 450137"/>
              <a:gd name="connsiteX75" fmla="*/ 355930 w 602788"/>
              <a:gd name="connsiteY75" fmla="*/ 113338 h 450137"/>
              <a:gd name="connsiteX76" fmla="*/ 348753 w 602788"/>
              <a:gd name="connsiteY76" fmla="*/ 101854 h 450137"/>
              <a:gd name="connsiteX77" fmla="*/ 462404 w 602788"/>
              <a:gd name="connsiteY77" fmla="*/ 71777 h 450137"/>
              <a:gd name="connsiteX78" fmla="*/ 149121 w 602788"/>
              <a:gd name="connsiteY78" fmla="*/ 71189 h 450137"/>
              <a:gd name="connsiteX79" fmla="*/ 262772 w 602788"/>
              <a:gd name="connsiteY79" fmla="*/ 100432 h 450137"/>
              <a:gd name="connsiteX80" fmla="*/ 255595 w 602788"/>
              <a:gd name="connsiteY80" fmla="*/ 113339 h 450137"/>
              <a:gd name="connsiteX81" fmla="*/ 84770 w 602788"/>
              <a:gd name="connsiteY81" fmla="*/ 91827 h 450137"/>
              <a:gd name="connsiteX82" fmla="*/ 80464 w 602788"/>
              <a:gd name="connsiteY82" fmla="*/ 78920 h 450137"/>
              <a:gd name="connsiteX83" fmla="*/ 149121 w 602788"/>
              <a:gd name="connsiteY83" fmla="*/ 71189 h 450137"/>
              <a:gd name="connsiteX84" fmla="*/ 466443 w 602788"/>
              <a:gd name="connsiteY84" fmla="*/ 17203 h 450137"/>
              <a:gd name="connsiteX85" fmla="*/ 317181 w 602788"/>
              <a:gd name="connsiteY85" fmla="*/ 68811 h 450137"/>
              <a:gd name="connsiteX86" fmla="*/ 317181 w 602788"/>
              <a:gd name="connsiteY86" fmla="*/ 279544 h 450137"/>
              <a:gd name="connsiteX87" fmla="*/ 307135 w 602788"/>
              <a:gd name="connsiteY87" fmla="*/ 268075 h 450137"/>
              <a:gd name="connsiteX88" fmla="*/ 307135 w 602788"/>
              <a:gd name="connsiteY88" fmla="*/ 407130 h 450137"/>
              <a:gd name="connsiteX89" fmla="*/ 477925 w 602788"/>
              <a:gd name="connsiteY89" fmla="*/ 368424 h 450137"/>
              <a:gd name="connsiteX90" fmla="*/ 561167 w 602788"/>
              <a:gd name="connsiteY90" fmla="*/ 382760 h 450137"/>
              <a:gd name="connsiteX91" fmla="*/ 561167 w 602788"/>
              <a:gd name="connsiteY91" fmla="*/ 31538 h 450137"/>
              <a:gd name="connsiteX92" fmla="*/ 466443 w 602788"/>
              <a:gd name="connsiteY92" fmla="*/ 17203 h 450137"/>
              <a:gd name="connsiteX93" fmla="*/ 140651 w 602788"/>
              <a:gd name="connsiteY93" fmla="*/ 17203 h 450137"/>
              <a:gd name="connsiteX94" fmla="*/ 45927 w 602788"/>
              <a:gd name="connsiteY94" fmla="*/ 31538 h 450137"/>
              <a:gd name="connsiteX95" fmla="*/ 45927 w 602788"/>
              <a:gd name="connsiteY95" fmla="*/ 382760 h 450137"/>
              <a:gd name="connsiteX96" fmla="*/ 126298 w 602788"/>
              <a:gd name="connsiteY96" fmla="*/ 369858 h 450137"/>
              <a:gd name="connsiteX97" fmla="*/ 301394 w 602788"/>
              <a:gd name="connsiteY97" fmla="*/ 407130 h 450137"/>
              <a:gd name="connsiteX98" fmla="*/ 301394 w 602788"/>
              <a:gd name="connsiteY98" fmla="*/ 268075 h 450137"/>
              <a:gd name="connsiteX99" fmla="*/ 291348 w 602788"/>
              <a:gd name="connsiteY99" fmla="*/ 279544 h 450137"/>
              <a:gd name="connsiteX100" fmla="*/ 291348 w 602788"/>
              <a:gd name="connsiteY100" fmla="*/ 68811 h 450137"/>
              <a:gd name="connsiteX101" fmla="*/ 140651 w 602788"/>
              <a:gd name="connsiteY101" fmla="*/ 17203 h 450137"/>
              <a:gd name="connsiteX102" fmla="*/ 140651 w 602788"/>
              <a:gd name="connsiteY102" fmla="*/ 0 h 450137"/>
              <a:gd name="connsiteX103" fmla="*/ 304264 w 602788"/>
              <a:gd name="connsiteY103" fmla="*/ 57342 h 450137"/>
              <a:gd name="connsiteX104" fmla="*/ 466443 w 602788"/>
              <a:gd name="connsiteY104" fmla="*/ 0 h 450137"/>
              <a:gd name="connsiteX105" fmla="*/ 572649 w 602788"/>
              <a:gd name="connsiteY105" fmla="*/ 18636 h 450137"/>
              <a:gd name="connsiteX106" fmla="*/ 578389 w 602788"/>
              <a:gd name="connsiteY106" fmla="*/ 20070 h 450137"/>
              <a:gd name="connsiteX107" fmla="*/ 578389 w 602788"/>
              <a:gd name="connsiteY107" fmla="*/ 57342 h 450137"/>
              <a:gd name="connsiteX108" fmla="*/ 602788 w 602788"/>
              <a:gd name="connsiteY108" fmla="*/ 74545 h 450137"/>
              <a:gd name="connsiteX109" fmla="*/ 602788 w 602788"/>
              <a:gd name="connsiteY109" fmla="*/ 435801 h 450137"/>
              <a:gd name="connsiteX110" fmla="*/ 341580 w 602788"/>
              <a:gd name="connsiteY110" fmla="*/ 435801 h 450137"/>
              <a:gd name="connsiteX111" fmla="*/ 304264 w 602788"/>
              <a:gd name="connsiteY111" fmla="*/ 450137 h 450137"/>
              <a:gd name="connsiteX112" fmla="*/ 266949 w 602788"/>
              <a:gd name="connsiteY112" fmla="*/ 435801 h 450137"/>
              <a:gd name="connsiteX113" fmla="*/ 0 w 602788"/>
              <a:gd name="connsiteY113" fmla="*/ 435801 h 450137"/>
              <a:gd name="connsiteX114" fmla="*/ 0 w 602788"/>
              <a:gd name="connsiteY114" fmla="*/ 74545 h 450137"/>
              <a:gd name="connsiteX115" fmla="*/ 28704 w 602788"/>
              <a:gd name="connsiteY115" fmla="*/ 55909 h 450137"/>
              <a:gd name="connsiteX116" fmla="*/ 28704 w 602788"/>
              <a:gd name="connsiteY116" fmla="*/ 20070 h 450137"/>
              <a:gd name="connsiteX117" fmla="*/ 34445 w 602788"/>
              <a:gd name="connsiteY117" fmla="*/ 18636 h 450137"/>
              <a:gd name="connsiteX118" fmla="*/ 140651 w 602788"/>
              <a:gd name="connsiteY118" fmla="*/ 0 h 4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602788" h="450137">
                <a:moveTo>
                  <a:pt x="462404" y="304764"/>
                </a:moveTo>
                <a:cubicBezTo>
                  <a:pt x="483779" y="304070"/>
                  <a:pt x="507017" y="306042"/>
                  <a:pt x="531061" y="312495"/>
                </a:cubicBezTo>
                <a:lnTo>
                  <a:pt x="526755" y="325402"/>
                </a:lnTo>
                <a:cubicBezTo>
                  <a:pt x="437754" y="302456"/>
                  <a:pt x="355930" y="345480"/>
                  <a:pt x="355930" y="346914"/>
                </a:cubicBezTo>
                <a:lnTo>
                  <a:pt x="348753" y="334007"/>
                </a:lnTo>
                <a:cubicBezTo>
                  <a:pt x="350906" y="332931"/>
                  <a:pt x="398278" y="306848"/>
                  <a:pt x="462404" y="304764"/>
                </a:cubicBezTo>
                <a:close/>
                <a:moveTo>
                  <a:pt x="149121" y="303384"/>
                </a:moveTo>
                <a:cubicBezTo>
                  <a:pt x="213247" y="305468"/>
                  <a:pt x="260619" y="331551"/>
                  <a:pt x="262772" y="332627"/>
                </a:cubicBezTo>
                <a:lnTo>
                  <a:pt x="255595" y="345534"/>
                </a:lnTo>
                <a:cubicBezTo>
                  <a:pt x="255595" y="345534"/>
                  <a:pt x="173771" y="301076"/>
                  <a:pt x="84770" y="325456"/>
                </a:cubicBezTo>
                <a:lnTo>
                  <a:pt x="80464" y="311115"/>
                </a:lnTo>
                <a:cubicBezTo>
                  <a:pt x="104509" y="304662"/>
                  <a:pt x="127746" y="302690"/>
                  <a:pt x="149121" y="303384"/>
                </a:cubicBezTo>
                <a:close/>
                <a:moveTo>
                  <a:pt x="462404" y="266141"/>
                </a:moveTo>
                <a:cubicBezTo>
                  <a:pt x="483779" y="265447"/>
                  <a:pt x="507017" y="267419"/>
                  <a:pt x="531061" y="273872"/>
                </a:cubicBezTo>
                <a:lnTo>
                  <a:pt x="526755" y="286779"/>
                </a:lnTo>
                <a:cubicBezTo>
                  <a:pt x="437754" y="262399"/>
                  <a:pt x="355930" y="306857"/>
                  <a:pt x="355930" y="308291"/>
                </a:cubicBezTo>
                <a:lnTo>
                  <a:pt x="348753" y="295384"/>
                </a:lnTo>
                <a:cubicBezTo>
                  <a:pt x="350906" y="294309"/>
                  <a:pt x="398278" y="268225"/>
                  <a:pt x="462404" y="266141"/>
                </a:cubicBezTo>
                <a:close/>
                <a:moveTo>
                  <a:pt x="149121" y="264762"/>
                </a:moveTo>
                <a:cubicBezTo>
                  <a:pt x="213247" y="266846"/>
                  <a:pt x="260619" y="292929"/>
                  <a:pt x="262772" y="294005"/>
                </a:cubicBezTo>
                <a:lnTo>
                  <a:pt x="255595" y="306912"/>
                </a:lnTo>
                <a:cubicBezTo>
                  <a:pt x="255595" y="306912"/>
                  <a:pt x="173771" y="262454"/>
                  <a:pt x="84770" y="285400"/>
                </a:cubicBezTo>
                <a:lnTo>
                  <a:pt x="80464" y="272493"/>
                </a:lnTo>
                <a:cubicBezTo>
                  <a:pt x="104509" y="266040"/>
                  <a:pt x="127746" y="264068"/>
                  <a:pt x="149121" y="264762"/>
                </a:cubicBezTo>
                <a:close/>
                <a:moveTo>
                  <a:pt x="462404" y="227519"/>
                </a:moveTo>
                <a:cubicBezTo>
                  <a:pt x="483779" y="226825"/>
                  <a:pt x="507017" y="228797"/>
                  <a:pt x="531061" y="235250"/>
                </a:cubicBezTo>
                <a:lnTo>
                  <a:pt x="526755" y="248157"/>
                </a:lnTo>
                <a:cubicBezTo>
                  <a:pt x="437754" y="223777"/>
                  <a:pt x="355930" y="268235"/>
                  <a:pt x="355930" y="269669"/>
                </a:cubicBezTo>
                <a:lnTo>
                  <a:pt x="348753" y="256762"/>
                </a:lnTo>
                <a:cubicBezTo>
                  <a:pt x="350906" y="255687"/>
                  <a:pt x="398278" y="229603"/>
                  <a:pt x="462404" y="227519"/>
                </a:cubicBezTo>
                <a:close/>
                <a:moveTo>
                  <a:pt x="149121" y="225909"/>
                </a:moveTo>
                <a:cubicBezTo>
                  <a:pt x="213247" y="227993"/>
                  <a:pt x="260619" y="254077"/>
                  <a:pt x="262772" y="255152"/>
                </a:cubicBezTo>
                <a:lnTo>
                  <a:pt x="255595" y="268059"/>
                </a:lnTo>
                <a:cubicBezTo>
                  <a:pt x="255595" y="266625"/>
                  <a:pt x="173771" y="223601"/>
                  <a:pt x="84770" y="246547"/>
                </a:cubicBezTo>
                <a:lnTo>
                  <a:pt x="80464" y="233640"/>
                </a:lnTo>
                <a:cubicBezTo>
                  <a:pt x="104509" y="227186"/>
                  <a:pt x="127746" y="225215"/>
                  <a:pt x="149121" y="225909"/>
                </a:cubicBezTo>
                <a:close/>
                <a:moveTo>
                  <a:pt x="462404" y="189417"/>
                </a:moveTo>
                <a:cubicBezTo>
                  <a:pt x="483779" y="188636"/>
                  <a:pt x="507017" y="190423"/>
                  <a:pt x="531061" y="196500"/>
                </a:cubicBezTo>
                <a:lnTo>
                  <a:pt x="526755" y="210798"/>
                </a:lnTo>
                <a:cubicBezTo>
                  <a:pt x="437754" y="186491"/>
                  <a:pt x="355930" y="230816"/>
                  <a:pt x="355930" y="230816"/>
                </a:cubicBezTo>
                <a:lnTo>
                  <a:pt x="348753" y="219377"/>
                </a:lnTo>
                <a:cubicBezTo>
                  <a:pt x="350906" y="217232"/>
                  <a:pt x="398278" y="191763"/>
                  <a:pt x="462404" y="189417"/>
                </a:cubicBezTo>
                <a:close/>
                <a:moveTo>
                  <a:pt x="149121" y="188683"/>
                </a:moveTo>
                <a:cubicBezTo>
                  <a:pt x="213247" y="190769"/>
                  <a:pt x="260619" y="216876"/>
                  <a:pt x="262772" y="217952"/>
                </a:cubicBezTo>
                <a:lnTo>
                  <a:pt x="255595" y="229436"/>
                </a:lnTo>
                <a:cubicBezTo>
                  <a:pt x="255595" y="229436"/>
                  <a:pt x="173771" y="184937"/>
                  <a:pt x="84770" y="209340"/>
                </a:cubicBezTo>
                <a:lnTo>
                  <a:pt x="80464" y="196421"/>
                </a:lnTo>
                <a:cubicBezTo>
                  <a:pt x="104509" y="189962"/>
                  <a:pt x="127746" y="187988"/>
                  <a:pt x="149121" y="188683"/>
                </a:cubicBezTo>
                <a:close/>
                <a:moveTo>
                  <a:pt x="462404" y="148664"/>
                </a:moveTo>
                <a:cubicBezTo>
                  <a:pt x="483779" y="147970"/>
                  <a:pt x="507017" y="149942"/>
                  <a:pt x="531061" y="156395"/>
                </a:cubicBezTo>
                <a:lnTo>
                  <a:pt x="526755" y="169302"/>
                </a:lnTo>
                <a:cubicBezTo>
                  <a:pt x="437754" y="146356"/>
                  <a:pt x="355930" y="189380"/>
                  <a:pt x="355930" y="190814"/>
                </a:cubicBezTo>
                <a:lnTo>
                  <a:pt x="348753" y="177907"/>
                </a:lnTo>
                <a:cubicBezTo>
                  <a:pt x="350906" y="176832"/>
                  <a:pt x="398278" y="150748"/>
                  <a:pt x="462404" y="148664"/>
                </a:cubicBezTo>
                <a:close/>
                <a:moveTo>
                  <a:pt x="149121" y="147806"/>
                </a:moveTo>
                <a:cubicBezTo>
                  <a:pt x="213247" y="150152"/>
                  <a:pt x="260619" y="175621"/>
                  <a:pt x="262772" y="177766"/>
                </a:cubicBezTo>
                <a:lnTo>
                  <a:pt x="255595" y="189205"/>
                </a:lnTo>
                <a:cubicBezTo>
                  <a:pt x="255595" y="189205"/>
                  <a:pt x="173771" y="144880"/>
                  <a:pt x="84770" y="169187"/>
                </a:cubicBezTo>
                <a:lnTo>
                  <a:pt x="80464" y="154889"/>
                </a:lnTo>
                <a:cubicBezTo>
                  <a:pt x="104509" y="148812"/>
                  <a:pt x="127746" y="147025"/>
                  <a:pt x="149121" y="147806"/>
                </a:cubicBezTo>
                <a:close/>
                <a:moveTo>
                  <a:pt x="462404" y="111421"/>
                </a:moveTo>
                <a:cubicBezTo>
                  <a:pt x="483779" y="110727"/>
                  <a:pt x="507017" y="112699"/>
                  <a:pt x="531061" y="119152"/>
                </a:cubicBezTo>
                <a:lnTo>
                  <a:pt x="526755" y="132059"/>
                </a:lnTo>
                <a:cubicBezTo>
                  <a:pt x="437754" y="109113"/>
                  <a:pt x="355930" y="153571"/>
                  <a:pt x="355930" y="153571"/>
                </a:cubicBezTo>
                <a:lnTo>
                  <a:pt x="348753" y="140664"/>
                </a:lnTo>
                <a:cubicBezTo>
                  <a:pt x="350906" y="139589"/>
                  <a:pt x="398278" y="113505"/>
                  <a:pt x="462404" y="111421"/>
                </a:cubicBezTo>
                <a:close/>
                <a:moveTo>
                  <a:pt x="149121" y="110563"/>
                </a:moveTo>
                <a:cubicBezTo>
                  <a:pt x="213247" y="112909"/>
                  <a:pt x="260619" y="138378"/>
                  <a:pt x="262772" y="140523"/>
                </a:cubicBezTo>
                <a:lnTo>
                  <a:pt x="255595" y="151962"/>
                </a:lnTo>
                <a:cubicBezTo>
                  <a:pt x="255595" y="151962"/>
                  <a:pt x="173771" y="107637"/>
                  <a:pt x="84770" y="131944"/>
                </a:cubicBezTo>
                <a:lnTo>
                  <a:pt x="80464" y="117646"/>
                </a:lnTo>
                <a:cubicBezTo>
                  <a:pt x="104509" y="111569"/>
                  <a:pt x="127746" y="109782"/>
                  <a:pt x="149121" y="110563"/>
                </a:cubicBezTo>
                <a:close/>
                <a:moveTo>
                  <a:pt x="462404" y="71777"/>
                </a:moveTo>
                <a:cubicBezTo>
                  <a:pt x="483779" y="70992"/>
                  <a:pt x="507017" y="72787"/>
                  <a:pt x="531061" y="78887"/>
                </a:cubicBezTo>
                <a:lnTo>
                  <a:pt x="526755" y="93242"/>
                </a:lnTo>
                <a:cubicBezTo>
                  <a:pt x="437754" y="68839"/>
                  <a:pt x="355930" y="113338"/>
                  <a:pt x="355930" y="113338"/>
                </a:cubicBezTo>
                <a:lnTo>
                  <a:pt x="348753" y="101854"/>
                </a:lnTo>
                <a:cubicBezTo>
                  <a:pt x="350906" y="99702"/>
                  <a:pt x="398278" y="74133"/>
                  <a:pt x="462404" y="71777"/>
                </a:cubicBezTo>
                <a:close/>
                <a:moveTo>
                  <a:pt x="149121" y="71189"/>
                </a:moveTo>
                <a:cubicBezTo>
                  <a:pt x="213247" y="73273"/>
                  <a:pt x="260619" y="99357"/>
                  <a:pt x="262772" y="100432"/>
                </a:cubicBezTo>
                <a:lnTo>
                  <a:pt x="255595" y="113339"/>
                </a:lnTo>
                <a:cubicBezTo>
                  <a:pt x="255595" y="111905"/>
                  <a:pt x="173771" y="67447"/>
                  <a:pt x="84770" y="91827"/>
                </a:cubicBezTo>
                <a:lnTo>
                  <a:pt x="80464" y="78920"/>
                </a:lnTo>
                <a:cubicBezTo>
                  <a:pt x="104509" y="72467"/>
                  <a:pt x="127746" y="70495"/>
                  <a:pt x="149121" y="71189"/>
                </a:cubicBezTo>
                <a:close/>
                <a:moveTo>
                  <a:pt x="466443" y="17203"/>
                </a:moveTo>
                <a:cubicBezTo>
                  <a:pt x="407599" y="17203"/>
                  <a:pt x="357367" y="34405"/>
                  <a:pt x="317181" y="68811"/>
                </a:cubicBezTo>
                <a:lnTo>
                  <a:pt x="317181" y="279544"/>
                </a:lnTo>
                <a:lnTo>
                  <a:pt x="307135" y="268075"/>
                </a:lnTo>
                <a:lnTo>
                  <a:pt x="307135" y="407130"/>
                </a:lnTo>
                <a:cubicBezTo>
                  <a:pt x="328663" y="397095"/>
                  <a:pt x="400423" y="368424"/>
                  <a:pt x="477925" y="368424"/>
                </a:cubicBezTo>
                <a:cubicBezTo>
                  <a:pt x="508064" y="368424"/>
                  <a:pt x="536768" y="374158"/>
                  <a:pt x="561167" y="382760"/>
                </a:cubicBezTo>
                <a:lnTo>
                  <a:pt x="561167" y="31538"/>
                </a:lnTo>
                <a:cubicBezTo>
                  <a:pt x="548250" y="27238"/>
                  <a:pt x="510935" y="17203"/>
                  <a:pt x="466443" y="17203"/>
                </a:cubicBezTo>
                <a:close/>
                <a:moveTo>
                  <a:pt x="140651" y="17203"/>
                </a:moveTo>
                <a:cubicBezTo>
                  <a:pt x="96159" y="17203"/>
                  <a:pt x="60279" y="27238"/>
                  <a:pt x="45927" y="31538"/>
                </a:cubicBezTo>
                <a:lnTo>
                  <a:pt x="45927" y="382760"/>
                </a:lnTo>
                <a:cubicBezTo>
                  <a:pt x="68890" y="374158"/>
                  <a:pt x="96159" y="369858"/>
                  <a:pt x="126298" y="369858"/>
                </a:cubicBezTo>
                <a:cubicBezTo>
                  <a:pt x="202365" y="369858"/>
                  <a:pt x="278431" y="398529"/>
                  <a:pt x="301394" y="407130"/>
                </a:cubicBezTo>
                <a:lnTo>
                  <a:pt x="301394" y="268075"/>
                </a:lnTo>
                <a:lnTo>
                  <a:pt x="291348" y="279544"/>
                </a:lnTo>
                <a:lnTo>
                  <a:pt x="291348" y="68811"/>
                </a:lnTo>
                <a:cubicBezTo>
                  <a:pt x="249726" y="34405"/>
                  <a:pt x="199494" y="17203"/>
                  <a:pt x="140651" y="17203"/>
                </a:cubicBezTo>
                <a:close/>
                <a:moveTo>
                  <a:pt x="140651" y="0"/>
                </a:moveTo>
                <a:cubicBezTo>
                  <a:pt x="203800" y="0"/>
                  <a:pt x="259773" y="20070"/>
                  <a:pt x="304264" y="57342"/>
                </a:cubicBezTo>
                <a:cubicBezTo>
                  <a:pt x="348756" y="20070"/>
                  <a:pt x="403294" y="0"/>
                  <a:pt x="466443" y="0"/>
                </a:cubicBezTo>
                <a:cubicBezTo>
                  <a:pt x="526722" y="0"/>
                  <a:pt x="571213" y="17203"/>
                  <a:pt x="572649" y="18636"/>
                </a:cubicBezTo>
                <a:lnTo>
                  <a:pt x="578389" y="20070"/>
                </a:lnTo>
                <a:lnTo>
                  <a:pt x="578389" y="57342"/>
                </a:lnTo>
                <a:cubicBezTo>
                  <a:pt x="592742" y="61643"/>
                  <a:pt x="602788" y="65944"/>
                  <a:pt x="602788" y="74545"/>
                </a:cubicBezTo>
                <a:lnTo>
                  <a:pt x="602788" y="435801"/>
                </a:lnTo>
                <a:lnTo>
                  <a:pt x="341580" y="435801"/>
                </a:lnTo>
                <a:cubicBezTo>
                  <a:pt x="332969" y="444403"/>
                  <a:pt x="320052" y="450137"/>
                  <a:pt x="304264" y="450137"/>
                </a:cubicBezTo>
                <a:cubicBezTo>
                  <a:pt x="289912" y="450137"/>
                  <a:pt x="275560" y="444403"/>
                  <a:pt x="266949" y="435801"/>
                </a:cubicBezTo>
                <a:lnTo>
                  <a:pt x="0" y="435801"/>
                </a:lnTo>
                <a:lnTo>
                  <a:pt x="0" y="74545"/>
                </a:lnTo>
                <a:cubicBezTo>
                  <a:pt x="0" y="64510"/>
                  <a:pt x="11482" y="58776"/>
                  <a:pt x="28704" y="55909"/>
                </a:cubicBezTo>
                <a:lnTo>
                  <a:pt x="28704" y="20070"/>
                </a:lnTo>
                <a:lnTo>
                  <a:pt x="34445" y="18636"/>
                </a:lnTo>
                <a:cubicBezTo>
                  <a:pt x="35880" y="17203"/>
                  <a:pt x="81807" y="0"/>
                  <a:pt x="140651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5" name="蓝牙"/>
          <p:cNvSpPr/>
          <p:nvPr/>
        </p:nvSpPr>
        <p:spPr bwMode="auto">
          <a:xfrm>
            <a:off x="1827061" y="4556666"/>
            <a:ext cx="305266" cy="520065"/>
          </a:xfrm>
          <a:custGeom>
            <a:avLst/>
            <a:gdLst>
              <a:gd name="connsiteX0" fmla="*/ 109084 w 355014"/>
              <a:gd name="connsiteY0" fmla="*/ 570451 h 604816"/>
              <a:gd name="connsiteX1" fmla="*/ 245718 w 355014"/>
              <a:gd name="connsiteY1" fmla="*/ 570451 h 604816"/>
              <a:gd name="connsiteX2" fmla="*/ 262926 w 355014"/>
              <a:gd name="connsiteY2" fmla="*/ 587634 h 604816"/>
              <a:gd name="connsiteX3" fmla="*/ 245718 w 355014"/>
              <a:gd name="connsiteY3" fmla="*/ 604816 h 604816"/>
              <a:gd name="connsiteX4" fmla="*/ 109084 w 355014"/>
              <a:gd name="connsiteY4" fmla="*/ 604816 h 604816"/>
              <a:gd name="connsiteX5" fmla="*/ 91876 w 355014"/>
              <a:gd name="connsiteY5" fmla="*/ 587634 h 604816"/>
              <a:gd name="connsiteX6" fmla="*/ 109084 w 355014"/>
              <a:gd name="connsiteY6" fmla="*/ 570451 h 604816"/>
              <a:gd name="connsiteX7" fmla="*/ 177421 w 355014"/>
              <a:gd name="connsiteY7" fmla="*/ 84538 h 604816"/>
              <a:gd name="connsiteX8" fmla="*/ 84494 w 355014"/>
              <a:gd name="connsiteY8" fmla="*/ 177323 h 604816"/>
              <a:gd name="connsiteX9" fmla="*/ 177421 w 355014"/>
              <a:gd name="connsiteY9" fmla="*/ 269936 h 604816"/>
              <a:gd name="connsiteX10" fmla="*/ 270348 w 355014"/>
              <a:gd name="connsiteY10" fmla="*/ 177323 h 604816"/>
              <a:gd name="connsiteX11" fmla="*/ 177421 w 355014"/>
              <a:gd name="connsiteY11" fmla="*/ 84538 h 604816"/>
              <a:gd name="connsiteX12" fmla="*/ 177421 w 355014"/>
              <a:gd name="connsiteY12" fmla="*/ 0 h 604816"/>
              <a:gd name="connsiteX13" fmla="*/ 355014 w 355014"/>
              <a:gd name="connsiteY13" fmla="*/ 177323 h 604816"/>
              <a:gd name="connsiteX14" fmla="*/ 337634 w 355014"/>
              <a:gd name="connsiteY14" fmla="*/ 253613 h 604816"/>
              <a:gd name="connsiteX15" fmla="*/ 336945 w 355014"/>
              <a:gd name="connsiteY15" fmla="*/ 254987 h 604816"/>
              <a:gd name="connsiteX16" fmla="*/ 202890 w 355014"/>
              <a:gd name="connsiteY16" fmla="*/ 514270 h 604816"/>
              <a:gd name="connsiteX17" fmla="*/ 177421 w 355014"/>
              <a:gd name="connsiteY17" fmla="*/ 529734 h 604816"/>
              <a:gd name="connsiteX18" fmla="*/ 151952 w 355014"/>
              <a:gd name="connsiteY18" fmla="*/ 514270 h 604816"/>
              <a:gd name="connsiteX19" fmla="*/ 17897 w 355014"/>
              <a:gd name="connsiteY19" fmla="*/ 254987 h 604816"/>
              <a:gd name="connsiteX20" fmla="*/ 17036 w 355014"/>
              <a:gd name="connsiteY20" fmla="*/ 253441 h 604816"/>
              <a:gd name="connsiteX21" fmla="*/ 0 w 355014"/>
              <a:gd name="connsiteY21" fmla="*/ 177323 h 604816"/>
              <a:gd name="connsiteX22" fmla="*/ 177421 w 355014"/>
              <a:gd name="connsiteY22" fmla="*/ 0 h 60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55014" h="604816">
                <a:moveTo>
                  <a:pt x="109084" y="570451"/>
                </a:moveTo>
                <a:lnTo>
                  <a:pt x="245718" y="570451"/>
                </a:lnTo>
                <a:cubicBezTo>
                  <a:pt x="255355" y="570451"/>
                  <a:pt x="262926" y="578183"/>
                  <a:pt x="262926" y="587634"/>
                </a:cubicBezTo>
                <a:cubicBezTo>
                  <a:pt x="262926" y="597084"/>
                  <a:pt x="255355" y="604816"/>
                  <a:pt x="245718" y="604816"/>
                </a:cubicBezTo>
                <a:lnTo>
                  <a:pt x="109084" y="604816"/>
                </a:lnTo>
                <a:cubicBezTo>
                  <a:pt x="99620" y="604816"/>
                  <a:pt x="91876" y="597084"/>
                  <a:pt x="91876" y="587634"/>
                </a:cubicBezTo>
                <a:cubicBezTo>
                  <a:pt x="91876" y="578183"/>
                  <a:pt x="99620" y="570451"/>
                  <a:pt x="109084" y="570451"/>
                </a:cubicBezTo>
                <a:close/>
                <a:moveTo>
                  <a:pt x="177421" y="84538"/>
                </a:moveTo>
                <a:cubicBezTo>
                  <a:pt x="126139" y="84538"/>
                  <a:pt x="84494" y="126119"/>
                  <a:pt x="84494" y="177323"/>
                </a:cubicBezTo>
                <a:cubicBezTo>
                  <a:pt x="84494" y="228354"/>
                  <a:pt x="126139" y="269936"/>
                  <a:pt x="177421" y="269936"/>
                </a:cubicBezTo>
                <a:cubicBezTo>
                  <a:pt x="228703" y="269936"/>
                  <a:pt x="270348" y="228354"/>
                  <a:pt x="270348" y="177323"/>
                </a:cubicBezTo>
                <a:cubicBezTo>
                  <a:pt x="270348" y="126119"/>
                  <a:pt x="228703" y="84538"/>
                  <a:pt x="177421" y="84538"/>
                </a:cubicBezTo>
                <a:close/>
                <a:moveTo>
                  <a:pt x="177421" y="0"/>
                </a:moveTo>
                <a:cubicBezTo>
                  <a:pt x="275338" y="0"/>
                  <a:pt x="355014" y="79555"/>
                  <a:pt x="355014" y="177323"/>
                </a:cubicBezTo>
                <a:cubicBezTo>
                  <a:pt x="355014" y="203955"/>
                  <a:pt x="349163" y="229729"/>
                  <a:pt x="337634" y="253613"/>
                </a:cubicBezTo>
                <a:cubicBezTo>
                  <a:pt x="337461" y="254128"/>
                  <a:pt x="337289" y="254472"/>
                  <a:pt x="336945" y="254987"/>
                </a:cubicBezTo>
                <a:lnTo>
                  <a:pt x="202890" y="514270"/>
                </a:lnTo>
                <a:cubicBezTo>
                  <a:pt x="198072" y="523720"/>
                  <a:pt x="188091" y="529734"/>
                  <a:pt x="177421" y="529734"/>
                </a:cubicBezTo>
                <a:cubicBezTo>
                  <a:pt x="166752" y="529734"/>
                  <a:pt x="156943" y="523720"/>
                  <a:pt x="151952" y="514270"/>
                </a:cubicBezTo>
                <a:lnTo>
                  <a:pt x="17897" y="254987"/>
                </a:lnTo>
                <a:cubicBezTo>
                  <a:pt x="17553" y="254472"/>
                  <a:pt x="17380" y="253956"/>
                  <a:pt x="17036" y="253441"/>
                </a:cubicBezTo>
                <a:cubicBezTo>
                  <a:pt x="5679" y="229557"/>
                  <a:pt x="0" y="203955"/>
                  <a:pt x="0" y="177323"/>
                </a:cubicBezTo>
                <a:cubicBezTo>
                  <a:pt x="0" y="79555"/>
                  <a:pt x="79504" y="0"/>
                  <a:pt x="177421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6" name="手机"/>
          <p:cNvSpPr/>
          <p:nvPr/>
        </p:nvSpPr>
        <p:spPr bwMode="auto">
          <a:xfrm>
            <a:off x="2842423" y="4556666"/>
            <a:ext cx="255270" cy="520065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87" name="话筒"/>
          <p:cNvSpPr/>
          <p:nvPr/>
        </p:nvSpPr>
        <p:spPr>
          <a:xfrm>
            <a:off x="3807789" y="4556666"/>
            <a:ext cx="488892" cy="520065"/>
          </a:xfrm>
          <a:custGeom>
            <a:avLst/>
            <a:gdLst>
              <a:gd name="connsiteX0" fmla="*/ 283988 w 567904"/>
              <a:gd name="connsiteY0" fmla="*/ 165481 h 604115"/>
              <a:gd name="connsiteX1" fmla="*/ 299163 w 567904"/>
              <a:gd name="connsiteY1" fmla="*/ 180516 h 604115"/>
              <a:gd name="connsiteX2" fmla="*/ 299163 w 567904"/>
              <a:gd name="connsiteY2" fmla="*/ 272309 h 604115"/>
              <a:gd name="connsiteX3" fmla="*/ 307657 w 567904"/>
              <a:gd name="connsiteY3" fmla="*/ 280788 h 604115"/>
              <a:gd name="connsiteX4" fmla="*/ 366094 w 567904"/>
              <a:gd name="connsiteY4" fmla="*/ 280788 h 604115"/>
              <a:gd name="connsiteX5" fmla="*/ 381156 w 567904"/>
              <a:gd name="connsiteY5" fmla="*/ 295936 h 604115"/>
              <a:gd name="connsiteX6" fmla="*/ 366094 w 567904"/>
              <a:gd name="connsiteY6" fmla="*/ 310971 h 604115"/>
              <a:gd name="connsiteX7" fmla="*/ 307657 w 567904"/>
              <a:gd name="connsiteY7" fmla="*/ 310971 h 604115"/>
              <a:gd name="connsiteX8" fmla="*/ 283988 w 567904"/>
              <a:gd name="connsiteY8" fmla="*/ 323971 h 604115"/>
              <a:gd name="connsiteX9" fmla="*/ 255902 w 567904"/>
              <a:gd name="connsiteY9" fmla="*/ 295936 h 604115"/>
              <a:gd name="connsiteX10" fmla="*/ 268926 w 567904"/>
              <a:gd name="connsiteY10" fmla="*/ 272309 h 604115"/>
              <a:gd name="connsiteX11" fmla="*/ 268926 w 567904"/>
              <a:gd name="connsiteY11" fmla="*/ 180516 h 604115"/>
              <a:gd name="connsiteX12" fmla="*/ 283988 w 567904"/>
              <a:gd name="connsiteY12" fmla="*/ 165481 h 604115"/>
              <a:gd name="connsiteX13" fmla="*/ 268839 w 567904"/>
              <a:gd name="connsiteY13" fmla="*/ 63180 h 604115"/>
              <a:gd name="connsiteX14" fmla="*/ 131858 w 567904"/>
              <a:gd name="connsiteY14" fmla="*/ 122631 h 604115"/>
              <a:gd name="connsiteX15" fmla="*/ 178160 w 567904"/>
              <a:gd name="connsiteY15" fmla="*/ 168971 h 604115"/>
              <a:gd name="connsiteX16" fmla="*/ 178160 w 567904"/>
              <a:gd name="connsiteY16" fmla="*/ 190220 h 604115"/>
              <a:gd name="connsiteX17" fmla="*/ 167518 w 567904"/>
              <a:gd name="connsiteY17" fmla="*/ 194628 h 604115"/>
              <a:gd name="connsiteX18" fmla="*/ 156877 w 567904"/>
              <a:gd name="connsiteY18" fmla="*/ 190220 h 604115"/>
              <a:gd name="connsiteX19" fmla="*/ 111254 w 567904"/>
              <a:gd name="connsiteY19" fmla="*/ 144671 h 604115"/>
              <a:gd name="connsiteX20" fmla="*/ 61216 w 567904"/>
              <a:gd name="connsiteY20" fmla="*/ 280752 h 604115"/>
              <a:gd name="connsiteX21" fmla="*/ 119292 w 567904"/>
              <a:gd name="connsiteY21" fmla="*/ 280752 h 604115"/>
              <a:gd name="connsiteX22" fmla="*/ 134348 w 567904"/>
              <a:gd name="connsiteY22" fmla="*/ 295898 h 604115"/>
              <a:gd name="connsiteX23" fmla="*/ 119292 w 567904"/>
              <a:gd name="connsiteY23" fmla="*/ 310930 h 604115"/>
              <a:gd name="connsiteX24" fmla="*/ 62688 w 567904"/>
              <a:gd name="connsiteY24" fmla="*/ 310930 h 604115"/>
              <a:gd name="connsiteX25" fmla="*/ 121330 w 567904"/>
              <a:gd name="connsiteY25" fmla="*/ 436952 h 604115"/>
              <a:gd name="connsiteX26" fmla="*/ 156877 w 567904"/>
              <a:gd name="connsiteY26" fmla="*/ 401462 h 604115"/>
              <a:gd name="connsiteX27" fmla="*/ 178160 w 567904"/>
              <a:gd name="connsiteY27" fmla="*/ 401462 h 604115"/>
              <a:gd name="connsiteX28" fmla="*/ 178160 w 567904"/>
              <a:gd name="connsiteY28" fmla="*/ 422824 h 604115"/>
              <a:gd name="connsiteX29" fmla="*/ 143405 w 567904"/>
              <a:gd name="connsiteY29" fmla="*/ 457523 h 604115"/>
              <a:gd name="connsiteX30" fmla="*/ 268839 w 567904"/>
              <a:gd name="connsiteY30" fmla="*/ 507027 h 604115"/>
              <a:gd name="connsiteX31" fmla="*/ 268839 w 567904"/>
              <a:gd name="connsiteY31" fmla="*/ 460235 h 604115"/>
              <a:gd name="connsiteX32" fmla="*/ 284009 w 567904"/>
              <a:gd name="connsiteY32" fmla="*/ 445203 h 604115"/>
              <a:gd name="connsiteX33" fmla="*/ 299065 w 567904"/>
              <a:gd name="connsiteY33" fmla="*/ 460235 h 604115"/>
              <a:gd name="connsiteX34" fmla="*/ 299065 w 567904"/>
              <a:gd name="connsiteY34" fmla="*/ 507027 h 604115"/>
              <a:gd name="connsiteX35" fmla="*/ 424612 w 567904"/>
              <a:gd name="connsiteY35" fmla="*/ 457523 h 604115"/>
              <a:gd name="connsiteX36" fmla="*/ 389744 w 567904"/>
              <a:gd name="connsiteY36" fmla="*/ 422824 h 604115"/>
              <a:gd name="connsiteX37" fmla="*/ 389744 w 567904"/>
              <a:gd name="connsiteY37" fmla="*/ 401462 h 604115"/>
              <a:gd name="connsiteX38" fmla="*/ 411141 w 567904"/>
              <a:gd name="connsiteY38" fmla="*/ 401462 h 604115"/>
              <a:gd name="connsiteX39" fmla="*/ 446688 w 567904"/>
              <a:gd name="connsiteY39" fmla="*/ 436952 h 604115"/>
              <a:gd name="connsiteX40" fmla="*/ 505329 w 567904"/>
              <a:gd name="connsiteY40" fmla="*/ 310930 h 604115"/>
              <a:gd name="connsiteX41" fmla="*/ 448612 w 567904"/>
              <a:gd name="connsiteY41" fmla="*/ 310930 h 604115"/>
              <a:gd name="connsiteX42" fmla="*/ 433556 w 567904"/>
              <a:gd name="connsiteY42" fmla="*/ 295898 h 604115"/>
              <a:gd name="connsiteX43" fmla="*/ 448612 w 567904"/>
              <a:gd name="connsiteY43" fmla="*/ 280752 h 604115"/>
              <a:gd name="connsiteX44" fmla="*/ 506801 w 567904"/>
              <a:gd name="connsiteY44" fmla="*/ 280752 h 604115"/>
              <a:gd name="connsiteX45" fmla="*/ 456650 w 567904"/>
              <a:gd name="connsiteY45" fmla="*/ 144671 h 604115"/>
              <a:gd name="connsiteX46" fmla="*/ 411141 w 567904"/>
              <a:gd name="connsiteY46" fmla="*/ 190220 h 604115"/>
              <a:gd name="connsiteX47" fmla="*/ 400386 w 567904"/>
              <a:gd name="connsiteY47" fmla="*/ 194628 h 604115"/>
              <a:gd name="connsiteX48" fmla="*/ 389744 w 567904"/>
              <a:gd name="connsiteY48" fmla="*/ 190220 h 604115"/>
              <a:gd name="connsiteX49" fmla="*/ 389744 w 567904"/>
              <a:gd name="connsiteY49" fmla="*/ 168971 h 604115"/>
              <a:gd name="connsiteX50" fmla="*/ 436046 w 567904"/>
              <a:gd name="connsiteY50" fmla="*/ 122631 h 604115"/>
              <a:gd name="connsiteX51" fmla="*/ 299065 w 567904"/>
              <a:gd name="connsiteY51" fmla="*/ 63180 h 604115"/>
              <a:gd name="connsiteX52" fmla="*/ 299065 w 567904"/>
              <a:gd name="connsiteY52" fmla="*/ 131447 h 604115"/>
              <a:gd name="connsiteX53" fmla="*/ 284009 w 567904"/>
              <a:gd name="connsiteY53" fmla="*/ 146479 h 604115"/>
              <a:gd name="connsiteX54" fmla="*/ 268839 w 567904"/>
              <a:gd name="connsiteY54" fmla="*/ 131447 h 604115"/>
              <a:gd name="connsiteX55" fmla="*/ 90594 w 567904"/>
              <a:gd name="connsiteY55" fmla="*/ 0 h 604115"/>
              <a:gd name="connsiteX56" fmla="*/ 154613 w 567904"/>
              <a:gd name="connsiteY56" fmla="*/ 26448 h 604115"/>
              <a:gd name="connsiteX57" fmla="*/ 125179 w 567904"/>
              <a:gd name="connsiteY57" fmla="*/ 55947 h 604115"/>
              <a:gd name="connsiteX58" fmla="*/ 284009 w 567904"/>
              <a:gd name="connsiteY58" fmla="*/ 6329 h 604115"/>
              <a:gd name="connsiteX59" fmla="*/ 442839 w 567904"/>
              <a:gd name="connsiteY59" fmla="*/ 55947 h 604115"/>
              <a:gd name="connsiteX60" fmla="*/ 413291 w 567904"/>
              <a:gd name="connsiteY60" fmla="*/ 26448 h 604115"/>
              <a:gd name="connsiteX61" fmla="*/ 541329 w 567904"/>
              <a:gd name="connsiteY61" fmla="*/ 26448 h 604115"/>
              <a:gd name="connsiteX62" fmla="*/ 541329 w 567904"/>
              <a:gd name="connsiteY62" fmla="*/ 154391 h 604115"/>
              <a:gd name="connsiteX63" fmla="*/ 513480 w 567904"/>
              <a:gd name="connsiteY63" fmla="*/ 126474 h 604115"/>
              <a:gd name="connsiteX64" fmla="*/ 563178 w 567904"/>
              <a:gd name="connsiteY64" fmla="*/ 285160 h 604115"/>
              <a:gd name="connsiteX65" fmla="*/ 441593 w 567904"/>
              <a:gd name="connsiteY65" fmla="*/ 515052 h 604115"/>
              <a:gd name="connsiteX66" fmla="*/ 492197 w 567904"/>
              <a:gd name="connsiteY66" fmla="*/ 565574 h 604115"/>
              <a:gd name="connsiteX67" fmla="*/ 492197 w 567904"/>
              <a:gd name="connsiteY67" fmla="*/ 597560 h 604115"/>
              <a:gd name="connsiteX68" fmla="*/ 476235 w 567904"/>
              <a:gd name="connsiteY68" fmla="*/ 604115 h 604115"/>
              <a:gd name="connsiteX69" fmla="*/ 460159 w 567904"/>
              <a:gd name="connsiteY69" fmla="*/ 597560 h 604115"/>
              <a:gd name="connsiteX70" fmla="*/ 400839 w 567904"/>
              <a:gd name="connsiteY70" fmla="*/ 538222 h 604115"/>
              <a:gd name="connsiteX71" fmla="*/ 284009 w 567904"/>
              <a:gd name="connsiteY71" fmla="*/ 563878 h 604115"/>
              <a:gd name="connsiteX72" fmla="*/ 167065 w 567904"/>
              <a:gd name="connsiteY72" fmla="*/ 538222 h 604115"/>
              <a:gd name="connsiteX73" fmla="*/ 107745 w 567904"/>
              <a:gd name="connsiteY73" fmla="*/ 597560 h 604115"/>
              <a:gd name="connsiteX74" fmla="*/ 91782 w 567904"/>
              <a:gd name="connsiteY74" fmla="*/ 604115 h 604115"/>
              <a:gd name="connsiteX75" fmla="*/ 75707 w 567904"/>
              <a:gd name="connsiteY75" fmla="*/ 597560 h 604115"/>
              <a:gd name="connsiteX76" fmla="*/ 75707 w 567904"/>
              <a:gd name="connsiteY76" fmla="*/ 565574 h 604115"/>
              <a:gd name="connsiteX77" fmla="*/ 126311 w 567904"/>
              <a:gd name="connsiteY77" fmla="*/ 515052 h 604115"/>
              <a:gd name="connsiteX78" fmla="*/ 4726 w 567904"/>
              <a:gd name="connsiteY78" fmla="*/ 285160 h 604115"/>
              <a:gd name="connsiteX79" fmla="*/ 54424 w 567904"/>
              <a:gd name="connsiteY79" fmla="*/ 126474 h 604115"/>
              <a:gd name="connsiteX80" fmla="*/ 26575 w 567904"/>
              <a:gd name="connsiteY80" fmla="*/ 154391 h 604115"/>
              <a:gd name="connsiteX81" fmla="*/ 26575 w 567904"/>
              <a:gd name="connsiteY81" fmla="*/ 26448 h 604115"/>
              <a:gd name="connsiteX82" fmla="*/ 90594 w 567904"/>
              <a:gd name="connsiteY82" fmla="*/ 0 h 60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67904" h="604115">
                <a:moveTo>
                  <a:pt x="283988" y="165481"/>
                </a:moveTo>
                <a:cubicBezTo>
                  <a:pt x="292368" y="165481"/>
                  <a:pt x="299163" y="172264"/>
                  <a:pt x="299163" y="180516"/>
                </a:cubicBezTo>
                <a:lnTo>
                  <a:pt x="299163" y="272309"/>
                </a:lnTo>
                <a:cubicBezTo>
                  <a:pt x="302561" y="274457"/>
                  <a:pt x="305505" y="277396"/>
                  <a:pt x="307657" y="280788"/>
                </a:cubicBezTo>
                <a:lnTo>
                  <a:pt x="366094" y="280788"/>
                </a:lnTo>
                <a:cubicBezTo>
                  <a:pt x="374474" y="280788"/>
                  <a:pt x="381156" y="287570"/>
                  <a:pt x="381156" y="295936"/>
                </a:cubicBezTo>
                <a:cubicBezTo>
                  <a:pt x="381156" y="304188"/>
                  <a:pt x="374474" y="310971"/>
                  <a:pt x="366094" y="310971"/>
                </a:cubicBezTo>
                <a:lnTo>
                  <a:pt x="307657" y="310971"/>
                </a:lnTo>
                <a:cubicBezTo>
                  <a:pt x="302674" y="318771"/>
                  <a:pt x="293954" y="323971"/>
                  <a:pt x="283988" y="323971"/>
                </a:cubicBezTo>
                <a:cubicBezTo>
                  <a:pt x="268586" y="323971"/>
                  <a:pt x="255902" y="311310"/>
                  <a:pt x="255902" y="295936"/>
                </a:cubicBezTo>
                <a:cubicBezTo>
                  <a:pt x="255902" y="285988"/>
                  <a:pt x="261111" y="277283"/>
                  <a:pt x="268926" y="272309"/>
                </a:cubicBezTo>
                <a:lnTo>
                  <a:pt x="268926" y="180516"/>
                </a:lnTo>
                <a:cubicBezTo>
                  <a:pt x="268926" y="172264"/>
                  <a:pt x="275721" y="165481"/>
                  <a:pt x="283988" y="165481"/>
                </a:cubicBezTo>
                <a:close/>
                <a:moveTo>
                  <a:pt x="268839" y="63180"/>
                </a:moveTo>
                <a:cubicBezTo>
                  <a:pt x="216084" y="66684"/>
                  <a:pt x="168311" y="88724"/>
                  <a:pt x="131858" y="122631"/>
                </a:cubicBezTo>
                <a:lnTo>
                  <a:pt x="178160" y="168971"/>
                </a:lnTo>
                <a:cubicBezTo>
                  <a:pt x="184046" y="174849"/>
                  <a:pt x="184046" y="184343"/>
                  <a:pt x="178160" y="190220"/>
                </a:cubicBezTo>
                <a:cubicBezTo>
                  <a:pt x="175216" y="193159"/>
                  <a:pt x="171367" y="194628"/>
                  <a:pt x="167518" y="194628"/>
                </a:cubicBezTo>
                <a:cubicBezTo>
                  <a:pt x="163669" y="194628"/>
                  <a:pt x="159820" y="193159"/>
                  <a:pt x="156877" y="190220"/>
                </a:cubicBezTo>
                <a:lnTo>
                  <a:pt x="111254" y="144671"/>
                </a:lnTo>
                <a:cubicBezTo>
                  <a:pt x="80801" y="181969"/>
                  <a:pt x="62235" y="229213"/>
                  <a:pt x="61216" y="280752"/>
                </a:cubicBezTo>
                <a:lnTo>
                  <a:pt x="119292" y="280752"/>
                </a:lnTo>
                <a:cubicBezTo>
                  <a:pt x="127669" y="280752"/>
                  <a:pt x="134348" y="287534"/>
                  <a:pt x="134348" y="295898"/>
                </a:cubicBezTo>
                <a:cubicBezTo>
                  <a:pt x="134348" y="304148"/>
                  <a:pt x="127669" y="310930"/>
                  <a:pt x="119292" y="310930"/>
                </a:cubicBezTo>
                <a:lnTo>
                  <a:pt x="62688" y="310930"/>
                </a:lnTo>
                <a:cubicBezTo>
                  <a:pt x="68235" y="359304"/>
                  <a:pt x="89518" y="403045"/>
                  <a:pt x="121330" y="436952"/>
                </a:cubicBezTo>
                <a:lnTo>
                  <a:pt x="156877" y="401462"/>
                </a:lnTo>
                <a:cubicBezTo>
                  <a:pt x="162763" y="395585"/>
                  <a:pt x="172273" y="395585"/>
                  <a:pt x="178160" y="401462"/>
                </a:cubicBezTo>
                <a:cubicBezTo>
                  <a:pt x="184046" y="407340"/>
                  <a:pt x="184046" y="416834"/>
                  <a:pt x="178160" y="422824"/>
                </a:cubicBezTo>
                <a:lnTo>
                  <a:pt x="143405" y="457523"/>
                </a:lnTo>
                <a:cubicBezTo>
                  <a:pt x="178046" y="485779"/>
                  <a:pt x="221518" y="503862"/>
                  <a:pt x="268839" y="507027"/>
                </a:cubicBezTo>
                <a:lnTo>
                  <a:pt x="268839" y="460235"/>
                </a:lnTo>
                <a:cubicBezTo>
                  <a:pt x="268839" y="451984"/>
                  <a:pt x="275631" y="445203"/>
                  <a:pt x="284009" y="445203"/>
                </a:cubicBezTo>
                <a:cubicBezTo>
                  <a:pt x="292273" y="445203"/>
                  <a:pt x="299065" y="451984"/>
                  <a:pt x="299065" y="460235"/>
                </a:cubicBezTo>
                <a:lnTo>
                  <a:pt x="299065" y="507027"/>
                </a:lnTo>
                <a:cubicBezTo>
                  <a:pt x="346499" y="503862"/>
                  <a:pt x="389858" y="485779"/>
                  <a:pt x="424612" y="457523"/>
                </a:cubicBezTo>
                <a:lnTo>
                  <a:pt x="389744" y="422824"/>
                </a:lnTo>
                <a:cubicBezTo>
                  <a:pt x="383858" y="416834"/>
                  <a:pt x="383858" y="407340"/>
                  <a:pt x="389744" y="401462"/>
                </a:cubicBezTo>
                <a:cubicBezTo>
                  <a:pt x="395631" y="395585"/>
                  <a:pt x="405254" y="395585"/>
                  <a:pt x="411141" y="401462"/>
                </a:cubicBezTo>
                <a:lnTo>
                  <a:pt x="446688" y="436952"/>
                </a:lnTo>
                <a:cubicBezTo>
                  <a:pt x="478386" y="403045"/>
                  <a:pt x="499669" y="359304"/>
                  <a:pt x="505329" y="310930"/>
                </a:cubicBezTo>
                <a:lnTo>
                  <a:pt x="448612" y="310930"/>
                </a:lnTo>
                <a:cubicBezTo>
                  <a:pt x="440348" y="310930"/>
                  <a:pt x="433556" y="304148"/>
                  <a:pt x="433556" y="295898"/>
                </a:cubicBezTo>
                <a:cubicBezTo>
                  <a:pt x="433556" y="287534"/>
                  <a:pt x="440348" y="280752"/>
                  <a:pt x="448612" y="280752"/>
                </a:cubicBezTo>
                <a:lnTo>
                  <a:pt x="506801" y="280752"/>
                </a:lnTo>
                <a:cubicBezTo>
                  <a:pt x="505782" y="229213"/>
                  <a:pt x="487103" y="181969"/>
                  <a:pt x="456650" y="144671"/>
                </a:cubicBezTo>
                <a:lnTo>
                  <a:pt x="411141" y="190220"/>
                </a:lnTo>
                <a:cubicBezTo>
                  <a:pt x="408197" y="193159"/>
                  <a:pt x="404235" y="194628"/>
                  <a:pt x="400386" y="194628"/>
                </a:cubicBezTo>
                <a:cubicBezTo>
                  <a:pt x="396537" y="194628"/>
                  <a:pt x="392688" y="193159"/>
                  <a:pt x="389744" y="190220"/>
                </a:cubicBezTo>
                <a:cubicBezTo>
                  <a:pt x="383858" y="184343"/>
                  <a:pt x="383858" y="174849"/>
                  <a:pt x="389744" y="168971"/>
                </a:cubicBezTo>
                <a:lnTo>
                  <a:pt x="436046" y="122631"/>
                </a:lnTo>
                <a:cubicBezTo>
                  <a:pt x="399707" y="88724"/>
                  <a:pt x="351820" y="66684"/>
                  <a:pt x="299065" y="63180"/>
                </a:cubicBezTo>
                <a:lnTo>
                  <a:pt x="299065" y="131447"/>
                </a:lnTo>
                <a:cubicBezTo>
                  <a:pt x="299065" y="139698"/>
                  <a:pt x="292273" y="146479"/>
                  <a:pt x="284009" y="146479"/>
                </a:cubicBezTo>
                <a:cubicBezTo>
                  <a:pt x="275631" y="146479"/>
                  <a:pt x="268839" y="139698"/>
                  <a:pt x="268839" y="131447"/>
                </a:cubicBezTo>
                <a:close/>
                <a:moveTo>
                  <a:pt x="90594" y="0"/>
                </a:moveTo>
                <a:cubicBezTo>
                  <a:pt x="113773" y="0"/>
                  <a:pt x="136952" y="8816"/>
                  <a:pt x="154613" y="26448"/>
                </a:cubicBezTo>
                <a:lnTo>
                  <a:pt x="125179" y="55947"/>
                </a:lnTo>
                <a:cubicBezTo>
                  <a:pt x="170235" y="24639"/>
                  <a:pt x="225028" y="6329"/>
                  <a:pt x="284009" y="6329"/>
                </a:cubicBezTo>
                <a:cubicBezTo>
                  <a:pt x="342990" y="6329"/>
                  <a:pt x="397669" y="24639"/>
                  <a:pt x="442839" y="55947"/>
                </a:cubicBezTo>
                <a:lnTo>
                  <a:pt x="413291" y="26448"/>
                </a:lnTo>
                <a:cubicBezTo>
                  <a:pt x="448725" y="-8816"/>
                  <a:pt x="506008" y="-8816"/>
                  <a:pt x="541329" y="26448"/>
                </a:cubicBezTo>
                <a:cubicBezTo>
                  <a:pt x="576763" y="61824"/>
                  <a:pt x="576763" y="119014"/>
                  <a:pt x="541329" y="154391"/>
                </a:cubicBezTo>
                <a:lnTo>
                  <a:pt x="513480" y="126474"/>
                </a:lnTo>
                <a:cubicBezTo>
                  <a:pt x="544839" y="171571"/>
                  <a:pt x="563178" y="226275"/>
                  <a:pt x="563178" y="285160"/>
                </a:cubicBezTo>
                <a:cubicBezTo>
                  <a:pt x="563178" y="380440"/>
                  <a:pt x="514952" y="464756"/>
                  <a:pt x="441593" y="515052"/>
                </a:cubicBezTo>
                <a:lnTo>
                  <a:pt x="492197" y="565574"/>
                </a:lnTo>
                <a:cubicBezTo>
                  <a:pt x="501027" y="574390"/>
                  <a:pt x="501027" y="588744"/>
                  <a:pt x="492197" y="597560"/>
                </a:cubicBezTo>
                <a:cubicBezTo>
                  <a:pt x="487782" y="601968"/>
                  <a:pt x="482008" y="604115"/>
                  <a:pt x="476235" y="604115"/>
                </a:cubicBezTo>
                <a:cubicBezTo>
                  <a:pt x="470348" y="604115"/>
                  <a:pt x="464574" y="601968"/>
                  <a:pt x="460159" y="597560"/>
                </a:cubicBezTo>
                <a:lnTo>
                  <a:pt x="400839" y="538222"/>
                </a:lnTo>
                <a:cubicBezTo>
                  <a:pt x="365292" y="554723"/>
                  <a:pt x="325669" y="563878"/>
                  <a:pt x="284009" y="563878"/>
                </a:cubicBezTo>
                <a:cubicBezTo>
                  <a:pt x="242235" y="563878"/>
                  <a:pt x="202726" y="554723"/>
                  <a:pt x="167065" y="538222"/>
                </a:cubicBezTo>
                <a:lnTo>
                  <a:pt x="107745" y="597560"/>
                </a:lnTo>
                <a:cubicBezTo>
                  <a:pt x="103330" y="601968"/>
                  <a:pt x="97556" y="604115"/>
                  <a:pt x="91782" y="604115"/>
                </a:cubicBezTo>
                <a:cubicBezTo>
                  <a:pt x="85896" y="604115"/>
                  <a:pt x="80122" y="601968"/>
                  <a:pt x="75707" y="597560"/>
                </a:cubicBezTo>
                <a:cubicBezTo>
                  <a:pt x="66877" y="588744"/>
                  <a:pt x="66877" y="574390"/>
                  <a:pt x="75707" y="565574"/>
                </a:cubicBezTo>
                <a:lnTo>
                  <a:pt x="126311" y="515052"/>
                </a:lnTo>
                <a:cubicBezTo>
                  <a:pt x="52952" y="464756"/>
                  <a:pt x="4726" y="380440"/>
                  <a:pt x="4726" y="285160"/>
                </a:cubicBezTo>
                <a:cubicBezTo>
                  <a:pt x="4726" y="226275"/>
                  <a:pt x="23065" y="171571"/>
                  <a:pt x="54424" y="126474"/>
                </a:cubicBezTo>
                <a:lnTo>
                  <a:pt x="26575" y="154391"/>
                </a:lnTo>
                <a:cubicBezTo>
                  <a:pt x="-8859" y="119014"/>
                  <a:pt x="-8859" y="61824"/>
                  <a:pt x="26575" y="26448"/>
                </a:cubicBezTo>
                <a:cubicBezTo>
                  <a:pt x="44235" y="8816"/>
                  <a:pt x="67415" y="0"/>
                  <a:pt x="90594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8" name="手机"/>
          <p:cNvSpPr/>
          <p:nvPr/>
        </p:nvSpPr>
        <p:spPr bwMode="auto">
          <a:xfrm>
            <a:off x="5006777" y="4606436"/>
            <a:ext cx="520065" cy="420524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5451" h="489568">
                <a:moveTo>
                  <a:pt x="479900" y="284819"/>
                </a:moveTo>
                <a:cubicBezTo>
                  <a:pt x="465151" y="284819"/>
                  <a:pt x="453167" y="296695"/>
                  <a:pt x="453167" y="311424"/>
                </a:cubicBezTo>
                <a:cubicBezTo>
                  <a:pt x="453167" y="326245"/>
                  <a:pt x="465151" y="338120"/>
                  <a:pt x="479900" y="338120"/>
                </a:cubicBezTo>
                <a:cubicBezTo>
                  <a:pt x="494649" y="338120"/>
                  <a:pt x="506633" y="326245"/>
                  <a:pt x="506633" y="311424"/>
                </a:cubicBezTo>
                <a:cubicBezTo>
                  <a:pt x="506633" y="296695"/>
                  <a:pt x="494649" y="284819"/>
                  <a:pt x="479900" y="284819"/>
                </a:cubicBezTo>
                <a:close/>
                <a:moveTo>
                  <a:pt x="402929" y="284819"/>
                </a:moveTo>
                <a:cubicBezTo>
                  <a:pt x="388180" y="284819"/>
                  <a:pt x="376196" y="296695"/>
                  <a:pt x="376196" y="311424"/>
                </a:cubicBezTo>
                <a:cubicBezTo>
                  <a:pt x="376196" y="326245"/>
                  <a:pt x="388180" y="338120"/>
                  <a:pt x="402929" y="338120"/>
                </a:cubicBezTo>
                <a:cubicBezTo>
                  <a:pt x="417678" y="338120"/>
                  <a:pt x="429569" y="326245"/>
                  <a:pt x="429569" y="311424"/>
                </a:cubicBezTo>
                <a:cubicBezTo>
                  <a:pt x="429569" y="296695"/>
                  <a:pt x="417678" y="284819"/>
                  <a:pt x="402929" y="284819"/>
                </a:cubicBezTo>
                <a:close/>
                <a:moveTo>
                  <a:pt x="429477" y="174720"/>
                </a:moveTo>
                <a:cubicBezTo>
                  <a:pt x="528756" y="183649"/>
                  <a:pt x="605451" y="241369"/>
                  <a:pt x="605451" y="311516"/>
                </a:cubicBezTo>
                <a:cubicBezTo>
                  <a:pt x="605451" y="387738"/>
                  <a:pt x="514745" y="449508"/>
                  <a:pt x="402929" y="449508"/>
                </a:cubicBezTo>
                <a:cubicBezTo>
                  <a:pt x="382003" y="449508"/>
                  <a:pt x="361724" y="447299"/>
                  <a:pt x="342734" y="443340"/>
                </a:cubicBezTo>
                <a:lnTo>
                  <a:pt x="298579" y="486423"/>
                </a:lnTo>
                <a:cubicBezTo>
                  <a:pt x="295722" y="489368"/>
                  <a:pt x="291297" y="490289"/>
                  <a:pt x="287425" y="489000"/>
                </a:cubicBezTo>
                <a:cubicBezTo>
                  <a:pt x="283554" y="487527"/>
                  <a:pt x="280788" y="484121"/>
                  <a:pt x="280235" y="480071"/>
                </a:cubicBezTo>
                <a:lnTo>
                  <a:pt x="272123" y="416828"/>
                </a:lnTo>
                <a:cubicBezTo>
                  <a:pt x="228337" y="391513"/>
                  <a:pt x="200406" y="353677"/>
                  <a:pt x="200406" y="311516"/>
                </a:cubicBezTo>
                <a:cubicBezTo>
                  <a:pt x="200406" y="309675"/>
                  <a:pt x="200683" y="307833"/>
                  <a:pt x="200867" y="305992"/>
                </a:cubicBezTo>
                <a:cubicBezTo>
                  <a:pt x="201420" y="305992"/>
                  <a:pt x="201881" y="306084"/>
                  <a:pt x="202526" y="306084"/>
                </a:cubicBezTo>
                <a:cubicBezTo>
                  <a:pt x="219488" y="306084"/>
                  <a:pt x="236357" y="304796"/>
                  <a:pt x="252765" y="302218"/>
                </a:cubicBezTo>
                <a:lnTo>
                  <a:pt x="285766" y="334438"/>
                </a:lnTo>
                <a:cubicBezTo>
                  <a:pt x="293417" y="341894"/>
                  <a:pt x="303557" y="346129"/>
                  <a:pt x="314435" y="346129"/>
                </a:cubicBezTo>
                <a:cubicBezTo>
                  <a:pt x="318951" y="346129"/>
                  <a:pt x="323468" y="345392"/>
                  <a:pt x="327709" y="343919"/>
                </a:cubicBezTo>
                <a:cubicBezTo>
                  <a:pt x="342642" y="338580"/>
                  <a:pt x="353059" y="325784"/>
                  <a:pt x="354994" y="310411"/>
                </a:cubicBezTo>
                <a:lnTo>
                  <a:pt x="361263" y="261253"/>
                </a:lnTo>
                <a:cubicBezTo>
                  <a:pt x="395923" y="238055"/>
                  <a:pt x="419429" y="207952"/>
                  <a:pt x="429477" y="174720"/>
                </a:cubicBezTo>
                <a:close/>
                <a:moveTo>
                  <a:pt x="279509" y="111300"/>
                </a:moveTo>
                <a:cubicBezTo>
                  <a:pt x="264667" y="111300"/>
                  <a:pt x="252775" y="123268"/>
                  <a:pt x="252775" y="137997"/>
                </a:cubicBezTo>
                <a:cubicBezTo>
                  <a:pt x="252775" y="152727"/>
                  <a:pt x="264667" y="164695"/>
                  <a:pt x="279509" y="164695"/>
                </a:cubicBezTo>
                <a:cubicBezTo>
                  <a:pt x="294259" y="164695"/>
                  <a:pt x="306243" y="152727"/>
                  <a:pt x="306243" y="137997"/>
                </a:cubicBezTo>
                <a:cubicBezTo>
                  <a:pt x="306243" y="123268"/>
                  <a:pt x="294259" y="111300"/>
                  <a:pt x="279509" y="111300"/>
                </a:cubicBezTo>
                <a:close/>
                <a:moveTo>
                  <a:pt x="202534" y="111300"/>
                </a:moveTo>
                <a:cubicBezTo>
                  <a:pt x="187784" y="111300"/>
                  <a:pt x="175800" y="123268"/>
                  <a:pt x="175800" y="137997"/>
                </a:cubicBezTo>
                <a:cubicBezTo>
                  <a:pt x="175800" y="152727"/>
                  <a:pt x="187784" y="164695"/>
                  <a:pt x="202534" y="164695"/>
                </a:cubicBezTo>
                <a:cubicBezTo>
                  <a:pt x="217284" y="164695"/>
                  <a:pt x="229268" y="152727"/>
                  <a:pt x="229268" y="137997"/>
                </a:cubicBezTo>
                <a:cubicBezTo>
                  <a:pt x="229268" y="123268"/>
                  <a:pt x="217284" y="111300"/>
                  <a:pt x="202534" y="111300"/>
                </a:cubicBezTo>
                <a:close/>
                <a:moveTo>
                  <a:pt x="125558" y="111300"/>
                </a:moveTo>
                <a:cubicBezTo>
                  <a:pt x="110808" y="111300"/>
                  <a:pt x="98824" y="123268"/>
                  <a:pt x="98824" y="137997"/>
                </a:cubicBezTo>
                <a:cubicBezTo>
                  <a:pt x="98824" y="152727"/>
                  <a:pt x="110808" y="164695"/>
                  <a:pt x="125558" y="164695"/>
                </a:cubicBezTo>
                <a:cubicBezTo>
                  <a:pt x="140308" y="164695"/>
                  <a:pt x="152292" y="152727"/>
                  <a:pt x="152292" y="137997"/>
                </a:cubicBezTo>
                <a:cubicBezTo>
                  <a:pt x="152292" y="123268"/>
                  <a:pt x="140308" y="111300"/>
                  <a:pt x="125558" y="111300"/>
                </a:cubicBezTo>
                <a:close/>
                <a:moveTo>
                  <a:pt x="202534" y="0"/>
                </a:moveTo>
                <a:cubicBezTo>
                  <a:pt x="314356" y="0"/>
                  <a:pt x="404975" y="61772"/>
                  <a:pt x="404975" y="137997"/>
                </a:cubicBezTo>
                <a:cubicBezTo>
                  <a:pt x="404975" y="180253"/>
                  <a:pt x="377135" y="217997"/>
                  <a:pt x="333254" y="243314"/>
                </a:cubicBezTo>
                <a:lnTo>
                  <a:pt x="325234" y="306559"/>
                </a:lnTo>
                <a:cubicBezTo>
                  <a:pt x="324681" y="310701"/>
                  <a:pt x="321915" y="314108"/>
                  <a:pt x="317951" y="315489"/>
                </a:cubicBezTo>
                <a:cubicBezTo>
                  <a:pt x="316845" y="315857"/>
                  <a:pt x="315646" y="316133"/>
                  <a:pt x="314448" y="316133"/>
                </a:cubicBezTo>
                <a:cubicBezTo>
                  <a:pt x="311590" y="316133"/>
                  <a:pt x="308825" y="315028"/>
                  <a:pt x="306797" y="313003"/>
                </a:cubicBezTo>
                <a:lnTo>
                  <a:pt x="262731" y="269919"/>
                </a:lnTo>
                <a:cubicBezTo>
                  <a:pt x="243649" y="273878"/>
                  <a:pt x="223460" y="276087"/>
                  <a:pt x="202534" y="276087"/>
                </a:cubicBezTo>
                <a:cubicBezTo>
                  <a:pt x="90712" y="276087"/>
                  <a:pt x="0" y="214223"/>
                  <a:pt x="0" y="137997"/>
                </a:cubicBezTo>
                <a:cubicBezTo>
                  <a:pt x="0" y="61772"/>
                  <a:pt x="90712" y="0"/>
                  <a:pt x="202534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9" name="电话"/>
          <p:cNvSpPr/>
          <p:nvPr/>
        </p:nvSpPr>
        <p:spPr bwMode="auto">
          <a:xfrm>
            <a:off x="6236938" y="4556666"/>
            <a:ext cx="520065" cy="520065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0" name="USB"/>
          <p:cNvSpPr/>
          <p:nvPr/>
        </p:nvSpPr>
        <p:spPr>
          <a:xfrm>
            <a:off x="7467099" y="4557110"/>
            <a:ext cx="520065" cy="519177"/>
          </a:xfrm>
          <a:custGeom>
            <a:avLst/>
            <a:gdLst>
              <a:gd name="T0" fmla="*/ 6003 w 7890"/>
              <a:gd name="T1" fmla="*/ 2256 h 7889"/>
              <a:gd name="T2" fmla="*/ 6538 w 7890"/>
              <a:gd name="T3" fmla="*/ 1721 h 7889"/>
              <a:gd name="T4" fmla="*/ 6538 w 7890"/>
              <a:gd name="T5" fmla="*/ 1350 h 7889"/>
              <a:gd name="T6" fmla="*/ 6167 w 7890"/>
              <a:gd name="T7" fmla="*/ 1350 h 7889"/>
              <a:gd name="T8" fmla="*/ 5632 w 7890"/>
              <a:gd name="T9" fmla="*/ 1885 h 7889"/>
              <a:gd name="T10" fmla="*/ 0 w 7890"/>
              <a:gd name="T11" fmla="*/ 4476 h 7889"/>
              <a:gd name="T12" fmla="*/ 3413 w 7890"/>
              <a:gd name="T13" fmla="*/ 7889 h 7889"/>
              <a:gd name="T14" fmla="*/ 6003 w 7890"/>
              <a:gd name="T15" fmla="*/ 2256 h 7889"/>
              <a:gd name="T16" fmla="*/ 3413 w 7890"/>
              <a:gd name="T17" fmla="*/ 7363 h 7889"/>
              <a:gd name="T18" fmla="*/ 525 w 7890"/>
              <a:gd name="T19" fmla="*/ 4476 h 7889"/>
              <a:gd name="T20" fmla="*/ 5260 w 7890"/>
              <a:gd name="T21" fmla="*/ 2258 h 7889"/>
              <a:gd name="T22" fmla="*/ 4993 w 7890"/>
              <a:gd name="T23" fmla="*/ 2524 h 7889"/>
              <a:gd name="T24" fmla="*/ 900 w 7890"/>
              <a:gd name="T25" fmla="*/ 4476 h 7889"/>
              <a:gd name="T26" fmla="*/ 3413 w 7890"/>
              <a:gd name="T27" fmla="*/ 6988 h 7889"/>
              <a:gd name="T28" fmla="*/ 5365 w 7890"/>
              <a:gd name="T29" fmla="*/ 2895 h 7889"/>
              <a:gd name="T30" fmla="*/ 5631 w 7890"/>
              <a:gd name="T31" fmla="*/ 2629 h 7889"/>
              <a:gd name="T32" fmla="*/ 3413 w 7890"/>
              <a:gd name="T33" fmla="*/ 7363 h 7889"/>
              <a:gd name="T34" fmla="*/ 3413 w 7890"/>
              <a:gd name="T35" fmla="*/ 5188 h 7889"/>
              <a:gd name="T36" fmla="*/ 4067 w 7890"/>
              <a:gd name="T37" fmla="*/ 4193 h 7889"/>
              <a:gd name="T38" fmla="*/ 4344 w 7890"/>
              <a:gd name="T39" fmla="*/ 3915 h 7889"/>
              <a:gd name="T40" fmla="*/ 3413 w 7890"/>
              <a:gd name="T41" fmla="*/ 5563 h 7889"/>
              <a:gd name="T42" fmla="*/ 2325 w 7890"/>
              <a:gd name="T43" fmla="*/ 4476 h 7889"/>
              <a:gd name="T44" fmla="*/ 3973 w 7890"/>
              <a:gd name="T45" fmla="*/ 3544 h 7889"/>
              <a:gd name="T46" fmla="*/ 3695 w 7890"/>
              <a:gd name="T47" fmla="*/ 3822 h 7889"/>
              <a:gd name="T48" fmla="*/ 2700 w 7890"/>
              <a:gd name="T49" fmla="*/ 4476 h 7889"/>
              <a:gd name="T50" fmla="*/ 3413 w 7890"/>
              <a:gd name="T51" fmla="*/ 5188 h 7889"/>
              <a:gd name="T52" fmla="*/ 4352 w 7890"/>
              <a:gd name="T53" fmla="*/ 3165 h 7889"/>
              <a:gd name="T54" fmla="*/ 1800 w 7890"/>
              <a:gd name="T55" fmla="*/ 4476 h 7889"/>
              <a:gd name="T56" fmla="*/ 3413 w 7890"/>
              <a:gd name="T57" fmla="*/ 6088 h 7889"/>
              <a:gd name="T58" fmla="*/ 4723 w 7890"/>
              <a:gd name="T59" fmla="*/ 3537 h 7889"/>
              <a:gd name="T60" fmla="*/ 4991 w 7890"/>
              <a:gd name="T61" fmla="*/ 3269 h 7889"/>
              <a:gd name="T62" fmla="*/ 3413 w 7890"/>
              <a:gd name="T63" fmla="*/ 6463 h 7889"/>
              <a:gd name="T64" fmla="*/ 1425 w 7890"/>
              <a:gd name="T65" fmla="*/ 4476 h 7889"/>
              <a:gd name="T66" fmla="*/ 4620 w 7890"/>
              <a:gd name="T67" fmla="*/ 2898 h 7889"/>
              <a:gd name="T68" fmla="*/ 4352 w 7890"/>
              <a:gd name="T69" fmla="*/ 3165 h 7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890" h="7889">
                <a:moveTo>
                  <a:pt x="6003" y="2256"/>
                </a:moveTo>
                <a:lnTo>
                  <a:pt x="6538" y="1721"/>
                </a:lnTo>
                <a:cubicBezTo>
                  <a:pt x="6641" y="1619"/>
                  <a:pt x="6641" y="1453"/>
                  <a:pt x="6538" y="1350"/>
                </a:cubicBezTo>
                <a:cubicBezTo>
                  <a:pt x="6436" y="1248"/>
                  <a:pt x="6270" y="1248"/>
                  <a:pt x="6167" y="1350"/>
                </a:cubicBezTo>
                <a:lnTo>
                  <a:pt x="5632" y="1885"/>
                </a:lnTo>
                <a:cubicBezTo>
                  <a:pt x="3435" y="0"/>
                  <a:pt x="0" y="1559"/>
                  <a:pt x="0" y="4476"/>
                </a:cubicBezTo>
                <a:cubicBezTo>
                  <a:pt x="0" y="6358"/>
                  <a:pt x="1531" y="7889"/>
                  <a:pt x="3413" y="7889"/>
                </a:cubicBezTo>
                <a:cubicBezTo>
                  <a:pt x="6328" y="7889"/>
                  <a:pt x="7890" y="4455"/>
                  <a:pt x="6003" y="2256"/>
                </a:cubicBezTo>
                <a:close/>
                <a:moveTo>
                  <a:pt x="3413" y="7363"/>
                </a:moveTo>
                <a:cubicBezTo>
                  <a:pt x="1820" y="7363"/>
                  <a:pt x="525" y="6068"/>
                  <a:pt x="525" y="4476"/>
                </a:cubicBezTo>
                <a:cubicBezTo>
                  <a:pt x="525" y="2028"/>
                  <a:pt x="3391" y="699"/>
                  <a:pt x="5260" y="2258"/>
                </a:cubicBezTo>
                <a:lnTo>
                  <a:pt x="4993" y="2524"/>
                </a:lnTo>
                <a:cubicBezTo>
                  <a:pt x="3364" y="1202"/>
                  <a:pt x="900" y="2360"/>
                  <a:pt x="900" y="4476"/>
                </a:cubicBezTo>
                <a:cubicBezTo>
                  <a:pt x="900" y="5861"/>
                  <a:pt x="2027" y="6988"/>
                  <a:pt x="3413" y="6988"/>
                </a:cubicBezTo>
                <a:cubicBezTo>
                  <a:pt x="5528" y="6988"/>
                  <a:pt x="6687" y="4525"/>
                  <a:pt x="5365" y="2895"/>
                </a:cubicBezTo>
                <a:lnTo>
                  <a:pt x="5631" y="2629"/>
                </a:lnTo>
                <a:cubicBezTo>
                  <a:pt x="7190" y="4498"/>
                  <a:pt x="5860" y="7363"/>
                  <a:pt x="3413" y="7363"/>
                </a:cubicBezTo>
                <a:close/>
                <a:moveTo>
                  <a:pt x="3413" y="5188"/>
                </a:moveTo>
                <a:cubicBezTo>
                  <a:pt x="3924" y="5188"/>
                  <a:pt x="4270" y="4663"/>
                  <a:pt x="4067" y="4193"/>
                </a:cubicBezTo>
                <a:lnTo>
                  <a:pt x="4344" y="3915"/>
                </a:lnTo>
                <a:cubicBezTo>
                  <a:pt x="4780" y="4637"/>
                  <a:pt x="4258" y="5563"/>
                  <a:pt x="3413" y="5563"/>
                </a:cubicBezTo>
                <a:cubicBezTo>
                  <a:pt x="2813" y="5563"/>
                  <a:pt x="2325" y="5075"/>
                  <a:pt x="2325" y="4476"/>
                </a:cubicBezTo>
                <a:cubicBezTo>
                  <a:pt x="2325" y="3630"/>
                  <a:pt x="3253" y="3109"/>
                  <a:pt x="3973" y="3544"/>
                </a:cubicBezTo>
                <a:lnTo>
                  <a:pt x="3695" y="3822"/>
                </a:lnTo>
                <a:cubicBezTo>
                  <a:pt x="3226" y="3618"/>
                  <a:pt x="2700" y="3965"/>
                  <a:pt x="2700" y="4476"/>
                </a:cubicBezTo>
                <a:cubicBezTo>
                  <a:pt x="2700" y="4869"/>
                  <a:pt x="3020" y="5188"/>
                  <a:pt x="3413" y="5188"/>
                </a:cubicBezTo>
                <a:close/>
                <a:moveTo>
                  <a:pt x="4352" y="3165"/>
                </a:moveTo>
                <a:cubicBezTo>
                  <a:pt x="3290" y="2402"/>
                  <a:pt x="1800" y="3165"/>
                  <a:pt x="1800" y="4476"/>
                </a:cubicBezTo>
                <a:cubicBezTo>
                  <a:pt x="1800" y="5365"/>
                  <a:pt x="2524" y="6088"/>
                  <a:pt x="3413" y="6088"/>
                </a:cubicBezTo>
                <a:cubicBezTo>
                  <a:pt x="4725" y="6088"/>
                  <a:pt x="5485" y="4597"/>
                  <a:pt x="4723" y="3537"/>
                </a:cubicBezTo>
                <a:lnTo>
                  <a:pt x="4991" y="3269"/>
                </a:lnTo>
                <a:cubicBezTo>
                  <a:pt x="5987" y="4568"/>
                  <a:pt x="5059" y="6463"/>
                  <a:pt x="3413" y="6463"/>
                </a:cubicBezTo>
                <a:cubicBezTo>
                  <a:pt x="2317" y="6463"/>
                  <a:pt x="1425" y="5572"/>
                  <a:pt x="1425" y="4476"/>
                </a:cubicBezTo>
                <a:cubicBezTo>
                  <a:pt x="1425" y="2829"/>
                  <a:pt x="3321" y="1902"/>
                  <a:pt x="4620" y="2898"/>
                </a:cubicBezTo>
                <a:lnTo>
                  <a:pt x="4352" y="3165"/>
                </a:lnTo>
                <a:close/>
              </a:path>
            </a:pathLst>
          </a:custGeom>
          <a:solidFill>
            <a:srgbClr val="32A0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1" name="信号"/>
          <p:cNvSpPr/>
          <p:nvPr/>
        </p:nvSpPr>
        <p:spPr>
          <a:xfrm>
            <a:off x="8697260" y="4556666"/>
            <a:ext cx="520065" cy="520065"/>
          </a:xfrm>
          <a:custGeom>
            <a:avLst/>
            <a:gdLst/>
            <a:ahLst/>
            <a:cxnLst/>
            <a:rect l="l" t="t" r="r" b="b"/>
            <a:pathLst>
              <a:path w="1366582" h="1042046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rgbClr val="32A0C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2" name="分享"/>
          <p:cNvSpPr/>
          <p:nvPr/>
        </p:nvSpPr>
        <p:spPr>
          <a:xfrm>
            <a:off x="9927421" y="4556666"/>
            <a:ext cx="520065" cy="520065"/>
          </a:xfrm>
          <a:custGeom>
            <a:avLst/>
            <a:gdLst>
              <a:gd name="connsiteX0" fmla="*/ 347114 w 393729"/>
              <a:gd name="connsiteY0" fmla="*/ 112 h 390624"/>
              <a:gd name="connsiteX1" fmla="*/ 366249 w 393729"/>
              <a:gd name="connsiteY1" fmla="*/ 5364 h 390624"/>
              <a:gd name="connsiteX2" fmla="*/ 388366 w 393729"/>
              <a:gd name="connsiteY2" fmla="*/ 72481 h 390624"/>
              <a:gd name="connsiteX3" fmla="*/ 321248 w 393729"/>
              <a:gd name="connsiteY3" fmla="*/ 94598 h 390624"/>
              <a:gd name="connsiteX4" fmla="*/ 304750 w 393729"/>
              <a:gd name="connsiteY4" fmla="*/ 80728 h 390624"/>
              <a:gd name="connsiteX5" fmla="*/ 98330 w 393729"/>
              <a:gd name="connsiteY5" fmla="*/ 148748 h 390624"/>
              <a:gd name="connsiteX6" fmla="*/ 94598 w 393729"/>
              <a:gd name="connsiteY6" fmla="*/ 162346 h 390624"/>
              <a:gd name="connsiteX7" fmla="*/ 91507 w 393729"/>
              <a:gd name="connsiteY7" fmla="*/ 166277 h 390624"/>
              <a:gd name="connsiteX8" fmla="*/ 229420 w 393729"/>
              <a:gd name="connsiteY8" fmla="*/ 293815 h 390624"/>
              <a:gd name="connsiteX9" fmla="*/ 268686 w 393729"/>
              <a:gd name="connsiteY9" fmla="*/ 296027 h 390624"/>
              <a:gd name="connsiteX10" fmla="*/ 290802 w 393729"/>
              <a:gd name="connsiteY10" fmla="*/ 363144 h 390624"/>
              <a:gd name="connsiteX11" fmla="*/ 223685 w 393729"/>
              <a:gd name="connsiteY11" fmla="*/ 385261 h 390624"/>
              <a:gd name="connsiteX12" fmla="*/ 200613 w 393729"/>
              <a:gd name="connsiteY12" fmla="*/ 321625 h 390624"/>
              <a:gd name="connsiteX13" fmla="*/ 56603 w 393729"/>
              <a:gd name="connsiteY13" fmla="*/ 188448 h 390624"/>
              <a:gd name="connsiteX14" fmla="*/ 27481 w 393729"/>
              <a:gd name="connsiteY14" fmla="*/ 184462 h 390624"/>
              <a:gd name="connsiteX15" fmla="*/ 5364 w 393729"/>
              <a:gd name="connsiteY15" fmla="*/ 117345 h 390624"/>
              <a:gd name="connsiteX16" fmla="*/ 72481 w 393729"/>
              <a:gd name="connsiteY16" fmla="*/ 95228 h 390624"/>
              <a:gd name="connsiteX17" fmla="*/ 89283 w 393729"/>
              <a:gd name="connsiteY17" fmla="*/ 109639 h 390624"/>
              <a:gd name="connsiteX18" fmla="*/ 295206 w 393729"/>
              <a:gd name="connsiteY18" fmla="*/ 41783 h 390624"/>
              <a:gd name="connsiteX19" fmla="*/ 299132 w 393729"/>
              <a:gd name="connsiteY19" fmla="*/ 27480 h 390624"/>
              <a:gd name="connsiteX20" fmla="*/ 347114 w 393729"/>
              <a:gd name="connsiteY20" fmla="*/ 112 h 39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3729" h="390624">
                <a:moveTo>
                  <a:pt x="347114" y="112"/>
                </a:moveTo>
                <a:cubicBezTo>
                  <a:pt x="353590" y="546"/>
                  <a:pt x="360089" y="2257"/>
                  <a:pt x="366249" y="5364"/>
                </a:cubicBezTo>
                <a:cubicBezTo>
                  <a:pt x="390891" y="17791"/>
                  <a:pt x="400792" y="47840"/>
                  <a:pt x="388366" y="72481"/>
                </a:cubicBezTo>
                <a:cubicBezTo>
                  <a:pt x="375939" y="97123"/>
                  <a:pt x="345890" y="107025"/>
                  <a:pt x="321248" y="94598"/>
                </a:cubicBezTo>
                <a:cubicBezTo>
                  <a:pt x="314512" y="91201"/>
                  <a:pt x="308877" y="86487"/>
                  <a:pt x="304750" y="80728"/>
                </a:cubicBezTo>
                <a:lnTo>
                  <a:pt x="98330" y="148748"/>
                </a:lnTo>
                <a:cubicBezTo>
                  <a:pt x="98294" y="153464"/>
                  <a:pt x="96795" y="157989"/>
                  <a:pt x="94598" y="162346"/>
                </a:cubicBezTo>
                <a:lnTo>
                  <a:pt x="91507" y="166277"/>
                </a:lnTo>
                <a:lnTo>
                  <a:pt x="229420" y="293815"/>
                </a:lnTo>
                <a:cubicBezTo>
                  <a:pt x="241784" y="289147"/>
                  <a:pt x="255956" y="289607"/>
                  <a:pt x="268686" y="296027"/>
                </a:cubicBezTo>
                <a:cubicBezTo>
                  <a:pt x="293327" y="308454"/>
                  <a:pt x="303229" y="338503"/>
                  <a:pt x="290802" y="363144"/>
                </a:cubicBezTo>
                <a:cubicBezTo>
                  <a:pt x="278375" y="387786"/>
                  <a:pt x="248326" y="397688"/>
                  <a:pt x="223685" y="385261"/>
                </a:cubicBezTo>
                <a:cubicBezTo>
                  <a:pt x="200118" y="373376"/>
                  <a:pt x="190033" y="345372"/>
                  <a:pt x="200613" y="321625"/>
                </a:cubicBezTo>
                <a:lnTo>
                  <a:pt x="56603" y="188448"/>
                </a:lnTo>
                <a:cubicBezTo>
                  <a:pt x="47044" y="190691"/>
                  <a:pt x="36870" y="189197"/>
                  <a:pt x="27481" y="184462"/>
                </a:cubicBezTo>
                <a:cubicBezTo>
                  <a:pt x="2839" y="172035"/>
                  <a:pt x="-7063" y="141986"/>
                  <a:pt x="5364" y="117345"/>
                </a:cubicBezTo>
                <a:cubicBezTo>
                  <a:pt x="17791" y="92703"/>
                  <a:pt x="47840" y="82801"/>
                  <a:pt x="72481" y="95228"/>
                </a:cubicBezTo>
                <a:cubicBezTo>
                  <a:pt x="79414" y="98724"/>
                  <a:pt x="85180" y="103616"/>
                  <a:pt x="89283" y="109639"/>
                </a:cubicBezTo>
                <a:lnTo>
                  <a:pt x="295206" y="41783"/>
                </a:lnTo>
                <a:cubicBezTo>
                  <a:pt x="295278" y="36844"/>
                  <a:pt x="296818" y="32068"/>
                  <a:pt x="299132" y="27480"/>
                </a:cubicBezTo>
                <a:cubicBezTo>
                  <a:pt x="308452" y="8999"/>
                  <a:pt x="327684" y="-1191"/>
                  <a:pt x="347114" y="112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3" name="电源"/>
          <p:cNvSpPr/>
          <p:nvPr/>
        </p:nvSpPr>
        <p:spPr bwMode="auto">
          <a:xfrm>
            <a:off x="11157585" y="4556666"/>
            <a:ext cx="520065" cy="520065"/>
          </a:xfrm>
          <a:custGeom>
            <a:avLst/>
            <a:gdLst>
              <a:gd name="T0" fmla="*/ 2147483646 w 87"/>
              <a:gd name="T1" fmla="*/ 0 h 88"/>
              <a:gd name="T2" fmla="*/ 2147483646 w 87"/>
              <a:gd name="T3" fmla="*/ 2147483646 h 88"/>
              <a:gd name="T4" fmla="*/ 2147483646 w 87"/>
              <a:gd name="T5" fmla="*/ 2147483646 h 88"/>
              <a:gd name="T6" fmla="*/ 0 w 87"/>
              <a:gd name="T7" fmla="*/ 2147483646 h 88"/>
              <a:gd name="T8" fmla="*/ 2147483646 w 87"/>
              <a:gd name="T9" fmla="*/ 0 h 88"/>
              <a:gd name="T10" fmla="*/ 2147483646 w 87"/>
              <a:gd name="T11" fmla="*/ 2147483646 h 88"/>
              <a:gd name="T12" fmla="*/ 2147483646 w 87"/>
              <a:gd name="T13" fmla="*/ 2147483646 h 88"/>
              <a:gd name="T14" fmla="*/ 2147483646 w 87"/>
              <a:gd name="T15" fmla="*/ 2147483646 h 88"/>
              <a:gd name="T16" fmla="*/ 2147483646 w 87"/>
              <a:gd name="T17" fmla="*/ 2147483646 h 88"/>
              <a:gd name="T18" fmla="*/ 2147483646 w 87"/>
              <a:gd name="T19" fmla="*/ 2147483646 h 88"/>
              <a:gd name="T20" fmla="*/ 2147483646 w 87"/>
              <a:gd name="T21" fmla="*/ 2147483646 h 88"/>
              <a:gd name="T22" fmla="*/ 2147483646 w 87"/>
              <a:gd name="T23" fmla="*/ 2147483646 h 88"/>
              <a:gd name="T24" fmla="*/ 2147483646 w 87"/>
              <a:gd name="T25" fmla="*/ 2147483646 h 88"/>
              <a:gd name="T26" fmla="*/ 2147483646 w 87"/>
              <a:gd name="T27" fmla="*/ 2147483646 h 88"/>
              <a:gd name="T28" fmla="*/ 2147483646 w 87"/>
              <a:gd name="T29" fmla="*/ 2147483646 h 88"/>
              <a:gd name="T30" fmla="*/ 2147483646 w 87"/>
              <a:gd name="T31" fmla="*/ 2147483646 h 88"/>
              <a:gd name="T32" fmla="*/ 2147483646 w 87"/>
              <a:gd name="T33" fmla="*/ 2147483646 h 88"/>
              <a:gd name="T34" fmla="*/ 2147483646 w 87"/>
              <a:gd name="T35" fmla="*/ 2147483646 h 88"/>
              <a:gd name="T36" fmla="*/ 2147483646 w 87"/>
              <a:gd name="T37" fmla="*/ 2147483646 h 88"/>
              <a:gd name="T38" fmla="*/ 2147483646 w 87"/>
              <a:gd name="T39" fmla="*/ 2147483646 h 88"/>
              <a:gd name="T40" fmla="*/ 2147483646 w 87"/>
              <a:gd name="T41" fmla="*/ 2147483646 h 88"/>
              <a:gd name="T42" fmla="*/ 2147483646 w 87"/>
              <a:gd name="T43" fmla="*/ 2147483646 h 88"/>
              <a:gd name="T44" fmla="*/ 2147483646 w 87"/>
              <a:gd name="T45" fmla="*/ 2147483646 h 88"/>
              <a:gd name="T46" fmla="*/ 2147483646 w 87"/>
              <a:gd name="T47" fmla="*/ 2147483646 h 88"/>
              <a:gd name="T48" fmla="*/ 2147483646 w 87"/>
              <a:gd name="T49" fmla="*/ 2147483646 h 88"/>
              <a:gd name="T50" fmla="*/ 2147483646 w 87"/>
              <a:gd name="T51" fmla="*/ 2147483646 h 88"/>
              <a:gd name="T52" fmla="*/ 2147483646 w 87"/>
              <a:gd name="T53" fmla="*/ 2147483646 h 88"/>
              <a:gd name="T54" fmla="*/ 2147483646 w 87"/>
              <a:gd name="T55" fmla="*/ 2147483646 h 88"/>
              <a:gd name="T56" fmla="*/ 2147483646 w 87"/>
              <a:gd name="T57" fmla="*/ 2147483646 h 8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7" h="88">
                <a:moveTo>
                  <a:pt x="44" y="0"/>
                </a:moveTo>
                <a:cubicBezTo>
                  <a:pt x="68" y="0"/>
                  <a:pt x="87" y="20"/>
                  <a:pt x="87" y="44"/>
                </a:cubicBezTo>
                <a:cubicBezTo>
                  <a:pt x="87" y="68"/>
                  <a:pt x="68" y="88"/>
                  <a:pt x="44" y="88"/>
                </a:cubicBezTo>
                <a:cubicBezTo>
                  <a:pt x="19" y="88"/>
                  <a:pt x="0" y="68"/>
                  <a:pt x="0" y="44"/>
                </a:cubicBezTo>
                <a:cubicBezTo>
                  <a:pt x="0" y="20"/>
                  <a:pt x="19" y="0"/>
                  <a:pt x="44" y="0"/>
                </a:cubicBezTo>
                <a:close/>
                <a:moveTo>
                  <a:pt x="58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8"/>
                  <a:pt x="57" y="29"/>
                  <a:pt x="58" y="30"/>
                </a:cubicBezTo>
                <a:cubicBezTo>
                  <a:pt x="62" y="34"/>
                  <a:pt x="64" y="39"/>
                  <a:pt x="64" y="44"/>
                </a:cubicBezTo>
                <a:cubicBezTo>
                  <a:pt x="64" y="50"/>
                  <a:pt x="62" y="55"/>
                  <a:pt x="58" y="58"/>
                </a:cubicBezTo>
                <a:cubicBezTo>
                  <a:pt x="54" y="62"/>
                  <a:pt x="49" y="64"/>
                  <a:pt x="44" y="64"/>
                </a:cubicBezTo>
                <a:cubicBezTo>
                  <a:pt x="38" y="64"/>
                  <a:pt x="33" y="62"/>
                  <a:pt x="29" y="58"/>
                </a:cubicBezTo>
                <a:cubicBezTo>
                  <a:pt x="26" y="55"/>
                  <a:pt x="24" y="50"/>
                  <a:pt x="24" y="44"/>
                </a:cubicBezTo>
                <a:cubicBezTo>
                  <a:pt x="24" y="39"/>
                  <a:pt x="26" y="34"/>
                  <a:pt x="29" y="30"/>
                </a:cubicBezTo>
                <a:cubicBezTo>
                  <a:pt x="30" y="29"/>
                  <a:pt x="31" y="28"/>
                  <a:pt x="32" y="28"/>
                </a:cubicBezTo>
                <a:cubicBezTo>
                  <a:pt x="29" y="22"/>
                  <a:pt x="29" y="22"/>
                  <a:pt x="29" y="22"/>
                </a:cubicBezTo>
                <a:cubicBezTo>
                  <a:pt x="27" y="23"/>
                  <a:pt x="26" y="24"/>
                  <a:pt x="25" y="25"/>
                </a:cubicBezTo>
                <a:cubicBezTo>
                  <a:pt x="20" y="30"/>
                  <a:pt x="17" y="37"/>
                  <a:pt x="17" y="44"/>
                </a:cubicBezTo>
                <a:cubicBezTo>
                  <a:pt x="17" y="52"/>
                  <a:pt x="20" y="58"/>
                  <a:pt x="25" y="63"/>
                </a:cubicBezTo>
                <a:cubicBezTo>
                  <a:pt x="29" y="68"/>
                  <a:pt x="36" y="71"/>
                  <a:pt x="44" y="71"/>
                </a:cubicBezTo>
                <a:cubicBezTo>
                  <a:pt x="51" y="71"/>
                  <a:pt x="58" y="68"/>
                  <a:pt x="63" y="63"/>
                </a:cubicBezTo>
                <a:cubicBezTo>
                  <a:pt x="68" y="58"/>
                  <a:pt x="71" y="52"/>
                  <a:pt x="71" y="44"/>
                </a:cubicBezTo>
                <a:cubicBezTo>
                  <a:pt x="71" y="37"/>
                  <a:pt x="68" y="30"/>
                  <a:pt x="63" y="25"/>
                </a:cubicBezTo>
                <a:cubicBezTo>
                  <a:pt x="61" y="24"/>
                  <a:pt x="60" y="22"/>
                  <a:pt x="58" y="21"/>
                </a:cubicBezTo>
                <a:close/>
                <a:moveTo>
                  <a:pt x="40" y="7"/>
                </a:moveTo>
                <a:cubicBezTo>
                  <a:pt x="40" y="40"/>
                  <a:pt x="40" y="40"/>
                  <a:pt x="40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7"/>
                  <a:pt x="47" y="7"/>
                  <a:pt x="47" y="7"/>
                </a:cubicBezTo>
                <a:lnTo>
                  <a:pt x="40" y="7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信号"/>
          <p:cNvSpPr/>
          <p:nvPr/>
        </p:nvSpPr>
        <p:spPr>
          <a:xfrm>
            <a:off x="510857" y="5707347"/>
            <a:ext cx="626110" cy="505339"/>
          </a:xfrm>
          <a:custGeom>
            <a:avLst/>
            <a:gdLst>
              <a:gd name="T0" fmla="*/ 8170 w 8170"/>
              <a:gd name="T1" fmla="*/ 6404 h 6604"/>
              <a:gd name="T2" fmla="*/ 7970 w 8170"/>
              <a:gd name="T3" fmla="*/ 6604 h 6604"/>
              <a:gd name="T4" fmla="*/ 538 w 8170"/>
              <a:gd name="T5" fmla="*/ 6604 h 6604"/>
              <a:gd name="T6" fmla="*/ 338 w 8170"/>
              <a:gd name="T7" fmla="*/ 6404 h 6604"/>
              <a:gd name="T8" fmla="*/ 538 w 8170"/>
              <a:gd name="T9" fmla="*/ 6203 h 6604"/>
              <a:gd name="T10" fmla="*/ 7970 w 8170"/>
              <a:gd name="T11" fmla="*/ 6203 h 6604"/>
              <a:gd name="T12" fmla="*/ 8170 w 8170"/>
              <a:gd name="T13" fmla="*/ 6404 h 6604"/>
              <a:gd name="T14" fmla="*/ 2362 w 8170"/>
              <a:gd name="T15" fmla="*/ 865 h 6604"/>
              <a:gd name="T16" fmla="*/ 3107 w 8170"/>
              <a:gd name="T17" fmla="*/ 1374 h 6604"/>
              <a:gd name="T18" fmla="*/ 4946 w 8170"/>
              <a:gd name="T19" fmla="*/ 644 h 6604"/>
              <a:gd name="T20" fmla="*/ 3041 w 8170"/>
              <a:gd name="T21" fmla="*/ 293 h 6604"/>
              <a:gd name="T22" fmla="*/ 2931 w 8170"/>
              <a:gd name="T23" fmla="*/ 304 h 6604"/>
              <a:gd name="T24" fmla="*/ 2401 w 8170"/>
              <a:gd name="T25" fmla="*/ 514 h 6604"/>
              <a:gd name="T26" fmla="*/ 2276 w 8170"/>
              <a:gd name="T27" fmla="*/ 678 h 6604"/>
              <a:gd name="T28" fmla="*/ 2362 w 8170"/>
              <a:gd name="T29" fmla="*/ 865 h 6604"/>
              <a:gd name="T30" fmla="*/ 7722 w 8170"/>
              <a:gd name="T31" fmla="*/ 312 h 6604"/>
              <a:gd name="T32" fmla="*/ 7219 w 8170"/>
              <a:gd name="T33" fmla="*/ 0 h 6604"/>
              <a:gd name="T34" fmla="*/ 7008 w 8170"/>
              <a:gd name="T35" fmla="*/ 41 h 6604"/>
              <a:gd name="T36" fmla="*/ 5317 w 8170"/>
              <a:gd name="T37" fmla="*/ 712 h 6604"/>
              <a:gd name="T38" fmla="*/ 5317 w 8170"/>
              <a:gd name="T39" fmla="*/ 712 h 6604"/>
              <a:gd name="T40" fmla="*/ 3307 w 8170"/>
              <a:gd name="T41" fmla="*/ 1510 h 6604"/>
              <a:gd name="T42" fmla="*/ 3307 w 8170"/>
              <a:gd name="T43" fmla="*/ 1510 h 6604"/>
              <a:gd name="T44" fmla="*/ 1247 w 8170"/>
              <a:gd name="T45" fmla="*/ 2328 h 6604"/>
              <a:gd name="T46" fmla="*/ 761 w 8170"/>
              <a:gd name="T47" fmla="*/ 2074 h 6604"/>
              <a:gd name="T48" fmla="*/ 136 w 8170"/>
              <a:gd name="T49" fmla="*/ 2042 h 6604"/>
              <a:gd name="T50" fmla="*/ 16 w 8170"/>
              <a:gd name="T51" fmla="*/ 2180 h 6604"/>
              <a:gd name="T52" fmla="*/ 57 w 8170"/>
              <a:gd name="T53" fmla="*/ 2358 h 6604"/>
              <a:gd name="T54" fmla="*/ 788 w 8170"/>
              <a:gd name="T55" fmla="*/ 3223 h 6604"/>
              <a:gd name="T56" fmla="*/ 633 w 8170"/>
              <a:gd name="T57" fmla="*/ 3800 h 6604"/>
              <a:gd name="T58" fmla="*/ 693 w 8170"/>
              <a:gd name="T59" fmla="*/ 4002 h 6604"/>
              <a:gd name="T60" fmla="*/ 900 w 8170"/>
              <a:gd name="T61" fmla="*/ 4038 h 6604"/>
              <a:gd name="T62" fmla="*/ 1158 w 8170"/>
              <a:gd name="T63" fmla="*/ 3936 h 6604"/>
              <a:gd name="T64" fmla="*/ 1241 w 8170"/>
              <a:gd name="T65" fmla="*/ 3875 h 6604"/>
              <a:gd name="T66" fmla="*/ 1660 w 8170"/>
              <a:gd name="T67" fmla="*/ 3352 h 6604"/>
              <a:gd name="T68" fmla="*/ 3695 w 8170"/>
              <a:gd name="T69" fmla="*/ 2545 h 6604"/>
              <a:gd name="T70" fmla="*/ 3779 w 8170"/>
              <a:gd name="T71" fmla="*/ 4550 h 6604"/>
              <a:gd name="T72" fmla="*/ 3870 w 8170"/>
              <a:gd name="T73" fmla="*/ 4710 h 6604"/>
              <a:gd name="T74" fmla="*/ 3979 w 8170"/>
              <a:gd name="T75" fmla="*/ 4742 h 6604"/>
              <a:gd name="T76" fmla="*/ 4053 w 8170"/>
              <a:gd name="T77" fmla="*/ 4728 h 6604"/>
              <a:gd name="T78" fmla="*/ 4626 w 8170"/>
              <a:gd name="T79" fmla="*/ 4500 h 6604"/>
              <a:gd name="T80" fmla="*/ 4738 w 8170"/>
              <a:gd name="T81" fmla="*/ 4388 h 6604"/>
              <a:gd name="T82" fmla="*/ 5797 w 8170"/>
              <a:gd name="T83" fmla="*/ 1710 h 6604"/>
              <a:gd name="T84" fmla="*/ 7427 w 8170"/>
              <a:gd name="T85" fmla="*/ 1063 h 6604"/>
              <a:gd name="T86" fmla="*/ 7737 w 8170"/>
              <a:gd name="T87" fmla="*/ 752 h 6604"/>
              <a:gd name="T88" fmla="*/ 7722 w 8170"/>
              <a:gd name="T89" fmla="*/ 312 h 6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170" h="6604">
                <a:moveTo>
                  <a:pt x="8170" y="6404"/>
                </a:moveTo>
                <a:cubicBezTo>
                  <a:pt x="8170" y="6514"/>
                  <a:pt x="8080" y="6604"/>
                  <a:pt x="7970" y="6604"/>
                </a:cubicBezTo>
                <a:lnTo>
                  <a:pt x="538" y="6604"/>
                </a:lnTo>
                <a:cubicBezTo>
                  <a:pt x="427" y="6604"/>
                  <a:pt x="338" y="6514"/>
                  <a:pt x="338" y="6404"/>
                </a:cubicBezTo>
                <a:cubicBezTo>
                  <a:pt x="338" y="6293"/>
                  <a:pt x="427" y="6203"/>
                  <a:pt x="538" y="6203"/>
                </a:cubicBezTo>
                <a:lnTo>
                  <a:pt x="7970" y="6203"/>
                </a:lnTo>
                <a:cubicBezTo>
                  <a:pt x="8080" y="6203"/>
                  <a:pt x="8170" y="6293"/>
                  <a:pt x="8170" y="6404"/>
                </a:cubicBezTo>
                <a:close/>
                <a:moveTo>
                  <a:pt x="2362" y="865"/>
                </a:moveTo>
                <a:lnTo>
                  <a:pt x="3107" y="1374"/>
                </a:lnTo>
                <a:lnTo>
                  <a:pt x="4946" y="644"/>
                </a:lnTo>
                <a:lnTo>
                  <a:pt x="3041" y="293"/>
                </a:lnTo>
                <a:cubicBezTo>
                  <a:pt x="3004" y="286"/>
                  <a:pt x="2966" y="290"/>
                  <a:pt x="2931" y="304"/>
                </a:cubicBezTo>
                <a:lnTo>
                  <a:pt x="2401" y="514"/>
                </a:lnTo>
                <a:cubicBezTo>
                  <a:pt x="2332" y="541"/>
                  <a:pt x="2284" y="604"/>
                  <a:pt x="2276" y="678"/>
                </a:cubicBezTo>
                <a:cubicBezTo>
                  <a:pt x="2268" y="752"/>
                  <a:pt x="2301" y="824"/>
                  <a:pt x="2362" y="865"/>
                </a:cubicBezTo>
                <a:close/>
                <a:moveTo>
                  <a:pt x="7722" y="312"/>
                </a:moveTo>
                <a:cubicBezTo>
                  <a:pt x="7632" y="123"/>
                  <a:pt x="7435" y="0"/>
                  <a:pt x="7219" y="0"/>
                </a:cubicBezTo>
                <a:cubicBezTo>
                  <a:pt x="7147" y="0"/>
                  <a:pt x="7076" y="14"/>
                  <a:pt x="7008" y="41"/>
                </a:cubicBezTo>
                <a:lnTo>
                  <a:pt x="5317" y="712"/>
                </a:lnTo>
                <a:lnTo>
                  <a:pt x="5317" y="712"/>
                </a:lnTo>
                <a:lnTo>
                  <a:pt x="3307" y="1510"/>
                </a:lnTo>
                <a:lnTo>
                  <a:pt x="3307" y="1510"/>
                </a:lnTo>
                <a:lnTo>
                  <a:pt x="1247" y="2328"/>
                </a:lnTo>
                <a:lnTo>
                  <a:pt x="761" y="2074"/>
                </a:lnTo>
                <a:cubicBezTo>
                  <a:pt x="570" y="1975"/>
                  <a:pt x="337" y="1963"/>
                  <a:pt x="136" y="2042"/>
                </a:cubicBezTo>
                <a:cubicBezTo>
                  <a:pt x="76" y="2066"/>
                  <a:pt x="32" y="2117"/>
                  <a:pt x="16" y="2180"/>
                </a:cubicBezTo>
                <a:cubicBezTo>
                  <a:pt x="0" y="2242"/>
                  <a:pt x="16" y="2308"/>
                  <a:pt x="57" y="2358"/>
                </a:cubicBezTo>
                <a:lnTo>
                  <a:pt x="788" y="3223"/>
                </a:lnTo>
                <a:lnTo>
                  <a:pt x="633" y="3800"/>
                </a:lnTo>
                <a:cubicBezTo>
                  <a:pt x="613" y="3873"/>
                  <a:pt x="637" y="3951"/>
                  <a:pt x="693" y="4002"/>
                </a:cubicBezTo>
                <a:cubicBezTo>
                  <a:pt x="750" y="4052"/>
                  <a:pt x="830" y="4066"/>
                  <a:pt x="900" y="4038"/>
                </a:cubicBezTo>
                <a:lnTo>
                  <a:pt x="1158" y="3936"/>
                </a:lnTo>
                <a:cubicBezTo>
                  <a:pt x="1191" y="3923"/>
                  <a:pt x="1219" y="3902"/>
                  <a:pt x="1241" y="3875"/>
                </a:cubicBezTo>
                <a:lnTo>
                  <a:pt x="1660" y="3352"/>
                </a:lnTo>
                <a:lnTo>
                  <a:pt x="3695" y="2545"/>
                </a:lnTo>
                <a:lnTo>
                  <a:pt x="3779" y="4550"/>
                </a:lnTo>
                <a:cubicBezTo>
                  <a:pt x="3782" y="4615"/>
                  <a:pt x="3815" y="4674"/>
                  <a:pt x="3870" y="4710"/>
                </a:cubicBezTo>
                <a:cubicBezTo>
                  <a:pt x="3903" y="4731"/>
                  <a:pt x="3941" y="4742"/>
                  <a:pt x="3979" y="4742"/>
                </a:cubicBezTo>
                <a:cubicBezTo>
                  <a:pt x="4004" y="4742"/>
                  <a:pt x="4029" y="4737"/>
                  <a:pt x="4053" y="4728"/>
                </a:cubicBezTo>
                <a:lnTo>
                  <a:pt x="4626" y="4500"/>
                </a:lnTo>
                <a:cubicBezTo>
                  <a:pt x="4677" y="4480"/>
                  <a:pt x="4718" y="4439"/>
                  <a:pt x="4738" y="4388"/>
                </a:cubicBezTo>
                <a:lnTo>
                  <a:pt x="5797" y="1710"/>
                </a:lnTo>
                <a:lnTo>
                  <a:pt x="7427" y="1063"/>
                </a:lnTo>
                <a:cubicBezTo>
                  <a:pt x="7568" y="1007"/>
                  <a:pt x="7681" y="893"/>
                  <a:pt x="7737" y="752"/>
                </a:cubicBezTo>
                <a:cubicBezTo>
                  <a:pt x="7793" y="610"/>
                  <a:pt x="7787" y="450"/>
                  <a:pt x="7722" y="312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5" name="微博"/>
          <p:cNvSpPr/>
          <p:nvPr/>
        </p:nvSpPr>
        <p:spPr>
          <a:xfrm>
            <a:off x="1740728" y="5646961"/>
            <a:ext cx="626110" cy="626110"/>
          </a:xfrm>
          <a:custGeom>
            <a:avLst/>
            <a:gdLst/>
            <a:ahLst/>
            <a:cxnLst/>
            <a:rect l="l" t="t" r="r" b="b"/>
            <a:pathLst>
              <a:path w="684048" h="556307">
                <a:moveTo>
                  <a:pt x="222901" y="383453"/>
                </a:moveTo>
                <a:cubicBezTo>
                  <a:pt x="218315" y="383977"/>
                  <a:pt x="213613" y="385281"/>
                  <a:pt x="209039" y="387420"/>
                </a:cubicBezTo>
                <a:cubicBezTo>
                  <a:pt x="190739" y="395979"/>
                  <a:pt x="181407" y="414680"/>
                  <a:pt x="188193" y="429191"/>
                </a:cubicBezTo>
                <a:cubicBezTo>
                  <a:pt x="194980" y="443702"/>
                  <a:pt x="215317" y="448527"/>
                  <a:pt x="233616" y="439969"/>
                </a:cubicBezTo>
                <a:cubicBezTo>
                  <a:pt x="251915" y="431410"/>
                  <a:pt x="261248" y="412709"/>
                  <a:pt x="254461" y="398198"/>
                </a:cubicBezTo>
                <a:cubicBezTo>
                  <a:pt x="249371" y="387315"/>
                  <a:pt x="236659" y="381879"/>
                  <a:pt x="222901" y="383453"/>
                </a:cubicBezTo>
                <a:close/>
                <a:moveTo>
                  <a:pt x="284035" y="369073"/>
                </a:moveTo>
                <a:cubicBezTo>
                  <a:pt x="281538" y="368297"/>
                  <a:pt x="278657" y="368441"/>
                  <a:pt x="275985" y="369691"/>
                </a:cubicBezTo>
                <a:cubicBezTo>
                  <a:pt x="270641" y="372190"/>
                  <a:pt x="268154" y="378164"/>
                  <a:pt x="270432" y="383034"/>
                </a:cubicBezTo>
                <a:cubicBezTo>
                  <a:pt x="272710" y="387904"/>
                  <a:pt x="278888" y="389825"/>
                  <a:pt x="284233" y="387325"/>
                </a:cubicBezTo>
                <a:cubicBezTo>
                  <a:pt x="289577" y="384826"/>
                  <a:pt x="292063" y="378852"/>
                  <a:pt x="289785" y="373982"/>
                </a:cubicBezTo>
                <a:cubicBezTo>
                  <a:pt x="288647" y="371547"/>
                  <a:pt x="286533" y="369850"/>
                  <a:pt x="284035" y="369073"/>
                </a:cubicBezTo>
                <a:close/>
                <a:moveTo>
                  <a:pt x="266604" y="297070"/>
                </a:moveTo>
                <a:cubicBezTo>
                  <a:pt x="319078" y="300338"/>
                  <a:pt x="362309" y="335548"/>
                  <a:pt x="367763" y="383070"/>
                </a:cubicBezTo>
                <a:cubicBezTo>
                  <a:pt x="373996" y="437381"/>
                  <a:pt x="328527" y="487207"/>
                  <a:pt x="266205" y="494360"/>
                </a:cubicBezTo>
                <a:cubicBezTo>
                  <a:pt x="203883" y="501513"/>
                  <a:pt x="148308" y="463284"/>
                  <a:pt x="142074" y="408972"/>
                </a:cubicBezTo>
                <a:cubicBezTo>
                  <a:pt x="135841" y="354661"/>
                  <a:pt x="181310" y="304835"/>
                  <a:pt x="243632" y="297682"/>
                </a:cubicBezTo>
                <a:cubicBezTo>
                  <a:pt x="251423" y="296788"/>
                  <a:pt x="259108" y="296603"/>
                  <a:pt x="266604" y="297070"/>
                </a:cubicBezTo>
                <a:close/>
                <a:moveTo>
                  <a:pt x="297042" y="252387"/>
                </a:moveTo>
                <a:cubicBezTo>
                  <a:pt x="283618" y="252176"/>
                  <a:pt x="269820" y="252839"/>
                  <a:pt x="255793" y="254449"/>
                </a:cubicBezTo>
                <a:cubicBezTo>
                  <a:pt x="143583" y="267328"/>
                  <a:pt x="59288" y="335880"/>
                  <a:pt x="67516" y="407566"/>
                </a:cubicBezTo>
                <a:cubicBezTo>
                  <a:pt x="75743" y="479252"/>
                  <a:pt x="173377" y="526925"/>
                  <a:pt x="285587" y="514046"/>
                </a:cubicBezTo>
                <a:cubicBezTo>
                  <a:pt x="397797" y="501168"/>
                  <a:pt x="482091" y="432615"/>
                  <a:pt x="473864" y="360929"/>
                </a:cubicBezTo>
                <a:cubicBezTo>
                  <a:pt x="466665" y="298204"/>
                  <a:pt x="391015" y="253864"/>
                  <a:pt x="297042" y="252387"/>
                </a:cubicBezTo>
                <a:close/>
                <a:moveTo>
                  <a:pt x="509416" y="97868"/>
                </a:moveTo>
                <a:cubicBezTo>
                  <a:pt x="544841" y="99182"/>
                  <a:pt x="588107" y="127580"/>
                  <a:pt x="590257" y="183051"/>
                </a:cubicBezTo>
                <a:cubicBezTo>
                  <a:pt x="592352" y="199448"/>
                  <a:pt x="588214" y="215684"/>
                  <a:pt x="579852" y="229407"/>
                </a:cubicBezTo>
                <a:lnTo>
                  <a:pt x="580228" y="229581"/>
                </a:lnTo>
                <a:cubicBezTo>
                  <a:pt x="580244" y="229743"/>
                  <a:pt x="580186" y="229872"/>
                  <a:pt x="580126" y="230000"/>
                </a:cubicBezTo>
                <a:lnTo>
                  <a:pt x="578707" y="232024"/>
                </a:lnTo>
                <a:cubicBezTo>
                  <a:pt x="578590" y="232839"/>
                  <a:pt x="578192" y="233485"/>
                  <a:pt x="577787" y="234126"/>
                </a:cubicBezTo>
                <a:lnTo>
                  <a:pt x="577385" y="233908"/>
                </a:lnTo>
                <a:cubicBezTo>
                  <a:pt x="572286" y="241165"/>
                  <a:pt x="563167" y="244302"/>
                  <a:pt x="554750" y="241632"/>
                </a:cubicBezTo>
                <a:lnTo>
                  <a:pt x="548315" y="238643"/>
                </a:lnTo>
                <a:cubicBezTo>
                  <a:pt x="539522" y="233101"/>
                  <a:pt x="536249" y="221620"/>
                  <a:pt x="540834" y="211750"/>
                </a:cubicBezTo>
                <a:lnTo>
                  <a:pt x="541088" y="211402"/>
                </a:lnTo>
                <a:lnTo>
                  <a:pt x="541243" y="211474"/>
                </a:lnTo>
                <a:cubicBezTo>
                  <a:pt x="549302" y="193084"/>
                  <a:pt x="546794" y="175359"/>
                  <a:pt x="541863" y="165391"/>
                </a:cubicBezTo>
                <a:cubicBezTo>
                  <a:pt x="534763" y="151042"/>
                  <a:pt x="514479" y="135118"/>
                  <a:pt x="480142" y="145181"/>
                </a:cubicBezTo>
                <a:lnTo>
                  <a:pt x="480025" y="144483"/>
                </a:lnTo>
                <a:cubicBezTo>
                  <a:pt x="471706" y="144624"/>
                  <a:pt x="464282" y="140887"/>
                  <a:pt x="461009" y="134412"/>
                </a:cubicBezTo>
                <a:lnTo>
                  <a:pt x="458966" y="128175"/>
                </a:lnTo>
                <a:cubicBezTo>
                  <a:pt x="457496" y="119354"/>
                  <a:pt x="463572" y="110158"/>
                  <a:pt x="473636" y="106144"/>
                </a:cubicBezTo>
                <a:lnTo>
                  <a:pt x="473571" y="105761"/>
                </a:lnTo>
                <a:cubicBezTo>
                  <a:pt x="485121" y="99922"/>
                  <a:pt x="497817" y="97438"/>
                  <a:pt x="509416" y="97868"/>
                </a:cubicBezTo>
                <a:close/>
                <a:moveTo>
                  <a:pt x="286518" y="82088"/>
                </a:moveTo>
                <a:cubicBezTo>
                  <a:pt x="376738" y="91976"/>
                  <a:pt x="317665" y="163994"/>
                  <a:pt x="337363" y="184000"/>
                </a:cubicBezTo>
                <a:cubicBezTo>
                  <a:pt x="387081" y="179119"/>
                  <a:pt x="437510" y="146098"/>
                  <a:pt x="486517" y="169358"/>
                </a:cubicBezTo>
                <a:cubicBezTo>
                  <a:pt x="533076" y="203014"/>
                  <a:pt x="494312" y="233925"/>
                  <a:pt x="501054" y="264835"/>
                </a:cubicBezTo>
                <a:cubicBezTo>
                  <a:pt x="649340" y="323962"/>
                  <a:pt x="585744" y="409170"/>
                  <a:pt x="562675" y="436725"/>
                </a:cubicBezTo>
                <a:cubicBezTo>
                  <a:pt x="354965" y="648778"/>
                  <a:pt x="45454" y="533772"/>
                  <a:pt x="10807" y="435328"/>
                </a:cubicBezTo>
                <a:cubicBezTo>
                  <a:pt x="-41075" y="330306"/>
                  <a:pt x="100878" y="89491"/>
                  <a:pt x="286518" y="82088"/>
                </a:cubicBezTo>
                <a:close/>
                <a:moveTo>
                  <a:pt x="489068" y="0"/>
                </a:moveTo>
                <a:cubicBezTo>
                  <a:pt x="596753" y="0"/>
                  <a:pt x="684048" y="87296"/>
                  <a:pt x="684048" y="194980"/>
                </a:cubicBezTo>
                <a:cubicBezTo>
                  <a:pt x="684048" y="216847"/>
                  <a:pt x="680448" y="237874"/>
                  <a:pt x="672966" y="257215"/>
                </a:cubicBezTo>
                <a:lnTo>
                  <a:pt x="672379" y="257003"/>
                </a:lnTo>
                <a:cubicBezTo>
                  <a:pt x="668967" y="265617"/>
                  <a:pt x="657523" y="269364"/>
                  <a:pt x="645725" y="265916"/>
                </a:cubicBezTo>
                <a:lnTo>
                  <a:pt x="637884" y="262819"/>
                </a:lnTo>
                <a:cubicBezTo>
                  <a:pt x="627530" y="257587"/>
                  <a:pt x="621785" y="247890"/>
                  <a:pt x="624308" y="239644"/>
                </a:cubicBezTo>
                <a:lnTo>
                  <a:pt x="623975" y="239524"/>
                </a:lnTo>
                <a:cubicBezTo>
                  <a:pt x="629260" y="225659"/>
                  <a:pt x="631774" y="210613"/>
                  <a:pt x="631774" y="194980"/>
                </a:cubicBezTo>
                <a:cubicBezTo>
                  <a:pt x="631774" y="116165"/>
                  <a:pt x="567883" y="52274"/>
                  <a:pt x="489068" y="52274"/>
                </a:cubicBezTo>
                <a:lnTo>
                  <a:pt x="469942" y="54202"/>
                </a:lnTo>
                <a:lnTo>
                  <a:pt x="469951" y="54239"/>
                </a:lnTo>
                <a:cubicBezTo>
                  <a:pt x="469861" y="54366"/>
                  <a:pt x="469744" y="54397"/>
                  <a:pt x="469627" y="54427"/>
                </a:cubicBezTo>
                <a:cubicBezTo>
                  <a:pt x="460634" y="56697"/>
                  <a:pt x="450861" y="49439"/>
                  <a:pt x="446718" y="37636"/>
                </a:cubicBezTo>
                <a:lnTo>
                  <a:pt x="444619" y="29323"/>
                </a:lnTo>
                <a:cubicBezTo>
                  <a:pt x="442667" y="16995"/>
                  <a:pt x="447797" y="5987"/>
                  <a:pt x="456757" y="3699"/>
                </a:cubicBezTo>
                <a:lnTo>
                  <a:pt x="456661" y="3267"/>
                </a:lnTo>
                <a:cubicBezTo>
                  <a:pt x="467135" y="923"/>
                  <a:pt x="477994" y="0"/>
                  <a:pt x="489068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6" name="微信"/>
          <p:cNvSpPr/>
          <p:nvPr/>
        </p:nvSpPr>
        <p:spPr>
          <a:xfrm>
            <a:off x="2970599" y="5646961"/>
            <a:ext cx="626110" cy="62611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7" name="耳机"/>
          <p:cNvSpPr/>
          <p:nvPr/>
        </p:nvSpPr>
        <p:spPr bwMode="auto">
          <a:xfrm>
            <a:off x="4200470" y="5646961"/>
            <a:ext cx="626110" cy="626110"/>
          </a:xfrm>
          <a:custGeom>
            <a:avLst/>
            <a:gdLst>
              <a:gd name="T0" fmla="*/ 1307726 w 3563"/>
              <a:gd name="T1" fmla="*/ 104074 h 3093"/>
              <a:gd name="T2" fmla="*/ 1229404 w 3563"/>
              <a:gd name="T3" fmla="*/ 39912 h 3093"/>
              <a:gd name="T4" fmla="*/ 574025 w 3563"/>
              <a:gd name="T5" fmla="*/ 39912 h 3093"/>
              <a:gd name="T6" fmla="*/ 494187 w 3563"/>
              <a:gd name="T7" fmla="*/ 103064 h 3093"/>
              <a:gd name="T8" fmla="*/ 90449 w 3563"/>
              <a:gd name="T9" fmla="*/ 1286273 h 3093"/>
              <a:gd name="T10" fmla="*/ 100555 w 3563"/>
              <a:gd name="T11" fmla="*/ 1306987 h 3093"/>
              <a:gd name="T12" fmla="*/ 135927 w 3563"/>
              <a:gd name="T13" fmla="*/ 1342352 h 3093"/>
              <a:gd name="T14" fmla="*/ 166245 w 3563"/>
              <a:gd name="T15" fmla="*/ 1352456 h 3093"/>
              <a:gd name="T16" fmla="*/ 274885 w 3563"/>
              <a:gd name="T17" fmla="*/ 1443395 h 3093"/>
              <a:gd name="T18" fmla="*/ 276906 w 3563"/>
              <a:gd name="T19" fmla="*/ 1462088 h 3093"/>
              <a:gd name="T20" fmla="*/ 314804 w 3563"/>
              <a:gd name="T21" fmla="*/ 1533323 h 3093"/>
              <a:gd name="T22" fmla="*/ 390600 w 3563"/>
              <a:gd name="T23" fmla="*/ 1556562 h 3093"/>
              <a:gd name="T24" fmla="*/ 465385 w 3563"/>
              <a:gd name="T25" fmla="*/ 1548984 h 3093"/>
              <a:gd name="T26" fmla="*/ 535622 w 3563"/>
              <a:gd name="T27" fmla="*/ 1511093 h 3093"/>
              <a:gd name="T28" fmla="*/ 558361 w 3563"/>
              <a:gd name="T29" fmla="*/ 1433290 h 3093"/>
              <a:gd name="T30" fmla="*/ 498735 w 3563"/>
              <a:gd name="T31" fmla="*/ 822487 h 3093"/>
              <a:gd name="T32" fmla="*/ 385041 w 3563"/>
              <a:gd name="T33" fmla="*/ 728012 h 3093"/>
              <a:gd name="T34" fmla="*/ 310256 w 3563"/>
              <a:gd name="T35" fmla="*/ 735591 h 3093"/>
              <a:gd name="T36" fmla="*/ 217281 w 3563"/>
              <a:gd name="T37" fmla="*/ 851285 h 3093"/>
              <a:gd name="T38" fmla="*/ 219302 w 3563"/>
              <a:gd name="T39" fmla="*/ 869977 h 3093"/>
              <a:gd name="T40" fmla="*/ 181909 w 3563"/>
              <a:gd name="T41" fmla="*/ 901301 h 3093"/>
              <a:gd name="T42" fmla="*/ 532590 w 3563"/>
              <a:gd name="T43" fmla="*/ 257659 h 3093"/>
              <a:gd name="T44" fmla="*/ 600301 w 3563"/>
              <a:gd name="T45" fmla="*/ 267258 h 3093"/>
              <a:gd name="T46" fmla="*/ 1203128 w 3563"/>
              <a:gd name="T47" fmla="*/ 267763 h 3093"/>
              <a:gd name="T48" fmla="*/ 1268312 w 3563"/>
              <a:gd name="T49" fmla="*/ 258164 h 3093"/>
              <a:gd name="T50" fmla="*/ 1618488 w 3563"/>
              <a:gd name="T51" fmla="*/ 901301 h 3093"/>
              <a:gd name="T52" fmla="*/ 1581095 w 3563"/>
              <a:gd name="T53" fmla="*/ 869977 h 3093"/>
              <a:gd name="T54" fmla="*/ 1583116 w 3563"/>
              <a:gd name="T55" fmla="*/ 851285 h 3093"/>
              <a:gd name="T56" fmla="*/ 1490141 w 3563"/>
              <a:gd name="T57" fmla="*/ 735591 h 3093"/>
              <a:gd name="T58" fmla="*/ 1415356 w 3563"/>
              <a:gd name="T59" fmla="*/ 728012 h 3093"/>
              <a:gd name="T60" fmla="*/ 1301662 w 3563"/>
              <a:gd name="T61" fmla="*/ 822487 h 3093"/>
              <a:gd name="T62" fmla="*/ 1242036 w 3563"/>
              <a:gd name="T63" fmla="*/ 1433290 h 3093"/>
              <a:gd name="T64" fmla="*/ 1265280 w 3563"/>
              <a:gd name="T65" fmla="*/ 1511093 h 3093"/>
              <a:gd name="T66" fmla="*/ 1335012 w 3563"/>
              <a:gd name="T67" fmla="*/ 1548984 h 3093"/>
              <a:gd name="T68" fmla="*/ 1409797 w 3563"/>
              <a:gd name="T69" fmla="*/ 1556562 h 3093"/>
              <a:gd name="T70" fmla="*/ 1523491 w 3563"/>
              <a:gd name="T71" fmla="*/ 1462088 h 3093"/>
              <a:gd name="T72" fmla="*/ 1525512 w 3563"/>
              <a:gd name="T73" fmla="*/ 1443395 h 3093"/>
              <a:gd name="T74" fmla="*/ 1634152 w 3563"/>
              <a:gd name="T75" fmla="*/ 1352456 h 3093"/>
              <a:gd name="T76" fmla="*/ 1664470 w 3563"/>
              <a:gd name="T77" fmla="*/ 1342352 h 3093"/>
              <a:gd name="T78" fmla="*/ 1684682 w 3563"/>
              <a:gd name="T79" fmla="*/ 1322143 h 3093"/>
              <a:gd name="T80" fmla="*/ 1699842 w 3563"/>
              <a:gd name="T81" fmla="*/ 1306987 h 3093"/>
              <a:gd name="T82" fmla="*/ 1709948 w 3563"/>
              <a:gd name="T83" fmla="*/ 1286273 h 3093"/>
              <a:gd name="T84" fmla="*/ 1307726 w 3563"/>
              <a:gd name="T85" fmla="*/ 104074 h 309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563" h="3093">
                <a:moveTo>
                  <a:pt x="2588" y="206"/>
                </a:moveTo>
                <a:cubicBezTo>
                  <a:pt x="2558" y="142"/>
                  <a:pt x="2500" y="93"/>
                  <a:pt x="2433" y="79"/>
                </a:cubicBezTo>
                <a:cubicBezTo>
                  <a:pt x="1989" y="0"/>
                  <a:pt x="1577" y="0"/>
                  <a:pt x="1136" y="79"/>
                </a:cubicBezTo>
                <a:cubicBezTo>
                  <a:pt x="1067" y="93"/>
                  <a:pt x="1009" y="141"/>
                  <a:pt x="978" y="204"/>
                </a:cubicBezTo>
                <a:cubicBezTo>
                  <a:pt x="314" y="521"/>
                  <a:pt x="0" y="1435"/>
                  <a:pt x="179" y="2546"/>
                </a:cubicBezTo>
                <a:cubicBezTo>
                  <a:pt x="181" y="2562"/>
                  <a:pt x="188" y="2576"/>
                  <a:pt x="199" y="2587"/>
                </a:cubicBezTo>
                <a:cubicBezTo>
                  <a:pt x="201" y="2588"/>
                  <a:pt x="269" y="2657"/>
                  <a:pt x="269" y="2657"/>
                </a:cubicBezTo>
                <a:cubicBezTo>
                  <a:pt x="285" y="2673"/>
                  <a:pt x="308" y="2680"/>
                  <a:pt x="329" y="2677"/>
                </a:cubicBezTo>
                <a:cubicBezTo>
                  <a:pt x="388" y="2761"/>
                  <a:pt x="462" y="2823"/>
                  <a:pt x="544" y="2857"/>
                </a:cubicBezTo>
                <a:cubicBezTo>
                  <a:pt x="548" y="2894"/>
                  <a:pt x="548" y="2894"/>
                  <a:pt x="548" y="2894"/>
                </a:cubicBezTo>
                <a:cubicBezTo>
                  <a:pt x="554" y="2949"/>
                  <a:pt x="580" y="2999"/>
                  <a:pt x="623" y="3035"/>
                </a:cubicBezTo>
                <a:cubicBezTo>
                  <a:pt x="665" y="3070"/>
                  <a:pt x="718" y="3087"/>
                  <a:pt x="773" y="3081"/>
                </a:cubicBezTo>
                <a:cubicBezTo>
                  <a:pt x="921" y="3066"/>
                  <a:pt x="921" y="3066"/>
                  <a:pt x="921" y="3066"/>
                </a:cubicBezTo>
                <a:cubicBezTo>
                  <a:pt x="976" y="3060"/>
                  <a:pt x="1025" y="3034"/>
                  <a:pt x="1060" y="2991"/>
                </a:cubicBezTo>
                <a:cubicBezTo>
                  <a:pt x="1094" y="2947"/>
                  <a:pt x="1110" y="2893"/>
                  <a:pt x="1105" y="2837"/>
                </a:cubicBezTo>
                <a:cubicBezTo>
                  <a:pt x="987" y="1628"/>
                  <a:pt x="987" y="1628"/>
                  <a:pt x="987" y="1628"/>
                </a:cubicBezTo>
                <a:cubicBezTo>
                  <a:pt x="976" y="1514"/>
                  <a:pt x="875" y="1430"/>
                  <a:pt x="762" y="1441"/>
                </a:cubicBezTo>
                <a:cubicBezTo>
                  <a:pt x="614" y="1456"/>
                  <a:pt x="614" y="1456"/>
                  <a:pt x="614" y="1456"/>
                </a:cubicBezTo>
                <a:cubicBezTo>
                  <a:pt x="501" y="1468"/>
                  <a:pt x="419" y="1570"/>
                  <a:pt x="430" y="1685"/>
                </a:cubicBezTo>
                <a:cubicBezTo>
                  <a:pt x="430" y="1685"/>
                  <a:pt x="432" y="1703"/>
                  <a:pt x="434" y="1722"/>
                </a:cubicBezTo>
                <a:cubicBezTo>
                  <a:pt x="407" y="1740"/>
                  <a:pt x="383" y="1760"/>
                  <a:pt x="360" y="1784"/>
                </a:cubicBezTo>
                <a:cubicBezTo>
                  <a:pt x="416" y="1173"/>
                  <a:pt x="664" y="711"/>
                  <a:pt x="1054" y="510"/>
                </a:cubicBezTo>
                <a:cubicBezTo>
                  <a:pt x="1094" y="532"/>
                  <a:pt x="1141" y="539"/>
                  <a:pt x="1188" y="529"/>
                </a:cubicBezTo>
                <a:cubicBezTo>
                  <a:pt x="1593" y="457"/>
                  <a:pt x="1973" y="457"/>
                  <a:pt x="2381" y="530"/>
                </a:cubicBezTo>
                <a:cubicBezTo>
                  <a:pt x="2425" y="539"/>
                  <a:pt x="2471" y="532"/>
                  <a:pt x="2510" y="511"/>
                </a:cubicBezTo>
                <a:cubicBezTo>
                  <a:pt x="2900" y="712"/>
                  <a:pt x="3148" y="1173"/>
                  <a:pt x="3203" y="1784"/>
                </a:cubicBezTo>
                <a:cubicBezTo>
                  <a:pt x="3180" y="1760"/>
                  <a:pt x="3156" y="1740"/>
                  <a:pt x="3129" y="1722"/>
                </a:cubicBezTo>
                <a:cubicBezTo>
                  <a:pt x="3133" y="1685"/>
                  <a:pt x="3133" y="1685"/>
                  <a:pt x="3133" y="1685"/>
                </a:cubicBezTo>
                <a:cubicBezTo>
                  <a:pt x="3144" y="1570"/>
                  <a:pt x="3062" y="1468"/>
                  <a:pt x="2949" y="1456"/>
                </a:cubicBezTo>
                <a:cubicBezTo>
                  <a:pt x="2801" y="1441"/>
                  <a:pt x="2801" y="1441"/>
                  <a:pt x="2801" y="1441"/>
                </a:cubicBezTo>
                <a:cubicBezTo>
                  <a:pt x="2688" y="1430"/>
                  <a:pt x="2588" y="1514"/>
                  <a:pt x="2576" y="1628"/>
                </a:cubicBezTo>
                <a:cubicBezTo>
                  <a:pt x="2458" y="2837"/>
                  <a:pt x="2458" y="2837"/>
                  <a:pt x="2458" y="2837"/>
                </a:cubicBezTo>
                <a:cubicBezTo>
                  <a:pt x="2453" y="2893"/>
                  <a:pt x="2469" y="2947"/>
                  <a:pt x="2504" y="2991"/>
                </a:cubicBezTo>
                <a:cubicBezTo>
                  <a:pt x="2538" y="3034"/>
                  <a:pt x="2588" y="3060"/>
                  <a:pt x="2642" y="3066"/>
                </a:cubicBezTo>
                <a:cubicBezTo>
                  <a:pt x="2642" y="3066"/>
                  <a:pt x="2790" y="3081"/>
                  <a:pt x="2790" y="3081"/>
                </a:cubicBezTo>
                <a:cubicBezTo>
                  <a:pt x="2903" y="3093"/>
                  <a:pt x="3004" y="3008"/>
                  <a:pt x="3015" y="2894"/>
                </a:cubicBezTo>
                <a:cubicBezTo>
                  <a:pt x="3015" y="2894"/>
                  <a:pt x="3017" y="2876"/>
                  <a:pt x="3019" y="2857"/>
                </a:cubicBezTo>
                <a:cubicBezTo>
                  <a:pt x="3101" y="2823"/>
                  <a:pt x="3175" y="2761"/>
                  <a:pt x="3234" y="2677"/>
                </a:cubicBezTo>
                <a:cubicBezTo>
                  <a:pt x="3255" y="2680"/>
                  <a:pt x="3277" y="2673"/>
                  <a:pt x="3294" y="2657"/>
                </a:cubicBezTo>
                <a:cubicBezTo>
                  <a:pt x="3334" y="2617"/>
                  <a:pt x="3334" y="2617"/>
                  <a:pt x="3334" y="2617"/>
                </a:cubicBezTo>
                <a:cubicBezTo>
                  <a:pt x="3364" y="2587"/>
                  <a:pt x="3364" y="2587"/>
                  <a:pt x="3364" y="2587"/>
                </a:cubicBezTo>
                <a:cubicBezTo>
                  <a:pt x="3375" y="2576"/>
                  <a:pt x="3382" y="2562"/>
                  <a:pt x="3384" y="2546"/>
                </a:cubicBezTo>
                <a:cubicBezTo>
                  <a:pt x="3563" y="1438"/>
                  <a:pt x="3251" y="524"/>
                  <a:pt x="2588" y="206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8" name="Facebook"/>
          <p:cNvSpPr/>
          <p:nvPr/>
        </p:nvSpPr>
        <p:spPr bwMode="auto">
          <a:xfrm>
            <a:off x="5430341" y="5733458"/>
            <a:ext cx="626110" cy="453117"/>
          </a:xfrm>
          <a:custGeom>
            <a:avLst/>
            <a:gdLst>
              <a:gd name="connsiteX0" fmla="*/ 315260 w 609120"/>
              <a:gd name="connsiteY0" fmla="*/ 291374 h 440822"/>
              <a:gd name="connsiteX1" fmla="*/ 305707 w 609120"/>
              <a:gd name="connsiteY1" fmla="*/ 300914 h 440822"/>
              <a:gd name="connsiteX2" fmla="*/ 305707 w 609120"/>
              <a:gd name="connsiteY2" fmla="*/ 333380 h 440822"/>
              <a:gd name="connsiteX3" fmla="*/ 315260 w 609120"/>
              <a:gd name="connsiteY3" fmla="*/ 342920 h 440822"/>
              <a:gd name="connsiteX4" fmla="*/ 382972 w 609120"/>
              <a:gd name="connsiteY4" fmla="*/ 342920 h 440822"/>
              <a:gd name="connsiteX5" fmla="*/ 392525 w 609120"/>
              <a:gd name="connsiteY5" fmla="*/ 333380 h 440822"/>
              <a:gd name="connsiteX6" fmla="*/ 392525 w 609120"/>
              <a:gd name="connsiteY6" fmla="*/ 300914 h 440822"/>
              <a:gd name="connsiteX7" fmla="*/ 382972 w 609120"/>
              <a:gd name="connsiteY7" fmla="*/ 291374 h 440822"/>
              <a:gd name="connsiteX8" fmla="*/ 66370 w 609120"/>
              <a:gd name="connsiteY8" fmla="*/ 291374 h 440822"/>
              <a:gd name="connsiteX9" fmla="*/ 56817 w 609120"/>
              <a:gd name="connsiteY9" fmla="*/ 300914 h 440822"/>
              <a:gd name="connsiteX10" fmla="*/ 56817 w 609120"/>
              <a:gd name="connsiteY10" fmla="*/ 333380 h 440822"/>
              <a:gd name="connsiteX11" fmla="*/ 66370 w 609120"/>
              <a:gd name="connsiteY11" fmla="*/ 342920 h 440822"/>
              <a:gd name="connsiteX12" fmla="*/ 134249 w 609120"/>
              <a:gd name="connsiteY12" fmla="*/ 342920 h 440822"/>
              <a:gd name="connsiteX13" fmla="*/ 143803 w 609120"/>
              <a:gd name="connsiteY13" fmla="*/ 333380 h 440822"/>
              <a:gd name="connsiteX14" fmla="*/ 143803 w 609120"/>
              <a:gd name="connsiteY14" fmla="*/ 300914 h 440822"/>
              <a:gd name="connsiteX15" fmla="*/ 134249 w 609120"/>
              <a:gd name="connsiteY15" fmla="*/ 291374 h 440822"/>
              <a:gd name="connsiteX16" fmla="*/ 126204 w 609120"/>
              <a:gd name="connsiteY16" fmla="*/ 118999 h 440822"/>
              <a:gd name="connsiteX17" fmla="*/ 99891 w 609120"/>
              <a:gd name="connsiteY17" fmla="*/ 136739 h 440822"/>
              <a:gd name="connsiteX18" fmla="*/ 64192 w 609120"/>
              <a:gd name="connsiteY18" fmla="*/ 223596 h 440822"/>
              <a:gd name="connsiteX19" fmla="*/ 76091 w 609120"/>
              <a:gd name="connsiteY19" fmla="*/ 241168 h 440822"/>
              <a:gd name="connsiteX20" fmla="*/ 374089 w 609120"/>
              <a:gd name="connsiteY20" fmla="*/ 241168 h 440822"/>
              <a:gd name="connsiteX21" fmla="*/ 385988 w 609120"/>
              <a:gd name="connsiteY21" fmla="*/ 223596 h 440822"/>
              <a:gd name="connsiteX22" fmla="*/ 350289 w 609120"/>
              <a:gd name="connsiteY22" fmla="*/ 136739 h 440822"/>
              <a:gd name="connsiteX23" fmla="*/ 323808 w 609120"/>
              <a:gd name="connsiteY23" fmla="*/ 118999 h 440822"/>
              <a:gd name="connsiteX24" fmla="*/ 114640 w 609120"/>
              <a:gd name="connsiteY24" fmla="*/ 99921 h 440822"/>
              <a:gd name="connsiteX25" fmla="*/ 335540 w 609120"/>
              <a:gd name="connsiteY25" fmla="*/ 99921 h 440822"/>
              <a:gd name="connsiteX26" fmla="*/ 379619 w 609120"/>
              <a:gd name="connsiteY26" fmla="*/ 129375 h 440822"/>
              <a:gd name="connsiteX27" fmla="*/ 403084 w 609120"/>
              <a:gd name="connsiteY27" fmla="*/ 186778 h 440822"/>
              <a:gd name="connsiteX28" fmla="*/ 425878 w 609120"/>
              <a:gd name="connsiteY28" fmla="*/ 180586 h 440822"/>
              <a:gd name="connsiteX29" fmla="*/ 431911 w 609120"/>
              <a:gd name="connsiteY29" fmla="*/ 179749 h 440822"/>
              <a:gd name="connsiteX30" fmla="*/ 450348 w 609120"/>
              <a:gd name="connsiteY30" fmla="*/ 199330 h 440822"/>
              <a:gd name="connsiteX31" fmla="*/ 450348 w 609120"/>
              <a:gd name="connsiteY31" fmla="*/ 212551 h 440822"/>
              <a:gd name="connsiteX32" fmla="*/ 426548 w 609120"/>
              <a:gd name="connsiteY32" fmla="*/ 236482 h 440822"/>
              <a:gd name="connsiteX33" fmla="*/ 423531 w 609120"/>
              <a:gd name="connsiteY33" fmla="*/ 236482 h 440822"/>
              <a:gd name="connsiteX34" fmla="*/ 427386 w 609120"/>
              <a:gd name="connsiteY34" fmla="*/ 245854 h 440822"/>
              <a:gd name="connsiteX35" fmla="*/ 438616 w 609120"/>
              <a:gd name="connsiteY35" fmla="*/ 302755 h 440822"/>
              <a:gd name="connsiteX36" fmla="*/ 438616 w 609120"/>
              <a:gd name="connsiteY36" fmla="*/ 416890 h 440822"/>
              <a:gd name="connsiteX37" fmla="*/ 414648 w 609120"/>
              <a:gd name="connsiteY37" fmla="*/ 440822 h 440822"/>
              <a:gd name="connsiteX38" fmla="*/ 383474 w 609120"/>
              <a:gd name="connsiteY38" fmla="*/ 440822 h 440822"/>
              <a:gd name="connsiteX39" fmla="*/ 359507 w 609120"/>
              <a:gd name="connsiteY39" fmla="*/ 416890 h 440822"/>
              <a:gd name="connsiteX40" fmla="*/ 359507 w 609120"/>
              <a:gd name="connsiteY40" fmla="*/ 388440 h 440822"/>
              <a:gd name="connsiteX41" fmla="*/ 90505 w 609120"/>
              <a:gd name="connsiteY41" fmla="*/ 388440 h 440822"/>
              <a:gd name="connsiteX42" fmla="*/ 90505 w 609120"/>
              <a:gd name="connsiteY42" fmla="*/ 416890 h 440822"/>
              <a:gd name="connsiteX43" fmla="*/ 66706 w 609120"/>
              <a:gd name="connsiteY43" fmla="*/ 440822 h 440822"/>
              <a:gd name="connsiteX44" fmla="*/ 35364 w 609120"/>
              <a:gd name="connsiteY44" fmla="*/ 440822 h 440822"/>
              <a:gd name="connsiteX45" fmla="*/ 11397 w 609120"/>
              <a:gd name="connsiteY45" fmla="*/ 416890 h 440822"/>
              <a:gd name="connsiteX46" fmla="*/ 11397 w 609120"/>
              <a:gd name="connsiteY46" fmla="*/ 302755 h 440822"/>
              <a:gd name="connsiteX47" fmla="*/ 22626 w 609120"/>
              <a:gd name="connsiteY47" fmla="*/ 245854 h 440822"/>
              <a:gd name="connsiteX48" fmla="*/ 26481 w 609120"/>
              <a:gd name="connsiteY48" fmla="*/ 236482 h 440822"/>
              <a:gd name="connsiteX49" fmla="*/ 23967 w 609120"/>
              <a:gd name="connsiteY49" fmla="*/ 236482 h 440822"/>
              <a:gd name="connsiteX50" fmla="*/ 0 w 609120"/>
              <a:gd name="connsiteY50" fmla="*/ 212551 h 440822"/>
              <a:gd name="connsiteX51" fmla="*/ 0 w 609120"/>
              <a:gd name="connsiteY51" fmla="*/ 199330 h 440822"/>
              <a:gd name="connsiteX52" fmla="*/ 18604 w 609120"/>
              <a:gd name="connsiteY52" fmla="*/ 179749 h 440822"/>
              <a:gd name="connsiteX53" fmla="*/ 24470 w 609120"/>
              <a:gd name="connsiteY53" fmla="*/ 180586 h 440822"/>
              <a:gd name="connsiteX54" fmla="*/ 46928 w 609120"/>
              <a:gd name="connsiteY54" fmla="*/ 186778 h 440822"/>
              <a:gd name="connsiteX55" fmla="*/ 70560 w 609120"/>
              <a:gd name="connsiteY55" fmla="*/ 129375 h 440822"/>
              <a:gd name="connsiteX56" fmla="*/ 114640 w 609120"/>
              <a:gd name="connsiteY56" fmla="*/ 99921 h 440822"/>
              <a:gd name="connsiteX57" fmla="*/ 508513 w 609120"/>
              <a:gd name="connsiteY57" fmla="*/ 53065 h 440822"/>
              <a:gd name="connsiteX58" fmla="*/ 519747 w 609120"/>
              <a:gd name="connsiteY58" fmla="*/ 53065 h 440822"/>
              <a:gd name="connsiteX59" fmla="*/ 535677 w 609120"/>
              <a:gd name="connsiteY59" fmla="*/ 56578 h 440822"/>
              <a:gd name="connsiteX60" fmla="*/ 540036 w 609120"/>
              <a:gd name="connsiteY60" fmla="*/ 68122 h 440822"/>
              <a:gd name="connsiteX61" fmla="*/ 535677 w 609120"/>
              <a:gd name="connsiteY61" fmla="*/ 79498 h 440822"/>
              <a:gd name="connsiteX62" fmla="*/ 524107 w 609120"/>
              <a:gd name="connsiteY62" fmla="*/ 82509 h 440822"/>
              <a:gd name="connsiteX63" fmla="*/ 515220 w 609120"/>
              <a:gd name="connsiteY63" fmla="*/ 82844 h 440822"/>
              <a:gd name="connsiteX64" fmla="*/ 508513 w 609120"/>
              <a:gd name="connsiteY64" fmla="*/ 82844 h 440822"/>
              <a:gd name="connsiteX65" fmla="*/ 504824 w 609120"/>
              <a:gd name="connsiteY65" fmla="*/ 79331 h 440822"/>
              <a:gd name="connsiteX66" fmla="*/ 504824 w 609120"/>
              <a:gd name="connsiteY66" fmla="*/ 56578 h 440822"/>
              <a:gd name="connsiteX67" fmla="*/ 508513 w 609120"/>
              <a:gd name="connsiteY67" fmla="*/ 53065 h 440822"/>
              <a:gd name="connsiteX68" fmla="*/ 486933 w 609120"/>
              <a:gd name="connsiteY68" fmla="*/ 33642 h 440822"/>
              <a:gd name="connsiteX69" fmla="*/ 481569 w 609120"/>
              <a:gd name="connsiteY69" fmla="*/ 38998 h 440822"/>
              <a:gd name="connsiteX70" fmla="*/ 481569 w 609120"/>
              <a:gd name="connsiteY70" fmla="*/ 133899 h 440822"/>
              <a:gd name="connsiteX71" fmla="*/ 486933 w 609120"/>
              <a:gd name="connsiteY71" fmla="*/ 139422 h 440822"/>
              <a:gd name="connsiteX72" fmla="*/ 499503 w 609120"/>
              <a:gd name="connsiteY72" fmla="*/ 139422 h 440822"/>
              <a:gd name="connsiteX73" fmla="*/ 504867 w 609120"/>
              <a:gd name="connsiteY73" fmla="*/ 133899 h 440822"/>
              <a:gd name="connsiteX74" fmla="*/ 504867 w 609120"/>
              <a:gd name="connsiteY74" fmla="*/ 106282 h 440822"/>
              <a:gd name="connsiteX75" fmla="*/ 508555 w 609120"/>
              <a:gd name="connsiteY75" fmla="*/ 102600 h 440822"/>
              <a:gd name="connsiteX76" fmla="*/ 524813 w 609120"/>
              <a:gd name="connsiteY76" fmla="*/ 102600 h 440822"/>
              <a:gd name="connsiteX77" fmla="*/ 553474 w 609120"/>
              <a:gd name="connsiteY77" fmla="*/ 93897 h 440822"/>
              <a:gd name="connsiteX78" fmla="*/ 563363 w 609120"/>
              <a:gd name="connsiteY78" fmla="*/ 67954 h 440822"/>
              <a:gd name="connsiteX79" fmla="*/ 553139 w 609120"/>
              <a:gd name="connsiteY79" fmla="*/ 42178 h 440822"/>
              <a:gd name="connsiteX80" fmla="*/ 518276 w 609120"/>
              <a:gd name="connsiteY80" fmla="*/ 33642 h 440822"/>
              <a:gd name="connsiteX81" fmla="*/ 465814 w 609120"/>
              <a:gd name="connsiteY81" fmla="*/ 0 h 440822"/>
              <a:gd name="connsiteX82" fmla="*/ 579118 w 609120"/>
              <a:gd name="connsiteY82" fmla="*/ 0 h 440822"/>
              <a:gd name="connsiteX83" fmla="*/ 609120 w 609120"/>
              <a:gd name="connsiteY83" fmla="*/ 29793 h 440822"/>
              <a:gd name="connsiteX84" fmla="*/ 609120 w 609120"/>
              <a:gd name="connsiteY84" fmla="*/ 143105 h 440822"/>
              <a:gd name="connsiteX85" fmla="*/ 579118 w 609120"/>
              <a:gd name="connsiteY85" fmla="*/ 173065 h 440822"/>
              <a:gd name="connsiteX86" fmla="*/ 533528 w 609120"/>
              <a:gd name="connsiteY86" fmla="*/ 173065 h 440822"/>
              <a:gd name="connsiteX87" fmla="*/ 533528 w 609120"/>
              <a:gd name="connsiteY87" fmla="*/ 427138 h 440822"/>
              <a:gd name="connsiteX88" fmla="*/ 522466 w 609120"/>
              <a:gd name="connsiteY88" fmla="*/ 438352 h 440822"/>
              <a:gd name="connsiteX89" fmla="*/ 511236 w 609120"/>
              <a:gd name="connsiteY89" fmla="*/ 427138 h 440822"/>
              <a:gd name="connsiteX90" fmla="*/ 511236 w 609120"/>
              <a:gd name="connsiteY90" fmla="*/ 173065 h 440822"/>
              <a:gd name="connsiteX91" fmla="*/ 465814 w 609120"/>
              <a:gd name="connsiteY91" fmla="*/ 173065 h 440822"/>
              <a:gd name="connsiteX92" fmla="*/ 435812 w 609120"/>
              <a:gd name="connsiteY92" fmla="*/ 143105 h 440822"/>
              <a:gd name="connsiteX93" fmla="*/ 435812 w 609120"/>
              <a:gd name="connsiteY93" fmla="*/ 29793 h 440822"/>
              <a:gd name="connsiteX94" fmla="*/ 465814 w 609120"/>
              <a:gd name="connsiteY94" fmla="*/ 0 h 44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9120" h="440822">
                <a:moveTo>
                  <a:pt x="315260" y="291374"/>
                </a:moveTo>
                <a:cubicBezTo>
                  <a:pt x="309897" y="291374"/>
                  <a:pt x="305707" y="295558"/>
                  <a:pt x="305707" y="300914"/>
                </a:cubicBezTo>
                <a:lnTo>
                  <a:pt x="305707" y="333380"/>
                </a:lnTo>
                <a:cubicBezTo>
                  <a:pt x="305707" y="338736"/>
                  <a:pt x="309897" y="342920"/>
                  <a:pt x="315260" y="342920"/>
                </a:cubicBezTo>
                <a:lnTo>
                  <a:pt x="382972" y="342920"/>
                </a:lnTo>
                <a:cubicBezTo>
                  <a:pt x="388335" y="342920"/>
                  <a:pt x="392525" y="338736"/>
                  <a:pt x="392525" y="333380"/>
                </a:cubicBezTo>
                <a:lnTo>
                  <a:pt x="392525" y="300914"/>
                </a:lnTo>
                <a:cubicBezTo>
                  <a:pt x="392525" y="295558"/>
                  <a:pt x="388335" y="291374"/>
                  <a:pt x="382972" y="291374"/>
                </a:cubicBezTo>
                <a:close/>
                <a:moveTo>
                  <a:pt x="66370" y="291374"/>
                </a:moveTo>
                <a:cubicBezTo>
                  <a:pt x="61175" y="291374"/>
                  <a:pt x="56817" y="295558"/>
                  <a:pt x="56817" y="300914"/>
                </a:cubicBezTo>
                <a:lnTo>
                  <a:pt x="56817" y="333380"/>
                </a:lnTo>
                <a:cubicBezTo>
                  <a:pt x="56817" y="338736"/>
                  <a:pt x="61175" y="342920"/>
                  <a:pt x="66370" y="342920"/>
                </a:cubicBezTo>
                <a:lnTo>
                  <a:pt x="134249" y="342920"/>
                </a:lnTo>
                <a:cubicBezTo>
                  <a:pt x="139445" y="342920"/>
                  <a:pt x="143803" y="338736"/>
                  <a:pt x="143803" y="333380"/>
                </a:cubicBezTo>
                <a:lnTo>
                  <a:pt x="143803" y="300914"/>
                </a:lnTo>
                <a:cubicBezTo>
                  <a:pt x="143803" y="295558"/>
                  <a:pt x="139445" y="291374"/>
                  <a:pt x="134249" y="291374"/>
                </a:cubicBezTo>
                <a:close/>
                <a:moveTo>
                  <a:pt x="126204" y="118999"/>
                </a:moveTo>
                <a:cubicBezTo>
                  <a:pt x="115646" y="118999"/>
                  <a:pt x="103913" y="127032"/>
                  <a:pt x="99891" y="136739"/>
                </a:cubicBezTo>
                <a:lnTo>
                  <a:pt x="64192" y="223596"/>
                </a:lnTo>
                <a:cubicBezTo>
                  <a:pt x="60169" y="233302"/>
                  <a:pt x="65532" y="241168"/>
                  <a:pt x="76091" y="241168"/>
                </a:cubicBezTo>
                <a:lnTo>
                  <a:pt x="374089" y="241168"/>
                </a:lnTo>
                <a:cubicBezTo>
                  <a:pt x="384648" y="241168"/>
                  <a:pt x="390011" y="233302"/>
                  <a:pt x="385988" y="223596"/>
                </a:cubicBezTo>
                <a:lnTo>
                  <a:pt x="350289" y="136739"/>
                </a:lnTo>
                <a:cubicBezTo>
                  <a:pt x="346267" y="127032"/>
                  <a:pt x="334367" y="118999"/>
                  <a:pt x="323808" y="118999"/>
                </a:cubicBezTo>
                <a:close/>
                <a:moveTo>
                  <a:pt x="114640" y="99921"/>
                </a:moveTo>
                <a:lnTo>
                  <a:pt x="335540" y="99921"/>
                </a:lnTo>
                <a:cubicBezTo>
                  <a:pt x="353138" y="99921"/>
                  <a:pt x="372915" y="113142"/>
                  <a:pt x="379619" y="129375"/>
                </a:cubicBezTo>
                <a:lnTo>
                  <a:pt x="403084" y="186778"/>
                </a:lnTo>
                <a:lnTo>
                  <a:pt x="425878" y="180586"/>
                </a:lnTo>
                <a:cubicBezTo>
                  <a:pt x="427889" y="180084"/>
                  <a:pt x="429900" y="179749"/>
                  <a:pt x="431911" y="179749"/>
                </a:cubicBezTo>
                <a:cubicBezTo>
                  <a:pt x="442638" y="179749"/>
                  <a:pt x="450348" y="187949"/>
                  <a:pt x="450348" y="199330"/>
                </a:cubicBezTo>
                <a:lnTo>
                  <a:pt x="450348" y="212551"/>
                </a:lnTo>
                <a:cubicBezTo>
                  <a:pt x="450348" y="225772"/>
                  <a:pt x="439621" y="236482"/>
                  <a:pt x="426548" y="236482"/>
                </a:cubicBezTo>
                <a:lnTo>
                  <a:pt x="423531" y="236482"/>
                </a:lnTo>
                <a:lnTo>
                  <a:pt x="427386" y="245854"/>
                </a:lnTo>
                <a:cubicBezTo>
                  <a:pt x="433588" y="260916"/>
                  <a:pt x="438616" y="286521"/>
                  <a:pt x="438616" y="302755"/>
                </a:cubicBezTo>
                <a:lnTo>
                  <a:pt x="438616" y="416890"/>
                </a:lnTo>
                <a:cubicBezTo>
                  <a:pt x="438616" y="430111"/>
                  <a:pt x="427889" y="440822"/>
                  <a:pt x="414648" y="440822"/>
                </a:cubicBezTo>
                <a:lnTo>
                  <a:pt x="383474" y="440822"/>
                </a:lnTo>
                <a:cubicBezTo>
                  <a:pt x="370234" y="440822"/>
                  <a:pt x="359507" y="430111"/>
                  <a:pt x="359507" y="416890"/>
                </a:cubicBezTo>
                <a:lnTo>
                  <a:pt x="359507" y="388440"/>
                </a:lnTo>
                <a:lnTo>
                  <a:pt x="90505" y="388440"/>
                </a:lnTo>
                <a:lnTo>
                  <a:pt x="90505" y="416890"/>
                </a:lnTo>
                <a:cubicBezTo>
                  <a:pt x="90505" y="430111"/>
                  <a:pt x="79779" y="440822"/>
                  <a:pt x="66706" y="440822"/>
                </a:cubicBezTo>
                <a:lnTo>
                  <a:pt x="35364" y="440822"/>
                </a:lnTo>
                <a:cubicBezTo>
                  <a:pt x="22123" y="440822"/>
                  <a:pt x="11397" y="430111"/>
                  <a:pt x="11397" y="416890"/>
                </a:cubicBezTo>
                <a:lnTo>
                  <a:pt x="11397" y="302755"/>
                </a:lnTo>
                <a:cubicBezTo>
                  <a:pt x="11397" y="286521"/>
                  <a:pt x="16425" y="260916"/>
                  <a:pt x="22626" y="245854"/>
                </a:cubicBezTo>
                <a:lnTo>
                  <a:pt x="26481" y="236482"/>
                </a:lnTo>
                <a:lnTo>
                  <a:pt x="23967" y="236482"/>
                </a:lnTo>
                <a:cubicBezTo>
                  <a:pt x="10726" y="236482"/>
                  <a:pt x="0" y="225772"/>
                  <a:pt x="0" y="212551"/>
                </a:cubicBezTo>
                <a:lnTo>
                  <a:pt x="0" y="199330"/>
                </a:lnTo>
                <a:cubicBezTo>
                  <a:pt x="0" y="187949"/>
                  <a:pt x="7877" y="179749"/>
                  <a:pt x="18604" y="179749"/>
                </a:cubicBezTo>
                <a:cubicBezTo>
                  <a:pt x="20447" y="179749"/>
                  <a:pt x="22458" y="180084"/>
                  <a:pt x="24470" y="180586"/>
                </a:cubicBezTo>
                <a:lnTo>
                  <a:pt x="46928" y="186778"/>
                </a:lnTo>
                <a:lnTo>
                  <a:pt x="70560" y="129375"/>
                </a:lnTo>
                <a:cubicBezTo>
                  <a:pt x="77265" y="113142"/>
                  <a:pt x="97042" y="99921"/>
                  <a:pt x="114640" y="99921"/>
                </a:cubicBezTo>
                <a:close/>
                <a:moveTo>
                  <a:pt x="508513" y="53065"/>
                </a:moveTo>
                <a:lnTo>
                  <a:pt x="519747" y="53065"/>
                </a:lnTo>
                <a:cubicBezTo>
                  <a:pt x="527293" y="53065"/>
                  <a:pt x="532658" y="54236"/>
                  <a:pt x="535677" y="56578"/>
                </a:cubicBezTo>
                <a:cubicBezTo>
                  <a:pt x="538527" y="58753"/>
                  <a:pt x="540036" y="62601"/>
                  <a:pt x="540036" y="68122"/>
                </a:cubicBezTo>
                <a:cubicBezTo>
                  <a:pt x="540036" y="73475"/>
                  <a:pt x="538527" y="77323"/>
                  <a:pt x="535677" y="79498"/>
                </a:cubicBezTo>
                <a:cubicBezTo>
                  <a:pt x="533162" y="81338"/>
                  <a:pt x="526454" y="82342"/>
                  <a:pt x="524107" y="82509"/>
                </a:cubicBezTo>
                <a:cubicBezTo>
                  <a:pt x="521592" y="82677"/>
                  <a:pt x="517735" y="82844"/>
                  <a:pt x="515220" y="82844"/>
                </a:cubicBezTo>
                <a:lnTo>
                  <a:pt x="508513" y="82844"/>
                </a:lnTo>
                <a:cubicBezTo>
                  <a:pt x="506501" y="82844"/>
                  <a:pt x="504824" y="81338"/>
                  <a:pt x="504824" y="79331"/>
                </a:cubicBezTo>
                <a:lnTo>
                  <a:pt x="504824" y="56578"/>
                </a:lnTo>
                <a:cubicBezTo>
                  <a:pt x="504824" y="54738"/>
                  <a:pt x="506501" y="53065"/>
                  <a:pt x="508513" y="53065"/>
                </a:cubicBezTo>
                <a:close/>
                <a:moveTo>
                  <a:pt x="486933" y="33642"/>
                </a:moveTo>
                <a:cubicBezTo>
                  <a:pt x="483916" y="33642"/>
                  <a:pt x="481569" y="35985"/>
                  <a:pt x="481569" y="38998"/>
                </a:cubicBezTo>
                <a:lnTo>
                  <a:pt x="481569" y="133899"/>
                </a:lnTo>
                <a:cubicBezTo>
                  <a:pt x="481569" y="136912"/>
                  <a:pt x="483916" y="139422"/>
                  <a:pt x="486933" y="139422"/>
                </a:cubicBezTo>
                <a:lnTo>
                  <a:pt x="499503" y="139422"/>
                </a:lnTo>
                <a:cubicBezTo>
                  <a:pt x="502520" y="139422"/>
                  <a:pt x="504867" y="136912"/>
                  <a:pt x="504867" y="133899"/>
                </a:cubicBezTo>
                <a:lnTo>
                  <a:pt x="504867" y="106282"/>
                </a:lnTo>
                <a:cubicBezTo>
                  <a:pt x="504867" y="104274"/>
                  <a:pt x="506543" y="102600"/>
                  <a:pt x="508555" y="102600"/>
                </a:cubicBezTo>
                <a:lnTo>
                  <a:pt x="524813" y="102600"/>
                </a:lnTo>
                <a:cubicBezTo>
                  <a:pt x="537383" y="102600"/>
                  <a:pt x="546937" y="99755"/>
                  <a:pt x="553474" y="93897"/>
                </a:cubicBezTo>
                <a:cubicBezTo>
                  <a:pt x="560011" y="87871"/>
                  <a:pt x="563363" y="79335"/>
                  <a:pt x="563363" y="67954"/>
                </a:cubicBezTo>
                <a:cubicBezTo>
                  <a:pt x="563363" y="56572"/>
                  <a:pt x="559843" y="47869"/>
                  <a:pt x="553139" y="42178"/>
                </a:cubicBezTo>
                <a:cubicBezTo>
                  <a:pt x="546770" y="36822"/>
                  <a:pt x="539060" y="33642"/>
                  <a:pt x="518276" y="33642"/>
                </a:cubicBezTo>
                <a:close/>
                <a:moveTo>
                  <a:pt x="465814" y="0"/>
                </a:moveTo>
                <a:lnTo>
                  <a:pt x="579118" y="0"/>
                </a:lnTo>
                <a:cubicBezTo>
                  <a:pt x="595711" y="0"/>
                  <a:pt x="609120" y="13390"/>
                  <a:pt x="609120" y="29793"/>
                </a:cubicBezTo>
                <a:lnTo>
                  <a:pt x="609120" y="143105"/>
                </a:lnTo>
                <a:cubicBezTo>
                  <a:pt x="609120" y="159507"/>
                  <a:pt x="595711" y="173065"/>
                  <a:pt x="579118" y="173065"/>
                </a:cubicBezTo>
                <a:lnTo>
                  <a:pt x="533528" y="173065"/>
                </a:lnTo>
                <a:lnTo>
                  <a:pt x="533528" y="427138"/>
                </a:lnTo>
                <a:cubicBezTo>
                  <a:pt x="533528" y="433331"/>
                  <a:pt x="528668" y="438352"/>
                  <a:pt x="522466" y="438352"/>
                </a:cubicBezTo>
                <a:cubicBezTo>
                  <a:pt x="516265" y="438352"/>
                  <a:pt x="511236" y="433331"/>
                  <a:pt x="511236" y="427138"/>
                </a:cubicBezTo>
                <a:lnTo>
                  <a:pt x="511236" y="173065"/>
                </a:lnTo>
                <a:lnTo>
                  <a:pt x="465814" y="173065"/>
                </a:lnTo>
                <a:cubicBezTo>
                  <a:pt x="449220" y="173065"/>
                  <a:pt x="435812" y="159507"/>
                  <a:pt x="435812" y="143105"/>
                </a:cubicBezTo>
                <a:lnTo>
                  <a:pt x="435812" y="29793"/>
                </a:lnTo>
                <a:cubicBezTo>
                  <a:pt x="435812" y="13390"/>
                  <a:pt x="449220" y="0"/>
                  <a:pt x="465814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24小时"/>
          <p:cNvSpPr/>
          <p:nvPr/>
        </p:nvSpPr>
        <p:spPr bwMode="auto">
          <a:xfrm>
            <a:off x="6660212" y="5646961"/>
            <a:ext cx="626110" cy="626110"/>
          </a:xfrm>
          <a:custGeom>
            <a:avLst/>
            <a:gdLst>
              <a:gd name="T0" fmla="*/ 364082 w 4228"/>
              <a:gd name="T1" fmla="*/ 0 h 3267"/>
              <a:gd name="T2" fmla="*/ 1641989 w 4228"/>
              <a:gd name="T3" fmla="*/ 0 h 3267"/>
              <a:gd name="T4" fmla="*/ 1786345 w 4228"/>
              <a:gd name="T5" fmla="*/ 169964 h 3267"/>
              <a:gd name="T6" fmla="*/ 1630918 w 4228"/>
              <a:gd name="T7" fmla="*/ 1221694 h 3267"/>
              <a:gd name="T8" fmla="*/ 1436315 w 4228"/>
              <a:gd name="T9" fmla="*/ 1391658 h 3267"/>
              <a:gd name="T10" fmla="*/ 158408 w 4228"/>
              <a:gd name="T11" fmla="*/ 1391658 h 3267"/>
              <a:gd name="T12" fmla="*/ 14052 w 4228"/>
              <a:gd name="T13" fmla="*/ 1221694 h 3267"/>
              <a:gd name="T14" fmla="*/ 169479 w 4228"/>
              <a:gd name="T15" fmla="*/ 169964 h 3267"/>
              <a:gd name="T16" fmla="*/ 364082 w 4228"/>
              <a:gd name="T17" fmla="*/ 0 h 3267"/>
              <a:gd name="T18" fmla="*/ 1507428 w 4228"/>
              <a:gd name="T19" fmla="*/ 1158224 h 3267"/>
              <a:gd name="T20" fmla="*/ 1564915 w 4228"/>
              <a:gd name="T21" fmla="*/ 824686 h 3267"/>
              <a:gd name="T22" fmla="*/ 1551714 w 4228"/>
              <a:gd name="T23" fmla="*/ 785923 h 3267"/>
              <a:gd name="T24" fmla="*/ 1506150 w 4228"/>
              <a:gd name="T25" fmla="*/ 771013 h 3267"/>
              <a:gd name="T26" fmla="*/ 1445257 w 4228"/>
              <a:gd name="T27" fmla="*/ 785497 h 3267"/>
              <a:gd name="T28" fmla="*/ 1462716 w 4228"/>
              <a:gd name="T29" fmla="*/ 684115 h 3267"/>
              <a:gd name="T30" fmla="*/ 1368182 w 4228"/>
              <a:gd name="T31" fmla="*/ 684115 h 3267"/>
              <a:gd name="T32" fmla="*/ 1286424 w 4228"/>
              <a:gd name="T33" fmla="*/ 1158224 h 3267"/>
              <a:gd name="T34" fmla="*/ 1380531 w 4228"/>
              <a:gd name="T35" fmla="*/ 1158224 h 3267"/>
              <a:gd name="T36" fmla="*/ 1434186 w 4228"/>
              <a:gd name="T37" fmla="*/ 847689 h 3267"/>
              <a:gd name="T38" fmla="*/ 1453774 w 4228"/>
              <a:gd name="T39" fmla="*/ 831076 h 3267"/>
              <a:gd name="T40" fmla="*/ 1466974 w 4228"/>
              <a:gd name="T41" fmla="*/ 848541 h 3267"/>
              <a:gd name="T42" fmla="*/ 1413320 w 4228"/>
              <a:gd name="T43" fmla="*/ 1158224 h 3267"/>
              <a:gd name="T44" fmla="*/ 1507428 w 4228"/>
              <a:gd name="T45" fmla="*/ 1158224 h 3267"/>
              <a:gd name="T46" fmla="*/ 643425 w 4228"/>
              <a:gd name="T47" fmla="*/ 1136499 h 3267"/>
              <a:gd name="T48" fmla="*/ 665142 w 4228"/>
              <a:gd name="T49" fmla="*/ 1016801 h 3267"/>
              <a:gd name="T50" fmla="*/ 415181 w 4228"/>
              <a:gd name="T51" fmla="*/ 1016801 h 3267"/>
              <a:gd name="T52" fmla="*/ 724758 w 4228"/>
              <a:gd name="T53" fmla="*/ 577195 h 3267"/>
              <a:gd name="T54" fmla="*/ 762656 w 4228"/>
              <a:gd name="T55" fmla="*/ 479647 h 3267"/>
              <a:gd name="T56" fmla="*/ 755843 w 4228"/>
              <a:gd name="T57" fmla="*/ 263252 h 3267"/>
              <a:gd name="T58" fmla="*/ 578273 w 4228"/>
              <a:gd name="T59" fmla="*/ 197652 h 3267"/>
              <a:gd name="T60" fmla="*/ 314260 w 4228"/>
              <a:gd name="T61" fmla="*/ 377413 h 3267"/>
              <a:gd name="T62" fmla="*/ 285304 w 4228"/>
              <a:gd name="T63" fmla="*/ 539283 h 3267"/>
              <a:gd name="T64" fmla="*/ 468410 w 4228"/>
              <a:gd name="T65" fmla="*/ 539283 h 3267"/>
              <a:gd name="T66" fmla="*/ 497792 w 4228"/>
              <a:gd name="T67" fmla="*/ 379969 h 3267"/>
              <a:gd name="T68" fmla="*/ 547188 w 4228"/>
              <a:gd name="T69" fmla="*/ 341205 h 3267"/>
              <a:gd name="T70" fmla="*/ 576996 w 4228"/>
              <a:gd name="T71" fmla="*/ 403398 h 3267"/>
              <a:gd name="T72" fmla="*/ 505457 w 4228"/>
              <a:gd name="T73" fmla="*/ 591252 h 3267"/>
              <a:gd name="T74" fmla="*/ 199287 w 4228"/>
              <a:gd name="T75" fmla="*/ 1012967 h 3267"/>
              <a:gd name="T76" fmla="*/ 176718 w 4228"/>
              <a:gd name="T77" fmla="*/ 1136499 h 3267"/>
              <a:gd name="T78" fmla="*/ 643425 w 4228"/>
              <a:gd name="T79" fmla="*/ 1136499 h 3267"/>
              <a:gd name="T80" fmla="*/ 1263855 w 4228"/>
              <a:gd name="T81" fmla="*/ 1016801 h 3267"/>
              <a:gd name="T82" fmla="*/ 1288979 w 4228"/>
              <a:gd name="T83" fmla="*/ 877081 h 3267"/>
              <a:gd name="T84" fmla="*/ 1188058 w 4228"/>
              <a:gd name="T85" fmla="*/ 877081 h 3267"/>
              <a:gd name="T86" fmla="*/ 1309844 w 4228"/>
              <a:gd name="T87" fmla="*/ 205320 h 3267"/>
              <a:gd name="T88" fmla="*/ 1034334 w 4228"/>
              <a:gd name="T89" fmla="*/ 205320 h 3267"/>
              <a:gd name="T90" fmla="*/ 710280 w 4228"/>
              <a:gd name="T91" fmla="*/ 884749 h 3267"/>
              <a:gd name="T92" fmla="*/ 686433 w 4228"/>
              <a:gd name="T93" fmla="*/ 1016801 h 3267"/>
              <a:gd name="T94" fmla="*/ 963221 w 4228"/>
              <a:gd name="T95" fmla="*/ 1016801 h 3267"/>
              <a:gd name="T96" fmla="*/ 941504 w 4228"/>
              <a:gd name="T97" fmla="*/ 1136499 h 3267"/>
              <a:gd name="T98" fmla="*/ 1140791 w 4228"/>
              <a:gd name="T99" fmla="*/ 1136499 h 3267"/>
              <a:gd name="T100" fmla="*/ 1162508 w 4228"/>
              <a:gd name="T101" fmla="*/ 1016801 h 3267"/>
              <a:gd name="T102" fmla="*/ 1263855 w 4228"/>
              <a:gd name="T103" fmla="*/ 1016801 h 3267"/>
              <a:gd name="T104" fmla="*/ 988345 w 4228"/>
              <a:gd name="T105" fmla="*/ 877081 h 3267"/>
              <a:gd name="T106" fmla="*/ 1054774 w 4228"/>
              <a:gd name="T107" fmla="*/ 510743 h 3267"/>
              <a:gd name="T108" fmla="*/ 895940 w 4228"/>
              <a:gd name="T109" fmla="*/ 877081 h 3267"/>
              <a:gd name="T110" fmla="*/ 988345 w 4228"/>
              <a:gd name="T111" fmla="*/ 877081 h 326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4228" h="3267">
                <a:moveTo>
                  <a:pt x="855" y="0"/>
                </a:moveTo>
                <a:cubicBezTo>
                  <a:pt x="3856" y="0"/>
                  <a:pt x="3856" y="0"/>
                  <a:pt x="3856" y="0"/>
                </a:cubicBezTo>
                <a:cubicBezTo>
                  <a:pt x="4075" y="0"/>
                  <a:pt x="4228" y="180"/>
                  <a:pt x="4195" y="399"/>
                </a:cubicBezTo>
                <a:cubicBezTo>
                  <a:pt x="3830" y="2868"/>
                  <a:pt x="3830" y="2868"/>
                  <a:pt x="3830" y="2868"/>
                </a:cubicBezTo>
                <a:cubicBezTo>
                  <a:pt x="3798" y="3087"/>
                  <a:pt x="3592" y="3267"/>
                  <a:pt x="3373" y="3267"/>
                </a:cubicBezTo>
                <a:cubicBezTo>
                  <a:pt x="372" y="3267"/>
                  <a:pt x="372" y="3267"/>
                  <a:pt x="372" y="3267"/>
                </a:cubicBezTo>
                <a:cubicBezTo>
                  <a:pt x="153" y="3267"/>
                  <a:pt x="0" y="3087"/>
                  <a:pt x="33" y="2868"/>
                </a:cubicBezTo>
                <a:cubicBezTo>
                  <a:pt x="398" y="399"/>
                  <a:pt x="398" y="399"/>
                  <a:pt x="398" y="399"/>
                </a:cubicBezTo>
                <a:cubicBezTo>
                  <a:pt x="430" y="180"/>
                  <a:pt x="636" y="0"/>
                  <a:pt x="855" y="0"/>
                </a:cubicBezTo>
                <a:close/>
                <a:moveTo>
                  <a:pt x="3540" y="2719"/>
                </a:moveTo>
                <a:cubicBezTo>
                  <a:pt x="3675" y="1936"/>
                  <a:pt x="3675" y="1936"/>
                  <a:pt x="3675" y="1936"/>
                </a:cubicBezTo>
                <a:cubicBezTo>
                  <a:pt x="3682" y="1898"/>
                  <a:pt x="3671" y="1868"/>
                  <a:pt x="3644" y="1845"/>
                </a:cubicBezTo>
                <a:cubicBezTo>
                  <a:pt x="3616" y="1822"/>
                  <a:pt x="3580" y="1810"/>
                  <a:pt x="3537" y="1810"/>
                </a:cubicBezTo>
                <a:cubicBezTo>
                  <a:pt x="3471" y="1810"/>
                  <a:pt x="3424" y="1822"/>
                  <a:pt x="3394" y="1844"/>
                </a:cubicBezTo>
                <a:cubicBezTo>
                  <a:pt x="3435" y="1606"/>
                  <a:pt x="3435" y="1606"/>
                  <a:pt x="3435" y="1606"/>
                </a:cubicBezTo>
                <a:cubicBezTo>
                  <a:pt x="3213" y="1606"/>
                  <a:pt x="3213" y="1606"/>
                  <a:pt x="3213" y="1606"/>
                </a:cubicBezTo>
                <a:cubicBezTo>
                  <a:pt x="3021" y="2719"/>
                  <a:pt x="3021" y="2719"/>
                  <a:pt x="3021" y="2719"/>
                </a:cubicBezTo>
                <a:cubicBezTo>
                  <a:pt x="3242" y="2719"/>
                  <a:pt x="3242" y="2719"/>
                  <a:pt x="3242" y="2719"/>
                </a:cubicBezTo>
                <a:cubicBezTo>
                  <a:pt x="3368" y="1990"/>
                  <a:pt x="3368" y="1990"/>
                  <a:pt x="3368" y="1990"/>
                </a:cubicBezTo>
                <a:cubicBezTo>
                  <a:pt x="3373" y="1964"/>
                  <a:pt x="3388" y="1951"/>
                  <a:pt x="3414" y="1951"/>
                </a:cubicBezTo>
                <a:cubicBezTo>
                  <a:pt x="3439" y="1951"/>
                  <a:pt x="3449" y="1964"/>
                  <a:pt x="3445" y="1992"/>
                </a:cubicBezTo>
                <a:cubicBezTo>
                  <a:pt x="3319" y="2719"/>
                  <a:pt x="3319" y="2719"/>
                  <a:pt x="3319" y="2719"/>
                </a:cubicBezTo>
                <a:cubicBezTo>
                  <a:pt x="3540" y="2719"/>
                  <a:pt x="3540" y="2719"/>
                  <a:pt x="3540" y="2719"/>
                </a:cubicBezTo>
                <a:close/>
                <a:moveTo>
                  <a:pt x="1511" y="2668"/>
                </a:moveTo>
                <a:cubicBezTo>
                  <a:pt x="1562" y="2387"/>
                  <a:pt x="1562" y="2387"/>
                  <a:pt x="1562" y="2387"/>
                </a:cubicBezTo>
                <a:cubicBezTo>
                  <a:pt x="975" y="2387"/>
                  <a:pt x="975" y="2387"/>
                  <a:pt x="975" y="2387"/>
                </a:cubicBezTo>
                <a:cubicBezTo>
                  <a:pt x="1702" y="1355"/>
                  <a:pt x="1702" y="1355"/>
                  <a:pt x="1702" y="1355"/>
                </a:cubicBezTo>
                <a:cubicBezTo>
                  <a:pt x="1745" y="1295"/>
                  <a:pt x="1774" y="1219"/>
                  <a:pt x="1791" y="1126"/>
                </a:cubicBezTo>
                <a:cubicBezTo>
                  <a:pt x="1834" y="890"/>
                  <a:pt x="1828" y="721"/>
                  <a:pt x="1775" y="618"/>
                </a:cubicBezTo>
                <a:cubicBezTo>
                  <a:pt x="1720" y="515"/>
                  <a:pt x="1581" y="464"/>
                  <a:pt x="1358" y="464"/>
                </a:cubicBezTo>
                <a:cubicBezTo>
                  <a:pt x="996" y="464"/>
                  <a:pt x="789" y="604"/>
                  <a:pt x="738" y="886"/>
                </a:cubicBezTo>
                <a:cubicBezTo>
                  <a:pt x="670" y="1266"/>
                  <a:pt x="670" y="1266"/>
                  <a:pt x="670" y="1266"/>
                </a:cubicBezTo>
                <a:cubicBezTo>
                  <a:pt x="1100" y="1266"/>
                  <a:pt x="1100" y="1266"/>
                  <a:pt x="1100" y="1266"/>
                </a:cubicBezTo>
                <a:cubicBezTo>
                  <a:pt x="1169" y="892"/>
                  <a:pt x="1169" y="892"/>
                  <a:pt x="1169" y="892"/>
                </a:cubicBezTo>
                <a:cubicBezTo>
                  <a:pt x="1179" y="831"/>
                  <a:pt x="1218" y="801"/>
                  <a:pt x="1285" y="801"/>
                </a:cubicBezTo>
                <a:cubicBezTo>
                  <a:pt x="1349" y="801"/>
                  <a:pt x="1373" y="850"/>
                  <a:pt x="1355" y="947"/>
                </a:cubicBezTo>
                <a:cubicBezTo>
                  <a:pt x="1322" y="1133"/>
                  <a:pt x="1265" y="1281"/>
                  <a:pt x="1187" y="1388"/>
                </a:cubicBezTo>
                <a:cubicBezTo>
                  <a:pt x="468" y="2378"/>
                  <a:pt x="468" y="2378"/>
                  <a:pt x="468" y="2378"/>
                </a:cubicBezTo>
                <a:cubicBezTo>
                  <a:pt x="415" y="2668"/>
                  <a:pt x="415" y="2668"/>
                  <a:pt x="415" y="2668"/>
                </a:cubicBezTo>
                <a:cubicBezTo>
                  <a:pt x="1511" y="2668"/>
                  <a:pt x="1511" y="2668"/>
                  <a:pt x="1511" y="2668"/>
                </a:cubicBezTo>
                <a:close/>
                <a:moveTo>
                  <a:pt x="2968" y="2387"/>
                </a:moveTo>
                <a:cubicBezTo>
                  <a:pt x="3027" y="2059"/>
                  <a:pt x="3027" y="2059"/>
                  <a:pt x="3027" y="2059"/>
                </a:cubicBezTo>
                <a:cubicBezTo>
                  <a:pt x="2790" y="2059"/>
                  <a:pt x="2790" y="2059"/>
                  <a:pt x="2790" y="2059"/>
                </a:cubicBezTo>
                <a:cubicBezTo>
                  <a:pt x="3076" y="482"/>
                  <a:pt x="3076" y="482"/>
                  <a:pt x="3076" y="482"/>
                </a:cubicBezTo>
                <a:cubicBezTo>
                  <a:pt x="2429" y="482"/>
                  <a:pt x="2429" y="482"/>
                  <a:pt x="2429" y="482"/>
                </a:cubicBezTo>
                <a:cubicBezTo>
                  <a:pt x="1668" y="2077"/>
                  <a:pt x="1668" y="2077"/>
                  <a:pt x="1668" y="2077"/>
                </a:cubicBezTo>
                <a:cubicBezTo>
                  <a:pt x="1612" y="2387"/>
                  <a:pt x="1612" y="2387"/>
                  <a:pt x="1612" y="2387"/>
                </a:cubicBezTo>
                <a:cubicBezTo>
                  <a:pt x="2262" y="2387"/>
                  <a:pt x="2262" y="2387"/>
                  <a:pt x="2262" y="2387"/>
                </a:cubicBezTo>
                <a:cubicBezTo>
                  <a:pt x="2211" y="2668"/>
                  <a:pt x="2211" y="2668"/>
                  <a:pt x="2211" y="2668"/>
                </a:cubicBezTo>
                <a:cubicBezTo>
                  <a:pt x="2679" y="2668"/>
                  <a:pt x="2679" y="2668"/>
                  <a:pt x="2679" y="2668"/>
                </a:cubicBezTo>
                <a:cubicBezTo>
                  <a:pt x="2730" y="2387"/>
                  <a:pt x="2730" y="2387"/>
                  <a:pt x="2730" y="2387"/>
                </a:cubicBezTo>
                <a:cubicBezTo>
                  <a:pt x="2968" y="2387"/>
                  <a:pt x="2968" y="2387"/>
                  <a:pt x="2968" y="2387"/>
                </a:cubicBezTo>
                <a:close/>
                <a:moveTo>
                  <a:pt x="2321" y="2059"/>
                </a:moveTo>
                <a:cubicBezTo>
                  <a:pt x="2477" y="1199"/>
                  <a:pt x="2477" y="1199"/>
                  <a:pt x="2477" y="1199"/>
                </a:cubicBezTo>
                <a:cubicBezTo>
                  <a:pt x="2104" y="2059"/>
                  <a:pt x="2104" y="2059"/>
                  <a:pt x="2104" y="2059"/>
                </a:cubicBezTo>
                <a:lnTo>
                  <a:pt x="2321" y="2059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投影仪"/>
          <p:cNvSpPr/>
          <p:nvPr/>
        </p:nvSpPr>
        <p:spPr bwMode="auto">
          <a:xfrm>
            <a:off x="7890083" y="5646961"/>
            <a:ext cx="466481" cy="626110"/>
          </a:xfrm>
          <a:custGeom>
            <a:avLst/>
            <a:gdLst>
              <a:gd name="connsiteX0" fmla="*/ 0 w 452878"/>
              <a:gd name="connsiteY0" fmla="*/ 585552 h 607851"/>
              <a:gd name="connsiteX1" fmla="*/ 130362 w 452878"/>
              <a:gd name="connsiteY1" fmla="*/ 585552 h 607851"/>
              <a:gd name="connsiteX2" fmla="*/ 152839 w 452878"/>
              <a:gd name="connsiteY2" fmla="*/ 585552 h 607851"/>
              <a:gd name="connsiteX3" fmla="*/ 257969 w 452878"/>
              <a:gd name="connsiteY3" fmla="*/ 585552 h 607851"/>
              <a:gd name="connsiteX4" fmla="*/ 281606 w 452878"/>
              <a:gd name="connsiteY4" fmla="*/ 585552 h 607851"/>
              <a:gd name="connsiteX5" fmla="*/ 291176 w 452878"/>
              <a:gd name="connsiteY5" fmla="*/ 585552 h 607851"/>
              <a:gd name="connsiteX6" fmla="*/ 318438 w 452878"/>
              <a:gd name="connsiteY6" fmla="*/ 585552 h 607851"/>
              <a:gd name="connsiteX7" fmla="*/ 448655 w 452878"/>
              <a:gd name="connsiteY7" fmla="*/ 585552 h 607851"/>
              <a:gd name="connsiteX8" fmla="*/ 448655 w 452878"/>
              <a:gd name="connsiteY8" fmla="*/ 607851 h 607851"/>
              <a:gd name="connsiteX9" fmla="*/ 292481 w 452878"/>
              <a:gd name="connsiteY9" fmla="*/ 607851 h 607851"/>
              <a:gd name="connsiteX10" fmla="*/ 263190 w 452878"/>
              <a:gd name="connsiteY10" fmla="*/ 607851 h 607851"/>
              <a:gd name="connsiteX11" fmla="*/ 210117 w 452878"/>
              <a:gd name="connsiteY11" fmla="*/ 607851 h 607851"/>
              <a:gd name="connsiteX12" fmla="*/ 0 w 452878"/>
              <a:gd name="connsiteY12" fmla="*/ 607851 h 607851"/>
              <a:gd name="connsiteX13" fmla="*/ 143683 w 452878"/>
              <a:gd name="connsiteY13" fmla="*/ 0 h 607851"/>
              <a:gd name="connsiteX14" fmla="*/ 391963 w 452878"/>
              <a:gd name="connsiteY14" fmla="*/ 333181 h 607851"/>
              <a:gd name="connsiteX15" fmla="*/ 426914 w 452878"/>
              <a:gd name="connsiteY15" fmla="*/ 294520 h 607851"/>
              <a:gd name="connsiteX16" fmla="*/ 452873 w 452878"/>
              <a:gd name="connsiteY16" fmla="*/ 431064 h 607851"/>
              <a:gd name="connsiteX17" fmla="*/ 352807 w 452878"/>
              <a:gd name="connsiteY17" fmla="*/ 554288 h 607851"/>
              <a:gd name="connsiteX18" fmla="*/ 352807 w 452878"/>
              <a:gd name="connsiteY18" fmla="*/ 554143 h 607851"/>
              <a:gd name="connsiteX19" fmla="*/ 340335 w 452878"/>
              <a:gd name="connsiteY19" fmla="*/ 562396 h 607851"/>
              <a:gd name="connsiteX20" fmla="*/ 350776 w 452878"/>
              <a:gd name="connsiteY20" fmla="*/ 548930 h 607851"/>
              <a:gd name="connsiteX21" fmla="*/ 369339 w 452878"/>
              <a:gd name="connsiteY21" fmla="*/ 501726 h 607851"/>
              <a:gd name="connsiteX22" fmla="*/ 346716 w 452878"/>
              <a:gd name="connsiteY22" fmla="*/ 428168 h 607851"/>
              <a:gd name="connsiteX23" fmla="*/ 343380 w 452878"/>
              <a:gd name="connsiteY23" fmla="*/ 365326 h 607851"/>
              <a:gd name="connsiteX24" fmla="*/ 320467 w 452878"/>
              <a:gd name="connsiteY24" fmla="*/ 387914 h 607851"/>
              <a:gd name="connsiteX25" fmla="*/ 239543 w 452878"/>
              <a:gd name="connsiteY25" fmla="*/ 263678 h 607851"/>
              <a:gd name="connsiteX26" fmla="*/ 230842 w 452878"/>
              <a:gd name="connsiteY26" fmla="*/ 415137 h 607851"/>
              <a:gd name="connsiteX27" fmla="*/ 200532 w 452878"/>
              <a:gd name="connsiteY27" fmla="*/ 507373 h 607851"/>
              <a:gd name="connsiteX28" fmla="*/ 142668 w 452878"/>
              <a:gd name="connsiteY28" fmla="*/ 362140 h 607851"/>
              <a:gd name="connsiteX29" fmla="*/ 102206 w 452878"/>
              <a:gd name="connsiteY29" fmla="*/ 428748 h 607851"/>
              <a:gd name="connsiteX30" fmla="*/ 97856 w 452878"/>
              <a:gd name="connsiteY30" fmla="*/ 535029 h 607851"/>
              <a:gd name="connsiteX31" fmla="*/ 99161 w 452878"/>
              <a:gd name="connsiteY31" fmla="*/ 540966 h 607851"/>
              <a:gd name="connsiteX32" fmla="*/ 109893 w 452878"/>
              <a:gd name="connsiteY32" fmla="*/ 565582 h 607851"/>
              <a:gd name="connsiteX33" fmla="*/ 94230 w 452878"/>
              <a:gd name="connsiteY33" fmla="*/ 554143 h 607851"/>
              <a:gd name="connsiteX34" fmla="*/ 94085 w 452878"/>
              <a:gd name="connsiteY34" fmla="*/ 554288 h 607851"/>
              <a:gd name="connsiteX35" fmla="*/ 1850 w 452878"/>
              <a:gd name="connsiteY35" fmla="*/ 431064 h 607851"/>
              <a:gd name="connsiteX36" fmla="*/ 27809 w 452878"/>
              <a:gd name="connsiteY36" fmla="*/ 294520 h 607851"/>
              <a:gd name="connsiteX37" fmla="*/ 56669 w 452878"/>
              <a:gd name="connsiteY37" fmla="*/ 327823 h 607851"/>
              <a:gd name="connsiteX38" fmla="*/ 159636 w 452878"/>
              <a:gd name="connsiteY38" fmla="*/ 166952 h 607851"/>
              <a:gd name="connsiteX39" fmla="*/ 188350 w 452878"/>
              <a:gd name="connsiteY39" fmla="*/ 378213 h 607851"/>
              <a:gd name="connsiteX40" fmla="*/ 201692 w 452878"/>
              <a:gd name="connsiteY40" fmla="*/ 210247 h 607851"/>
              <a:gd name="connsiteX41" fmla="*/ 143683 w 452878"/>
              <a:gd name="connsiteY41" fmla="*/ 0 h 6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52878" h="607851">
                <a:moveTo>
                  <a:pt x="0" y="585552"/>
                </a:moveTo>
                <a:lnTo>
                  <a:pt x="130362" y="585552"/>
                </a:lnTo>
                <a:lnTo>
                  <a:pt x="152839" y="585552"/>
                </a:lnTo>
                <a:lnTo>
                  <a:pt x="257969" y="585552"/>
                </a:lnTo>
                <a:lnTo>
                  <a:pt x="281606" y="585552"/>
                </a:lnTo>
                <a:lnTo>
                  <a:pt x="291176" y="585552"/>
                </a:lnTo>
                <a:lnTo>
                  <a:pt x="318438" y="585552"/>
                </a:lnTo>
                <a:lnTo>
                  <a:pt x="448655" y="585552"/>
                </a:lnTo>
                <a:lnTo>
                  <a:pt x="448655" y="607851"/>
                </a:lnTo>
                <a:lnTo>
                  <a:pt x="292481" y="607851"/>
                </a:lnTo>
                <a:lnTo>
                  <a:pt x="263190" y="607851"/>
                </a:lnTo>
                <a:lnTo>
                  <a:pt x="210117" y="607851"/>
                </a:lnTo>
                <a:lnTo>
                  <a:pt x="0" y="607851"/>
                </a:lnTo>
                <a:close/>
                <a:moveTo>
                  <a:pt x="143683" y="0"/>
                </a:moveTo>
                <a:cubicBezTo>
                  <a:pt x="143683" y="0"/>
                  <a:pt x="345266" y="129160"/>
                  <a:pt x="391963" y="333181"/>
                </a:cubicBezTo>
                <a:cubicBezTo>
                  <a:pt x="411686" y="304945"/>
                  <a:pt x="428799" y="289452"/>
                  <a:pt x="426914" y="294520"/>
                </a:cubicBezTo>
                <a:cubicBezTo>
                  <a:pt x="405740" y="349109"/>
                  <a:pt x="453453" y="373435"/>
                  <a:pt x="452873" y="431064"/>
                </a:cubicBezTo>
                <a:cubicBezTo>
                  <a:pt x="452148" y="488549"/>
                  <a:pt x="352807" y="554288"/>
                  <a:pt x="352807" y="554288"/>
                </a:cubicBezTo>
                <a:cubicBezTo>
                  <a:pt x="352807" y="554288"/>
                  <a:pt x="352807" y="554288"/>
                  <a:pt x="352807" y="554143"/>
                </a:cubicBezTo>
                <a:cubicBezTo>
                  <a:pt x="348891" y="557039"/>
                  <a:pt x="344685" y="559790"/>
                  <a:pt x="340335" y="562396"/>
                </a:cubicBezTo>
                <a:cubicBezTo>
                  <a:pt x="344105" y="558052"/>
                  <a:pt x="347586" y="553564"/>
                  <a:pt x="350776" y="548930"/>
                </a:cubicBezTo>
                <a:cubicBezTo>
                  <a:pt x="361508" y="533581"/>
                  <a:pt x="369194" y="517364"/>
                  <a:pt x="369339" y="501726"/>
                </a:cubicBezTo>
                <a:cubicBezTo>
                  <a:pt x="369629" y="470884"/>
                  <a:pt x="356142" y="449599"/>
                  <a:pt x="346716" y="428168"/>
                </a:cubicBezTo>
                <a:cubicBezTo>
                  <a:pt x="338594" y="409489"/>
                  <a:pt x="333519" y="390666"/>
                  <a:pt x="343380" y="365326"/>
                </a:cubicBezTo>
                <a:cubicBezTo>
                  <a:pt x="344830" y="361272"/>
                  <a:pt x="334534" y="370104"/>
                  <a:pt x="320467" y="387914"/>
                </a:cubicBezTo>
                <a:cubicBezTo>
                  <a:pt x="292912" y="313488"/>
                  <a:pt x="239543" y="263678"/>
                  <a:pt x="239543" y="263678"/>
                </a:cubicBezTo>
                <a:cubicBezTo>
                  <a:pt x="239543" y="263678"/>
                  <a:pt x="265213" y="350267"/>
                  <a:pt x="230842" y="415137"/>
                </a:cubicBezTo>
                <a:cubicBezTo>
                  <a:pt x="198502" y="476097"/>
                  <a:pt x="200532" y="507373"/>
                  <a:pt x="200532" y="507373"/>
                </a:cubicBezTo>
                <a:cubicBezTo>
                  <a:pt x="141798" y="451336"/>
                  <a:pt x="142668" y="362140"/>
                  <a:pt x="142668" y="362140"/>
                </a:cubicBezTo>
                <a:cubicBezTo>
                  <a:pt x="121349" y="380819"/>
                  <a:pt x="109167" y="404711"/>
                  <a:pt x="102206" y="428748"/>
                </a:cubicBezTo>
                <a:cubicBezTo>
                  <a:pt x="87704" y="479137"/>
                  <a:pt x="97130" y="530106"/>
                  <a:pt x="97856" y="535029"/>
                </a:cubicBezTo>
                <a:cubicBezTo>
                  <a:pt x="98146" y="537057"/>
                  <a:pt x="98581" y="538939"/>
                  <a:pt x="99161" y="540966"/>
                </a:cubicBezTo>
                <a:cubicBezTo>
                  <a:pt x="101191" y="550233"/>
                  <a:pt x="104817" y="558342"/>
                  <a:pt x="109893" y="565582"/>
                </a:cubicBezTo>
                <a:cubicBezTo>
                  <a:pt x="104382" y="562107"/>
                  <a:pt x="99161" y="558342"/>
                  <a:pt x="94230" y="554143"/>
                </a:cubicBezTo>
                <a:cubicBezTo>
                  <a:pt x="94085" y="554288"/>
                  <a:pt x="94085" y="554288"/>
                  <a:pt x="94085" y="554288"/>
                </a:cubicBezTo>
                <a:cubicBezTo>
                  <a:pt x="94085" y="554288"/>
                  <a:pt x="2575" y="488549"/>
                  <a:pt x="1850" y="431064"/>
                </a:cubicBezTo>
                <a:cubicBezTo>
                  <a:pt x="1270" y="373579"/>
                  <a:pt x="48983" y="349109"/>
                  <a:pt x="27809" y="294520"/>
                </a:cubicBezTo>
                <a:cubicBezTo>
                  <a:pt x="26069" y="289886"/>
                  <a:pt x="39991" y="302918"/>
                  <a:pt x="56669" y="327823"/>
                </a:cubicBezTo>
                <a:cubicBezTo>
                  <a:pt x="73347" y="276565"/>
                  <a:pt x="104092" y="215894"/>
                  <a:pt x="159636" y="166952"/>
                </a:cubicBezTo>
                <a:cubicBezTo>
                  <a:pt x="159636" y="166952"/>
                  <a:pt x="129326" y="297560"/>
                  <a:pt x="188350" y="378213"/>
                </a:cubicBezTo>
                <a:cubicBezTo>
                  <a:pt x="188350" y="378213"/>
                  <a:pt x="167612" y="315226"/>
                  <a:pt x="201692" y="210247"/>
                </a:cubicBezTo>
                <a:cubicBezTo>
                  <a:pt x="235628" y="105413"/>
                  <a:pt x="143683" y="0"/>
                  <a:pt x="143683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1" name="下载箭头"/>
          <p:cNvSpPr/>
          <p:nvPr/>
        </p:nvSpPr>
        <p:spPr bwMode="auto">
          <a:xfrm>
            <a:off x="8960325" y="5646961"/>
            <a:ext cx="590275" cy="626110"/>
          </a:xfrm>
          <a:custGeom>
            <a:avLst/>
            <a:gdLst>
              <a:gd name="connsiteX0" fmla="*/ 459431 w 571597"/>
              <a:gd name="connsiteY0" fmla="*/ 368750 h 606298"/>
              <a:gd name="connsiteX1" fmla="*/ 407567 w 571597"/>
              <a:gd name="connsiteY1" fmla="*/ 390187 h 606298"/>
              <a:gd name="connsiteX2" fmla="*/ 407567 w 571597"/>
              <a:gd name="connsiteY2" fmla="*/ 493782 h 606298"/>
              <a:gd name="connsiteX3" fmla="*/ 459431 w 571597"/>
              <a:gd name="connsiteY3" fmla="*/ 515095 h 606298"/>
              <a:gd name="connsiteX4" fmla="*/ 511296 w 571597"/>
              <a:gd name="connsiteY4" fmla="*/ 493782 h 606298"/>
              <a:gd name="connsiteX5" fmla="*/ 532761 w 571597"/>
              <a:gd name="connsiteY5" fmla="*/ 441985 h 606298"/>
              <a:gd name="connsiteX6" fmla="*/ 511296 w 571597"/>
              <a:gd name="connsiteY6" fmla="*/ 390187 h 606298"/>
              <a:gd name="connsiteX7" fmla="*/ 459431 w 571597"/>
              <a:gd name="connsiteY7" fmla="*/ 368750 h 606298"/>
              <a:gd name="connsiteX8" fmla="*/ 459431 w 571597"/>
              <a:gd name="connsiteY8" fmla="*/ 329964 h 606298"/>
              <a:gd name="connsiteX9" fmla="*/ 538717 w 571597"/>
              <a:gd name="connsiteY9" fmla="*/ 362678 h 606298"/>
              <a:gd name="connsiteX10" fmla="*/ 571597 w 571597"/>
              <a:gd name="connsiteY10" fmla="*/ 441985 h 606298"/>
              <a:gd name="connsiteX11" fmla="*/ 538717 w 571597"/>
              <a:gd name="connsiteY11" fmla="*/ 521167 h 606298"/>
              <a:gd name="connsiteX12" fmla="*/ 459431 w 571597"/>
              <a:gd name="connsiteY12" fmla="*/ 553881 h 606298"/>
              <a:gd name="connsiteX13" fmla="*/ 404093 w 571597"/>
              <a:gd name="connsiteY13" fmla="*/ 539383 h 606298"/>
              <a:gd name="connsiteX14" fmla="*/ 400246 w 571597"/>
              <a:gd name="connsiteY14" fmla="*/ 537276 h 606298"/>
              <a:gd name="connsiteX15" fmla="*/ 338580 w 571597"/>
              <a:gd name="connsiteY15" fmla="*/ 598863 h 606298"/>
              <a:gd name="connsiteX16" fmla="*/ 320465 w 571597"/>
              <a:gd name="connsiteY16" fmla="*/ 606298 h 606298"/>
              <a:gd name="connsiteX17" fmla="*/ 302350 w 571597"/>
              <a:gd name="connsiteY17" fmla="*/ 598863 h 606298"/>
              <a:gd name="connsiteX18" fmla="*/ 302350 w 571597"/>
              <a:gd name="connsiteY18" fmla="*/ 562679 h 606298"/>
              <a:gd name="connsiteX19" fmla="*/ 364016 w 571597"/>
              <a:gd name="connsiteY19" fmla="*/ 500969 h 606298"/>
              <a:gd name="connsiteX20" fmla="*/ 361783 w 571597"/>
              <a:gd name="connsiteY20" fmla="*/ 497251 h 606298"/>
              <a:gd name="connsiteX21" fmla="*/ 380022 w 571597"/>
              <a:gd name="connsiteY21" fmla="*/ 362678 h 606298"/>
              <a:gd name="connsiteX22" fmla="*/ 459431 w 571597"/>
              <a:gd name="connsiteY22" fmla="*/ 329964 h 606298"/>
              <a:gd name="connsiteX23" fmla="*/ 164803 w 571597"/>
              <a:gd name="connsiteY23" fmla="*/ 311798 h 606298"/>
              <a:gd name="connsiteX24" fmla="*/ 174979 w 571597"/>
              <a:gd name="connsiteY24" fmla="*/ 312665 h 606298"/>
              <a:gd name="connsiteX25" fmla="*/ 223998 w 571597"/>
              <a:gd name="connsiteY25" fmla="*/ 336327 h 606298"/>
              <a:gd name="connsiteX26" fmla="*/ 230699 w 571597"/>
              <a:gd name="connsiteY26" fmla="*/ 342149 h 606298"/>
              <a:gd name="connsiteX27" fmla="*/ 248445 w 571597"/>
              <a:gd name="connsiteY27" fmla="*/ 388853 h 606298"/>
              <a:gd name="connsiteX28" fmla="*/ 266192 w 571597"/>
              <a:gd name="connsiteY28" fmla="*/ 342149 h 606298"/>
              <a:gd name="connsiteX29" fmla="*/ 272893 w 571597"/>
              <a:gd name="connsiteY29" fmla="*/ 336327 h 606298"/>
              <a:gd name="connsiteX30" fmla="*/ 321788 w 571597"/>
              <a:gd name="connsiteY30" fmla="*/ 312665 h 606298"/>
              <a:gd name="connsiteX31" fmla="*/ 332088 w 571597"/>
              <a:gd name="connsiteY31" fmla="*/ 311798 h 606298"/>
              <a:gd name="connsiteX32" fmla="*/ 332585 w 571597"/>
              <a:gd name="connsiteY32" fmla="*/ 312170 h 606298"/>
              <a:gd name="connsiteX33" fmla="*/ 380859 w 571597"/>
              <a:gd name="connsiteY33" fmla="*/ 338061 h 606298"/>
              <a:gd name="connsiteX34" fmla="*/ 367208 w 571597"/>
              <a:gd name="connsiteY34" fmla="*/ 349954 h 606298"/>
              <a:gd name="connsiteX35" fmla="*/ 341520 w 571597"/>
              <a:gd name="connsiteY35" fmla="*/ 497744 h 606298"/>
              <a:gd name="connsiteX36" fmla="*/ 289398 w 571597"/>
              <a:gd name="connsiteY36" fmla="*/ 549775 h 606298"/>
              <a:gd name="connsiteX37" fmla="*/ 276740 w 571597"/>
              <a:gd name="connsiteY37" fmla="*/ 577276 h 606298"/>
              <a:gd name="connsiteX38" fmla="*/ 248445 w 571597"/>
              <a:gd name="connsiteY38" fmla="*/ 577648 h 606298"/>
              <a:gd name="connsiteX39" fmla="*/ 496 w 571597"/>
              <a:gd name="connsiteY39" fmla="*/ 497497 h 606298"/>
              <a:gd name="connsiteX40" fmla="*/ 124 w 571597"/>
              <a:gd name="connsiteY40" fmla="*/ 492913 h 606298"/>
              <a:gd name="connsiteX41" fmla="*/ 49267 w 571597"/>
              <a:gd name="connsiteY41" fmla="*/ 376464 h 606298"/>
              <a:gd name="connsiteX42" fmla="*/ 164803 w 571597"/>
              <a:gd name="connsiteY42" fmla="*/ 311798 h 606298"/>
              <a:gd name="connsiteX43" fmla="*/ 248478 w 571597"/>
              <a:gd name="connsiteY43" fmla="*/ 114259 h 606298"/>
              <a:gd name="connsiteX44" fmla="*/ 152788 w 571597"/>
              <a:gd name="connsiteY44" fmla="*/ 155526 h 606298"/>
              <a:gd name="connsiteX45" fmla="*/ 134544 w 571597"/>
              <a:gd name="connsiteY45" fmla="*/ 138053 h 606298"/>
              <a:gd name="connsiteX46" fmla="*/ 134171 w 571597"/>
              <a:gd name="connsiteY46" fmla="*/ 162962 h 606298"/>
              <a:gd name="connsiteX47" fmla="*/ 179844 w 571597"/>
              <a:gd name="connsiteY47" fmla="*/ 273256 h 606298"/>
              <a:gd name="connsiteX48" fmla="*/ 248478 w 571597"/>
              <a:gd name="connsiteY48" fmla="*/ 306344 h 606298"/>
              <a:gd name="connsiteX49" fmla="*/ 317112 w 571597"/>
              <a:gd name="connsiteY49" fmla="*/ 273256 h 606298"/>
              <a:gd name="connsiteX50" fmla="*/ 362785 w 571597"/>
              <a:gd name="connsiteY50" fmla="*/ 162962 h 606298"/>
              <a:gd name="connsiteX51" fmla="*/ 362288 w 571597"/>
              <a:gd name="connsiteY51" fmla="*/ 138053 h 606298"/>
              <a:gd name="connsiteX52" fmla="*/ 344168 w 571597"/>
              <a:gd name="connsiteY52" fmla="*/ 155526 h 606298"/>
              <a:gd name="connsiteX53" fmla="*/ 248478 w 571597"/>
              <a:gd name="connsiteY53" fmla="*/ 114259 h 606298"/>
              <a:gd name="connsiteX54" fmla="*/ 248478 w 571597"/>
              <a:gd name="connsiteY54" fmla="*/ 52575 h 606298"/>
              <a:gd name="connsiteX55" fmla="*/ 204791 w 571597"/>
              <a:gd name="connsiteY55" fmla="*/ 59732 h 606298"/>
              <a:gd name="connsiteX56" fmla="*/ 214471 w 571597"/>
              <a:gd name="connsiteY56" fmla="*/ 84269 h 606298"/>
              <a:gd name="connsiteX57" fmla="*/ 282360 w 571597"/>
              <a:gd name="connsiteY57" fmla="*/ 84269 h 606298"/>
              <a:gd name="connsiteX58" fmla="*/ 292165 w 571597"/>
              <a:gd name="connsiteY58" fmla="*/ 59732 h 606298"/>
              <a:gd name="connsiteX59" fmla="*/ 248478 w 571597"/>
              <a:gd name="connsiteY59" fmla="*/ 52575 h 606298"/>
              <a:gd name="connsiteX60" fmla="*/ 248478 w 571597"/>
              <a:gd name="connsiteY60" fmla="*/ 0 h 606298"/>
              <a:gd name="connsiteX61" fmla="*/ 357696 w 571597"/>
              <a:gd name="connsiteY61" fmla="*/ 42878 h 606298"/>
              <a:gd name="connsiteX62" fmla="*/ 380533 w 571597"/>
              <a:gd name="connsiteY62" fmla="*/ 116738 h 606298"/>
              <a:gd name="connsiteX63" fmla="*/ 382270 w 571597"/>
              <a:gd name="connsiteY63" fmla="*/ 162962 h 606298"/>
              <a:gd name="connsiteX64" fmla="*/ 248478 w 571597"/>
              <a:gd name="connsiteY64" fmla="*/ 325800 h 606298"/>
              <a:gd name="connsiteX65" fmla="*/ 114686 w 571597"/>
              <a:gd name="connsiteY65" fmla="*/ 162962 h 606298"/>
              <a:gd name="connsiteX66" fmla="*/ 116423 w 571597"/>
              <a:gd name="connsiteY66" fmla="*/ 116738 h 606298"/>
              <a:gd name="connsiteX67" fmla="*/ 139136 w 571597"/>
              <a:gd name="connsiteY67" fmla="*/ 42878 h 606298"/>
              <a:gd name="connsiteX68" fmla="*/ 248478 w 571597"/>
              <a:gd name="connsiteY68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571597" h="606298">
                <a:moveTo>
                  <a:pt x="459431" y="368750"/>
                </a:moveTo>
                <a:cubicBezTo>
                  <a:pt x="439827" y="368750"/>
                  <a:pt x="421340" y="376309"/>
                  <a:pt x="407567" y="390187"/>
                </a:cubicBezTo>
                <a:cubicBezTo>
                  <a:pt x="379029" y="418688"/>
                  <a:pt x="379029" y="465157"/>
                  <a:pt x="407567" y="493782"/>
                </a:cubicBezTo>
                <a:cubicBezTo>
                  <a:pt x="421340" y="507536"/>
                  <a:pt x="439827" y="515095"/>
                  <a:pt x="459431" y="515095"/>
                </a:cubicBezTo>
                <a:cubicBezTo>
                  <a:pt x="479036" y="515095"/>
                  <a:pt x="497399" y="507536"/>
                  <a:pt x="511296" y="493782"/>
                </a:cubicBezTo>
                <a:cubicBezTo>
                  <a:pt x="525068" y="479903"/>
                  <a:pt x="532761" y="461563"/>
                  <a:pt x="532761" y="441985"/>
                </a:cubicBezTo>
                <a:cubicBezTo>
                  <a:pt x="532761" y="422406"/>
                  <a:pt x="525068" y="403942"/>
                  <a:pt x="511296" y="390187"/>
                </a:cubicBezTo>
                <a:cubicBezTo>
                  <a:pt x="497399" y="376309"/>
                  <a:pt x="479036" y="368750"/>
                  <a:pt x="459431" y="368750"/>
                </a:cubicBezTo>
                <a:close/>
                <a:moveTo>
                  <a:pt x="459431" y="329964"/>
                </a:moveTo>
                <a:cubicBezTo>
                  <a:pt x="489458" y="329964"/>
                  <a:pt x="517624" y="341612"/>
                  <a:pt x="538717" y="362678"/>
                </a:cubicBezTo>
                <a:cubicBezTo>
                  <a:pt x="559934" y="383868"/>
                  <a:pt x="571597" y="411997"/>
                  <a:pt x="571597" y="441985"/>
                </a:cubicBezTo>
                <a:cubicBezTo>
                  <a:pt x="571597" y="471849"/>
                  <a:pt x="559934" y="500102"/>
                  <a:pt x="538717" y="521167"/>
                </a:cubicBezTo>
                <a:cubicBezTo>
                  <a:pt x="517624" y="542357"/>
                  <a:pt x="489458" y="553881"/>
                  <a:pt x="459431" y="553881"/>
                </a:cubicBezTo>
                <a:cubicBezTo>
                  <a:pt x="439951" y="553881"/>
                  <a:pt x="420843" y="548925"/>
                  <a:pt x="404093" y="539383"/>
                </a:cubicBezTo>
                <a:lnTo>
                  <a:pt x="400246" y="537276"/>
                </a:lnTo>
                <a:lnTo>
                  <a:pt x="338580" y="598863"/>
                </a:lnTo>
                <a:cubicBezTo>
                  <a:pt x="333741" y="603696"/>
                  <a:pt x="327289" y="606298"/>
                  <a:pt x="320465" y="606298"/>
                </a:cubicBezTo>
                <a:cubicBezTo>
                  <a:pt x="313641" y="606298"/>
                  <a:pt x="307189" y="603696"/>
                  <a:pt x="302350" y="598863"/>
                </a:cubicBezTo>
                <a:cubicBezTo>
                  <a:pt x="292299" y="588826"/>
                  <a:pt x="292299" y="572593"/>
                  <a:pt x="302350" y="562679"/>
                </a:cubicBezTo>
                <a:lnTo>
                  <a:pt x="364016" y="500969"/>
                </a:lnTo>
                <a:lnTo>
                  <a:pt x="361783" y="497251"/>
                </a:lnTo>
                <a:cubicBezTo>
                  <a:pt x="336967" y="453509"/>
                  <a:pt x="344536" y="398242"/>
                  <a:pt x="380022" y="362678"/>
                </a:cubicBezTo>
                <a:cubicBezTo>
                  <a:pt x="401239" y="341612"/>
                  <a:pt x="429405" y="329964"/>
                  <a:pt x="459431" y="329964"/>
                </a:cubicBezTo>
                <a:close/>
                <a:moveTo>
                  <a:pt x="164803" y="311798"/>
                </a:moveTo>
                <a:cubicBezTo>
                  <a:pt x="168029" y="310064"/>
                  <a:pt x="172125" y="310436"/>
                  <a:pt x="174979" y="312665"/>
                </a:cubicBezTo>
                <a:cubicBezTo>
                  <a:pt x="189995" y="324434"/>
                  <a:pt x="206500" y="332487"/>
                  <a:pt x="223998" y="336327"/>
                </a:cubicBezTo>
                <a:cubicBezTo>
                  <a:pt x="226976" y="336946"/>
                  <a:pt x="229582" y="339176"/>
                  <a:pt x="230699" y="342149"/>
                </a:cubicBezTo>
                <a:lnTo>
                  <a:pt x="248445" y="388853"/>
                </a:lnTo>
                <a:lnTo>
                  <a:pt x="266192" y="342149"/>
                </a:lnTo>
                <a:cubicBezTo>
                  <a:pt x="267308" y="339176"/>
                  <a:pt x="269790" y="336946"/>
                  <a:pt x="272893" y="336327"/>
                </a:cubicBezTo>
                <a:cubicBezTo>
                  <a:pt x="290391" y="332487"/>
                  <a:pt x="306772" y="324434"/>
                  <a:pt x="321788" y="312665"/>
                </a:cubicBezTo>
                <a:cubicBezTo>
                  <a:pt x="324767" y="310436"/>
                  <a:pt x="328738" y="310064"/>
                  <a:pt x="332088" y="311798"/>
                </a:cubicBezTo>
                <a:lnTo>
                  <a:pt x="332585" y="312170"/>
                </a:lnTo>
                <a:cubicBezTo>
                  <a:pt x="344250" y="318364"/>
                  <a:pt x="362244" y="327903"/>
                  <a:pt x="380859" y="338061"/>
                </a:cubicBezTo>
                <a:cubicBezTo>
                  <a:pt x="376019" y="341654"/>
                  <a:pt x="371428" y="345618"/>
                  <a:pt x="367208" y="349954"/>
                </a:cubicBezTo>
                <a:cubicBezTo>
                  <a:pt x="327621" y="389348"/>
                  <a:pt x="318189" y="448687"/>
                  <a:pt x="341520" y="497744"/>
                </a:cubicBezTo>
                <a:lnTo>
                  <a:pt x="289398" y="549775"/>
                </a:lnTo>
                <a:cubicBezTo>
                  <a:pt x="281704" y="557455"/>
                  <a:pt x="277485" y="567242"/>
                  <a:pt x="276740" y="577276"/>
                </a:cubicBezTo>
                <a:cubicBezTo>
                  <a:pt x="267681" y="577524"/>
                  <a:pt x="258249" y="577648"/>
                  <a:pt x="248445" y="577648"/>
                </a:cubicBezTo>
                <a:cubicBezTo>
                  <a:pt x="31397" y="577648"/>
                  <a:pt x="1613" y="500718"/>
                  <a:pt x="496" y="497497"/>
                </a:cubicBezTo>
                <a:cubicBezTo>
                  <a:pt x="0" y="496010"/>
                  <a:pt x="-124" y="494400"/>
                  <a:pt x="124" y="492913"/>
                </a:cubicBezTo>
                <a:cubicBezTo>
                  <a:pt x="2606" y="477304"/>
                  <a:pt x="16753" y="398268"/>
                  <a:pt x="49267" y="376464"/>
                </a:cubicBezTo>
                <a:cubicBezTo>
                  <a:pt x="68378" y="363581"/>
                  <a:pt x="136384" y="326912"/>
                  <a:pt x="164803" y="311798"/>
                </a:cubicBezTo>
                <a:close/>
                <a:moveTo>
                  <a:pt x="248478" y="114259"/>
                </a:moveTo>
                <a:cubicBezTo>
                  <a:pt x="183816" y="114259"/>
                  <a:pt x="164454" y="156890"/>
                  <a:pt x="152788" y="155526"/>
                </a:cubicBezTo>
                <a:cubicBezTo>
                  <a:pt x="142611" y="154287"/>
                  <a:pt x="136157" y="141399"/>
                  <a:pt x="134544" y="138053"/>
                </a:cubicBezTo>
                <a:cubicBezTo>
                  <a:pt x="134295" y="146232"/>
                  <a:pt x="134171" y="154535"/>
                  <a:pt x="134171" y="162962"/>
                </a:cubicBezTo>
                <a:cubicBezTo>
                  <a:pt x="134171" y="219100"/>
                  <a:pt x="158993" y="253923"/>
                  <a:pt x="179844" y="273256"/>
                </a:cubicBezTo>
                <a:cubicBezTo>
                  <a:pt x="206156" y="297545"/>
                  <a:pt x="235322" y="306344"/>
                  <a:pt x="248478" y="306344"/>
                </a:cubicBezTo>
                <a:cubicBezTo>
                  <a:pt x="261634" y="306344"/>
                  <a:pt x="290800" y="297545"/>
                  <a:pt x="317112" y="273256"/>
                </a:cubicBezTo>
                <a:cubicBezTo>
                  <a:pt x="337963" y="253923"/>
                  <a:pt x="362785" y="219100"/>
                  <a:pt x="362785" y="162962"/>
                </a:cubicBezTo>
                <a:cubicBezTo>
                  <a:pt x="362785" y="154659"/>
                  <a:pt x="362661" y="146232"/>
                  <a:pt x="362288" y="138053"/>
                </a:cubicBezTo>
                <a:cubicBezTo>
                  <a:pt x="360799" y="141399"/>
                  <a:pt x="354221" y="154287"/>
                  <a:pt x="344168" y="155526"/>
                </a:cubicBezTo>
                <a:cubicBezTo>
                  <a:pt x="332502" y="156890"/>
                  <a:pt x="313140" y="114259"/>
                  <a:pt x="248478" y="114259"/>
                </a:cubicBezTo>
                <a:close/>
                <a:moveTo>
                  <a:pt x="248478" y="52575"/>
                </a:moveTo>
                <a:cubicBezTo>
                  <a:pt x="234515" y="52575"/>
                  <a:pt x="220553" y="54961"/>
                  <a:pt x="204791" y="59732"/>
                </a:cubicBezTo>
                <a:cubicBezTo>
                  <a:pt x="208638" y="69522"/>
                  <a:pt x="210624" y="74479"/>
                  <a:pt x="214471" y="84269"/>
                </a:cubicBezTo>
                <a:cubicBezTo>
                  <a:pt x="239666" y="77206"/>
                  <a:pt x="257166" y="77206"/>
                  <a:pt x="282360" y="84269"/>
                </a:cubicBezTo>
                <a:cubicBezTo>
                  <a:pt x="286332" y="74479"/>
                  <a:pt x="288193" y="69522"/>
                  <a:pt x="292165" y="59732"/>
                </a:cubicBezTo>
                <a:cubicBezTo>
                  <a:pt x="276403" y="54961"/>
                  <a:pt x="262440" y="52575"/>
                  <a:pt x="248478" y="52575"/>
                </a:cubicBezTo>
                <a:close/>
                <a:moveTo>
                  <a:pt x="248478" y="0"/>
                </a:moveTo>
                <a:cubicBezTo>
                  <a:pt x="305818" y="0"/>
                  <a:pt x="338831" y="16234"/>
                  <a:pt x="357696" y="42878"/>
                </a:cubicBezTo>
                <a:cubicBezTo>
                  <a:pt x="372465" y="62458"/>
                  <a:pt x="378299" y="87987"/>
                  <a:pt x="380533" y="116738"/>
                </a:cubicBezTo>
                <a:cubicBezTo>
                  <a:pt x="381898" y="131361"/>
                  <a:pt x="382270" y="146852"/>
                  <a:pt x="382270" y="162962"/>
                </a:cubicBezTo>
                <a:cubicBezTo>
                  <a:pt x="382270" y="277841"/>
                  <a:pt x="288317" y="325800"/>
                  <a:pt x="248478" y="325800"/>
                </a:cubicBezTo>
                <a:cubicBezTo>
                  <a:pt x="208514" y="325800"/>
                  <a:pt x="114686" y="277841"/>
                  <a:pt x="114686" y="162962"/>
                </a:cubicBezTo>
                <a:cubicBezTo>
                  <a:pt x="114686" y="146852"/>
                  <a:pt x="115058" y="131361"/>
                  <a:pt x="116423" y="116738"/>
                </a:cubicBezTo>
                <a:cubicBezTo>
                  <a:pt x="118533" y="87987"/>
                  <a:pt x="124491" y="62458"/>
                  <a:pt x="139136" y="42878"/>
                </a:cubicBezTo>
                <a:cubicBezTo>
                  <a:pt x="158001" y="16234"/>
                  <a:pt x="191014" y="0"/>
                  <a:pt x="248478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2" name="系统图标"/>
          <p:cNvSpPr/>
          <p:nvPr/>
        </p:nvSpPr>
        <p:spPr bwMode="auto">
          <a:xfrm>
            <a:off x="10154361" y="5646961"/>
            <a:ext cx="588062" cy="626110"/>
          </a:xfrm>
          <a:custGeom>
            <a:avLst/>
            <a:gdLst>
              <a:gd name="T0" fmla="*/ 0 w 391"/>
              <a:gd name="T1" fmla="*/ 196 h 417"/>
              <a:gd name="T2" fmla="*/ 391 w 391"/>
              <a:gd name="T3" fmla="*/ 0 h 417"/>
              <a:gd name="T4" fmla="*/ 298 w 391"/>
              <a:gd name="T5" fmla="*/ 388 h 417"/>
              <a:gd name="T6" fmla="*/ 223 w 391"/>
              <a:gd name="T7" fmla="*/ 340 h 417"/>
              <a:gd name="T8" fmla="*/ 159 w 391"/>
              <a:gd name="T9" fmla="*/ 417 h 417"/>
              <a:gd name="T10" fmla="*/ 159 w 391"/>
              <a:gd name="T11" fmla="*/ 295 h 417"/>
              <a:gd name="T12" fmla="*/ 296 w 391"/>
              <a:gd name="T13" fmla="*/ 112 h 417"/>
              <a:gd name="T14" fmla="*/ 113 w 391"/>
              <a:gd name="T15" fmla="*/ 269 h 417"/>
              <a:gd name="T16" fmla="*/ 0 w 391"/>
              <a:gd name="T17" fmla="*/ 19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" h="417">
                <a:moveTo>
                  <a:pt x="0" y="196"/>
                </a:moveTo>
                <a:lnTo>
                  <a:pt x="391" y="0"/>
                </a:lnTo>
                <a:lnTo>
                  <a:pt x="298" y="388"/>
                </a:lnTo>
                <a:lnTo>
                  <a:pt x="223" y="340"/>
                </a:lnTo>
                <a:lnTo>
                  <a:pt x="159" y="417"/>
                </a:lnTo>
                <a:lnTo>
                  <a:pt x="159" y="295"/>
                </a:lnTo>
                <a:lnTo>
                  <a:pt x="296" y="112"/>
                </a:lnTo>
                <a:lnTo>
                  <a:pt x="113" y="269"/>
                </a:lnTo>
                <a:lnTo>
                  <a:pt x="0" y="196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" name="U盘"/>
          <p:cNvSpPr/>
          <p:nvPr/>
        </p:nvSpPr>
        <p:spPr bwMode="auto">
          <a:xfrm>
            <a:off x="11346180" y="5646961"/>
            <a:ext cx="292100" cy="626110"/>
          </a:xfrm>
          <a:custGeom>
            <a:avLst/>
            <a:gdLst>
              <a:gd name="T0" fmla="*/ 242924 w 447675"/>
              <a:gd name="T1" fmla="*/ 1056413 h 1676400"/>
              <a:gd name="T2" fmla="*/ 195158 w 447675"/>
              <a:gd name="T3" fmla="*/ 784372 h 1676400"/>
              <a:gd name="T4" fmla="*/ 518603 w 447675"/>
              <a:gd name="T5" fmla="*/ 1647989 h 1676400"/>
              <a:gd name="T6" fmla="*/ 495402 w 447675"/>
              <a:gd name="T7" fmla="*/ 1705403 h 1676400"/>
              <a:gd name="T8" fmla="*/ 510414 w 447675"/>
              <a:gd name="T9" fmla="*/ 1751695 h 1676400"/>
              <a:gd name="T10" fmla="*/ 545898 w 447675"/>
              <a:gd name="T11" fmla="*/ 1781153 h 1676400"/>
              <a:gd name="T12" fmla="*/ 582061 w 447675"/>
              <a:gd name="T13" fmla="*/ 1787466 h 1676400"/>
              <a:gd name="T14" fmla="*/ 623688 w 447675"/>
              <a:gd name="T15" fmla="*/ 1773940 h 1676400"/>
              <a:gd name="T16" fmla="*/ 654394 w 447675"/>
              <a:gd name="T17" fmla="*/ 1737567 h 1676400"/>
              <a:gd name="T18" fmla="*/ 657123 w 447675"/>
              <a:gd name="T19" fmla="*/ 1684060 h 1676400"/>
              <a:gd name="T20" fmla="*/ 620274 w 447675"/>
              <a:gd name="T21" fmla="*/ 1635364 h 1676400"/>
              <a:gd name="T22" fmla="*/ 916426 w 447675"/>
              <a:gd name="T23" fmla="*/ 855614 h 1676400"/>
              <a:gd name="T24" fmla="*/ 620274 w 447675"/>
              <a:gd name="T25" fmla="*/ 706216 h 1676400"/>
              <a:gd name="T26" fmla="*/ 1152525 w 447675"/>
              <a:gd name="T27" fmla="*/ 1556307 h 1676400"/>
              <a:gd name="T28" fmla="*/ 1125913 w 447675"/>
              <a:gd name="T29" fmla="*/ 1658510 h 1676400"/>
              <a:gd name="T30" fmla="*/ 1053580 w 447675"/>
              <a:gd name="T31" fmla="*/ 1749591 h 1676400"/>
              <a:gd name="T32" fmla="*/ 940306 w 447675"/>
              <a:gd name="T33" fmla="*/ 1823839 h 1676400"/>
              <a:gd name="T34" fmla="*/ 797009 w 447675"/>
              <a:gd name="T35" fmla="*/ 1876744 h 1676400"/>
              <a:gd name="T36" fmla="*/ 674184 w 447675"/>
              <a:gd name="T37" fmla="*/ 1899289 h 1676400"/>
              <a:gd name="T38" fmla="*/ 586840 w 447675"/>
              <a:gd name="T39" fmla="*/ 1905000 h 1676400"/>
              <a:gd name="T40" fmla="*/ 499496 w 447675"/>
              <a:gd name="T41" fmla="*/ 1901994 h 1676400"/>
              <a:gd name="T42" fmla="*/ 403965 w 447675"/>
              <a:gd name="T43" fmla="*/ 1888768 h 1676400"/>
              <a:gd name="T44" fmla="*/ 253843 w 447675"/>
              <a:gd name="T45" fmla="*/ 1844280 h 1676400"/>
              <a:gd name="T46" fmla="*/ 132379 w 447675"/>
              <a:gd name="T47" fmla="*/ 1776344 h 1676400"/>
              <a:gd name="T48" fmla="*/ 45720 w 447675"/>
              <a:gd name="T49" fmla="*/ 1690373 h 1676400"/>
              <a:gd name="T50" fmla="*/ 2729 w 447675"/>
              <a:gd name="T51" fmla="*/ 1591176 h 1676400"/>
              <a:gd name="T52" fmla="*/ 706596 w 447675"/>
              <a:gd name="T53" fmla="*/ 205485 h 1676400"/>
              <a:gd name="T54" fmla="*/ 671887 w 447675"/>
              <a:gd name="T55" fmla="*/ 213608 h 1676400"/>
              <a:gd name="T56" fmla="*/ 653511 w 447675"/>
              <a:gd name="T57" fmla="*/ 228350 h 1676400"/>
              <a:gd name="T58" fmla="*/ 654873 w 447675"/>
              <a:gd name="T59" fmla="*/ 282806 h 1676400"/>
              <a:gd name="T60" fmla="*/ 676650 w 447675"/>
              <a:gd name="T61" fmla="*/ 296645 h 1676400"/>
              <a:gd name="T62" fmla="*/ 714083 w 447675"/>
              <a:gd name="T63" fmla="*/ 303264 h 1676400"/>
              <a:gd name="T64" fmla="*/ 840667 w 447675"/>
              <a:gd name="T65" fmla="*/ 301158 h 1676400"/>
              <a:gd name="T66" fmla="*/ 871972 w 447675"/>
              <a:gd name="T67" fmla="*/ 290627 h 1676400"/>
              <a:gd name="T68" fmla="*/ 882862 w 447675"/>
              <a:gd name="T69" fmla="*/ 274081 h 1676400"/>
              <a:gd name="T70" fmla="*/ 875376 w 447675"/>
              <a:gd name="T71" fmla="*/ 220227 h 1676400"/>
              <a:gd name="T72" fmla="*/ 847471 w 447675"/>
              <a:gd name="T73" fmla="*/ 208794 h 1676400"/>
              <a:gd name="T74" fmla="*/ 720887 w 447675"/>
              <a:gd name="T75" fmla="*/ 204884 h 1676400"/>
              <a:gd name="T76" fmla="*/ 326842 w 447675"/>
              <a:gd name="T77" fmla="*/ 208794 h 1676400"/>
              <a:gd name="T78" fmla="*/ 298257 w 447675"/>
              <a:gd name="T79" fmla="*/ 220227 h 1676400"/>
              <a:gd name="T80" fmla="*/ 290091 w 447675"/>
              <a:gd name="T81" fmla="*/ 274081 h 1676400"/>
              <a:gd name="T82" fmla="*/ 302340 w 447675"/>
              <a:gd name="T83" fmla="*/ 290627 h 1676400"/>
              <a:gd name="T84" fmla="*/ 332966 w 447675"/>
              <a:gd name="T85" fmla="*/ 301158 h 1676400"/>
              <a:gd name="T86" fmla="*/ 459550 w 447675"/>
              <a:gd name="T87" fmla="*/ 303264 h 1676400"/>
              <a:gd name="T88" fmla="*/ 496980 w 447675"/>
              <a:gd name="T89" fmla="*/ 296645 h 1676400"/>
              <a:gd name="T90" fmla="*/ 518760 w 447675"/>
              <a:gd name="T91" fmla="*/ 282806 h 1676400"/>
              <a:gd name="T92" fmla="*/ 520802 w 447675"/>
              <a:gd name="T93" fmla="*/ 228350 h 1676400"/>
              <a:gd name="T94" fmla="*/ 501746 w 447675"/>
              <a:gd name="T95" fmla="*/ 213608 h 1676400"/>
              <a:gd name="T96" fmla="*/ 466357 w 447675"/>
              <a:gd name="T97" fmla="*/ 205485 h 1676400"/>
              <a:gd name="T98" fmla="*/ 895112 w 447675"/>
              <a:gd name="T99" fmla="*/ 301 h 1676400"/>
              <a:gd name="T100" fmla="*/ 938669 w 447675"/>
              <a:gd name="T101" fmla="*/ 11132 h 1676400"/>
              <a:gd name="T102" fmla="*/ 965209 w 447675"/>
              <a:gd name="T103" fmla="*/ 34599 h 1676400"/>
              <a:gd name="T104" fmla="*/ 966571 w 447675"/>
              <a:gd name="T105" fmla="*/ 428119 h 1676400"/>
              <a:gd name="T106" fmla="*/ 944794 w 447675"/>
              <a:gd name="T107" fmla="*/ 452790 h 1676400"/>
              <a:gd name="T108" fmla="*/ 903960 w 447675"/>
              <a:gd name="T109" fmla="*/ 466328 h 1676400"/>
              <a:gd name="T110" fmla="*/ 249937 w 447675"/>
              <a:gd name="T111" fmla="*/ 465125 h 1676400"/>
              <a:gd name="T112" fmla="*/ 210463 w 447675"/>
              <a:gd name="T113" fmla="*/ 449180 h 1676400"/>
              <a:gd name="T114" fmla="*/ 192089 w 447675"/>
              <a:gd name="T115" fmla="*/ 423306 h 1676400"/>
              <a:gd name="T116" fmla="*/ 198896 w 447675"/>
              <a:gd name="T117" fmla="*/ 30085 h 1676400"/>
              <a:gd name="T118" fmla="*/ 228160 w 447675"/>
              <a:gd name="T119" fmla="*/ 8424 h 1676400"/>
              <a:gd name="T120" fmla="*/ 273756 w 447675"/>
              <a:gd name="T121" fmla="*/ 0 h 167640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47675" h="1676400">
                <a:moveTo>
                  <a:pt x="224500" y="508517"/>
                </a:moveTo>
                <a:lnTo>
                  <a:pt x="205946" y="564861"/>
                </a:lnTo>
                <a:lnTo>
                  <a:pt x="187658" y="621470"/>
                </a:lnTo>
                <a:lnTo>
                  <a:pt x="208067" y="621470"/>
                </a:lnTo>
                <a:lnTo>
                  <a:pt x="208067" y="1084391"/>
                </a:lnTo>
                <a:lnTo>
                  <a:pt x="94359" y="929643"/>
                </a:lnTo>
                <a:lnTo>
                  <a:pt x="94359" y="690247"/>
                </a:lnTo>
                <a:lnTo>
                  <a:pt x="109202" y="690247"/>
                </a:lnTo>
                <a:lnTo>
                  <a:pt x="97275" y="652684"/>
                </a:lnTo>
                <a:lnTo>
                  <a:pt x="85082" y="615650"/>
                </a:lnTo>
                <a:lnTo>
                  <a:pt x="60697" y="690247"/>
                </a:lnTo>
                <a:lnTo>
                  <a:pt x="75805" y="690247"/>
                </a:lnTo>
                <a:lnTo>
                  <a:pt x="75805" y="939959"/>
                </a:lnTo>
                <a:lnTo>
                  <a:pt x="208067" y="1119837"/>
                </a:lnTo>
                <a:lnTo>
                  <a:pt x="208067" y="1439120"/>
                </a:lnTo>
                <a:lnTo>
                  <a:pt x="206211" y="1441501"/>
                </a:lnTo>
                <a:lnTo>
                  <a:pt x="204621" y="1444411"/>
                </a:lnTo>
                <a:lnTo>
                  <a:pt x="201441" y="1450230"/>
                </a:lnTo>
                <a:lnTo>
                  <a:pt x="199055" y="1457373"/>
                </a:lnTo>
                <a:lnTo>
                  <a:pt x="196935" y="1464779"/>
                </a:lnTo>
                <a:lnTo>
                  <a:pt x="195079" y="1473244"/>
                </a:lnTo>
                <a:lnTo>
                  <a:pt x="193754" y="1481973"/>
                </a:lnTo>
                <a:lnTo>
                  <a:pt x="192959" y="1491232"/>
                </a:lnTo>
                <a:lnTo>
                  <a:pt x="192429" y="1500755"/>
                </a:lnTo>
                <a:lnTo>
                  <a:pt x="192429" y="1508161"/>
                </a:lnTo>
                <a:lnTo>
                  <a:pt x="193224" y="1515304"/>
                </a:lnTo>
                <a:lnTo>
                  <a:pt x="194019" y="1522446"/>
                </a:lnTo>
                <a:lnTo>
                  <a:pt x="195079" y="1529059"/>
                </a:lnTo>
                <a:lnTo>
                  <a:pt x="196404" y="1535408"/>
                </a:lnTo>
                <a:lnTo>
                  <a:pt x="198260" y="1541492"/>
                </a:lnTo>
                <a:lnTo>
                  <a:pt x="200115" y="1547047"/>
                </a:lnTo>
                <a:lnTo>
                  <a:pt x="201971" y="1552073"/>
                </a:lnTo>
                <a:lnTo>
                  <a:pt x="204356" y="1556570"/>
                </a:lnTo>
                <a:lnTo>
                  <a:pt x="206477" y="1561067"/>
                </a:lnTo>
                <a:lnTo>
                  <a:pt x="209392" y="1564506"/>
                </a:lnTo>
                <a:lnTo>
                  <a:pt x="212043" y="1567415"/>
                </a:lnTo>
                <a:lnTo>
                  <a:pt x="214958" y="1570061"/>
                </a:lnTo>
                <a:lnTo>
                  <a:pt x="218139" y="1571912"/>
                </a:lnTo>
                <a:lnTo>
                  <a:pt x="221054" y="1572706"/>
                </a:lnTo>
                <a:lnTo>
                  <a:pt x="222910" y="1572970"/>
                </a:lnTo>
                <a:lnTo>
                  <a:pt x="224500" y="1573499"/>
                </a:lnTo>
                <a:lnTo>
                  <a:pt x="226090" y="1572970"/>
                </a:lnTo>
                <a:lnTo>
                  <a:pt x="227681" y="1572706"/>
                </a:lnTo>
                <a:lnTo>
                  <a:pt x="231126" y="1571912"/>
                </a:lnTo>
                <a:lnTo>
                  <a:pt x="233777" y="1570061"/>
                </a:lnTo>
                <a:lnTo>
                  <a:pt x="236958" y="1567415"/>
                </a:lnTo>
                <a:lnTo>
                  <a:pt x="239873" y="1564506"/>
                </a:lnTo>
                <a:lnTo>
                  <a:pt x="242259" y="1561067"/>
                </a:lnTo>
                <a:lnTo>
                  <a:pt x="244644" y="1556570"/>
                </a:lnTo>
                <a:lnTo>
                  <a:pt x="247295" y="1552073"/>
                </a:lnTo>
                <a:lnTo>
                  <a:pt x="249150" y="1547047"/>
                </a:lnTo>
                <a:lnTo>
                  <a:pt x="251005" y="1541492"/>
                </a:lnTo>
                <a:lnTo>
                  <a:pt x="252596" y="1535408"/>
                </a:lnTo>
                <a:lnTo>
                  <a:pt x="254186" y="1529059"/>
                </a:lnTo>
                <a:lnTo>
                  <a:pt x="254981" y="1522446"/>
                </a:lnTo>
                <a:lnTo>
                  <a:pt x="256041" y="1515304"/>
                </a:lnTo>
                <a:lnTo>
                  <a:pt x="256307" y="1508161"/>
                </a:lnTo>
                <a:lnTo>
                  <a:pt x="256572" y="1500755"/>
                </a:lnTo>
                <a:lnTo>
                  <a:pt x="256307" y="1491232"/>
                </a:lnTo>
                <a:lnTo>
                  <a:pt x="255246" y="1481973"/>
                </a:lnTo>
                <a:lnTo>
                  <a:pt x="254186" y="1473244"/>
                </a:lnTo>
                <a:lnTo>
                  <a:pt x="252331" y="1464779"/>
                </a:lnTo>
                <a:lnTo>
                  <a:pt x="249945" y="1457373"/>
                </a:lnTo>
                <a:lnTo>
                  <a:pt x="247560" y="1450230"/>
                </a:lnTo>
                <a:lnTo>
                  <a:pt x="244379" y="1444411"/>
                </a:lnTo>
                <a:lnTo>
                  <a:pt x="240933" y="1439120"/>
                </a:lnTo>
                <a:lnTo>
                  <a:pt x="240933" y="1246016"/>
                </a:lnTo>
                <a:lnTo>
                  <a:pt x="365243" y="1077249"/>
                </a:lnTo>
                <a:lnTo>
                  <a:pt x="365243" y="827271"/>
                </a:lnTo>
                <a:lnTo>
                  <a:pt x="380351" y="827271"/>
                </a:lnTo>
                <a:lnTo>
                  <a:pt x="368159" y="789973"/>
                </a:lnTo>
                <a:lnTo>
                  <a:pt x="355967" y="752940"/>
                </a:lnTo>
                <a:lnTo>
                  <a:pt x="343774" y="789973"/>
                </a:lnTo>
                <a:lnTo>
                  <a:pt x="331847" y="827271"/>
                </a:lnTo>
                <a:lnTo>
                  <a:pt x="346690" y="827271"/>
                </a:lnTo>
                <a:lnTo>
                  <a:pt x="346690" y="1066667"/>
                </a:lnTo>
                <a:lnTo>
                  <a:pt x="240933" y="1210570"/>
                </a:lnTo>
                <a:lnTo>
                  <a:pt x="240933" y="621470"/>
                </a:lnTo>
                <a:lnTo>
                  <a:pt x="261608" y="621470"/>
                </a:lnTo>
                <a:lnTo>
                  <a:pt x="242789" y="564861"/>
                </a:lnTo>
                <a:lnTo>
                  <a:pt x="224500" y="508517"/>
                </a:lnTo>
                <a:close/>
                <a:moveTo>
                  <a:pt x="0" y="454025"/>
                </a:moveTo>
                <a:lnTo>
                  <a:pt x="447675" y="454025"/>
                </a:lnTo>
                <a:lnTo>
                  <a:pt x="447675" y="1369550"/>
                </a:lnTo>
                <a:lnTo>
                  <a:pt x="447410" y="1385157"/>
                </a:lnTo>
                <a:lnTo>
                  <a:pt x="446350" y="1400235"/>
                </a:lnTo>
                <a:lnTo>
                  <a:pt x="445290" y="1415577"/>
                </a:lnTo>
                <a:lnTo>
                  <a:pt x="442904" y="1430391"/>
                </a:lnTo>
                <a:lnTo>
                  <a:pt x="440519" y="1444940"/>
                </a:lnTo>
                <a:lnTo>
                  <a:pt x="437338" y="1459489"/>
                </a:lnTo>
                <a:lnTo>
                  <a:pt x="433892" y="1473509"/>
                </a:lnTo>
                <a:lnTo>
                  <a:pt x="429916" y="1487528"/>
                </a:lnTo>
                <a:lnTo>
                  <a:pt x="425145" y="1501019"/>
                </a:lnTo>
                <a:lnTo>
                  <a:pt x="420375" y="1514246"/>
                </a:lnTo>
                <a:lnTo>
                  <a:pt x="415073" y="1526943"/>
                </a:lnTo>
                <a:lnTo>
                  <a:pt x="409242" y="1539640"/>
                </a:lnTo>
                <a:lnTo>
                  <a:pt x="402616" y="1551544"/>
                </a:lnTo>
                <a:lnTo>
                  <a:pt x="395990" y="1563183"/>
                </a:lnTo>
                <a:lnTo>
                  <a:pt x="388833" y="1574293"/>
                </a:lnTo>
                <a:lnTo>
                  <a:pt x="381412" y="1585139"/>
                </a:lnTo>
                <a:lnTo>
                  <a:pt x="373460" y="1595455"/>
                </a:lnTo>
                <a:lnTo>
                  <a:pt x="365243" y="1604978"/>
                </a:lnTo>
                <a:lnTo>
                  <a:pt x="357027" y="1614236"/>
                </a:lnTo>
                <a:lnTo>
                  <a:pt x="348015" y="1622966"/>
                </a:lnTo>
                <a:lnTo>
                  <a:pt x="339003" y="1631166"/>
                </a:lnTo>
                <a:lnTo>
                  <a:pt x="329196" y="1638573"/>
                </a:lnTo>
                <a:lnTo>
                  <a:pt x="319654" y="1645186"/>
                </a:lnTo>
                <a:lnTo>
                  <a:pt x="309582" y="1651535"/>
                </a:lnTo>
                <a:lnTo>
                  <a:pt x="299510" y="1657354"/>
                </a:lnTo>
                <a:lnTo>
                  <a:pt x="288908" y="1662116"/>
                </a:lnTo>
                <a:lnTo>
                  <a:pt x="278306" y="1666348"/>
                </a:lnTo>
                <a:lnTo>
                  <a:pt x="272740" y="1668200"/>
                </a:lnTo>
                <a:lnTo>
                  <a:pt x="267439" y="1669787"/>
                </a:lnTo>
                <a:lnTo>
                  <a:pt x="261873" y="1671374"/>
                </a:lnTo>
                <a:lnTo>
                  <a:pt x="256307" y="1672697"/>
                </a:lnTo>
                <a:lnTo>
                  <a:pt x="250740" y="1673755"/>
                </a:lnTo>
                <a:lnTo>
                  <a:pt x="245174" y="1674813"/>
                </a:lnTo>
                <a:lnTo>
                  <a:pt x="239343" y="1675342"/>
                </a:lnTo>
                <a:lnTo>
                  <a:pt x="233512" y="1676136"/>
                </a:lnTo>
                <a:lnTo>
                  <a:pt x="227946" y="1676400"/>
                </a:lnTo>
                <a:lnTo>
                  <a:pt x="222115" y="1676400"/>
                </a:lnTo>
                <a:lnTo>
                  <a:pt x="216549" y="1676400"/>
                </a:lnTo>
                <a:lnTo>
                  <a:pt x="210982" y="1676136"/>
                </a:lnTo>
                <a:lnTo>
                  <a:pt x="205416" y="1675342"/>
                </a:lnTo>
                <a:lnTo>
                  <a:pt x="199585" y="1674813"/>
                </a:lnTo>
                <a:lnTo>
                  <a:pt x="194019" y="1673755"/>
                </a:lnTo>
                <a:lnTo>
                  <a:pt x="188718" y="1672697"/>
                </a:lnTo>
                <a:lnTo>
                  <a:pt x="183152" y="1671374"/>
                </a:lnTo>
                <a:lnTo>
                  <a:pt x="177851" y="1669787"/>
                </a:lnTo>
                <a:lnTo>
                  <a:pt x="172550" y="1668200"/>
                </a:lnTo>
                <a:lnTo>
                  <a:pt x="167514" y="1666348"/>
                </a:lnTo>
                <a:lnTo>
                  <a:pt x="156912" y="1662116"/>
                </a:lnTo>
                <a:lnTo>
                  <a:pt x="146574" y="1657354"/>
                </a:lnTo>
                <a:lnTo>
                  <a:pt x="136502" y="1651535"/>
                </a:lnTo>
                <a:lnTo>
                  <a:pt x="126695" y="1645186"/>
                </a:lnTo>
                <a:lnTo>
                  <a:pt x="117154" y="1638573"/>
                </a:lnTo>
                <a:lnTo>
                  <a:pt x="107612" y="1631166"/>
                </a:lnTo>
                <a:lnTo>
                  <a:pt x="98600" y="1622966"/>
                </a:lnTo>
                <a:lnTo>
                  <a:pt x="90118" y="1614236"/>
                </a:lnTo>
                <a:lnTo>
                  <a:pt x="81636" y="1604978"/>
                </a:lnTo>
                <a:lnTo>
                  <a:pt x="73685" y="1595455"/>
                </a:lnTo>
                <a:lnTo>
                  <a:pt x="65733" y="1585139"/>
                </a:lnTo>
                <a:lnTo>
                  <a:pt x="58312" y="1574293"/>
                </a:lnTo>
                <a:lnTo>
                  <a:pt x="51420" y="1563183"/>
                </a:lnTo>
                <a:lnTo>
                  <a:pt x="44794" y="1551544"/>
                </a:lnTo>
                <a:lnTo>
                  <a:pt x="38433" y="1539640"/>
                </a:lnTo>
                <a:lnTo>
                  <a:pt x="32602" y="1526943"/>
                </a:lnTo>
                <a:lnTo>
                  <a:pt x="27300" y="1514246"/>
                </a:lnTo>
                <a:lnTo>
                  <a:pt x="22264" y="1501019"/>
                </a:lnTo>
                <a:lnTo>
                  <a:pt x="17759" y="1487528"/>
                </a:lnTo>
                <a:lnTo>
                  <a:pt x="13518" y="1473509"/>
                </a:lnTo>
                <a:lnTo>
                  <a:pt x="10072" y="1459489"/>
                </a:lnTo>
                <a:lnTo>
                  <a:pt x="7156" y="1444940"/>
                </a:lnTo>
                <a:lnTo>
                  <a:pt x="4506" y="1430391"/>
                </a:lnTo>
                <a:lnTo>
                  <a:pt x="2651" y="1415577"/>
                </a:lnTo>
                <a:lnTo>
                  <a:pt x="1060" y="1400235"/>
                </a:lnTo>
                <a:lnTo>
                  <a:pt x="265" y="1385157"/>
                </a:lnTo>
                <a:lnTo>
                  <a:pt x="0" y="1369550"/>
                </a:lnTo>
                <a:lnTo>
                  <a:pt x="0" y="454025"/>
                </a:lnTo>
                <a:close/>
                <a:moveTo>
                  <a:pt x="280014" y="180298"/>
                </a:moveTo>
                <a:lnTo>
                  <a:pt x="277371" y="180562"/>
                </a:lnTo>
                <a:lnTo>
                  <a:pt x="274463" y="180827"/>
                </a:lnTo>
                <a:lnTo>
                  <a:pt x="272084" y="181621"/>
                </a:lnTo>
                <a:lnTo>
                  <a:pt x="269704" y="182416"/>
                </a:lnTo>
                <a:lnTo>
                  <a:pt x="267061" y="183739"/>
                </a:lnTo>
                <a:lnTo>
                  <a:pt x="264946" y="185063"/>
                </a:lnTo>
                <a:lnTo>
                  <a:pt x="262831" y="186387"/>
                </a:lnTo>
                <a:lnTo>
                  <a:pt x="260981" y="187975"/>
                </a:lnTo>
                <a:lnTo>
                  <a:pt x="259395" y="189829"/>
                </a:lnTo>
                <a:lnTo>
                  <a:pt x="257809" y="191682"/>
                </a:lnTo>
                <a:lnTo>
                  <a:pt x="256222" y="193800"/>
                </a:lnTo>
                <a:lnTo>
                  <a:pt x="255429" y="196448"/>
                </a:lnTo>
                <a:lnTo>
                  <a:pt x="254372" y="198566"/>
                </a:lnTo>
                <a:lnTo>
                  <a:pt x="253843" y="200948"/>
                </a:lnTo>
                <a:lnTo>
                  <a:pt x="253050" y="203861"/>
                </a:lnTo>
                <a:lnTo>
                  <a:pt x="253050" y="206243"/>
                </a:lnTo>
                <a:lnTo>
                  <a:pt x="253050" y="241191"/>
                </a:lnTo>
                <a:lnTo>
                  <a:pt x="253050" y="243574"/>
                </a:lnTo>
                <a:lnTo>
                  <a:pt x="253843" y="246486"/>
                </a:lnTo>
                <a:lnTo>
                  <a:pt x="254372" y="248869"/>
                </a:lnTo>
                <a:lnTo>
                  <a:pt x="255429" y="250987"/>
                </a:lnTo>
                <a:lnTo>
                  <a:pt x="256222" y="253634"/>
                </a:lnTo>
                <a:lnTo>
                  <a:pt x="257809" y="255752"/>
                </a:lnTo>
                <a:lnTo>
                  <a:pt x="259395" y="257606"/>
                </a:lnTo>
                <a:lnTo>
                  <a:pt x="260981" y="259459"/>
                </a:lnTo>
                <a:lnTo>
                  <a:pt x="262831" y="261048"/>
                </a:lnTo>
                <a:lnTo>
                  <a:pt x="264946" y="262636"/>
                </a:lnTo>
                <a:lnTo>
                  <a:pt x="267061" y="263695"/>
                </a:lnTo>
                <a:lnTo>
                  <a:pt x="269704" y="265019"/>
                </a:lnTo>
                <a:lnTo>
                  <a:pt x="272084" y="265813"/>
                </a:lnTo>
                <a:lnTo>
                  <a:pt x="274463" y="266607"/>
                </a:lnTo>
                <a:lnTo>
                  <a:pt x="277371" y="266872"/>
                </a:lnTo>
                <a:lnTo>
                  <a:pt x="280014" y="266872"/>
                </a:lnTo>
                <a:lnTo>
                  <a:pt x="315966" y="266872"/>
                </a:lnTo>
                <a:lnTo>
                  <a:pt x="318874" y="266872"/>
                </a:lnTo>
                <a:lnTo>
                  <a:pt x="321517" y="266607"/>
                </a:lnTo>
                <a:lnTo>
                  <a:pt x="324161" y="265813"/>
                </a:lnTo>
                <a:lnTo>
                  <a:pt x="326540" y="265019"/>
                </a:lnTo>
                <a:lnTo>
                  <a:pt x="329183" y="263695"/>
                </a:lnTo>
                <a:lnTo>
                  <a:pt x="331298" y="262636"/>
                </a:lnTo>
                <a:lnTo>
                  <a:pt x="333413" y="261048"/>
                </a:lnTo>
                <a:lnTo>
                  <a:pt x="335264" y="259459"/>
                </a:lnTo>
                <a:lnTo>
                  <a:pt x="336850" y="257606"/>
                </a:lnTo>
                <a:lnTo>
                  <a:pt x="338700" y="255752"/>
                </a:lnTo>
                <a:lnTo>
                  <a:pt x="340022" y="253634"/>
                </a:lnTo>
                <a:lnTo>
                  <a:pt x="341079" y="250987"/>
                </a:lnTo>
                <a:lnTo>
                  <a:pt x="342137" y="248869"/>
                </a:lnTo>
                <a:lnTo>
                  <a:pt x="342665" y="246486"/>
                </a:lnTo>
                <a:lnTo>
                  <a:pt x="342930" y="243574"/>
                </a:lnTo>
                <a:lnTo>
                  <a:pt x="342930" y="241191"/>
                </a:lnTo>
                <a:lnTo>
                  <a:pt x="342930" y="206243"/>
                </a:lnTo>
                <a:lnTo>
                  <a:pt x="342930" y="203861"/>
                </a:lnTo>
                <a:lnTo>
                  <a:pt x="342665" y="200948"/>
                </a:lnTo>
                <a:lnTo>
                  <a:pt x="342137" y="198566"/>
                </a:lnTo>
                <a:lnTo>
                  <a:pt x="341079" y="196448"/>
                </a:lnTo>
                <a:lnTo>
                  <a:pt x="340022" y="193800"/>
                </a:lnTo>
                <a:lnTo>
                  <a:pt x="338700" y="191682"/>
                </a:lnTo>
                <a:lnTo>
                  <a:pt x="336850" y="189829"/>
                </a:lnTo>
                <a:lnTo>
                  <a:pt x="335264" y="187975"/>
                </a:lnTo>
                <a:lnTo>
                  <a:pt x="333413" y="186387"/>
                </a:lnTo>
                <a:lnTo>
                  <a:pt x="331298" y="185063"/>
                </a:lnTo>
                <a:lnTo>
                  <a:pt x="329183" y="183739"/>
                </a:lnTo>
                <a:lnTo>
                  <a:pt x="326540" y="182416"/>
                </a:lnTo>
                <a:lnTo>
                  <a:pt x="324161" y="181621"/>
                </a:lnTo>
                <a:lnTo>
                  <a:pt x="321517" y="180827"/>
                </a:lnTo>
                <a:lnTo>
                  <a:pt x="318874" y="180562"/>
                </a:lnTo>
                <a:lnTo>
                  <a:pt x="315966" y="180298"/>
                </a:lnTo>
                <a:lnTo>
                  <a:pt x="280014" y="180298"/>
                </a:lnTo>
                <a:close/>
                <a:moveTo>
                  <a:pt x="139643" y="180298"/>
                </a:moveTo>
                <a:lnTo>
                  <a:pt x="137000" y="180562"/>
                </a:lnTo>
                <a:lnTo>
                  <a:pt x="134356" y="180827"/>
                </a:lnTo>
                <a:lnTo>
                  <a:pt x="131713" y="181621"/>
                </a:lnTo>
                <a:lnTo>
                  <a:pt x="129334" y="182416"/>
                </a:lnTo>
                <a:lnTo>
                  <a:pt x="126955" y="183739"/>
                </a:lnTo>
                <a:lnTo>
                  <a:pt x="124575" y="185063"/>
                </a:lnTo>
                <a:lnTo>
                  <a:pt x="122725" y="186387"/>
                </a:lnTo>
                <a:lnTo>
                  <a:pt x="120610" y="187975"/>
                </a:lnTo>
                <a:lnTo>
                  <a:pt x="119024" y="189829"/>
                </a:lnTo>
                <a:lnTo>
                  <a:pt x="117438" y="191682"/>
                </a:lnTo>
                <a:lnTo>
                  <a:pt x="115852" y="193800"/>
                </a:lnTo>
                <a:lnTo>
                  <a:pt x="115059" y="196448"/>
                </a:lnTo>
                <a:lnTo>
                  <a:pt x="114001" y="198566"/>
                </a:lnTo>
                <a:lnTo>
                  <a:pt x="113473" y="200948"/>
                </a:lnTo>
                <a:lnTo>
                  <a:pt x="112680" y="203861"/>
                </a:lnTo>
                <a:lnTo>
                  <a:pt x="112680" y="206243"/>
                </a:lnTo>
                <a:lnTo>
                  <a:pt x="112680" y="241191"/>
                </a:lnTo>
                <a:lnTo>
                  <a:pt x="112680" y="243574"/>
                </a:lnTo>
                <a:lnTo>
                  <a:pt x="113473" y="246486"/>
                </a:lnTo>
                <a:lnTo>
                  <a:pt x="114001" y="248869"/>
                </a:lnTo>
                <a:lnTo>
                  <a:pt x="115059" y="250987"/>
                </a:lnTo>
                <a:lnTo>
                  <a:pt x="115852" y="253634"/>
                </a:lnTo>
                <a:lnTo>
                  <a:pt x="117438" y="255752"/>
                </a:lnTo>
                <a:lnTo>
                  <a:pt x="119024" y="257606"/>
                </a:lnTo>
                <a:lnTo>
                  <a:pt x="120610" y="259459"/>
                </a:lnTo>
                <a:lnTo>
                  <a:pt x="122725" y="261048"/>
                </a:lnTo>
                <a:lnTo>
                  <a:pt x="124575" y="262636"/>
                </a:lnTo>
                <a:lnTo>
                  <a:pt x="126955" y="263695"/>
                </a:lnTo>
                <a:lnTo>
                  <a:pt x="129334" y="265019"/>
                </a:lnTo>
                <a:lnTo>
                  <a:pt x="131713" y="265813"/>
                </a:lnTo>
                <a:lnTo>
                  <a:pt x="134356" y="266607"/>
                </a:lnTo>
                <a:lnTo>
                  <a:pt x="137000" y="266872"/>
                </a:lnTo>
                <a:lnTo>
                  <a:pt x="139643" y="266872"/>
                </a:lnTo>
                <a:lnTo>
                  <a:pt x="175595" y="266872"/>
                </a:lnTo>
                <a:lnTo>
                  <a:pt x="178503" y="266872"/>
                </a:lnTo>
                <a:lnTo>
                  <a:pt x="181147" y="266607"/>
                </a:lnTo>
                <a:lnTo>
                  <a:pt x="183790" y="265813"/>
                </a:lnTo>
                <a:lnTo>
                  <a:pt x="186169" y="265019"/>
                </a:lnTo>
                <a:lnTo>
                  <a:pt x="188813" y="263695"/>
                </a:lnTo>
                <a:lnTo>
                  <a:pt x="190928" y="262636"/>
                </a:lnTo>
                <a:lnTo>
                  <a:pt x="193042" y="261048"/>
                </a:lnTo>
                <a:lnTo>
                  <a:pt x="194893" y="259459"/>
                </a:lnTo>
                <a:lnTo>
                  <a:pt x="196743" y="257606"/>
                </a:lnTo>
                <a:lnTo>
                  <a:pt x="198329" y="255752"/>
                </a:lnTo>
                <a:lnTo>
                  <a:pt x="199651" y="253634"/>
                </a:lnTo>
                <a:lnTo>
                  <a:pt x="200709" y="250987"/>
                </a:lnTo>
                <a:lnTo>
                  <a:pt x="201502" y="248869"/>
                </a:lnTo>
                <a:lnTo>
                  <a:pt x="202295" y="246486"/>
                </a:lnTo>
                <a:lnTo>
                  <a:pt x="202559" y="243574"/>
                </a:lnTo>
                <a:lnTo>
                  <a:pt x="202559" y="241191"/>
                </a:lnTo>
                <a:lnTo>
                  <a:pt x="202559" y="206243"/>
                </a:lnTo>
                <a:lnTo>
                  <a:pt x="202559" y="203861"/>
                </a:lnTo>
                <a:lnTo>
                  <a:pt x="202295" y="200948"/>
                </a:lnTo>
                <a:lnTo>
                  <a:pt x="201502" y="198566"/>
                </a:lnTo>
                <a:lnTo>
                  <a:pt x="200709" y="196448"/>
                </a:lnTo>
                <a:lnTo>
                  <a:pt x="199651" y="193800"/>
                </a:lnTo>
                <a:lnTo>
                  <a:pt x="198329" y="191682"/>
                </a:lnTo>
                <a:lnTo>
                  <a:pt x="196743" y="189829"/>
                </a:lnTo>
                <a:lnTo>
                  <a:pt x="194893" y="187975"/>
                </a:lnTo>
                <a:lnTo>
                  <a:pt x="193042" y="186387"/>
                </a:lnTo>
                <a:lnTo>
                  <a:pt x="190928" y="185063"/>
                </a:lnTo>
                <a:lnTo>
                  <a:pt x="188813" y="183739"/>
                </a:lnTo>
                <a:lnTo>
                  <a:pt x="186169" y="182416"/>
                </a:lnTo>
                <a:lnTo>
                  <a:pt x="183790" y="181621"/>
                </a:lnTo>
                <a:lnTo>
                  <a:pt x="181147" y="180827"/>
                </a:lnTo>
                <a:lnTo>
                  <a:pt x="178503" y="180562"/>
                </a:lnTo>
                <a:lnTo>
                  <a:pt x="175595" y="180298"/>
                </a:lnTo>
                <a:lnTo>
                  <a:pt x="139643" y="180298"/>
                </a:lnTo>
                <a:close/>
                <a:moveTo>
                  <a:pt x="106335" y="0"/>
                </a:moveTo>
                <a:lnTo>
                  <a:pt x="344516" y="0"/>
                </a:lnTo>
                <a:lnTo>
                  <a:pt x="347688" y="265"/>
                </a:lnTo>
                <a:lnTo>
                  <a:pt x="351125" y="794"/>
                </a:lnTo>
                <a:lnTo>
                  <a:pt x="353768" y="1853"/>
                </a:lnTo>
                <a:lnTo>
                  <a:pt x="356940" y="3442"/>
                </a:lnTo>
                <a:lnTo>
                  <a:pt x="359848" y="5295"/>
                </a:lnTo>
                <a:lnTo>
                  <a:pt x="362227" y="7413"/>
                </a:lnTo>
                <a:lnTo>
                  <a:pt x="364607" y="9796"/>
                </a:lnTo>
                <a:lnTo>
                  <a:pt x="366986" y="12708"/>
                </a:lnTo>
                <a:lnTo>
                  <a:pt x="369101" y="15885"/>
                </a:lnTo>
                <a:lnTo>
                  <a:pt x="370951" y="18798"/>
                </a:lnTo>
                <a:lnTo>
                  <a:pt x="372537" y="22504"/>
                </a:lnTo>
                <a:lnTo>
                  <a:pt x="373595" y="26475"/>
                </a:lnTo>
                <a:lnTo>
                  <a:pt x="374916" y="30447"/>
                </a:lnTo>
                <a:lnTo>
                  <a:pt x="375445" y="34418"/>
                </a:lnTo>
                <a:lnTo>
                  <a:pt x="376238" y="38654"/>
                </a:lnTo>
                <a:lnTo>
                  <a:pt x="376238" y="43155"/>
                </a:lnTo>
                <a:lnTo>
                  <a:pt x="376238" y="368008"/>
                </a:lnTo>
                <a:lnTo>
                  <a:pt x="376238" y="372509"/>
                </a:lnTo>
                <a:lnTo>
                  <a:pt x="375445" y="376745"/>
                </a:lnTo>
                <a:lnTo>
                  <a:pt x="374916" y="380716"/>
                </a:lnTo>
                <a:lnTo>
                  <a:pt x="373595" y="384688"/>
                </a:lnTo>
                <a:lnTo>
                  <a:pt x="372537" y="388394"/>
                </a:lnTo>
                <a:lnTo>
                  <a:pt x="370951" y="392366"/>
                </a:lnTo>
                <a:lnTo>
                  <a:pt x="369101" y="395278"/>
                </a:lnTo>
                <a:lnTo>
                  <a:pt x="366986" y="398455"/>
                </a:lnTo>
                <a:lnTo>
                  <a:pt x="364607" y="401367"/>
                </a:lnTo>
                <a:lnTo>
                  <a:pt x="362227" y="403750"/>
                </a:lnTo>
                <a:lnTo>
                  <a:pt x="359848" y="405868"/>
                </a:lnTo>
                <a:lnTo>
                  <a:pt x="356940" y="407721"/>
                </a:lnTo>
                <a:lnTo>
                  <a:pt x="353768" y="409310"/>
                </a:lnTo>
                <a:lnTo>
                  <a:pt x="351125" y="410369"/>
                </a:lnTo>
                <a:lnTo>
                  <a:pt x="347688" y="410898"/>
                </a:lnTo>
                <a:lnTo>
                  <a:pt x="344516" y="411163"/>
                </a:lnTo>
                <a:lnTo>
                  <a:pt x="106335" y="411163"/>
                </a:lnTo>
                <a:lnTo>
                  <a:pt x="102899" y="410898"/>
                </a:lnTo>
                <a:lnTo>
                  <a:pt x="99726" y="410369"/>
                </a:lnTo>
                <a:lnTo>
                  <a:pt x="97083" y="409310"/>
                </a:lnTo>
                <a:lnTo>
                  <a:pt x="93911" y="407721"/>
                </a:lnTo>
                <a:lnTo>
                  <a:pt x="91003" y="405868"/>
                </a:lnTo>
                <a:lnTo>
                  <a:pt x="88624" y="403750"/>
                </a:lnTo>
                <a:lnTo>
                  <a:pt x="86244" y="401367"/>
                </a:lnTo>
                <a:lnTo>
                  <a:pt x="83865" y="398455"/>
                </a:lnTo>
                <a:lnTo>
                  <a:pt x="81750" y="395278"/>
                </a:lnTo>
                <a:lnTo>
                  <a:pt x="79900" y="392366"/>
                </a:lnTo>
                <a:lnTo>
                  <a:pt x="78314" y="388394"/>
                </a:lnTo>
                <a:lnTo>
                  <a:pt x="77257" y="384688"/>
                </a:lnTo>
                <a:lnTo>
                  <a:pt x="75935" y="380716"/>
                </a:lnTo>
                <a:lnTo>
                  <a:pt x="75406" y="376745"/>
                </a:lnTo>
                <a:lnTo>
                  <a:pt x="74613" y="372509"/>
                </a:lnTo>
                <a:lnTo>
                  <a:pt x="74613" y="368008"/>
                </a:lnTo>
                <a:lnTo>
                  <a:pt x="74613" y="43155"/>
                </a:lnTo>
                <a:lnTo>
                  <a:pt x="74613" y="38654"/>
                </a:lnTo>
                <a:lnTo>
                  <a:pt x="75406" y="34418"/>
                </a:lnTo>
                <a:lnTo>
                  <a:pt x="75935" y="30447"/>
                </a:lnTo>
                <a:lnTo>
                  <a:pt x="77257" y="26475"/>
                </a:lnTo>
                <a:lnTo>
                  <a:pt x="78314" y="22504"/>
                </a:lnTo>
                <a:lnTo>
                  <a:pt x="79900" y="18798"/>
                </a:lnTo>
                <a:lnTo>
                  <a:pt x="81750" y="15885"/>
                </a:lnTo>
                <a:lnTo>
                  <a:pt x="83865" y="12708"/>
                </a:lnTo>
                <a:lnTo>
                  <a:pt x="86244" y="9796"/>
                </a:lnTo>
                <a:lnTo>
                  <a:pt x="88624" y="7413"/>
                </a:lnTo>
                <a:lnTo>
                  <a:pt x="91003" y="5295"/>
                </a:lnTo>
                <a:lnTo>
                  <a:pt x="93911" y="3442"/>
                </a:lnTo>
                <a:lnTo>
                  <a:pt x="97083" y="1853"/>
                </a:lnTo>
                <a:lnTo>
                  <a:pt x="99726" y="794"/>
                </a:lnTo>
                <a:lnTo>
                  <a:pt x="102899" y="265"/>
                </a:lnTo>
                <a:lnTo>
                  <a:pt x="106335" y="0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4" name="work-tools-cross_53063"/>
          <p:cNvSpPr>
            <a:spLocks noChangeAspect="1"/>
          </p:cNvSpPr>
          <p:nvPr/>
        </p:nvSpPr>
        <p:spPr bwMode="auto">
          <a:xfrm>
            <a:off x="519069" y="3382252"/>
            <a:ext cx="609685" cy="586346"/>
          </a:xfrm>
          <a:custGeom>
            <a:avLst/>
            <a:gdLst>
              <a:gd name="connsiteX0" fmla="*/ 61288 w 609549"/>
              <a:gd name="connsiteY0" fmla="*/ 383285 h 586216"/>
              <a:gd name="connsiteX1" fmla="*/ 71162 w 609549"/>
              <a:gd name="connsiteY1" fmla="*/ 387101 h 586216"/>
              <a:gd name="connsiteX2" fmla="*/ 120018 w 609549"/>
              <a:gd name="connsiteY2" fmla="*/ 435892 h 586216"/>
              <a:gd name="connsiteX3" fmla="*/ 120018 w 609549"/>
              <a:gd name="connsiteY3" fmla="*/ 454200 h 586216"/>
              <a:gd name="connsiteX4" fmla="*/ 56639 w 609549"/>
              <a:gd name="connsiteY4" fmla="*/ 517543 h 586216"/>
              <a:gd name="connsiteX5" fmla="*/ 35592 w 609549"/>
              <a:gd name="connsiteY5" fmla="*/ 513644 h 586216"/>
              <a:gd name="connsiteX6" fmla="*/ 51877 w 609549"/>
              <a:gd name="connsiteY6" fmla="*/ 388099 h 586216"/>
              <a:gd name="connsiteX7" fmla="*/ 61288 w 609549"/>
              <a:gd name="connsiteY7" fmla="*/ 383285 h 586216"/>
              <a:gd name="connsiteX8" fmla="*/ 235245 w 609549"/>
              <a:gd name="connsiteY8" fmla="*/ 302810 h 586216"/>
              <a:gd name="connsiteX9" fmla="*/ 306042 w 609549"/>
              <a:gd name="connsiteY9" fmla="*/ 373466 h 586216"/>
              <a:gd name="connsiteX10" fmla="*/ 258717 w 609549"/>
              <a:gd name="connsiteY10" fmla="*/ 420680 h 586216"/>
              <a:gd name="connsiteX11" fmla="*/ 230246 w 609549"/>
              <a:gd name="connsiteY11" fmla="*/ 550152 h 586216"/>
              <a:gd name="connsiteX12" fmla="*/ 92223 w 609549"/>
              <a:gd name="connsiteY12" fmla="*/ 575305 h 586216"/>
              <a:gd name="connsiteX13" fmla="*/ 88748 w 609549"/>
              <a:gd name="connsiteY13" fmla="*/ 556143 h 586216"/>
              <a:gd name="connsiteX14" fmla="*/ 165115 w 609549"/>
              <a:gd name="connsiteY14" fmla="*/ 479877 h 586216"/>
              <a:gd name="connsiteX15" fmla="*/ 165115 w 609549"/>
              <a:gd name="connsiteY15" fmla="*/ 446308 h 586216"/>
              <a:gd name="connsiteX16" fmla="*/ 88700 w 609549"/>
              <a:gd name="connsiteY16" fmla="*/ 369995 h 586216"/>
              <a:gd name="connsiteX17" fmla="*/ 92128 w 609549"/>
              <a:gd name="connsiteY17" fmla="*/ 350976 h 586216"/>
              <a:gd name="connsiteX18" fmla="*/ 189111 w 609549"/>
              <a:gd name="connsiteY18" fmla="*/ 348884 h 586216"/>
              <a:gd name="connsiteX19" fmla="*/ 257958 w 609549"/>
              <a:gd name="connsiteY19" fmla="*/ 161679 h 586216"/>
              <a:gd name="connsiteX20" fmla="*/ 317251 w 609549"/>
              <a:gd name="connsiteY20" fmla="*/ 220879 h 586216"/>
              <a:gd name="connsiteX21" fmla="*/ 388070 w 609549"/>
              <a:gd name="connsiteY21" fmla="*/ 291586 h 586216"/>
              <a:gd name="connsiteX22" fmla="*/ 604906 w 609549"/>
              <a:gd name="connsiteY22" fmla="*/ 508130 h 586216"/>
              <a:gd name="connsiteX23" fmla="*/ 604906 w 609549"/>
              <a:gd name="connsiteY23" fmla="*/ 530526 h 586216"/>
              <a:gd name="connsiteX24" fmla="*/ 556567 w 609549"/>
              <a:gd name="connsiteY24" fmla="*/ 578789 h 586216"/>
              <a:gd name="connsiteX25" fmla="*/ 545327 w 609549"/>
              <a:gd name="connsiteY25" fmla="*/ 583449 h 586216"/>
              <a:gd name="connsiteX26" fmla="*/ 534135 w 609549"/>
              <a:gd name="connsiteY26" fmla="*/ 578789 h 586216"/>
              <a:gd name="connsiteX27" fmla="*/ 317251 w 609549"/>
              <a:gd name="connsiteY27" fmla="*/ 362293 h 586216"/>
              <a:gd name="connsiteX28" fmla="*/ 246481 w 609549"/>
              <a:gd name="connsiteY28" fmla="*/ 291586 h 586216"/>
              <a:gd name="connsiteX29" fmla="*/ 187140 w 609549"/>
              <a:gd name="connsiteY29" fmla="*/ 232339 h 586216"/>
              <a:gd name="connsiteX30" fmla="*/ 58606 w 609549"/>
              <a:gd name="connsiteY30" fmla="*/ 160814 h 586216"/>
              <a:gd name="connsiteX31" fmla="*/ 126401 w 609549"/>
              <a:gd name="connsiteY31" fmla="*/ 228498 h 586216"/>
              <a:gd name="connsiteX32" fmla="*/ 111975 w 609549"/>
              <a:gd name="connsiteY32" fmla="*/ 242899 h 586216"/>
              <a:gd name="connsiteX33" fmla="*/ 119307 w 609549"/>
              <a:gd name="connsiteY33" fmla="*/ 250219 h 586216"/>
              <a:gd name="connsiteX34" fmla="*/ 119307 w 609549"/>
              <a:gd name="connsiteY34" fmla="*/ 277692 h 586216"/>
              <a:gd name="connsiteX35" fmla="*/ 115641 w 609549"/>
              <a:gd name="connsiteY35" fmla="*/ 281352 h 586216"/>
              <a:gd name="connsiteX36" fmla="*/ 88123 w 609549"/>
              <a:gd name="connsiteY36" fmla="*/ 281352 h 586216"/>
              <a:gd name="connsiteX37" fmla="*/ 5712 w 609549"/>
              <a:gd name="connsiteY37" fmla="*/ 199029 h 586216"/>
              <a:gd name="connsiteX38" fmla="*/ 5712 w 609549"/>
              <a:gd name="connsiteY38" fmla="*/ 171604 h 586216"/>
              <a:gd name="connsiteX39" fmla="*/ 9378 w 609549"/>
              <a:gd name="connsiteY39" fmla="*/ 167944 h 586216"/>
              <a:gd name="connsiteX40" fmla="*/ 36849 w 609549"/>
              <a:gd name="connsiteY40" fmla="*/ 167944 h 586216"/>
              <a:gd name="connsiteX41" fmla="*/ 44180 w 609549"/>
              <a:gd name="connsiteY41" fmla="*/ 175264 h 586216"/>
              <a:gd name="connsiteX42" fmla="*/ 585775 w 609549"/>
              <a:gd name="connsiteY42" fmla="*/ 66370 h 586216"/>
              <a:gd name="connsiteX43" fmla="*/ 595263 w 609549"/>
              <a:gd name="connsiteY43" fmla="*/ 73839 h 586216"/>
              <a:gd name="connsiteX44" fmla="*/ 578978 w 609549"/>
              <a:gd name="connsiteY44" fmla="*/ 199341 h 586216"/>
              <a:gd name="connsiteX45" fmla="*/ 559693 w 609549"/>
              <a:gd name="connsiteY45" fmla="*/ 200387 h 586216"/>
              <a:gd name="connsiteX46" fmla="*/ 510789 w 609549"/>
              <a:gd name="connsiteY46" fmla="*/ 151612 h 586216"/>
              <a:gd name="connsiteX47" fmla="*/ 510789 w 609549"/>
              <a:gd name="connsiteY47" fmla="*/ 133262 h 586216"/>
              <a:gd name="connsiteX48" fmla="*/ 574216 w 609549"/>
              <a:gd name="connsiteY48" fmla="*/ 69988 h 586216"/>
              <a:gd name="connsiteX49" fmla="*/ 585775 w 609549"/>
              <a:gd name="connsiteY49" fmla="*/ 66370 h 586216"/>
              <a:gd name="connsiteX50" fmla="*/ 158702 w 609549"/>
              <a:gd name="connsiteY50" fmla="*/ 26758 h 586216"/>
              <a:gd name="connsiteX51" fmla="*/ 172463 w 609549"/>
              <a:gd name="connsiteY51" fmla="*/ 32464 h 586216"/>
              <a:gd name="connsiteX52" fmla="*/ 179701 w 609549"/>
              <a:gd name="connsiteY52" fmla="*/ 39691 h 586216"/>
              <a:gd name="connsiteX53" fmla="*/ 246935 w 609549"/>
              <a:gd name="connsiteY53" fmla="*/ 106831 h 586216"/>
              <a:gd name="connsiteX54" fmla="*/ 254886 w 609549"/>
              <a:gd name="connsiteY54" fmla="*/ 114819 h 586216"/>
              <a:gd name="connsiteX55" fmla="*/ 257600 w 609549"/>
              <a:gd name="connsiteY55" fmla="*/ 138879 h 586216"/>
              <a:gd name="connsiteX56" fmla="*/ 254886 w 609549"/>
              <a:gd name="connsiteY56" fmla="*/ 142255 h 586216"/>
              <a:gd name="connsiteX57" fmla="*/ 252315 w 609549"/>
              <a:gd name="connsiteY57" fmla="*/ 144823 h 586216"/>
              <a:gd name="connsiteX58" fmla="*/ 246696 w 609549"/>
              <a:gd name="connsiteY58" fmla="*/ 150434 h 586216"/>
              <a:gd name="connsiteX59" fmla="*/ 175892 w 609549"/>
              <a:gd name="connsiteY59" fmla="*/ 221140 h 586216"/>
              <a:gd name="connsiteX60" fmla="*/ 172463 w 609549"/>
              <a:gd name="connsiteY60" fmla="*/ 224611 h 586216"/>
              <a:gd name="connsiteX61" fmla="*/ 170130 w 609549"/>
              <a:gd name="connsiteY61" fmla="*/ 226560 h 586216"/>
              <a:gd name="connsiteX62" fmla="*/ 162274 w 609549"/>
              <a:gd name="connsiteY62" fmla="*/ 229936 h 586216"/>
              <a:gd name="connsiteX63" fmla="*/ 158702 w 609549"/>
              <a:gd name="connsiteY63" fmla="*/ 230269 h 586216"/>
              <a:gd name="connsiteX64" fmla="*/ 144942 w 609549"/>
              <a:gd name="connsiteY64" fmla="*/ 224611 h 586216"/>
              <a:gd name="connsiteX65" fmla="*/ 137609 w 609549"/>
              <a:gd name="connsiteY65" fmla="*/ 217288 h 586216"/>
              <a:gd name="connsiteX66" fmla="*/ 69804 w 609549"/>
              <a:gd name="connsiteY66" fmla="*/ 149578 h 586216"/>
              <a:gd name="connsiteX67" fmla="*/ 62519 w 609549"/>
              <a:gd name="connsiteY67" fmla="*/ 142255 h 586216"/>
              <a:gd name="connsiteX68" fmla="*/ 62519 w 609549"/>
              <a:gd name="connsiteY68" fmla="*/ 114819 h 586216"/>
              <a:gd name="connsiteX69" fmla="*/ 144942 w 609549"/>
              <a:gd name="connsiteY69" fmla="*/ 32464 h 586216"/>
              <a:gd name="connsiteX70" fmla="*/ 158702 w 609549"/>
              <a:gd name="connsiteY70" fmla="*/ 26758 h 586216"/>
              <a:gd name="connsiteX71" fmla="*/ 254809 w 609549"/>
              <a:gd name="connsiteY71" fmla="*/ 6542 h 586216"/>
              <a:gd name="connsiteX72" fmla="*/ 321015 w 609549"/>
              <a:gd name="connsiteY72" fmla="*/ 29913 h 586216"/>
              <a:gd name="connsiteX73" fmla="*/ 260017 w 609549"/>
              <a:gd name="connsiteY73" fmla="*/ 97465 h 586216"/>
              <a:gd name="connsiteX74" fmla="*/ 193067 w 609549"/>
              <a:gd name="connsiteY74" fmla="*/ 30626 h 586216"/>
              <a:gd name="connsiteX75" fmla="*/ 254809 w 609549"/>
              <a:gd name="connsiteY75" fmla="*/ 6542 h 586216"/>
              <a:gd name="connsiteX76" fmla="*/ 503105 w 609549"/>
              <a:gd name="connsiteY76" fmla="*/ 953 h 586216"/>
              <a:gd name="connsiteX77" fmla="*/ 538560 w 609549"/>
              <a:gd name="connsiteY77" fmla="*/ 10911 h 586216"/>
              <a:gd name="connsiteX78" fmla="*/ 542083 w 609549"/>
              <a:gd name="connsiteY78" fmla="*/ 30073 h 586216"/>
              <a:gd name="connsiteX79" fmla="*/ 465709 w 609549"/>
              <a:gd name="connsiteY79" fmla="*/ 106341 h 586216"/>
              <a:gd name="connsiteX80" fmla="*/ 465709 w 609549"/>
              <a:gd name="connsiteY80" fmla="*/ 139911 h 586216"/>
              <a:gd name="connsiteX81" fmla="*/ 542131 w 609549"/>
              <a:gd name="connsiteY81" fmla="*/ 216227 h 586216"/>
              <a:gd name="connsiteX82" fmla="*/ 538655 w 609549"/>
              <a:gd name="connsiteY82" fmla="*/ 235246 h 586216"/>
              <a:gd name="connsiteX83" fmla="*/ 442187 w 609549"/>
              <a:gd name="connsiteY83" fmla="*/ 237528 h 586216"/>
              <a:gd name="connsiteX84" fmla="*/ 399238 w 609549"/>
              <a:gd name="connsiteY84" fmla="*/ 280370 h 586216"/>
              <a:gd name="connsiteX85" fmla="*/ 328482 w 609549"/>
              <a:gd name="connsiteY85" fmla="*/ 209712 h 586216"/>
              <a:gd name="connsiteX86" fmla="*/ 372240 w 609549"/>
              <a:gd name="connsiteY86" fmla="*/ 166015 h 586216"/>
              <a:gd name="connsiteX87" fmla="*/ 400571 w 609549"/>
              <a:gd name="connsiteY87" fmla="*/ 36064 h 586216"/>
              <a:gd name="connsiteX88" fmla="*/ 503105 w 609549"/>
              <a:gd name="connsiteY88" fmla="*/ 953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5414" y="557260"/>
            <a:ext cx="1997972" cy="19979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23987" y="3168551"/>
            <a:ext cx="4562676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稻壳儿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2017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年度优秀设计师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23985" y="4323781"/>
            <a:ext cx="4562677" cy="1381380"/>
            <a:chOff x="1052303" y="4737042"/>
            <a:chExt cx="4562677" cy="1381380"/>
          </a:xfrm>
        </p:grpSpPr>
        <p:sp>
          <p:nvSpPr>
            <p:cNvPr id="72705" name="文本框 1"/>
            <p:cNvSpPr txBox="1"/>
            <p:nvPr/>
          </p:nvSpPr>
          <p:spPr>
            <a:xfrm>
              <a:off x="1052304" y="5227677"/>
              <a:ext cx="4562676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 lIns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擅长各种类型的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制作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52303" y="4737042"/>
              <a:ext cx="4562677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具有多年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PPT</a:t>
              </a: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设计与定制经验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52303" y="5718312"/>
              <a:ext cx="4562675" cy="40011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cs typeface="+mn-cs"/>
                </a:rPr>
                <a:t>作品特点：界面美观，实用性强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138029" y="4211886"/>
            <a:ext cx="1605171" cy="160517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023986" y="2573019"/>
            <a:ext cx="7305877" cy="52322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809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研究处 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/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设 计 师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789" y="6309794"/>
            <a:ext cx="10170423" cy="369332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进店方式：</a:t>
            </a:r>
            <a:r>
              <a:rPr lang="zh-CN" altLang="en-US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百度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搜索“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809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研究处”或点击链接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/>
              </a:rPr>
              <a:t>http://chn.docer.com/works?userid=206935610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/>
          <p:cNvSpPr txBox="1"/>
          <p:nvPr/>
        </p:nvSpPr>
        <p:spPr>
          <a:xfrm flipH="1">
            <a:off x="4347355" y="3788004"/>
            <a:ext cx="3497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请在此处输入所需标题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 flipH="1">
            <a:off x="4347356" y="4210541"/>
            <a:ext cx="3497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en-US" altLang="zh-CN" sz="14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Please enter the required title here</a:t>
            </a:r>
            <a:endParaRPr lang="zh-CN" altLang="zh-CN" sz="14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4260037" y="2001128"/>
            <a:ext cx="367192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ctr" fontAlgn="base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PART 1</a:t>
            </a:r>
            <a:endParaRPr lang="en-US" altLang="zh-CN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五边形 7"/>
          <p:cNvSpPr/>
          <p:nvPr/>
        </p:nvSpPr>
        <p:spPr>
          <a:xfrm>
            <a:off x="6101715" y="3982720"/>
            <a:ext cx="2499995" cy="923925"/>
          </a:xfrm>
          <a:prstGeom prst="homePlat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五边形 6"/>
          <p:cNvSpPr/>
          <p:nvPr/>
        </p:nvSpPr>
        <p:spPr>
          <a:xfrm rot="5400000">
            <a:off x="3832225" y="4238625"/>
            <a:ext cx="2499995" cy="923925"/>
          </a:xfrm>
          <a:prstGeom prst="homePlat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五边形 2"/>
          <p:cNvSpPr/>
          <p:nvPr/>
        </p:nvSpPr>
        <p:spPr>
          <a:xfrm rot="10800000">
            <a:off x="3601720" y="1964055"/>
            <a:ext cx="2499995" cy="923925"/>
          </a:xfrm>
          <a:prstGeom prst="homePlat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五边形 1"/>
          <p:cNvSpPr/>
          <p:nvPr/>
        </p:nvSpPr>
        <p:spPr>
          <a:xfrm rot="16200000">
            <a:off x="5861685" y="1738630"/>
            <a:ext cx="2499995" cy="923925"/>
          </a:xfrm>
          <a:prstGeom prst="homePlat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619943" y="1952943"/>
            <a:ext cx="2953113" cy="2953113"/>
            <a:chOff x="4619943" y="1952943"/>
            <a:chExt cx="2953113" cy="2953113"/>
          </a:xfrm>
        </p:grpSpPr>
        <p:sp>
          <p:nvSpPr>
            <p:cNvPr id="42" name="菱形 41"/>
            <p:cNvSpPr/>
            <p:nvPr/>
          </p:nvSpPr>
          <p:spPr>
            <a:xfrm>
              <a:off x="4619943" y="1952943"/>
              <a:ext cx="2953113" cy="2953113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32A0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菱形 42"/>
            <p:cNvSpPr/>
            <p:nvPr/>
          </p:nvSpPr>
          <p:spPr>
            <a:xfrm rot="16200000">
              <a:off x="5014157" y="2347157"/>
              <a:ext cx="2164685" cy="2164685"/>
            </a:xfrm>
            <a:prstGeom prst="diamond">
              <a:avLst/>
            </a:prstGeom>
            <a:solidFill>
              <a:srgbClr val="32A0CB"/>
            </a:solidFill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sym typeface="+mn-ea"/>
              </a:endParaRPr>
            </a:p>
          </p:txBody>
        </p:sp>
      </p:grpSp>
      <p:sp>
        <p:nvSpPr>
          <p:cNvPr id="44" name="文本框 22"/>
          <p:cNvSpPr txBox="1"/>
          <p:nvPr/>
        </p:nvSpPr>
        <p:spPr>
          <a:xfrm flipH="1">
            <a:off x="980440" y="2326005"/>
            <a:ext cx="242570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5" name="文本框 20"/>
          <p:cNvSpPr txBox="1"/>
          <p:nvPr/>
        </p:nvSpPr>
        <p:spPr>
          <a:xfrm flipH="1">
            <a:off x="980440" y="1871664"/>
            <a:ext cx="201295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6" name="文本框 22"/>
          <p:cNvSpPr txBox="1"/>
          <p:nvPr/>
        </p:nvSpPr>
        <p:spPr>
          <a:xfrm flipH="1">
            <a:off x="2194560" y="5129530"/>
            <a:ext cx="242570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7" name="文本框 20"/>
          <p:cNvSpPr txBox="1"/>
          <p:nvPr/>
        </p:nvSpPr>
        <p:spPr>
          <a:xfrm flipH="1">
            <a:off x="2194560" y="4675189"/>
            <a:ext cx="201295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22"/>
          <p:cNvSpPr txBox="1"/>
          <p:nvPr/>
        </p:nvSpPr>
        <p:spPr>
          <a:xfrm flipH="1">
            <a:off x="8714740" y="3882390"/>
            <a:ext cx="242570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49" name="文本框 20"/>
          <p:cNvSpPr txBox="1"/>
          <p:nvPr/>
        </p:nvSpPr>
        <p:spPr>
          <a:xfrm flipH="1">
            <a:off x="8714740" y="3428049"/>
            <a:ext cx="201295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22"/>
          <p:cNvSpPr txBox="1"/>
          <p:nvPr/>
        </p:nvSpPr>
        <p:spPr>
          <a:xfrm flipH="1">
            <a:off x="7660640" y="1164590"/>
            <a:ext cx="242570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文本框 20"/>
          <p:cNvSpPr txBox="1"/>
          <p:nvPr/>
        </p:nvSpPr>
        <p:spPr>
          <a:xfrm flipH="1">
            <a:off x="7660640" y="710249"/>
            <a:ext cx="2012950" cy="43037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52" name="购物车"/>
          <p:cNvSpPr/>
          <p:nvPr/>
        </p:nvSpPr>
        <p:spPr bwMode="auto">
          <a:xfrm>
            <a:off x="5735320" y="2931160"/>
            <a:ext cx="914400" cy="914400"/>
          </a:xfrm>
          <a:custGeom>
            <a:avLst/>
            <a:gdLst>
              <a:gd name="T0" fmla="*/ 1143816 w 4327"/>
              <a:gd name="T1" fmla="*/ 737581 h 4110"/>
              <a:gd name="T2" fmla="*/ 1215382 w 4327"/>
              <a:gd name="T3" fmla="*/ 360049 h 4110"/>
              <a:gd name="T4" fmla="*/ 1800397 w 4327"/>
              <a:gd name="T5" fmla="*/ 360049 h 4110"/>
              <a:gd name="T6" fmla="*/ 1343952 w 4327"/>
              <a:gd name="T7" fmla="*/ 516140 h 4110"/>
              <a:gd name="T8" fmla="*/ 1286533 w 4327"/>
              <a:gd name="T9" fmla="*/ 1315741 h 4110"/>
              <a:gd name="T10" fmla="*/ 1286533 w 4327"/>
              <a:gd name="T11" fmla="*/ 1642908 h 4110"/>
              <a:gd name="T12" fmla="*/ 959491 w 4327"/>
              <a:gd name="T13" fmla="*/ 1642908 h 4110"/>
              <a:gd name="T14" fmla="*/ 460189 w 4327"/>
              <a:gd name="T15" fmla="*/ 1511375 h 4110"/>
              <a:gd name="T16" fmla="*/ 231343 w 4327"/>
              <a:gd name="T17" fmla="*/ 1710755 h 4110"/>
              <a:gd name="T18" fmla="*/ 0 w 4327"/>
              <a:gd name="T19" fmla="*/ 1479741 h 4110"/>
              <a:gd name="T20" fmla="*/ 141053 w 4327"/>
              <a:gd name="T21" fmla="*/ 1266625 h 4110"/>
              <a:gd name="T22" fmla="*/ 1128421 w 4327"/>
              <a:gd name="T23" fmla="*/ 242253 h 4110"/>
              <a:gd name="T24" fmla="*/ 550896 w 4327"/>
              <a:gd name="T25" fmla="*/ 2081 h 4110"/>
              <a:gd name="T26" fmla="*/ 537997 w 4327"/>
              <a:gd name="T27" fmla="*/ 1249 h 4110"/>
              <a:gd name="T28" fmla="*/ 441049 w 4327"/>
              <a:gd name="T29" fmla="*/ 82416 h 4110"/>
              <a:gd name="T30" fmla="*/ 260469 w 4327"/>
              <a:gd name="T31" fmla="*/ 665987 h 4110"/>
              <a:gd name="T32" fmla="*/ 1082651 w 4327"/>
              <a:gd name="T33" fmla="*/ 403755 h 4110"/>
              <a:gd name="T34" fmla="*/ 1099711 w 4327"/>
              <a:gd name="T35" fmla="*/ 347978 h 4110"/>
              <a:gd name="T36" fmla="*/ 687787 w 4327"/>
              <a:gd name="T37" fmla="*/ 258486 h 4110"/>
              <a:gd name="T38" fmla="*/ 524266 w 4327"/>
              <a:gd name="T39" fmla="*/ 438303 h 4110"/>
              <a:gd name="T40" fmla="*/ 503462 w 4327"/>
              <a:gd name="T41" fmla="*/ 201045 h 4110"/>
              <a:gd name="T42" fmla="*/ 508871 w 4327"/>
              <a:gd name="T43" fmla="*/ 164832 h 4110"/>
              <a:gd name="T44" fmla="*/ 495973 w 4327"/>
              <a:gd name="T45" fmla="*/ 100731 h 4110"/>
              <a:gd name="T46" fmla="*/ 540494 w 4327"/>
              <a:gd name="T47" fmla="*/ 59523 h 4110"/>
              <a:gd name="T48" fmla="*/ 530091 w 4327"/>
              <a:gd name="T49" fmla="*/ 148598 h 4110"/>
              <a:gd name="T50" fmla="*/ 1062679 w 4327"/>
              <a:gd name="T51" fmla="*/ 299278 h 4110"/>
              <a:gd name="T52" fmla="*/ 530091 w 4327"/>
              <a:gd name="T53" fmla="*/ 148598 h 4110"/>
              <a:gd name="T54" fmla="*/ 1070169 w 4327"/>
              <a:gd name="T55" fmla="*/ 274720 h 4110"/>
              <a:gd name="T56" fmla="*/ 532172 w 4327"/>
              <a:gd name="T57" fmla="*/ 122375 h 4110"/>
              <a:gd name="T58" fmla="*/ 549647 w 4327"/>
              <a:gd name="T59" fmla="*/ 85330 h 4110"/>
              <a:gd name="T60" fmla="*/ 1073914 w 4327"/>
              <a:gd name="T61" fmla="*/ 262233 h 4110"/>
              <a:gd name="T62" fmla="*/ 549647 w 4327"/>
              <a:gd name="T63" fmla="*/ 85330 h 4110"/>
              <a:gd name="T64" fmla="*/ 339525 w 4327"/>
              <a:gd name="T65" fmla="*/ 1141752 h 4110"/>
              <a:gd name="T66" fmla="*/ 1005676 w 4327"/>
              <a:gd name="T67" fmla="*/ 1084727 h 4110"/>
              <a:gd name="T68" fmla="*/ 296252 w 4327"/>
              <a:gd name="T69" fmla="*/ 889509 h 4110"/>
              <a:gd name="T70" fmla="*/ 1015662 w 4327"/>
              <a:gd name="T71" fmla="*/ 946535 h 4110"/>
              <a:gd name="T72" fmla="*/ 296252 w 4327"/>
              <a:gd name="T73" fmla="*/ 889509 h 4110"/>
              <a:gd name="T74" fmla="*/ 231343 w 4327"/>
              <a:gd name="T75" fmla="*/ 1375264 h 4110"/>
              <a:gd name="T76" fmla="*/ 126906 w 4327"/>
              <a:gd name="T77" fmla="*/ 1479741 h 4110"/>
              <a:gd name="T78" fmla="*/ 231343 w 4327"/>
              <a:gd name="T79" fmla="*/ 1583801 h 4110"/>
              <a:gd name="T80" fmla="*/ 335780 w 4327"/>
              <a:gd name="T81" fmla="*/ 1479741 h 4110"/>
              <a:gd name="T82" fmla="*/ 1197075 w 4327"/>
              <a:gd name="T83" fmla="*/ 1405650 h 4110"/>
              <a:gd name="T84" fmla="*/ 1049365 w 4327"/>
              <a:gd name="T85" fmla="*/ 1405650 h 4110"/>
              <a:gd name="T86" fmla="*/ 1049365 w 4327"/>
              <a:gd name="T87" fmla="*/ 1553415 h 4110"/>
              <a:gd name="T88" fmla="*/ 1197075 w 4327"/>
              <a:gd name="T89" fmla="*/ 1553415 h 4110"/>
              <a:gd name="T90" fmla="*/ 1197075 w 4327"/>
              <a:gd name="T91" fmla="*/ 1405650 h 411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327" h="4110">
                <a:moveTo>
                  <a:pt x="102" y="1772"/>
                </a:moveTo>
                <a:cubicBezTo>
                  <a:pt x="2749" y="1772"/>
                  <a:pt x="2749" y="1772"/>
                  <a:pt x="2749" y="1772"/>
                </a:cubicBezTo>
                <a:cubicBezTo>
                  <a:pt x="2892" y="1019"/>
                  <a:pt x="2892" y="1019"/>
                  <a:pt x="2892" y="1019"/>
                </a:cubicBezTo>
                <a:cubicBezTo>
                  <a:pt x="2921" y="865"/>
                  <a:pt x="2921" y="865"/>
                  <a:pt x="2921" y="865"/>
                </a:cubicBezTo>
                <a:cubicBezTo>
                  <a:pt x="3075" y="865"/>
                  <a:pt x="3075" y="865"/>
                  <a:pt x="3075" y="865"/>
                </a:cubicBezTo>
                <a:cubicBezTo>
                  <a:pt x="4327" y="865"/>
                  <a:pt x="4327" y="865"/>
                  <a:pt x="4327" y="865"/>
                </a:cubicBezTo>
                <a:cubicBezTo>
                  <a:pt x="4327" y="1240"/>
                  <a:pt x="4327" y="1240"/>
                  <a:pt x="4327" y="1240"/>
                </a:cubicBezTo>
                <a:cubicBezTo>
                  <a:pt x="3230" y="1240"/>
                  <a:pt x="3230" y="1240"/>
                  <a:pt x="3230" y="1240"/>
                </a:cubicBezTo>
                <a:cubicBezTo>
                  <a:pt x="2926" y="3047"/>
                  <a:pt x="2926" y="3047"/>
                  <a:pt x="2926" y="3047"/>
                </a:cubicBezTo>
                <a:cubicBezTo>
                  <a:pt x="2988" y="3075"/>
                  <a:pt x="3045" y="3114"/>
                  <a:pt x="3092" y="3161"/>
                </a:cubicBezTo>
                <a:cubicBezTo>
                  <a:pt x="3193" y="3262"/>
                  <a:pt x="3255" y="3401"/>
                  <a:pt x="3255" y="3555"/>
                </a:cubicBezTo>
                <a:cubicBezTo>
                  <a:pt x="3255" y="3708"/>
                  <a:pt x="3193" y="3847"/>
                  <a:pt x="3092" y="3947"/>
                </a:cubicBezTo>
                <a:cubicBezTo>
                  <a:pt x="2992" y="4048"/>
                  <a:pt x="2853" y="4110"/>
                  <a:pt x="2699" y="4110"/>
                </a:cubicBezTo>
                <a:cubicBezTo>
                  <a:pt x="2546" y="4110"/>
                  <a:pt x="2407" y="4048"/>
                  <a:pt x="2306" y="3947"/>
                </a:cubicBezTo>
                <a:cubicBezTo>
                  <a:pt x="2223" y="3864"/>
                  <a:pt x="2165" y="3753"/>
                  <a:pt x="2149" y="3631"/>
                </a:cubicBezTo>
                <a:cubicBezTo>
                  <a:pt x="1106" y="3631"/>
                  <a:pt x="1106" y="3631"/>
                  <a:pt x="1106" y="3631"/>
                </a:cubicBezTo>
                <a:cubicBezTo>
                  <a:pt x="1090" y="3753"/>
                  <a:pt x="1033" y="3864"/>
                  <a:pt x="949" y="3947"/>
                </a:cubicBezTo>
                <a:cubicBezTo>
                  <a:pt x="848" y="4048"/>
                  <a:pt x="709" y="4110"/>
                  <a:pt x="556" y="4110"/>
                </a:cubicBezTo>
                <a:cubicBezTo>
                  <a:pt x="402" y="4110"/>
                  <a:pt x="264" y="4048"/>
                  <a:pt x="163" y="3947"/>
                </a:cubicBezTo>
                <a:cubicBezTo>
                  <a:pt x="62" y="3847"/>
                  <a:pt x="0" y="3708"/>
                  <a:pt x="0" y="3555"/>
                </a:cubicBezTo>
                <a:cubicBezTo>
                  <a:pt x="0" y="3401"/>
                  <a:pt x="62" y="3262"/>
                  <a:pt x="163" y="3161"/>
                </a:cubicBezTo>
                <a:cubicBezTo>
                  <a:pt x="213" y="3112"/>
                  <a:pt x="273" y="3071"/>
                  <a:pt x="339" y="3043"/>
                </a:cubicBezTo>
                <a:cubicBezTo>
                  <a:pt x="102" y="1772"/>
                  <a:pt x="102" y="1772"/>
                  <a:pt x="102" y="1772"/>
                </a:cubicBezTo>
                <a:close/>
                <a:moveTo>
                  <a:pt x="2712" y="582"/>
                </a:moveTo>
                <a:cubicBezTo>
                  <a:pt x="2754" y="448"/>
                  <a:pt x="2754" y="448"/>
                  <a:pt x="2754" y="448"/>
                </a:cubicBezTo>
                <a:cubicBezTo>
                  <a:pt x="1324" y="5"/>
                  <a:pt x="1324" y="5"/>
                  <a:pt x="1324" y="5"/>
                </a:cubicBezTo>
                <a:cubicBezTo>
                  <a:pt x="1309" y="0"/>
                  <a:pt x="1309" y="0"/>
                  <a:pt x="1309" y="0"/>
                </a:cubicBezTo>
                <a:cubicBezTo>
                  <a:pt x="1293" y="3"/>
                  <a:pt x="1293" y="3"/>
                  <a:pt x="1293" y="3"/>
                </a:cubicBezTo>
                <a:cubicBezTo>
                  <a:pt x="1229" y="13"/>
                  <a:pt x="1175" y="41"/>
                  <a:pt x="1134" y="81"/>
                </a:cubicBezTo>
                <a:cubicBezTo>
                  <a:pt x="1100" y="113"/>
                  <a:pt x="1075" y="154"/>
                  <a:pt x="1060" y="198"/>
                </a:cubicBezTo>
                <a:cubicBezTo>
                  <a:pt x="1056" y="208"/>
                  <a:pt x="1054" y="217"/>
                  <a:pt x="1052" y="228"/>
                </a:cubicBezTo>
                <a:cubicBezTo>
                  <a:pt x="626" y="1600"/>
                  <a:pt x="626" y="1600"/>
                  <a:pt x="626" y="1600"/>
                </a:cubicBezTo>
                <a:cubicBezTo>
                  <a:pt x="2406" y="1600"/>
                  <a:pt x="2406" y="1600"/>
                  <a:pt x="2406" y="1600"/>
                </a:cubicBezTo>
                <a:cubicBezTo>
                  <a:pt x="2602" y="970"/>
                  <a:pt x="2602" y="970"/>
                  <a:pt x="2602" y="970"/>
                </a:cubicBezTo>
                <a:cubicBezTo>
                  <a:pt x="2623" y="903"/>
                  <a:pt x="2623" y="903"/>
                  <a:pt x="2623" y="903"/>
                </a:cubicBezTo>
                <a:cubicBezTo>
                  <a:pt x="2643" y="836"/>
                  <a:pt x="2643" y="836"/>
                  <a:pt x="2643" y="836"/>
                </a:cubicBezTo>
                <a:cubicBezTo>
                  <a:pt x="1742" y="557"/>
                  <a:pt x="1742" y="557"/>
                  <a:pt x="1742" y="557"/>
                </a:cubicBezTo>
                <a:cubicBezTo>
                  <a:pt x="1653" y="621"/>
                  <a:pt x="1653" y="621"/>
                  <a:pt x="1653" y="621"/>
                </a:cubicBezTo>
                <a:cubicBezTo>
                  <a:pt x="1454" y="1263"/>
                  <a:pt x="1454" y="1263"/>
                  <a:pt x="1454" y="1263"/>
                </a:cubicBezTo>
                <a:cubicBezTo>
                  <a:pt x="1260" y="1053"/>
                  <a:pt x="1260" y="1053"/>
                  <a:pt x="1260" y="1053"/>
                </a:cubicBezTo>
                <a:cubicBezTo>
                  <a:pt x="1001" y="1156"/>
                  <a:pt x="1001" y="1156"/>
                  <a:pt x="1001" y="1156"/>
                </a:cubicBezTo>
                <a:cubicBezTo>
                  <a:pt x="1210" y="483"/>
                  <a:pt x="1210" y="483"/>
                  <a:pt x="1210" y="483"/>
                </a:cubicBezTo>
                <a:cubicBezTo>
                  <a:pt x="1210" y="483"/>
                  <a:pt x="1271" y="444"/>
                  <a:pt x="1291" y="417"/>
                </a:cubicBezTo>
                <a:cubicBezTo>
                  <a:pt x="1223" y="396"/>
                  <a:pt x="1223" y="396"/>
                  <a:pt x="1223" y="396"/>
                </a:cubicBezTo>
                <a:cubicBezTo>
                  <a:pt x="1202" y="370"/>
                  <a:pt x="1190" y="343"/>
                  <a:pt x="1186" y="315"/>
                </a:cubicBezTo>
                <a:cubicBezTo>
                  <a:pt x="1182" y="290"/>
                  <a:pt x="1184" y="265"/>
                  <a:pt x="1192" y="242"/>
                </a:cubicBezTo>
                <a:cubicBezTo>
                  <a:pt x="1200" y="219"/>
                  <a:pt x="1213" y="198"/>
                  <a:pt x="1230" y="181"/>
                </a:cubicBezTo>
                <a:cubicBezTo>
                  <a:pt x="1249" y="164"/>
                  <a:pt x="1272" y="150"/>
                  <a:pt x="1299" y="143"/>
                </a:cubicBezTo>
                <a:cubicBezTo>
                  <a:pt x="2712" y="582"/>
                  <a:pt x="2712" y="582"/>
                  <a:pt x="2712" y="582"/>
                </a:cubicBezTo>
                <a:close/>
                <a:moveTo>
                  <a:pt x="1274" y="357"/>
                </a:moveTo>
                <a:cubicBezTo>
                  <a:pt x="1271" y="321"/>
                  <a:pt x="1271" y="321"/>
                  <a:pt x="1271" y="321"/>
                </a:cubicBezTo>
                <a:cubicBezTo>
                  <a:pt x="2554" y="719"/>
                  <a:pt x="2554" y="719"/>
                  <a:pt x="2554" y="719"/>
                </a:cubicBezTo>
                <a:cubicBezTo>
                  <a:pt x="2544" y="750"/>
                  <a:pt x="2544" y="750"/>
                  <a:pt x="2544" y="750"/>
                </a:cubicBezTo>
                <a:cubicBezTo>
                  <a:pt x="1274" y="357"/>
                  <a:pt x="1274" y="357"/>
                  <a:pt x="1274" y="357"/>
                </a:cubicBezTo>
                <a:close/>
                <a:moveTo>
                  <a:pt x="1289" y="262"/>
                </a:moveTo>
                <a:cubicBezTo>
                  <a:pt x="2572" y="660"/>
                  <a:pt x="2572" y="660"/>
                  <a:pt x="2572" y="660"/>
                </a:cubicBezTo>
                <a:cubicBezTo>
                  <a:pt x="2562" y="691"/>
                  <a:pt x="2562" y="691"/>
                  <a:pt x="2562" y="691"/>
                </a:cubicBezTo>
                <a:cubicBezTo>
                  <a:pt x="1279" y="294"/>
                  <a:pt x="1279" y="294"/>
                  <a:pt x="1279" y="294"/>
                </a:cubicBezTo>
                <a:cubicBezTo>
                  <a:pt x="1289" y="262"/>
                  <a:pt x="1289" y="262"/>
                  <a:pt x="1289" y="262"/>
                </a:cubicBezTo>
                <a:close/>
                <a:moveTo>
                  <a:pt x="1321" y="205"/>
                </a:moveTo>
                <a:cubicBezTo>
                  <a:pt x="2591" y="599"/>
                  <a:pt x="2591" y="599"/>
                  <a:pt x="2591" y="599"/>
                </a:cubicBezTo>
                <a:cubicBezTo>
                  <a:pt x="2581" y="630"/>
                  <a:pt x="2581" y="630"/>
                  <a:pt x="2581" y="630"/>
                </a:cubicBezTo>
                <a:cubicBezTo>
                  <a:pt x="1298" y="233"/>
                  <a:pt x="1298" y="233"/>
                  <a:pt x="1298" y="233"/>
                </a:cubicBezTo>
                <a:cubicBezTo>
                  <a:pt x="1321" y="205"/>
                  <a:pt x="1321" y="205"/>
                  <a:pt x="1321" y="205"/>
                </a:cubicBezTo>
                <a:close/>
                <a:moveTo>
                  <a:pt x="787" y="2606"/>
                </a:moveTo>
                <a:cubicBezTo>
                  <a:pt x="816" y="2743"/>
                  <a:pt x="816" y="2743"/>
                  <a:pt x="816" y="2743"/>
                </a:cubicBezTo>
                <a:cubicBezTo>
                  <a:pt x="2403" y="2743"/>
                  <a:pt x="2403" y="2743"/>
                  <a:pt x="2403" y="2743"/>
                </a:cubicBezTo>
                <a:cubicBezTo>
                  <a:pt x="2417" y="2606"/>
                  <a:pt x="2417" y="2606"/>
                  <a:pt x="2417" y="2606"/>
                </a:cubicBezTo>
                <a:cubicBezTo>
                  <a:pt x="787" y="2606"/>
                  <a:pt x="787" y="2606"/>
                  <a:pt x="787" y="2606"/>
                </a:cubicBezTo>
                <a:close/>
                <a:moveTo>
                  <a:pt x="712" y="2137"/>
                </a:moveTo>
                <a:cubicBezTo>
                  <a:pt x="743" y="2274"/>
                  <a:pt x="743" y="2274"/>
                  <a:pt x="743" y="2274"/>
                </a:cubicBezTo>
                <a:cubicBezTo>
                  <a:pt x="2441" y="2274"/>
                  <a:pt x="2441" y="2274"/>
                  <a:pt x="2441" y="2274"/>
                </a:cubicBezTo>
                <a:cubicBezTo>
                  <a:pt x="2456" y="2137"/>
                  <a:pt x="2456" y="2137"/>
                  <a:pt x="2456" y="2137"/>
                </a:cubicBezTo>
                <a:cubicBezTo>
                  <a:pt x="712" y="2137"/>
                  <a:pt x="712" y="2137"/>
                  <a:pt x="712" y="2137"/>
                </a:cubicBezTo>
                <a:close/>
                <a:moveTo>
                  <a:pt x="734" y="3377"/>
                </a:moveTo>
                <a:cubicBezTo>
                  <a:pt x="688" y="3331"/>
                  <a:pt x="625" y="3304"/>
                  <a:pt x="556" y="3304"/>
                </a:cubicBezTo>
                <a:cubicBezTo>
                  <a:pt x="486" y="3304"/>
                  <a:pt x="424" y="3331"/>
                  <a:pt x="379" y="3377"/>
                </a:cubicBezTo>
                <a:cubicBezTo>
                  <a:pt x="333" y="3423"/>
                  <a:pt x="305" y="3485"/>
                  <a:pt x="305" y="3555"/>
                </a:cubicBezTo>
                <a:cubicBezTo>
                  <a:pt x="305" y="3624"/>
                  <a:pt x="333" y="3686"/>
                  <a:pt x="379" y="3732"/>
                </a:cubicBezTo>
                <a:cubicBezTo>
                  <a:pt x="424" y="3777"/>
                  <a:pt x="486" y="3805"/>
                  <a:pt x="556" y="3805"/>
                </a:cubicBezTo>
                <a:cubicBezTo>
                  <a:pt x="625" y="3805"/>
                  <a:pt x="688" y="3777"/>
                  <a:pt x="734" y="3732"/>
                </a:cubicBezTo>
                <a:cubicBezTo>
                  <a:pt x="779" y="3686"/>
                  <a:pt x="807" y="3624"/>
                  <a:pt x="807" y="3555"/>
                </a:cubicBezTo>
                <a:cubicBezTo>
                  <a:pt x="807" y="3485"/>
                  <a:pt x="779" y="3423"/>
                  <a:pt x="734" y="3377"/>
                </a:cubicBezTo>
                <a:close/>
                <a:moveTo>
                  <a:pt x="2877" y="3377"/>
                </a:moveTo>
                <a:cubicBezTo>
                  <a:pt x="2832" y="3331"/>
                  <a:pt x="2769" y="3304"/>
                  <a:pt x="2699" y="3304"/>
                </a:cubicBezTo>
                <a:cubicBezTo>
                  <a:pt x="2630" y="3304"/>
                  <a:pt x="2567" y="3331"/>
                  <a:pt x="2522" y="3377"/>
                </a:cubicBezTo>
                <a:cubicBezTo>
                  <a:pt x="2477" y="3423"/>
                  <a:pt x="2448" y="3485"/>
                  <a:pt x="2448" y="3555"/>
                </a:cubicBezTo>
                <a:cubicBezTo>
                  <a:pt x="2448" y="3624"/>
                  <a:pt x="2477" y="3686"/>
                  <a:pt x="2522" y="3732"/>
                </a:cubicBezTo>
                <a:cubicBezTo>
                  <a:pt x="2567" y="3777"/>
                  <a:pt x="2630" y="3805"/>
                  <a:pt x="2699" y="3805"/>
                </a:cubicBezTo>
                <a:cubicBezTo>
                  <a:pt x="2769" y="3805"/>
                  <a:pt x="2831" y="3777"/>
                  <a:pt x="2877" y="3732"/>
                </a:cubicBezTo>
                <a:cubicBezTo>
                  <a:pt x="2922" y="3686"/>
                  <a:pt x="2950" y="3624"/>
                  <a:pt x="2950" y="3555"/>
                </a:cubicBezTo>
                <a:cubicBezTo>
                  <a:pt x="2950" y="3485"/>
                  <a:pt x="2922" y="3423"/>
                  <a:pt x="2877" y="33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4490720" y="2094230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17645" y="1918335"/>
            <a:ext cx="479425" cy="995422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</a:rPr>
              <a:t>A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rot="16200000">
            <a:off x="7112000" y="1525270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871970" y="1021080"/>
            <a:ext cx="479425" cy="993919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</a:rPr>
              <a:t>C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cxnSp>
        <p:nvCxnSpPr>
          <p:cNvPr id="57" name="直接连接符 56"/>
          <p:cNvCxnSpPr/>
          <p:nvPr/>
        </p:nvCxnSpPr>
        <p:spPr>
          <a:xfrm rot="16200000">
            <a:off x="5082540" y="4714875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842510" y="4890770"/>
            <a:ext cx="479425" cy="993919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</a:rPr>
              <a:t>B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7759700" y="4102100"/>
            <a:ext cx="0" cy="65913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818120" y="3926205"/>
            <a:ext cx="479425" cy="993919"/>
          </a:xfrm>
          <a:prstGeom prst="ellipse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>
                <a:solidFill>
                  <a:schemeClr val="bg1"/>
                </a:solidFill>
                <a:latin typeface="微软雅黑 Light" panose="020B0502040204020203" pitchFamily="34" charset="-122"/>
              </a:rPr>
              <a:t>D</a:t>
            </a:r>
            <a:endParaRPr lang="en-US" altLang="zh-CN" sz="4000">
              <a:solidFill>
                <a:schemeClr val="bg1"/>
              </a:solidFill>
              <a:latin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圆角矩形 5"/>
          <p:cNvSpPr/>
          <p:nvPr/>
        </p:nvSpPr>
        <p:spPr>
          <a:xfrm rot="2400000">
            <a:off x="1345565" y="1428115"/>
            <a:ext cx="790575" cy="3275965"/>
          </a:xfrm>
          <a:prstGeom prst="roundRect">
            <a:avLst>
              <a:gd name="adj" fmla="val 5000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 rot="18600000">
            <a:off x="417195" y="2778760"/>
            <a:ext cx="2555875" cy="645160"/>
            <a:chOff x="1756" y="1860"/>
            <a:chExt cx="4025" cy="1016"/>
          </a:xfrm>
        </p:grpSpPr>
        <p:sp>
          <p:nvSpPr>
            <p:cNvPr id="6" name="文本框 20"/>
            <p:cNvSpPr txBox="1"/>
            <p:nvPr/>
          </p:nvSpPr>
          <p:spPr>
            <a:xfrm flipH="1">
              <a:off x="2611" y="1994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" y="1860"/>
              <a:ext cx="11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</a:rPr>
                <a:t>A</a:t>
              </a:r>
              <a:endPara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9" name="圆角矩形 6"/>
          <p:cNvSpPr/>
          <p:nvPr/>
        </p:nvSpPr>
        <p:spPr>
          <a:xfrm rot="2400000">
            <a:off x="4000500" y="1428115"/>
            <a:ext cx="790575" cy="3275965"/>
          </a:xfrm>
          <a:prstGeom prst="roundRect">
            <a:avLst>
              <a:gd name="adj" fmla="val 5000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 rot="18600000">
            <a:off x="3074670" y="2778760"/>
            <a:ext cx="2555875" cy="645160"/>
            <a:chOff x="1756" y="1860"/>
            <a:chExt cx="4025" cy="1016"/>
          </a:xfrm>
        </p:grpSpPr>
        <p:sp>
          <p:nvSpPr>
            <p:cNvPr id="11" name="文本框 20"/>
            <p:cNvSpPr txBox="1"/>
            <p:nvPr/>
          </p:nvSpPr>
          <p:spPr>
            <a:xfrm flipH="1">
              <a:off x="2611" y="1994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6" y="1860"/>
              <a:ext cx="11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</a:rPr>
                <a:t>B</a:t>
              </a:r>
              <a:endPara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14" name="圆角矩形 7"/>
          <p:cNvSpPr/>
          <p:nvPr/>
        </p:nvSpPr>
        <p:spPr>
          <a:xfrm rot="2400000">
            <a:off x="6655435" y="1428115"/>
            <a:ext cx="790575" cy="3275965"/>
          </a:xfrm>
          <a:prstGeom prst="roundRect">
            <a:avLst>
              <a:gd name="adj" fmla="val 5000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 rot="18600000">
            <a:off x="5732145" y="2778760"/>
            <a:ext cx="2555875" cy="645160"/>
            <a:chOff x="1756" y="1860"/>
            <a:chExt cx="4025" cy="1016"/>
          </a:xfrm>
        </p:grpSpPr>
        <p:sp>
          <p:nvSpPr>
            <p:cNvPr id="16" name="文本框 20"/>
            <p:cNvSpPr txBox="1"/>
            <p:nvPr/>
          </p:nvSpPr>
          <p:spPr>
            <a:xfrm flipH="1">
              <a:off x="2611" y="1994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56" y="1860"/>
              <a:ext cx="11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</a:rPr>
                <a:t>C</a:t>
              </a:r>
              <a:endPara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19" name="圆角矩形 8"/>
          <p:cNvSpPr/>
          <p:nvPr/>
        </p:nvSpPr>
        <p:spPr>
          <a:xfrm rot="2400000">
            <a:off x="9310370" y="1428115"/>
            <a:ext cx="790575" cy="3275965"/>
          </a:xfrm>
          <a:prstGeom prst="roundRect">
            <a:avLst>
              <a:gd name="adj" fmla="val 50000"/>
            </a:avLst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rot="18600000">
            <a:off x="8389620" y="2778760"/>
            <a:ext cx="2555875" cy="645160"/>
            <a:chOff x="1756" y="1860"/>
            <a:chExt cx="4025" cy="1016"/>
          </a:xfrm>
        </p:grpSpPr>
        <p:sp>
          <p:nvSpPr>
            <p:cNvPr id="21" name="文本框 20"/>
            <p:cNvSpPr txBox="1"/>
            <p:nvPr/>
          </p:nvSpPr>
          <p:spPr>
            <a:xfrm flipH="1">
              <a:off x="2611" y="1994"/>
              <a:ext cx="3170" cy="68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 fontAlgn="auto">
                <a:lnSpc>
                  <a:spcPct val="120000"/>
                </a:lnSpc>
              </a:pPr>
              <a:r>
                <a:rPr lang="zh-CN" alt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20204" pitchFamily="34" charset="0"/>
                </a:rPr>
                <a:t>单击键入标题 </a:t>
              </a:r>
              <a:endPara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56" y="1860"/>
              <a:ext cx="11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pitchFamily="34" charset="-122"/>
                </a:rPr>
                <a:t>D</a:t>
              </a:r>
              <a:endParaRPr lang="en-US" altLang="zh-CN" sz="3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 flipH="1">
            <a:off x="1417320" y="4084320"/>
            <a:ext cx="158940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4" name="文本框 22"/>
          <p:cNvSpPr txBox="1"/>
          <p:nvPr/>
        </p:nvSpPr>
        <p:spPr>
          <a:xfrm flipH="1">
            <a:off x="4074795" y="4084320"/>
            <a:ext cx="158940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文本框 22"/>
          <p:cNvSpPr txBox="1"/>
          <p:nvPr/>
        </p:nvSpPr>
        <p:spPr>
          <a:xfrm flipH="1">
            <a:off x="6732270" y="4084320"/>
            <a:ext cx="158940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文本框 22"/>
          <p:cNvSpPr txBox="1"/>
          <p:nvPr/>
        </p:nvSpPr>
        <p:spPr>
          <a:xfrm flipH="1">
            <a:off x="9389745" y="4084320"/>
            <a:ext cx="1589405" cy="16414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电话"/>
          <p:cNvSpPr/>
          <p:nvPr/>
        </p:nvSpPr>
        <p:spPr bwMode="auto">
          <a:xfrm>
            <a:off x="2085975" y="3482975"/>
            <a:ext cx="698500" cy="601980"/>
          </a:xfrm>
          <a:custGeom>
            <a:avLst/>
            <a:gdLst>
              <a:gd name="T0" fmla="*/ 134077 w 5868"/>
              <a:gd name="T1" fmla="*/ 590892 h 4208"/>
              <a:gd name="T2" fmla="*/ 192837 w 5868"/>
              <a:gd name="T3" fmla="*/ 596084 h 4208"/>
              <a:gd name="T4" fmla="*/ 512935 w 5868"/>
              <a:gd name="T5" fmla="*/ 497764 h 4208"/>
              <a:gd name="T6" fmla="*/ 530465 w 5868"/>
              <a:gd name="T7" fmla="*/ 456230 h 4208"/>
              <a:gd name="T8" fmla="*/ 704473 w 5868"/>
              <a:gd name="T9" fmla="*/ 239797 h 4208"/>
              <a:gd name="T10" fmla="*/ 980744 w 5868"/>
              <a:gd name="T11" fmla="*/ 212215 h 4208"/>
              <a:gd name="T12" fmla="*/ 1253119 w 5868"/>
              <a:gd name="T13" fmla="*/ 253750 h 4208"/>
              <a:gd name="T14" fmla="*/ 1374859 w 5868"/>
              <a:gd name="T15" fmla="*/ 461746 h 4208"/>
              <a:gd name="T16" fmla="*/ 1400831 w 5868"/>
              <a:gd name="T17" fmla="*/ 505228 h 4208"/>
              <a:gd name="T18" fmla="*/ 1725798 w 5868"/>
              <a:gd name="T19" fmla="*/ 598031 h 4208"/>
              <a:gd name="T20" fmla="*/ 1779363 w 5868"/>
              <a:gd name="T21" fmla="*/ 585052 h 4208"/>
              <a:gd name="T22" fmla="*/ 1901104 w 5868"/>
              <a:gd name="T23" fmla="*/ 336494 h 4208"/>
              <a:gd name="T24" fmla="*/ 1897533 w 5868"/>
              <a:gd name="T25" fmla="*/ 289443 h 4208"/>
              <a:gd name="T26" fmla="*/ 1777740 w 5868"/>
              <a:gd name="T27" fmla="*/ 214162 h 4208"/>
              <a:gd name="T28" fmla="*/ 1493029 w 5868"/>
              <a:gd name="T29" fmla="*/ 92155 h 4208"/>
              <a:gd name="T30" fmla="*/ 1208318 w 5868"/>
              <a:gd name="T31" fmla="*/ 20767 h 4208"/>
              <a:gd name="T32" fmla="*/ 924256 w 5868"/>
              <a:gd name="T33" fmla="*/ 649 h 4208"/>
              <a:gd name="T34" fmla="*/ 639545 w 5868"/>
              <a:gd name="T35" fmla="*/ 30826 h 4208"/>
              <a:gd name="T36" fmla="*/ 355158 w 5868"/>
              <a:gd name="T37" fmla="*/ 112273 h 4208"/>
              <a:gd name="T38" fmla="*/ 70123 w 5868"/>
              <a:gd name="T39" fmla="*/ 244664 h 4208"/>
              <a:gd name="T40" fmla="*/ 3246 w 5868"/>
              <a:gd name="T41" fmla="*/ 297880 h 4208"/>
              <a:gd name="T42" fmla="*/ 10713 w 5868"/>
              <a:gd name="T43" fmla="*/ 355314 h 4208"/>
              <a:gd name="T44" fmla="*/ 772973 w 5868"/>
              <a:gd name="T45" fmla="*/ 339414 h 4208"/>
              <a:gd name="T46" fmla="*/ 960941 w 5868"/>
              <a:gd name="T47" fmla="*/ 320919 h 4208"/>
              <a:gd name="T48" fmla="*/ 1130729 w 5868"/>
              <a:gd name="T49" fmla="*/ 336169 h 4208"/>
              <a:gd name="T50" fmla="*/ 1259936 w 5868"/>
              <a:gd name="T51" fmla="*/ 525021 h 4208"/>
              <a:gd name="T52" fmla="*/ 1298244 w 5868"/>
              <a:gd name="T53" fmla="*/ 601925 h 4208"/>
              <a:gd name="T54" fmla="*/ 1598862 w 5868"/>
              <a:gd name="T55" fmla="*/ 671041 h 4208"/>
              <a:gd name="T56" fmla="*/ 1662168 w 5868"/>
              <a:gd name="T57" fmla="*/ 717767 h 4208"/>
              <a:gd name="T58" fmla="*/ 253546 w 5868"/>
              <a:gd name="T59" fmla="*/ 1210015 h 4208"/>
              <a:gd name="T60" fmla="*/ 273024 w 5868"/>
              <a:gd name="T61" fmla="*/ 698947 h 4208"/>
              <a:gd name="T62" fmla="*/ 576240 w 5868"/>
              <a:gd name="T63" fmla="*/ 620745 h 4208"/>
              <a:gd name="T64" fmla="*/ 641493 w 5868"/>
              <a:gd name="T65" fmla="*/ 585376 h 4208"/>
              <a:gd name="T66" fmla="*/ 662595 w 5868"/>
              <a:gd name="T67" fmla="*/ 367969 h 4208"/>
              <a:gd name="T68" fmla="*/ 1077163 w 5868"/>
              <a:gd name="T69" fmla="*/ 564933 h 4208"/>
              <a:gd name="T70" fmla="*/ 1178776 w 5868"/>
              <a:gd name="T71" fmla="*/ 636970 h 4208"/>
              <a:gd name="T72" fmla="*/ 1245003 w 5868"/>
              <a:gd name="T73" fmla="*/ 759302 h 4208"/>
              <a:gd name="T74" fmla="*/ 1252145 w 5868"/>
              <a:gd name="T75" fmla="*/ 867032 h 4208"/>
              <a:gd name="T76" fmla="*/ 1229095 w 5868"/>
              <a:gd name="T77" fmla="*/ 949452 h 4208"/>
              <a:gd name="T78" fmla="*/ 1125210 w 5868"/>
              <a:gd name="T79" fmla="*/ 852430 h 4208"/>
              <a:gd name="T80" fmla="*/ 1117094 w 5868"/>
              <a:gd name="T81" fmla="*/ 775851 h 4208"/>
              <a:gd name="T82" fmla="*/ 1079435 w 5868"/>
              <a:gd name="T83" fmla="*/ 716794 h 4208"/>
              <a:gd name="T84" fmla="*/ 1012883 w 5868"/>
              <a:gd name="T85" fmla="*/ 676882 h 4208"/>
              <a:gd name="T86" fmla="*/ 940164 w 5868"/>
              <a:gd name="T87" fmla="*/ 671365 h 4208"/>
              <a:gd name="T88" fmla="*/ 867768 w 5868"/>
              <a:gd name="T89" fmla="*/ 701867 h 4208"/>
              <a:gd name="T90" fmla="*/ 821994 w 5868"/>
              <a:gd name="T91" fmla="*/ 754434 h 4208"/>
              <a:gd name="T92" fmla="*/ 802515 w 5868"/>
              <a:gd name="T93" fmla="*/ 831662 h 4208"/>
              <a:gd name="T94" fmla="*/ 818423 w 5868"/>
              <a:gd name="T95" fmla="*/ 901752 h 4208"/>
              <a:gd name="T96" fmla="*/ 861600 w 5868"/>
              <a:gd name="T97" fmla="*/ 956590 h 4208"/>
              <a:gd name="T98" fmla="*/ 932048 w 5868"/>
              <a:gd name="T99" fmla="*/ 990337 h 4208"/>
              <a:gd name="T100" fmla="*/ 999573 w 5868"/>
              <a:gd name="T101" fmla="*/ 990013 h 4208"/>
              <a:gd name="T102" fmla="*/ 1060606 w 5868"/>
              <a:gd name="T103" fmla="*/ 962107 h 4208"/>
              <a:gd name="T104" fmla="*/ 1081058 w 5868"/>
              <a:gd name="T105" fmla="*/ 1096445 h 4208"/>
              <a:gd name="T106" fmla="*/ 964512 w 5868"/>
              <a:gd name="T107" fmla="*/ 1120781 h 4208"/>
              <a:gd name="T108" fmla="*/ 826863 w 5868"/>
              <a:gd name="T109" fmla="*/ 1085736 h 4208"/>
              <a:gd name="T110" fmla="*/ 732717 w 5868"/>
              <a:gd name="T111" fmla="*/ 1004614 h 4208"/>
              <a:gd name="T112" fmla="*/ 678827 w 5868"/>
              <a:gd name="T113" fmla="*/ 875793 h 4208"/>
              <a:gd name="T114" fmla="*/ 688241 w 5868"/>
              <a:gd name="T115" fmla="*/ 745673 h 4208"/>
              <a:gd name="T116" fmla="*/ 760312 w 5868"/>
              <a:gd name="T117" fmla="*/ 627235 h 4208"/>
              <a:gd name="T118" fmla="*/ 865171 w 5868"/>
              <a:gd name="T119" fmla="*/ 560066 h 4208"/>
              <a:gd name="T120" fmla="*/ 1577111 w 5868"/>
              <a:gd name="T121" fmla="*/ 1240842 h 4208"/>
              <a:gd name="T122" fmla="*/ 345419 w 5868"/>
              <a:gd name="T123" fmla="*/ 1240842 h 420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5868" h="4208">
                <a:moveTo>
                  <a:pt x="49" y="1128"/>
                </a:moveTo>
                <a:lnTo>
                  <a:pt x="49" y="1128"/>
                </a:lnTo>
                <a:lnTo>
                  <a:pt x="345" y="1748"/>
                </a:lnTo>
                <a:lnTo>
                  <a:pt x="354" y="1764"/>
                </a:lnTo>
                <a:lnTo>
                  <a:pt x="364" y="1778"/>
                </a:lnTo>
                <a:lnTo>
                  <a:pt x="375" y="1790"/>
                </a:lnTo>
                <a:lnTo>
                  <a:pt x="387" y="1803"/>
                </a:lnTo>
                <a:lnTo>
                  <a:pt x="400" y="1813"/>
                </a:lnTo>
                <a:lnTo>
                  <a:pt x="413" y="1821"/>
                </a:lnTo>
                <a:lnTo>
                  <a:pt x="428" y="1828"/>
                </a:lnTo>
                <a:lnTo>
                  <a:pt x="443" y="1834"/>
                </a:lnTo>
                <a:lnTo>
                  <a:pt x="460" y="1838"/>
                </a:lnTo>
                <a:lnTo>
                  <a:pt x="477" y="1842"/>
                </a:lnTo>
                <a:lnTo>
                  <a:pt x="495" y="1844"/>
                </a:lnTo>
                <a:lnTo>
                  <a:pt x="512" y="1845"/>
                </a:lnTo>
                <a:lnTo>
                  <a:pt x="531" y="1845"/>
                </a:lnTo>
                <a:lnTo>
                  <a:pt x="551" y="1843"/>
                </a:lnTo>
                <a:lnTo>
                  <a:pt x="573" y="1841"/>
                </a:lnTo>
                <a:lnTo>
                  <a:pt x="594" y="1837"/>
                </a:lnTo>
                <a:lnTo>
                  <a:pt x="1457" y="1607"/>
                </a:lnTo>
                <a:lnTo>
                  <a:pt x="1479" y="1599"/>
                </a:lnTo>
                <a:lnTo>
                  <a:pt x="1500" y="1589"/>
                </a:lnTo>
                <a:lnTo>
                  <a:pt x="1519" y="1579"/>
                </a:lnTo>
                <a:lnTo>
                  <a:pt x="1537" y="1569"/>
                </a:lnTo>
                <a:lnTo>
                  <a:pt x="1552" y="1557"/>
                </a:lnTo>
                <a:lnTo>
                  <a:pt x="1567" y="1546"/>
                </a:lnTo>
                <a:lnTo>
                  <a:pt x="1580" y="1534"/>
                </a:lnTo>
                <a:lnTo>
                  <a:pt x="1591" y="1522"/>
                </a:lnTo>
                <a:lnTo>
                  <a:pt x="1601" y="1510"/>
                </a:lnTo>
                <a:lnTo>
                  <a:pt x="1610" y="1496"/>
                </a:lnTo>
                <a:lnTo>
                  <a:pt x="1617" y="1482"/>
                </a:lnTo>
                <a:lnTo>
                  <a:pt x="1624" y="1467"/>
                </a:lnTo>
                <a:lnTo>
                  <a:pt x="1628" y="1453"/>
                </a:lnTo>
                <a:lnTo>
                  <a:pt x="1632" y="1438"/>
                </a:lnTo>
                <a:lnTo>
                  <a:pt x="1633" y="1423"/>
                </a:lnTo>
                <a:lnTo>
                  <a:pt x="1634" y="1406"/>
                </a:lnTo>
                <a:lnTo>
                  <a:pt x="1627" y="927"/>
                </a:lnTo>
                <a:lnTo>
                  <a:pt x="1664" y="910"/>
                </a:lnTo>
                <a:lnTo>
                  <a:pt x="1701" y="894"/>
                </a:lnTo>
                <a:lnTo>
                  <a:pt x="1775" y="863"/>
                </a:lnTo>
                <a:lnTo>
                  <a:pt x="1851" y="834"/>
                </a:lnTo>
                <a:lnTo>
                  <a:pt x="1929" y="807"/>
                </a:lnTo>
                <a:lnTo>
                  <a:pt x="2008" y="782"/>
                </a:lnTo>
                <a:lnTo>
                  <a:pt x="2089" y="759"/>
                </a:lnTo>
                <a:lnTo>
                  <a:pt x="2170" y="739"/>
                </a:lnTo>
                <a:lnTo>
                  <a:pt x="2252" y="720"/>
                </a:lnTo>
                <a:lnTo>
                  <a:pt x="2335" y="705"/>
                </a:lnTo>
                <a:lnTo>
                  <a:pt x="2420" y="690"/>
                </a:lnTo>
                <a:lnTo>
                  <a:pt x="2504" y="679"/>
                </a:lnTo>
                <a:lnTo>
                  <a:pt x="2589" y="669"/>
                </a:lnTo>
                <a:lnTo>
                  <a:pt x="2675" y="661"/>
                </a:lnTo>
                <a:lnTo>
                  <a:pt x="2761" y="657"/>
                </a:lnTo>
                <a:lnTo>
                  <a:pt x="2848" y="654"/>
                </a:lnTo>
                <a:lnTo>
                  <a:pt x="2934" y="652"/>
                </a:lnTo>
                <a:lnTo>
                  <a:pt x="3021" y="654"/>
                </a:lnTo>
                <a:lnTo>
                  <a:pt x="3106" y="657"/>
                </a:lnTo>
                <a:lnTo>
                  <a:pt x="3192" y="661"/>
                </a:lnTo>
                <a:lnTo>
                  <a:pt x="3278" y="669"/>
                </a:lnTo>
                <a:lnTo>
                  <a:pt x="3364" y="679"/>
                </a:lnTo>
                <a:lnTo>
                  <a:pt x="3449" y="690"/>
                </a:lnTo>
                <a:lnTo>
                  <a:pt x="3532" y="705"/>
                </a:lnTo>
                <a:lnTo>
                  <a:pt x="3616" y="720"/>
                </a:lnTo>
                <a:lnTo>
                  <a:pt x="3698" y="739"/>
                </a:lnTo>
                <a:lnTo>
                  <a:pt x="3780" y="759"/>
                </a:lnTo>
                <a:lnTo>
                  <a:pt x="3860" y="782"/>
                </a:lnTo>
                <a:lnTo>
                  <a:pt x="3939" y="807"/>
                </a:lnTo>
                <a:lnTo>
                  <a:pt x="4017" y="834"/>
                </a:lnTo>
                <a:lnTo>
                  <a:pt x="4093" y="863"/>
                </a:lnTo>
                <a:lnTo>
                  <a:pt x="4168" y="894"/>
                </a:lnTo>
                <a:lnTo>
                  <a:pt x="4204" y="910"/>
                </a:lnTo>
                <a:lnTo>
                  <a:pt x="4241" y="927"/>
                </a:lnTo>
                <a:lnTo>
                  <a:pt x="4235" y="1406"/>
                </a:lnTo>
                <a:lnTo>
                  <a:pt x="4235" y="1423"/>
                </a:lnTo>
                <a:lnTo>
                  <a:pt x="4237" y="1438"/>
                </a:lnTo>
                <a:lnTo>
                  <a:pt x="4240" y="1453"/>
                </a:lnTo>
                <a:lnTo>
                  <a:pt x="4245" y="1467"/>
                </a:lnTo>
                <a:lnTo>
                  <a:pt x="4250" y="1482"/>
                </a:lnTo>
                <a:lnTo>
                  <a:pt x="4258" y="1496"/>
                </a:lnTo>
                <a:lnTo>
                  <a:pt x="4266" y="1510"/>
                </a:lnTo>
                <a:lnTo>
                  <a:pt x="4276" y="1522"/>
                </a:lnTo>
                <a:lnTo>
                  <a:pt x="4288" y="1534"/>
                </a:lnTo>
                <a:lnTo>
                  <a:pt x="4300" y="1546"/>
                </a:lnTo>
                <a:lnTo>
                  <a:pt x="4315" y="1557"/>
                </a:lnTo>
                <a:lnTo>
                  <a:pt x="4331" y="1569"/>
                </a:lnTo>
                <a:lnTo>
                  <a:pt x="4349" y="1579"/>
                </a:lnTo>
                <a:lnTo>
                  <a:pt x="4368" y="1589"/>
                </a:lnTo>
                <a:lnTo>
                  <a:pt x="4389" y="1599"/>
                </a:lnTo>
                <a:lnTo>
                  <a:pt x="4412" y="1607"/>
                </a:lnTo>
                <a:lnTo>
                  <a:pt x="5275" y="1837"/>
                </a:lnTo>
                <a:lnTo>
                  <a:pt x="5296" y="1841"/>
                </a:lnTo>
                <a:lnTo>
                  <a:pt x="5316" y="1843"/>
                </a:lnTo>
                <a:lnTo>
                  <a:pt x="5336" y="1845"/>
                </a:lnTo>
                <a:lnTo>
                  <a:pt x="5355" y="1845"/>
                </a:lnTo>
                <a:lnTo>
                  <a:pt x="5374" y="1844"/>
                </a:lnTo>
                <a:lnTo>
                  <a:pt x="5392" y="1842"/>
                </a:lnTo>
                <a:lnTo>
                  <a:pt x="5408" y="1838"/>
                </a:lnTo>
                <a:lnTo>
                  <a:pt x="5425" y="1834"/>
                </a:lnTo>
                <a:lnTo>
                  <a:pt x="5440" y="1828"/>
                </a:lnTo>
                <a:lnTo>
                  <a:pt x="5454" y="1821"/>
                </a:lnTo>
                <a:lnTo>
                  <a:pt x="5469" y="1813"/>
                </a:lnTo>
                <a:lnTo>
                  <a:pt x="5481" y="1803"/>
                </a:lnTo>
                <a:lnTo>
                  <a:pt x="5493" y="1790"/>
                </a:lnTo>
                <a:lnTo>
                  <a:pt x="5504" y="1778"/>
                </a:lnTo>
                <a:lnTo>
                  <a:pt x="5514" y="1764"/>
                </a:lnTo>
                <a:lnTo>
                  <a:pt x="5523" y="1748"/>
                </a:lnTo>
                <a:lnTo>
                  <a:pt x="5820" y="1128"/>
                </a:lnTo>
                <a:lnTo>
                  <a:pt x="5835" y="1095"/>
                </a:lnTo>
                <a:lnTo>
                  <a:pt x="5848" y="1065"/>
                </a:lnTo>
                <a:lnTo>
                  <a:pt x="5856" y="1037"/>
                </a:lnTo>
                <a:lnTo>
                  <a:pt x="5863" y="1011"/>
                </a:lnTo>
                <a:lnTo>
                  <a:pt x="5867" y="988"/>
                </a:lnTo>
                <a:lnTo>
                  <a:pt x="5868" y="966"/>
                </a:lnTo>
                <a:lnTo>
                  <a:pt x="5868" y="956"/>
                </a:lnTo>
                <a:lnTo>
                  <a:pt x="5867" y="946"/>
                </a:lnTo>
                <a:lnTo>
                  <a:pt x="5864" y="936"/>
                </a:lnTo>
                <a:lnTo>
                  <a:pt x="5862" y="927"/>
                </a:lnTo>
                <a:lnTo>
                  <a:pt x="5859" y="918"/>
                </a:lnTo>
                <a:lnTo>
                  <a:pt x="5854" y="909"/>
                </a:lnTo>
                <a:lnTo>
                  <a:pt x="5845" y="892"/>
                </a:lnTo>
                <a:lnTo>
                  <a:pt x="5833" y="876"/>
                </a:lnTo>
                <a:lnTo>
                  <a:pt x="5820" y="861"/>
                </a:lnTo>
                <a:lnTo>
                  <a:pt x="5803" y="846"/>
                </a:lnTo>
                <a:lnTo>
                  <a:pt x="5784" y="832"/>
                </a:lnTo>
                <a:lnTo>
                  <a:pt x="5763" y="817"/>
                </a:lnTo>
                <a:lnTo>
                  <a:pt x="5741" y="803"/>
                </a:lnTo>
                <a:lnTo>
                  <a:pt x="5652" y="754"/>
                </a:lnTo>
                <a:lnTo>
                  <a:pt x="5564" y="706"/>
                </a:lnTo>
                <a:lnTo>
                  <a:pt x="5476" y="660"/>
                </a:lnTo>
                <a:lnTo>
                  <a:pt x="5389" y="616"/>
                </a:lnTo>
                <a:lnTo>
                  <a:pt x="5301" y="572"/>
                </a:lnTo>
                <a:lnTo>
                  <a:pt x="5213" y="531"/>
                </a:lnTo>
                <a:lnTo>
                  <a:pt x="5125" y="491"/>
                </a:lnTo>
                <a:lnTo>
                  <a:pt x="5037" y="452"/>
                </a:lnTo>
                <a:lnTo>
                  <a:pt x="4950" y="415"/>
                </a:lnTo>
                <a:lnTo>
                  <a:pt x="4862" y="381"/>
                </a:lnTo>
                <a:lnTo>
                  <a:pt x="4774" y="346"/>
                </a:lnTo>
                <a:lnTo>
                  <a:pt x="4686" y="315"/>
                </a:lnTo>
                <a:lnTo>
                  <a:pt x="4599" y="284"/>
                </a:lnTo>
                <a:lnTo>
                  <a:pt x="4511" y="255"/>
                </a:lnTo>
                <a:lnTo>
                  <a:pt x="4423" y="228"/>
                </a:lnTo>
                <a:lnTo>
                  <a:pt x="4336" y="201"/>
                </a:lnTo>
                <a:lnTo>
                  <a:pt x="4248" y="178"/>
                </a:lnTo>
                <a:lnTo>
                  <a:pt x="4161" y="154"/>
                </a:lnTo>
                <a:lnTo>
                  <a:pt x="4073" y="133"/>
                </a:lnTo>
                <a:lnTo>
                  <a:pt x="3985" y="114"/>
                </a:lnTo>
                <a:lnTo>
                  <a:pt x="3898" y="95"/>
                </a:lnTo>
                <a:lnTo>
                  <a:pt x="3810" y="80"/>
                </a:lnTo>
                <a:lnTo>
                  <a:pt x="3722" y="64"/>
                </a:lnTo>
                <a:lnTo>
                  <a:pt x="3635" y="51"/>
                </a:lnTo>
                <a:lnTo>
                  <a:pt x="3547" y="39"/>
                </a:lnTo>
                <a:lnTo>
                  <a:pt x="3460" y="29"/>
                </a:lnTo>
                <a:lnTo>
                  <a:pt x="3372" y="21"/>
                </a:lnTo>
                <a:lnTo>
                  <a:pt x="3285" y="14"/>
                </a:lnTo>
                <a:lnTo>
                  <a:pt x="3197" y="8"/>
                </a:lnTo>
                <a:lnTo>
                  <a:pt x="3109" y="4"/>
                </a:lnTo>
                <a:lnTo>
                  <a:pt x="3022" y="2"/>
                </a:lnTo>
                <a:lnTo>
                  <a:pt x="2934" y="0"/>
                </a:lnTo>
                <a:lnTo>
                  <a:pt x="2847" y="2"/>
                </a:lnTo>
                <a:lnTo>
                  <a:pt x="2759" y="4"/>
                </a:lnTo>
                <a:lnTo>
                  <a:pt x="2672" y="8"/>
                </a:lnTo>
                <a:lnTo>
                  <a:pt x="2584" y="14"/>
                </a:lnTo>
                <a:lnTo>
                  <a:pt x="2497" y="21"/>
                </a:lnTo>
                <a:lnTo>
                  <a:pt x="2409" y="29"/>
                </a:lnTo>
                <a:lnTo>
                  <a:pt x="2320" y="39"/>
                </a:lnTo>
                <a:lnTo>
                  <a:pt x="2234" y="51"/>
                </a:lnTo>
                <a:lnTo>
                  <a:pt x="2145" y="64"/>
                </a:lnTo>
                <a:lnTo>
                  <a:pt x="2059" y="80"/>
                </a:lnTo>
                <a:lnTo>
                  <a:pt x="1970" y="95"/>
                </a:lnTo>
                <a:lnTo>
                  <a:pt x="1882" y="114"/>
                </a:lnTo>
                <a:lnTo>
                  <a:pt x="1795" y="133"/>
                </a:lnTo>
                <a:lnTo>
                  <a:pt x="1707" y="154"/>
                </a:lnTo>
                <a:lnTo>
                  <a:pt x="1620" y="178"/>
                </a:lnTo>
                <a:lnTo>
                  <a:pt x="1532" y="201"/>
                </a:lnTo>
                <a:lnTo>
                  <a:pt x="1444" y="228"/>
                </a:lnTo>
                <a:lnTo>
                  <a:pt x="1357" y="255"/>
                </a:lnTo>
                <a:lnTo>
                  <a:pt x="1269" y="284"/>
                </a:lnTo>
                <a:lnTo>
                  <a:pt x="1181" y="315"/>
                </a:lnTo>
                <a:lnTo>
                  <a:pt x="1094" y="346"/>
                </a:lnTo>
                <a:lnTo>
                  <a:pt x="1006" y="381"/>
                </a:lnTo>
                <a:lnTo>
                  <a:pt x="918" y="415"/>
                </a:lnTo>
                <a:lnTo>
                  <a:pt x="830" y="452"/>
                </a:lnTo>
                <a:lnTo>
                  <a:pt x="743" y="491"/>
                </a:lnTo>
                <a:lnTo>
                  <a:pt x="655" y="531"/>
                </a:lnTo>
                <a:lnTo>
                  <a:pt x="567" y="572"/>
                </a:lnTo>
                <a:lnTo>
                  <a:pt x="479" y="616"/>
                </a:lnTo>
                <a:lnTo>
                  <a:pt x="391" y="660"/>
                </a:lnTo>
                <a:lnTo>
                  <a:pt x="303" y="706"/>
                </a:lnTo>
                <a:lnTo>
                  <a:pt x="216" y="754"/>
                </a:lnTo>
                <a:lnTo>
                  <a:pt x="128" y="803"/>
                </a:lnTo>
                <a:lnTo>
                  <a:pt x="104" y="817"/>
                </a:lnTo>
                <a:lnTo>
                  <a:pt x="84" y="832"/>
                </a:lnTo>
                <a:lnTo>
                  <a:pt x="65" y="846"/>
                </a:lnTo>
                <a:lnTo>
                  <a:pt x="49" y="861"/>
                </a:lnTo>
                <a:lnTo>
                  <a:pt x="34" y="876"/>
                </a:lnTo>
                <a:lnTo>
                  <a:pt x="23" y="892"/>
                </a:lnTo>
                <a:lnTo>
                  <a:pt x="13" y="909"/>
                </a:lnTo>
                <a:lnTo>
                  <a:pt x="10" y="918"/>
                </a:lnTo>
                <a:lnTo>
                  <a:pt x="6" y="927"/>
                </a:lnTo>
                <a:lnTo>
                  <a:pt x="4" y="936"/>
                </a:lnTo>
                <a:lnTo>
                  <a:pt x="2" y="946"/>
                </a:lnTo>
                <a:lnTo>
                  <a:pt x="1" y="956"/>
                </a:lnTo>
                <a:lnTo>
                  <a:pt x="0" y="966"/>
                </a:lnTo>
                <a:lnTo>
                  <a:pt x="1" y="988"/>
                </a:lnTo>
                <a:lnTo>
                  <a:pt x="4" y="1011"/>
                </a:lnTo>
                <a:lnTo>
                  <a:pt x="11" y="1037"/>
                </a:lnTo>
                <a:lnTo>
                  <a:pt x="21" y="1065"/>
                </a:lnTo>
                <a:lnTo>
                  <a:pt x="33" y="1095"/>
                </a:lnTo>
                <a:lnTo>
                  <a:pt x="49" y="1128"/>
                </a:lnTo>
                <a:close/>
                <a:moveTo>
                  <a:pt x="2041" y="1134"/>
                </a:moveTo>
                <a:lnTo>
                  <a:pt x="2041" y="1134"/>
                </a:lnTo>
                <a:lnTo>
                  <a:pt x="2096" y="1117"/>
                </a:lnTo>
                <a:lnTo>
                  <a:pt x="2153" y="1101"/>
                </a:lnTo>
                <a:lnTo>
                  <a:pt x="2210" y="1085"/>
                </a:lnTo>
                <a:lnTo>
                  <a:pt x="2267" y="1072"/>
                </a:lnTo>
                <a:lnTo>
                  <a:pt x="2324" y="1058"/>
                </a:lnTo>
                <a:lnTo>
                  <a:pt x="2381" y="1046"/>
                </a:lnTo>
                <a:lnTo>
                  <a:pt x="2438" y="1036"/>
                </a:lnTo>
                <a:lnTo>
                  <a:pt x="2495" y="1026"/>
                </a:lnTo>
                <a:lnTo>
                  <a:pt x="2553" y="1017"/>
                </a:lnTo>
                <a:lnTo>
                  <a:pt x="2610" y="1009"/>
                </a:lnTo>
                <a:lnTo>
                  <a:pt x="2668" y="1004"/>
                </a:lnTo>
                <a:lnTo>
                  <a:pt x="2726" y="998"/>
                </a:lnTo>
                <a:lnTo>
                  <a:pt x="2785" y="995"/>
                </a:lnTo>
                <a:lnTo>
                  <a:pt x="2843" y="991"/>
                </a:lnTo>
                <a:lnTo>
                  <a:pt x="2902" y="989"/>
                </a:lnTo>
                <a:lnTo>
                  <a:pt x="2960" y="989"/>
                </a:lnTo>
                <a:lnTo>
                  <a:pt x="3019" y="989"/>
                </a:lnTo>
                <a:lnTo>
                  <a:pt x="3079" y="991"/>
                </a:lnTo>
                <a:lnTo>
                  <a:pt x="3136" y="995"/>
                </a:lnTo>
                <a:lnTo>
                  <a:pt x="3194" y="998"/>
                </a:lnTo>
                <a:lnTo>
                  <a:pt x="3252" y="1004"/>
                </a:lnTo>
                <a:lnTo>
                  <a:pt x="3310" y="1009"/>
                </a:lnTo>
                <a:lnTo>
                  <a:pt x="3368" y="1017"/>
                </a:lnTo>
                <a:lnTo>
                  <a:pt x="3426" y="1026"/>
                </a:lnTo>
                <a:lnTo>
                  <a:pt x="3483" y="1036"/>
                </a:lnTo>
                <a:lnTo>
                  <a:pt x="3541" y="1046"/>
                </a:lnTo>
                <a:lnTo>
                  <a:pt x="3598" y="1058"/>
                </a:lnTo>
                <a:lnTo>
                  <a:pt x="3655" y="1072"/>
                </a:lnTo>
                <a:lnTo>
                  <a:pt x="3712" y="1085"/>
                </a:lnTo>
                <a:lnTo>
                  <a:pt x="3769" y="1101"/>
                </a:lnTo>
                <a:lnTo>
                  <a:pt x="3824" y="1117"/>
                </a:lnTo>
                <a:lnTo>
                  <a:pt x="3881" y="1134"/>
                </a:lnTo>
                <a:lnTo>
                  <a:pt x="3881" y="1618"/>
                </a:lnTo>
                <a:lnTo>
                  <a:pt x="3884" y="1651"/>
                </a:lnTo>
                <a:lnTo>
                  <a:pt x="3890" y="1681"/>
                </a:lnTo>
                <a:lnTo>
                  <a:pt x="3898" y="1709"/>
                </a:lnTo>
                <a:lnTo>
                  <a:pt x="3907" y="1736"/>
                </a:lnTo>
                <a:lnTo>
                  <a:pt x="3918" y="1760"/>
                </a:lnTo>
                <a:lnTo>
                  <a:pt x="3931" y="1783"/>
                </a:lnTo>
                <a:lnTo>
                  <a:pt x="3946" y="1804"/>
                </a:lnTo>
                <a:lnTo>
                  <a:pt x="3961" y="1823"/>
                </a:lnTo>
                <a:lnTo>
                  <a:pt x="3979" y="1839"/>
                </a:lnTo>
                <a:lnTo>
                  <a:pt x="3999" y="1855"/>
                </a:lnTo>
                <a:lnTo>
                  <a:pt x="4020" y="1868"/>
                </a:lnTo>
                <a:lnTo>
                  <a:pt x="4043" y="1881"/>
                </a:lnTo>
                <a:lnTo>
                  <a:pt x="4066" y="1891"/>
                </a:lnTo>
                <a:lnTo>
                  <a:pt x="4092" y="1900"/>
                </a:lnTo>
                <a:lnTo>
                  <a:pt x="4119" y="1907"/>
                </a:lnTo>
                <a:lnTo>
                  <a:pt x="4146" y="1913"/>
                </a:lnTo>
                <a:lnTo>
                  <a:pt x="4896" y="2061"/>
                </a:lnTo>
                <a:lnTo>
                  <a:pt x="4925" y="2068"/>
                </a:lnTo>
                <a:lnTo>
                  <a:pt x="4951" y="2077"/>
                </a:lnTo>
                <a:lnTo>
                  <a:pt x="4977" y="2086"/>
                </a:lnTo>
                <a:lnTo>
                  <a:pt x="5001" y="2097"/>
                </a:lnTo>
                <a:lnTo>
                  <a:pt x="5024" y="2109"/>
                </a:lnTo>
                <a:lnTo>
                  <a:pt x="5044" y="2123"/>
                </a:lnTo>
                <a:lnTo>
                  <a:pt x="5063" y="2137"/>
                </a:lnTo>
                <a:lnTo>
                  <a:pt x="5081" y="2154"/>
                </a:lnTo>
                <a:lnTo>
                  <a:pt x="5095" y="2172"/>
                </a:lnTo>
                <a:lnTo>
                  <a:pt x="5108" y="2191"/>
                </a:lnTo>
                <a:lnTo>
                  <a:pt x="5120" y="2212"/>
                </a:lnTo>
                <a:lnTo>
                  <a:pt x="5129" y="2235"/>
                </a:lnTo>
                <a:lnTo>
                  <a:pt x="5134" y="2260"/>
                </a:lnTo>
                <a:lnTo>
                  <a:pt x="5139" y="2285"/>
                </a:lnTo>
                <a:lnTo>
                  <a:pt x="5141" y="2314"/>
                </a:lnTo>
                <a:lnTo>
                  <a:pt x="5141" y="2344"/>
                </a:lnTo>
                <a:lnTo>
                  <a:pt x="5141" y="3729"/>
                </a:lnTo>
                <a:lnTo>
                  <a:pt x="2960" y="3729"/>
                </a:lnTo>
                <a:lnTo>
                  <a:pt x="781" y="3729"/>
                </a:lnTo>
                <a:lnTo>
                  <a:pt x="781" y="2344"/>
                </a:lnTo>
                <a:lnTo>
                  <a:pt x="780" y="2314"/>
                </a:lnTo>
                <a:lnTo>
                  <a:pt x="782" y="2285"/>
                </a:lnTo>
                <a:lnTo>
                  <a:pt x="787" y="2260"/>
                </a:lnTo>
                <a:lnTo>
                  <a:pt x="793" y="2235"/>
                </a:lnTo>
                <a:lnTo>
                  <a:pt x="802" y="2212"/>
                </a:lnTo>
                <a:lnTo>
                  <a:pt x="813" y="2191"/>
                </a:lnTo>
                <a:lnTo>
                  <a:pt x="826" y="2172"/>
                </a:lnTo>
                <a:lnTo>
                  <a:pt x="841" y="2154"/>
                </a:lnTo>
                <a:lnTo>
                  <a:pt x="858" y="2137"/>
                </a:lnTo>
                <a:lnTo>
                  <a:pt x="877" y="2123"/>
                </a:lnTo>
                <a:lnTo>
                  <a:pt x="898" y="2109"/>
                </a:lnTo>
                <a:lnTo>
                  <a:pt x="920" y="2097"/>
                </a:lnTo>
                <a:lnTo>
                  <a:pt x="944" y="2086"/>
                </a:lnTo>
                <a:lnTo>
                  <a:pt x="971" y="2077"/>
                </a:lnTo>
                <a:lnTo>
                  <a:pt x="997" y="2068"/>
                </a:lnTo>
                <a:lnTo>
                  <a:pt x="1026" y="2061"/>
                </a:lnTo>
                <a:lnTo>
                  <a:pt x="1775" y="1913"/>
                </a:lnTo>
                <a:lnTo>
                  <a:pt x="1803" y="1907"/>
                </a:lnTo>
                <a:lnTo>
                  <a:pt x="1830" y="1900"/>
                </a:lnTo>
                <a:lnTo>
                  <a:pt x="1855" y="1891"/>
                </a:lnTo>
                <a:lnTo>
                  <a:pt x="1879" y="1881"/>
                </a:lnTo>
                <a:lnTo>
                  <a:pt x="1901" y="1868"/>
                </a:lnTo>
                <a:lnTo>
                  <a:pt x="1923" y="1855"/>
                </a:lnTo>
                <a:lnTo>
                  <a:pt x="1941" y="1839"/>
                </a:lnTo>
                <a:lnTo>
                  <a:pt x="1959" y="1823"/>
                </a:lnTo>
                <a:lnTo>
                  <a:pt x="1976" y="1804"/>
                </a:lnTo>
                <a:lnTo>
                  <a:pt x="1991" y="1783"/>
                </a:lnTo>
                <a:lnTo>
                  <a:pt x="2003" y="1760"/>
                </a:lnTo>
                <a:lnTo>
                  <a:pt x="2014" y="1736"/>
                </a:lnTo>
                <a:lnTo>
                  <a:pt x="2024" y="1709"/>
                </a:lnTo>
                <a:lnTo>
                  <a:pt x="2031" y="1681"/>
                </a:lnTo>
                <a:lnTo>
                  <a:pt x="2037" y="1651"/>
                </a:lnTo>
                <a:lnTo>
                  <a:pt x="2041" y="1618"/>
                </a:lnTo>
                <a:lnTo>
                  <a:pt x="2041" y="1134"/>
                </a:lnTo>
                <a:close/>
                <a:moveTo>
                  <a:pt x="2971" y="1671"/>
                </a:moveTo>
                <a:lnTo>
                  <a:pt x="2971" y="1671"/>
                </a:lnTo>
                <a:lnTo>
                  <a:pt x="3017" y="1672"/>
                </a:lnTo>
                <a:lnTo>
                  <a:pt x="3063" y="1676"/>
                </a:lnTo>
                <a:lnTo>
                  <a:pt x="3107" y="1682"/>
                </a:lnTo>
                <a:lnTo>
                  <a:pt x="3151" y="1690"/>
                </a:lnTo>
                <a:lnTo>
                  <a:pt x="3194" y="1699"/>
                </a:lnTo>
                <a:lnTo>
                  <a:pt x="3237" y="1711"/>
                </a:lnTo>
                <a:lnTo>
                  <a:pt x="3278" y="1726"/>
                </a:lnTo>
                <a:lnTo>
                  <a:pt x="3318" y="1741"/>
                </a:lnTo>
                <a:lnTo>
                  <a:pt x="3358" y="1759"/>
                </a:lnTo>
                <a:lnTo>
                  <a:pt x="3396" y="1779"/>
                </a:lnTo>
                <a:lnTo>
                  <a:pt x="3434" y="1800"/>
                </a:lnTo>
                <a:lnTo>
                  <a:pt x="3470" y="1824"/>
                </a:lnTo>
                <a:lnTo>
                  <a:pt x="3505" y="1848"/>
                </a:lnTo>
                <a:lnTo>
                  <a:pt x="3539" y="1875"/>
                </a:lnTo>
                <a:lnTo>
                  <a:pt x="3571" y="1903"/>
                </a:lnTo>
                <a:lnTo>
                  <a:pt x="3602" y="1933"/>
                </a:lnTo>
                <a:lnTo>
                  <a:pt x="3631" y="1963"/>
                </a:lnTo>
                <a:lnTo>
                  <a:pt x="3659" y="1995"/>
                </a:lnTo>
                <a:lnTo>
                  <a:pt x="3686" y="2030"/>
                </a:lnTo>
                <a:lnTo>
                  <a:pt x="3711" y="2065"/>
                </a:lnTo>
                <a:lnTo>
                  <a:pt x="3734" y="2100"/>
                </a:lnTo>
                <a:lnTo>
                  <a:pt x="3755" y="2138"/>
                </a:lnTo>
                <a:lnTo>
                  <a:pt x="3775" y="2176"/>
                </a:lnTo>
                <a:lnTo>
                  <a:pt x="3793" y="2216"/>
                </a:lnTo>
                <a:lnTo>
                  <a:pt x="3809" y="2256"/>
                </a:lnTo>
                <a:lnTo>
                  <a:pt x="3823" y="2298"/>
                </a:lnTo>
                <a:lnTo>
                  <a:pt x="3835" y="2340"/>
                </a:lnTo>
                <a:lnTo>
                  <a:pt x="3845" y="2383"/>
                </a:lnTo>
                <a:lnTo>
                  <a:pt x="3853" y="2427"/>
                </a:lnTo>
                <a:lnTo>
                  <a:pt x="3859" y="2471"/>
                </a:lnTo>
                <a:lnTo>
                  <a:pt x="3862" y="2517"/>
                </a:lnTo>
                <a:lnTo>
                  <a:pt x="3863" y="2563"/>
                </a:lnTo>
                <a:lnTo>
                  <a:pt x="3863" y="2591"/>
                </a:lnTo>
                <a:lnTo>
                  <a:pt x="3861" y="2617"/>
                </a:lnTo>
                <a:lnTo>
                  <a:pt x="3860" y="2645"/>
                </a:lnTo>
                <a:lnTo>
                  <a:pt x="3857" y="2672"/>
                </a:lnTo>
                <a:lnTo>
                  <a:pt x="3853" y="2699"/>
                </a:lnTo>
                <a:lnTo>
                  <a:pt x="3849" y="2726"/>
                </a:lnTo>
                <a:lnTo>
                  <a:pt x="3843" y="2751"/>
                </a:lnTo>
                <a:lnTo>
                  <a:pt x="3838" y="2778"/>
                </a:lnTo>
                <a:lnTo>
                  <a:pt x="3831" y="2802"/>
                </a:lnTo>
                <a:lnTo>
                  <a:pt x="3823" y="2828"/>
                </a:lnTo>
                <a:lnTo>
                  <a:pt x="3814" y="2854"/>
                </a:lnTo>
                <a:lnTo>
                  <a:pt x="3805" y="2878"/>
                </a:lnTo>
                <a:lnTo>
                  <a:pt x="3796" y="2903"/>
                </a:lnTo>
                <a:lnTo>
                  <a:pt x="3786" y="2926"/>
                </a:lnTo>
                <a:lnTo>
                  <a:pt x="3775" y="2950"/>
                </a:lnTo>
                <a:lnTo>
                  <a:pt x="3763" y="2973"/>
                </a:lnTo>
                <a:lnTo>
                  <a:pt x="3410" y="2802"/>
                </a:lnTo>
                <a:lnTo>
                  <a:pt x="3423" y="2776"/>
                </a:lnTo>
                <a:lnTo>
                  <a:pt x="3435" y="2748"/>
                </a:lnTo>
                <a:lnTo>
                  <a:pt x="3446" y="2719"/>
                </a:lnTo>
                <a:lnTo>
                  <a:pt x="3455" y="2689"/>
                </a:lnTo>
                <a:lnTo>
                  <a:pt x="3462" y="2659"/>
                </a:lnTo>
                <a:lnTo>
                  <a:pt x="3466" y="2627"/>
                </a:lnTo>
                <a:lnTo>
                  <a:pt x="3470" y="2595"/>
                </a:lnTo>
                <a:lnTo>
                  <a:pt x="3471" y="2563"/>
                </a:lnTo>
                <a:lnTo>
                  <a:pt x="3470" y="2537"/>
                </a:lnTo>
                <a:lnTo>
                  <a:pt x="3469" y="2512"/>
                </a:lnTo>
                <a:lnTo>
                  <a:pt x="3465" y="2487"/>
                </a:lnTo>
                <a:lnTo>
                  <a:pt x="3461" y="2462"/>
                </a:lnTo>
                <a:lnTo>
                  <a:pt x="3455" y="2438"/>
                </a:lnTo>
                <a:lnTo>
                  <a:pt x="3449" y="2415"/>
                </a:lnTo>
                <a:lnTo>
                  <a:pt x="3441" y="2391"/>
                </a:lnTo>
                <a:lnTo>
                  <a:pt x="3432" y="2369"/>
                </a:lnTo>
                <a:lnTo>
                  <a:pt x="3422" y="2347"/>
                </a:lnTo>
                <a:lnTo>
                  <a:pt x="3411" y="2325"/>
                </a:lnTo>
                <a:lnTo>
                  <a:pt x="3398" y="2304"/>
                </a:lnTo>
                <a:lnTo>
                  <a:pt x="3386" y="2284"/>
                </a:lnTo>
                <a:lnTo>
                  <a:pt x="3372" y="2264"/>
                </a:lnTo>
                <a:lnTo>
                  <a:pt x="3357" y="2245"/>
                </a:lnTo>
                <a:lnTo>
                  <a:pt x="3342" y="2227"/>
                </a:lnTo>
                <a:lnTo>
                  <a:pt x="3325" y="2209"/>
                </a:lnTo>
                <a:lnTo>
                  <a:pt x="3307" y="2193"/>
                </a:lnTo>
                <a:lnTo>
                  <a:pt x="3289" y="2177"/>
                </a:lnTo>
                <a:lnTo>
                  <a:pt x="3270" y="2163"/>
                </a:lnTo>
                <a:lnTo>
                  <a:pt x="3251" y="2149"/>
                </a:lnTo>
                <a:lnTo>
                  <a:pt x="3230" y="2136"/>
                </a:lnTo>
                <a:lnTo>
                  <a:pt x="3210" y="2124"/>
                </a:lnTo>
                <a:lnTo>
                  <a:pt x="3188" y="2113"/>
                </a:lnTo>
                <a:lnTo>
                  <a:pt x="3165" y="2102"/>
                </a:lnTo>
                <a:lnTo>
                  <a:pt x="3143" y="2094"/>
                </a:lnTo>
                <a:lnTo>
                  <a:pt x="3120" y="2086"/>
                </a:lnTo>
                <a:lnTo>
                  <a:pt x="3096" y="2079"/>
                </a:lnTo>
                <a:lnTo>
                  <a:pt x="3072" y="2074"/>
                </a:lnTo>
                <a:lnTo>
                  <a:pt x="3047" y="2069"/>
                </a:lnTo>
                <a:lnTo>
                  <a:pt x="3023" y="2066"/>
                </a:lnTo>
                <a:lnTo>
                  <a:pt x="2997" y="2065"/>
                </a:lnTo>
                <a:lnTo>
                  <a:pt x="2971" y="2063"/>
                </a:lnTo>
                <a:lnTo>
                  <a:pt x="2946" y="2065"/>
                </a:lnTo>
                <a:lnTo>
                  <a:pt x="2920" y="2066"/>
                </a:lnTo>
                <a:lnTo>
                  <a:pt x="2896" y="2069"/>
                </a:lnTo>
                <a:lnTo>
                  <a:pt x="2871" y="2074"/>
                </a:lnTo>
                <a:lnTo>
                  <a:pt x="2847" y="2079"/>
                </a:lnTo>
                <a:lnTo>
                  <a:pt x="2823" y="2086"/>
                </a:lnTo>
                <a:lnTo>
                  <a:pt x="2800" y="2094"/>
                </a:lnTo>
                <a:lnTo>
                  <a:pt x="2778" y="2102"/>
                </a:lnTo>
                <a:lnTo>
                  <a:pt x="2755" y="2113"/>
                </a:lnTo>
                <a:lnTo>
                  <a:pt x="2734" y="2124"/>
                </a:lnTo>
                <a:lnTo>
                  <a:pt x="2713" y="2136"/>
                </a:lnTo>
                <a:lnTo>
                  <a:pt x="2693" y="2149"/>
                </a:lnTo>
                <a:lnTo>
                  <a:pt x="2673" y="2163"/>
                </a:lnTo>
                <a:lnTo>
                  <a:pt x="2654" y="2177"/>
                </a:lnTo>
                <a:lnTo>
                  <a:pt x="2636" y="2193"/>
                </a:lnTo>
                <a:lnTo>
                  <a:pt x="2619" y="2209"/>
                </a:lnTo>
                <a:lnTo>
                  <a:pt x="2603" y="2227"/>
                </a:lnTo>
                <a:lnTo>
                  <a:pt x="2587" y="2245"/>
                </a:lnTo>
                <a:lnTo>
                  <a:pt x="2571" y="2264"/>
                </a:lnTo>
                <a:lnTo>
                  <a:pt x="2558" y="2284"/>
                </a:lnTo>
                <a:lnTo>
                  <a:pt x="2545" y="2304"/>
                </a:lnTo>
                <a:lnTo>
                  <a:pt x="2532" y="2325"/>
                </a:lnTo>
                <a:lnTo>
                  <a:pt x="2521" y="2347"/>
                </a:lnTo>
                <a:lnTo>
                  <a:pt x="2512" y="2369"/>
                </a:lnTo>
                <a:lnTo>
                  <a:pt x="2502" y="2391"/>
                </a:lnTo>
                <a:lnTo>
                  <a:pt x="2494" y="2415"/>
                </a:lnTo>
                <a:lnTo>
                  <a:pt x="2488" y="2438"/>
                </a:lnTo>
                <a:lnTo>
                  <a:pt x="2482" y="2462"/>
                </a:lnTo>
                <a:lnTo>
                  <a:pt x="2478" y="2487"/>
                </a:lnTo>
                <a:lnTo>
                  <a:pt x="2475" y="2512"/>
                </a:lnTo>
                <a:lnTo>
                  <a:pt x="2473" y="2537"/>
                </a:lnTo>
                <a:lnTo>
                  <a:pt x="2472" y="2563"/>
                </a:lnTo>
                <a:lnTo>
                  <a:pt x="2473" y="2588"/>
                </a:lnTo>
                <a:lnTo>
                  <a:pt x="2475" y="2614"/>
                </a:lnTo>
                <a:lnTo>
                  <a:pt x="2478" y="2639"/>
                </a:lnTo>
                <a:lnTo>
                  <a:pt x="2482" y="2663"/>
                </a:lnTo>
                <a:lnTo>
                  <a:pt x="2488" y="2688"/>
                </a:lnTo>
                <a:lnTo>
                  <a:pt x="2494" y="2711"/>
                </a:lnTo>
                <a:lnTo>
                  <a:pt x="2502" y="2734"/>
                </a:lnTo>
                <a:lnTo>
                  <a:pt x="2512" y="2757"/>
                </a:lnTo>
                <a:lnTo>
                  <a:pt x="2521" y="2779"/>
                </a:lnTo>
                <a:lnTo>
                  <a:pt x="2532" y="2801"/>
                </a:lnTo>
                <a:lnTo>
                  <a:pt x="2545" y="2821"/>
                </a:lnTo>
                <a:lnTo>
                  <a:pt x="2558" y="2841"/>
                </a:lnTo>
                <a:lnTo>
                  <a:pt x="2571" y="2861"/>
                </a:lnTo>
                <a:lnTo>
                  <a:pt x="2587" y="2880"/>
                </a:lnTo>
                <a:lnTo>
                  <a:pt x="2603" y="2898"/>
                </a:lnTo>
                <a:lnTo>
                  <a:pt x="2619" y="2916"/>
                </a:lnTo>
                <a:lnTo>
                  <a:pt x="2636" y="2933"/>
                </a:lnTo>
                <a:lnTo>
                  <a:pt x="2654" y="2948"/>
                </a:lnTo>
                <a:lnTo>
                  <a:pt x="2673" y="2963"/>
                </a:lnTo>
                <a:lnTo>
                  <a:pt x="2693" y="2976"/>
                </a:lnTo>
                <a:lnTo>
                  <a:pt x="2713" y="2990"/>
                </a:lnTo>
                <a:lnTo>
                  <a:pt x="2734" y="3002"/>
                </a:lnTo>
                <a:lnTo>
                  <a:pt x="2755" y="3013"/>
                </a:lnTo>
                <a:lnTo>
                  <a:pt x="2778" y="3023"/>
                </a:lnTo>
                <a:lnTo>
                  <a:pt x="2800" y="3032"/>
                </a:lnTo>
                <a:lnTo>
                  <a:pt x="2823" y="3040"/>
                </a:lnTo>
                <a:lnTo>
                  <a:pt x="2847" y="3047"/>
                </a:lnTo>
                <a:lnTo>
                  <a:pt x="2871" y="3052"/>
                </a:lnTo>
                <a:lnTo>
                  <a:pt x="2896" y="3057"/>
                </a:lnTo>
                <a:lnTo>
                  <a:pt x="2920" y="3060"/>
                </a:lnTo>
                <a:lnTo>
                  <a:pt x="2946" y="3061"/>
                </a:lnTo>
                <a:lnTo>
                  <a:pt x="2971" y="3062"/>
                </a:lnTo>
                <a:lnTo>
                  <a:pt x="2994" y="3061"/>
                </a:lnTo>
                <a:lnTo>
                  <a:pt x="3015" y="3060"/>
                </a:lnTo>
                <a:lnTo>
                  <a:pt x="3037" y="3058"/>
                </a:lnTo>
                <a:lnTo>
                  <a:pt x="3058" y="3054"/>
                </a:lnTo>
                <a:lnTo>
                  <a:pt x="3079" y="3051"/>
                </a:lnTo>
                <a:lnTo>
                  <a:pt x="3100" y="3045"/>
                </a:lnTo>
                <a:lnTo>
                  <a:pt x="3120" y="3040"/>
                </a:lnTo>
                <a:lnTo>
                  <a:pt x="3140" y="3033"/>
                </a:lnTo>
                <a:lnTo>
                  <a:pt x="3159" y="3025"/>
                </a:lnTo>
                <a:lnTo>
                  <a:pt x="3178" y="3018"/>
                </a:lnTo>
                <a:lnTo>
                  <a:pt x="3197" y="3009"/>
                </a:lnTo>
                <a:lnTo>
                  <a:pt x="3215" y="2999"/>
                </a:lnTo>
                <a:lnTo>
                  <a:pt x="3232" y="2989"/>
                </a:lnTo>
                <a:lnTo>
                  <a:pt x="3250" y="2977"/>
                </a:lnTo>
                <a:lnTo>
                  <a:pt x="3267" y="2965"/>
                </a:lnTo>
                <a:lnTo>
                  <a:pt x="3283" y="2953"/>
                </a:lnTo>
                <a:lnTo>
                  <a:pt x="3563" y="3229"/>
                </a:lnTo>
                <a:lnTo>
                  <a:pt x="3533" y="3255"/>
                </a:lnTo>
                <a:lnTo>
                  <a:pt x="3502" y="3279"/>
                </a:lnTo>
                <a:lnTo>
                  <a:pt x="3470" y="3303"/>
                </a:lnTo>
                <a:lnTo>
                  <a:pt x="3436" y="3324"/>
                </a:lnTo>
                <a:lnTo>
                  <a:pt x="3402" y="3344"/>
                </a:lnTo>
                <a:lnTo>
                  <a:pt x="3366" y="3362"/>
                </a:lnTo>
                <a:lnTo>
                  <a:pt x="3330" y="3379"/>
                </a:lnTo>
                <a:lnTo>
                  <a:pt x="3294" y="3394"/>
                </a:lnTo>
                <a:lnTo>
                  <a:pt x="3256" y="3408"/>
                </a:lnTo>
                <a:lnTo>
                  <a:pt x="3217" y="3420"/>
                </a:lnTo>
                <a:lnTo>
                  <a:pt x="3178" y="3430"/>
                </a:lnTo>
                <a:lnTo>
                  <a:pt x="3138" y="3439"/>
                </a:lnTo>
                <a:lnTo>
                  <a:pt x="3097" y="3446"/>
                </a:lnTo>
                <a:lnTo>
                  <a:pt x="3056" y="3450"/>
                </a:lnTo>
                <a:lnTo>
                  <a:pt x="3014" y="3453"/>
                </a:lnTo>
                <a:lnTo>
                  <a:pt x="2971" y="3454"/>
                </a:lnTo>
                <a:lnTo>
                  <a:pt x="2926" y="3453"/>
                </a:lnTo>
                <a:lnTo>
                  <a:pt x="2880" y="3450"/>
                </a:lnTo>
                <a:lnTo>
                  <a:pt x="2835" y="3444"/>
                </a:lnTo>
                <a:lnTo>
                  <a:pt x="2792" y="3435"/>
                </a:lnTo>
                <a:lnTo>
                  <a:pt x="2749" y="3427"/>
                </a:lnTo>
                <a:lnTo>
                  <a:pt x="2706" y="3414"/>
                </a:lnTo>
                <a:lnTo>
                  <a:pt x="2665" y="3400"/>
                </a:lnTo>
                <a:lnTo>
                  <a:pt x="2625" y="3384"/>
                </a:lnTo>
                <a:lnTo>
                  <a:pt x="2585" y="3366"/>
                </a:lnTo>
                <a:lnTo>
                  <a:pt x="2547" y="3346"/>
                </a:lnTo>
                <a:lnTo>
                  <a:pt x="2510" y="3325"/>
                </a:lnTo>
                <a:lnTo>
                  <a:pt x="2473" y="3302"/>
                </a:lnTo>
                <a:lnTo>
                  <a:pt x="2439" y="3277"/>
                </a:lnTo>
                <a:lnTo>
                  <a:pt x="2405" y="3250"/>
                </a:lnTo>
                <a:lnTo>
                  <a:pt x="2373" y="3223"/>
                </a:lnTo>
                <a:lnTo>
                  <a:pt x="2342" y="3193"/>
                </a:lnTo>
                <a:lnTo>
                  <a:pt x="2312" y="3162"/>
                </a:lnTo>
                <a:lnTo>
                  <a:pt x="2284" y="3130"/>
                </a:lnTo>
                <a:lnTo>
                  <a:pt x="2257" y="3096"/>
                </a:lnTo>
                <a:lnTo>
                  <a:pt x="2232" y="3061"/>
                </a:lnTo>
                <a:lnTo>
                  <a:pt x="2209" y="3025"/>
                </a:lnTo>
                <a:lnTo>
                  <a:pt x="2188" y="2987"/>
                </a:lnTo>
                <a:lnTo>
                  <a:pt x="2168" y="2950"/>
                </a:lnTo>
                <a:lnTo>
                  <a:pt x="2150" y="2909"/>
                </a:lnTo>
                <a:lnTo>
                  <a:pt x="2134" y="2869"/>
                </a:lnTo>
                <a:lnTo>
                  <a:pt x="2120" y="2828"/>
                </a:lnTo>
                <a:lnTo>
                  <a:pt x="2109" y="2786"/>
                </a:lnTo>
                <a:lnTo>
                  <a:pt x="2099" y="2742"/>
                </a:lnTo>
                <a:lnTo>
                  <a:pt x="2091" y="2699"/>
                </a:lnTo>
                <a:lnTo>
                  <a:pt x="2085" y="2654"/>
                </a:lnTo>
                <a:lnTo>
                  <a:pt x="2081" y="2608"/>
                </a:lnTo>
                <a:lnTo>
                  <a:pt x="2080" y="2563"/>
                </a:lnTo>
                <a:lnTo>
                  <a:pt x="2081" y="2517"/>
                </a:lnTo>
                <a:lnTo>
                  <a:pt x="2085" y="2471"/>
                </a:lnTo>
                <a:lnTo>
                  <a:pt x="2091" y="2427"/>
                </a:lnTo>
                <a:lnTo>
                  <a:pt x="2099" y="2383"/>
                </a:lnTo>
                <a:lnTo>
                  <a:pt x="2109" y="2340"/>
                </a:lnTo>
                <a:lnTo>
                  <a:pt x="2120" y="2298"/>
                </a:lnTo>
                <a:lnTo>
                  <a:pt x="2134" y="2256"/>
                </a:lnTo>
                <a:lnTo>
                  <a:pt x="2150" y="2216"/>
                </a:lnTo>
                <a:lnTo>
                  <a:pt x="2168" y="2176"/>
                </a:lnTo>
                <a:lnTo>
                  <a:pt x="2188" y="2138"/>
                </a:lnTo>
                <a:lnTo>
                  <a:pt x="2209" y="2100"/>
                </a:lnTo>
                <a:lnTo>
                  <a:pt x="2232" y="2065"/>
                </a:lnTo>
                <a:lnTo>
                  <a:pt x="2257" y="2030"/>
                </a:lnTo>
                <a:lnTo>
                  <a:pt x="2284" y="1995"/>
                </a:lnTo>
                <a:lnTo>
                  <a:pt x="2312" y="1963"/>
                </a:lnTo>
                <a:lnTo>
                  <a:pt x="2342" y="1933"/>
                </a:lnTo>
                <a:lnTo>
                  <a:pt x="2373" y="1903"/>
                </a:lnTo>
                <a:lnTo>
                  <a:pt x="2405" y="1875"/>
                </a:lnTo>
                <a:lnTo>
                  <a:pt x="2439" y="1848"/>
                </a:lnTo>
                <a:lnTo>
                  <a:pt x="2473" y="1824"/>
                </a:lnTo>
                <a:lnTo>
                  <a:pt x="2510" y="1800"/>
                </a:lnTo>
                <a:lnTo>
                  <a:pt x="2547" y="1779"/>
                </a:lnTo>
                <a:lnTo>
                  <a:pt x="2585" y="1759"/>
                </a:lnTo>
                <a:lnTo>
                  <a:pt x="2625" y="1741"/>
                </a:lnTo>
                <a:lnTo>
                  <a:pt x="2665" y="1726"/>
                </a:lnTo>
                <a:lnTo>
                  <a:pt x="2706" y="1711"/>
                </a:lnTo>
                <a:lnTo>
                  <a:pt x="2749" y="1699"/>
                </a:lnTo>
                <a:lnTo>
                  <a:pt x="2792" y="1690"/>
                </a:lnTo>
                <a:lnTo>
                  <a:pt x="2835" y="1682"/>
                </a:lnTo>
                <a:lnTo>
                  <a:pt x="2880" y="1676"/>
                </a:lnTo>
                <a:lnTo>
                  <a:pt x="2926" y="1672"/>
                </a:lnTo>
                <a:lnTo>
                  <a:pt x="2971" y="1671"/>
                </a:lnTo>
                <a:close/>
                <a:moveTo>
                  <a:pt x="4858" y="3824"/>
                </a:moveTo>
                <a:lnTo>
                  <a:pt x="4858" y="3824"/>
                </a:lnTo>
                <a:lnTo>
                  <a:pt x="4328" y="3824"/>
                </a:lnTo>
                <a:lnTo>
                  <a:pt x="4328" y="4208"/>
                </a:lnTo>
                <a:lnTo>
                  <a:pt x="4702" y="4208"/>
                </a:lnTo>
                <a:lnTo>
                  <a:pt x="4858" y="3824"/>
                </a:lnTo>
                <a:close/>
                <a:moveTo>
                  <a:pt x="1064" y="3824"/>
                </a:moveTo>
                <a:lnTo>
                  <a:pt x="1064" y="3824"/>
                </a:lnTo>
                <a:lnTo>
                  <a:pt x="1594" y="3824"/>
                </a:lnTo>
                <a:lnTo>
                  <a:pt x="1594" y="4208"/>
                </a:lnTo>
                <a:lnTo>
                  <a:pt x="1219" y="4208"/>
                </a:lnTo>
                <a:lnTo>
                  <a:pt x="1064" y="3824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照相机"/>
          <p:cNvSpPr/>
          <p:nvPr/>
        </p:nvSpPr>
        <p:spPr bwMode="auto">
          <a:xfrm>
            <a:off x="4819650" y="3482975"/>
            <a:ext cx="668655" cy="505460"/>
          </a:xfrm>
          <a:custGeom>
            <a:avLst/>
            <a:gdLst>
              <a:gd name="T0" fmla="*/ 603268619 w 5832"/>
              <a:gd name="T1" fmla="*/ 56679958 h 4173"/>
              <a:gd name="T2" fmla="*/ 619913524 w 5832"/>
              <a:gd name="T3" fmla="*/ 76999053 h 4173"/>
              <a:gd name="T4" fmla="*/ 620980350 w 5832"/>
              <a:gd name="T5" fmla="*/ 416543893 h 4173"/>
              <a:gd name="T6" fmla="*/ 606362937 w 5832"/>
              <a:gd name="T7" fmla="*/ 438253429 h 4173"/>
              <a:gd name="T8" fmla="*/ 39478120 w 5832"/>
              <a:gd name="T9" fmla="*/ 446274150 h 4173"/>
              <a:gd name="T10" fmla="*/ 15791379 w 5832"/>
              <a:gd name="T11" fmla="*/ 438253429 h 4173"/>
              <a:gd name="T12" fmla="*/ 1173639 w 5832"/>
              <a:gd name="T13" fmla="*/ 416543893 h 4173"/>
              <a:gd name="T14" fmla="*/ 2347279 w 5832"/>
              <a:gd name="T15" fmla="*/ 76999053 h 4173"/>
              <a:gd name="T16" fmla="*/ 18992184 w 5832"/>
              <a:gd name="T17" fmla="*/ 56679958 h 4173"/>
              <a:gd name="T18" fmla="*/ 181706034 w 5832"/>
              <a:gd name="T19" fmla="*/ 0 h 4173"/>
              <a:gd name="T20" fmla="*/ 399049156 w 5832"/>
              <a:gd name="T21" fmla="*/ 190572934 h 4173"/>
              <a:gd name="T22" fmla="*/ 365332747 w 5832"/>
              <a:gd name="T23" fmla="*/ 218378166 h 4173"/>
              <a:gd name="T24" fmla="*/ 352422387 w 5832"/>
              <a:gd name="T25" fmla="*/ 265219360 h 4173"/>
              <a:gd name="T26" fmla="*/ 372161610 w 5832"/>
              <a:gd name="T27" fmla="*/ 312702121 h 4173"/>
              <a:gd name="T28" fmla="*/ 409719051 w 5832"/>
              <a:gd name="T29" fmla="*/ 335480825 h 4173"/>
              <a:gd name="T30" fmla="*/ 458586613 w 5832"/>
              <a:gd name="T31" fmla="*/ 331951720 h 4173"/>
              <a:gd name="T32" fmla="*/ 492303022 w 5832"/>
              <a:gd name="T33" fmla="*/ 304039506 h 4173"/>
              <a:gd name="T34" fmla="*/ 505320195 w 5832"/>
              <a:gd name="T35" fmla="*/ 257305294 h 4173"/>
              <a:gd name="T36" fmla="*/ 485474486 w 5832"/>
              <a:gd name="T37" fmla="*/ 209608897 h 4173"/>
              <a:gd name="T38" fmla="*/ 447916718 w 5832"/>
              <a:gd name="T39" fmla="*/ 186829866 h 4173"/>
              <a:gd name="T40" fmla="*/ 196430260 w 5832"/>
              <a:gd name="T41" fmla="*/ 134748506 h 4173"/>
              <a:gd name="T42" fmla="*/ 397769030 w 5832"/>
              <a:gd name="T43" fmla="*/ 110472379 h 4173"/>
              <a:gd name="T44" fmla="*/ 349221582 w 5832"/>
              <a:gd name="T45" fmla="*/ 129508341 h 4173"/>
              <a:gd name="T46" fmla="*/ 312624154 w 5832"/>
              <a:gd name="T47" fmla="*/ 160521731 h 4173"/>
              <a:gd name="T48" fmla="*/ 285843094 w 5832"/>
              <a:gd name="T49" fmla="*/ 204796333 h 4173"/>
              <a:gd name="T50" fmla="*/ 275280013 w 5832"/>
              <a:gd name="T51" fmla="*/ 257198639 h 4173"/>
              <a:gd name="T52" fmla="*/ 282108549 w 5832"/>
              <a:gd name="T53" fmla="*/ 307034027 h 4173"/>
              <a:gd name="T54" fmla="*/ 305795617 w 5832"/>
              <a:gd name="T55" fmla="*/ 353447292 h 4173"/>
              <a:gd name="T56" fmla="*/ 339938627 w 5832"/>
              <a:gd name="T57" fmla="*/ 386813636 h 4173"/>
              <a:gd name="T58" fmla="*/ 386779023 w 5832"/>
              <a:gd name="T59" fmla="*/ 409271720 h 4173"/>
              <a:gd name="T60" fmla="*/ 436713410 w 5832"/>
              <a:gd name="T61" fmla="*/ 415046796 h 4173"/>
              <a:gd name="T62" fmla="*/ 488568477 w 5832"/>
              <a:gd name="T63" fmla="*/ 403069042 h 4173"/>
              <a:gd name="T64" fmla="*/ 532101255 w 5832"/>
              <a:gd name="T65" fmla="*/ 375156828 h 4173"/>
              <a:gd name="T66" fmla="*/ 562083447 w 5832"/>
              <a:gd name="T67" fmla="*/ 337940761 h 4173"/>
              <a:gd name="T68" fmla="*/ 580008477 w 5832"/>
              <a:gd name="T69" fmla="*/ 288425993 h 4173"/>
              <a:gd name="T70" fmla="*/ 580648704 w 5832"/>
              <a:gd name="T71" fmla="*/ 237734748 h 4173"/>
              <a:gd name="T72" fmla="*/ 563897312 w 5832"/>
              <a:gd name="T73" fmla="*/ 187792379 h 4173"/>
              <a:gd name="T74" fmla="*/ 534875460 w 5832"/>
              <a:gd name="T75" fmla="*/ 149827436 h 4173"/>
              <a:gd name="T76" fmla="*/ 491982909 w 5832"/>
              <a:gd name="T77" fmla="*/ 120845727 h 4173"/>
              <a:gd name="T78" fmla="*/ 440661255 w 5832"/>
              <a:gd name="T79" fmla="*/ 107691823 h 4173"/>
              <a:gd name="T80" fmla="*/ 469256507 w 5832"/>
              <a:gd name="T81" fmla="*/ 165334294 h 4173"/>
              <a:gd name="T82" fmla="*/ 402783701 w 5832"/>
              <a:gd name="T83" fmla="*/ 160414748 h 4173"/>
              <a:gd name="T84" fmla="*/ 348581355 w 5832"/>
              <a:gd name="T85" fmla="*/ 194957569 h 4173"/>
              <a:gd name="T86" fmla="*/ 324894288 w 5832"/>
              <a:gd name="T87" fmla="*/ 261262327 h 4173"/>
              <a:gd name="T88" fmla="*/ 345593850 w 5832"/>
              <a:gd name="T89" fmla="*/ 323610380 h 4173"/>
              <a:gd name="T90" fmla="*/ 397982330 w 5832"/>
              <a:gd name="T91" fmla="*/ 360719465 h 4173"/>
              <a:gd name="T92" fmla="*/ 464561623 w 5832"/>
              <a:gd name="T93" fmla="*/ 359115386 h 4173"/>
              <a:gd name="T94" fmla="*/ 514922937 w 5832"/>
              <a:gd name="T95" fmla="*/ 319439383 h 4173"/>
              <a:gd name="T96" fmla="*/ 532528182 w 5832"/>
              <a:gd name="T97" fmla="*/ 255915180 h 4173"/>
              <a:gd name="T98" fmla="*/ 505746795 w 5832"/>
              <a:gd name="T99" fmla="*/ 191214501 h 4173"/>
              <a:gd name="T100" fmla="*/ 444182500 w 5832"/>
              <a:gd name="T101" fmla="*/ 211747560 h 4173"/>
              <a:gd name="T102" fmla="*/ 410999504 w 5832"/>
              <a:gd name="T103" fmla="*/ 212496108 h 4173"/>
              <a:gd name="T104" fmla="*/ 385925496 w 5832"/>
              <a:gd name="T105" fmla="*/ 232280619 h 4173"/>
              <a:gd name="T106" fmla="*/ 377069468 w 5832"/>
              <a:gd name="T107" fmla="*/ 263828919 h 4173"/>
              <a:gd name="T108" fmla="*/ 390513567 w 5832"/>
              <a:gd name="T109" fmla="*/ 296018785 h 4173"/>
              <a:gd name="T110" fmla="*/ 418361453 w 5832"/>
              <a:gd name="T111" fmla="*/ 312060228 h 4173"/>
              <a:gd name="T112" fmla="*/ 451224336 w 5832"/>
              <a:gd name="T113" fmla="*/ 307996539 h 4173"/>
              <a:gd name="T114" fmla="*/ 474271178 w 5832"/>
              <a:gd name="T115" fmla="*/ 285966384 h 4173"/>
              <a:gd name="T116" fmla="*/ 480032888 w 5832"/>
              <a:gd name="T117" fmla="*/ 253348589 h 4173"/>
              <a:gd name="T118" fmla="*/ 465415149 w 5832"/>
              <a:gd name="T119" fmla="*/ 224580844 h 417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接口"/>
          <p:cNvSpPr/>
          <p:nvPr/>
        </p:nvSpPr>
        <p:spPr bwMode="auto">
          <a:xfrm>
            <a:off x="7422515" y="3398520"/>
            <a:ext cx="650875" cy="650875"/>
          </a:xfrm>
          <a:custGeom>
            <a:avLst/>
            <a:gdLst>
              <a:gd name="T0" fmla="*/ 75031380 w 6161"/>
              <a:gd name="T1" fmla="*/ 238104551 h 6428"/>
              <a:gd name="T2" fmla="*/ 88473918 w 6161"/>
              <a:gd name="T3" fmla="*/ 225457106 h 6428"/>
              <a:gd name="T4" fmla="*/ 12300226 w 6161"/>
              <a:gd name="T5" fmla="*/ 144566621 h 6428"/>
              <a:gd name="T6" fmla="*/ 0 w 6161"/>
              <a:gd name="T7" fmla="*/ 131567989 h 6428"/>
              <a:gd name="T8" fmla="*/ 13003096 w 6161"/>
              <a:gd name="T9" fmla="*/ 119359749 h 6428"/>
              <a:gd name="T10" fmla="*/ 126780337 w 6161"/>
              <a:gd name="T11" fmla="*/ 12208241 h 6428"/>
              <a:gd name="T12" fmla="*/ 139783433 w 6161"/>
              <a:gd name="T13" fmla="*/ 0 h 6428"/>
              <a:gd name="T14" fmla="*/ 151995653 w 6161"/>
              <a:gd name="T15" fmla="*/ 12998632 h 6428"/>
              <a:gd name="T16" fmla="*/ 228257055 w 6161"/>
              <a:gd name="T17" fmla="*/ 93977135 h 6428"/>
              <a:gd name="T18" fmla="*/ 240030129 w 6161"/>
              <a:gd name="T19" fmla="*/ 82822750 h 6428"/>
              <a:gd name="T20" fmla="*/ 372345419 w 6161"/>
              <a:gd name="T21" fmla="*/ 223261377 h 6428"/>
              <a:gd name="T22" fmla="*/ 405292602 w 6161"/>
              <a:gd name="T23" fmla="*/ 319434241 h 6428"/>
              <a:gd name="T24" fmla="*/ 435955161 w 6161"/>
              <a:gd name="T25" fmla="*/ 352018987 h 6428"/>
              <a:gd name="T26" fmla="*/ 333599855 w 6161"/>
              <a:gd name="T27" fmla="*/ 448367296 h 6428"/>
              <a:gd name="T28" fmla="*/ 303288435 w 6161"/>
              <a:gd name="T29" fmla="*/ 416046310 h 6428"/>
              <a:gd name="T30" fmla="*/ 210246158 w 6161"/>
              <a:gd name="T31" fmla="*/ 381617317 h 6428"/>
              <a:gd name="T32" fmla="*/ 75031380 w 6161"/>
              <a:gd name="T33" fmla="*/ 238104551 h 6428"/>
              <a:gd name="T34" fmla="*/ 75031380 w 6161"/>
              <a:gd name="T35" fmla="*/ 238104551 h 6428"/>
              <a:gd name="T36" fmla="*/ 120981659 w 6161"/>
              <a:gd name="T37" fmla="*/ 109874165 h 6428"/>
              <a:gd name="T38" fmla="*/ 136532511 w 6161"/>
              <a:gd name="T39" fmla="*/ 126386140 h 6428"/>
              <a:gd name="T40" fmla="*/ 164120161 w 6161"/>
              <a:gd name="T41" fmla="*/ 100476303 h 6428"/>
              <a:gd name="T42" fmla="*/ 148481302 w 6161"/>
              <a:gd name="T43" fmla="*/ 83964624 h 6428"/>
              <a:gd name="T44" fmla="*/ 120981659 w 6161"/>
              <a:gd name="T45" fmla="*/ 109874165 h 6428"/>
              <a:gd name="T46" fmla="*/ 120981659 w 6161"/>
              <a:gd name="T47" fmla="*/ 109874165 h 6428"/>
              <a:gd name="T48" fmla="*/ 85135285 w 6161"/>
              <a:gd name="T49" fmla="*/ 143600488 h 6428"/>
              <a:gd name="T50" fmla="*/ 100686137 w 6161"/>
              <a:gd name="T51" fmla="*/ 160200187 h 6428"/>
              <a:gd name="T52" fmla="*/ 128361795 w 6161"/>
              <a:gd name="T53" fmla="*/ 134202923 h 6428"/>
              <a:gd name="T54" fmla="*/ 112722936 w 6161"/>
              <a:gd name="T55" fmla="*/ 117690947 h 6428"/>
              <a:gd name="T56" fmla="*/ 85135285 w 6161"/>
              <a:gd name="T57" fmla="*/ 143600488 h 6428"/>
              <a:gd name="T58" fmla="*/ 85135285 w 6161"/>
              <a:gd name="T59" fmla="*/ 143600488 h 6428"/>
              <a:gd name="T60" fmla="*/ 114392104 w 6161"/>
              <a:gd name="T61" fmla="*/ 200952902 h 6428"/>
              <a:gd name="T62" fmla="*/ 202250863 w 6161"/>
              <a:gd name="T63" fmla="*/ 118393616 h 6428"/>
              <a:gd name="T64" fmla="*/ 138201976 w 6161"/>
              <a:gd name="T65" fmla="*/ 50413745 h 6428"/>
              <a:gd name="T66" fmla="*/ 50430928 w 6161"/>
              <a:gd name="T67" fmla="*/ 133148772 h 6428"/>
              <a:gd name="T68" fmla="*/ 114392104 w 6161"/>
              <a:gd name="T69" fmla="*/ 200952902 h 6428"/>
              <a:gd name="T70" fmla="*/ 114392104 w 6161"/>
              <a:gd name="T71" fmla="*/ 200952902 h 6428"/>
              <a:gd name="T72" fmla="*/ 381834165 w 6161"/>
              <a:gd name="T73" fmla="*/ 439057453 h 6428"/>
              <a:gd name="T74" fmla="*/ 500004344 w 6161"/>
              <a:gd name="T75" fmla="*/ 564565184 h 6428"/>
              <a:gd name="T76" fmla="*/ 541297961 w 6161"/>
              <a:gd name="T77" fmla="*/ 525744733 h 6428"/>
              <a:gd name="T78" fmla="*/ 423040071 w 6161"/>
              <a:gd name="T79" fmla="*/ 400149280 h 6428"/>
              <a:gd name="T80" fmla="*/ 381834165 w 6161"/>
              <a:gd name="T81" fmla="*/ 439057453 h 642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61" h="6428">
                <a:moveTo>
                  <a:pt x="854" y="2711"/>
                </a:moveTo>
                <a:lnTo>
                  <a:pt x="1007" y="2567"/>
                </a:lnTo>
                <a:lnTo>
                  <a:pt x="140" y="1646"/>
                </a:lnTo>
                <a:lnTo>
                  <a:pt x="0" y="1498"/>
                </a:lnTo>
                <a:lnTo>
                  <a:pt x="148" y="1359"/>
                </a:lnTo>
                <a:lnTo>
                  <a:pt x="1443" y="139"/>
                </a:lnTo>
                <a:lnTo>
                  <a:pt x="1591" y="0"/>
                </a:lnTo>
                <a:lnTo>
                  <a:pt x="1730" y="148"/>
                </a:lnTo>
                <a:lnTo>
                  <a:pt x="2598" y="1070"/>
                </a:lnTo>
                <a:lnTo>
                  <a:pt x="2732" y="943"/>
                </a:lnTo>
                <a:lnTo>
                  <a:pt x="4238" y="2542"/>
                </a:lnTo>
                <a:lnTo>
                  <a:pt x="4613" y="3637"/>
                </a:lnTo>
                <a:lnTo>
                  <a:pt x="4962" y="4008"/>
                </a:lnTo>
                <a:lnTo>
                  <a:pt x="3797" y="5105"/>
                </a:lnTo>
                <a:lnTo>
                  <a:pt x="3452" y="4737"/>
                </a:lnTo>
                <a:lnTo>
                  <a:pt x="2393" y="4345"/>
                </a:lnTo>
                <a:lnTo>
                  <a:pt x="854" y="2711"/>
                </a:lnTo>
                <a:close/>
                <a:moveTo>
                  <a:pt x="1377" y="1251"/>
                </a:moveTo>
                <a:lnTo>
                  <a:pt x="1554" y="1439"/>
                </a:lnTo>
                <a:lnTo>
                  <a:pt x="1868" y="1144"/>
                </a:lnTo>
                <a:lnTo>
                  <a:pt x="1690" y="956"/>
                </a:lnTo>
                <a:lnTo>
                  <a:pt x="1377" y="1251"/>
                </a:lnTo>
                <a:close/>
                <a:moveTo>
                  <a:pt x="969" y="1635"/>
                </a:moveTo>
                <a:lnTo>
                  <a:pt x="1146" y="1824"/>
                </a:lnTo>
                <a:lnTo>
                  <a:pt x="1461" y="1528"/>
                </a:lnTo>
                <a:lnTo>
                  <a:pt x="1283" y="1340"/>
                </a:lnTo>
                <a:lnTo>
                  <a:pt x="969" y="1635"/>
                </a:lnTo>
                <a:close/>
                <a:moveTo>
                  <a:pt x="1302" y="2288"/>
                </a:moveTo>
                <a:lnTo>
                  <a:pt x="2302" y="1348"/>
                </a:lnTo>
                <a:lnTo>
                  <a:pt x="1573" y="574"/>
                </a:lnTo>
                <a:lnTo>
                  <a:pt x="574" y="1516"/>
                </a:lnTo>
                <a:lnTo>
                  <a:pt x="1302" y="2288"/>
                </a:lnTo>
                <a:close/>
                <a:moveTo>
                  <a:pt x="4346" y="4999"/>
                </a:moveTo>
                <a:lnTo>
                  <a:pt x="5691" y="6428"/>
                </a:lnTo>
                <a:lnTo>
                  <a:pt x="6161" y="5986"/>
                </a:lnTo>
                <a:lnTo>
                  <a:pt x="4815" y="4556"/>
                </a:lnTo>
                <a:lnTo>
                  <a:pt x="4346" y="4999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打印机"/>
          <p:cNvSpPr/>
          <p:nvPr/>
        </p:nvSpPr>
        <p:spPr bwMode="auto">
          <a:xfrm>
            <a:off x="10064750" y="3422015"/>
            <a:ext cx="627380" cy="627380"/>
          </a:xfrm>
          <a:custGeom>
            <a:avLst/>
            <a:gdLst>
              <a:gd name="T0" fmla="*/ 68306812 w 5831"/>
              <a:gd name="T1" fmla="*/ 194929901 h 6140"/>
              <a:gd name="T2" fmla="*/ 84877616 w 5831"/>
              <a:gd name="T3" fmla="*/ 273864227 h 6140"/>
              <a:gd name="T4" fmla="*/ 84877616 w 5831"/>
              <a:gd name="T5" fmla="*/ 0 h 6140"/>
              <a:gd name="T6" fmla="*/ 368221276 w 5831"/>
              <a:gd name="T7" fmla="*/ 0 h 6140"/>
              <a:gd name="T8" fmla="*/ 374387027 w 5831"/>
              <a:gd name="T9" fmla="*/ 1540134 h 6140"/>
              <a:gd name="T10" fmla="*/ 478918634 w 5831"/>
              <a:gd name="T11" fmla="*/ 55157817 h 6140"/>
              <a:gd name="T12" fmla="*/ 478918634 w 5831"/>
              <a:gd name="T13" fmla="*/ 273864227 h 6140"/>
              <a:gd name="T14" fmla="*/ 495200487 w 5831"/>
              <a:gd name="T15" fmla="*/ 194929901 h 6140"/>
              <a:gd name="T16" fmla="*/ 548863252 w 5831"/>
              <a:gd name="T17" fmla="*/ 194929901 h 6140"/>
              <a:gd name="T18" fmla="*/ 551657176 w 5831"/>
              <a:gd name="T19" fmla="*/ 212642057 h 6140"/>
              <a:gd name="T20" fmla="*/ 554162148 w 5831"/>
              <a:gd name="T21" fmla="*/ 230257722 h 6140"/>
              <a:gd name="T22" fmla="*/ 556281644 w 5831"/>
              <a:gd name="T23" fmla="*/ 247969879 h 6140"/>
              <a:gd name="T24" fmla="*/ 558112189 w 5831"/>
              <a:gd name="T25" fmla="*/ 265585854 h 6140"/>
              <a:gd name="T26" fmla="*/ 559653782 w 5831"/>
              <a:gd name="T27" fmla="*/ 283201830 h 6140"/>
              <a:gd name="T28" fmla="*/ 560713374 w 5831"/>
              <a:gd name="T29" fmla="*/ 300817495 h 6140"/>
              <a:gd name="T30" fmla="*/ 561387802 w 5831"/>
              <a:gd name="T31" fmla="*/ 318433471 h 6140"/>
              <a:gd name="T32" fmla="*/ 561773278 w 5831"/>
              <a:gd name="T33" fmla="*/ 336145627 h 6140"/>
              <a:gd name="T34" fmla="*/ 561773278 w 5831"/>
              <a:gd name="T35" fmla="*/ 353761603 h 6140"/>
              <a:gd name="T36" fmla="*/ 561195374 w 5831"/>
              <a:gd name="T37" fmla="*/ 371377268 h 6140"/>
              <a:gd name="T38" fmla="*/ 560328209 w 5831"/>
              <a:gd name="T39" fmla="*/ 389089424 h 6140"/>
              <a:gd name="T40" fmla="*/ 558979354 w 5831"/>
              <a:gd name="T41" fmla="*/ 406609219 h 6140"/>
              <a:gd name="T42" fmla="*/ 557148809 w 5831"/>
              <a:gd name="T43" fmla="*/ 424321375 h 6140"/>
              <a:gd name="T44" fmla="*/ 554836575 w 5831"/>
              <a:gd name="T45" fmla="*/ 441937041 h 6140"/>
              <a:gd name="T46" fmla="*/ 552042651 w 5831"/>
              <a:gd name="T47" fmla="*/ 459553016 h 6140"/>
              <a:gd name="T48" fmla="*/ 548863252 w 5831"/>
              <a:gd name="T49" fmla="*/ 477265173 h 6140"/>
              <a:gd name="T50" fmla="*/ 478918634 w 5831"/>
              <a:gd name="T51" fmla="*/ 591046417 h 6140"/>
              <a:gd name="T52" fmla="*/ 84877616 w 5831"/>
              <a:gd name="T53" fmla="*/ 591046417 h 6140"/>
              <a:gd name="T54" fmla="*/ 16474591 w 5831"/>
              <a:gd name="T55" fmla="*/ 477265173 h 6140"/>
              <a:gd name="T56" fmla="*/ 14451308 w 5831"/>
              <a:gd name="T57" fmla="*/ 468505275 h 6140"/>
              <a:gd name="T58" fmla="*/ 10886743 w 5831"/>
              <a:gd name="T59" fmla="*/ 451178152 h 6140"/>
              <a:gd name="T60" fmla="*/ 7803868 w 5831"/>
              <a:gd name="T61" fmla="*/ 433754849 h 6140"/>
              <a:gd name="T62" fmla="*/ 5202372 w 5831"/>
              <a:gd name="T63" fmla="*/ 416331545 h 6140"/>
              <a:gd name="T64" fmla="*/ 3179400 w 5831"/>
              <a:gd name="T65" fmla="*/ 398812060 h 6140"/>
              <a:gd name="T66" fmla="*/ 1637807 w 5831"/>
              <a:gd name="T67" fmla="*/ 381196085 h 6140"/>
              <a:gd name="T68" fmla="*/ 577903 w 5831"/>
              <a:gd name="T69" fmla="*/ 363772781 h 6140"/>
              <a:gd name="T70" fmla="*/ 96214 w 5831"/>
              <a:gd name="T71" fmla="*/ 346156805 h 6140"/>
              <a:gd name="T72" fmla="*/ 96214 w 5831"/>
              <a:gd name="T73" fmla="*/ 328444649 h 6140"/>
              <a:gd name="T74" fmla="*/ 577903 w 5831"/>
              <a:gd name="T75" fmla="*/ 310828673 h 6140"/>
              <a:gd name="T76" fmla="*/ 1541593 w 5831"/>
              <a:gd name="T77" fmla="*/ 293020336 h 6140"/>
              <a:gd name="T78" fmla="*/ 3082875 w 5831"/>
              <a:gd name="T79" fmla="*/ 275308180 h 6140"/>
              <a:gd name="T80" fmla="*/ 5202372 w 5831"/>
              <a:gd name="T81" fmla="*/ 257499843 h 6140"/>
              <a:gd name="T82" fmla="*/ 7803868 w 5831"/>
              <a:gd name="T83" fmla="*/ 239691506 h 6140"/>
              <a:gd name="T84" fmla="*/ 10790219 w 5831"/>
              <a:gd name="T85" fmla="*/ 221883169 h 6140"/>
              <a:gd name="T86" fmla="*/ 14451308 w 5831"/>
              <a:gd name="T87" fmla="*/ 203978340 h 6140"/>
              <a:gd name="T88" fmla="*/ 16474591 w 5831"/>
              <a:gd name="T89" fmla="*/ 194929901 h 6140"/>
              <a:gd name="T90" fmla="*/ 123607384 w 5831"/>
              <a:gd name="T91" fmla="*/ 420855765 h 6140"/>
              <a:gd name="T92" fmla="*/ 440285390 w 5831"/>
              <a:gd name="T93" fmla="*/ 552541837 h 6140"/>
              <a:gd name="T94" fmla="*/ 440285390 w 5831"/>
              <a:gd name="T95" fmla="*/ 420855765 h 6140"/>
              <a:gd name="T96" fmla="*/ 442212149 w 5831"/>
              <a:gd name="T97" fmla="*/ 273864227 h 6140"/>
              <a:gd name="T98" fmla="*/ 365138090 w 5831"/>
              <a:gd name="T99" fmla="*/ 38504580 h 6140"/>
              <a:gd name="T100" fmla="*/ 123607384 w 5831"/>
              <a:gd name="T101" fmla="*/ 273864227 h 6140"/>
              <a:gd name="T102" fmla="*/ 433155950 w 5831"/>
              <a:gd name="T103" fmla="*/ 319588571 h 6140"/>
              <a:gd name="T104" fmla="*/ 452231727 w 5831"/>
              <a:gd name="T105" fmla="*/ 345482919 h 6140"/>
              <a:gd name="T106" fmla="*/ 495200487 w 5831"/>
              <a:gd name="T107" fmla="*/ 345482919 h 6140"/>
              <a:gd name="T108" fmla="*/ 478918634 w 5831"/>
              <a:gd name="T109" fmla="*/ 319588571 h 6140"/>
              <a:gd name="T110" fmla="*/ 433155950 w 5831"/>
              <a:gd name="T111" fmla="*/ 319588571 h 614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31" h="6140">
                <a:moveTo>
                  <a:pt x="171" y="2025"/>
                </a:moveTo>
                <a:lnTo>
                  <a:pt x="709" y="2025"/>
                </a:lnTo>
                <a:lnTo>
                  <a:pt x="709" y="2845"/>
                </a:lnTo>
                <a:lnTo>
                  <a:pt x="881" y="2845"/>
                </a:lnTo>
                <a:lnTo>
                  <a:pt x="881" y="138"/>
                </a:lnTo>
                <a:lnTo>
                  <a:pt x="881" y="0"/>
                </a:lnTo>
                <a:lnTo>
                  <a:pt x="1021" y="0"/>
                </a:lnTo>
                <a:lnTo>
                  <a:pt x="3822" y="0"/>
                </a:lnTo>
                <a:lnTo>
                  <a:pt x="3855" y="0"/>
                </a:lnTo>
                <a:lnTo>
                  <a:pt x="3886" y="16"/>
                </a:lnTo>
                <a:lnTo>
                  <a:pt x="4896" y="535"/>
                </a:lnTo>
                <a:lnTo>
                  <a:pt x="4971" y="573"/>
                </a:lnTo>
                <a:lnTo>
                  <a:pt x="4971" y="658"/>
                </a:lnTo>
                <a:lnTo>
                  <a:pt x="4971" y="2845"/>
                </a:lnTo>
                <a:lnTo>
                  <a:pt x="5140" y="2845"/>
                </a:lnTo>
                <a:lnTo>
                  <a:pt x="5140" y="2025"/>
                </a:lnTo>
                <a:lnTo>
                  <a:pt x="5697" y="2025"/>
                </a:lnTo>
                <a:lnTo>
                  <a:pt x="5712" y="2117"/>
                </a:lnTo>
                <a:lnTo>
                  <a:pt x="5726" y="2209"/>
                </a:lnTo>
                <a:lnTo>
                  <a:pt x="5739" y="2301"/>
                </a:lnTo>
                <a:lnTo>
                  <a:pt x="5752" y="2392"/>
                </a:lnTo>
                <a:lnTo>
                  <a:pt x="5764" y="2483"/>
                </a:lnTo>
                <a:lnTo>
                  <a:pt x="5774" y="2576"/>
                </a:lnTo>
                <a:lnTo>
                  <a:pt x="5784" y="2667"/>
                </a:lnTo>
                <a:lnTo>
                  <a:pt x="5793" y="2759"/>
                </a:lnTo>
                <a:lnTo>
                  <a:pt x="5802" y="2850"/>
                </a:lnTo>
                <a:lnTo>
                  <a:pt x="5809" y="2942"/>
                </a:lnTo>
                <a:lnTo>
                  <a:pt x="5815" y="3034"/>
                </a:lnTo>
                <a:lnTo>
                  <a:pt x="5820" y="3125"/>
                </a:lnTo>
                <a:lnTo>
                  <a:pt x="5824" y="3217"/>
                </a:lnTo>
                <a:lnTo>
                  <a:pt x="5827" y="3308"/>
                </a:lnTo>
                <a:lnTo>
                  <a:pt x="5830" y="3400"/>
                </a:lnTo>
                <a:lnTo>
                  <a:pt x="5831" y="3492"/>
                </a:lnTo>
                <a:lnTo>
                  <a:pt x="5831" y="3584"/>
                </a:lnTo>
                <a:lnTo>
                  <a:pt x="5831" y="3675"/>
                </a:lnTo>
                <a:lnTo>
                  <a:pt x="5829" y="3766"/>
                </a:lnTo>
                <a:lnTo>
                  <a:pt x="5825" y="3858"/>
                </a:lnTo>
                <a:lnTo>
                  <a:pt x="5821" y="3950"/>
                </a:lnTo>
                <a:lnTo>
                  <a:pt x="5816" y="4042"/>
                </a:lnTo>
                <a:lnTo>
                  <a:pt x="5810" y="4133"/>
                </a:lnTo>
                <a:lnTo>
                  <a:pt x="5802" y="4224"/>
                </a:lnTo>
                <a:lnTo>
                  <a:pt x="5793" y="4316"/>
                </a:lnTo>
                <a:lnTo>
                  <a:pt x="5783" y="4408"/>
                </a:lnTo>
                <a:lnTo>
                  <a:pt x="5772" y="4500"/>
                </a:lnTo>
                <a:lnTo>
                  <a:pt x="5759" y="4591"/>
                </a:lnTo>
                <a:lnTo>
                  <a:pt x="5745" y="4682"/>
                </a:lnTo>
                <a:lnTo>
                  <a:pt x="5730" y="4774"/>
                </a:lnTo>
                <a:lnTo>
                  <a:pt x="5714" y="4866"/>
                </a:lnTo>
                <a:lnTo>
                  <a:pt x="5697" y="4958"/>
                </a:lnTo>
                <a:lnTo>
                  <a:pt x="4971" y="4958"/>
                </a:lnTo>
                <a:lnTo>
                  <a:pt x="4971" y="6140"/>
                </a:lnTo>
                <a:lnTo>
                  <a:pt x="881" y="6140"/>
                </a:lnTo>
                <a:lnTo>
                  <a:pt x="881" y="4958"/>
                </a:lnTo>
                <a:lnTo>
                  <a:pt x="171" y="4958"/>
                </a:lnTo>
                <a:lnTo>
                  <a:pt x="150" y="4867"/>
                </a:lnTo>
                <a:lnTo>
                  <a:pt x="131" y="4777"/>
                </a:lnTo>
                <a:lnTo>
                  <a:pt x="113" y="4687"/>
                </a:lnTo>
                <a:lnTo>
                  <a:pt x="97" y="4597"/>
                </a:lnTo>
                <a:lnTo>
                  <a:pt x="81" y="4506"/>
                </a:lnTo>
                <a:lnTo>
                  <a:pt x="68" y="4415"/>
                </a:lnTo>
                <a:lnTo>
                  <a:pt x="54" y="4325"/>
                </a:lnTo>
                <a:lnTo>
                  <a:pt x="43" y="4233"/>
                </a:lnTo>
                <a:lnTo>
                  <a:pt x="33" y="4143"/>
                </a:lnTo>
                <a:lnTo>
                  <a:pt x="24" y="4052"/>
                </a:lnTo>
                <a:lnTo>
                  <a:pt x="17" y="3960"/>
                </a:lnTo>
                <a:lnTo>
                  <a:pt x="11" y="3870"/>
                </a:lnTo>
                <a:lnTo>
                  <a:pt x="6" y="3779"/>
                </a:lnTo>
                <a:lnTo>
                  <a:pt x="3" y="3687"/>
                </a:lnTo>
                <a:lnTo>
                  <a:pt x="1" y="3596"/>
                </a:lnTo>
                <a:lnTo>
                  <a:pt x="0" y="3504"/>
                </a:lnTo>
                <a:lnTo>
                  <a:pt x="1" y="3412"/>
                </a:lnTo>
                <a:lnTo>
                  <a:pt x="3" y="3320"/>
                </a:lnTo>
                <a:lnTo>
                  <a:pt x="6" y="3229"/>
                </a:lnTo>
                <a:lnTo>
                  <a:pt x="11" y="3137"/>
                </a:lnTo>
                <a:lnTo>
                  <a:pt x="16" y="3044"/>
                </a:lnTo>
                <a:lnTo>
                  <a:pt x="24" y="2953"/>
                </a:lnTo>
                <a:lnTo>
                  <a:pt x="32" y="2860"/>
                </a:lnTo>
                <a:lnTo>
                  <a:pt x="42" y="2768"/>
                </a:lnTo>
                <a:lnTo>
                  <a:pt x="54" y="2675"/>
                </a:lnTo>
                <a:lnTo>
                  <a:pt x="66" y="2583"/>
                </a:lnTo>
                <a:lnTo>
                  <a:pt x="81" y="2490"/>
                </a:lnTo>
                <a:lnTo>
                  <a:pt x="95" y="2398"/>
                </a:lnTo>
                <a:lnTo>
                  <a:pt x="112" y="2305"/>
                </a:lnTo>
                <a:lnTo>
                  <a:pt x="131" y="2212"/>
                </a:lnTo>
                <a:lnTo>
                  <a:pt x="150" y="2119"/>
                </a:lnTo>
                <a:lnTo>
                  <a:pt x="171" y="2025"/>
                </a:lnTo>
                <a:close/>
                <a:moveTo>
                  <a:pt x="4570" y="4372"/>
                </a:moveTo>
                <a:lnTo>
                  <a:pt x="1283" y="4372"/>
                </a:lnTo>
                <a:lnTo>
                  <a:pt x="1283" y="5740"/>
                </a:lnTo>
                <a:lnTo>
                  <a:pt x="4570" y="5740"/>
                </a:lnTo>
                <a:lnTo>
                  <a:pt x="4570" y="4372"/>
                </a:lnTo>
                <a:close/>
                <a:moveTo>
                  <a:pt x="1283" y="2845"/>
                </a:moveTo>
                <a:lnTo>
                  <a:pt x="4590" y="2845"/>
                </a:lnTo>
                <a:lnTo>
                  <a:pt x="4590" y="845"/>
                </a:lnTo>
                <a:lnTo>
                  <a:pt x="3790" y="400"/>
                </a:lnTo>
                <a:lnTo>
                  <a:pt x="1283" y="400"/>
                </a:lnTo>
                <a:lnTo>
                  <a:pt x="1283" y="2845"/>
                </a:lnTo>
                <a:close/>
                <a:moveTo>
                  <a:pt x="4496" y="3320"/>
                </a:moveTo>
                <a:lnTo>
                  <a:pt x="4496" y="3589"/>
                </a:lnTo>
                <a:lnTo>
                  <a:pt x="4694" y="3589"/>
                </a:lnTo>
                <a:lnTo>
                  <a:pt x="4971" y="3589"/>
                </a:lnTo>
                <a:lnTo>
                  <a:pt x="5140" y="3589"/>
                </a:lnTo>
                <a:lnTo>
                  <a:pt x="5140" y="3320"/>
                </a:lnTo>
                <a:lnTo>
                  <a:pt x="4971" y="3320"/>
                </a:lnTo>
                <a:lnTo>
                  <a:pt x="4694" y="3320"/>
                </a:lnTo>
                <a:lnTo>
                  <a:pt x="4496" y="3320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810" y="1966595"/>
            <a:ext cx="2446655" cy="3905250"/>
          </a:xfrm>
          <a:prstGeom prst="rect">
            <a:avLst/>
          </a:prstGeom>
          <a:blipFill rotWithShape="1">
            <a:blip r:embed="rId1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53080" y="1966595"/>
            <a:ext cx="2446655" cy="3905250"/>
          </a:xfrm>
          <a:prstGeom prst="rect">
            <a:avLst/>
          </a:prstGeom>
          <a:blipFill rotWithShape="1"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1350" y="1966595"/>
            <a:ext cx="2446655" cy="3905250"/>
          </a:xfrm>
          <a:prstGeom prst="rect">
            <a:avLst/>
          </a:prstGeom>
          <a:blipFill rotWithShape="1">
            <a:blip r:embed="rId3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4138" y="1395095"/>
            <a:ext cx="2448000" cy="500380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3043" y="1395095"/>
            <a:ext cx="2448000" cy="500380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1313" y="1395095"/>
            <a:ext cx="2448000" cy="500380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0"/>
          <p:cNvSpPr txBox="1"/>
          <p:nvPr/>
        </p:nvSpPr>
        <p:spPr>
          <a:xfrm flipH="1">
            <a:off x="574674" y="1414780"/>
            <a:ext cx="209296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3192779" y="1414780"/>
            <a:ext cx="209296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0"/>
          <p:cNvSpPr txBox="1"/>
          <p:nvPr/>
        </p:nvSpPr>
        <p:spPr>
          <a:xfrm flipH="1">
            <a:off x="5871844" y="1414780"/>
            <a:ext cx="209296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20"/>
          <p:cNvSpPr txBox="1"/>
          <p:nvPr/>
        </p:nvSpPr>
        <p:spPr>
          <a:xfrm flipH="1">
            <a:off x="8459153" y="1672590"/>
            <a:ext cx="2012950" cy="4616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/>
            <a:r>
              <a:rPr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2"/>
          <p:cNvSpPr txBox="1"/>
          <p:nvPr/>
        </p:nvSpPr>
        <p:spPr>
          <a:xfrm flipH="1">
            <a:off x="8459470" y="2152013"/>
            <a:ext cx="3243580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59470" y="4768215"/>
            <a:ext cx="330835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/>
        </p:nvSpPr>
        <p:spPr>
          <a:xfrm flipH="1">
            <a:off x="8459470" y="3766820"/>
            <a:ext cx="32435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l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/>
          <p:cNvSpPr txBox="1"/>
          <p:nvPr/>
        </p:nvSpPr>
        <p:spPr>
          <a:xfrm flipH="1">
            <a:off x="4347355" y="3788004"/>
            <a:ext cx="34972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zh-CN" altLang="zh-CN" sz="2000" strike="noStrike" noProof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请在此处输入所需标题</a:t>
            </a:r>
            <a:endParaRPr lang="zh-CN" altLang="zh-CN" sz="20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 flipH="1">
            <a:off x="4347356" y="4210541"/>
            <a:ext cx="34972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/>
            <a:r>
              <a:rPr lang="en-US" altLang="zh-CN" sz="1400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Please enter the required title here</a:t>
            </a:r>
            <a:endParaRPr lang="zh-CN" altLang="zh-CN" sz="1400" strike="noStrike" noProof="1">
              <a:solidFill>
                <a:schemeClr val="bg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  <p:sp>
        <p:nvSpPr>
          <p:cNvPr id="15" name="TextBox 25"/>
          <p:cNvSpPr txBox="1"/>
          <p:nvPr/>
        </p:nvSpPr>
        <p:spPr>
          <a:xfrm flipH="1">
            <a:off x="4260037" y="2001128"/>
            <a:ext cx="367192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ctr" fontAlgn="base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noProof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charset="-122"/>
              </a:rPr>
              <a:t>PART 2</a:t>
            </a:r>
            <a:endParaRPr lang="en-US" altLang="zh-CN" noProof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任意多边形: 形状 99"/>
          <p:cNvSpPr/>
          <p:nvPr/>
        </p:nvSpPr>
        <p:spPr bwMode="auto">
          <a:xfrm>
            <a:off x="5093335" y="1440180"/>
            <a:ext cx="1929571" cy="3517900"/>
          </a:xfrm>
          <a:custGeom>
            <a:avLst/>
            <a:gdLst>
              <a:gd name="connsiteX0" fmla="*/ 1095162 w 1929571"/>
              <a:gd name="connsiteY0" fmla="*/ 2777341 h 3517900"/>
              <a:gd name="connsiteX1" fmla="*/ 1095162 w 1929571"/>
              <a:gd name="connsiteY1" fmla="*/ 2779463 h 3517900"/>
              <a:gd name="connsiteX2" fmla="*/ 1104475 w 1929571"/>
              <a:gd name="connsiteY2" fmla="*/ 2779463 h 3517900"/>
              <a:gd name="connsiteX3" fmla="*/ 1104475 w 1929571"/>
              <a:gd name="connsiteY3" fmla="*/ 2777701 h 3517900"/>
              <a:gd name="connsiteX4" fmla="*/ 1080262 w 1929571"/>
              <a:gd name="connsiteY4" fmla="*/ 2775110 h 3517900"/>
              <a:gd name="connsiteX5" fmla="*/ 1080262 w 1929571"/>
              <a:gd name="connsiteY5" fmla="*/ 2779463 h 3517900"/>
              <a:gd name="connsiteX6" fmla="*/ 1089575 w 1929571"/>
              <a:gd name="connsiteY6" fmla="*/ 2779463 h 3517900"/>
              <a:gd name="connsiteX7" fmla="*/ 1089575 w 1929571"/>
              <a:gd name="connsiteY7" fmla="*/ 2775529 h 3517900"/>
              <a:gd name="connsiteX8" fmla="*/ 1065362 w 1929571"/>
              <a:gd name="connsiteY8" fmla="*/ 2775110 h 3517900"/>
              <a:gd name="connsiteX9" fmla="*/ 1065362 w 1929571"/>
              <a:gd name="connsiteY9" fmla="*/ 2779463 h 3517900"/>
              <a:gd name="connsiteX10" fmla="*/ 1076537 w 1929571"/>
              <a:gd name="connsiteY10" fmla="*/ 2779463 h 3517900"/>
              <a:gd name="connsiteX11" fmla="*/ 1076537 w 1929571"/>
              <a:gd name="connsiteY11" fmla="*/ 2775470 h 3517900"/>
              <a:gd name="connsiteX12" fmla="*/ 914498 w 1929571"/>
              <a:gd name="connsiteY12" fmla="*/ 2770649 h 3517900"/>
              <a:gd name="connsiteX13" fmla="*/ 914498 w 1929571"/>
              <a:gd name="connsiteY13" fmla="*/ 2779463 h 3517900"/>
              <a:gd name="connsiteX14" fmla="*/ 925673 w 1929571"/>
              <a:gd name="connsiteY14" fmla="*/ 2779463 h 3517900"/>
              <a:gd name="connsiteX15" fmla="*/ 925673 w 1929571"/>
              <a:gd name="connsiteY15" fmla="*/ 2771653 h 3517900"/>
              <a:gd name="connsiteX16" fmla="*/ 897736 w 1929571"/>
              <a:gd name="connsiteY16" fmla="*/ 2768419 h 3517900"/>
              <a:gd name="connsiteX17" fmla="*/ 897736 w 1929571"/>
              <a:gd name="connsiteY17" fmla="*/ 2779463 h 3517900"/>
              <a:gd name="connsiteX18" fmla="*/ 908911 w 1929571"/>
              <a:gd name="connsiteY18" fmla="*/ 2779463 h 3517900"/>
              <a:gd name="connsiteX19" fmla="*/ 908911 w 1929571"/>
              <a:gd name="connsiteY19" fmla="*/ 2769220 h 3517900"/>
              <a:gd name="connsiteX20" fmla="*/ 882836 w 1929571"/>
              <a:gd name="connsiteY20" fmla="*/ 2768419 h 3517900"/>
              <a:gd name="connsiteX21" fmla="*/ 882836 w 1929571"/>
              <a:gd name="connsiteY21" fmla="*/ 2779463 h 3517900"/>
              <a:gd name="connsiteX22" fmla="*/ 894011 w 1929571"/>
              <a:gd name="connsiteY22" fmla="*/ 2779463 h 3517900"/>
              <a:gd name="connsiteX23" fmla="*/ 894011 w 1929571"/>
              <a:gd name="connsiteY23" fmla="*/ 2768762 h 3517900"/>
              <a:gd name="connsiteX24" fmla="*/ 1054188 w 1929571"/>
              <a:gd name="connsiteY24" fmla="*/ 2766188 h 3517900"/>
              <a:gd name="connsiteX25" fmla="*/ 1037425 w 1929571"/>
              <a:gd name="connsiteY25" fmla="*/ 2766560 h 3517900"/>
              <a:gd name="connsiteX26" fmla="*/ 1037425 w 1929571"/>
              <a:gd name="connsiteY26" fmla="*/ 2779463 h 3517900"/>
              <a:gd name="connsiteX27" fmla="*/ 1042315 w 1929571"/>
              <a:gd name="connsiteY27" fmla="*/ 2779463 h 3517900"/>
              <a:gd name="connsiteX28" fmla="*/ 1054188 w 1929571"/>
              <a:gd name="connsiteY28" fmla="*/ 2779200 h 3517900"/>
              <a:gd name="connsiteX29" fmla="*/ 1029975 w 1929571"/>
              <a:gd name="connsiteY29" fmla="*/ 2766188 h 3517900"/>
              <a:gd name="connsiteX30" fmla="*/ 1013211 w 1929571"/>
              <a:gd name="connsiteY30" fmla="*/ 2766540 h 3517900"/>
              <a:gd name="connsiteX31" fmla="*/ 1013211 w 1929571"/>
              <a:gd name="connsiteY31" fmla="*/ 2779463 h 3517900"/>
              <a:gd name="connsiteX32" fmla="*/ 1015788 w 1929571"/>
              <a:gd name="connsiteY32" fmla="*/ 2779463 h 3517900"/>
              <a:gd name="connsiteX33" fmla="*/ 1029975 w 1929571"/>
              <a:gd name="connsiteY33" fmla="*/ 2778867 h 3517900"/>
              <a:gd name="connsiteX34" fmla="*/ 988999 w 1929571"/>
              <a:gd name="connsiteY34" fmla="*/ 2766188 h 3517900"/>
              <a:gd name="connsiteX35" fmla="*/ 988999 w 1929571"/>
              <a:gd name="connsiteY35" fmla="*/ 2779463 h 3517900"/>
              <a:gd name="connsiteX36" fmla="*/ 994022 w 1929571"/>
              <a:gd name="connsiteY36" fmla="*/ 2779463 h 3517900"/>
              <a:gd name="connsiteX37" fmla="*/ 1005762 w 1929571"/>
              <a:gd name="connsiteY37" fmla="*/ 2779210 h 3517900"/>
              <a:gd name="connsiteX38" fmla="*/ 1005762 w 1929571"/>
              <a:gd name="connsiteY38" fmla="*/ 2766188 h 3517900"/>
              <a:gd name="connsiteX39" fmla="*/ 866073 w 1929571"/>
              <a:gd name="connsiteY39" fmla="*/ 2766188 h 3517900"/>
              <a:gd name="connsiteX40" fmla="*/ 866073 w 1929571"/>
              <a:gd name="connsiteY40" fmla="*/ 2779463 h 3517900"/>
              <a:gd name="connsiteX41" fmla="*/ 877248 w 1929571"/>
              <a:gd name="connsiteY41" fmla="*/ 2779463 h 3517900"/>
              <a:gd name="connsiteX42" fmla="*/ 877248 w 1929571"/>
              <a:gd name="connsiteY42" fmla="*/ 2766588 h 3517900"/>
              <a:gd name="connsiteX43" fmla="*/ 851173 w 1929571"/>
              <a:gd name="connsiteY43" fmla="*/ 2766188 h 3517900"/>
              <a:gd name="connsiteX44" fmla="*/ 851173 w 1929571"/>
              <a:gd name="connsiteY44" fmla="*/ 2779220 h 3517900"/>
              <a:gd name="connsiteX45" fmla="*/ 858905 w 1929571"/>
              <a:gd name="connsiteY45" fmla="*/ 2779463 h 3517900"/>
              <a:gd name="connsiteX46" fmla="*/ 862348 w 1929571"/>
              <a:gd name="connsiteY46" fmla="*/ 2779463 h 3517900"/>
              <a:gd name="connsiteX47" fmla="*/ 862348 w 1929571"/>
              <a:gd name="connsiteY47" fmla="*/ 2766540 h 3517900"/>
              <a:gd name="connsiteX48" fmla="*/ 1095162 w 1929571"/>
              <a:gd name="connsiteY48" fmla="*/ 2759496 h 3517900"/>
              <a:gd name="connsiteX49" fmla="*/ 1095162 w 1929571"/>
              <a:gd name="connsiteY49" fmla="*/ 2770302 h 3517900"/>
              <a:gd name="connsiteX50" fmla="*/ 1104475 w 1929571"/>
              <a:gd name="connsiteY50" fmla="*/ 2770650 h 3517900"/>
              <a:gd name="connsiteX51" fmla="*/ 1104475 w 1929571"/>
              <a:gd name="connsiteY51" fmla="*/ 2759845 h 3517900"/>
              <a:gd name="connsiteX52" fmla="*/ 1080262 w 1929571"/>
              <a:gd name="connsiteY52" fmla="*/ 2757265 h 3517900"/>
              <a:gd name="connsiteX53" fmla="*/ 1080262 w 1929571"/>
              <a:gd name="connsiteY53" fmla="*/ 2769813 h 3517900"/>
              <a:gd name="connsiteX54" fmla="*/ 1089575 w 1929571"/>
              <a:gd name="connsiteY54" fmla="*/ 2770649 h 3517900"/>
              <a:gd name="connsiteX55" fmla="*/ 1089575 w 1929571"/>
              <a:gd name="connsiteY55" fmla="*/ 2757684 h 3517900"/>
              <a:gd name="connsiteX56" fmla="*/ 1065362 w 1929571"/>
              <a:gd name="connsiteY56" fmla="*/ 2757265 h 3517900"/>
              <a:gd name="connsiteX57" fmla="*/ 1065362 w 1929571"/>
              <a:gd name="connsiteY57" fmla="*/ 2770217 h 3517900"/>
              <a:gd name="connsiteX58" fmla="*/ 1076537 w 1929571"/>
              <a:gd name="connsiteY58" fmla="*/ 2770649 h 3517900"/>
              <a:gd name="connsiteX59" fmla="*/ 1076537 w 1929571"/>
              <a:gd name="connsiteY59" fmla="*/ 2757698 h 3517900"/>
              <a:gd name="connsiteX60" fmla="*/ 914498 w 1929571"/>
              <a:gd name="connsiteY60" fmla="*/ 2748343 h 3517900"/>
              <a:gd name="connsiteX61" fmla="*/ 914498 w 1929571"/>
              <a:gd name="connsiteY61" fmla="*/ 2762787 h 3517900"/>
              <a:gd name="connsiteX62" fmla="*/ 925673 w 1929571"/>
              <a:gd name="connsiteY62" fmla="*/ 2763958 h 3517900"/>
              <a:gd name="connsiteX63" fmla="*/ 925673 w 1929571"/>
              <a:gd name="connsiteY63" fmla="*/ 2748733 h 3517900"/>
              <a:gd name="connsiteX64" fmla="*/ 897736 w 1929571"/>
              <a:gd name="connsiteY64" fmla="*/ 2748343 h 3517900"/>
              <a:gd name="connsiteX65" fmla="*/ 897736 w 1929571"/>
              <a:gd name="connsiteY65" fmla="*/ 2761384 h 3517900"/>
              <a:gd name="connsiteX66" fmla="*/ 908911 w 1929571"/>
              <a:gd name="connsiteY66" fmla="*/ 2761726 h 3517900"/>
              <a:gd name="connsiteX67" fmla="*/ 908911 w 1929571"/>
              <a:gd name="connsiteY67" fmla="*/ 2749373 h 3517900"/>
              <a:gd name="connsiteX68" fmla="*/ 1029975 w 1929571"/>
              <a:gd name="connsiteY68" fmla="*/ 2746113 h 3517900"/>
              <a:gd name="connsiteX69" fmla="*/ 1013211 w 1929571"/>
              <a:gd name="connsiteY69" fmla="*/ 2746818 h 3517900"/>
              <a:gd name="connsiteX70" fmla="*/ 1013211 w 1929571"/>
              <a:gd name="connsiteY70" fmla="*/ 2759496 h 3517900"/>
              <a:gd name="connsiteX71" fmla="*/ 1029975 w 1929571"/>
              <a:gd name="connsiteY71" fmla="*/ 2759145 h 3517900"/>
              <a:gd name="connsiteX72" fmla="*/ 1005762 w 1929571"/>
              <a:gd name="connsiteY72" fmla="*/ 2746113 h 3517900"/>
              <a:gd name="connsiteX73" fmla="*/ 988999 w 1929571"/>
              <a:gd name="connsiteY73" fmla="*/ 2746485 h 3517900"/>
              <a:gd name="connsiteX74" fmla="*/ 988999 w 1929571"/>
              <a:gd name="connsiteY74" fmla="*/ 2759496 h 3517900"/>
              <a:gd name="connsiteX75" fmla="*/ 1005762 w 1929571"/>
              <a:gd name="connsiteY75" fmla="*/ 2759126 h 3517900"/>
              <a:gd name="connsiteX76" fmla="*/ 882836 w 1929571"/>
              <a:gd name="connsiteY76" fmla="*/ 2746113 h 3517900"/>
              <a:gd name="connsiteX77" fmla="*/ 882836 w 1929571"/>
              <a:gd name="connsiteY77" fmla="*/ 2761317 h 3517900"/>
              <a:gd name="connsiteX78" fmla="*/ 894011 w 1929571"/>
              <a:gd name="connsiteY78" fmla="*/ 2761728 h 3517900"/>
              <a:gd name="connsiteX79" fmla="*/ 894011 w 1929571"/>
              <a:gd name="connsiteY79" fmla="*/ 2746525 h 3517900"/>
              <a:gd name="connsiteX80" fmla="*/ 866073 w 1929571"/>
              <a:gd name="connsiteY80" fmla="*/ 2746113 h 3517900"/>
              <a:gd name="connsiteX81" fmla="*/ 866073 w 1929571"/>
              <a:gd name="connsiteY81" fmla="*/ 2759135 h 3517900"/>
              <a:gd name="connsiteX82" fmla="*/ 877248 w 1929571"/>
              <a:gd name="connsiteY82" fmla="*/ 2759496 h 3517900"/>
              <a:gd name="connsiteX83" fmla="*/ 877248 w 1929571"/>
              <a:gd name="connsiteY83" fmla="*/ 2746475 h 3517900"/>
              <a:gd name="connsiteX84" fmla="*/ 851173 w 1929571"/>
              <a:gd name="connsiteY84" fmla="*/ 2746113 h 3517900"/>
              <a:gd name="connsiteX85" fmla="*/ 851173 w 1929571"/>
              <a:gd name="connsiteY85" fmla="*/ 2758811 h 3517900"/>
              <a:gd name="connsiteX86" fmla="*/ 862348 w 1929571"/>
              <a:gd name="connsiteY86" fmla="*/ 2759496 h 3517900"/>
              <a:gd name="connsiteX87" fmla="*/ 862348 w 1929571"/>
              <a:gd name="connsiteY87" fmla="*/ 2746800 h 3517900"/>
              <a:gd name="connsiteX88" fmla="*/ 1054188 w 1929571"/>
              <a:gd name="connsiteY88" fmla="*/ 2743882 h 3517900"/>
              <a:gd name="connsiteX89" fmla="*/ 1037425 w 1929571"/>
              <a:gd name="connsiteY89" fmla="*/ 2744244 h 3517900"/>
              <a:gd name="connsiteX90" fmla="*/ 1037425 w 1929571"/>
              <a:gd name="connsiteY90" fmla="*/ 2757265 h 3517900"/>
              <a:gd name="connsiteX91" fmla="*/ 1054188 w 1929571"/>
              <a:gd name="connsiteY91" fmla="*/ 2756904 h 3517900"/>
              <a:gd name="connsiteX92" fmla="*/ 1095162 w 1929571"/>
              <a:gd name="connsiteY92" fmla="*/ 2741652 h 3517900"/>
              <a:gd name="connsiteX93" fmla="*/ 1095162 w 1929571"/>
              <a:gd name="connsiteY93" fmla="*/ 2752457 h 3517900"/>
              <a:gd name="connsiteX94" fmla="*/ 1104475 w 1929571"/>
              <a:gd name="connsiteY94" fmla="*/ 2752805 h 3517900"/>
              <a:gd name="connsiteX95" fmla="*/ 1104475 w 1929571"/>
              <a:gd name="connsiteY95" fmla="*/ 2742000 h 3517900"/>
              <a:gd name="connsiteX96" fmla="*/ 1080262 w 1929571"/>
              <a:gd name="connsiteY96" fmla="*/ 2741652 h 3517900"/>
              <a:gd name="connsiteX97" fmla="*/ 1080262 w 1929571"/>
              <a:gd name="connsiteY97" fmla="*/ 2752108 h 3517900"/>
              <a:gd name="connsiteX98" fmla="*/ 1089575 w 1929571"/>
              <a:gd name="connsiteY98" fmla="*/ 2752805 h 3517900"/>
              <a:gd name="connsiteX99" fmla="*/ 1089575 w 1929571"/>
              <a:gd name="connsiteY99" fmla="*/ 2742000 h 3517900"/>
              <a:gd name="connsiteX100" fmla="*/ 1065362 w 1929571"/>
              <a:gd name="connsiteY100" fmla="*/ 2739420 h 3517900"/>
              <a:gd name="connsiteX101" fmla="*/ 1065362 w 1929571"/>
              <a:gd name="connsiteY101" fmla="*/ 2752387 h 3517900"/>
              <a:gd name="connsiteX102" fmla="*/ 1076537 w 1929571"/>
              <a:gd name="connsiteY102" fmla="*/ 2752804 h 3517900"/>
              <a:gd name="connsiteX103" fmla="*/ 1076537 w 1929571"/>
              <a:gd name="connsiteY103" fmla="*/ 2740258 h 3517900"/>
              <a:gd name="connsiteX104" fmla="*/ 1029975 w 1929571"/>
              <a:gd name="connsiteY104" fmla="*/ 2726037 h 3517900"/>
              <a:gd name="connsiteX105" fmla="*/ 1013211 w 1929571"/>
              <a:gd name="connsiteY105" fmla="*/ 2726399 h 3517900"/>
              <a:gd name="connsiteX106" fmla="*/ 1013211 w 1929571"/>
              <a:gd name="connsiteY106" fmla="*/ 2739420 h 3517900"/>
              <a:gd name="connsiteX107" fmla="*/ 1029975 w 1929571"/>
              <a:gd name="connsiteY107" fmla="*/ 2739059 h 3517900"/>
              <a:gd name="connsiteX108" fmla="*/ 1005762 w 1929571"/>
              <a:gd name="connsiteY108" fmla="*/ 2726037 h 3517900"/>
              <a:gd name="connsiteX109" fmla="*/ 988999 w 1929571"/>
              <a:gd name="connsiteY109" fmla="*/ 2726760 h 3517900"/>
              <a:gd name="connsiteX110" fmla="*/ 988999 w 1929571"/>
              <a:gd name="connsiteY110" fmla="*/ 2739420 h 3517900"/>
              <a:gd name="connsiteX111" fmla="*/ 1005762 w 1929571"/>
              <a:gd name="connsiteY111" fmla="*/ 2739059 h 3517900"/>
              <a:gd name="connsiteX112" fmla="*/ 914498 w 1929571"/>
              <a:gd name="connsiteY112" fmla="*/ 2726037 h 3517900"/>
              <a:gd name="connsiteX113" fmla="*/ 914498 w 1929571"/>
              <a:gd name="connsiteY113" fmla="*/ 2741251 h 3517900"/>
              <a:gd name="connsiteX114" fmla="*/ 925673 w 1929571"/>
              <a:gd name="connsiteY114" fmla="*/ 2741652 h 3517900"/>
              <a:gd name="connsiteX115" fmla="*/ 925673 w 1929571"/>
              <a:gd name="connsiteY115" fmla="*/ 2726437 h 3517900"/>
              <a:gd name="connsiteX116" fmla="*/ 897736 w 1929571"/>
              <a:gd name="connsiteY116" fmla="*/ 2726037 h 3517900"/>
              <a:gd name="connsiteX117" fmla="*/ 897736 w 1929571"/>
              <a:gd name="connsiteY117" fmla="*/ 2740851 h 3517900"/>
              <a:gd name="connsiteX118" fmla="*/ 908911 w 1929571"/>
              <a:gd name="connsiteY118" fmla="*/ 2741652 h 3517900"/>
              <a:gd name="connsiteX119" fmla="*/ 908911 w 1929571"/>
              <a:gd name="connsiteY119" fmla="*/ 2726437 h 3517900"/>
              <a:gd name="connsiteX120" fmla="*/ 882836 w 1929571"/>
              <a:gd name="connsiteY120" fmla="*/ 2726037 h 3517900"/>
              <a:gd name="connsiteX121" fmla="*/ 882836 w 1929571"/>
              <a:gd name="connsiteY121" fmla="*/ 2739059 h 3517900"/>
              <a:gd name="connsiteX122" fmla="*/ 894011 w 1929571"/>
              <a:gd name="connsiteY122" fmla="*/ 2739420 h 3517900"/>
              <a:gd name="connsiteX123" fmla="*/ 894011 w 1929571"/>
              <a:gd name="connsiteY123" fmla="*/ 2726037 h 3517900"/>
              <a:gd name="connsiteX124" fmla="*/ 866073 w 1929571"/>
              <a:gd name="connsiteY124" fmla="*/ 2726037 h 3517900"/>
              <a:gd name="connsiteX125" fmla="*/ 866073 w 1929571"/>
              <a:gd name="connsiteY125" fmla="*/ 2739069 h 3517900"/>
              <a:gd name="connsiteX126" fmla="*/ 877248 w 1929571"/>
              <a:gd name="connsiteY126" fmla="*/ 2739420 h 3517900"/>
              <a:gd name="connsiteX127" fmla="*/ 877248 w 1929571"/>
              <a:gd name="connsiteY127" fmla="*/ 2726389 h 3517900"/>
              <a:gd name="connsiteX128" fmla="*/ 1095162 w 1929571"/>
              <a:gd name="connsiteY128" fmla="*/ 2723807 h 3517900"/>
              <a:gd name="connsiteX129" fmla="*/ 1095162 w 1929571"/>
              <a:gd name="connsiteY129" fmla="*/ 2735936 h 3517900"/>
              <a:gd name="connsiteX130" fmla="*/ 1104475 w 1929571"/>
              <a:gd name="connsiteY130" fmla="*/ 2737190 h 3517900"/>
              <a:gd name="connsiteX131" fmla="*/ 1104475 w 1929571"/>
              <a:gd name="connsiteY131" fmla="*/ 2724226 h 3517900"/>
              <a:gd name="connsiteX132" fmla="*/ 1080262 w 1929571"/>
              <a:gd name="connsiteY132" fmla="*/ 2723807 h 3517900"/>
              <a:gd name="connsiteX133" fmla="*/ 1080262 w 1929571"/>
              <a:gd name="connsiteY133" fmla="*/ 2734601 h 3517900"/>
              <a:gd name="connsiteX134" fmla="*/ 1089575 w 1929571"/>
              <a:gd name="connsiteY134" fmla="*/ 2734961 h 3517900"/>
              <a:gd name="connsiteX135" fmla="*/ 1089575 w 1929571"/>
              <a:gd name="connsiteY135" fmla="*/ 2724167 h 3517900"/>
              <a:gd name="connsiteX136" fmla="*/ 1065362 w 1929571"/>
              <a:gd name="connsiteY136" fmla="*/ 2723807 h 3517900"/>
              <a:gd name="connsiteX137" fmla="*/ 1065362 w 1929571"/>
              <a:gd name="connsiteY137" fmla="*/ 2734601 h 3517900"/>
              <a:gd name="connsiteX138" fmla="*/ 1076537 w 1929571"/>
              <a:gd name="connsiteY138" fmla="*/ 2734961 h 3517900"/>
              <a:gd name="connsiteX139" fmla="*/ 1076537 w 1929571"/>
              <a:gd name="connsiteY139" fmla="*/ 2724526 h 3517900"/>
              <a:gd name="connsiteX140" fmla="*/ 1054188 w 1929571"/>
              <a:gd name="connsiteY140" fmla="*/ 2723807 h 3517900"/>
              <a:gd name="connsiteX141" fmla="*/ 1037425 w 1929571"/>
              <a:gd name="connsiteY141" fmla="*/ 2724160 h 3517900"/>
              <a:gd name="connsiteX142" fmla="*/ 1037425 w 1929571"/>
              <a:gd name="connsiteY142" fmla="*/ 2737190 h 3517900"/>
              <a:gd name="connsiteX143" fmla="*/ 1054188 w 1929571"/>
              <a:gd name="connsiteY143" fmla="*/ 2736487 h 3517900"/>
              <a:gd name="connsiteX144" fmla="*/ 851173 w 1929571"/>
              <a:gd name="connsiteY144" fmla="*/ 2723807 h 3517900"/>
              <a:gd name="connsiteX145" fmla="*/ 851173 w 1929571"/>
              <a:gd name="connsiteY145" fmla="*/ 2739011 h 3517900"/>
              <a:gd name="connsiteX146" fmla="*/ 862348 w 1929571"/>
              <a:gd name="connsiteY146" fmla="*/ 2739422 h 3517900"/>
              <a:gd name="connsiteX147" fmla="*/ 862348 w 1929571"/>
              <a:gd name="connsiteY147" fmla="*/ 2724219 h 3517900"/>
              <a:gd name="connsiteX148" fmla="*/ 1095162 w 1929571"/>
              <a:gd name="connsiteY148" fmla="*/ 2705962 h 3517900"/>
              <a:gd name="connsiteX149" fmla="*/ 1095162 w 1929571"/>
              <a:gd name="connsiteY149" fmla="*/ 2718510 h 3517900"/>
              <a:gd name="connsiteX150" fmla="*/ 1104475 w 1929571"/>
              <a:gd name="connsiteY150" fmla="*/ 2719346 h 3517900"/>
              <a:gd name="connsiteX151" fmla="*/ 1104475 w 1929571"/>
              <a:gd name="connsiteY151" fmla="*/ 2706381 h 3517900"/>
              <a:gd name="connsiteX152" fmla="*/ 1080262 w 1929571"/>
              <a:gd name="connsiteY152" fmla="*/ 2705962 h 3517900"/>
              <a:gd name="connsiteX153" fmla="*/ 1080262 w 1929571"/>
              <a:gd name="connsiteY153" fmla="*/ 2716767 h 3517900"/>
              <a:gd name="connsiteX154" fmla="*/ 1089575 w 1929571"/>
              <a:gd name="connsiteY154" fmla="*/ 2717116 h 3517900"/>
              <a:gd name="connsiteX155" fmla="*/ 1089575 w 1929571"/>
              <a:gd name="connsiteY155" fmla="*/ 2707007 h 3517900"/>
              <a:gd name="connsiteX156" fmla="*/ 1065362 w 1929571"/>
              <a:gd name="connsiteY156" fmla="*/ 2705962 h 3517900"/>
              <a:gd name="connsiteX157" fmla="*/ 1065362 w 1929571"/>
              <a:gd name="connsiteY157" fmla="*/ 2716767 h 3517900"/>
              <a:gd name="connsiteX158" fmla="*/ 1076537 w 1929571"/>
              <a:gd name="connsiteY158" fmla="*/ 2717116 h 3517900"/>
              <a:gd name="connsiteX159" fmla="*/ 1076537 w 1929571"/>
              <a:gd name="connsiteY159" fmla="*/ 2706311 h 3517900"/>
              <a:gd name="connsiteX160" fmla="*/ 914498 w 1929571"/>
              <a:gd name="connsiteY160" fmla="*/ 2705962 h 3517900"/>
              <a:gd name="connsiteX161" fmla="*/ 914498 w 1929571"/>
              <a:gd name="connsiteY161" fmla="*/ 2719003 h 3517900"/>
              <a:gd name="connsiteX162" fmla="*/ 925673 w 1929571"/>
              <a:gd name="connsiteY162" fmla="*/ 2719346 h 3517900"/>
              <a:gd name="connsiteX163" fmla="*/ 925673 w 1929571"/>
              <a:gd name="connsiteY163" fmla="*/ 2706305 h 3517900"/>
              <a:gd name="connsiteX164" fmla="*/ 1054188 w 1929571"/>
              <a:gd name="connsiteY164" fmla="*/ 2703731 h 3517900"/>
              <a:gd name="connsiteX165" fmla="*/ 1037425 w 1929571"/>
              <a:gd name="connsiteY165" fmla="*/ 2704436 h 3517900"/>
              <a:gd name="connsiteX166" fmla="*/ 1037425 w 1929571"/>
              <a:gd name="connsiteY166" fmla="*/ 2717114 h 3517900"/>
              <a:gd name="connsiteX167" fmla="*/ 1054188 w 1929571"/>
              <a:gd name="connsiteY167" fmla="*/ 2716763 h 3517900"/>
              <a:gd name="connsiteX168" fmla="*/ 1029975 w 1929571"/>
              <a:gd name="connsiteY168" fmla="*/ 2703731 h 3517900"/>
              <a:gd name="connsiteX169" fmla="*/ 1013211 w 1929571"/>
              <a:gd name="connsiteY169" fmla="*/ 2704103 h 3517900"/>
              <a:gd name="connsiteX170" fmla="*/ 1013211 w 1929571"/>
              <a:gd name="connsiteY170" fmla="*/ 2717114 h 3517900"/>
              <a:gd name="connsiteX171" fmla="*/ 1029975 w 1929571"/>
              <a:gd name="connsiteY171" fmla="*/ 2716743 h 3517900"/>
              <a:gd name="connsiteX172" fmla="*/ 1005762 w 1929571"/>
              <a:gd name="connsiteY172" fmla="*/ 2703731 h 3517900"/>
              <a:gd name="connsiteX173" fmla="*/ 988999 w 1929571"/>
              <a:gd name="connsiteY173" fmla="*/ 2704142 h 3517900"/>
              <a:gd name="connsiteX174" fmla="*/ 988999 w 1929571"/>
              <a:gd name="connsiteY174" fmla="*/ 2719346 h 3517900"/>
              <a:gd name="connsiteX175" fmla="*/ 1005762 w 1929571"/>
              <a:gd name="connsiteY175" fmla="*/ 2718524 h 3517900"/>
              <a:gd name="connsiteX176" fmla="*/ 897736 w 1929571"/>
              <a:gd name="connsiteY176" fmla="*/ 2703731 h 3517900"/>
              <a:gd name="connsiteX177" fmla="*/ 897736 w 1929571"/>
              <a:gd name="connsiteY177" fmla="*/ 2718945 h 3517900"/>
              <a:gd name="connsiteX178" fmla="*/ 908911 w 1929571"/>
              <a:gd name="connsiteY178" fmla="*/ 2719346 h 3517900"/>
              <a:gd name="connsiteX179" fmla="*/ 908911 w 1929571"/>
              <a:gd name="connsiteY179" fmla="*/ 2704131 h 3517900"/>
              <a:gd name="connsiteX180" fmla="*/ 882836 w 1929571"/>
              <a:gd name="connsiteY180" fmla="*/ 2703731 h 3517900"/>
              <a:gd name="connsiteX181" fmla="*/ 882836 w 1929571"/>
              <a:gd name="connsiteY181" fmla="*/ 2718545 h 3517900"/>
              <a:gd name="connsiteX182" fmla="*/ 894011 w 1929571"/>
              <a:gd name="connsiteY182" fmla="*/ 2719346 h 3517900"/>
              <a:gd name="connsiteX183" fmla="*/ 894011 w 1929571"/>
              <a:gd name="connsiteY183" fmla="*/ 2704131 h 3517900"/>
              <a:gd name="connsiteX184" fmla="*/ 866073 w 1929571"/>
              <a:gd name="connsiteY184" fmla="*/ 2703731 h 3517900"/>
              <a:gd name="connsiteX185" fmla="*/ 866073 w 1929571"/>
              <a:gd name="connsiteY185" fmla="*/ 2716753 h 3517900"/>
              <a:gd name="connsiteX186" fmla="*/ 877248 w 1929571"/>
              <a:gd name="connsiteY186" fmla="*/ 2717114 h 3517900"/>
              <a:gd name="connsiteX187" fmla="*/ 877248 w 1929571"/>
              <a:gd name="connsiteY187" fmla="*/ 2704093 h 3517900"/>
              <a:gd name="connsiteX188" fmla="*/ 851173 w 1929571"/>
              <a:gd name="connsiteY188" fmla="*/ 2703731 h 3517900"/>
              <a:gd name="connsiteX189" fmla="*/ 851173 w 1929571"/>
              <a:gd name="connsiteY189" fmla="*/ 2716763 h 3517900"/>
              <a:gd name="connsiteX190" fmla="*/ 862348 w 1929571"/>
              <a:gd name="connsiteY190" fmla="*/ 2717114 h 3517900"/>
              <a:gd name="connsiteX191" fmla="*/ 862348 w 1929571"/>
              <a:gd name="connsiteY191" fmla="*/ 2704436 h 3517900"/>
              <a:gd name="connsiteX192" fmla="*/ 1095162 w 1929571"/>
              <a:gd name="connsiteY192" fmla="*/ 2690347 h 3517900"/>
              <a:gd name="connsiteX193" fmla="*/ 1095162 w 1929571"/>
              <a:gd name="connsiteY193" fmla="*/ 2701141 h 3517900"/>
              <a:gd name="connsiteX194" fmla="*/ 1104475 w 1929571"/>
              <a:gd name="connsiteY194" fmla="*/ 2701501 h 3517900"/>
              <a:gd name="connsiteX195" fmla="*/ 1104475 w 1929571"/>
              <a:gd name="connsiteY195" fmla="*/ 2691067 h 3517900"/>
              <a:gd name="connsiteX196" fmla="*/ 1080262 w 1929571"/>
              <a:gd name="connsiteY196" fmla="*/ 2688117 h 3517900"/>
              <a:gd name="connsiteX197" fmla="*/ 1080262 w 1929571"/>
              <a:gd name="connsiteY197" fmla="*/ 2701084 h 3517900"/>
              <a:gd name="connsiteX198" fmla="*/ 1089575 w 1929571"/>
              <a:gd name="connsiteY198" fmla="*/ 2701501 h 3517900"/>
              <a:gd name="connsiteX199" fmla="*/ 1089575 w 1929571"/>
              <a:gd name="connsiteY199" fmla="*/ 2688955 h 3517900"/>
              <a:gd name="connsiteX200" fmla="*/ 1065362 w 1929571"/>
              <a:gd name="connsiteY200" fmla="*/ 2688117 h 3517900"/>
              <a:gd name="connsiteX201" fmla="*/ 1065362 w 1929571"/>
              <a:gd name="connsiteY201" fmla="*/ 2698923 h 3517900"/>
              <a:gd name="connsiteX202" fmla="*/ 1076537 w 1929571"/>
              <a:gd name="connsiteY202" fmla="*/ 2699271 h 3517900"/>
              <a:gd name="connsiteX203" fmla="*/ 1076537 w 1929571"/>
              <a:gd name="connsiteY203" fmla="*/ 2688466 h 3517900"/>
              <a:gd name="connsiteX204" fmla="*/ 1054188 w 1929571"/>
              <a:gd name="connsiteY204" fmla="*/ 2683656 h 3517900"/>
              <a:gd name="connsiteX205" fmla="*/ 1037425 w 1929571"/>
              <a:gd name="connsiteY205" fmla="*/ 2684009 h 3517900"/>
              <a:gd name="connsiteX206" fmla="*/ 1037425 w 1929571"/>
              <a:gd name="connsiteY206" fmla="*/ 2697040 h 3517900"/>
              <a:gd name="connsiteX207" fmla="*/ 1054188 w 1929571"/>
              <a:gd name="connsiteY207" fmla="*/ 2696688 h 3517900"/>
              <a:gd name="connsiteX208" fmla="*/ 1029975 w 1929571"/>
              <a:gd name="connsiteY208" fmla="*/ 2683656 h 3517900"/>
              <a:gd name="connsiteX209" fmla="*/ 1013211 w 1929571"/>
              <a:gd name="connsiteY209" fmla="*/ 2684380 h 3517900"/>
              <a:gd name="connsiteX210" fmla="*/ 1013211 w 1929571"/>
              <a:gd name="connsiteY210" fmla="*/ 2697040 h 3517900"/>
              <a:gd name="connsiteX211" fmla="*/ 1029975 w 1929571"/>
              <a:gd name="connsiteY211" fmla="*/ 2696679 h 3517900"/>
              <a:gd name="connsiteX212" fmla="*/ 1005762 w 1929571"/>
              <a:gd name="connsiteY212" fmla="*/ 2683656 h 3517900"/>
              <a:gd name="connsiteX213" fmla="*/ 988999 w 1929571"/>
              <a:gd name="connsiteY213" fmla="*/ 2684079 h 3517900"/>
              <a:gd name="connsiteX214" fmla="*/ 988999 w 1929571"/>
              <a:gd name="connsiteY214" fmla="*/ 2699271 h 3517900"/>
              <a:gd name="connsiteX215" fmla="*/ 1005762 w 1929571"/>
              <a:gd name="connsiteY215" fmla="*/ 2698849 h 3517900"/>
              <a:gd name="connsiteX216" fmla="*/ 914498 w 1929571"/>
              <a:gd name="connsiteY216" fmla="*/ 2683656 h 3517900"/>
              <a:gd name="connsiteX217" fmla="*/ 914498 w 1929571"/>
              <a:gd name="connsiteY217" fmla="*/ 2698849 h 3517900"/>
              <a:gd name="connsiteX218" fmla="*/ 925673 w 1929571"/>
              <a:gd name="connsiteY218" fmla="*/ 2699271 h 3517900"/>
              <a:gd name="connsiteX219" fmla="*/ 925673 w 1929571"/>
              <a:gd name="connsiteY219" fmla="*/ 2683656 h 3517900"/>
              <a:gd name="connsiteX220" fmla="*/ 897736 w 1929571"/>
              <a:gd name="connsiteY220" fmla="*/ 2683656 h 3517900"/>
              <a:gd name="connsiteX221" fmla="*/ 897736 w 1929571"/>
              <a:gd name="connsiteY221" fmla="*/ 2696688 h 3517900"/>
              <a:gd name="connsiteX222" fmla="*/ 908911 w 1929571"/>
              <a:gd name="connsiteY222" fmla="*/ 2697040 h 3517900"/>
              <a:gd name="connsiteX223" fmla="*/ 908911 w 1929571"/>
              <a:gd name="connsiteY223" fmla="*/ 2683656 h 3517900"/>
              <a:gd name="connsiteX224" fmla="*/ 882836 w 1929571"/>
              <a:gd name="connsiteY224" fmla="*/ 2683656 h 3517900"/>
              <a:gd name="connsiteX225" fmla="*/ 882836 w 1929571"/>
              <a:gd name="connsiteY225" fmla="*/ 2697040 h 3517900"/>
              <a:gd name="connsiteX226" fmla="*/ 894011 w 1929571"/>
              <a:gd name="connsiteY226" fmla="*/ 2697040 h 3517900"/>
              <a:gd name="connsiteX227" fmla="*/ 894011 w 1929571"/>
              <a:gd name="connsiteY227" fmla="*/ 2684009 h 3517900"/>
              <a:gd name="connsiteX228" fmla="*/ 866073 w 1929571"/>
              <a:gd name="connsiteY228" fmla="*/ 2683656 h 3517900"/>
              <a:gd name="connsiteX229" fmla="*/ 866073 w 1929571"/>
              <a:gd name="connsiteY229" fmla="*/ 2697040 h 3517900"/>
              <a:gd name="connsiteX230" fmla="*/ 877248 w 1929571"/>
              <a:gd name="connsiteY230" fmla="*/ 2697040 h 3517900"/>
              <a:gd name="connsiteX231" fmla="*/ 877248 w 1929571"/>
              <a:gd name="connsiteY231" fmla="*/ 2683656 h 3517900"/>
              <a:gd name="connsiteX232" fmla="*/ 851173 w 1929571"/>
              <a:gd name="connsiteY232" fmla="*/ 2683656 h 3517900"/>
              <a:gd name="connsiteX233" fmla="*/ 851173 w 1929571"/>
              <a:gd name="connsiteY233" fmla="*/ 2697040 h 3517900"/>
              <a:gd name="connsiteX234" fmla="*/ 862348 w 1929571"/>
              <a:gd name="connsiteY234" fmla="*/ 2697040 h 3517900"/>
              <a:gd name="connsiteX235" fmla="*/ 862348 w 1929571"/>
              <a:gd name="connsiteY235" fmla="*/ 2683656 h 3517900"/>
              <a:gd name="connsiteX236" fmla="*/ 1095162 w 1929571"/>
              <a:gd name="connsiteY236" fmla="*/ 2672502 h 3517900"/>
              <a:gd name="connsiteX237" fmla="*/ 1095162 w 1929571"/>
              <a:gd name="connsiteY237" fmla="*/ 2682959 h 3517900"/>
              <a:gd name="connsiteX238" fmla="*/ 1104475 w 1929571"/>
              <a:gd name="connsiteY238" fmla="*/ 2683656 h 3517900"/>
              <a:gd name="connsiteX239" fmla="*/ 1104475 w 1929571"/>
              <a:gd name="connsiteY239" fmla="*/ 2672851 h 3517900"/>
              <a:gd name="connsiteX240" fmla="*/ 1080262 w 1929571"/>
              <a:gd name="connsiteY240" fmla="*/ 2672502 h 3517900"/>
              <a:gd name="connsiteX241" fmla="*/ 1080262 w 1929571"/>
              <a:gd name="connsiteY241" fmla="*/ 2683308 h 3517900"/>
              <a:gd name="connsiteX242" fmla="*/ 1089575 w 1929571"/>
              <a:gd name="connsiteY242" fmla="*/ 2683656 h 3517900"/>
              <a:gd name="connsiteX243" fmla="*/ 1089575 w 1929571"/>
              <a:gd name="connsiteY243" fmla="*/ 2673199 h 3517900"/>
              <a:gd name="connsiteX244" fmla="*/ 1065362 w 1929571"/>
              <a:gd name="connsiteY244" fmla="*/ 2670272 h 3517900"/>
              <a:gd name="connsiteX245" fmla="*/ 1065362 w 1929571"/>
              <a:gd name="connsiteY245" fmla="*/ 2682820 h 3517900"/>
              <a:gd name="connsiteX246" fmla="*/ 1076537 w 1929571"/>
              <a:gd name="connsiteY246" fmla="*/ 2683656 h 3517900"/>
              <a:gd name="connsiteX247" fmla="*/ 1076537 w 1929571"/>
              <a:gd name="connsiteY247" fmla="*/ 2670691 h 3517900"/>
              <a:gd name="connsiteX248" fmla="*/ 1029975 w 1929571"/>
              <a:gd name="connsiteY248" fmla="*/ 2663580 h 3517900"/>
              <a:gd name="connsiteX249" fmla="*/ 1013211 w 1929571"/>
              <a:gd name="connsiteY249" fmla="*/ 2663952 h 3517900"/>
              <a:gd name="connsiteX250" fmla="*/ 1013211 w 1929571"/>
              <a:gd name="connsiteY250" fmla="*/ 2676964 h 3517900"/>
              <a:gd name="connsiteX251" fmla="*/ 1029975 w 1929571"/>
              <a:gd name="connsiteY251" fmla="*/ 2676593 h 3517900"/>
              <a:gd name="connsiteX252" fmla="*/ 1005762 w 1929571"/>
              <a:gd name="connsiteY252" fmla="*/ 2663580 h 3517900"/>
              <a:gd name="connsiteX253" fmla="*/ 988999 w 1929571"/>
              <a:gd name="connsiteY253" fmla="*/ 2664285 h 3517900"/>
              <a:gd name="connsiteX254" fmla="*/ 988999 w 1929571"/>
              <a:gd name="connsiteY254" fmla="*/ 2676964 h 3517900"/>
              <a:gd name="connsiteX255" fmla="*/ 1005762 w 1929571"/>
              <a:gd name="connsiteY255" fmla="*/ 2676612 h 3517900"/>
              <a:gd name="connsiteX256" fmla="*/ 914498 w 1929571"/>
              <a:gd name="connsiteY256" fmla="*/ 2663580 h 3517900"/>
              <a:gd name="connsiteX257" fmla="*/ 914498 w 1929571"/>
              <a:gd name="connsiteY257" fmla="*/ 2676964 h 3517900"/>
              <a:gd name="connsiteX258" fmla="*/ 925673 w 1929571"/>
              <a:gd name="connsiteY258" fmla="*/ 2676964 h 3517900"/>
              <a:gd name="connsiteX259" fmla="*/ 925673 w 1929571"/>
              <a:gd name="connsiteY259" fmla="*/ 2663580 h 3517900"/>
              <a:gd name="connsiteX260" fmla="*/ 1054188 w 1929571"/>
              <a:gd name="connsiteY260" fmla="*/ 2661350 h 3517900"/>
              <a:gd name="connsiteX261" fmla="*/ 1037425 w 1929571"/>
              <a:gd name="connsiteY261" fmla="*/ 2661773 h 3517900"/>
              <a:gd name="connsiteX262" fmla="*/ 1037425 w 1929571"/>
              <a:gd name="connsiteY262" fmla="*/ 2676965 h 3517900"/>
              <a:gd name="connsiteX263" fmla="*/ 1054188 w 1929571"/>
              <a:gd name="connsiteY263" fmla="*/ 2676543 h 3517900"/>
              <a:gd name="connsiteX264" fmla="*/ 897736 w 1929571"/>
              <a:gd name="connsiteY264" fmla="*/ 2661350 h 3517900"/>
              <a:gd name="connsiteX265" fmla="*/ 897736 w 1929571"/>
              <a:gd name="connsiteY265" fmla="*/ 2676965 h 3517900"/>
              <a:gd name="connsiteX266" fmla="*/ 908911 w 1929571"/>
              <a:gd name="connsiteY266" fmla="*/ 2676965 h 3517900"/>
              <a:gd name="connsiteX267" fmla="*/ 908911 w 1929571"/>
              <a:gd name="connsiteY267" fmla="*/ 2661773 h 3517900"/>
              <a:gd name="connsiteX268" fmla="*/ 882836 w 1929571"/>
              <a:gd name="connsiteY268" fmla="*/ 2661350 h 3517900"/>
              <a:gd name="connsiteX269" fmla="*/ 882836 w 1929571"/>
              <a:gd name="connsiteY269" fmla="*/ 2676543 h 3517900"/>
              <a:gd name="connsiteX270" fmla="*/ 894011 w 1929571"/>
              <a:gd name="connsiteY270" fmla="*/ 2676965 h 3517900"/>
              <a:gd name="connsiteX271" fmla="*/ 894011 w 1929571"/>
              <a:gd name="connsiteY271" fmla="*/ 2661350 h 3517900"/>
              <a:gd name="connsiteX272" fmla="*/ 866073 w 1929571"/>
              <a:gd name="connsiteY272" fmla="*/ 2661350 h 3517900"/>
              <a:gd name="connsiteX273" fmla="*/ 866073 w 1929571"/>
              <a:gd name="connsiteY273" fmla="*/ 2676965 h 3517900"/>
              <a:gd name="connsiteX274" fmla="*/ 877248 w 1929571"/>
              <a:gd name="connsiteY274" fmla="*/ 2676965 h 3517900"/>
              <a:gd name="connsiteX275" fmla="*/ 877248 w 1929571"/>
              <a:gd name="connsiteY275" fmla="*/ 2661350 h 3517900"/>
              <a:gd name="connsiteX276" fmla="*/ 851173 w 1929571"/>
              <a:gd name="connsiteY276" fmla="*/ 2661350 h 3517900"/>
              <a:gd name="connsiteX277" fmla="*/ 851173 w 1929571"/>
              <a:gd name="connsiteY277" fmla="*/ 2676555 h 3517900"/>
              <a:gd name="connsiteX278" fmla="*/ 862348 w 1929571"/>
              <a:gd name="connsiteY278" fmla="*/ 2676965 h 3517900"/>
              <a:gd name="connsiteX279" fmla="*/ 862348 w 1929571"/>
              <a:gd name="connsiteY279" fmla="*/ 2662172 h 3517900"/>
              <a:gd name="connsiteX280" fmla="*/ 1095162 w 1929571"/>
              <a:gd name="connsiteY280" fmla="*/ 2654658 h 3517900"/>
              <a:gd name="connsiteX281" fmla="*/ 1095162 w 1929571"/>
              <a:gd name="connsiteY281" fmla="*/ 2665452 h 3517900"/>
              <a:gd name="connsiteX282" fmla="*/ 1104475 w 1929571"/>
              <a:gd name="connsiteY282" fmla="*/ 2665811 h 3517900"/>
              <a:gd name="connsiteX283" fmla="*/ 1104475 w 1929571"/>
              <a:gd name="connsiteY283" fmla="*/ 2655017 h 3517900"/>
              <a:gd name="connsiteX284" fmla="*/ 1080262 w 1929571"/>
              <a:gd name="connsiteY284" fmla="*/ 2654658 h 3517900"/>
              <a:gd name="connsiteX285" fmla="*/ 1080262 w 1929571"/>
              <a:gd name="connsiteY285" fmla="*/ 2665452 h 3517900"/>
              <a:gd name="connsiteX286" fmla="*/ 1089575 w 1929571"/>
              <a:gd name="connsiteY286" fmla="*/ 2665811 h 3517900"/>
              <a:gd name="connsiteX287" fmla="*/ 1089575 w 1929571"/>
              <a:gd name="connsiteY287" fmla="*/ 2655377 h 3517900"/>
              <a:gd name="connsiteX288" fmla="*/ 1065362 w 1929571"/>
              <a:gd name="connsiteY288" fmla="*/ 2654658 h 3517900"/>
              <a:gd name="connsiteX289" fmla="*/ 1065362 w 1929571"/>
              <a:gd name="connsiteY289" fmla="*/ 2665463 h 3517900"/>
              <a:gd name="connsiteX290" fmla="*/ 1076537 w 1929571"/>
              <a:gd name="connsiteY290" fmla="*/ 2665811 h 3517900"/>
              <a:gd name="connsiteX291" fmla="*/ 1076537 w 1929571"/>
              <a:gd name="connsiteY291" fmla="*/ 2655006 h 3517900"/>
              <a:gd name="connsiteX292" fmla="*/ 1029975 w 1929571"/>
              <a:gd name="connsiteY292" fmla="*/ 2643505 h 3517900"/>
              <a:gd name="connsiteX293" fmla="*/ 1013211 w 1929571"/>
              <a:gd name="connsiteY293" fmla="*/ 2643868 h 3517900"/>
              <a:gd name="connsiteX294" fmla="*/ 1013211 w 1929571"/>
              <a:gd name="connsiteY294" fmla="*/ 2656889 h 3517900"/>
              <a:gd name="connsiteX295" fmla="*/ 1029975 w 1929571"/>
              <a:gd name="connsiteY295" fmla="*/ 2656528 h 3517900"/>
              <a:gd name="connsiteX296" fmla="*/ 1005762 w 1929571"/>
              <a:gd name="connsiteY296" fmla="*/ 2643505 h 3517900"/>
              <a:gd name="connsiteX297" fmla="*/ 988999 w 1929571"/>
              <a:gd name="connsiteY297" fmla="*/ 2643878 h 3517900"/>
              <a:gd name="connsiteX298" fmla="*/ 988999 w 1929571"/>
              <a:gd name="connsiteY298" fmla="*/ 2656889 h 3517900"/>
              <a:gd name="connsiteX299" fmla="*/ 1005762 w 1929571"/>
              <a:gd name="connsiteY299" fmla="*/ 2656518 h 3517900"/>
              <a:gd name="connsiteX300" fmla="*/ 1054188 w 1929571"/>
              <a:gd name="connsiteY300" fmla="*/ 2641274 h 3517900"/>
              <a:gd name="connsiteX301" fmla="*/ 1037425 w 1929571"/>
              <a:gd name="connsiteY301" fmla="*/ 2641627 h 3517900"/>
              <a:gd name="connsiteX302" fmla="*/ 1037425 w 1929571"/>
              <a:gd name="connsiteY302" fmla="*/ 2654658 h 3517900"/>
              <a:gd name="connsiteX303" fmla="*/ 1054188 w 1929571"/>
              <a:gd name="connsiteY303" fmla="*/ 2654306 h 3517900"/>
              <a:gd name="connsiteX304" fmla="*/ 914498 w 1929571"/>
              <a:gd name="connsiteY304" fmla="*/ 2641274 h 3517900"/>
              <a:gd name="connsiteX305" fmla="*/ 914498 w 1929571"/>
              <a:gd name="connsiteY305" fmla="*/ 2654658 h 3517900"/>
              <a:gd name="connsiteX306" fmla="*/ 925673 w 1929571"/>
              <a:gd name="connsiteY306" fmla="*/ 2654658 h 3517900"/>
              <a:gd name="connsiteX307" fmla="*/ 925673 w 1929571"/>
              <a:gd name="connsiteY307" fmla="*/ 2641274 h 3517900"/>
              <a:gd name="connsiteX308" fmla="*/ 897736 w 1929571"/>
              <a:gd name="connsiteY308" fmla="*/ 2641274 h 3517900"/>
              <a:gd name="connsiteX309" fmla="*/ 897736 w 1929571"/>
              <a:gd name="connsiteY309" fmla="*/ 2654306 h 3517900"/>
              <a:gd name="connsiteX310" fmla="*/ 908911 w 1929571"/>
              <a:gd name="connsiteY310" fmla="*/ 2654658 h 3517900"/>
              <a:gd name="connsiteX311" fmla="*/ 908911 w 1929571"/>
              <a:gd name="connsiteY311" fmla="*/ 2641274 h 3517900"/>
              <a:gd name="connsiteX312" fmla="*/ 882836 w 1929571"/>
              <a:gd name="connsiteY312" fmla="*/ 2641274 h 3517900"/>
              <a:gd name="connsiteX313" fmla="*/ 882836 w 1929571"/>
              <a:gd name="connsiteY313" fmla="*/ 2654658 h 3517900"/>
              <a:gd name="connsiteX314" fmla="*/ 894011 w 1929571"/>
              <a:gd name="connsiteY314" fmla="*/ 2654658 h 3517900"/>
              <a:gd name="connsiteX315" fmla="*/ 894011 w 1929571"/>
              <a:gd name="connsiteY315" fmla="*/ 2641274 h 3517900"/>
              <a:gd name="connsiteX316" fmla="*/ 866073 w 1929571"/>
              <a:gd name="connsiteY316" fmla="*/ 2641274 h 3517900"/>
              <a:gd name="connsiteX317" fmla="*/ 866073 w 1929571"/>
              <a:gd name="connsiteY317" fmla="*/ 2654658 h 3517900"/>
              <a:gd name="connsiteX318" fmla="*/ 877248 w 1929571"/>
              <a:gd name="connsiteY318" fmla="*/ 2654658 h 3517900"/>
              <a:gd name="connsiteX319" fmla="*/ 877248 w 1929571"/>
              <a:gd name="connsiteY319" fmla="*/ 2641274 h 3517900"/>
              <a:gd name="connsiteX320" fmla="*/ 851173 w 1929571"/>
              <a:gd name="connsiteY320" fmla="*/ 2641274 h 3517900"/>
              <a:gd name="connsiteX321" fmla="*/ 851173 w 1929571"/>
              <a:gd name="connsiteY321" fmla="*/ 2654658 h 3517900"/>
              <a:gd name="connsiteX322" fmla="*/ 862348 w 1929571"/>
              <a:gd name="connsiteY322" fmla="*/ 2654658 h 3517900"/>
              <a:gd name="connsiteX323" fmla="*/ 862348 w 1929571"/>
              <a:gd name="connsiteY323" fmla="*/ 2641274 h 3517900"/>
              <a:gd name="connsiteX324" fmla="*/ 1095162 w 1929571"/>
              <a:gd name="connsiteY324" fmla="*/ 2636813 h 3517900"/>
              <a:gd name="connsiteX325" fmla="*/ 1095162 w 1929571"/>
              <a:gd name="connsiteY325" fmla="*/ 2649779 h 3517900"/>
              <a:gd name="connsiteX326" fmla="*/ 1104475 w 1929571"/>
              <a:gd name="connsiteY326" fmla="*/ 2650196 h 3517900"/>
              <a:gd name="connsiteX327" fmla="*/ 1104475 w 1929571"/>
              <a:gd name="connsiteY327" fmla="*/ 2638068 h 3517900"/>
              <a:gd name="connsiteX328" fmla="*/ 1080262 w 1929571"/>
              <a:gd name="connsiteY328" fmla="*/ 2636813 h 3517900"/>
              <a:gd name="connsiteX329" fmla="*/ 1080262 w 1929571"/>
              <a:gd name="connsiteY329" fmla="*/ 2647618 h 3517900"/>
              <a:gd name="connsiteX330" fmla="*/ 1089575 w 1929571"/>
              <a:gd name="connsiteY330" fmla="*/ 2647967 h 3517900"/>
              <a:gd name="connsiteX331" fmla="*/ 1089575 w 1929571"/>
              <a:gd name="connsiteY331" fmla="*/ 2637161 h 3517900"/>
              <a:gd name="connsiteX332" fmla="*/ 1065362 w 1929571"/>
              <a:gd name="connsiteY332" fmla="*/ 2636813 h 3517900"/>
              <a:gd name="connsiteX333" fmla="*/ 1065362 w 1929571"/>
              <a:gd name="connsiteY333" fmla="*/ 2647270 h 3517900"/>
              <a:gd name="connsiteX334" fmla="*/ 1076537 w 1929571"/>
              <a:gd name="connsiteY334" fmla="*/ 2647967 h 3517900"/>
              <a:gd name="connsiteX335" fmla="*/ 1076537 w 1929571"/>
              <a:gd name="connsiteY335" fmla="*/ 2637161 h 3517900"/>
              <a:gd name="connsiteX336" fmla="*/ 1005762 w 1929571"/>
              <a:gd name="connsiteY336" fmla="*/ 2623429 h 3517900"/>
              <a:gd name="connsiteX337" fmla="*/ 988999 w 1929571"/>
              <a:gd name="connsiteY337" fmla="*/ 2624135 h 3517900"/>
              <a:gd name="connsiteX338" fmla="*/ 988999 w 1929571"/>
              <a:gd name="connsiteY338" fmla="*/ 2636813 h 3517900"/>
              <a:gd name="connsiteX339" fmla="*/ 1005762 w 1929571"/>
              <a:gd name="connsiteY339" fmla="*/ 2636109 h 3517900"/>
              <a:gd name="connsiteX340" fmla="*/ 1095162 w 1929571"/>
              <a:gd name="connsiteY340" fmla="*/ 2621199 h 3517900"/>
              <a:gd name="connsiteX341" fmla="*/ 1095162 w 1929571"/>
              <a:gd name="connsiteY341" fmla="*/ 2632005 h 3517900"/>
              <a:gd name="connsiteX342" fmla="*/ 1104475 w 1929571"/>
              <a:gd name="connsiteY342" fmla="*/ 2632353 h 3517900"/>
              <a:gd name="connsiteX343" fmla="*/ 1104475 w 1929571"/>
              <a:gd name="connsiteY343" fmla="*/ 2621896 h 3517900"/>
              <a:gd name="connsiteX344" fmla="*/ 1054188 w 1929571"/>
              <a:gd name="connsiteY344" fmla="*/ 2621199 h 3517900"/>
              <a:gd name="connsiteX345" fmla="*/ 1037425 w 1929571"/>
              <a:gd name="connsiteY345" fmla="*/ 2621923 h 3517900"/>
              <a:gd name="connsiteX346" fmla="*/ 1037425 w 1929571"/>
              <a:gd name="connsiteY346" fmla="*/ 2634583 h 3517900"/>
              <a:gd name="connsiteX347" fmla="*/ 1054188 w 1929571"/>
              <a:gd name="connsiteY347" fmla="*/ 2634222 h 3517900"/>
              <a:gd name="connsiteX348" fmla="*/ 1029975 w 1929571"/>
              <a:gd name="connsiteY348" fmla="*/ 2621199 h 3517900"/>
              <a:gd name="connsiteX349" fmla="*/ 1013211 w 1929571"/>
              <a:gd name="connsiteY349" fmla="*/ 2621611 h 3517900"/>
              <a:gd name="connsiteX350" fmla="*/ 1013211 w 1929571"/>
              <a:gd name="connsiteY350" fmla="*/ 2636814 h 3517900"/>
              <a:gd name="connsiteX351" fmla="*/ 1029975 w 1929571"/>
              <a:gd name="connsiteY351" fmla="*/ 2636404 h 3517900"/>
              <a:gd name="connsiteX352" fmla="*/ 866073 w 1929571"/>
              <a:gd name="connsiteY352" fmla="*/ 2621199 h 3517900"/>
              <a:gd name="connsiteX353" fmla="*/ 866073 w 1929571"/>
              <a:gd name="connsiteY353" fmla="*/ 2634583 h 3517900"/>
              <a:gd name="connsiteX354" fmla="*/ 877248 w 1929571"/>
              <a:gd name="connsiteY354" fmla="*/ 2634583 h 3517900"/>
              <a:gd name="connsiteX355" fmla="*/ 877248 w 1929571"/>
              <a:gd name="connsiteY355" fmla="*/ 2621199 h 3517900"/>
              <a:gd name="connsiteX356" fmla="*/ 862348 w 1929571"/>
              <a:gd name="connsiteY356" fmla="*/ 2621199 h 3517900"/>
              <a:gd name="connsiteX357" fmla="*/ 851173 w 1929571"/>
              <a:gd name="connsiteY357" fmla="*/ 2621905 h 3517900"/>
              <a:gd name="connsiteX358" fmla="*/ 851173 w 1929571"/>
              <a:gd name="connsiteY358" fmla="*/ 2634583 h 3517900"/>
              <a:gd name="connsiteX359" fmla="*/ 862348 w 1929571"/>
              <a:gd name="connsiteY359" fmla="*/ 2634232 h 3517900"/>
              <a:gd name="connsiteX360" fmla="*/ 1080262 w 1929571"/>
              <a:gd name="connsiteY360" fmla="*/ 2618968 h 3517900"/>
              <a:gd name="connsiteX361" fmla="*/ 1080262 w 1929571"/>
              <a:gd name="connsiteY361" fmla="*/ 2629773 h 3517900"/>
              <a:gd name="connsiteX362" fmla="*/ 1089575 w 1929571"/>
              <a:gd name="connsiteY362" fmla="*/ 2630122 h 3517900"/>
              <a:gd name="connsiteX363" fmla="*/ 1089575 w 1929571"/>
              <a:gd name="connsiteY363" fmla="*/ 2619317 h 3517900"/>
              <a:gd name="connsiteX364" fmla="*/ 1065362 w 1929571"/>
              <a:gd name="connsiteY364" fmla="*/ 2618968 h 3517900"/>
              <a:gd name="connsiteX365" fmla="*/ 1065362 w 1929571"/>
              <a:gd name="connsiteY365" fmla="*/ 2629773 h 3517900"/>
              <a:gd name="connsiteX366" fmla="*/ 1076537 w 1929571"/>
              <a:gd name="connsiteY366" fmla="*/ 2630122 h 3517900"/>
              <a:gd name="connsiteX367" fmla="*/ 1076537 w 1929571"/>
              <a:gd name="connsiteY367" fmla="*/ 2619317 h 3517900"/>
              <a:gd name="connsiteX368" fmla="*/ 914498 w 1929571"/>
              <a:gd name="connsiteY368" fmla="*/ 2618968 h 3517900"/>
              <a:gd name="connsiteX369" fmla="*/ 914498 w 1929571"/>
              <a:gd name="connsiteY369" fmla="*/ 2634583 h 3517900"/>
              <a:gd name="connsiteX370" fmla="*/ 925673 w 1929571"/>
              <a:gd name="connsiteY370" fmla="*/ 2634583 h 3517900"/>
              <a:gd name="connsiteX371" fmla="*/ 925673 w 1929571"/>
              <a:gd name="connsiteY371" fmla="*/ 2618968 h 3517900"/>
              <a:gd name="connsiteX372" fmla="*/ 897736 w 1929571"/>
              <a:gd name="connsiteY372" fmla="*/ 2618968 h 3517900"/>
              <a:gd name="connsiteX373" fmla="*/ 897736 w 1929571"/>
              <a:gd name="connsiteY373" fmla="*/ 2634583 h 3517900"/>
              <a:gd name="connsiteX374" fmla="*/ 908911 w 1929571"/>
              <a:gd name="connsiteY374" fmla="*/ 2634583 h 3517900"/>
              <a:gd name="connsiteX375" fmla="*/ 908911 w 1929571"/>
              <a:gd name="connsiteY375" fmla="*/ 2618968 h 3517900"/>
              <a:gd name="connsiteX376" fmla="*/ 894011 w 1929571"/>
              <a:gd name="connsiteY376" fmla="*/ 2618968 h 3517900"/>
              <a:gd name="connsiteX377" fmla="*/ 882836 w 1929571"/>
              <a:gd name="connsiteY377" fmla="*/ 2619380 h 3517900"/>
              <a:gd name="connsiteX378" fmla="*/ 882836 w 1929571"/>
              <a:gd name="connsiteY378" fmla="*/ 2634583 h 3517900"/>
              <a:gd name="connsiteX379" fmla="*/ 894011 w 1929571"/>
              <a:gd name="connsiteY379" fmla="*/ 2634583 h 3517900"/>
              <a:gd name="connsiteX380" fmla="*/ 1095162 w 1929571"/>
              <a:gd name="connsiteY380" fmla="*/ 2603355 h 3517900"/>
              <a:gd name="connsiteX381" fmla="*/ 1095162 w 1929571"/>
              <a:gd name="connsiteY381" fmla="*/ 2614160 h 3517900"/>
              <a:gd name="connsiteX382" fmla="*/ 1104475 w 1929571"/>
              <a:gd name="connsiteY382" fmla="*/ 2614508 h 3517900"/>
              <a:gd name="connsiteX383" fmla="*/ 1104475 w 1929571"/>
              <a:gd name="connsiteY383" fmla="*/ 2603703 h 3517900"/>
              <a:gd name="connsiteX384" fmla="*/ 1080262 w 1929571"/>
              <a:gd name="connsiteY384" fmla="*/ 2603355 h 3517900"/>
              <a:gd name="connsiteX385" fmla="*/ 1080262 w 1929571"/>
              <a:gd name="connsiteY385" fmla="*/ 2613811 h 3517900"/>
              <a:gd name="connsiteX386" fmla="*/ 1089575 w 1929571"/>
              <a:gd name="connsiteY386" fmla="*/ 2614508 h 3517900"/>
              <a:gd name="connsiteX387" fmla="*/ 1089575 w 1929571"/>
              <a:gd name="connsiteY387" fmla="*/ 2603703 h 3517900"/>
              <a:gd name="connsiteX388" fmla="*/ 1005762 w 1929571"/>
              <a:gd name="connsiteY388" fmla="*/ 2603355 h 3517900"/>
              <a:gd name="connsiteX389" fmla="*/ 988999 w 1929571"/>
              <a:gd name="connsiteY389" fmla="*/ 2603707 h 3517900"/>
              <a:gd name="connsiteX390" fmla="*/ 988999 w 1929571"/>
              <a:gd name="connsiteY390" fmla="*/ 2616738 h 3517900"/>
              <a:gd name="connsiteX391" fmla="*/ 1005762 w 1929571"/>
              <a:gd name="connsiteY391" fmla="*/ 2616387 h 3517900"/>
              <a:gd name="connsiteX392" fmla="*/ 1065362 w 1929571"/>
              <a:gd name="connsiteY392" fmla="*/ 2601123 h 3517900"/>
              <a:gd name="connsiteX393" fmla="*/ 1065362 w 1929571"/>
              <a:gd name="connsiteY393" fmla="*/ 2611580 h 3517900"/>
              <a:gd name="connsiteX394" fmla="*/ 1076537 w 1929571"/>
              <a:gd name="connsiteY394" fmla="*/ 2612277 h 3517900"/>
              <a:gd name="connsiteX395" fmla="*/ 1076537 w 1929571"/>
              <a:gd name="connsiteY395" fmla="*/ 2601472 h 3517900"/>
              <a:gd name="connsiteX396" fmla="*/ 1054188 w 1929571"/>
              <a:gd name="connsiteY396" fmla="*/ 2601123 h 3517900"/>
              <a:gd name="connsiteX397" fmla="*/ 1037425 w 1929571"/>
              <a:gd name="connsiteY397" fmla="*/ 2602180 h 3517900"/>
              <a:gd name="connsiteX398" fmla="*/ 1037425 w 1929571"/>
              <a:gd name="connsiteY398" fmla="*/ 2614507 h 3517900"/>
              <a:gd name="connsiteX399" fmla="*/ 1054188 w 1929571"/>
              <a:gd name="connsiteY399" fmla="*/ 2614156 h 3517900"/>
              <a:gd name="connsiteX400" fmla="*/ 1029975 w 1929571"/>
              <a:gd name="connsiteY400" fmla="*/ 2601123 h 3517900"/>
              <a:gd name="connsiteX401" fmla="*/ 1013211 w 1929571"/>
              <a:gd name="connsiteY401" fmla="*/ 2601486 h 3517900"/>
              <a:gd name="connsiteX402" fmla="*/ 1013211 w 1929571"/>
              <a:gd name="connsiteY402" fmla="*/ 2614507 h 3517900"/>
              <a:gd name="connsiteX403" fmla="*/ 1029975 w 1929571"/>
              <a:gd name="connsiteY403" fmla="*/ 2614146 h 3517900"/>
              <a:gd name="connsiteX404" fmla="*/ 925673 w 1929571"/>
              <a:gd name="connsiteY404" fmla="*/ 2598893 h 3517900"/>
              <a:gd name="connsiteX405" fmla="*/ 914498 w 1929571"/>
              <a:gd name="connsiteY405" fmla="*/ 2599236 h 3517900"/>
              <a:gd name="connsiteX406" fmla="*/ 914498 w 1929571"/>
              <a:gd name="connsiteY406" fmla="*/ 2612277 h 3517900"/>
              <a:gd name="connsiteX407" fmla="*/ 925673 w 1929571"/>
              <a:gd name="connsiteY407" fmla="*/ 2611934 h 3517900"/>
              <a:gd name="connsiteX408" fmla="*/ 908911 w 1929571"/>
              <a:gd name="connsiteY408" fmla="*/ 2598893 h 3517900"/>
              <a:gd name="connsiteX409" fmla="*/ 897736 w 1929571"/>
              <a:gd name="connsiteY409" fmla="*/ 2599599 h 3517900"/>
              <a:gd name="connsiteX410" fmla="*/ 897736 w 1929571"/>
              <a:gd name="connsiteY410" fmla="*/ 2612277 h 3517900"/>
              <a:gd name="connsiteX411" fmla="*/ 908911 w 1929571"/>
              <a:gd name="connsiteY411" fmla="*/ 2612277 h 3517900"/>
              <a:gd name="connsiteX412" fmla="*/ 882836 w 1929571"/>
              <a:gd name="connsiteY412" fmla="*/ 2598893 h 3517900"/>
              <a:gd name="connsiteX413" fmla="*/ 882836 w 1929571"/>
              <a:gd name="connsiteY413" fmla="*/ 2612277 h 3517900"/>
              <a:gd name="connsiteX414" fmla="*/ 894011 w 1929571"/>
              <a:gd name="connsiteY414" fmla="*/ 2611916 h 3517900"/>
              <a:gd name="connsiteX415" fmla="*/ 894011 w 1929571"/>
              <a:gd name="connsiteY415" fmla="*/ 2598893 h 3517900"/>
              <a:gd name="connsiteX416" fmla="*/ 866073 w 1929571"/>
              <a:gd name="connsiteY416" fmla="*/ 2598893 h 3517900"/>
              <a:gd name="connsiteX417" fmla="*/ 866073 w 1929571"/>
              <a:gd name="connsiteY417" fmla="*/ 2612277 h 3517900"/>
              <a:gd name="connsiteX418" fmla="*/ 877248 w 1929571"/>
              <a:gd name="connsiteY418" fmla="*/ 2612277 h 3517900"/>
              <a:gd name="connsiteX419" fmla="*/ 877248 w 1929571"/>
              <a:gd name="connsiteY419" fmla="*/ 2598893 h 3517900"/>
              <a:gd name="connsiteX420" fmla="*/ 851173 w 1929571"/>
              <a:gd name="connsiteY420" fmla="*/ 2598893 h 3517900"/>
              <a:gd name="connsiteX421" fmla="*/ 851173 w 1929571"/>
              <a:gd name="connsiteY421" fmla="*/ 2612277 h 3517900"/>
              <a:gd name="connsiteX422" fmla="*/ 862348 w 1929571"/>
              <a:gd name="connsiteY422" fmla="*/ 2612277 h 3517900"/>
              <a:gd name="connsiteX423" fmla="*/ 862348 w 1929571"/>
              <a:gd name="connsiteY423" fmla="*/ 2598893 h 3517900"/>
              <a:gd name="connsiteX424" fmla="*/ 1095162 w 1929571"/>
              <a:gd name="connsiteY424" fmla="*/ 2585510 h 3517900"/>
              <a:gd name="connsiteX425" fmla="*/ 1095162 w 1929571"/>
              <a:gd name="connsiteY425" fmla="*/ 2595967 h 3517900"/>
              <a:gd name="connsiteX426" fmla="*/ 1104475 w 1929571"/>
              <a:gd name="connsiteY426" fmla="*/ 2596663 h 3517900"/>
              <a:gd name="connsiteX427" fmla="*/ 1104475 w 1929571"/>
              <a:gd name="connsiteY427" fmla="*/ 2585858 h 3517900"/>
              <a:gd name="connsiteX428" fmla="*/ 1080262 w 1929571"/>
              <a:gd name="connsiteY428" fmla="*/ 2585510 h 3517900"/>
              <a:gd name="connsiteX429" fmla="*/ 1080262 w 1929571"/>
              <a:gd name="connsiteY429" fmla="*/ 2596315 h 3517900"/>
              <a:gd name="connsiteX430" fmla="*/ 1089575 w 1929571"/>
              <a:gd name="connsiteY430" fmla="*/ 2596663 h 3517900"/>
              <a:gd name="connsiteX431" fmla="*/ 1089575 w 1929571"/>
              <a:gd name="connsiteY431" fmla="*/ 2585858 h 3517900"/>
              <a:gd name="connsiteX432" fmla="*/ 1065362 w 1929571"/>
              <a:gd name="connsiteY432" fmla="*/ 2583278 h 3517900"/>
              <a:gd name="connsiteX433" fmla="*/ 1065362 w 1929571"/>
              <a:gd name="connsiteY433" fmla="*/ 2596217 h 3517900"/>
              <a:gd name="connsiteX434" fmla="*/ 1076537 w 1929571"/>
              <a:gd name="connsiteY434" fmla="*/ 2596662 h 3517900"/>
              <a:gd name="connsiteX435" fmla="*/ 1076537 w 1929571"/>
              <a:gd name="connsiteY435" fmla="*/ 2583725 h 3517900"/>
              <a:gd name="connsiteX436" fmla="*/ 1029975 w 1929571"/>
              <a:gd name="connsiteY436" fmla="*/ 2581049 h 3517900"/>
              <a:gd name="connsiteX437" fmla="*/ 1013211 w 1929571"/>
              <a:gd name="connsiteY437" fmla="*/ 2582105 h 3517900"/>
              <a:gd name="connsiteX438" fmla="*/ 1013211 w 1929571"/>
              <a:gd name="connsiteY438" fmla="*/ 2594432 h 3517900"/>
              <a:gd name="connsiteX439" fmla="*/ 1029975 w 1929571"/>
              <a:gd name="connsiteY439" fmla="*/ 2594081 h 3517900"/>
              <a:gd name="connsiteX440" fmla="*/ 1005762 w 1929571"/>
              <a:gd name="connsiteY440" fmla="*/ 2581049 h 3517900"/>
              <a:gd name="connsiteX441" fmla="*/ 988999 w 1929571"/>
              <a:gd name="connsiteY441" fmla="*/ 2581471 h 3517900"/>
              <a:gd name="connsiteX442" fmla="*/ 988999 w 1929571"/>
              <a:gd name="connsiteY442" fmla="*/ 2596663 h 3517900"/>
              <a:gd name="connsiteX443" fmla="*/ 1005762 w 1929571"/>
              <a:gd name="connsiteY443" fmla="*/ 2596242 h 3517900"/>
              <a:gd name="connsiteX444" fmla="*/ 1054188 w 1929571"/>
              <a:gd name="connsiteY444" fmla="*/ 2578817 h 3517900"/>
              <a:gd name="connsiteX445" fmla="*/ 1037425 w 1929571"/>
              <a:gd name="connsiteY445" fmla="*/ 2579639 h 3517900"/>
              <a:gd name="connsiteX446" fmla="*/ 1037425 w 1929571"/>
              <a:gd name="connsiteY446" fmla="*/ 2594432 h 3517900"/>
              <a:gd name="connsiteX447" fmla="*/ 1054188 w 1929571"/>
              <a:gd name="connsiteY447" fmla="*/ 2594022 h 3517900"/>
              <a:gd name="connsiteX448" fmla="*/ 866073 w 1929571"/>
              <a:gd name="connsiteY448" fmla="*/ 2578817 h 3517900"/>
              <a:gd name="connsiteX449" fmla="*/ 866073 w 1929571"/>
              <a:gd name="connsiteY449" fmla="*/ 2592201 h 3517900"/>
              <a:gd name="connsiteX450" fmla="*/ 877248 w 1929571"/>
              <a:gd name="connsiteY450" fmla="*/ 2591850 h 3517900"/>
              <a:gd name="connsiteX451" fmla="*/ 877248 w 1929571"/>
              <a:gd name="connsiteY451" fmla="*/ 2578817 h 3517900"/>
              <a:gd name="connsiteX452" fmla="*/ 862348 w 1929571"/>
              <a:gd name="connsiteY452" fmla="*/ 2578817 h 3517900"/>
              <a:gd name="connsiteX453" fmla="*/ 851173 w 1929571"/>
              <a:gd name="connsiteY453" fmla="*/ 2579523 h 3517900"/>
              <a:gd name="connsiteX454" fmla="*/ 851173 w 1929571"/>
              <a:gd name="connsiteY454" fmla="*/ 2592201 h 3517900"/>
              <a:gd name="connsiteX455" fmla="*/ 862348 w 1929571"/>
              <a:gd name="connsiteY455" fmla="*/ 2591850 h 3517900"/>
              <a:gd name="connsiteX456" fmla="*/ 925673 w 1929571"/>
              <a:gd name="connsiteY456" fmla="*/ 2576587 h 3517900"/>
              <a:gd name="connsiteX457" fmla="*/ 914498 w 1929571"/>
              <a:gd name="connsiteY457" fmla="*/ 2576940 h 3517900"/>
              <a:gd name="connsiteX458" fmla="*/ 914498 w 1929571"/>
              <a:gd name="connsiteY458" fmla="*/ 2589971 h 3517900"/>
              <a:gd name="connsiteX459" fmla="*/ 925673 w 1929571"/>
              <a:gd name="connsiteY459" fmla="*/ 2589620 h 3517900"/>
              <a:gd name="connsiteX460" fmla="*/ 908911 w 1929571"/>
              <a:gd name="connsiteY460" fmla="*/ 2576587 h 3517900"/>
              <a:gd name="connsiteX461" fmla="*/ 897736 w 1929571"/>
              <a:gd name="connsiteY461" fmla="*/ 2576988 h 3517900"/>
              <a:gd name="connsiteX462" fmla="*/ 897736 w 1929571"/>
              <a:gd name="connsiteY462" fmla="*/ 2592202 h 3517900"/>
              <a:gd name="connsiteX463" fmla="*/ 908911 w 1929571"/>
              <a:gd name="connsiteY463" fmla="*/ 2591401 h 3517900"/>
              <a:gd name="connsiteX464" fmla="*/ 894011 w 1929571"/>
              <a:gd name="connsiteY464" fmla="*/ 2576587 h 3517900"/>
              <a:gd name="connsiteX465" fmla="*/ 882836 w 1929571"/>
              <a:gd name="connsiteY465" fmla="*/ 2576988 h 3517900"/>
              <a:gd name="connsiteX466" fmla="*/ 882836 w 1929571"/>
              <a:gd name="connsiteY466" fmla="*/ 2592202 h 3517900"/>
              <a:gd name="connsiteX467" fmla="*/ 894011 w 1929571"/>
              <a:gd name="connsiteY467" fmla="*/ 2591802 h 3517900"/>
              <a:gd name="connsiteX468" fmla="*/ 1095162 w 1929571"/>
              <a:gd name="connsiteY468" fmla="*/ 2567665 h 3517900"/>
              <a:gd name="connsiteX469" fmla="*/ 1095162 w 1929571"/>
              <a:gd name="connsiteY469" fmla="*/ 2578470 h 3517900"/>
              <a:gd name="connsiteX470" fmla="*/ 1104475 w 1929571"/>
              <a:gd name="connsiteY470" fmla="*/ 2578819 h 3517900"/>
              <a:gd name="connsiteX471" fmla="*/ 1104475 w 1929571"/>
              <a:gd name="connsiteY471" fmla="*/ 2568013 h 3517900"/>
              <a:gd name="connsiteX472" fmla="*/ 1080262 w 1929571"/>
              <a:gd name="connsiteY472" fmla="*/ 2567665 h 3517900"/>
              <a:gd name="connsiteX473" fmla="*/ 1080262 w 1929571"/>
              <a:gd name="connsiteY473" fmla="*/ 2578122 h 3517900"/>
              <a:gd name="connsiteX474" fmla="*/ 1089575 w 1929571"/>
              <a:gd name="connsiteY474" fmla="*/ 2578819 h 3517900"/>
              <a:gd name="connsiteX475" fmla="*/ 1089575 w 1929571"/>
              <a:gd name="connsiteY475" fmla="*/ 2568362 h 3517900"/>
              <a:gd name="connsiteX476" fmla="*/ 1065362 w 1929571"/>
              <a:gd name="connsiteY476" fmla="*/ 2567665 h 3517900"/>
              <a:gd name="connsiteX477" fmla="*/ 1065362 w 1929571"/>
              <a:gd name="connsiteY477" fmla="*/ 2578459 h 3517900"/>
              <a:gd name="connsiteX478" fmla="*/ 1076537 w 1929571"/>
              <a:gd name="connsiteY478" fmla="*/ 2578819 h 3517900"/>
              <a:gd name="connsiteX479" fmla="*/ 1076537 w 1929571"/>
              <a:gd name="connsiteY479" fmla="*/ 2568025 h 3517900"/>
              <a:gd name="connsiteX480" fmla="*/ 1029975 w 1929571"/>
              <a:gd name="connsiteY480" fmla="*/ 2560972 h 3517900"/>
              <a:gd name="connsiteX481" fmla="*/ 1013211 w 1929571"/>
              <a:gd name="connsiteY481" fmla="*/ 2561678 h 3517900"/>
              <a:gd name="connsiteX482" fmla="*/ 1013211 w 1929571"/>
              <a:gd name="connsiteY482" fmla="*/ 2574356 h 3517900"/>
              <a:gd name="connsiteX483" fmla="*/ 1029975 w 1929571"/>
              <a:gd name="connsiteY483" fmla="*/ 2573652 h 3517900"/>
              <a:gd name="connsiteX484" fmla="*/ 1005762 w 1929571"/>
              <a:gd name="connsiteY484" fmla="*/ 2560972 h 3517900"/>
              <a:gd name="connsiteX485" fmla="*/ 988999 w 1929571"/>
              <a:gd name="connsiteY485" fmla="*/ 2562029 h 3517900"/>
              <a:gd name="connsiteX486" fmla="*/ 988999 w 1929571"/>
              <a:gd name="connsiteY486" fmla="*/ 2574356 h 3517900"/>
              <a:gd name="connsiteX487" fmla="*/ 1005762 w 1929571"/>
              <a:gd name="connsiteY487" fmla="*/ 2574005 h 3517900"/>
              <a:gd name="connsiteX488" fmla="*/ 1054188 w 1929571"/>
              <a:gd name="connsiteY488" fmla="*/ 2558743 h 3517900"/>
              <a:gd name="connsiteX489" fmla="*/ 1037425 w 1929571"/>
              <a:gd name="connsiteY489" fmla="*/ 2559177 h 3517900"/>
              <a:gd name="connsiteX490" fmla="*/ 1037425 w 1929571"/>
              <a:gd name="connsiteY490" fmla="*/ 2574357 h 3517900"/>
              <a:gd name="connsiteX491" fmla="*/ 1054188 w 1929571"/>
              <a:gd name="connsiteY491" fmla="*/ 2573925 h 3517900"/>
              <a:gd name="connsiteX492" fmla="*/ 862348 w 1929571"/>
              <a:gd name="connsiteY492" fmla="*/ 2558743 h 3517900"/>
              <a:gd name="connsiteX493" fmla="*/ 851173 w 1929571"/>
              <a:gd name="connsiteY493" fmla="*/ 2559095 h 3517900"/>
              <a:gd name="connsiteX494" fmla="*/ 851173 w 1929571"/>
              <a:gd name="connsiteY494" fmla="*/ 2572126 h 3517900"/>
              <a:gd name="connsiteX495" fmla="*/ 862348 w 1929571"/>
              <a:gd name="connsiteY495" fmla="*/ 2571775 h 3517900"/>
              <a:gd name="connsiteX496" fmla="*/ 908911 w 1929571"/>
              <a:gd name="connsiteY496" fmla="*/ 2556511 h 3517900"/>
              <a:gd name="connsiteX497" fmla="*/ 897736 w 1929571"/>
              <a:gd name="connsiteY497" fmla="*/ 2556864 h 3517900"/>
              <a:gd name="connsiteX498" fmla="*/ 897736 w 1929571"/>
              <a:gd name="connsiteY498" fmla="*/ 2569895 h 3517900"/>
              <a:gd name="connsiteX499" fmla="*/ 908911 w 1929571"/>
              <a:gd name="connsiteY499" fmla="*/ 2569544 h 3517900"/>
              <a:gd name="connsiteX500" fmla="*/ 894011 w 1929571"/>
              <a:gd name="connsiteY500" fmla="*/ 2556511 h 3517900"/>
              <a:gd name="connsiteX501" fmla="*/ 882836 w 1929571"/>
              <a:gd name="connsiteY501" fmla="*/ 2557217 h 3517900"/>
              <a:gd name="connsiteX502" fmla="*/ 882836 w 1929571"/>
              <a:gd name="connsiteY502" fmla="*/ 2569895 h 3517900"/>
              <a:gd name="connsiteX503" fmla="*/ 894011 w 1929571"/>
              <a:gd name="connsiteY503" fmla="*/ 2569895 h 3517900"/>
              <a:gd name="connsiteX504" fmla="*/ 877248 w 1929571"/>
              <a:gd name="connsiteY504" fmla="*/ 2556511 h 3517900"/>
              <a:gd name="connsiteX505" fmla="*/ 866073 w 1929571"/>
              <a:gd name="connsiteY505" fmla="*/ 2556923 h 3517900"/>
              <a:gd name="connsiteX506" fmla="*/ 866073 w 1929571"/>
              <a:gd name="connsiteY506" fmla="*/ 2572126 h 3517900"/>
              <a:gd name="connsiteX507" fmla="*/ 877248 w 1929571"/>
              <a:gd name="connsiteY507" fmla="*/ 2571304 h 3517900"/>
              <a:gd name="connsiteX508" fmla="*/ 925673 w 1929571"/>
              <a:gd name="connsiteY508" fmla="*/ 2554281 h 3517900"/>
              <a:gd name="connsiteX509" fmla="*/ 914498 w 1929571"/>
              <a:gd name="connsiteY509" fmla="*/ 2554682 h 3517900"/>
              <a:gd name="connsiteX510" fmla="*/ 914498 w 1929571"/>
              <a:gd name="connsiteY510" fmla="*/ 2569896 h 3517900"/>
              <a:gd name="connsiteX511" fmla="*/ 925673 w 1929571"/>
              <a:gd name="connsiteY511" fmla="*/ 2569496 h 3517900"/>
              <a:gd name="connsiteX512" fmla="*/ 1095162 w 1929571"/>
              <a:gd name="connsiteY512" fmla="*/ 2549820 h 3517900"/>
              <a:gd name="connsiteX513" fmla="*/ 1095162 w 1929571"/>
              <a:gd name="connsiteY513" fmla="*/ 2562786 h 3517900"/>
              <a:gd name="connsiteX514" fmla="*/ 1104475 w 1929571"/>
              <a:gd name="connsiteY514" fmla="*/ 2563204 h 3517900"/>
              <a:gd name="connsiteX515" fmla="*/ 1104475 w 1929571"/>
              <a:gd name="connsiteY515" fmla="*/ 2550239 h 3517900"/>
              <a:gd name="connsiteX516" fmla="*/ 1080262 w 1929571"/>
              <a:gd name="connsiteY516" fmla="*/ 2549820 h 3517900"/>
              <a:gd name="connsiteX517" fmla="*/ 1080262 w 1929571"/>
              <a:gd name="connsiteY517" fmla="*/ 2560277 h 3517900"/>
              <a:gd name="connsiteX518" fmla="*/ 1089575 w 1929571"/>
              <a:gd name="connsiteY518" fmla="*/ 2560974 h 3517900"/>
              <a:gd name="connsiteX519" fmla="*/ 1089575 w 1929571"/>
              <a:gd name="connsiteY519" fmla="*/ 2550169 h 3517900"/>
              <a:gd name="connsiteX520" fmla="*/ 1065362 w 1929571"/>
              <a:gd name="connsiteY520" fmla="*/ 2549820 h 3517900"/>
              <a:gd name="connsiteX521" fmla="*/ 1065362 w 1929571"/>
              <a:gd name="connsiteY521" fmla="*/ 2560625 h 3517900"/>
              <a:gd name="connsiteX522" fmla="*/ 1076537 w 1929571"/>
              <a:gd name="connsiteY522" fmla="*/ 2560974 h 3517900"/>
              <a:gd name="connsiteX523" fmla="*/ 1076537 w 1929571"/>
              <a:gd name="connsiteY523" fmla="*/ 2550517 h 3517900"/>
              <a:gd name="connsiteX524" fmla="*/ 1029975 w 1929571"/>
              <a:gd name="connsiteY524" fmla="*/ 2540898 h 3517900"/>
              <a:gd name="connsiteX525" fmla="*/ 1013211 w 1929571"/>
              <a:gd name="connsiteY525" fmla="*/ 2541270 h 3517900"/>
              <a:gd name="connsiteX526" fmla="*/ 1013211 w 1929571"/>
              <a:gd name="connsiteY526" fmla="*/ 2554281 h 3517900"/>
              <a:gd name="connsiteX527" fmla="*/ 1029975 w 1929571"/>
              <a:gd name="connsiteY527" fmla="*/ 2553910 h 3517900"/>
              <a:gd name="connsiteX528" fmla="*/ 1005762 w 1929571"/>
              <a:gd name="connsiteY528" fmla="*/ 2540898 h 3517900"/>
              <a:gd name="connsiteX529" fmla="*/ 988999 w 1929571"/>
              <a:gd name="connsiteY529" fmla="*/ 2541260 h 3517900"/>
              <a:gd name="connsiteX530" fmla="*/ 988999 w 1929571"/>
              <a:gd name="connsiteY530" fmla="*/ 2554281 h 3517900"/>
              <a:gd name="connsiteX531" fmla="*/ 1005762 w 1929571"/>
              <a:gd name="connsiteY531" fmla="*/ 2553558 h 3517900"/>
              <a:gd name="connsiteX532" fmla="*/ 1054188 w 1929571"/>
              <a:gd name="connsiteY532" fmla="*/ 2538666 h 3517900"/>
              <a:gd name="connsiteX533" fmla="*/ 1037425 w 1929571"/>
              <a:gd name="connsiteY533" fmla="*/ 2539390 h 3517900"/>
              <a:gd name="connsiteX534" fmla="*/ 1037425 w 1929571"/>
              <a:gd name="connsiteY534" fmla="*/ 2552050 h 3517900"/>
              <a:gd name="connsiteX535" fmla="*/ 1054188 w 1929571"/>
              <a:gd name="connsiteY535" fmla="*/ 2551689 h 3517900"/>
              <a:gd name="connsiteX536" fmla="*/ 894011 w 1929571"/>
              <a:gd name="connsiteY536" fmla="*/ 2536437 h 3517900"/>
              <a:gd name="connsiteX537" fmla="*/ 882836 w 1929571"/>
              <a:gd name="connsiteY537" fmla="*/ 2536789 h 3517900"/>
              <a:gd name="connsiteX538" fmla="*/ 882836 w 1929571"/>
              <a:gd name="connsiteY538" fmla="*/ 2549820 h 3517900"/>
              <a:gd name="connsiteX539" fmla="*/ 894011 w 1929571"/>
              <a:gd name="connsiteY539" fmla="*/ 2549116 h 3517900"/>
              <a:gd name="connsiteX540" fmla="*/ 877248 w 1929571"/>
              <a:gd name="connsiteY540" fmla="*/ 2536437 h 3517900"/>
              <a:gd name="connsiteX541" fmla="*/ 866073 w 1929571"/>
              <a:gd name="connsiteY541" fmla="*/ 2537124 h 3517900"/>
              <a:gd name="connsiteX542" fmla="*/ 866073 w 1929571"/>
              <a:gd name="connsiteY542" fmla="*/ 2549820 h 3517900"/>
              <a:gd name="connsiteX543" fmla="*/ 877248 w 1929571"/>
              <a:gd name="connsiteY543" fmla="*/ 2549477 h 3517900"/>
              <a:gd name="connsiteX544" fmla="*/ 862348 w 1929571"/>
              <a:gd name="connsiteY544" fmla="*/ 2536437 h 3517900"/>
              <a:gd name="connsiteX545" fmla="*/ 851173 w 1929571"/>
              <a:gd name="connsiteY545" fmla="*/ 2537638 h 3517900"/>
              <a:gd name="connsiteX546" fmla="*/ 851173 w 1929571"/>
              <a:gd name="connsiteY546" fmla="*/ 2552051 h 3517900"/>
              <a:gd name="connsiteX547" fmla="*/ 862348 w 1929571"/>
              <a:gd name="connsiteY547" fmla="*/ 2551251 h 3517900"/>
              <a:gd name="connsiteX548" fmla="*/ 1095162 w 1929571"/>
              <a:gd name="connsiteY548" fmla="*/ 2534205 h 3517900"/>
              <a:gd name="connsiteX549" fmla="*/ 1095162 w 1929571"/>
              <a:gd name="connsiteY549" fmla="*/ 2545011 h 3517900"/>
              <a:gd name="connsiteX550" fmla="*/ 1104475 w 1929571"/>
              <a:gd name="connsiteY550" fmla="*/ 2545359 h 3517900"/>
              <a:gd name="connsiteX551" fmla="*/ 1104475 w 1929571"/>
              <a:gd name="connsiteY551" fmla="*/ 2534554 h 3517900"/>
              <a:gd name="connsiteX552" fmla="*/ 925673 w 1929571"/>
              <a:gd name="connsiteY552" fmla="*/ 2534205 h 3517900"/>
              <a:gd name="connsiteX553" fmla="*/ 914498 w 1929571"/>
              <a:gd name="connsiteY553" fmla="*/ 2534548 h 3517900"/>
              <a:gd name="connsiteX554" fmla="*/ 914498 w 1929571"/>
              <a:gd name="connsiteY554" fmla="*/ 2547589 h 3517900"/>
              <a:gd name="connsiteX555" fmla="*/ 925673 w 1929571"/>
              <a:gd name="connsiteY555" fmla="*/ 2547246 h 3517900"/>
              <a:gd name="connsiteX556" fmla="*/ 908911 w 1929571"/>
              <a:gd name="connsiteY556" fmla="*/ 2534205 h 3517900"/>
              <a:gd name="connsiteX557" fmla="*/ 897736 w 1929571"/>
              <a:gd name="connsiteY557" fmla="*/ 2534617 h 3517900"/>
              <a:gd name="connsiteX558" fmla="*/ 897736 w 1929571"/>
              <a:gd name="connsiteY558" fmla="*/ 2549820 h 3517900"/>
              <a:gd name="connsiteX559" fmla="*/ 908911 w 1929571"/>
              <a:gd name="connsiteY559" fmla="*/ 2549410 h 3517900"/>
              <a:gd name="connsiteX560" fmla="*/ 1080262 w 1929571"/>
              <a:gd name="connsiteY560" fmla="*/ 2531975 h 3517900"/>
              <a:gd name="connsiteX561" fmla="*/ 1080262 w 1929571"/>
              <a:gd name="connsiteY561" fmla="*/ 2544928 h 3517900"/>
              <a:gd name="connsiteX562" fmla="*/ 1089575 w 1929571"/>
              <a:gd name="connsiteY562" fmla="*/ 2545359 h 3517900"/>
              <a:gd name="connsiteX563" fmla="*/ 1089575 w 1929571"/>
              <a:gd name="connsiteY563" fmla="*/ 2532408 h 3517900"/>
              <a:gd name="connsiteX564" fmla="*/ 1065362 w 1929571"/>
              <a:gd name="connsiteY564" fmla="*/ 2531975 h 3517900"/>
              <a:gd name="connsiteX565" fmla="*/ 1065362 w 1929571"/>
              <a:gd name="connsiteY565" fmla="*/ 2542432 h 3517900"/>
              <a:gd name="connsiteX566" fmla="*/ 1076537 w 1929571"/>
              <a:gd name="connsiteY566" fmla="*/ 2543129 h 3517900"/>
              <a:gd name="connsiteX567" fmla="*/ 1076537 w 1929571"/>
              <a:gd name="connsiteY567" fmla="*/ 2532672 h 3517900"/>
              <a:gd name="connsiteX568" fmla="*/ 1005762 w 1929571"/>
              <a:gd name="connsiteY568" fmla="*/ 2520822 h 3517900"/>
              <a:gd name="connsiteX569" fmla="*/ 988999 w 1929571"/>
              <a:gd name="connsiteY569" fmla="*/ 2521184 h 3517900"/>
              <a:gd name="connsiteX570" fmla="*/ 988999 w 1929571"/>
              <a:gd name="connsiteY570" fmla="*/ 2534205 h 3517900"/>
              <a:gd name="connsiteX571" fmla="*/ 1005762 w 1929571"/>
              <a:gd name="connsiteY571" fmla="*/ 2533482 h 3517900"/>
              <a:gd name="connsiteX572" fmla="*/ 1054188 w 1929571"/>
              <a:gd name="connsiteY572" fmla="*/ 2518592 h 3517900"/>
              <a:gd name="connsiteX573" fmla="*/ 1037425 w 1929571"/>
              <a:gd name="connsiteY573" fmla="*/ 2518944 h 3517900"/>
              <a:gd name="connsiteX574" fmla="*/ 1037425 w 1929571"/>
              <a:gd name="connsiteY574" fmla="*/ 2531975 h 3517900"/>
              <a:gd name="connsiteX575" fmla="*/ 1054188 w 1929571"/>
              <a:gd name="connsiteY575" fmla="*/ 2530919 h 3517900"/>
              <a:gd name="connsiteX576" fmla="*/ 1029975 w 1929571"/>
              <a:gd name="connsiteY576" fmla="*/ 2518592 h 3517900"/>
              <a:gd name="connsiteX577" fmla="*/ 1013211 w 1929571"/>
              <a:gd name="connsiteY577" fmla="*/ 2519003 h 3517900"/>
              <a:gd name="connsiteX578" fmla="*/ 1013211 w 1929571"/>
              <a:gd name="connsiteY578" fmla="*/ 2534207 h 3517900"/>
              <a:gd name="connsiteX579" fmla="*/ 1029975 w 1929571"/>
              <a:gd name="connsiteY579" fmla="*/ 2533385 h 3517900"/>
              <a:gd name="connsiteX580" fmla="*/ 1095162 w 1929571"/>
              <a:gd name="connsiteY580" fmla="*/ 2516360 h 3517900"/>
              <a:gd name="connsiteX581" fmla="*/ 1095162 w 1929571"/>
              <a:gd name="connsiteY581" fmla="*/ 2527166 h 3517900"/>
              <a:gd name="connsiteX582" fmla="*/ 1104475 w 1929571"/>
              <a:gd name="connsiteY582" fmla="*/ 2527514 h 3517900"/>
              <a:gd name="connsiteX583" fmla="*/ 1104475 w 1929571"/>
              <a:gd name="connsiteY583" fmla="*/ 2516709 h 3517900"/>
              <a:gd name="connsiteX584" fmla="*/ 1080262 w 1929571"/>
              <a:gd name="connsiteY584" fmla="*/ 2516360 h 3517900"/>
              <a:gd name="connsiteX585" fmla="*/ 1080262 w 1929571"/>
              <a:gd name="connsiteY585" fmla="*/ 2527143 h 3517900"/>
              <a:gd name="connsiteX586" fmla="*/ 1089575 w 1929571"/>
              <a:gd name="connsiteY586" fmla="*/ 2527514 h 3517900"/>
              <a:gd name="connsiteX587" fmla="*/ 1089575 w 1929571"/>
              <a:gd name="connsiteY587" fmla="*/ 2516733 h 3517900"/>
              <a:gd name="connsiteX588" fmla="*/ 862348 w 1929571"/>
              <a:gd name="connsiteY588" fmla="*/ 2516360 h 3517900"/>
              <a:gd name="connsiteX589" fmla="*/ 851173 w 1929571"/>
              <a:gd name="connsiteY589" fmla="*/ 2516713 h 3517900"/>
              <a:gd name="connsiteX590" fmla="*/ 851173 w 1929571"/>
              <a:gd name="connsiteY590" fmla="*/ 2529744 h 3517900"/>
              <a:gd name="connsiteX591" fmla="*/ 862348 w 1929571"/>
              <a:gd name="connsiteY591" fmla="*/ 2529393 h 3517900"/>
              <a:gd name="connsiteX592" fmla="*/ 1065362 w 1929571"/>
              <a:gd name="connsiteY592" fmla="*/ 2514131 h 3517900"/>
              <a:gd name="connsiteX593" fmla="*/ 1065362 w 1929571"/>
              <a:gd name="connsiteY593" fmla="*/ 2527097 h 3517900"/>
              <a:gd name="connsiteX594" fmla="*/ 1076537 w 1929571"/>
              <a:gd name="connsiteY594" fmla="*/ 2527514 h 3517900"/>
              <a:gd name="connsiteX595" fmla="*/ 1076537 w 1929571"/>
              <a:gd name="connsiteY595" fmla="*/ 2514549 h 3517900"/>
              <a:gd name="connsiteX596" fmla="*/ 908911 w 1929571"/>
              <a:gd name="connsiteY596" fmla="*/ 2514131 h 3517900"/>
              <a:gd name="connsiteX597" fmla="*/ 897736 w 1929571"/>
              <a:gd name="connsiteY597" fmla="*/ 2514473 h 3517900"/>
              <a:gd name="connsiteX598" fmla="*/ 897736 w 1929571"/>
              <a:gd name="connsiteY598" fmla="*/ 2527514 h 3517900"/>
              <a:gd name="connsiteX599" fmla="*/ 908911 w 1929571"/>
              <a:gd name="connsiteY599" fmla="*/ 2527171 h 3517900"/>
              <a:gd name="connsiteX600" fmla="*/ 894011 w 1929571"/>
              <a:gd name="connsiteY600" fmla="*/ 2514131 h 3517900"/>
              <a:gd name="connsiteX601" fmla="*/ 882836 w 1929571"/>
              <a:gd name="connsiteY601" fmla="*/ 2514931 h 3517900"/>
              <a:gd name="connsiteX602" fmla="*/ 882836 w 1929571"/>
              <a:gd name="connsiteY602" fmla="*/ 2529745 h 3517900"/>
              <a:gd name="connsiteX603" fmla="*/ 894011 w 1929571"/>
              <a:gd name="connsiteY603" fmla="*/ 2529345 h 3517900"/>
              <a:gd name="connsiteX604" fmla="*/ 877248 w 1929571"/>
              <a:gd name="connsiteY604" fmla="*/ 2514131 h 3517900"/>
              <a:gd name="connsiteX605" fmla="*/ 866073 w 1929571"/>
              <a:gd name="connsiteY605" fmla="*/ 2515332 h 3517900"/>
              <a:gd name="connsiteX606" fmla="*/ 866073 w 1929571"/>
              <a:gd name="connsiteY606" fmla="*/ 2529745 h 3517900"/>
              <a:gd name="connsiteX607" fmla="*/ 877248 w 1929571"/>
              <a:gd name="connsiteY607" fmla="*/ 2529345 h 3517900"/>
              <a:gd name="connsiteX608" fmla="*/ 925673 w 1929571"/>
              <a:gd name="connsiteY608" fmla="*/ 2511899 h 3517900"/>
              <a:gd name="connsiteX609" fmla="*/ 914498 w 1929571"/>
              <a:gd name="connsiteY609" fmla="*/ 2512700 h 3517900"/>
              <a:gd name="connsiteX610" fmla="*/ 914498 w 1929571"/>
              <a:gd name="connsiteY610" fmla="*/ 2527514 h 3517900"/>
              <a:gd name="connsiteX611" fmla="*/ 925673 w 1929571"/>
              <a:gd name="connsiteY611" fmla="*/ 2527114 h 3517900"/>
              <a:gd name="connsiteX612" fmla="*/ 1005762 w 1929571"/>
              <a:gd name="connsiteY612" fmla="*/ 2500747 h 3517900"/>
              <a:gd name="connsiteX613" fmla="*/ 988999 w 1929571"/>
              <a:gd name="connsiteY613" fmla="*/ 2501100 h 3517900"/>
              <a:gd name="connsiteX614" fmla="*/ 988999 w 1929571"/>
              <a:gd name="connsiteY614" fmla="*/ 2514131 h 3517900"/>
              <a:gd name="connsiteX615" fmla="*/ 1005762 w 1929571"/>
              <a:gd name="connsiteY615" fmla="*/ 2513427 h 3517900"/>
              <a:gd name="connsiteX616" fmla="*/ 1095162 w 1929571"/>
              <a:gd name="connsiteY616" fmla="*/ 2498516 h 3517900"/>
              <a:gd name="connsiteX617" fmla="*/ 1095162 w 1929571"/>
              <a:gd name="connsiteY617" fmla="*/ 2508972 h 3517900"/>
              <a:gd name="connsiteX618" fmla="*/ 1104475 w 1929571"/>
              <a:gd name="connsiteY618" fmla="*/ 2509669 h 3517900"/>
              <a:gd name="connsiteX619" fmla="*/ 1104475 w 1929571"/>
              <a:gd name="connsiteY619" fmla="*/ 2499213 h 3517900"/>
              <a:gd name="connsiteX620" fmla="*/ 1080262 w 1929571"/>
              <a:gd name="connsiteY620" fmla="*/ 2498516 h 3517900"/>
              <a:gd name="connsiteX621" fmla="*/ 1080262 w 1929571"/>
              <a:gd name="connsiteY621" fmla="*/ 2509310 h 3517900"/>
              <a:gd name="connsiteX622" fmla="*/ 1089575 w 1929571"/>
              <a:gd name="connsiteY622" fmla="*/ 2509669 h 3517900"/>
              <a:gd name="connsiteX623" fmla="*/ 1089575 w 1929571"/>
              <a:gd name="connsiteY623" fmla="*/ 2498875 h 3517900"/>
              <a:gd name="connsiteX624" fmla="*/ 1054188 w 1929571"/>
              <a:gd name="connsiteY624" fmla="*/ 2498516 h 3517900"/>
              <a:gd name="connsiteX625" fmla="*/ 1037425 w 1929571"/>
              <a:gd name="connsiteY625" fmla="*/ 2498878 h 3517900"/>
              <a:gd name="connsiteX626" fmla="*/ 1037425 w 1929571"/>
              <a:gd name="connsiteY626" fmla="*/ 2511899 h 3517900"/>
              <a:gd name="connsiteX627" fmla="*/ 1054188 w 1929571"/>
              <a:gd name="connsiteY627" fmla="*/ 2511176 h 3517900"/>
              <a:gd name="connsiteX628" fmla="*/ 1029975 w 1929571"/>
              <a:gd name="connsiteY628" fmla="*/ 2498516 h 3517900"/>
              <a:gd name="connsiteX629" fmla="*/ 1013211 w 1929571"/>
              <a:gd name="connsiteY629" fmla="*/ 2498868 h 3517900"/>
              <a:gd name="connsiteX630" fmla="*/ 1013211 w 1929571"/>
              <a:gd name="connsiteY630" fmla="*/ 2511899 h 3517900"/>
              <a:gd name="connsiteX631" fmla="*/ 1029975 w 1929571"/>
              <a:gd name="connsiteY631" fmla="*/ 2510843 h 3517900"/>
              <a:gd name="connsiteX632" fmla="*/ 1065362 w 1929571"/>
              <a:gd name="connsiteY632" fmla="*/ 2496286 h 3517900"/>
              <a:gd name="connsiteX633" fmla="*/ 1065362 w 1929571"/>
              <a:gd name="connsiteY633" fmla="*/ 2509252 h 3517900"/>
              <a:gd name="connsiteX634" fmla="*/ 1076537 w 1929571"/>
              <a:gd name="connsiteY634" fmla="*/ 2509669 h 3517900"/>
              <a:gd name="connsiteX635" fmla="*/ 1076537 w 1929571"/>
              <a:gd name="connsiteY635" fmla="*/ 2496705 h 3517900"/>
              <a:gd name="connsiteX636" fmla="*/ 862348 w 1929571"/>
              <a:gd name="connsiteY636" fmla="*/ 2496286 h 3517900"/>
              <a:gd name="connsiteX637" fmla="*/ 851173 w 1929571"/>
              <a:gd name="connsiteY637" fmla="*/ 2497316 h 3517900"/>
              <a:gd name="connsiteX638" fmla="*/ 851173 w 1929571"/>
              <a:gd name="connsiteY638" fmla="*/ 2509669 h 3517900"/>
              <a:gd name="connsiteX639" fmla="*/ 862348 w 1929571"/>
              <a:gd name="connsiteY639" fmla="*/ 2508984 h 3517900"/>
              <a:gd name="connsiteX640" fmla="*/ 894011 w 1929571"/>
              <a:gd name="connsiteY640" fmla="*/ 2494054 h 3517900"/>
              <a:gd name="connsiteX641" fmla="*/ 882836 w 1929571"/>
              <a:gd name="connsiteY641" fmla="*/ 2494407 h 3517900"/>
              <a:gd name="connsiteX642" fmla="*/ 882836 w 1929571"/>
              <a:gd name="connsiteY642" fmla="*/ 2507438 h 3517900"/>
              <a:gd name="connsiteX643" fmla="*/ 894011 w 1929571"/>
              <a:gd name="connsiteY643" fmla="*/ 2506734 h 3517900"/>
              <a:gd name="connsiteX644" fmla="*/ 877248 w 1929571"/>
              <a:gd name="connsiteY644" fmla="*/ 2494054 h 3517900"/>
              <a:gd name="connsiteX645" fmla="*/ 866073 w 1929571"/>
              <a:gd name="connsiteY645" fmla="*/ 2494742 h 3517900"/>
              <a:gd name="connsiteX646" fmla="*/ 866073 w 1929571"/>
              <a:gd name="connsiteY646" fmla="*/ 2507438 h 3517900"/>
              <a:gd name="connsiteX647" fmla="*/ 877248 w 1929571"/>
              <a:gd name="connsiteY647" fmla="*/ 2507095 h 3517900"/>
              <a:gd name="connsiteX648" fmla="*/ 925673 w 1929571"/>
              <a:gd name="connsiteY648" fmla="*/ 2491825 h 3517900"/>
              <a:gd name="connsiteX649" fmla="*/ 914498 w 1929571"/>
              <a:gd name="connsiteY649" fmla="*/ 2492167 h 3517900"/>
              <a:gd name="connsiteX650" fmla="*/ 914498 w 1929571"/>
              <a:gd name="connsiteY650" fmla="*/ 2505208 h 3517900"/>
              <a:gd name="connsiteX651" fmla="*/ 925673 w 1929571"/>
              <a:gd name="connsiteY651" fmla="*/ 2504522 h 3517900"/>
              <a:gd name="connsiteX652" fmla="*/ 908911 w 1929571"/>
              <a:gd name="connsiteY652" fmla="*/ 2491825 h 3517900"/>
              <a:gd name="connsiteX653" fmla="*/ 897736 w 1929571"/>
              <a:gd name="connsiteY653" fmla="*/ 2492606 h 3517900"/>
              <a:gd name="connsiteX654" fmla="*/ 897736 w 1929571"/>
              <a:gd name="connsiteY654" fmla="*/ 2507439 h 3517900"/>
              <a:gd name="connsiteX655" fmla="*/ 908911 w 1929571"/>
              <a:gd name="connsiteY655" fmla="*/ 2506660 h 3517900"/>
              <a:gd name="connsiteX656" fmla="*/ 1095162 w 1929571"/>
              <a:gd name="connsiteY656" fmla="*/ 2480671 h 3517900"/>
              <a:gd name="connsiteX657" fmla="*/ 1095162 w 1929571"/>
              <a:gd name="connsiteY657" fmla="*/ 2493218 h 3517900"/>
              <a:gd name="connsiteX658" fmla="*/ 1104475 w 1929571"/>
              <a:gd name="connsiteY658" fmla="*/ 2494054 h 3517900"/>
              <a:gd name="connsiteX659" fmla="*/ 1104475 w 1929571"/>
              <a:gd name="connsiteY659" fmla="*/ 2481090 h 3517900"/>
              <a:gd name="connsiteX660" fmla="*/ 1080262 w 1929571"/>
              <a:gd name="connsiteY660" fmla="*/ 2480671 h 3517900"/>
              <a:gd name="connsiteX661" fmla="*/ 1080262 w 1929571"/>
              <a:gd name="connsiteY661" fmla="*/ 2491476 h 3517900"/>
              <a:gd name="connsiteX662" fmla="*/ 1089575 w 1929571"/>
              <a:gd name="connsiteY662" fmla="*/ 2491825 h 3517900"/>
              <a:gd name="connsiteX663" fmla="*/ 1089575 w 1929571"/>
              <a:gd name="connsiteY663" fmla="*/ 2481368 h 3517900"/>
              <a:gd name="connsiteX664" fmla="*/ 1065362 w 1929571"/>
              <a:gd name="connsiteY664" fmla="*/ 2480671 h 3517900"/>
              <a:gd name="connsiteX665" fmla="*/ 1065362 w 1929571"/>
              <a:gd name="connsiteY665" fmla="*/ 2491476 h 3517900"/>
              <a:gd name="connsiteX666" fmla="*/ 1076537 w 1929571"/>
              <a:gd name="connsiteY666" fmla="*/ 2491825 h 3517900"/>
              <a:gd name="connsiteX667" fmla="*/ 1076537 w 1929571"/>
              <a:gd name="connsiteY667" fmla="*/ 2481019 h 3517900"/>
              <a:gd name="connsiteX668" fmla="*/ 1054188 w 1929571"/>
              <a:gd name="connsiteY668" fmla="*/ 2478441 h 3517900"/>
              <a:gd name="connsiteX669" fmla="*/ 1037425 w 1929571"/>
              <a:gd name="connsiteY669" fmla="*/ 2478794 h 3517900"/>
              <a:gd name="connsiteX670" fmla="*/ 1037425 w 1929571"/>
              <a:gd name="connsiteY670" fmla="*/ 2491825 h 3517900"/>
              <a:gd name="connsiteX671" fmla="*/ 1054188 w 1929571"/>
              <a:gd name="connsiteY671" fmla="*/ 2490768 h 3517900"/>
              <a:gd name="connsiteX672" fmla="*/ 1029975 w 1929571"/>
              <a:gd name="connsiteY672" fmla="*/ 2478441 h 3517900"/>
              <a:gd name="connsiteX673" fmla="*/ 1013211 w 1929571"/>
              <a:gd name="connsiteY673" fmla="*/ 2479146 h 3517900"/>
              <a:gd name="connsiteX674" fmla="*/ 1013211 w 1929571"/>
              <a:gd name="connsiteY674" fmla="*/ 2491825 h 3517900"/>
              <a:gd name="connsiteX675" fmla="*/ 1029975 w 1929571"/>
              <a:gd name="connsiteY675" fmla="*/ 2491121 h 3517900"/>
              <a:gd name="connsiteX676" fmla="*/ 1005762 w 1929571"/>
              <a:gd name="connsiteY676" fmla="*/ 2478441 h 3517900"/>
              <a:gd name="connsiteX677" fmla="*/ 988999 w 1929571"/>
              <a:gd name="connsiteY677" fmla="*/ 2479263 h 3517900"/>
              <a:gd name="connsiteX678" fmla="*/ 988999 w 1929571"/>
              <a:gd name="connsiteY678" fmla="*/ 2494056 h 3517900"/>
              <a:gd name="connsiteX679" fmla="*/ 1005762 w 1929571"/>
              <a:gd name="connsiteY679" fmla="*/ 2493234 h 3517900"/>
              <a:gd name="connsiteX680" fmla="*/ 877248 w 1929571"/>
              <a:gd name="connsiteY680" fmla="*/ 2473980 h 3517900"/>
              <a:gd name="connsiteX681" fmla="*/ 866073 w 1929571"/>
              <a:gd name="connsiteY681" fmla="*/ 2475010 h 3517900"/>
              <a:gd name="connsiteX682" fmla="*/ 866073 w 1929571"/>
              <a:gd name="connsiteY682" fmla="*/ 2487363 h 3517900"/>
              <a:gd name="connsiteX683" fmla="*/ 877248 w 1929571"/>
              <a:gd name="connsiteY683" fmla="*/ 2487021 h 3517900"/>
              <a:gd name="connsiteX684" fmla="*/ 862348 w 1929571"/>
              <a:gd name="connsiteY684" fmla="*/ 2473980 h 3517900"/>
              <a:gd name="connsiteX685" fmla="*/ 851173 w 1929571"/>
              <a:gd name="connsiteY685" fmla="*/ 2474781 h 3517900"/>
              <a:gd name="connsiteX686" fmla="*/ 851173 w 1929571"/>
              <a:gd name="connsiteY686" fmla="*/ 2489595 h 3517900"/>
              <a:gd name="connsiteX687" fmla="*/ 862348 w 1929571"/>
              <a:gd name="connsiteY687" fmla="*/ 2488393 h 3517900"/>
              <a:gd name="connsiteX688" fmla="*/ 894011 w 1929571"/>
              <a:gd name="connsiteY688" fmla="*/ 2471748 h 3517900"/>
              <a:gd name="connsiteX689" fmla="*/ 882836 w 1929571"/>
              <a:gd name="connsiteY689" fmla="*/ 2472530 h 3517900"/>
              <a:gd name="connsiteX690" fmla="*/ 882836 w 1929571"/>
              <a:gd name="connsiteY690" fmla="*/ 2487363 h 3517900"/>
              <a:gd name="connsiteX691" fmla="*/ 894011 w 1929571"/>
              <a:gd name="connsiteY691" fmla="*/ 2486584 h 3517900"/>
              <a:gd name="connsiteX692" fmla="*/ 925673 w 1929571"/>
              <a:gd name="connsiteY692" fmla="*/ 2469519 h 3517900"/>
              <a:gd name="connsiteX693" fmla="*/ 914498 w 1929571"/>
              <a:gd name="connsiteY693" fmla="*/ 2469861 h 3517900"/>
              <a:gd name="connsiteX694" fmla="*/ 914498 w 1929571"/>
              <a:gd name="connsiteY694" fmla="*/ 2482902 h 3517900"/>
              <a:gd name="connsiteX695" fmla="*/ 925673 w 1929571"/>
              <a:gd name="connsiteY695" fmla="*/ 2482559 h 3517900"/>
              <a:gd name="connsiteX696" fmla="*/ 908911 w 1929571"/>
              <a:gd name="connsiteY696" fmla="*/ 2469519 h 3517900"/>
              <a:gd name="connsiteX697" fmla="*/ 897736 w 1929571"/>
              <a:gd name="connsiteY697" fmla="*/ 2470690 h 3517900"/>
              <a:gd name="connsiteX698" fmla="*/ 897736 w 1929571"/>
              <a:gd name="connsiteY698" fmla="*/ 2485133 h 3517900"/>
              <a:gd name="connsiteX699" fmla="*/ 908911 w 1929571"/>
              <a:gd name="connsiteY699" fmla="*/ 2484354 h 3517900"/>
              <a:gd name="connsiteX700" fmla="*/ 1095162 w 1929571"/>
              <a:gd name="connsiteY700" fmla="*/ 2462826 h 3517900"/>
              <a:gd name="connsiteX701" fmla="*/ 1095162 w 1929571"/>
              <a:gd name="connsiteY701" fmla="*/ 2475778 h 3517900"/>
              <a:gd name="connsiteX702" fmla="*/ 1104475 w 1929571"/>
              <a:gd name="connsiteY702" fmla="*/ 2476210 h 3517900"/>
              <a:gd name="connsiteX703" fmla="*/ 1104475 w 1929571"/>
              <a:gd name="connsiteY703" fmla="*/ 2463259 h 3517900"/>
              <a:gd name="connsiteX704" fmla="*/ 1080262 w 1929571"/>
              <a:gd name="connsiteY704" fmla="*/ 2462826 h 3517900"/>
              <a:gd name="connsiteX705" fmla="*/ 1080262 w 1929571"/>
              <a:gd name="connsiteY705" fmla="*/ 2475792 h 3517900"/>
              <a:gd name="connsiteX706" fmla="*/ 1089575 w 1929571"/>
              <a:gd name="connsiteY706" fmla="*/ 2476210 h 3517900"/>
              <a:gd name="connsiteX707" fmla="*/ 1089575 w 1929571"/>
              <a:gd name="connsiteY707" fmla="*/ 2463663 h 3517900"/>
              <a:gd name="connsiteX708" fmla="*/ 1065362 w 1929571"/>
              <a:gd name="connsiteY708" fmla="*/ 2462826 h 3517900"/>
              <a:gd name="connsiteX709" fmla="*/ 1065362 w 1929571"/>
              <a:gd name="connsiteY709" fmla="*/ 2473631 h 3517900"/>
              <a:gd name="connsiteX710" fmla="*/ 1076537 w 1929571"/>
              <a:gd name="connsiteY710" fmla="*/ 2473980 h 3517900"/>
              <a:gd name="connsiteX711" fmla="*/ 1076537 w 1929571"/>
              <a:gd name="connsiteY711" fmla="*/ 2463175 h 3517900"/>
              <a:gd name="connsiteX712" fmla="*/ 1029975 w 1929571"/>
              <a:gd name="connsiteY712" fmla="*/ 2458365 h 3517900"/>
              <a:gd name="connsiteX713" fmla="*/ 1013211 w 1929571"/>
              <a:gd name="connsiteY713" fmla="*/ 2459070 h 3517900"/>
              <a:gd name="connsiteX714" fmla="*/ 1013211 w 1929571"/>
              <a:gd name="connsiteY714" fmla="*/ 2471748 h 3517900"/>
              <a:gd name="connsiteX715" fmla="*/ 1029975 w 1929571"/>
              <a:gd name="connsiteY715" fmla="*/ 2471397 h 3517900"/>
              <a:gd name="connsiteX716" fmla="*/ 1005762 w 1929571"/>
              <a:gd name="connsiteY716" fmla="*/ 2458365 h 3517900"/>
              <a:gd name="connsiteX717" fmla="*/ 988999 w 1929571"/>
              <a:gd name="connsiteY717" fmla="*/ 2459421 h 3517900"/>
              <a:gd name="connsiteX718" fmla="*/ 988999 w 1929571"/>
              <a:gd name="connsiteY718" fmla="*/ 2471748 h 3517900"/>
              <a:gd name="connsiteX719" fmla="*/ 1005762 w 1929571"/>
              <a:gd name="connsiteY719" fmla="*/ 2471397 h 3517900"/>
              <a:gd name="connsiteX720" fmla="*/ 1054188 w 1929571"/>
              <a:gd name="connsiteY720" fmla="*/ 2456135 h 3517900"/>
              <a:gd name="connsiteX721" fmla="*/ 1037425 w 1929571"/>
              <a:gd name="connsiteY721" fmla="*/ 2456558 h 3517900"/>
              <a:gd name="connsiteX722" fmla="*/ 1037425 w 1929571"/>
              <a:gd name="connsiteY722" fmla="*/ 2471750 h 3517900"/>
              <a:gd name="connsiteX723" fmla="*/ 1054188 w 1929571"/>
              <a:gd name="connsiteY723" fmla="*/ 2470907 h 3517900"/>
              <a:gd name="connsiteX724" fmla="*/ 862348 w 1929571"/>
              <a:gd name="connsiteY724" fmla="*/ 2453904 h 3517900"/>
              <a:gd name="connsiteX725" fmla="*/ 851173 w 1929571"/>
              <a:gd name="connsiteY725" fmla="*/ 2455243 h 3517900"/>
              <a:gd name="connsiteX726" fmla="*/ 851173 w 1929571"/>
              <a:gd name="connsiteY726" fmla="*/ 2467287 h 3517900"/>
              <a:gd name="connsiteX727" fmla="*/ 862348 w 1929571"/>
              <a:gd name="connsiteY727" fmla="*/ 2466618 h 3517900"/>
              <a:gd name="connsiteX728" fmla="*/ 894011 w 1929571"/>
              <a:gd name="connsiteY728" fmla="*/ 2451674 h 3517900"/>
              <a:gd name="connsiteX729" fmla="*/ 882836 w 1929571"/>
              <a:gd name="connsiteY729" fmla="*/ 2452704 h 3517900"/>
              <a:gd name="connsiteX730" fmla="*/ 882836 w 1929571"/>
              <a:gd name="connsiteY730" fmla="*/ 2465057 h 3517900"/>
              <a:gd name="connsiteX731" fmla="*/ 894011 w 1929571"/>
              <a:gd name="connsiteY731" fmla="*/ 2464372 h 3517900"/>
              <a:gd name="connsiteX732" fmla="*/ 877248 w 1929571"/>
              <a:gd name="connsiteY732" fmla="*/ 2451674 h 3517900"/>
              <a:gd name="connsiteX733" fmla="*/ 866073 w 1929571"/>
              <a:gd name="connsiteY733" fmla="*/ 2452455 h 3517900"/>
              <a:gd name="connsiteX734" fmla="*/ 866073 w 1929571"/>
              <a:gd name="connsiteY734" fmla="*/ 2467289 h 3517900"/>
              <a:gd name="connsiteX735" fmla="*/ 877248 w 1929571"/>
              <a:gd name="connsiteY735" fmla="*/ 2465728 h 3517900"/>
              <a:gd name="connsiteX736" fmla="*/ 908911 w 1929571"/>
              <a:gd name="connsiteY736" fmla="*/ 2449442 h 3517900"/>
              <a:gd name="connsiteX737" fmla="*/ 897736 w 1929571"/>
              <a:gd name="connsiteY737" fmla="*/ 2450130 h 3517900"/>
              <a:gd name="connsiteX738" fmla="*/ 897736 w 1929571"/>
              <a:gd name="connsiteY738" fmla="*/ 2462826 h 3517900"/>
              <a:gd name="connsiteX739" fmla="*/ 908911 w 1929571"/>
              <a:gd name="connsiteY739" fmla="*/ 2461798 h 3517900"/>
              <a:gd name="connsiteX740" fmla="*/ 1095162 w 1929571"/>
              <a:gd name="connsiteY740" fmla="*/ 2447213 h 3517900"/>
              <a:gd name="connsiteX741" fmla="*/ 1095162 w 1929571"/>
              <a:gd name="connsiteY741" fmla="*/ 2457995 h 3517900"/>
              <a:gd name="connsiteX742" fmla="*/ 1104475 w 1929571"/>
              <a:gd name="connsiteY742" fmla="*/ 2458366 h 3517900"/>
              <a:gd name="connsiteX743" fmla="*/ 1104475 w 1929571"/>
              <a:gd name="connsiteY743" fmla="*/ 2447585 h 3517900"/>
              <a:gd name="connsiteX744" fmla="*/ 925673 w 1929571"/>
              <a:gd name="connsiteY744" fmla="*/ 2447213 h 3517900"/>
              <a:gd name="connsiteX745" fmla="*/ 914498 w 1929571"/>
              <a:gd name="connsiteY745" fmla="*/ 2448384 h 3517900"/>
              <a:gd name="connsiteX746" fmla="*/ 914498 w 1929571"/>
              <a:gd name="connsiteY746" fmla="*/ 2462827 h 3517900"/>
              <a:gd name="connsiteX747" fmla="*/ 925673 w 1929571"/>
              <a:gd name="connsiteY747" fmla="*/ 2462048 h 3517900"/>
              <a:gd name="connsiteX748" fmla="*/ 1080262 w 1929571"/>
              <a:gd name="connsiteY748" fmla="*/ 2444981 h 3517900"/>
              <a:gd name="connsiteX749" fmla="*/ 1080262 w 1929571"/>
              <a:gd name="connsiteY749" fmla="*/ 2457948 h 3517900"/>
              <a:gd name="connsiteX750" fmla="*/ 1089575 w 1929571"/>
              <a:gd name="connsiteY750" fmla="*/ 2458365 h 3517900"/>
              <a:gd name="connsiteX751" fmla="*/ 1089575 w 1929571"/>
              <a:gd name="connsiteY751" fmla="*/ 2445400 h 3517900"/>
              <a:gd name="connsiteX752" fmla="*/ 1065362 w 1929571"/>
              <a:gd name="connsiteY752" fmla="*/ 2444981 h 3517900"/>
              <a:gd name="connsiteX753" fmla="*/ 1065362 w 1929571"/>
              <a:gd name="connsiteY753" fmla="*/ 2455775 h 3517900"/>
              <a:gd name="connsiteX754" fmla="*/ 1076537 w 1929571"/>
              <a:gd name="connsiteY754" fmla="*/ 2456135 h 3517900"/>
              <a:gd name="connsiteX755" fmla="*/ 1076537 w 1929571"/>
              <a:gd name="connsiteY755" fmla="*/ 2445341 h 3517900"/>
              <a:gd name="connsiteX756" fmla="*/ 1005762 w 1929571"/>
              <a:gd name="connsiteY756" fmla="*/ 2438290 h 3517900"/>
              <a:gd name="connsiteX757" fmla="*/ 988999 w 1929571"/>
              <a:gd name="connsiteY757" fmla="*/ 2438996 h 3517900"/>
              <a:gd name="connsiteX758" fmla="*/ 988999 w 1929571"/>
              <a:gd name="connsiteY758" fmla="*/ 2451674 h 3517900"/>
              <a:gd name="connsiteX759" fmla="*/ 1005762 w 1929571"/>
              <a:gd name="connsiteY759" fmla="*/ 2451322 h 3517900"/>
              <a:gd name="connsiteX760" fmla="*/ 1054188 w 1929571"/>
              <a:gd name="connsiteY760" fmla="*/ 2436059 h 3517900"/>
              <a:gd name="connsiteX761" fmla="*/ 1037425 w 1929571"/>
              <a:gd name="connsiteY761" fmla="*/ 2437115 h 3517900"/>
              <a:gd name="connsiteX762" fmla="*/ 1037425 w 1929571"/>
              <a:gd name="connsiteY762" fmla="*/ 2449442 h 3517900"/>
              <a:gd name="connsiteX763" fmla="*/ 1054188 w 1929571"/>
              <a:gd name="connsiteY763" fmla="*/ 2449091 h 3517900"/>
              <a:gd name="connsiteX764" fmla="*/ 1029975 w 1929571"/>
              <a:gd name="connsiteY764" fmla="*/ 2436059 h 3517900"/>
              <a:gd name="connsiteX765" fmla="*/ 1013211 w 1929571"/>
              <a:gd name="connsiteY765" fmla="*/ 2436903 h 3517900"/>
              <a:gd name="connsiteX766" fmla="*/ 1013211 w 1929571"/>
              <a:gd name="connsiteY766" fmla="*/ 2451674 h 3517900"/>
              <a:gd name="connsiteX767" fmla="*/ 1029975 w 1929571"/>
              <a:gd name="connsiteY767" fmla="*/ 2451252 h 3517900"/>
              <a:gd name="connsiteX768" fmla="*/ 877248 w 1929571"/>
              <a:gd name="connsiteY768" fmla="*/ 2431598 h 3517900"/>
              <a:gd name="connsiteX769" fmla="*/ 866073 w 1929571"/>
              <a:gd name="connsiteY769" fmla="*/ 2432937 h 3517900"/>
              <a:gd name="connsiteX770" fmla="*/ 866073 w 1929571"/>
              <a:gd name="connsiteY770" fmla="*/ 2444981 h 3517900"/>
              <a:gd name="connsiteX771" fmla="*/ 877248 w 1929571"/>
              <a:gd name="connsiteY771" fmla="*/ 2443978 h 3517900"/>
              <a:gd name="connsiteX772" fmla="*/ 862348 w 1929571"/>
              <a:gd name="connsiteY772" fmla="*/ 2431598 h 3517900"/>
              <a:gd name="connsiteX773" fmla="*/ 851173 w 1929571"/>
              <a:gd name="connsiteY773" fmla="*/ 2432399 h 3517900"/>
              <a:gd name="connsiteX774" fmla="*/ 851173 w 1929571"/>
              <a:gd name="connsiteY774" fmla="*/ 2447213 h 3517900"/>
              <a:gd name="connsiteX775" fmla="*/ 862348 w 1929571"/>
              <a:gd name="connsiteY775" fmla="*/ 2446011 h 3517900"/>
              <a:gd name="connsiteX776" fmla="*/ 1095162 w 1929571"/>
              <a:gd name="connsiteY776" fmla="*/ 2429368 h 3517900"/>
              <a:gd name="connsiteX777" fmla="*/ 1095162 w 1929571"/>
              <a:gd name="connsiteY777" fmla="*/ 2440173 h 3517900"/>
              <a:gd name="connsiteX778" fmla="*/ 1104475 w 1929571"/>
              <a:gd name="connsiteY778" fmla="*/ 2440521 h 3517900"/>
              <a:gd name="connsiteX779" fmla="*/ 1104475 w 1929571"/>
              <a:gd name="connsiteY779" fmla="*/ 2430065 h 3517900"/>
              <a:gd name="connsiteX780" fmla="*/ 1080262 w 1929571"/>
              <a:gd name="connsiteY780" fmla="*/ 2429368 h 3517900"/>
              <a:gd name="connsiteX781" fmla="*/ 1080262 w 1929571"/>
              <a:gd name="connsiteY781" fmla="*/ 2440173 h 3517900"/>
              <a:gd name="connsiteX782" fmla="*/ 1089575 w 1929571"/>
              <a:gd name="connsiteY782" fmla="*/ 2440521 h 3517900"/>
              <a:gd name="connsiteX783" fmla="*/ 1089575 w 1929571"/>
              <a:gd name="connsiteY783" fmla="*/ 2429716 h 3517900"/>
              <a:gd name="connsiteX784" fmla="*/ 894011 w 1929571"/>
              <a:gd name="connsiteY784" fmla="*/ 2429368 h 3517900"/>
              <a:gd name="connsiteX785" fmla="*/ 882836 w 1929571"/>
              <a:gd name="connsiteY785" fmla="*/ 2430891 h 3517900"/>
              <a:gd name="connsiteX786" fmla="*/ 882836 w 1929571"/>
              <a:gd name="connsiteY786" fmla="*/ 2444983 h 3517900"/>
              <a:gd name="connsiteX787" fmla="*/ 894011 w 1929571"/>
              <a:gd name="connsiteY787" fmla="*/ 2443840 h 3517900"/>
              <a:gd name="connsiteX788" fmla="*/ 1065362 w 1929571"/>
              <a:gd name="connsiteY788" fmla="*/ 2427136 h 3517900"/>
              <a:gd name="connsiteX789" fmla="*/ 1065362 w 1929571"/>
              <a:gd name="connsiteY789" fmla="*/ 2440103 h 3517900"/>
              <a:gd name="connsiteX790" fmla="*/ 1076537 w 1929571"/>
              <a:gd name="connsiteY790" fmla="*/ 2440520 h 3517900"/>
              <a:gd name="connsiteX791" fmla="*/ 1076537 w 1929571"/>
              <a:gd name="connsiteY791" fmla="*/ 2427555 h 3517900"/>
              <a:gd name="connsiteX792" fmla="*/ 925673 w 1929571"/>
              <a:gd name="connsiteY792" fmla="*/ 2427136 h 3517900"/>
              <a:gd name="connsiteX793" fmla="*/ 914498 w 1929571"/>
              <a:gd name="connsiteY793" fmla="*/ 2428476 h 3517900"/>
              <a:gd name="connsiteX794" fmla="*/ 914498 w 1929571"/>
              <a:gd name="connsiteY794" fmla="*/ 2440520 h 3517900"/>
              <a:gd name="connsiteX795" fmla="*/ 925673 w 1929571"/>
              <a:gd name="connsiteY795" fmla="*/ 2439851 h 3517900"/>
              <a:gd name="connsiteX796" fmla="*/ 908911 w 1929571"/>
              <a:gd name="connsiteY796" fmla="*/ 2427136 h 3517900"/>
              <a:gd name="connsiteX797" fmla="*/ 897736 w 1929571"/>
              <a:gd name="connsiteY797" fmla="*/ 2427918 h 3517900"/>
              <a:gd name="connsiteX798" fmla="*/ 897736 w 1929571"/>
              <a:gd name="connsiteY798" fmla="*/ 2442751 h 3517900"/>
              <a:gd name="connsiteX799" fmla="*/ 908911 w 1929571"/>
              <a:gd name="connsiteY799" fmla="*/ 2441972 h 3517900"/>
              <a:gd name="connsiteX800" fmla="*/ 1005762 w 1929571"/>
              <a:gd name="connsiteY800" fmla="*/ 2418214 h 3517900"/>
              <a:gd name="connsiteX801" fmla="*/ 988999 w 1929571"/>
              <a:gd name="connsiteY801" fmla="*/ 2418567 h 3517900"/>
              <a:gd name="connsiteX802" fmla="*/ 988999 w 1929571"/>
              <a:gd name="connsiteY802" fmla="*/ 2431598 h 3517900"/>
              <a:gd name="connsiteX803" fmla="*/ 1005762 w 1929571"/>
              <a:gd name="connsiteY803" fmla="*/ 2430541 h 3517900"/>
              <a:gd name="connsiteX804" fmla="*/ 1054188 w 1929571"/>
              <a:gd name="connsiteY804" fmla="*/ 2415984 h 3517900"/>
              <a:gd name="connsiteX805" fmla="*/ 1037425 w 1929571"/>
              <a:gd name="connsiteY805" fmla="*/ 2416690 h 3517900"/>
              <a:gd name="connsiteX806" fmla="*/ 1037425 w 1929571"/>
              <a:gd name="connsiteY806" fmla="*/ 2429368 h 3517900"/>
              <a:gd name="connsiteX807" fmla="*/ 1054188 w 1929571"/>
              <a:gd name="connsiteY807" fmla="*/ 2428664 h 3517900"/>
              <a:gd name="connsiteX808" fmla="*/ 1029975 w 1929571"/>
              <a:gd name="connsiteY808" fmla="*/ 2415984 h 3517900"/>
              <a:gd name="connsiteX809" fmla="*/ 1013211 w 1929571"/>
              <a:gd name="connsiteY809" fmla="*/ 2417041 h 3517900"/>
              <a:gd name="connsiteX810" fmla="*/ 1013211 w 1929571"/>
              <a:gd name="connsiteY810" fmla="*/ 2429368 h 3517900"/>
              <a:gd name="connsiteX811" fmla="*/ 1029975 w 1929571"/>
              <a:gd name="connsiteY811" fmla="*/ 2429016 h 3517900"/>
              <a:gd name="connsiteX812" fmla="*/ 1095162 w 1929571"/>
              <a:gd name="connsiteY812" fmla="*/ 2411523 h 3517900"/>
              <a:gd name="connsiteX813" fmla="*/ 1095162 w 1929571"/>
              <a:gd name="connsiteY813" fmla="*/ 2422328 h 3517900"/>
              <a:gd name="connsiteX814" fmla="*/ 1104475 w 1929571"/>
              <a:gd name="connsiteY814" fmla="*/ 2422677 h 3517900"/>
              <a:gd name="connsiteX815" fmla="*/ 1104475 w 1929571"/>
              <a:gd name="connsiteY815" fmla="*/ 2411871 h 3517900"/>
              <a:gd name="connsiteX816" fmla="*/ 1080262 w 1929571"/>
              <a:gd name="connsiteY816" fmla="*/ 2411523 h 3517900"/>
              <a:gd name="connsiteX817" fmla="*/ 1080262 w 1929571"/>
              <a:gd name="connsiteY817" fmla="*/ 2422328 h 3517900"/>
              <a:gd name="connsiteX818" fmla="*/ 1089575 w 1929571"/>
              <a:gd name="connsiteY818" fmla="*/ 2422677 h 3517900"/>
              <a:gd name="connsiteX819" fmla="*/ 1089575 w 1929571"/>
              <a:gd name="connsiteY819" fmla="*/ 2411871 h 3517900"/>
              <a:gd name="connsiteX820" fmla="*/ 862348 w 1929571"/>
              <a:gd name="connsiteY820" fmla="*/ 2411523 h 3517900"/>
              <a:gd name="connsiteX821" fmla="*/ 851173 w 1929571"/>
              <a:gd name="connsiteY821" fmla="*/ 2413085 h 3517900"/>
              <a:gd name="connsiteX822" fmla="*/ 851173 w 1929571"/>
              <a:gd name="connsiteY822" fmla="*/ 2427138 h 3517900"/>
              <a:gd name="connsiteX823" fmla="*/ 862348 w 1929571"/>
              <a:gd name="connsiteY823" fmla="*/ 2425967 h 3517900"/>
              <a:gd name="connsiteX824" fmla="*/ 1065362 w 1929571"/>
              <a:gd name="connsiteY824" fmla="*/ 2409292 h 3517900"/>
              <a:gd name="connsiteX825" fmla="*/ 1065362 w 1929571"/>
              <a:gd name="connsiteY825" fmla="*/ 2421839 h 3517900"/>
              <a:gd name="connsiteX826" fmla="*/ 1076537 w 1929571"/>
              <a:gd name="connsiteY826" fmla="*/ 2422675 h 3517900"/>
              <a:gd name="connsiteX827" fmla="*/ 1076537 w 1929571"/>
              <a:gd name="connsiteY827" fmla="*/ 2409710 h 3517900"/>
              <a:gd name="connsiteX828" fmla="*/ 877248 w 1929571"/>
              <a:gd name="connsiteY828" fmla="*/ 2409292 h 3517900"/>
              <a:gd name="connsiteX829" fmla="*/ 866073 w 1929571"/>
              <a:gd name="connsiteY829" fmla="*/ 2410464 h 3517900"/>
              <a:gd name="connsiteX830" fmla="*/ 866073 w 1929571"/>
              <a:gd name="connsiteY830" fmla="*/ 2424907 h 3517900"/>
              <a:gd name="connsiteX831" fmla="*/ 877248 w 1929571"/>
              <a:gd name="connsiteY831" fmla="*/ 2423345 h 3517900"/>
              <a:gd name="connsiteX832" fmla="*/ 908911 w 1929571"/>
              <a:gd name="connsiteY832" fmla="*/ 2407062 h 3517900"/>
              <a:gd name="connsiteX833" fmla="*/ 897736 w 1929571"/>
              <a:gd name="connsiteY833" fmla="*/ 2408401 h 3517900"/>
              <a:gd name="connsiteX834" fmla="*/ 897736 w 1929571"/>
              <a:gd name="connsiteY834" fmla="*/ 2420445 h 3517900"/>
              <a:gd name="connsiteX835" fmla="*/ 908911 w 1929571"/>
              <a:gd name="connsiteY835" fmla="*/ 2419777 h 3517900"/>
              <a:gd name="connsiteX836" fmla="*/ 894011 w 1929571"/>
              <a:gd name="connsiteY836" fmla="*/ 2407062 h 3517900"/>
              <a:gd name="connsiteX837" fmla="*/ 882836 w 1929571"/>
              <a:gd name="connsiteY837" fmla="*/ 2408234 h 3517900"/>
              <a:gd name="connsiteX838" fmla="*/ 882836 w 1929571"/>
              <a:gd name="connsiteY838" fmla="*/ 2422677 h 3517900"/>
              <a:gd name="connsiteX839" fmla="*/ 894011 w 1929571"/>
              <a:gd name="connsiteY839" fmla="*/ 2421897 h 3517900"/>
              <a:gd name="connsiteX840" fmla="*/ 925673 w 1929571"/>
              <a:gd name="connsiteY840" fmla="*/ 2404830 h 3517900"/>
              <a:gd name="connsiteX841" fmla="*/ 914498 w 1929571"/>
              <a:gd name="connsiteY841" fmla="*/ 2406318 h 3517900"/>
              <a:gd name="connsiteX842" fmla="*/ 914498 w 1929571"/>
              <a:gd name="connsiteY842" fmla="*/ 2420445 h 3517900"/>
              <a:gd name="connsiteX843" fmla="*/ 925673 w 1929571"/>
              <a:gd name="connsiteY843" fmla="*/ 2418959 h 3517900"/>
              <a:gd name="connsiteX844" fmla="*/ 1054188 w 1929571"/>
              <a:gd name="connsiteY844" fmla="*/ 2395908 h 3517900"/>
              <a:gd name="connsiteX845" fmla="*/ 1037425 w 1929571"/>
              <a:gd name="connsiteY845" fmla="*/ 2396613 h 3517900"/>
              <a:gd name="connsiteX846" fmla="*/ 1037425 w 1929571"/>
              <a:gd name="connsiteY846" fmla="*/ 2409292 h 3517900"/>
              <a:gd name="connsiteX847" fmla="*/ 1054188 w 1929571"/>
              <a:gd name="connsiteY847" fmla="*/ 2408588 h 3517900"/>
              <a:gd name="connsiteX848" fmla="*/ 1029975 w 1929571"/>
              <a:gd name="connsiteY848" fmla="*/ 2395908 h 3517900"/>
              <a:gd name="connsiteX849" fmla="*/ 1013211 w 1929571"/>
              <a:gd name="connsiteY849" fmla="*/ 2396613 h 3517900"/>
              <a:gd name="connsiteX850" fmla="*/ 1013211 w 1929571"/>
              <a:gd name="connsiteY850" fmla="*/ 2409292 h 3517900"/>
              <a:gd name="connsiteX851" fmla="*/ 1029975 w 1929571"/>
              <a:gd name="connsiteY851" fmla="*/ 2408235 h 3517900"/>
              <a:gd name="connsiteX852" fmla="*/ 1005762 w 1929571"/>
              <a:gd name="connsiteY852" fmla="*/ 2395908 h 3517900"/>
              <a:gd name="connsiteX853" fmla="*/ 988999 w 1929571"/>
              <a:gd name="connsiteY853" fmla="*/ 2397142 h 3517900"/>
              <a:gd name="connsiteX854" fmla="*/ 988999 w 1929571"/>
              <a:gd name="connsiteY854" fmla="*/ 2411523 h 3517900"/>
              <a:gd name="connsiteX855" fmla="*/ 1005762 w 1929571"/>
              <a:gd name="connsiteY855" fmla="*/ 2411113 h 3517900"/>
              <a:gd name="connsiteX856" fmla="*/ 1095162 w 1929571"/>
              <a:gd name="connsiteY856" fmla="*/ 2393678 h 3517900"/>
              <a:gd name="connsiteX857" fmla="*/ 1095162 w 1929571"/>
              <a:gd name="connsiteY857" fmla="*/ 2404483 h 3517900"/>
              <a:gd name="connsiteX858" fmla="*/ 1104475 w 1929571"/>
              <a:gd name="connsiteY858" fmla="*/ 2404832 h 3517900"/>
              <a:gd name="connsiteX859" fmla="*/ 1104475 w 1929571"/>
              <a:gd name="connsiteY859" fmla="*/ 2394027 h 3517900"/>
              <a:gd name="connsiteX860" fmla="*/ 1080262 w 1929571"/>
              <a:gd name="connsiteY860" fmla="*/ 2393678 h 3517900"/>
              <a:gd name="connsiteX861" fmla="*/ 1080262 w 1929571"/>
              <a:gd name="connsiteY861" fmla="*/ 2404483 h 3517900"/>
              <a:gd name="connsiteX862" fmla="*/ 1089575 w 1929571"/>
              <a:gd name="connsiteY862" fmla="*/ 2404832 h 3517900"/>
              <a:gd name="connsiteX863" fmla="*/ 1089575 w 1929571"/>
              <a:gd name="connsiteY863" fmla="*/ 2394027 h 3517900"/>
              <a:gd name="connsiteX864" fmla="*/ 1065362 w 1929571"/>
              <a:gd name="connsiteY864" fmla="*/ 2393678 h 3517900"/>
              <a:gd name="connsiteX865" fmla="*/ 1065362 w 1929571"/>
              <a:gd name="connsiteY865" fmla="*/ 2404472 h 3517900"/>
              <a:gd name="connsiteX866" fmla="*/ 1076537 w 1929571"/>
              <a:gd name="connsiteY866" fmla="*/ 2404832 h 3517900"/>
              <a:gd name="connsiteX867" fmla="*/ 1076537 w 1929571"/>
              <a:gd name="connsiteY867" fmla="*/ 2394038 h 3517900"/>
              <a:gd name="connsiteX868" fmla="*/ 862348 w 1929571"/>
              <a:gd name="connsiteY868" fmla="*/ 2391447 h 3517900"/>
              <a:gd name="connsiteX869" fmla="*/ 851173 w 1929571"/>
              <a:gd name="connsiteY869" fmla="*/ 2392452 h 3517900"/>
              <a:gd name="connsiteX870" fmla="*/ 851173 w 1929571"/>
              <a:gd name="connsiteY870" fmla="*/ 2404830 h 3517900"/>
              <a:gd name="connsiteX871" fmla="*/ 862348 w 1929571"/>
              <a:gd name="connsiteY871" fmla="*/ 2403827 h 3517900"/>
              <a:gd name="connsiteX872" fmla="*/ 877248 w 1929571"/>
              <a:gd name="connsiteY872" fmla="*/ 2389217 h 3517900"/>
              <a:gd name="connsiteX873" fmla="*/ 866073 w 1929571"/>
              <a:gd name="connsiteY873" fmla="*/ 2390779 h 3517900"/>
              <a:gd name="connsiteX874" fmla="*/ 866073 w 1929571"/>
              <a:gd name="connsiteY874" fmla="*/ 2404832 h 3517900"/>
              <a:gd name="connsiteX875" fmla="*/ 877248 w 1929571"/>
              <a:gd name="connsiteY875" fmla="*/ 2403661 h 3517900"/>
              <a:gd name="connsiteX876" fmla="*/ 894011 w 1929571"/>
              <a:gd name="connsiteY876" fmla="*/ 2386986 h 3517900"/>
              <a:gd name="connsiteX877" fmla="*/ 882836 w 1929571"/>
              <a:gd name="connsiteY877" fmla="*/ 2388548 h 3517900"/>
              <a:gd name="connsiteX878" fmla="*/ 882836 w 1929571"/>
              <a:gd name="connsiteY878" fmla="*/ 2402601 h 3517900"/>
              <a:gd name="connsiteX879" fmla="*/ 894011 w 1929571"/>
              <a:gd name="connsiteY879" fmla="*/ 2401430 h 3517900"/>
              <a:gd name="connsiteX880" fmla="*/ 908911 w 1929571"/>
              <a:gd name="connsiteY880" fmla="*/ 2384756 h 3517900"/>
              <a:gd name="connsiteX881" fmla="*/ 897736 w 1929571"/>
              <a:gd name="connsiteY881" fmla="*/ 2386244 h 3517900"/>
              <a:gd name="connsiteX882" fmla="*/ 897736 w 1929571"/>
              <a:gd name="connsiteY882" fmla="*/ 2400371 h 3517900"/>
              <a:gd name="connsiteX883" fmla="*/ 908911 w 1929571"/>
              <a:gd name="connsiteY883" fmla="*/ 2398884 h 3517900"/>
              <a:gd name="connsiteX884" fmla="*/ 925673 w 1929571"/>
              <a:gd name="connsiteY884" fmla="*/ 2382524 h 3517900"/>
              <a:gd name="connsiteX885" fmla="*/ 914498 w 1929571"/>
              <a:gd name="connsiteY885" fmla="*/ 2383667 h 3517900"/>
              <a:gd name="connsiteX886" fmla="*/ 914498 w 1929571"/>
              <a:gd name="connsiteY886" fmla="*/ 2398139 h 3517900"/>
              <a:gd name="connsiteX887" fmla="*/ 925673 w 1929571"/>
              <a:gd name="connsiteY887" fmla="*/ 2396616 h 3517900"/>
              <a:gd name="connsiteX888" fmla="*/ 1095162 w 1929571"/>
              <a:gd name="connsiteY888" fmla="*/ 2378063 h 3517900"/>
              <a:gd name="connsiteX889" fmla="*/ 1095162 w 1929571"/>
              <a:gd name="connsiteY889" fmla="*/ 2388520 h 3517900"/>
              <a:gd name="connsiteX890" fmla="*/ 1104475 w 1929571"/>
              <a:gd name="connsiteY890" fmla="*/ 2389217 h 3517900"/>
              <a:gd name="connsiteX891" fmla="*/ 1104475 w 1929571"/>
              <a:gd name="connsiteY891" fmla="*/ 2378412 h 3517900"/>
              <a:gd name="connsiteX892" fmla="*/ 1080262 w 1929571"/>
              <a:gd name="connsiteY892" fmla="*/ 2375833 h 3517900"/>
              <a:gd name="connsiteX893" fmla="*/ 1080262 w 1929571"/>
              <a:gd name="connsiteY893" fmla="*/ 2386290 h 3517900"/>
              <a:gd name="connsiteX894" fmla="*/ 1089575 w 1929571"/>
              <a:gd name="connsiteY894" fmla="*/ 2386987 h 3517900"/>
              <a:gd name="connsiteX895" fmla="*/ 1089575 w 1929571"/>
              <a:gd name="connsiteY895" fmla="*/ 2376182 h 3517900"/>
              <a:gd name="connsiteX896" fmla="*/ 1065362 w 1929571"/>
              <a:gd name="connsiteY896" fmla="*/ 2375833 h 3517900"/>
              <a:gd name="connsiteX897" fmla="*/ 1065362 w 1929571"/>
              <a:gd name="connsiteY897" fmla="*/ 2386639 h 3517900"/>
              <a:gd name="connsiteX898" fmla="*/ 1076537 w 1929571"/>
              <a:gd name="connsiteY898" fmla="*/ 2386987 h 3517900"/>
              <a:gd name="connsiteX899" fmla="*/ 1076537 w 1929571"/>
              <a:gd name="connsiteY899" fmla="*/ 2376879 h 3517900"/>
              <a:gd name="connsiteX900" fmla="*/ 1029975 w 1929571"/>
              <a:gd name="connsiteY900" fmla="*/ 2375833 h 3517900"/>
              <a:gd name="connsiteX901" fmla="*/ 1013211 w 1929571"/>
              <a:gd name="connsiteY901" fmla="*/ 2376890 h 3517900"/>
              <a:gd name="connsiteX902" fmla="*/ 1013211 w 1929571"/>
              <a:gd name="connsiteY902" fmla="*/ 2389217 h 3517900"/>
              <a:gd name="connsiteX903" fmla="*/ 1029975 w 1929571"/>
              <a:gd name="connsiteY903" fmla="*/ 2388866 h 3517900"/>
              <a:gd name="connsiteX904" fmla="*/ 1005762 w 1929571"/>
              <a:gd name="connsiteY904" fmla="*/ 2375833 h 3517900"/>
              <a:gd name="connsiteX905" fmla="*/ 988999 w 1929571"/>
              <a:gd name="connsiteY905" fmla="*/ 2376634 h 3517900"/>
              <a:gd name="connsiteX906" fmla="*/ 988999 w 1929571"/>
              <a:gd name="connsiteY906" fmla="*/ 2391448 h 3517900"/>
              <a:gd name="connsiteX907" fmla="*/ 1005762 w 1929571"/>
              <a:gd name="connsiteY907" fmla="*/ 2390247 h 3517900"/>
              <a:gd name="connsiteX908" fmla="*/ 1054188 w 1929571"/>
              <a:gd name="connsiteY908" fmla="*/ 2373602 h 3517900"/>
              <a:gd name="connsiteX909" fmla="*/ 1037425 w 1929571"/>
              <a:gd name="connsiteY909" fmla="*/ 2374014 h 3517900"/>
              <a:gd name="connsiteX910" fmla="*/ 1037425 w 1929571"/>
              <a:gd name="connsiteY910" fmla="*/ 2389217 h 3517900"/>
              <a:gd name="connsiteX911" fmla="*/ 1054188 w 1929571"/>
              <a:gd name="connsiteY911" fmla="*/ 2387985 h 3517900"/>
              <a:gd name="connsiteX912" fmla="*/ 862348 w 1929571"/>
              <a:gd name="connsiteY912" fmla="*/ 2369141 h 3517900"/>
              <a:gd name="connsiteX913" fmla="*/ 851173 w 1929571"/>
              <a:gd name="connsiteY913" fmla="*/ 2370703 h 3517900"/>
              <a:gd name="connsiteX914" fmla="*/ 851173 w 1929571"/>
              <a:gd name="connsiteY914" fmla="*/ 2384756 h 3517900"/>
              <a:gd name="connsiteX915" fmla="*/ 862348 w 1929571"/>
              <a:gd name="connsiteY915" fmla="*/ 2383585 h 3517900"/>
              <a:gd name="connsiteX916" fmla="*/ 877248 w 1929571"/>
              <a:gd name="connsiteY916" fmla="*/ 2366911 h 3517900"/>
              <a:gd name="connsiteX917" fmla="*/ 866073 w 1929571"/>
              <a:gd name="connsiteY917" fmla="*/ 2368473 h 3517900"/>
              <a:gd name="connsiteX918" fmla="*/ 866073 w 1929571"/>
              <a:gd name="connsiteY918" fmla="*/ 2382526 h 3517900"/>
              <a:gd name="connsiteX919" fmla="*/ 877248 w 1929571"/>
              <a:gd name="connsiteY919" fmla="*/ 2381355 h 3517900"/>
              <a:gd name="connsiteX920" fmla="*/ 894011 w 1929571"/>
              <a:gd name="connsiteY920" fmla="*/ 2364680 h 3517900"/>
              <a:gd name="connsiteX921" fmla="*/ 882836 w 1929571"/>
              <a:gd name="connsiteY921" fmla="*/ 2365822 h 3517900"/>
              <a:gd name="connsiteX922" fmla="*/ 882836 w 1929571"/>
              <a:gd name="connsiteY922" fmla="*/ 2380295 h 3517900"/>
              <a:gd name="connsiteX923" fmla="*/ 894011 w 1929571"/>
              <a:gd name="connsiteY923" fmla="*/ 2378771 h 3517900"/>
              <a:gd name="connsiteX924" fmla="*/ 925673 w 1929571"/>
              <a:gd name="connsiteY924" fmla="*/ 2362450 h 3517900"/>
              <a:gd name="connsiteX925" fmla="*/ 914498 w 1929571"/>
              <a:gd name="connsiteY925" fmla="*/ 2363592 h 3517900"/>
              <a:gd name="connsiteX926" fmla="*/ 914498 w 1929571"/>
              <a:gd name="connsiteY926" fmla="*/ 2378065 h 3517900"/>
              <a:gd name="connsiteX927" fmla="*/ 925673 w 1929571"/>
              <a:gd name="connsiteY927" fmla="*/ 2376922 h 3517900"/>
              <a:gd name="connsiteX928" fmla="*/ 908911 w 1929571"/>
              <a:gd name="connsiteY928" fmla="*/ 2362450 h 3517900"/>
              <a:gd name="connsiteX929" fmla="*/ 897736 w 1929571"/>
              <a:gd name="connsiteY929" fmla="*/ 2363973 h 3517900"/>
              <a:gd name="connsiteX930" fmla="*/ 897736 w 1929571"/>
              <a:gd name="connsiteY930" fmla="*/ 2378065 h 3517900"/>
              <a:gd name="connsiteX931" fmla="*/ 908911 w 1929571"/>
              <a:gd name="connsiteY931" fmla="*/ 2376542 h 3517900"/>
              <a:gd name="connsiteX932" fmla="*/ 1095162 w 1929571"/>
              <a:gd name="connsiteY932" fmla="*/ 2360218 h 3517900"/>
              <a:gd name="connsiteX933" fmla="*/ 1095162 w 1929571"/>
              <a:gd name="connsiteY933" fmla="*/ 2371024 h 3517900"/>
              <a:gd name="connsiteX934" fmla="*/ 1104475 w 1929571"/>
              <a:gd name="connsiteY934" fmla="*/ 2371372 h 3517900"/>
              <a:gd name="connsiteX935" fmla="*/ 1104475 w 1929571"/>
              <a:gd name="connsiteY935" fmla="*/ 2360567 h 3517900"/>
              <a:gd name="connsiteX936" fmla="*/ 1080262 w 1929571"/>
              <a:gd name="connsiteY936" fmla="*/ 2357989 h 3517900"/>
              <a:gd name="connsiteX937" fmla="*/ 1080262 w 1929571"/>
              <a:gd name="connsiteY937" fmla="*/ 2370117 h 3517900"/>
              <a:gd name="connsiteX938" fmla="*/ 1089575 w 1929571"/>
              <a:gd name="connsiteY938" fmla="*/ 2371372 h 3517900"/>
              <a:gd name="connsiteX939" fmla="*/ 1089575 w 1929571"/>
              <a:gd name="connsiteY939" fmla="*/ 2358407 h 3517900"/>
              <a:gd name="connsiteX940" fmla="*/ 1065362 w 1929571"/>
              <a:gd name="connsiteY940" fmla="*/ 2357989 h 3517900"/>
              <a:gd name="connsiteX941" fmla="*/ 1065362 w 1929571"/>
              <a:gd name="connsiteY941" fmla="*/ 2368794 h 3517900"/>
              <a:gd name="connsiteX942" fmla="*/ 1076537 w 1929571"/>
              <a:gd name="connsiteY942" fmla="*/ 2369142 h 3517900"/>
              <a:gd name="connsiteX943" fmla="*/ 1076537 w 1929571"/>
              <a:gd name="connsiteY943" fmla="*/ 2358686 h 3517900"/>
              <a:gd name="connsiteX944" fmla="*/ 1029975 w 1929571"/>
              <a:gd name="connsiteY944" fmla="*/ 2355757 h 3517900"/>
              <a:gd name="connsiteX945" fmla="*/ 1013211 w 1929571"/>
              <a:gd name="connsiteY945" fmla="*/ 2356444 h 3517900"/>
              <a:gd name="connsiteX946" fmla="*/ 1013211 w 1929571"/>
              <a:gd name="connsiteY946" fmla="*/ 2369141 h 3517900"/>
              <a:gd name="connsiteX947" fmla="*/ 1029975 w 1929571"/>
              <a:gd name="connsiteY947" fmla="*/ 2368455 h 3517900"/>
              <a:gd name="connsiteX948" fmla="*/ 1005762 w 1929571"/>
              <a:gd name="connsiteY948" fmla="*/ 2355757 h 3517900"/>
              <a:gd name="connsiteX949" fmla="*/ 988999 w 1929571"/>
              <a:gd name="connsiteY949" fmla="*/ 2356481 h 3517900"/>
              <a:gd name="connsiteX950" fmla="*/ 988999 w 1929571"/>
              <a:gd name="connsiteY950" fmla="*/ 2369141 h 3517900"/>
              <a:gd name="connsiteX951" fmla="*/ 1005762 w 1929571"/>
              <a:gd name="connsiteY951" fmla="*/ 2368417 h 3517900"/>
              <a:gd name="connsiteX952" fmla="*/ 1054188 w 1929571"/>
              <a:gd name="connsiteY952" fmla="*/ 2353527 h 3517900"/>
              <a:gd name="connsiteX953" fmla="*/ 1037425 w 1929571"/>
              <a:gd name="connsiteY953" fmla="*/ 2354251 h 3517900"/>
              <a:gd name="connsiteX954" fmla="*/ 1037425 w 1929571"/>
              <a:gd name="connsiteY954" fmla="*/ 2366911 h 3517900"/>
              <a:gd name="connsiteX955" fmla="*/ 1054188 w 1929571"/>
              <a:gd name="connsiteY955" fmla="*/ 2366187 h 3517900"/>
              <a:gd name="connsiteX956" fmla="*/ 975962 w 1929571"/>
              <a:gd name="connsiteY956" fmla="*/ 2337912 h 3517900"/>
              <a:gd name="connsiteX957" fmla="*/ 975962 w 1929571"/>
              <a:gd name="connsiteY957" fmla="*/ 2342374 h 3517900"/>
              <a:gd name="connsiteX958" fmla="*/ 987137 w 1929571"/>
              <a:gd name="connsiteY958" fmla="*/ 2342374 h 3517900"/>
              <a:gd name="connsiteX959" fmla="*/ 987137 w 1929571"/>
              <a:gd name="connsiteY959" fmla="*/ 2341563 h 3517900"/>
              <a:gd name="connsiteX960" fmla="*/ 860486 w 1929571"/>
              <a:gd name="connsiteY960" fmla="*/ 2337912 h 3517900"/>
              <a:gd name="connsiteX961" fmla="*/ 849311 w 1929571"/>
              <a:gd name="connsiteY961" fmla="*/ 2339436 h 3517900"/>
              <a:gd name="connsiteX962" fmla="*/ 849311 w 1929571"/>
              <a:gd name="connsiteY962" fmla="*/ 2353527 h 3517900"/>
              <a:gd name="connsiteX963" fmla="*/ 860486 w 1929571"/>
              <a:gd name="connsiteY963" fmla="*/ 2352004 h 3517900"/>
              <a:gd name="connsiteX964" fmla="*/ 875386 w 1929571"/>
              <a:gd name="connsiteY964" fmla="*/ 2335683 h 3517900"/>
              <a:gd name="connsiteX965" fmla="*/ 866073 w 1929571"/>
              <a:gd name="connsiteY965" fmla="*/ 2336854 h 3517900"/>
              <a:gd name="connsiteX966" fmla="*/ 866073 w 1929571"/>
              <a:gd name="connsiteY966" fmla="*/ 2351297 h 3517900"/>
              <a:gd name="connsiteX967" fmla="*/ 875386 w 1929571"/>
              <a:gd name="connsiteY967" fmla="*/ 2349736 h 3517900"/>
              <a:gd name="connsiteX968" fmla="*/ 957337 w 1929571"/>
              <a:gd name="connsiteY968" fmla="*/ 2333451 h 3517900"/>
              <a:gd name="connsiteX969" fmla="*/ 957337 w 1929571"/>
              <a:gd name="connsiteY969" fmla="*/ 2342374 h 3517900"/>
              <a:gd name="connsiteX970" fmla="*/ 970375 w 1929571"/>
              <a:gd name="connsiteY970" fmla="*/ 2342374 h 3517900"/>
              <a:gd name="connsiteX971" fmla="*/ 970375 w 1929571"/>
              <a:gd name="connsiteY971" fmla="*/ 2336797 h 3517900"/>
              <a:gd name="connsiteX972" fmla="*/ 892148 w 1929571"/>
              <a:gd name="connsiteY972" fmla="*/ 2333451 h 3517900"/>
              <a:gd name="connsiteX973" fmla="*/ 880973 w 1929571"/>
              <a:gd name="connsiteY973" fmla="*/ 2334653 h 3517900"/>
              <a:gd name="connsiteX974" fmla="*/ 880973 w 1929571"/>
              <a:gd name="connsiteY974" fmla="*/ 2349066 h 3517900"/>
              <a:gd name="connsiteX975" fmla="*/ 892148 w 1929571"/>
              <a:gd name="connsiteY975" fmla="*/ 2347464 h 3517900"/>
              <a:gd name="connsiteX976" fmla="*/ 923811 w 1929571"/>
              <a:gd name="connsiteY976" fmla="*/ 2331221 h 3517900"/>
              <a:gd name="connsiteX977" fmla="*/ 912636 w 1929571"/>
              <a:gd name="connsiteY977" fmla="*/ 2332594 h 3517900"/>
              <a:gd name="connsiteX978" fmla="*/ 912636 w 1929571"/>
              <a:gd name="connsiteY978" fmla="*/ 2344605 h 3517900"/>
              <a:gd name="connsiteX979" fmla="*/ 923811 w 1929571"/>
              <a:gd name="connsiteY979" fmla="*/ 2343576 h 3517900"/>
              <a:gd name="connsiteX980" fmla="*/ 908911 w 1929571"/>
              <a:gd name="connsiteY980" fmla="*/ 2331221 h 3517900"/>
              <a:gd name="connsiteX981" fmla="*/ 897736 w 1929571"/>
              <a:gd name="connsiteY981" fmla="*/ 2332393 h 3517900"/>
              <a:gd name="connsiteX982" fmla="*/ 897736 w 1929571"/>
              <a:gd name="connsiteY982" fmla="*/ 2346836 h 3517900"/>
              <a:gd name="connsiteX983" fmla="*/ 908911 w 1929571"/>
              <a:gd name="connsiteY983" fmla="*/ 2345275 h 3517900"/>
              <a:gd name="connsiteX984" fmla="*/ 940574 w 1929571"/>
              <a:gd name="connsiteY984" fmla="*/ 2328990 h 3517900"/>
              <a:gd name="connsiteX985" fmla="*/ 940574 w 1929571"/>
              <a:gd name="connsiteY985" fmla="*/ 2342374 h 3517900"/>
              <a:gd name="connsiteX986" fmla="*/ 941577 w 1929571"/>
              <a:gd name="connsiteY986" fmla="*/ 2342374 h 3517900"/>
              <a:gd name="connsiteX987" fmla="*/ 953612 w 1929571"/>
              <a:gd name="connsiteY987" fmla="*/ 2342374 h 3517900"/>
              <a:gd name="connsiteX988" fmla="*/ 953612 w 1929571"/>
              <a:gd name="connsiteY988" fmla="*/ 2332608 h 3517900"/>
              <a:gd name="connsiteX989" fmla="*/ 1011349 w 1929571"/>
              <a:gd name="connsiteY989" fmla="*/ 2326760 h 3517900"/>
              <a:gd name="connsiteX990" fmla="*/ 1011349 w 1929571"/>
              <a:gd name="connsiteY990" fmla="*/ 2340471 h 3517900"/>
              <a:gd name="connsiteX991" fmla="*/ 1018227 w 1929571"/>
              <a:gd name="connsiteY991" fmla="*/ 2342375 h 3517900"/>
              <a:gd name="connsiteX992" fmla="*/ 1022524 w 1929571"/>
              <a:gd name="connsiteY992" fmla="*/ 2342375 h 3517900"/>
              <a:gd name="connsiteX993" fmla="*/ 1022524 w 1929571"/>
              <a:gd name="connsiteY993" fmla="*/ 2329808 h 3517900"/>
              <a:gd name="connsiteX994" fmla="*/ 992724 w 1929571"/>
              <a:gd name="connsiteY994" fmla="*/ 2322299 h 3517900"/>
              <a:gd name="connsiteX995" fmla="*/ 992724 w 1929571"/>
              <a:gd name="connsiteY995" fmla="*/ 2334792 h 3517900"/>
              <a:gd name="connsiteX996" fmla="*/ 1005762 w 1929571"/>
              <a:gd name="connsiteY996" fmla="*/ 2337914 h 3517900"/>
              <a:gd name="connsiteX997" fmla="*/ 1005762 w 1929571"/>
              <a:gd name="connsiteY997" fmla="*/ 2325423 h 3517900"/>
              <a:gd name="connsiteX998" fmla="*/ 975962 w 1929571"/>
              <a:gd name="connsiteY998" fmla="*/ 2317838 h 3517900"/>
              <a:gd name="connsiteX999" fmla="*/ 975962 w 1929571"/>
              <a:gd name="connsiteY999" fmla="*/ 2329983 h 3517900"/>
              <a:gd name="connsiteX1000" fmla="*/ 987137 w 1929571"/>
              <a:gd name="connsiteY1000" fmla="*/ 2333453 h 3517900"/>
              <a:gd name="connsiteX1001" fmla="*/ 987137 w 1929571"/>
              <a:gd name="connsiteY1001" fmla="*/ 2320614 h 3517900"/>
              <a:gd name="connsiteX1002" fmla="*/ 860486 w 1929571"/>
              <a:gd name="connsiteY1002" fmla="*/ 2317838 h 3517900"/>
              <a:gd name="connsiteX1003" fmla="*/ 849311 w 1929571"/>
              <a:gd name="connsiteY1003" fmla="*/ 2318842 h 3517900"/>
              <a:gd name="connsiteX1004" fmla="*/ 849311 w 1929571"/>
              <a:gd name="connsiteY1004" fmla="*/ 2331221 h 3517900"/>
              <a:gd name="connsiteX1005" fmla="*/ 860486 w 1929571"/>
              <a:gd name="connsiteY1005" fmla="*/ 2329884 h 3517900"/>
              <a:gd name="connsiteX1006" fmla="*/ 875386 w 1929571"/>
              <a:gd name="connsiteY1006" fmla="*/ 2315606 h 3517900"/>
              <a:gd name="connsiteX1007" fmla="*/ 866073 w 1929571"/>
              <a:gd name="connsiteY1007" fmla="*/ 2317169 h 3517900"/>
              <a:gd name="connsiteX1008" fmla="*/ 866073 w 1929571"/>
              <a:gd name="connsiteY1008" fmla="*/ 2331221 h 3517900"/>
              <a:gd name="connsiteX1009" fmla="*/ 875386 w 1929571"/>
              <a:gd name="connsiteY1009" fmla="*/ 2330051 h 3517900"/>
              <a:gd name="connsiteX1010" fmla="*/ 957337 w 1929571"/>
              <a:gd name="connsiteY1010" fmla="*/ 2313377 h 3517900"/>
              <a:gd name="connsiteX1011" fmla="*/ 957337 w 1929571"/>
              <a:gd name="connsiteY1011" fmla="*/ 2326216 h 3517900"/>
              <a:gd name="connsiteX1012" fmla="*/ 970375 w 1929571"/>
              <a:gd name="connsiteY1012" fmla="*/ 2328991 h 3517900"/>
              <a:gd name="connsiteX1013" fmla="*/ 970375 w 1929571"/>
              <a:gd name="connsiteY1013" fmla="*/ 2316500 h 3517900"/>
              <a:gd name="connsiteX1014" fmla="*/ 892148 w 1929571"/>
              <a:gd name="connsiteY1014" fmla="*/ 2313377 h 3517900"/>
              <a:gd name="connsiteX1015" fmla="*/ 880973 w 1929571"/>
              <a:gd name="connsiteY1015" fmla="*/ 2314978 h 3517900"/>
              <a:gd name="connsiteX1016" fmla="*/ 880973 w 1929571"/>
              <a:gd name="connsiteY1016" fmla="*/ 2328991 h 3517900"/>
              <a:gd name="connsiteX1017" fmla="*/ 892148 w 1929571"/>
              <a:gd name="connsiteY1017" fmla="*/ 2327790 h 3517900"/>
              <a:gd name="connsiteX1018" fmla="*/ 908911 w 1929571"/>
              <a:gd name="connsiteY1018" fmla="*/ 2311145 h 3517900"/>
              <a:gd name="connsiteX1019" fmla="*/ 897736 w 1929571"/>
              <a:gd name="connsiteY1019" fmla="*/ 2312317 h 3517900"/>
              <a:gd name="connsiteX1020" fmla="*/ 897736 w 1929571"/>
              <a:gd name="connsiteY1020" fmla="*/ 2326760 h 3517900"/>
              <a:gd name="connsiteX1021" fmla="*/ 908911 w 1929571"/>
              <a:gd name="connsiteY1021" fmla="*/ 2325199 h 3517900"/>
              <a:gd name="connsiteX1022" fmla="*/ 940574 w 1929571"/>
              <a:gd name="connsiteY1022" fmla="*/ 2308915 h 3517900"/>
              <a:gd name="connsiteX1023" fmla="*/ 940574 w 1929571"/>
              <a:gd name="connsiteY1023" fmla="*/ 2321692 h 3517900"/>
              <a:gd name="connsiteX1024" fmla="*/ 953612 w 1929571"/>
              <a:gd name="connsiteY1024" fmla="*/ 2324530 h 3517900"/>
              <a:gd name="connsiteX1025" fmla="*/ 953612 w 1929571"/>
              <a:gd name="connsiteY1025" fmla="*/ 2312109 h 3517900"/>
              <a:gd name="connsiteX1026" fmla="*/ 923811 w 1929571"/>
              <a:gd name="connsiteY1026" fmla="*/ 2308915 h 3517900"/>
              <a:gd name="connsiteX1027" fmla="*/ 912636 w 1929571"/>
              <a:gd name="connsiteY1027" fmla="*/ 2310117 h 3517900"/>
              <a:gd name="connsiteX1028" fmla="*/ 912636 w 1929571"/>
              <a:gd name="connsiteY1028" fmla="*/ 2324530 h 3517900"/>
              <a:gd name="connsiteX1029" fmla="*/ 923811 w 1929571"/>
              <a:gd name="connsiteY1029" fmla="*/ 2322928 h 3517900"/>
              <a:gd name="connsiteX1030" fmla="*/ 1011349 w 1929571"/>
              <a:gd name="connsiteY1030" fmla="*/ 2306684 h 3517900"/>
              <a:gd name="connsiteX1031" fmla="*/ 1011349 w 1929571"/>
              <a:gd name="connsiteY1031" fmla="*/ 2319524 h 3517900"/>
              <a:gd name="connsiteX1032" fmla="*/ 1022524 w 1929571"/>
              <a:gd name="connsiteY1032" fmla="*/ 2322299 h 3517900"/>
              <a:gd name="connsiteX1033" fmla="*/ 1022524 w 1929571"/>
              <a:gd name="connsiteY1033" fmla="*/ 2309808 h 3517900"/>
              <a:gd name="connsiteX1034" fmla="*/ 992724 w 1929571"/>
              <a:gd name="connsiteY1034" fmla="*/ 2302223 h 3517900"/>
              <a:gd name="connsiteX1035" fmla="*/ 992724 w 1929571"/>
              <a:gd name="connsiteY1035" fmla="*/ 2315063 h 3517900"/>
              <a:gd name="connsiteX1036" fmla="*/ 1005762 w 1929571"/>
              <a:gd name="connsiteY1036" fmla="*/ 2317838 h 3517900"/>
              <a:gd name="connsiteX1037" fmla="*/ 1005762 w 1929571"/>
              <a:gd name="connsiteY1037" fmla="*/ 2305693 h 3517900"/>
              <a:gd name="connsiteX1038" fmla="*/ 975962 w 1929571"/>
              <a:gd name="connsiteY1038" fmla="*/ 2297762 h 3517900"/>
              <a:gd name="connsiteX1039" fmla="*/ 975962 w 1929571"/>
              <a:gd name="connsiteY1039" fmla="*/ 2310538 h 3517900"/>
              <a:gd name="connsiteX1040" fmla="*/ 987137 w 1929571"/>
              <a:gd name="connsiteY1040" fmla="*/ 2313377 h 3517900"/>
              <a:gd name="connsiteX1041" fmla="*/ 987137 w 1929571"/>
              <a:gd name="connsiteY1041" fmla="*/ 2300601 h 3517900"/>
              <a:gd name="connsiteX1042" fmla="*/ 860486 w 1929571"/>
              <a:gd name="connsiteY1042" fmla="*/ 2297762 h 3517900"/>
              <a:gd name="connsiteX1043" fmla="*/ 849311 w 1929571"/>
              <a:gd name="connsiteY1043" fmla="*/ 2299068 h 3517900"/>
              <a:gd name="connsiteX1044" fmla="*/ 849311 w 1929571"/>
              <a:gd name="connsiteY1044" fmla="*/ 2311145 h 3517900"/>
              <a:gd name="connsiteX1045" fmla="*/ 860486 w 1929571"/>
              <a:gd name="connsiteY1045" fmla="*/ 2309840 h 3517900"/>
              <a:gd name="connsiteX1046" fmla="*/ 875386 w 1929571"/>
              <a:gd name="connsiteY1046" fmla="*/ 2295532 h 3517900"/>
              <a:gd name="connsiteX1047" fmla="*/ 866073 w 1929571"/>
              <a:gd name="connsiteY1047" fmla="*/ 2296562 h 3517900"/>
              <a:gd name="connsiteX1048" fmla="*/ 866073 w 1929571"/>
              <a:gd name="connsiteY1048" fmla="*/ 2308915 h 3517900"/>
              <a:gd name="connsiteX1049" fmla="*/ 875386 w 1929571"/>
              <a:gd name="connsiteY1049" fmla="*/ 2307543 h 3517900"/>
              <a:gd name="connsiteX1050" fmla="*/ 957337 w 1929571"/>
              <a:gd name="connsiteY1050" fmla="*/ 2293300 h 3517900"/>
              <a:gd name="connsiteX1051" fmla="*/ 957337 w 1929571"/>
              <a:gd name="connsiteY1051" fmla="*/ 2306077 h 3517900"/>
              <a:gd name="connsiteX1052" fmla="*/ 970375 w 1929571"/>
              <a:gd name="connsiteY1052" fmla="*/ 2308915 h 3517900"/>
              <a:gd name="connsiteX1053" fmla="*/ 970375 w 1929571"/>
              <a:gd name="connsiteY1053" fmla="*/ 2296494 h 3517900"/>
              <a:gd name="connsiteX1054" fmla="*/ 892148 w 1929571"/>
              <a:gd name="connsiteY1054" fmla="*/ 2293300 h 3517900"/>
              <a:gd name="connsiteX1055" fmla="*/ 880973 w 1929571"/>
              <a:gd name="connsiteY1055" fmla="*/ 2293988 h 3517900"/>
              <a:gd name="connsiteX1056" fmla="*/ 880973 w 1929571"/>
              <a:gd name="connsiteY1056" fmla="*/ 2306684 h 3517900"/>
              <a:gd name="connsiteX1057" fmla="*/ 892148 w 1929571"/>
              <a:gd name="connsiteY1057" fmla="*/ 2305311 h 3517900"/>
              <a:gd name="connsiteX1058" fmla="*/ 908911 w 1929571"/>
              <a:gd name="connsiteY1058" fmla="*/ 2291071 h 3517900"/>
              <a:gd name="connsiteX1059" fmla="*/ 897736 w 1929571"/>
              <a:gd name="connsiteY1059" fmla="*/ 2292633 h 3517900"/>
              <a:gd name="connsiteX1060" fmla="*/ 897736 w 1929571"/>
              <a:gd name="connsiteY1060" fmla="*/ 2306685 h 3517900"/>
              <a:gd name="connsiteX1061" fmla="*/ 908911 w 1929571"/>
              <a:gd name="connsiteY1061" fmla="*/ 2305515 h 3517900"/>
              <a:gd name="connsiteX1062" fmla="*/ 940574 w 1929571"/>
              <a:gd name="connsiteY1062" fmla="*/ 2288839 h 3517900"/>
              <a:gd name="connsiteX1063" fmla="*/ 940574 w 1929571"/>
              <a:gd name="connsiteY1063" fmla="*/ 2300985 h 3517900"/>
              <a:gd name="connsiteX1064" fmla="*/ 953612 w 1929571"/>
              <a:gd name="connsiteY1064" fmla="*/ 2304454 h 3517900"/>
              <a:gd name="connsiteX1065" fmla="*/ 953612 w 1929571"/>
              <a:gd name="connsiteY1065" fmla="*/ 2291616 h 3517900"/>
              <a:gd name="connsiteX1066" fmla="*/ 923811 w 1929571"/>
              <a:gd name="connsiteY1066" fmla="*/ 2288839 h 3517900"/>
              <a:gd name="connsiteX1067" fmla="*/ 912636 w 1929571"/>
              <a:gd name="connsiteY1067" fmla="*/ 2290441 h 3517900"/>
              <a:gd name="connsiteX1068" fmla="*/ 912636 w 1929571"/>
              <a:gd name="connsiteY1068" fmla="*/ 2304454 h 3517900"/>
              <a:gd name="connsiteX1069" fmla="*/ 923811 w 1929571"/>
              <a:gd name="connsiteY1069" fmla="*/ 2303253 h 3517900"/>
              <a:gd name="connsiteX1070" fmla="*/ 1011349 w 1929571"/>
              <a:gd name="connsiteY1070" fmla="*/ 2286609 h 3517900"/>
              <a:gd name="connsiteX1071" fmla="*/ 1011349 w 1929571"/>
              <a:gd name="connsiteY1071" fmla="*/ 2299449 h 3517900"/>
              <a:gd name="connsiteX1072" fmla="*/ 1022524 w 1929571"/>
              <a:gd name="connsiteY1072" fmla="*/ 2302224 h 3517900"/>
              <a:gd name="connsiteX1073" fmla="*/ 1022524 w 1929571"/>
              <a:gd name="connsiteY1073" fmla="*/ 2289386 h 3517900"/>
              <a:gd name="connsiteX1074" fmla="*/ 992724 w 1929571"/>
              <a:gd name="connsiteY1074" fmla="*/ 2282148 h 3517900"/>
              <a:gd name="connsiteX1075" fmla="*/ 992724 w 1929571"/>
              <a:gd name="connsiteY1075" fmla="*/ 2294988 h 3517900"/>
              <a:gd name="connsiteX1076" fmla="*/ 1005762 w 1929571"/>
              <a:gd name="connsiteY1076" fmla="*/ 2297763 h 3517900"/>
              <a:gd name="connsiteX1077" fmla="*/ 1005762 w 1929571"/>
              <a:gd name="connsiteY1077" fmla="*/ 2285272 h 3517900"/>
              <a:gd name="connsiteX1078" fmla="*/ 975962 w 1929571"/>
              <a:gd name="connsiteY1078" fmla="*/ 2277687 h 3517900"/>
              <a:gd name="connsiteX1079" fmla="*/ 975962 w 1929571"/>
              <a:gd name="connsiteY1079" fmla="*/ 2290527 h 3517900"/>
              <a:gd name="connsiteX1080" fmla="*/ 987137 w 1929571"/>
              <a:gd name="connsiteY1080" fmla="*/ 2293302 h 3517900"/>
              <a:gd name="connsiteX1081" fmla="*/ 987137 w 1929571"/>
              <a:gd name="connsiteY1081" fmla="*/ 2280463 h 3517900"/>
              <a:gd name="connsiteX1082" fmla="*/ 860486 w 1929571"/>
              <a:gd name="connsiteY1082" fmla="*/ 2275456 h 3517900"/>
              <a:gd name="connsiteX1083" fmla="*/ 849311 w 1929571"/>
              <a:gd name="connsiteY1083" fmla="*/ 2276257 h 3517900"/>
              <a:gd name="connsiteX1084" fmla="*/ 849311 w 1929571"/>
              <a:gd name="connsiteY1084" fmla="*/ 2291071 h 3517900"/>
              <a:gd name="connsiteX1085" fmla="*/ 860486 w 1929571"/>
              <a:gd name="connsiteY1085" fmla="*/ 2289469 h 3517900"/>
              <a:gd name="connsiteX1086" fmla="*/ 957337 w 1929571"/>
              <a:gd name="connsiteY1086" fmla="*/ 2273226 h 3517900"/>
              <a:gd name="connsiteX1087" fmla="*/ 957337 w 1929571"/>
              <a:gd name="connsiteY1087" fmla="*/ 2286002 h 3517900"/>
              <a:gd name="connsiteX1088" fmla="*/ 970375 w 1929571"/>
              <a:gd name="connsiteY1088" fmla="*/ 2288841 h 3517900"/>
              <a:gd name="connsiteX1089" fmla="*/ 970375 w 1929571"/>
              <a:gd name="connsiteY1089" fmla="*/ 2276420 h 3517900"/>
              <a:gd name="connsiteX1090" fmla="*/ 892148 w 1929571"/>
              <a:gd name="connsiteY1090" fmla="*/ 2273226 h 3517900"/>
              <a:gd name="connsiteX1091" fmla="*/ 880973 w 1929571"/>
              <a:gd name="connsiteY1091" fmla="*/ 2274533 h 3517900"/>
              <a:gd name="connsiteX1092" fmla="*/ 880973 w 1929571"/>
              <a:gd name="connsiteY1092" fmla="*/ 2286609 h 3517900"/>
              <a:gd name="connsiteX1093" fmla="*/ 892148 w 1929571"/>
              <a:gd name="connsiteY1093" fmla="*/ 2285304 h 3517900"/>
              <a:gd name="connsiteX1094" fmla="*/ 875386 w 1929571"/>
              <a:gd name="connsiteY1094" fmla="*/ 2273226 h 3517900"/>
              <a:gd name="connsiteX1095" fmla="*/ 866073 w 1929571"/>
              <a:gd name="connsiteY1095" fmla="*/ 2274788 h 3517900"/>
              <a:gd name="connsiteX1096" fmla="*/ 866073 w 1929571"/>
              <a:gd name="connsiteY1096" fmla="*/ 2288841 h 3517900"/>
              <a:gd name="connsiteX1097" fmla="*/ 875386 w 1929571"/>
              <a:gd name="connsiteY1097" fmla="*/ 2287670 h 3517900"/>
              <a:gd name="connsiteX1098" fmla="*/ 908911 w 1929571"/>
              <a:gd name="connsiteY1098" fmla="*/ 2270995 h 3517900"/>
              <a:gd name="connsiteX1099" fmla="*/ 897736 w 1929571"/>
              <a:gd name="connsiteY1099" fmla="*/ 2271999 h 3517900"/>
              <a:gd name="connsiteX1100" fmla="*/ 897736 w 1929571"/>
              <a:gd name="connsiteY1100" fmla="*/ 2284378 h 3517900"/>
              <a:gd name="connsiteX1101" fmla="*/ 908911 w 1929571"/>
              <a:gd name="connsiteY1101" fmla="*/ 2283040 h 3517900"/>
              <a:gd name="connsiteX1102" fmla="*/ 923811 w 1929571"/>
              <a:gd name="connsiteY1102" fmla="*/ 2268765 h 3517900"/>
              <a:gd name="connsiteX1103" fmla="*/ 912636 w 1929571"/>
              <a:gd name="connsiteY1103" fmla="*/ 2270327 h 3517900"/>
              <a:gd name="connsiteX1104" fmla="*/ 912636 w 1929571"/>
              <a:gd name="connsiteY1104" fmla="*/ 2284380 h 3517900"/>
              <a:gd name="connsiteX1105" fmla="*/ 923811 w 1929571"/>
              <a:gd name="connsiteY1105" fmla="*/ 2283209 h 3517900"/>
              <a:gd name="connsiteX1106" fmla="*/ 940574 w 1929571"/>
              <a:gd name="connsiteY1106" fmla="*/ 2266533 h 3517900"/>
              <a:gd name="connsiteX1107" fmla="*/ 940574 w 1929571"/>
              <a:gd name="connsiteY1107" fmla="*/ 2281205 h 3517900"/>
              <a:gd name="connsiteX1108" fmla="*/ 953612 w 1929571"/>
              <a:gd name="connsiteY1108" fmla="*/ 2284378 h 3517900"/>
              <a:gd name="connsiteX1109" fmla="*/ 953612 w 1929571"/>
              <a:gd name="connsiteY1109" fmla="*/ 2270102 h 3517900"/>
              <a:gd name="connsiteX1110" fmla="*/ 1011349 w 1929571"/>
              <a:gd name="connsiteY1110" fmla="*/ 2264303 h 3517900"/>
              <a:gd name="connsiteX1111" fmla="*/ 1011349 w 1929571"/>
              <a:gd name="connsiteY1111" fmla="*/ 2278904 h 3517900"/>
              <a:gd name="connsiteX1112" fmla="*/ 1022524 w 1929571"/>
              <a:gd name="connsiteY1112" fmla="*/ 2282148 h 3517900"/>
              <a:gd name="connsiteX1113" fmla="*/ 1022524 w 1929571"/>
              <a:gd name="connsiteY1113" fmla="*/ 2267548 h 3517900"/>
              <a:gd name="connsiteX1114" fmla="*/ 992724 w 1929571"/>
              <a:gd name="connsiteY1114" fmla="*/ 2259842 h 3517900"/>
              <a:gd name="connsiteX1115" fmla="*/ 992724 w 1929571"/>
              <a:gd name="connsiteY1115" fmla="*/ 2274443 h 3517900"/>
              <a:gd name="connsiteX1116" fmla="*/ 1005762 w 1929571"/>
              <a:gd name="connsiteY1116" fmla="*/ 2277687 h 3517900"/>
              <a:gd name="connsiteX1117" fmla="*/ 1005762 w 1929571"/>
              <a:gd name="connsiteY1117" fmla="*/ 2263493 h 3517900"/>
              <a:gd name="connsiteX1118" fmla="*/ 975962 w 1929571"/>
              <a:gd name="connsiteY1118" fmla="*/ 2255381 h 3517900"/>
              <a:gd name="connsiteX1119" fmla="*/ 975962 w 1929571"/>
              <a:gd name="connsiteY1119" fmla="*/ 2269657 h 3517900"/>
              <a:gd name="connsiteX1120" fmla="*/ 987137 w 1929571"/>
              <a:gd name="connsiteY1120" fmla="*/ 2273226 h 3517900"/>
              <a:gd name="connsiteX1121" fmla="*/ 987137 w 1929571"/>
              <a:gd name="connsiteY1121" fmla="*/ 2258554 h 3517900"/>
              <a:gd name="connsiteX1122" fmla="*/ 860486 w 1929571"/>
              <a:gd name="connsiteY1122" fmla="*/ 2255381 h 3517900"/>
              <a:gd name="connsiteX1123" fmla="*/ 849311 w 1929571"/>
              <a:gd name="connsiteY1123" fmla="*/ 2256904 h 3517900"/>
              <a:gd name="connsiteX1124" fmla="*/ 849311 w 1929571"/>
              <a:gd name="connsiteY1124" fmla="*/ 2270996 h 3517900"/>
              <a:gd name="connsiteX1125" fmla="*/ 860486 w 1929571"/>
              <a:gd name="connsiteY1125" fmla="*/ 2269473 h 3517900"/>
              <a:gd name="connsiteX1126" fmla="*/ 875386 w 1929571"/>
              <a:gd name="connsiteY1126" fmla="*/ 2253150 h 3517900"/>
              <a:gd name="connsiteX1127" fmla="*/ 866073 w 1929571"/>
              <a:gd name="connsiteY1127" fmla="*/ 2254322 h 3517900"/>
              <a:gd name="connsiteX1128" fmla="*/ 866073 w 1929571"/>
              <a:gd name="connsiteY1128" fmla="*/ 2268765 h 3517900"/>
              <a:gd name="connsiteX1129" fmla="*/ 875386 w 1929571"/>
              <a:gd name="connsiteY1129" fmla="*/ 2267204 h 3517900"/>
              <a:gd name="connsiteX1130" fmla="*/ 957337 w 1929571"/>
              <a:gd name="connsiteY1130" fmla="*/ 2250920 h 3517900"/>
              <a:gd name="connsiteX1131" fmla="*/ 957337 w 1929571"/>
              <a:gd name="connsiteY1131" fmla="*/ 2265116 h 3517900"/>
              <a:gd name="connsiteX1132" fmla="*/ 970375 w 1929571"/>
              <a:gd name="connsiteY1132" fmla="*/ 2268765 h 3517900"/>
              <a:gd name="connsiteX1133" fmla="*/ 970375 w 1929571"/>
              <a:gd name="connsiteY1133" fmla="*/ 2254164 h 3517900"/>
              <a:gd name="connsiteX1134" fmla="*/ 908911 w 1929571"/>
              <a:gd name="connsiteY1134" fmla="*/ 2250920 h 3517900"/>
              <a:gd name="connsiteX1135" fmla="*/ 897736 w 1929571"/>
              <a:gd name="connsiteY1135" fmla="*/ 2252259 h 3517900"/>
              <a:gd name="connsiteX1136" fmla="*/ 897736 w 1929571"/>
              <a:gd name="connsiteY1136" fmla="*/ 2264303 h 3517900"/>
              <a:gd name="connsiteX1137" fmla="*/ 908911 w 1929571"/>
              <a:gd name="connsiteY1137" fmla="*/ 2263300 h 3517900"/>
              <a:gd name="connsiteX1138" fmla="*/ 892148 w 1929571"/>
              <a:gd name="connsiteY1138" fmla="*/ 2250920 h 3517900"/>
              <a:gd name="connsiteX1139" fmla="*/ 880973 w 1929571"/>
              <a:gd name="connsiteY1139" fmla="*/ 2252482 h 3517900"/>
              <a:gd name="connsiteX1140" fmla="*/ 880973 w 1929571"/>
              <a:gd name="connsiteY1140" fmla="*/ 2266535 h 3517900"/>
              <a:gd name="connsiteX1141" fmla="*/ 892148 w 1929571"/>
              <a:gd name="connsiteY1141" fmla="*/ 2265364 h 3517900"/>
              <a:gd name="connsiteX1142" fmla="*/ 923811 w 1929571"/>
              <a:gd name="connsiteY1142" fmla="*/ 2248689 h 3517900"/>
              <a:gd name="connsiteX1143" fmla="*/ 912636 w 1929571"/>
              <a:gd name="connsiteY1143" fmla="*/ 2249693 h 3517900"/>
              <a:gd name="connsiteX1144" fmla="*/ 912636 w 1929571"/>
              <a:gd name="connsiteY1144" fmla="*/ 2262072 h 3517900"/>
              <a:gd name="connsiteX1145" fmla="*/ 923811 w 1929571"/>
              <a:gd name="connsiteY1145" fmla="*/ 2260734 h 3517900"/>
              <a:gd name="connsiteX1146" fmla="*/ 940574 w 1929571"/>
              <a:gd name="connsiteY1146" fmla="*/ 2246459 h 3517900"/>
              <a:gd name="connsiteX1147" fmla="*/ 940574 w 1929571"/>
              <a:gd name="connsiteY1147" fmla="*/ 2261131 h 3517900"/>
              <a:gd name="connsiteX1148" fmla="*/ 953612 w 1929571"/>
              <a:gd name="connsiteY1148" fmla="*/ 2264303 h 3517900"/>
              <a:gd name="connsiteX1149" fmla="*/ 953612 w 1929571"/>
              <a:gd name="connsiteY1149" fmla="*/ 2249631 h 3517900"/>
              <a:gd name="connsiteX1150" fmla="*/ 1011349 w 1929571"/>
              <a:gd name="connsiteY1150" fmla="*/ 2244227 h 3517900"/>
              <a:gd name="connsiteX1151" fmla="*/ 1011349 w 1929571"/>
              <a:gd name="connsiteY1151" fmla="*/ 2257004 h 3517900"/>
              <a:gd name="connsiteX1152" fmla="*/ 1022524 w 1929571"/>
              <a:gd name="connsiteY1152" fmla="*/ 2259842 h 3517900"/>
              <a:gd name="connsiteX1153" fmla="*/ 1022524 w 1929571"/>
              <a:gd name="connsiteY1153" fmla="*/ 2247067 h 3517900"/>
              <a:gd name="connsiteX1154" fmla="*/ 992724 w 1929571"/>
              <a:gd name="connsiteY1154" fmla="*/ 2239766 h 3517900"/>
              <a:gd name="connsiteX1155" fmla="*/ 992724 w 1929571"/>
              <a:gd name="connsiteY1155" fmla="*/ 2252606 h 3517900"/>
              <a:gd name="connsiteX1156" fmla="*/ 1005762 w 1929571"/>
              <a:gd name="connsiteY1156" fmla="*/ 2255381 h 3517900"/>
              <a:gd name="connsiteX1157" fmla="*/ 1005762 w 1929571"/>
              <a:gd name="connsiteY1157" fmla="*/ 2243237 h 3517900"/>
              <a:gd name="connsiteX1158" fmla="*/ 975962 w 1929571"/>
              <a:gd name="connsiteY1158" fmla="*/ 2235305 h 3517900"/>
              <a:gd name="connsiteX1159" fmla="*/ 975962 w 1929571"/>
              <a:gd name="connsiteY1159" fmla="*/ 2249977 h 3517900"/>
              <a:gd name="connsiteX1160" fmla="*/ 987137 w 1929571"/>
              <a:gd name="connsiteY1160" fmla="*/ 2253150 h 3517900"/>
              <a:gd name="connsiteX1161" fmla="*/ 987137 w 1929571"/>
              <a:gd name="connsiteY1161" fmla="*/ 2238874 h 3517900"/>
              <a:gd name="connsiteX1162" fmla="*/ 860486 w 1929571"/>
              <a:gd name="connsiteY1162" fmla="*/ 2235305 h 3517900"/>
              <a:gd name="connsiteX1163" fmla="*/ 849311 w 1929571"/>
              <a:gd name="connsiteY1163" fmla="*/ 2235992 h 3517900"/>
              <a:gd name="connsiteX1164" fmla="*/ 849311 w 1929571"/>
              <a:gd name="connsiteY1164" fmla="*/ 2248689 h 3517900"/>
              <a:gd name="connsiteX1165" fmla="*/ 860486 w 1929571"/>
              <a:gd name="connsiteY1165" fmla="*/ 2248003 h 3517900"/>
              <a:gd name="connsiteX1166" fmla="*/ 875386 w 1929571"/>
              <a:gd name="connsiteY1166" fmla="*/ 2233075 h 3517900"/>
              <a:gd name="connsiteX1167" fmla="*/ 866073 w 1929571"/>
              <a:gd name="connsiteY1167" fmla="*/ 2234637 h 3517900"/>
              <a:gd name="connsiteX1168" fmla="*/ 866073 w 1929571"/>
              <a:gd name="connsiteY1168" fmla="*/ 2248690 h 3517900"/>
              <a:gd name="connsiteX1169" fmla="*/ 875386 w 1929571"/>
              <a:gd name="connsiteY1169" fmla="*/ 2247519 h 3517900"/>
              <a:gd name="connsiteX1170" fmla="*/ 957337 w 1929571"/>
              <a:gd name="connsiteY1170" fmla="*/ 2230844 h 3517900"/>
              <a:gd name="connsiteX1171" fmla="*/ 957337 w 1929571"/>
              <a:gd name="connsiteY1171" fmla="*/ 2243554 h 3517900"/>
              <a:gd name="connsiteX1172" fmla="*/ 970375 w 1929571"/>
              <a:gd name="connsiteY1172" fmla="*/ 2246459 h 3517900"/>
              <a:gd name="connsiteX1173" fmla="*/ 970375 w 1929571"/>
              <a:gd name="connsiteY1173" fmla="*/ 2233749 h 3517900"/>
              <a:gd name="connsiteX1174" fmla="*/ 892148 w 1929571"/>
              <a:gd name="connsiteY1174" fmla="*/ 2230844 h 3517900"/>
              <a:gd name="connsiteX1175" fmla="*/ 880973 w 1929571"/>
              <a:gd name="connsiteY1175" fmla="*/ 2232016 h 3517900"/>
              <a:gd name="connsiteX1176" fmla="*/ 880973 w 1929571"/>
              <a:gd name="connsiteY1176" fmla="*/ 2246459 h 3517900"/>
              <a:gd name="connsiteX1177" fmla="*/ 892148 w 1929571"/>
              <a:gd name="connsiteY1177" fmla="*/ 2244898 h 3517900"/>
              <a:gd name="connsiteX1178" fmla="*/ 923811 w 1929571"/>
              <a:gd name="connsiteY1178" fmla="*/ 2228614 h 3517900"/>
              <a:gd name="connsiteX1179" fmla="*/ 912636 w 1929571"/>
              <a:gd name="connsiteY1179" fmla="*/ 2229644 h 3517900"/>
              <a:gd name="connsiteX1180" fmla="*/ 912636 w 1929571"/>
              <a:gd name="connsiteY1180" fmla="*/ 2241997 h 3517900"/>
              <a:gd name="connsiteX1181" fmla="*/ 923811 w 1929571"/>
              <a:gd name="connsiteY1181" fmla="*/ 2240969 h 3517900"/>
              <a:gd name="connsiteX1182" fmla="*/ 908911 w 1929571"/>
              <a:gd name="connsiteY1182" fmla="*/ 2228614 h 3517900"/>
              <a:gd name="connsiteX1183" fmla="*/ 897736 w 1929571"/>
              <a:gd name="connsiteY1183" fmla="*/ 2229786 h 3517900"/>
              <a:gd name="connsiteX1184" fmla="*/ 897736 w 1929571"/>
              <a:gd name="connsiteY1184" fmla="*/ 2244229 h 3517900"/>
              <a:gd name="connsiteX1185" fmla="*/ 908911 w 1929571"/>
              <a:gd name="connsiteY1185" fmla="*/ 2242668 h 3517900"/>
              <a:gd name="connsiteX1186" fmla="*/ 940574 w 1929571"/>
              <a:gd name="connsiteY1186" fmla="*/ 2226383 h 3517900"/>
              <a:gd name="connsiteX1187" fmla="*/ 940574 w 1929571"/>
              <a:gd name="connsiteY1187" fmla="*/ 2239093 h 3517900"/>
              <a:gd name="connsiteX1188" fmla="*/ 953612 w 1929571"/>
              <a:gd name="connsiteY1188" fmla="*/ 2241997 h 3517900"/>
              <a:gd name="connsiteX1189" fmla="*/ 953612 w 1929571"/>
              <a:gd name="connsiteY1189" fmla="*/ 2229288 h 3517900"/>
              <a:gd name="connsiteX1190" fmla="*/ 1011349 w 1929571"/>
              <a:gd name="connsiteY1190" fmla="*/ 2224153 h 3517900"/>
              <a:gd name="connsiteX1191" fmla="*/ 1011349 w 1929571"/>
              <a:gd name="connsiteY1191" fmla="*/ 2236863 h 3517900"/>
              <a:gd name="connsiteX1192" fmla="*/ 1022524 w 1929571"/>
              <a:gd name="connsiteY1192" fmla="*/ 2239768 h 3517900"/>
              <a:gd name="connsiteX1193" fmla="*/ 1022524 w 1929571"/>
              <a:gd name="connsiteY1193" fmla="*/ 2227058 h 3517900"/>
              <a:gd name="connsiteX1194" fmla="*/ 992724 w 1929571"/>
              <a:gd name="connsiteY1194" fmla="*/ 2219691 h 3517900"/>
              <a:gd name="connsiteX1195" fmla="*/ 992724 w 1929571"/>
              <a:gd name="connsiteY1195" fmla="*/ 2232184 h 3517900"/>
              <a:gd name="connsiteX1196" fmla="*/ 1005762 w 1929571"/>
              <a:gd name="connsiteY1196" fmla="*/ 2235306 h 3517900"/>
              <a:gd name="connsiteX1197" fmla="*/ 1005762 w 1929571"/>
              <a:gd name="connsiteY1197" fmla="*/ 2222468 h 3517900"/>
              <a:gd name="connsiteX1198" fmla="*/ 975962 w 1929571"/>
              <a:gd name="connsiteY1198" fmla="*/ 2215230 h 3517900"/>
              <a:gd name="connsiteX1199" fmla="*/ 975962 w 1929571"/>
              <a:gd name="connsiteY1199" fmla="*/ 2228070 h 3517900"/>
              <a:gd name="connsiteX1200" fmla="*/ 987137 w 1929571"/>
              <a:gd name="connsiteY1200" fmla="*/ 2230845 h 3517900"/>
              <a:gd name="connsiteX1201" fmla="*/ 987137 w 1929571"/>
              <a:gd name="connsiteY1201" fmla="*/ 2218007 h 3517900"/>
              <a:gd name="connsiteX1202" fmla="*/ 875386 w 1929571"/>
              <a:gd name="connsiteY1202" fmla="*/ 2212999 h 3517900"/>
              <a:gd name="connsiteX1203" fmla="*/ 866073 w 1929571"/>
              <a:gd name="connsiteY1203" fmla="*/ 2213686 h 3517900"/>
              <a:gd name="connsiteX1204" fmla="*/ 866073 w 1929571"/>
              <a:gd name="connsiteY1204" fmla="*/ 2226383 h 3517900"/>
              <a:gd name="connsiteX1205" fmla="*/ 875386 w 1929571"/>
              <a:gd name="connsiteY1205" fmla="*/ 2225354 h 3517900"/>
              <a:gd name="connsiteX1206" fmla="*/ 860486 w 1929571"/>
              <a:gd name="connsiteY1206" fmla="*/ 2212999 h 3517900"/>
              <a:gd name="connsiteX1207" fmla="*/ 849311 w 1929571"/>
              <a:gd name="connsiteY1207" fmla="*/ 2213800 h 3517900"/>
              <a:gd name="connsiteX1208" fmla="*/ 849311 w 1929571"/>
              <a:gd name="connsiteY1208" fmla="*/ 2228614 h 3517900"/>
              <a:gd name="connsiteX1209" fmla="*/ 860486 w 1929571"/>
              <a:gd name="connsiteY1209" fmla="*/ 2227012 h 3517900"/>
              <a:gd name="connsiteX1210" fmla="*/ 957337 w 1929571"/>
              <a:gd name="connsiteY1210" fmla="*/ 2210769 h 3517900"/>
              <a:gd name="connsiteX1211" fmla="*/ 957337 w 1929571"/>
              <a:gd name="connsiteY1211" fmla="*/ 2223609 h 3517900"/>
              <a:gd name="connsiteX1212" fmla="*/ 970375 w 1929571"/>
              <a:gd name="connsiteY1212" fmla="*/ 2226384 h 3517900"/>
              <a:gd name="connsiteX1213" fmla="*/ 970375 w 1929571"/>
              <a:gd name="connsiteY1213" fmla="*/ 2213546 h 3517900"/>
              <a:gd name="connsiteX1214" fmla="*/ 892148 w 1929571"/>
              <a:gd name="connsiteY1214" fmla="*/ 2210769 h 3517900"/>
              <a:gd name="connsiteX1215" fmla="*/ 880973 w 1929571"/>
              <a:gd name="connsiteY1215" fmla="*/ 2212142 h 3517900"/>
              <a:gd name="connsiteX1216" fmla="*/ 880973 w 1929571"/>
              <a:gd name="connsiteY1216" fmla="*/ 2224153 h 3517900"/>
              <a:gd name="connsiteX1217" fmla="*/ 892148 w 1929571"/>
              <a:gd name="connsiteY1217" fmla="*/ 2223467 h 3517900"/>
              <a:gd name="connsiteX1218" fmla="*/ 908911 w 1929571"/>
              <a:gd name="connsiteY1218" fmla="*/ 2208538 h 3517900"/>
              <a:gd name="connsiteX1219" fmla="*/ 897736 w 1929571"/>
              <a:gd name="connsiteY1219" fmla="*/ 2209339 h 3517900"/>
              <a:gd name="connsiteX1220" fmla="*/ 897736 w 1929571"/>
              <a:gd name="connsiteY1220" fmla="*/ 2224153 h 3517900"/>
              <a:gd name="connsiteX1221" fmla="*/ 908911 w 1929571"/>
              <a:gd name="connsiteY1221" fmla="*/ 2222551 h 3517900"/>
              <a:gd name="connsiteX1222" fmla="*/ 940574 w 1929571"/>
              <a:gd name="connsiteY1222" fmla="*/ 2206308 h 3517900"/>
              <a:gd name="connsiteX1223" fmla="*/ 940574 w 1929571"/>
              <a:gd name="connsiteY1223" fmla="*/ 2219084 h 3517900"/>
              <a:gd name="connsiteX1224" fmla="*/ 953612 w 1929571"/>
              <a:gd name="connsiteY1224" fmla="*/ 2221923 h 3517900"/>
              <a:gd name="connsiteX1225" fmla="*/ 953612 w 1929571"/>
              <a:gd name="connsiteY1225" fmla="*/ 2209502 h 3517900"/>
              <a:gd name="connsiteX1226" fmla="*/ 923811 w 1929571"/>
              <a:gd name="connsiteY1226" fmla="*/ 2206308 h 3517900"/>
              <a:gd name="connsiteX1227" fmla="*/ 912636 w 1929571"/>
              <a:gd name="connsiteY1227" fmla="*/ 2207109 h 3517900"/>
              <a:gd name="connsiteX1228" fmla="*/ 912636 w 1929571"/>
              <a:gd name="connsiteY1228" fmla="*/ 2221923 h 3517900"/>
              <a:gd name="connsiteX1229" fmla="*/ 923811 w 1929571"/>
              <a:gd name="connsiteY1229" fmla="*/ 2220321 h 3517900"/>
              <a:gd name="connsiteX1230" fmla="*/ 42617 w 1929571"/>
              <a:gd name="connsiteY1230" fmla="*/ 2205523 h 3517900"/>
              <a:gd name="connsiteX1231" fmla="*/ 348053 w 1929571"/>
              <a:gd name="connsiteY1231" fmla="*/ 2481633 h 3517900"/>
              <a:gd name="connsiteX1232" fmla="*/ 42617 w 1929571"/>
              <a:gd name="connsiteY1232" fmla="*/ 2756937 h 3517900"/>
              <a:gd name="connsiteX1233" fmla="*/ 1011349 w 1929571"/>
              <a:gd name="connsiteY1233" fmla="*/ 2204077 h 3517900"/>
              <a:gd name="connsiteX1234" fmla="*/ 1011349 w 1929571"/>
              <a:gd name="connsiteY1234" fmla="*/ 2216853 h 3517900"/>
              <a:gd name="connsiteX1235" fmla="*/ 1022524 w 1929571"/>
              <a:gd name="connsiteY1235" fmla="*/ 2219691 h 3517900"/>
              <a:gd name="connsiteX1236" fmla="*/ 1022524 w 1929571"/>
              <a:gd name="connsiteY1236" fmla="*/ 2207270 h 3517900"/>
              <a:gd name="connsiteX1237" fmla="*/ 992724 w 1929571"/>
              <a:gd name="connsiteY1237" fmla="*/ 2199615 h 3517900"/>
              <a:gd name="connsiteX1238" fmla="*/ 992724 w 1929571"/>
              <a:gd name="connsiteY1238" fmla="*/ 2212455 h 3517900"/>
              <a:gd name="connsiteX1239" fmla="*/ 1005762 w 1929571"/>
              <a:gd name="connsiteY1239" fmla="*/ 2215230 h 3517900"/>
              <a:gd name="connsiteX1240" fmla="*/ 1005762 w 1929571"/>
              <a:gd name="connsiteY1240" fmla="*/ 2202739 h 3517900"/>
              <a:gd name="connsiteX1241" fmla="*/ 975962 w 1929571"/>
              <a:gd name="connsiteY1241" fmla="*/ 2195154 h 3517900"/>
              <a:gd name="connsiteX1242" fmla="*/ 975962 w 1929571"/>
              <a:gd name="connsiteY1242" fmla="*/ 2207931 h 3517900"/>
              <a:gd name="connsiteX1243" fmla="*/ 987137 w 1929571"/>
              <a:gd name="connsiteY1243" fmla="*/ 2210769 h 3517900"/>
              <a:gd name="connsiteX1244" fmla="*/ 987137 w 1929571"/>
              <a:gd name="connsiteY1244" fmla="*/ 2197994 h 3517900"/>
              <a:gd name="connsiteX1245" fmla="*/ 860486 w 1929571"/>
              <a:gd name="connsiteY1245" fmla="*/ 2192924 h 3517900"/>
              <a:gd name="connsiteX1246" fmla="*/ 849311 w 1929571"/>
              <a:gd name="connsiteY1246" fmla="*/ 2194297 h 3517900"/>
              <a:gd name="connsiteX1247" fmla="*/ 849311 w 1929571"/>
              <a:gd name="connsiteY1247" fmla="*/ 2206308 h 3517900"/>
              <a:gd name="connsiteX1248" fmla="*/ 860486 w 1929571"/>
              <a:gd name="connsiteY1248" fmla="*/ 2205622 h 3517900"/>
              <a:gd name="connsiteX1249" fmla="*/ 957337 w 1929571"/>
              <a:gd name="connsiteY1249" fmla="*/ 2190693 h 3517900"/>
              <a:gd name="connsiteX1250" fmla="*/ 957337 w 1929571"/>
              <a:gd name="connsiteY1250" fmla="*/ 2203186 h 3517900"/>
              <a:gd name="connsiteX1251" fmla="*/ 970375 w 1929571"/>
              <a:gd name="connsiteY1251" fmla="*/ 2206308 h 3517900"/>
              <a:gd name="connsiteX1252" fmla="*/ 970375 w 1929571"/>
              <a:gd name="connsiteY1252" fmla="*/ 2193469 h 3517900"/>
              <a:gd name="connsiteX1253" fmla="*/ 892148 w 1929571"/>
              <a:gd name="connsiteY1253" fmla="*/ 2190693 h 3517900"/>
              <a:gd name="connsiteX1254" fmla="*/ 880973 w 1929571"/>
              <a:gd name="connsiteY1254" fmla="*/ 2191723 h 3517900"/>
              <a:gd name="connsiteX1255" fmla="*/ 880973 w 1929571"/>
              <a:gd name="connsiteY1255" fmla="*/ 2204077 h 3517900"/>
              <a:gd name="connsiteX1256" fmla="*/ 892148 w 1929571"/>
              <a:gd name="connsiteY1256" fmla="*/ 2203048 h 3517900"/>
              <a:gd name="connsiteX1257" fmla="*/ 875386 w 1929571"/>
              <a:gd name="connsiteY1257" fmla="*/ 2190693 h 3517900"/>
              <a:gd name="connsiteX1258" fmla="*/ 866073 w 1929571"/>
              <a:gd name="connsiteY1258" fmla="*/ 2191515 h 3517900"/>
              <a:gd name="connsiteX1259" fmla="*/ 866073 w 1929571"/>
              <a:gd name="connsiteY1259" fmla="*/ 2206308 h 3517900"/>
              <a:gd name="connsiteX1260" fmla="*/ 875386 w 1929571"/>
              <a:gd name="connsiteY1260" fmla="*/ 2205076 h 3517900"/>
              <a:gd name="connsiteX1261" fmla="*/ 908911 w 1929571"/>
              <a:gd name="connsiteY1261" fmla="*/ 2188463 h 3517900"/>
              <a:gd name="connsiteX1262" fmla="*/ 897736 w 1929571"/>
              <a:gd name="connsiteY1262" fmla="*/ 2189664 h 3517900"/>
              <a:gd name="connsiteX1263" fmla="*/ 897736 w 1929571"/>
              <a:gd name="connsiteY1263" fmla="*/ 2204078 h 3517900"/>
              <a:gd name="connsiteX1264" fmla="*/ 908911 w 1929571"/>
              <a:gd name="connsiteY1264" fmla="*/ 2202877 h 3517900"/>
              <a:gd name="connsiteX1265" fmla="*/ 940574 w 1929571"/>
              <a:gd name="connsiteY1265" fmla="*/ 2186232 h 3517900"/>
              <a:gd name="connsiteX1266" fmla="*/ 940574 w 1929571"/>
              <a:gd name="connsiteY1266" fmla="*/ 2198653 h 3517900"/>
              <a:gd name="connsiteX1267" fmla="*/ 953612 w 1929571"/>
              <a:gd name="connsiteY1267" fmla="*/ 2201847 h 3517900"/>
              <a:gd name="connsiteX1268" fmla="*/ 953612 w 1929571"/>
              <a:gd name="connsiteY1268" fmla="*/ 2189071 h 3517900"/>
              <a:gd name="connsiteX1269" fmla="*/ 923811 w 1929571"/>
              <a:gd name="connsiteY1269" fmla="*/ 2186232 h 3517900"/>
              <a:gd name="connsiteX1270" fmla="*/ 912636 w 1929571"/>
              <a:gd name="connsiteY1270" fmla="*/ 2187054 h 3517900"/>
              <a:gd name="connsiteX1271" fmla="*/ 912636 w 1929571"/>
              <a:gd name="connsiteY1271" fmla="*/ 2201847 h 3517900"/>
              <a:gd name="connsiteX1272" fmla="*/ 923811 w 1929571"/>
              <a:gd name="connsiteY1272" fmla="*/ 2201025 h 3517900"/>
              <a:gd name="connsiteX1273" fmla="*/ 1011349 w 1929571"/>
              <a:gd name="connsiteY1273" fmla="*/ 2181771 h 3517900"/>
              <a:gd name="connsiteX1274" fmla="*/ 1011349 w 1929571"/>
              <a:gd name="connsiteY1274" fmla="*/ 2195966 h 3517900"/>
              <a:gd name="connsiteX1275" fmla="*/ 1022524 w 1929571"/>
              <a:gd name="connsiteY1275" fmla="*/ 2199615 h 3517900"/>
              <a:gd name="connsiteX1276" fmla="*/ 1022524 w 1929571"/>
              <a:gd name="connsiteY1276" fmla="*/ 2184610 h 3517900"/>
              <a:gd name="connsiteX1277" fmla="*/ 992724 w 1929571"/>
              <a:gd name="connsiteY1277" fmla="*/ 2177309 h 3517900"/>
              <a:gd name="connsiteX1278" fmla="*/ 992724 w 1929571"/>
              <a:gd name="connsiteY1278" fmla="*/ 2191981 h 3517900"/>
              <a:gd name="connsiteX1279" fmla="*/ 1005762 w 1929571"/>
              <a:gd name="connsiteY1279" fmla="*/ 2195154 h 3517900"/>
              <a:gd name="connsiteX1280" fmla="*/ 1005762 w 1929571"/>
              <a:gd name="connsiteY1280" fmla="*/ 2180482 h 3517900"/>
              <a:gd name="connsiteX1281" fmla="*/ 975962 w 1929571"/>
              <a:gd name="connsiteY1281" fmla="*/ 2172848 h 3517900"/>
              <a:gd name="connsiteX1282" fmla="*/ 975962 w 1929571"/>
              <a:gd name="connsiteY1282" fmla="*/ 2187520 h 3517900"/>
              <a:gd name="connsiteX1283" fmla="*/ 987137 w 1929571"/>
              <a:gd name="connsiteY1283" fmla="*/ 2190693 h 3517900"/>
              <a:gd name="connsiteX1284" fmla="*/ 987137 w 1929571"/>
              <a:gd name="connsiteY1284" fmla="*/ 2176021 h 3517900"/>
              <a:gd name="connsiteX1285" fmla="*/ 860486 w 1929571"/>
              <a:gd name="connsiteY1285" fmla="*/ 2172848 h 3517900"/>
              <a:gd name="connsiteX1286" fmla="*/ 849311 w 1929571"/>
              <a:gd name="connsiteY1286" fmla="*/ 2173535 h 3517900"/>
              <a:gd name="connsiteX1287" fmla="*/ 849311 w 1929571"/>
              <a:gd name="connsiteY1287" fmla="*/ 2186232 h 3517900"/>
              <a:gd name="connsiteX1288" fmla="*/ 860486 w 1929571"/>
              <a:gd name="connsiteY1288" fmla="*/ 2185203 h 3517900"/>
              <a:gd name="connsiteX1289" fmla="*/ 875386 w 1929571"/>
              <a:gd name="connsiteY1289" fmla="*/ 2170618 h 3517900"/>
              <a:gd name="connsiteX1290" fmla="*/ 866073 w 1929571"/>
              <a:gd name="connsiteY1290" fmla="*/ 2171790 h 3517900"/>
              <a:gd name="connsiteX1291" fmla="*/ 866073 w 1929571"/>
              <a:gd name="connsiteY1291" fmla="*/ 2186233 h 3517900"/>
              <a:gd name="connsiteX1292" fmla="*/ 875386 w 1929571"/>
              <a:gd name="connsiteY1292" fmla="*/ 2184672 h 3517900"/>
              <a:gd name="connsiteX1293" fmla="*/ 957337 w 1929571"/>
              <a:gd name="connsiteY1293" fmla="*/ 2168387 h 3517900"/>
              <a:gd name="connsiteX1294" fmla="*/ 957337 w 1929571"/>
              <a:gd name="connsiteY1294" fmla="*/ 2183059 h 3517900"/>
              <a:gd name="connsiteX1295" fmla="*/ 970375 w 1929571"/>
              <a:gd name="connsiteY1295" fmla="*/ 2186232 h 3517900"/>
              <a:gd name="connsiteX1296" fmla="*/ 970375 w 1929571"/>
              <a:gd name="connsiteY1296" fmla="*/ 2171956 h 3517900"/>
              <a:gd name="connsiteX1297" fmla="*/ 908911 w 1929571"/>
              <a:gd name="connsiteY1297" fmla="*/ 2168387 h 3517900"/>
              <a:gd name="connsiteX1298" fmla="*/ 897736 w 1929571"/>
              <a:gd name="connsiteY1298" fmla="*/ 2169074 h 3517900"/>
              <a:gd name="connsiteX1299" fmla="*/ 897736 w 1929571"/>
              <a:gd name="connsiteY1299" fmla="*/ 2181771 h 3517900"/>
              <a:gd name="connsiteX1300" fmla="*/ 908911 w 1929571"/>
              <a:gd name="connsiteY1300" fmla="*/ 2180398 h 3517900"/>
              <a:gd name="connsiteX1301" fmla="*/ 892148 w 1929571"/>
              <a:gd name="connsiteY1301" fmla="*/ 2168387 h 3517900"/>
              <a:gd name="connsiteX1302" fmla="*/ 880973 w 1929571"/>
              <a:gd name="connsiteY1302" fmla="*/ 2169588 h 3517900"/>
              <a:gd name="connsiteX1303" fmla="*/ 880973 w 1929571"/>
              <a:gd name="connsiteY1303" fmla="*/ 2184002 h 3517900"/>
              <a:gd name="connsiteX1304" fmla="*/ 892148 w 1929571"/>
              <a:gd name="connsiteY1304" fmla="*/ 2183201 h 3517900"/>
              <a:gd name="connsiteX1305" fmla="*/ 923811 w 1929571"/>
              <a:gd name="connsiteY1305" fmla="*/ 2166157 h 3517900"/>
              <a:gd name="connsiteX1306" fmla="*/ 912636 w 1929571"/>
              <a:gd name="connsiteY1306" fmla="*/ 2167759 h 3517900"/>
              <a:gd name="connsiteX1307" fmla="*/ 912636 w 1929571"/>
              <a:gd name="connsiteY1307" fmla="*/ 2181772 h 3517900"/>
              <a:gd name="connsiteX1308" fmla="*/ 923811 w 1929571"/>
              <a:gd name="connsiteY1308" fmla="*/ 2180971 h 3517900"/>
              <a:gd name="connsiteX1309" fmla="*/ 940574 w 1929571"/>
              <a:gd name="connsiteY1309" fmla="*/ 2163926 h 3517900"/>
              <a:gd name="connsiteX1310" fmla="*/ 940574 w 1929571"/>
              <a:gd name="connsiteY1310" fmla="*/ 2178526 h 3517900"/>
              <a:gd name="connsiteX1311" fmla="*/ 953612 w 1929571"/>
              <a:gd name="connsiteY1311" fmla="*/ 2181771 h 3517900"/>
              <a:gd name="connsiteX1312" fmla="*/ 953612 w 1929571"/>
              <a:gd name="connsiteY1312" fmla="*/ 2167170 h 3517900"/>
              <a:gd name="connsiteX1313" fmla="*/ 1011349 w 1929571"/>
              <a:gd name="connsiteY1313" fmla="*/ 2161696 h 3517900"/>
              <a:gd name="connsiteX1314" fmla="*/ 1011349 w 1929571"/>
              <a:gd name="connsiteY1314" fmla="*/ 2176368 h 3517900"/>
              <a:gd name="connsiteX1315" fmla="*/ 1022524 w 1929571"/>
              <a:gd name="connsiteY1315" fmla="*/ 2179541 h 3517900"/>
              <a:gd name="connsiteX1316" fmla="*/ 1022524 w 1929571"/>
              <a:gd name="connsiteY1316" fmla="*/ 2165265 h 3517900"/>
              <a:gd name="connsiteX1317" fmla="*/ 992724 w 1929571"/>
              <a:gd name="connsiteY1317" fmla="*/ 2157235 h 3517900"/>
              <a:gd name="connsiteX1318" fmla="*/ 992724 w 1929571"/>
              <a:gd name="connsiteY1318" fmla="*/ 2171759 h 3517900"/>
              <a:gd name="connsiteX1319" fmla="*/ 1005762 w 1929571"/>
              <a:gd name="connsiteY1319" fmla="*/ 2175079 h 3517900"/>
              <a:gd name="connsiteX1320" fmla="*/ 1005762 w 1929571"/>
              <a:gd name="connsiteY1320" fmla="*/ 2160140 h 3517900"/>
              <a:gd name="connsiteX1321" fmla="*/ 975962 w 1929571"/>
              <a:gd name="connsiteY1321" fmla="*/ 2152773 h 3517900"/>
              <a:gd name="connsiteX1322" fmla="*/ 975962 w 1929571"/>
              <a:gd name="connsiteY1322" fmla="*/ 2166969 h 3517900"/>
              <a:gd name="connsiteX1323" fmla="*/ 987137 w 1929571"/>
              <a:gd name="connsiteY1323" fmla="*/ 2170618 h 3517900"/>
              <a:gd name="connsiteX1324" fmla="*/ 987137 w 1929571"/>
              <a:gd name="connsiteY1324" fmla="*/ 2155613 h 3517900"/>
              <a:gd name="connsiteX1325" fmla="*/ 875386 w 1929571"/>
              <a:gd name="connsiteY1325" fmla="*/ 2150542 h 3517900"/>
              <a:gd name="connsiteX1326" fmla="*/ 866073 w 1929571"/>
              <a:gd name="connsiteY1326" fmla="*/ 2151248 h 3517900"/>
              <a:gd name="connsiteX1327" fmla="*/ 866073 w 1929571"/>
              <a:gd name="connsiteY1327" fmla="*/ 2163926 h 3517900"/>
              <a:gd name="connsiteX1328" fmla="*/ 875386 w 1929571"/>
              <a:gd name="connsiteY1328" fmla="*/ 2163222 h 3517900"/>
              <a:gd name="connsiteX1329" fmla="*/ 860486 w 1929571"/>
              <a:gd name="connsiteY1329" fmla="*/ 2150542 h 3517900"/>
              <a:gd name="connsiteX1330" fmla="*/ 849311 w 1929571"/>
              <a:gd name="connsiteY1330" fmla="*/ 2152105 h 3517900"/>
              <a:gd name="connsiteX1331" fmla="*/ 849311 w 1929571"/>
              <a:gd name="connsiteY1331" fmla="*/ 2166157 h 3517900"/>
              <a:gd name="connsiteX1332" fmla="*/ 860486 w 1929571"/>
              <a:gd name="connsiteY1332" fmla="*/ 2164987 h 3517900"/>
              <a:gd name="connsiteX1333" fmla="*/ 957337 w 1929571"/>
              <a:gd name="connsiteY1333" fmla="*/ 2148312 h 3517900"/>
              <a:gd name="connsiteX1334" fmla="*/ 957337 w 1929571"/>
              <a:gd name="connsiteY1334" fmla="*/ 2162984 h 3517900"/>
              <a:gd name="connsiteX1335" fmla="*/ 970375 w 1929571"/>
              <a:gd name="connsiteY1335" fmla="*/ 2166157 h 3517900"/>
              <a:gd name="connsiteX1336" fmla="*/ 970375 w 1929571"/>
              <a:gd name="connsiteY1336" fmla="*/ 2151485 h 3517900"/>
              <a:gd name="connsiteX1337" fmla="*/ 908911 w 1929571"/>
              <a:gd name="connsiteY1337" fmla="*/ 2148312 h 3517900"/>
              <a:gd name="connsiteX1338" fmla="*/ 897736 w 1929571"/>
              <a:gd name="connsiteY1338" fmla="*/ 2149342 h 3517900"/>
              <a:gd name="connsiteX1339" fmla="*/ 897736 w 1929571"/>
              <a:gd name="connsiteY1339" fmla="*/ 2161696 h 3517900"/>
              <a:gd name="connsiteX1340" fmla="*/ 908911 w 1929571"/>
              <a:gd name="connsiteY1340" fmla="*/ 2160667 h 3517900"/>
              <a:gd name="connsiteX1341" fmla="*/ 892148 w 1929571"/>
              <a:gd name="connsiteY1341" fmla="*/ 2148312 h 3517900"/>
              <a:gd name="connsiteX1342" fmla="*/ 880973 w 1929571"/>
              <a:gd name="connsiteY1342" fmla="*/ 2149113 h 3517900"/>
              <a:gd name="connsiteX1343" fmla="*/ 880973 w 1929571"/>
              <a:gd name="connsiteY1343" fmla="*/ 2163927 h 3517900"/>
              <a:gd name="connsiteX1344" fmla="*/ 892148 w 1929571"/>
              <a:gd name="connsiteY1344" fmla="*/ 2163126 h 3517900"/>
              <a:gd name="connsiteX1345" fmla="*/ 923811 w 1929571"/>
              <a:gd name="connsiteY1345" fmla="*/ 2146081 h 3517900"/>
              <a:gd name="connsiteX1346" fmla="*/ 912636 w 1929571"/>
              <a:gd name="connsiteY1346" fmla="*/ 2146786 h 3517900"/>
              <a:gd name="connsiteX1347" fmla="*/ 912636 w 1929571"/>
              <a:gd name="connsiteY1347" fmla="*/ 2159465 h 3517900"/>
              <a:gd name="connsiteX1348" fmla="*/ 923811 w 1929571"/>
              <a:gd name="connsiteY1348" fmla="*/ 2158408 h 3517900"/>
              <a:gd name="connsiteX1349" fmla="*/ 940574 w 1929571"/>
              <a:gd name="connsiteY1349" fmla="*/ 2143851 h 3517900"/>
              <a:gd name="connsiteX1350" fmla="*/ 940574 w 1929571"/>
              <a:gd name="connsiteY1350" fmla="*/ 2158523 h 3517900"/>
              <a:gd name="connsiteX1351" fmla="*/ 953612 w 1929571"/>
              <a:gd name="connsiteY1351" fmla="*/ 2161696 h 3517900"/>
              <a:gd name="connsiteX1352" fmla="*/ 953612 w 1929571"/>
              <a:gd name="connsiteY1352" fmla="*/ 2147024 h 3517900"/>
              <a:gd name="connsiteX1353" fmla="*/ 1011349 w 1929571"/>
              <a:gd name="connsiteY1353" fmla="*/ 2141620 h 3517900"/>
              <a:gd name="connsiteX1354" fmla="*/ 1011349 w 1929571"/>
              <a:gd name="connsiteY1354" fmla="*/ 2154460 h 3517900"/>
              <a:gd name="connsiteX1355" fmla="*/ 1022524 w 1929571"/>
              <a:gd name="connsiteY1355" fmla="*/ 2157235 h 3517900"/>
              <a:gd name="connsiteX1356" fmla="*/ 1022524 w 1929571"/>
              <a:gd name="connsiteY1356" fmla="*/ 2144396 h 3517900"/>
              <a:gd name="connsiteX1357" fmla="*/ 992724 w 1929571"/>
              <a:gd name="connsiteY1357" fmla="*/ 2137159 h 3517900"/>
              <a:gd name="connsiteX1358" fmla="*/ 992724 w 1929571"/>
              <a:gd name="connsiteY1358" fmla="*/ 2149998 h 3517900"/>
              <a:gd name="connsiteX1359" fmla="*/ 1005762 w 1929571"/>
              <a:gd name="connsiteY1359" fmla="*/ 2152773 h 3517900"/>
              <a:gd name="connsiteX1360" fmla="*/ 1005762 w 1929571"/>
              <a:gd name="connsiteY1360" fmla="*/ 2139935 h 3517900"/>
              <a:gd name="connsiteX1361" fmla="*/ 975962 w 1929571"/>
              <a:gd name="connsiteY1361" fmla="*/ 2132697 h 3517900"/>
              <a:gd name="connsiteX1362" fmla="*/ 975962 w 1929571"/>
              <a:gd name="connsiteY1362" fmla="*/ 2145408 h 3517900"/>
              <a:gd name="connsiteX1363" fmla="*/ 987137 w 1929571"/>
              <a:gd name="connsiteY1363" fmla="*/ 2148312 h 3517900"/>
              <a:gd name="connsiteX1364" fmla="*/ 987137 w 1929571"/>
              <a:gd name="connsiteY1364" fmla="*/ 2135239 h 3517900"/>
              <a:gd name="connsiteX1365" fmla="*/ 875386 w 1929571"/>
              <a:gd name="connsiteY1365" fmla="*/ 2130467 h 3517900"/>
              <a:gd name="connsiteX1366" fmla="*/ 866073 w 1929571"/>
              <a:gd name="connsiteY1366" fmla="*/ 2131155 h 3517900"/>
              <a:gd name="connsiteX1367" fmla="*/ 866073 w 1929571"/>
              <a:gd name="connsiteY1367" fmla="*/ 2143851 h 3517900"/>
              <a:gd name="connsiteX1368" fmla="*/ 875386 w 1929571"/>
              <a:gd name="connsiteY1368" fmla="*/ 2143165 h 3517900"/>
              <a:gd name="connsiteX1369" fmla="*/ 860486 w 1929571"/>
              <a:gd name="connsiteY1369" fmla="*/ 2130467 h 3517900"/>
              <a:gd name="connsiteX1370" fmla="*/ 849311 w 1929571"/>
              <a:gd name="connsiteY1370" fmla="*/ 2131268 h 3517900"/>
              <a:gd name="connsiteX1371" fmla="*/ 849311 w 1929571"/>
              <a:gd name="connsiteY1371" fmla="*/ 2146082 h 3517900"/>
              <a:gd name="connsiteX1372" fmla="*/ 860486 w 1929571"/>
              <a:gd name="connsiteY1372" fmla="*/ 2144881 h 3517900"/>
              <a:gd name="connsiteX1373" fmla="*/ 957337 w 1929571"/>
              <a:gd name="connsiteY1373" fmla="*/ 2128236 h 3517900"/>
              <a:gd name="connsiteX1374" fmla="*/ 957337 w 1929571"/>
              <a:gd name="connsiteY1374" fmla="*/ 2140947 h 3517900"/>
              <a:gd name="connsiteX1375" fmla="*/ 970375 w 1929571"/>
              <a:gd name="connsiteY1375" fmla="*/ 2143851 h 3517900"/>
              <a:gd name="connsiteX1376" fmla="*/ 970375 w 1929571"/>
              <a:gd name="connsiteY1376" fmla="*/ 2130778 h 3517900"/>
              <a:gd name="connsiteX1377" fmla="*/ 892148 w 1929571"/>
              <a:gd name="connsiteY1377" fmla="*/ 2128236 h 3517900"/>
              <a:gd name="connsiteX1378" fmla="*/ 880973 w 1929571"/>
              <a:gd name="connsiteY1378" fmla="*/ 2128942 h 3517900"/>
              <a:gd name="connsiteX1379" fmla="*/ 880973 w 1929571"/>
              <a:gd name="connsiteY1379" fmla="*/ 2141620 h 3517900"/>
              <a:gd name="connsiteX1380" fmla="*/ 892148 w 1929571"/>
              <a:gd name="connsiteY1380" fmla="*/ 2140916 h 3517900"/>
              <a:gd name="connsiteX1381" fmla="*/ 923811 w 1929571"/>
              <a:gd name="connsiteY1381" fmla="*/ 2126006 h 3517900"/>
              <a:gd name="connsiteX1382" fmla="*/ 912636 w 1929571"/>
              <a:gd name="connsiteY1382" fmla="*/ 2126730 h 3517900"/>
              <a:gd name="connsiteX1383" fmla="*/ 912636 w 1929571"/>
              <a:gd name="connsiteY1383" fmla="*/ 2139390 h 3517900"/>
              <a:gd name="connsiteX1384" fmla="*/ 923811 w 1929571"/>
              <a:gd name="connsiteY1384" fmla="*/ 2138666 h 3517900"/>
              <a:gd name="connsiteX1385" fmla="*/ 908911 w 1929571"/>
              <a:gd name="connsiteY1385" fmla="*/ 2126006 h 3517900"/>
              <a:gd name="connsiteX1386" fmla="*/ 897736 w 1929571"/>
              <a:gd name="connsiteY1386" fmla="*/ 2126807 h 3517900"/>
              <a:gd name="connsiteX1387" fmla="*/ 897736 w 1929571"/>
              <a:gd name="connsiteY1387" fmla="*/ 2141621 h 3517900"/>
              <a:gd name="connsiteX1388" fmla="*/ 908911 w 1929571"/>
              <a:gd name="connsiteY1388" fmla="*/ 2140019 h 3517900"/>
              <a:gd name="connsiteX1389" fmla="*/ 940574 w 1929571"/>
              <a:gd name="connsiteY1389" fmla="*/ 2123775 h 3517900"/>
              <a:gd name="connsiteX1390" fmla="*/ 940574 w 1929571"/>
              <a:gd name="connsiteY1390" fmla="*/ 2136196 h 3517900"/>
              <a:gd name="connsiteX1391" fmla="*/ 953612 w 1929571"/>
              <a:gd name="connsiteY1391" fmla="*/ 2139390 h 3517900"/>
              <a:gd name="connsiteX1392" fmla="*/ 953612 w 1929571"/>
              <a:gd name="connsiteY1392" fmla="*/ 2126259 h 3517900"/>
              <a:gd name="connsiteX1393" fmla="*/ 1011349 w 1929571"/>
              <a:gd name="connsiteY1393" fmla="*/ 2121545 h 3517900"/>
              <a:gd name="connsiteX1394" fmla="*/ 1011349 w 1929571"/>
              <a:gd name="connsiteY1394" fmla="*/ 2134038 h 3517900"/>
              <a:gd name="connsiteX1395" fmla="*/ 1022524 w 1929571"/>
              <a:gd name="connsiteY1395" fmla="*/ 2137160 h 3517900"/>
              <a:gd name="connsiteX1396" fmla="*/ 1022524 w 1929571"/>
              <a:gd name="connsiteY1396" fmla="*/ 2124322 h 3517900"/>
              <a:gd name="connsiteX1397" fmla="*/ 992724 w 1929571"/>
              <a:gd name="connsiteY1397" fmla="*/ 2117084 h 3517900"/>
              <a:gd name="connsiteX1398" fmla="*/ 992724 w 1929571"/>
              <a:gd name="connsiteY1398" fmla="*/ 2129577 h 3517900"/>
              <a:gd name="connsiteX1399" fmla="*/ 1005762 w 1929571"/>
              <a:gd name="connsiteY1399" fmla="*/ 2132699 h 3517900"/>
              <a:gd name="connsiteX1400" fmla="*/ 1005762 w 1929571"/>
              <a:gd name="connsiteY1400" fmla="*/ 2119860 h 3517900"/>
              <a:gd name="connsiteX1401" fmla="*/ 690148 w 1929571"/>
              <a:gd name="connsiteY1401" fmla="*/ 2114963 h 3517900"/>
              <a:gd name="connsiteX1402" fmla="*/ 690148 w 1929571"/>
              <a:gd name="connsiteY1402" fmla="*/ 2631810 h 3517900"/>
              <a:gd name="connsiteX1403" fmla="*/ 404433 w 1929571"/>
              <a:gd name="connsiteY1403" fmla="*/ 2373131 h 3517900"/>
              <a:gd name="connsiteX1404" fmla="*/ 975962 w 1929571"/>
              <a:gd name="connsiteY1404" fmla="*/ 2112623 h 3517900"/>
              <a:gd name="connsiteX1405" fmla="*/ 975962 w 1929571"/>
              <a:gd name="connsiteY1405" fmla="*/ 2125399 h 3517900"/>
              <a:gd name="connsiteX1406" fmla="*/ 987137 w 1929571"/>
              <a:gd name="connsiteY1406" fmla="*/ 2128238 h 3517900"/>
              <a:gd name="connsiteX1407" fmla="*/ 987137 w 1929571"/>
              <a:gd name="connsiteY1407" fmla="*/ 2115107 h 3517900"/>
              <a:gd name="connsiteX1408" fmla="*/ 860486 w 1929571"/>
              <a:gd name="connsiteY1408" fmla="*/ 2110391 h 3517900"/>
              <a:gd name="connsiteX1409" fmla="*/ 849311 w 1929571"/>
              <a:gd name="connsiteY1409" fmla="*/ 2111593 h 3517900"/>
              <a:gd name="connsiteX1410" fmla="*/ 849311 w 1929571"/>
              <a:gd name="connsiteY1410" fmla="*/ 2126006 h 3517900"/>
              <a:gd name="connsiteX1411" fmla="*/ 860486 w 1929571"/>
              <a:gd name="connsiteY1411" fmla="*/ 2124805 h 3517900"/>
              <a:gd name="connsiteX1412" fmla="*/ 957337 w 1929571"/>
              <a:gd name="connsiteY1412" fmla="*/ 2108161 h 3517900"/>
              <a:gd name="connsiteX1413" fmla="*/ 957337 w 1929571"/>
              <a:gd name="connsiteY1413" fmla="*/ 2120872 h 3517900"/>
              <a:gd name="connsiteX1414" fmla="*/ 970375 w 1929571"/>
              <a:gd name="connsiteY1414" fmla="*/ 2123776 h 3517900"/>
              <a:gd name="connsiteX1415" fmla="*/ 970375 w 1929571"/>
              <a:gd name="connsiteY1415" fmla="*/ 2110703 h 3517900"/>
              <a:gd name="connsiteX1416" fmla="*/ 892148 w 1929571"/>
              <a:gd name="connsiteY1416" fmla="*/ 2108161 h 3517900"/>
              <a:gd name="connsiteX1417" fmla="*/ 880973 w 1929571"/>
              <a:gd name="connsiteY1417" fmla="*/ 2109191 h 3517900"/>
              <a:gd name="connsiteX1418" fmla="*/ 880973 w 1929571"/>
              <a:gd name="connsiteY1418" fmla="*/ 2121545 h 3517900"/>
              <a:gd name="connsiteX1419" fmla="*/ 892148 w 1929571"/>
              <a:gd name="connsiteY1419" fmla="*/ 2120517 h 3517900"/>
              <a:gd name="connsiteX1420" fmla="*/ 875386 w 1929571"/>
              <a:gd name="connsiteY1420" fmla="*/ 2108161 h 3517900"/>
              <a:gd name="connsiteX1421" fmla="*/ 866073 w 1929571"/>
              <a:gd name="connsiteY1421" fmla="*/ 2108962 h 3517900"/>
              <a:gd name="connsiteX1422" fmla="*/ 866073 w 1929571"/>
              <a:gd name="connsiteY1422" fmla="*/ 2123776 h 3517900"/>
              <a:gd name="connsiteX1423" fmla="*/ 875386 w 1929571"/>
              <a:gd name="connsiteY1423" fmla="*/ 2122175 h 3517900"/>
              <a:gd name="connsiteX1424" fmla="*/ 923811 w 1929571"/>
              <a:gd name="connsiteY1424" fmla="*/ 2105930 h 3517900"/>
              <a:gd name="connsiteX1425" fmla="*/ 912636 w 1929571"/>
              <a:gd name="connsiteY1425" fmla="*/ 2106987 h 3517900"/>
              <a:gd name="connsiteX1426" fmla="*/ 912636 w 1929571"/>
              <a:gd name="connsiteY1426" fmla="*/ 2119314 h 3517900"/>
              <a:gd name="connsiteX1427" fmla="*/ 923811 w 1929571"/>
              <a:gd name="connsiteY1427" fmla="*/ 2118610 h 3517900"/>
              <a:gd name="connsiteX1428" fmla="*/ 908911 w 1929571"/>
              <a:gd name="connsiteY1428" fmla="*/ 2105930 h 3517900"/>
              <a:gd name="connsiteX1429" fmla="*/ 897736 w 1929571"/>
              <a:gd name="connsiteY1429" fmla="*/ 2106752 h 3517900"/>
              <a:gd name="connsiteX1430" fmla="*/ 897736 w 1929571"/>
              <a:gd name="connsiteY1430" fmla="*/ 2121545 h 3517900"/>
              <a:gd name="connsiteX1431" fmla="*/ 908911 w 1929571"/>
              <a:gd name="connsiteY1431" fmla="*/ 2120313 h 3517900"/>
              <a:gd name="connsiteX1432" fmla="*/ 940574 w 1929571"/>
              <a:gd name="connsiteY1432" fmla="*/ 2103700 h 3517900"/>
              <a:gd name="connsiteX1433" fmla="*/ 940574 w 1929571"/>
              <a:gd name="connsiteY1433" fmla="*/ 2116411 h 3517900"/>
              <a:gd name="connsiteX1434" fmla="*/ 953612 w 1929571"/>
              <a:gd name="connsiteY1434" fmla="*/ 2119315 h 3517900"/>
              <a:gd name="connsiteX1435" fmla="*/ 953612 w 1929571"/>
              <a:gd name="connsiteY1435" fmla="*/ 2106242 h 3517900"/>
              <a:gd name="connsiteX1436" fmla="*/ 1011349 w 1929571"/>
              <a:gd name="connsiteY1436" fmla="*/ 2101469 h 3517900"/>
              <a:gd name="connsiteX1437" fmla="*/ 1011349 w 1929571"/>
              <a:gd name="connsiteY1437" fmla="*/ 2114309 h 3517900"/>
              <a:gd name="connsiteX1438" fmla="*/ 1022524 w 1929571"/>
              <a:gd name="connsiteY1438" fmla="*/ 2117084 h 3517900"/>
              <a:gd name="connsiteX1439" fmla="*/ 1022524 w 1929571"/>
              <a:gd name="connsiteY1439" fmla="*/ 2104592 h 3517900"/>
              <a:gd name="connsiteX1440" fmla="*/ 992724 w 1929571"/>
              <a:gd name="connsiteY1440" fmla="*/ 2097008 h 3517900"/>
              <a:gd name="connsiteX1441" fmla="*/ 992724 w 1929571"/>
              <a:gd name="connsiteY1441" fmla="*/ 2109784 h 3517900"/>
              <a:gd name="connsiteX1442" fmla="*/ 1005762 w 1929571"/>
              <a:gd name="connsiteY1442" fmla="*/ 2112623 h 3517900"/>
              <a:gd name="connsiteX1443" fmla="*/ 1005762 w 1929571"/>
              <a:gd name="connsiteY1443" fmla="*/ 2099847 h 3517900"/>
              <a:gd name="connsiteX1444" fmla="*/ 975962 w 1929571"/>
              <a:gd name="connsiteY1444" fmla="*/ 2092547 h 3517900"/>
              <a:gd name="connsiteX1445" fmla="*/ 975962 w 1929571"/>
              <a:gd name="connsiteY1445" fmla="*/ 2104968 h 3517900"/>
              <a:gd name="connsiteX1446" fmla="*/ 987137 w 1929571"/>
              <a:gd name="connsiteY1446" fmla="*/ 2108161 h 3517900"/>
              <a:gd name="connsiteX1447" fmla="*/ 987137 w 1929571"/>
              <a:gd name="connsiteY1447" fmla="*/ 2095031 h 3517900"/>
              <a:gd name="connsiteX1448" fmla="*/ 860486 w 1929571"/>
              <a:gd name="connsiteY1448" fmla="*/ 2090317 h 3517900"/>
              <a:gd name="connsiteX1449" fmla="*/ 849311 w 1929571"/>
              <a:gd name="connsiteY1449" fmla="*/ 2091004 h 3517900"/>
              <a:gd name="connsiteX1450" fmla="*/ 849311 w 1929571"/>
              <a:gd name="connsiteY1450" fmla="*/ 2103700 h 3517900"/>
              <a:gd name="connsiteX1451" fmla="*/ 860486 w 1929571"/>
              <a:gd name="connsiteY1451" fmla="*/ 2102672 h 3517900"/>
              <a:gd name="connsiteX1452" fmla="*/ 957337 w 1929571"/>
              <a:gd name="connsiteY1452" fmla="*/ 2088085 h 3517900"/>
              <a:gd name="connsiteX1453" fmla="*/ 957337 w 1929571"/>
              <a:gd name="connsiteY1453" fmla="*/ 2100862 h 3517900"/>
              <a:gd name="connsiteX1454" fmla="*/ 970375 w 1929571"/>
              <a:gd name="connsiteY1454" fmla="*/ 2103700 h 3517900"/>
              <a:gd name="connsiteX1455" fmla="*/ 970375 w 1929571"/>
              <a:gd name="connsiteY1455" fmla="*/ 2090570 h 3517900"/>
              <a:gd name="connsiteX1456" fmla="*/ 892148 w 1929571"/>
              <a:gd name="connsiteY1456" fmla="*/ 2088085 h 3517900"/>
              <a:gd name="connsiteX1457" fmla="*/ 880973 w 1929571"/>
              <a:gd name="connsiteY1457" fmla="*/ 2088791 h 3517900"/>
              <a:gd name="connsiteX1458" fmla="*/ 880973 w 1929571"/>
              <a:gd name="connsiteY1458" fmla="*/ 2101469 h 3517900"/>
              <a:gd name="connsiteX1459" fmla="*/ 892148 w 1929571"/>
              <a:gd name="connsiteY1459" fmla="*/ 2100412 h 3517900"/>
              <a:gd name="connsiteX1460" fmla="*/ 875386 w 1929571"/>
              <a:gd name="connsiteY1460" fmla="*/ 2088085 h 3517900"/>
              <a:gd name="connsiteX1461" fmla="*/ 866073 w 1929571"/>
              <a:gd name="connsiteY1461" fmla="*/ 2088907 h 3517900"/>
              <a:gd name="connsiteX1462" fmla="*/ 866073 w 1929571"/>
              <a:gd name="connsiteY1462" fmla="*/ 2103700 h 3517900"/>
              <a:gd name="connsiteX1463" fmla="*/ 875386 w 1929571"/>
              <a:gd name="connsiteY1463" fmla="*/ 2102878 h 3517900"/>
              <a:gd name="connsiteX1464" fmla="*/ 908911 w 1929571"/>
              <a:gd name="connsiteY1464" fmla="*/ 2085855 h 3517900"/>
              <a:gd name="connsiteX1465" fmla="*/ 897736 w 1929571"/>
              <a:gd name="connsiteY1465" fmla="*/ 2086912 h 3517900"/>
              <a:gd name="connsiteX1466" fmla="*/ 897736 w 1929571"/>
              <a:gd name="connsiteY1466" fmla="*/ 2099239 h 3517900"/>
              <a:gd name="connsiteX1467" fmla="*/ 908911 w 1929571"/>
              <a:gd name="connsiteY1467" fmla="*/ 2098888 h 3517900"/>
              <a:gd name="connsiteX1468" fmla="*/ 940574 w 1929571"/>
              <a:gd name="connsiteY1468" fmla="*/ 2083624 h 3517900"/>
              <a:gd name="connsiteX1469" fmla="*/ 940574 w 1929571"/>
              <a:gd name="connsiteY1469" fmla="*/ 2096401 h 3517900"/>
              <a:gd name="connsiteX1470" fmla="*/ 953612 w 1929571"/>
              <a:gd name="connsiteY1470" fmla="*/ 2099239 h 3517900"/>
              <a:gd name="connsiteX1471" fmla="*/ 953612 w 1929571"/>
              <a:gd name="connsiteY1471" fmla="*/ 2086818 h 3517900"/>
              <a:gd name="connsiteX1472" fmla="*/ 923811 w 1929571"/>
              <a:gd name="connsiteY1472" fmla="*/ 2083624 h 3517900"/>
              <a:gd name="connsiteX1473" fmla="*/ 912636 w 1929571"/>
              <a:gd name="connsiteY1473" fmla="*/ 2084425 h 3517900"/>
              <a:gd name="connsiteX1474" fmla="*/ 912636 w 1929571"/>
              <a:gd name="connsiteY1474" fmla="*/ 2099239 h 3517900"/>
              <a:gd name="connsiteX1475" fmla="*/ 923811 w 1929571"/>
              <a:gd name="connsiteY1475" fmla="*/ 2098038 h 3517900"/>
              <a:gd name="connsiteX1476" fmla="*/ 1011349 w 1929571"/>
              <a:gd name="connsiteY1476" fmla="*/ 2079163 h 3517900"/>
              <a:gd name="connsiteX1477" fmla="*/ 1011349 w 1929571"/>
              <a:gd name="connsiteY1477" fmla="*/ 2093763 h 3517900"/>
              <a:gd name="connsiteX1478" fmla="*/ 1022524 w 1929571"/>
              <a:gd name="connsiteY1478" fmla="*/ 2097008 h 3517900"/>
              <a:gd name="connsiteX1479" fmla="*/ 1022524 w 1929571"/>
              <a:gd name="connsiteY1479" fmla="*/ 2082407 h 3517900"/>
              <a:gd name="connsiteX1480" fmla="*/ 992724 w 1929571"/>
              <a:gd name="connsiteY1480" fmla="*/ 2074702 h 3517900"/>
              <a:gd name="connsiteX1481" fmla="*/ 992724 w 1929571"/>
              <a:gd name="connsiteY1481" fmla="*/ 2089374 h 3517900"/>
              <a:gd name="connsiteX1482" fmla="*/ 1005762 w 1929571"/>
              <a:gd name="connsiteY1482" fmla="*/ 2092547 h 3517900"/>
              <a:gd name="connsiteX1483" fmla="*/ 1005762 w 1929571"/>
              <a:gd name="connsiteY1483" fmla="*/ 2077874 h 3517900"/>
              <a:gd name="connsiteX1484" fmla="*/ 975962 w 1929571"/>
              <a:gd name="connsiteY1484" fmla="*/ 2072472 h 3517900"/>
              <a:gd name="connsiteX1485" fmla="*/ 975962 w 1929571"/>
              <a:gd name="connsiteY1485" fmla="*/ 2085182 h 3517900"/>
              <a:gd name="connsiteX1486" fmla="*/ 987137 w 1929571"/>
              <a:gd name="connsiteY1486" fmla="*/ 2088087 h 3517900"/>
              <a:gd name="connsiteX1487" fmla="*/ 987137 w 1929571"/>
              <a:gd name="connsiteY1487" fmla="*/ 2075014 h 3517900"/>
              <a:gd name="connsiteX1488" fmla="*/ 957337 w 1929571"/>
              <a:gd name="connsiteY1488" fmla="*/ 2068011 h 3517900"/>
              <a:gd name="connsiteX1489" fmla="*/ 957337 w 1929571"/>
              <a:gd name="connsiteY1489" fmla="*/ 2080721 h 3517900"/>
              <a:gd name="connsiteX1490" fmla="*/ 970375 w 1929571"/>
              <a:gd name="connsiteY1490" fmla="*/ 2083626 h 3517900"/>
              <a:gd name="connsiteX1491" fmla="*/ 970375 w 1929571"/>
              <a:gd name="connsiteY1491" fmla="*/ 2070916 h 3517900"/>
              <a:gd name="connsiteX1492" fmla="*/ 875386 w 1929571"/>
              <a:gd name="connsiteY1492" fmla="*/ 2068011 h 3517900"/>
              <a:gd name="connsiteX1493" fmla="*/ 866073 w 1929571"/>
              <a:gd name="connsiteY1493" fmla="*/ 2068698 h 3517900"/>
              <a:gd name="connsiteX1494" fmla="*/ 866073 w 1929571"/>
              <a:gd name="connsiteY1494" fmla="*/ 2081394 h 3517900"/>
              <a:gd name="connsiteX1495" fmla="*/ 875386 w 1929571"/>
              <a:gd name="connsiteY1495" fmla="*/ 2080366 h 3517900"/>
              <a:gd name="connsiteX1496" fmla="*/ 860486 w 1929571"/>
              <a:gd name="connsiteY1496" fmla="*/ 2068011 h 3517900"/>
              <a:gd name="connsiteX1497" fmla="*/ 849311 w 1929571"/>
              <a:gd name="connsiteY1497" fmla="*/ 2069212 h 3517900"/>
              <a:gd name="connsiteX1498" fmla="*/ 849311 w 1929571"/>
              <a:gd name="connsiteY1498" fmla="*/ 2083626 h 3517900"/>
              <a:gd name="connsiteX1499" fmla="*/ 860486 w 1929571"/>
              <a:gd name="connsiteY1499" fmla="*/ 2082825 h 3517900"/>
              <a:gd name="connsiteX1500" fmla="*/ 908911 w 1929571"/>
              <a:gd name="connsiteY1500" fmla="*/ 2065779 h 3517900"/>
              <a:gd name="connsiteX1501" fmla="*/ 897736 w 1929571"/>
              <a:gd name="connsiteY1501" fmla="*/ 2066485 h 3517900"/>
              <a:gd name="connsiteX1502" fmla="*/ 897736 w 1929571"/>
              <a:gd name="connsiteY1502" fmla="*/ 2079163 h 3517900"/>
              <a:gd name="connsiteX1503" fmla="*/ 908911 w 1929571"/>
              <a:gd name="connsiteY1503" fmla="*/ 2078812 h 3517900"/>
              <a:gd name="connsiteX1504" fmla="*/ 892148 w 1929571"/>
              <a:gd name="connsiteY1504" fmla="*/ 2065779 h 3517900"/>
              <a:gd name="connsiteX1505" fmla="*/ 880973 w 1929571"/>
              <a:gd name="connsiteY1505" fmla="*/ 2066202 h 3517900"/>
              <a:gd name="connsiteX1506" fmla="*/ 880973 w 1929571"/>
              <a:gd name="connsiteY1506" fmla="*/ 2081394 h 3517900"/>
              <a:gd name="connsiteX1507" fmla="*/ 892148 w 1929571"/>
              <a:gd name="connsiteY1507" fmla="*/ 2080551 h 3517900"/>
              <a:gd name="connsiteX1508" fmla="*/ 940574 w 1929571"/>
              <a:gd name="connsiteY1508" fmla="*/ 2063549 h 3517900"/>
              <a:gd name="connsiteX1509" fmla="*/ 940574 w 1929571"/>
              <a:gd name="connsiteY1509" fmla="*/ 2076326 h 3517900"/>
              <a:gd name="connsiteX1510" fmla="*/ 953612 w 1929571"/>
              <a:gd name="connsiteY1510" fmla="*/ 2079164 h 3517900"/>
              <a:gd name="connsiteX1511" fmla="*/ 953612 w 1929571"/>
              <a:gd name="connsiteY1511" fmla="*/ 2066389 h 3517900"/>
              <a:gd name="connsiteX1512" fmla="*/ 923811 w 1929571"/>
              <a:gd name="connsiteY1512" fmla="*/ 2063549 h 3517900"/>
              <a:gd name="connsiteX1513" fmla="*/ 912636 w 1929571"/>
              <a:gd name="connsiteY1513" fmla="*/ 2064751 h 3517900"/>
              <a:gd name="connsiteX1514" fmla="*/ 912636 w 1929571"/>
              <a:gd name="connsiteY1514" fmla="*/ 2079164 h 3517900"/>
              <a:gd name="connsiteX1515" fmla="*/ 923811 w 1929571"/>
              <a:gd name="connsiteY1515" fmla="*/ 2078363 h 3517900"/>
              <a:gd name="connsiteX1516" fmla="*/ 1011349 w 1929571"/>
              <a:gd name="connsiteY1516" fmla="*/ 2059088 h 3517900"/>
              <a:gd name="connsiteX1517" fmla="*/ 1011349 w 1929571"/>
              <a:gd name="connsiteY1517" fmla="*/ 2072161 h 3517900"/>
              <a:gd name="connsiteX1518" fmla="*/ 1022524 w 1929571"/>
              <a:gd name="connsiteY1518" fmla="*/ 2074703 h 3517900"/>
              <a:gd name="connsiteX1519" fmla="*/ 1022524 w 1929571"/>
              <a:gd name="connsiteY1519" fmla="*/ 2061994 h 3517900"/>
              <a:gd name="connsiteX1520" fmla="*/ 992724 w 1929571"/>
              <a:gd name="connsiteY1520" fmla="*/ 2054627 h 3517900"/>
              <a:gd name="connsiteX1521" fmla="*/ 992724 w 1929571"/>
              <a:gd name="connsiteY1521" fmla="*/ 2068903 h 3517900"/>
              <a:gd name="connsiteX1522" fmla="*/ 1005762 w 1929571"/>
              <a:gd name="connsiteY1522" fmla="*/ 2072472 h 3517900"/>
              <a:gd name="connsiteX1523" fmla="*/ 1005762 w 1929571"/>
              <a:gd name="connsiteY1523" fmla="*/ 2057800 h 3517900"/>
              <a:gd name="connsiteX1524" fmla="*/ 975962 w 1929571"/>
              <a:gd name="connsiteY1524" fmla="*/ 2050166 h 3517900"/>
              <a:gd name="connsiteX1525" fmla="*/ 975962 w 1929571"/>
              <a:gd name="connsiteY1525" fmla="*/ 2064362 h 3517900"/>
              <a:gd name="connsiteX1526" fmla="*/ 987137 w 1929571"/>
              <a:gd name="connsiteY1526" fmla="*/ 2068011 h 3517900"/>
              <a:gd name="connsiteX1527" fmla="*/ 987137 w 1929571"/>
              <a:gd name="connsiteY1527" fmla="*/ 2053006 h 3517900"/>
              <a:gd name="connsiteX1528" fmla="*/ 875386 w 1929571"/>
              <a:gd name="connsiteY1528" fmla="*/ 2047935 h 3517900"/>
              <a:gd name="connsiteX1529" fmla="*/ 866073 w 1929571"/>
              <a:gd name="connsiteY1529" fmla="*/ 2048640 h 3517900"/>
              <a:gd name="connsiteX1530" fmla="*/ 866073 w 1929571"/>
              <a:gd name="connsiteY1530" fmla="*/ 2061318 h 3517900"/>
              <a:gd name="connsiteX1531" fmla="*/ 875386 w 1929571"/>
              <a:gd name="connsiteY1531" fmla="*/ 2060614 h 3517900"/>
              <a:gd name="connsiteX1532" fmla="*/ 860486 w 1929571"/>
              <a:gd name="connsiteY1532" fmla="*/ 2047935 h 3517900"/>
              <a:gd name="connsiteX1533" fmla="*/ 849311 w 1929571"/>
              <a:gd name="connsiteY1533" fmla="*/ 2048287 h 3517900"/>
              <a:gd name="connsiteX1534" fmla="*/ 849311 w 1929571"/>
              <a:gd name="connsiteY1534" fmla="*/ 2061318 h 3517900"/>
              <a:gd name="connsiteX1535" fmla="*/ 860486 w 1929571"/>
              <a:gd name="connsiteY1535" fmla="*/ 2060262 h 3517900"/>
              <a:gd name="connsiteX1536" fmla="*/ 957337 w 1929571"/>
              <a:gd name="connsiteY1536" fmla="*/ 2045705 h 3517900"/>
              <a:gd name="connsiteX1537" fmla="*/ 957337 w 1929571"/>
              <a:gd name="connsiteY1537" fmla="*/ 2060711 h 3517900"/>
              <a:gd name="connsiteX1538" fmla="*/ 970375 w 1929571"/>
              <a:gd name="connsiteY1538" fmla="*/ 2063549 h 3517900"/>
              <a:gd name="connsiteX1539" fmla="*/ 970375 w 1929571"/>
              <a:gd name="connsiteY1539" fmla="*/ 2049355 h 3517900"/>
              <a:gd name="connsiteX1540" fmla="*/ 908911 w 1929571"/>
              <a:gd name="connsiteY1540" fmla="*/ 2045705 h 3517900"/>
              <a:gd name="connsiteX1541" fmla="*/ 897736 w 1929571"/>
              <a:gd name="connsiteY1541" fmla="*/ 2046428 h 3517900"/>
              <a:gd name="connsiteX1542" fmla="*/ 897736 w 1929571"/>
              <a:gd name="connsiteY1542" fmla="*/ 2059088 h 3517900"/>
              <a:gd name="connsiteX1543" fmla="*/ 908911 w 1929571"/>
              <a:gd name="connsiteY1543" fmla="*/ 2058727 h 3517900"/>
              <a:gd name="connsiteX1544" fmla="*/ 892148 w 1929571"/>
              <a:gd name="connsiteY1544" fmla="*/ 2045705 h 3517900"/>
              <a:gd name="connsiteX1545" fmla="*/ 880973 w 1929571"/>
              <a:gd name="connsiteY1545" fmla="*/ 2046057 h 3517900"/>
              <a:gd name="connsiteX1546" fmla="*/ 880973 w 1929571"/>
              <a:gd name="connsiteY1546" fmla="*/ 2059088 h 3517900"/>
              <a:gd name="connsiteX1547" fmla="*/ 892148 w 1929571"/>
              <a:gd name="connsiteY1547" fmla="*/ 2058384 h 3517900"/>
              <a:gd name="connsiteX1548" fmla="*/ 923811 w 1929571"/>
              <a:gd name="connsiteY1548" fmla="*/ 2043473 h 3517900"/>
              <a:gd name="connsiteX1549" fmla="*/ 912636 w 1929571"/>
              <a:gd name="connsiteY1549" fmla="*/ 2043826 h 3517900"/>
              <a:gd name="connsiteX1550" fmla="*/ 912636 w 1929571"/>
              <a:gd name="connsiteY1550" fmla="*/ 2056857 h 3517900"/>
              <a:gd name="connsiteX1551" fmla="*/ 923811 w 1929571"/>
              <a:gd name="connsiteY1551" fmla="*/ 2056153 h 3517900"/>
              <a:gd name="connsiteX1552" fmla="*/ 940574 w 1929571"/>
              <a:gd name="connsiteY1552" fmla="*/ 2041243 h 3517900"/>
              <a:gd name="connsiteX1553" fmla="*/ 940574 w 1929571"/>
              <a:gd name="connsiteY1553" fmla="*/ 2055844 h 3517900"/>
              <a:gd name="connsiteX1554" fmla="*/ 953612 w 1929571"/>
              <a:gd name="connsiteY1554" fmla="*/ 2059088 h 3517900"/>
              <a:gd name="connsiteX1555" fmla="*/ 953612 w 1929571"/>
              <a:gd name="connsiteY1555" fmla="*/ 2044488 h 3517900"/>
              <a:gd name="connsiteX1556" fmla="*/ 1011349 w 1929571"/>
              <a:gd name="connsiteY1556" fmla="*/ 2039012 h 3517900"/>
              <a:gd name="connsiteX1557" fmla="*/ 1011349 w 1929571"/>
              <a:gd name="connsiteY1557" fmla="*/ 2052143 h 3517900"/>
              <a:gd name="connsiteX1558" fmla="*/ 1022524 w 1929571"/>
              <a:gd name="connsiteY1558" fmla="*/ 2054627 h 3517900"/>
              <a:gd name="connsiteX1559" fmla="*/ 1022524 w 1929571"/>
              <a:gd name="connsiteY1559" fmla="*/ 2041496 h 3517900"/>
              <a:gd name="connsiteX1560" fmla="*/ 992724 w 1929571"/>
              <a:gd name="connsiteY1560" fmla="*/ 2034551 h 3517900"/>
              <a:gd name="connsiteX1561" fmla="*/ 992724 w 1929571"/>
              <a:gd name="connsiteY1561" fmla="*/ 2047391 h 3517900"/>
              <a:gd name="connsiteX1562" fmla="*/ 1005762 w 1929571"/>
              <a:gd name="connsiteY1562" fmla="*/ 2050166 h 3517900"/>
              <a:gd name="connsiteX1563" fmla="*/ 1005762 w 1929571"/>
              <a:gd name="connsiteY1563" fmla="*/ 2037675 h 3517900"/>
              <a:gd name="connsiteX1564" fmla="*/ 975962 w 1929571"/>
              <a:gd name="connsiteY1564" fmla="*/ 2030090 h 3517900"/>
              <a:gd name="connsiteX1565" fmla="*/ 975962 w 1929571"/>
              <a:gd name="connsiteY1565" fmla="*/ 2042800 h 3517900"/>
              <a:gd name="connsiteX1566" fmla="*/ 987137 w 1929571"/>
              <a:gd name="connsiteY1566" fmla="*/ 2045705 h 3517900"/>
              <a:gd name="connsiteX1567" fmla="*/ 987137 w 1929571"/>
              <a:gd name="connsiteY1567" fmla="*/ 2032632 h 3517900"/>
              <a:gd name="connsiteX1568" fmla="*/ 860486 w 1929571"/>
              <a:gd name="connsiteY1568" fmla="*/ 2027860 h 3517900"/>
              <a:gd name="connsiteX1569" fmla="*/ 849311 w 1929571"/>
              <a:gd name="connsiteY1569" fmla="*/ 2028890 h 3517900"/>
              <a:gd name="connsiteX1570" fmla="*/ 849311 w 1929571"/>
              <a:gd name="connsiteY1570" fmla="*/ 2041243 h 3517900"/>
              <a:gd name="connsiteX1571" fmla="*/ 860486 w 1929571"/>
              <a:gd name="connsiteY1571" fmla="*/ 2040558 h 3517900"/>
              <a:gd name="connsiteX1572" fmla="*/ 957337 w 1929571"/>
              <a:gd name="connsiteY1572" fmla="*/ 2025629 h 3517900"/>
              <a:gd name="connsiteX1573" fmla="*/ 957337 w 1929571"/>
              <a:gd name="connsiteY1573" fmla="*/ 2038405 h 3517900"/>
              <a:gd name="connsiteX1574" fmla="*/ 970375 w 1929571"/>
              <a:gd name="connsiteY1574" fmla="*/ 2041243 h 3517900"/>
              <a:gd name="connsiteX1575" fmla="*/ 970375 w 1929571"/>
              <a:gd name="connsiteY1575" fmla="*/ 2028468 h 3517900"/>
              <a:gd name="connsiteX1576" fmla="*/ 892148 w 1929571"/>
              <a:gd name="connsiteY1576" fmla="*/ 2025629 h 3517900"/>
              <a:gd name="connsiteX1577" fmla="*/ 880973 w 1929571"/>
              <a:gd name="connsiteY1577" fmla="*/ 2025991 h 3517900"/>
              <a:gd name="connsiteX1578" fmla="*/ 880973 w 1929571"/>
              <a:gd name="connsiteY1578" fmla="*/ 2039012 h 3517900"/>
              <a:gd name="connsiteX1579" fmla="*/ 892148 w 1929571"/>
              <a:gd name="connsiteY1579" fmla="*/ 2038289 h 3517900"/>
              <a:gd name="connsiteX1580" fmla="*/ 875386 w 1929571"/>
              <a:gd name="connsiteY1580" fmla="*/ 2025629 h 3517900"/>
              <a:gd name="connsiteX1581" fmla="*/ 866073 w 1929571"/>
              <a:gd name="connsiteY1581" fmla="*/ 2026040 h 3517900"/>
              <a:gd name="connsiteX1582" fmla="*/ 866073 w 1929571"/>
              <a:gd name="connsiteY1582" fmla="*/ 2041243 h 3517900"/>
              <a:gd name="connsiteX1583" fmla="*/ 875386 w 1929571"/>
              <a:gd name="connsiteY1583" fmla="*/ 2040833 h 3517900"/>
              <a:gd name="connsiteX1584" fmla="*/ 923811 w 1929571"/>
              <a:gd name="connsiteY1584" fmla="*/ 2023399 h 3517900"/>
              <a:gd name="connsiteX1585" fmla="*/ 912636 w 1929571"/>
              <a:gd name="connsiteY1585" fmla="*/ 2023751 h 3517900"/>
              <a:gd name="connsiteX1586" fmla="*/ 912636 w 1929571"/>
              <a:gd name="connsiteY1586" fmla="*/ 2036782 h 3517900"/>
              <a:gd name="connsiteX1587" fmla="*/ 923811 w 1929571"/>
              <a:gd name="connsiteY1587" fmla="*/ 2035726 h 3517900"/>
              <a:gd name="connsiteX1588" fmla="*/ 908911 w 1929571"/>
              <a:gd name="connsiteY1588" fmla="*/ 2023399 h 3517900"/>
              <a:gd name="connsiteX1589" fmla="*/ 897736 w 1929571"/>
              <a:gd name="connsiteY1589" fmla="*/ 2024632 h 3517900"/>
              <a:gd name="connsiteX1590" fmla="*/ 897736 w 1929571"/>
              <a:gd name="connsiteY1590" fmla="*/ 2039014 h 3517900"/>
              <a:gd name="connsiteX1591" fmla="*/ 908911 w 1929571"/>
              <a:gd name="connsiteY1591" fmla="*/ 2038603 h 3517900"/>
              <a:gd name="connsiteX1592" fmla="*/ 940574 w 1929571"/>
              <a:gd name="connsiteY1592" fmla="*/ 2021167 h 3517900"/>
              <a:gd name="connsiteX1593" fmla="*/ 940574 w 1929571"/>
              <a:gd name="connsiteY1593" fmla="*/ 2035768 h 3517900"/>
              <a:gd name="connsiteX1594" fmla="*/ 953612 w 1929571"/>
              <a:gd name="connsiteY1594" fmla="*/ 2039012 h 3517900"/>
              <a:gd name="connsiteX1595" fmla="*/ 953612 w 1929571"/>
              <a:gd name="connsiteY1595" fmla="*/ 2024007 h 3517900"/>
              <a:gd name="connsiteX1596" fmla="*/ 1011349 w 1929571"/>
              <a:gd name="connsiteY1596" fmla="*/ 2018937 h 3517900"/>
              <a:gd name="connsiteX1597" fmla="*/ 1011349 w 1929571"/>
              <a:gd name="connsiteY1597" fmla="*/ 2032011 h 3517900"/>
              <a:gd name="connsiteX1598" fmla="*/ 1022524 w 1929571"/>
              <a:gd name="connsiteY1598" fmla="*/ 2034552 h 3517900"/>
              <a:gd name="connsiteX1599" fmla="*/ 1022524 w 1929571"/>
              <a:gd name="connsiteY1599" fmla="*/ 2021479 h 3517900"/>
              <a:gd name="connsiteX1600" fmla="*/ 992724 w 1929571"/>
              <a:gd name="connsiteY1600" fmla="*/ 2014476 h 3517900"/>
              <a:gd name="connsiteX1601" fmla="*/ 992724 w 1929571"/>
              <a:gd name="connsiteY1601" fmla="*/ 2026969 h 3517900"/>
              <a:gd name="connsiteX1602" fmla="*/ 1005762 w 1929571"/>
              <a:gd name="connsiteY1602" fmla="*/ 2030091 h 3517900"/>
              <a:gd name="connsiteX1603" fmla="*/ 1005762 w 1929571"/>
              <a:gd name="connsiteY1603" fmla="*/ 2017253 h 3517900"/>
              <a:gd name="connsiteX1604" fmla="*/ 998312 w 1929571"/>
              <a:gd name="connsiteY1604" fmla="*/ 2015666 h 3517900"/>
              <a:gd name="connsiteX1605" fmla="*/ 998312 w 1929571"/>
              <a:gd name="connsiteY1605" fmla="*/ 2027860 h 3517900"/>
              <a:gd name="connsiteX1606" fmla="*/ 996449 w 1929571"/>
              <a:gd name="connsiteY1606" fmla="*/ 2027860 h 3517900"/>
              <a:gd name="connsiteX1607" fmla="*/ 996449 w 1929571"/>
              <a:gd name="connsiteY1607" fmla="*/ 2015270 h 3517900"/>
              <a:gd name="connsiteX1608" fmla="*/ 975962 w 1929571"/>
              <a:gd name="connsiteY1608" fmla="*/ 2010015 h 3517900"/>
              <a:gd name="connsiteX1609" fmla="*/ 975962 w 1929571"/>
              <a:gd name="connsiteY1609" fmla="*/ 2022792 h 3517900"/>
              <a:gd name="connsiteX1610" fmla="*/ 987137 w 1929571"/>
              <a:gd name="connsiteY1610" fmla="*/ 2025630 h 3517900"/>
              <a:gd name="connsiteX1611" fmla="*/ 987137 w 1929571"/>
              <a:gd name="connsiteY1611" fmla="*/ 2012499 h 3517900"/>
              <a:gd name="connsiteX1612" fmla="*/ 860486 w 1929571"/>
              <a:gd name="connsiteY1612" fmla="*/ 2007784 h 3517900"/>
              <a:gd name="connsiteX1613" fmla="*/ 849311 w 1929571"/>
              <a:gd name="connsiteY1613" fmla="*/ 2008136 h 3517900"/>
              <a:gd name="connsiteX1614" fmla="*/ 849311 w 1929571"/>
              <a:gd name="connsiteY1614" fmla="*/ 2021167 h 3517900"/>
              <a:gd name="connsiteX1615" fmla="*/ 860486 w 1929571"/>
              <a:gd name="connsiteY1615" fmla="*/ 2020816 h 3517900"/>
              <a:gd name="connsiteX1616" fmla="*/ 867935 w 1929571"/>
              <a:gd name="connsiteY1616" fmla="*/ 2005845 h 3517900"/>
              <a:gd name="connsiteX1617" fmla="*/ 866073 w 1929571"/>
              <a:gd name="connsiteY1617" fmla="*/ 2005916 h 3517900"/>
              <a:gd name="connsiteX1618" fmla="*/ 866073 w 1929571"/>
              <a:gd name="connsiteY1618" fmla="*/ 2018937 h 3517900"/>
              <a:gd name="connsiteX1619" fmla="*/ 867935 w 1929571"/>
              <a:gd name="connsiteY1619" fmla="*/ 2018793 h 3517900"/>
              <a:gd name="connsiteX1620" fmla="*/ 957337 w 1929571"/>
              <a:gd name="connsiteY1620" fmla="*/ 2005554 h 3517900"/>
              <a:gd name="connsiteX1621" fmla="*/ 957337 w 1929571"/>
              <a:gd name="connsiteY1621" fmla="*/ 2018627 h 3517900"/>
              <a:gd name="connsiteX1622" fmla="*/ 970375 w 1929571"/>
              <a:gd name="connsiteY1622" fmla="*/ 2021169 h 3517900"/>
              <a:gd name="connsiteX1623" fmla="*/ 970375 w 1929571"/>
              <a:gd name="connsiteY1623" fmla="*/ 2008460 h 3517900"/>
              <a:gd name="connsiteX1624" fmla="*/ 892148 w 1929571"/>
              <a:gd name="connsiteY1624" fmla="*/ 2005554 h 3517900"/>
              <a:gd name="connsiteX1625" fmla="*/ 880973 w 1929571"/>
              <a:gd name="connsiteY1625" fmla="*/ 2006584 h 3517900"/>
              <a:gd name="connsiteX1626" fmla="*/ 880973 w 1929571"/>
              <a:gd name="connsiteY1626" fmla="*/ 2018937 h 3517900"/>
              <a:gd name="connsiteX1627" fmla="*/ 892148 w 1929571"/>
              <a:gd name="connsiteY1627" fmla="*/ 2018252 h 3517900"/>
              <a:gd name="connsiteX1628" fmla="*/ 875385 w 1929571"/>
              <a:gd name="connsiteY1628" fmla="*/ 2005554 h 3517900"/>
              <a:gd name="connsiteX1629" fmla="*/ 875385 w 1929571"/>
              <a:gd name="connsiteY1629" fmla="*/ 2018214 h 3517900"/>
              <a:gd name="connsiteX1630" fmla="*/ 875386 w 1929571"/>
              <a:gd name="connsiteY1630" fmla="*/ 2018214 h 3517900"/>
              <a:gd name="connsiteX1631" fmla="*/ 875386 w 1929571"/>
              <a:gd name="connsiteY1631" fmla="*/ 2005554 h 3517900"/>
              <a:gd name="connsiteX1632" fmla="*/ 923811 w 1929571"/>
              <a:gd name="connsiteY1632" fmla="*/ 2003323 h 3517900"/>
              <a:gd name="connsiteX1633" fmla="*/ 912636 w 1929571"/>
              <a:gd name="connsiteY1633" fmla="*/ 2004379 h 3517900"/>
              <a:gd name="connsiteX1634" fmla="*/ 912636 w 1929571"/>
              <a:gd name="connsiteY1634" fmla="*/ 2016706 h 3517900"/>
              <a:gd name="connsiteX1635" fmla="*/ 923811 w 1929571"/>
              <a:gd name="connsiteY1635" fmla="*/ 2016002 h 3517900"/>
              <a:gd name="connsiteX1636" fmla="*/ 908911 w 1929571"/>
              <a:gd name="connsiteY1636" fmla="*/ 2003323 h 3517900"/>
              <a:gd name="connsiteX1637" fmla="*/ 897736 w 1929571"/>
              <a:gd name="connsiteY1637" fmla="*/ 2004028 h 3517900"/>
              <a:gd name="connsiteX1638" fmla="*/ 897736 w 1929571"/>
              <a:gd name="connsiteY1638" fmla="*/ 2016706 h 3517900"/>
              <a:gd name="connsiteX1639" fmla="*/ 908911 w 1929571"/>
              <a:gd name="connsiteY1639" fmla="*/ 2016002 h 3517900"/>
              <a:gd name="connsiteX1640" fmla="*/ 940574 w 1929571"/>
              <a:gd name="connsiteY1640" fmla="*/ 2001093 h 3517900"/>
              <a:gd name="connsiteX1641" fmla="*/ 940574 w 1929571"/>
              <a:gd name="connsiteY1641" fmla="*/ 2013514 h 3517900"/>
              <a:gd name="connsiteX1642" fmla="*/ 953612 w 1929571"/>
              <a:gd name="connsiteY1642" fmla="*/ 2016708 h 3517900"/>
              <a:gd name="connsiteX1643" fmla="*/ 953612 w 1929571"/>
              <a:gd name="connsiteY1643" fmla="*/ 2003577 h 3517900"/>
              <a:gd name="connsiteX1644" fmla="*/ 359736 w 1929571"/>
              <a:gd name="connsiteY1644" fmla="*/ 1907377 h 3517900"/>
              <a:gd name="connsiteX1645" fmla="*/ 359736 w 1929571"/>
              <a:gd name="connsiteY1645" fmla="*/ 2460427 h 3517900"/>
              <a:gd name="connsiteX1646" fmla="*/ 53394 w 1929571"/>
              <a:gd name="connsiteY1646" fmla="*/ 2183499 h 3517900"/>
              <a:gd name="connsiteX1647" fmla="*/ 378092 w 1929571"/>
              <a:gd name="connsiteY1647" fmla="*/ 1890832 h 3517900"/>
              <a:gd name="connsiteX1648" fmla="*/ 378092 w 1929571"/>
              <a:gd name="connsiteY1648" fmla="*/ 1890871 h 3517900"/>
              <a:gd name="connsiteX1649" fmla="*/ 378048 w 1929571"/>
              <a:gd name="connsiteY1649" fmla="*/ 1890871 h 3517900"/>
              <a:gd name="connsiteX1650" fmla="*/ 396448 w 1929571"/>
              <a:gd name="connsiteY1650" fmla="*/ 1840379 h 3517900"/>
              <a:gd name="connsiteX1651" fmla="*/ 679162 w 1929571"/>
              <a:gd name="connsiteY1651" fmla="*/ 2095835 h 3517900"/>
              <a:gd name="connsiteX1652" fmla="*/ 396448 w 1929571"/>
              <a:gd name="connsiteY1652" fmla="*/ 2351107 h 3517900"/>
              <a:gd name="connsiteX1653" fmla="*/ 690148 w 1929571"/>
              <a:gd name="connsiteY1653" fmla="*/ 1563857 h 3517900"/>
              <a:gd name="connsiteX1654" fmla="*/ 690148 w 1929571"/>
              <a:gd name="connsiteY1654" fmla="*/ 2076522 h 3517900"/>
              <a:gd name="connsiteX1655" fmla="*/ 406260 w 1929571"/>
              <a:gd name="connsiteY1655" fmla="*/ 1820189 h 3517900"/>
              <a:gd name="connsiteX1656" fmla="*/ 396448 w 1929571"/>
              <a:gd name="connsiteY1656" fmla="*/ 1293151 h 3517900"/>
              <a:gd name="connsiteX1657" fmla="*/ 676908 w 1929571"/>
              <a:gd name="connsiteY1657" fmla="*/ 1546570 h 3517900"/>
              <a:gd name="connsiteX1658" fmla="*/ 396448 w 1929571"/>
              <a:gd name="connsiteY1658" fmla="*/ 1799807 h 3517900"/>
              <a:gd name="connsiteX1659" fmla="*/ 690148 w 1929571"/>
              <a:gd name="connsiteY1659" fmla="*/ 1016434 h 3517900"/>
              <a:gd name="connsiteX1660" fmla="*/ 690148 w 1929571"/>
              <a:gd name="connsiteY1660" fmla="*/ 1529098 h 3517900"/>
              <a:gd name="connsiteX1661" fmla="*/ 406260 w 1929571"/>
              <a:gd name="connsiteY1661" fmla="*/ 1272951 h 3517900"/>
              <a:gd name="connsiteX1662" fmla="*/ 378092 w 1929571"/>
              <a:gd name="connsiteY1662" fmla="*/ 761397 h 3517900"/>
              <a:gd name="connsiteX1663" fmla="*/ 378092 w 1929571"/>
              <a:gd name="connsiteY1663" fmla="*/ 1890831 h 3517900"/>
              <a:gd name="connsiteX1664" fmla="*/ 366535 w 1929571"/>
              <a:gd name="connsiteY1664" fmla="*/ 1869699 h 3517900"/>
              <a:gd name="connsiteX1665" fmla="*/ 27739 w 1929571"/>
              <a:gd name="connsiteY1665" fmla="*/ 2175072 h 3517900"/>
              <a:gd name="connsiteX1666" fmla="*/ 24260 w 1929571"/>
              <a:gd name="connsiteY1666" fmla="*/ 2175072 h 3517900"/>
              <a:gd name="connsiteX1667" fmla="*/ 24260 w 1929571"/>
              <a:gd name="connsiteY1667" fmla="*/ 2188929 h 3517900"/>
              <a:gd name="connsiteX1668" fmla="*/ 24260 w 1929571"/>
              <a:gd name="connsiteY1668" fmla="*/ 2784190 h 3517900"/>
              <a:gd name="connsiteX1669" fmla="*/ 24260 w 1929571"/>
              <a:gd name="connsiteY1669" fmla="*/ 3346145 h 3517900"/>
              <a:gd name="connsiteX1670" fmla="*/ 42617 w 1929571"/>
              <a:gd name="connsiteY1670" fmla="*/ 3346145 h 3517900"/>
              <a:gd name="connsiteX1671" fmla="*/ 42617 w 1929571"/>
              <a:gd name="connsiteY1671" fmla="*/ 2800785 h 3517900"/>
              <a:gd name="connsiteX1672" fmla="*/ 186566 w 1929571"/>
              <a:gd name="connsiteY1672" fmla="*/ 2930919 h 3517900"/>
              <a:gd name="connsiteX1673" fmla="*/ 186566 w 1929571"/>
              <a:gd name="connsiteY1673" fmla="*/ 2899074 h 3517900"/>
              <a:gd name="connsiteX1674" fmla="*/ 53399 w 1929571"/>
              <a:gd name="connsiteY1674" fmla="*/ 2778768 h 3517900"/>
              <a:gd name="connsiteX1675" fmla="*/ 359736 w 1929571"/>
              <a:gd name="connsiteY1675" fmla="*/ 2502652 h 3517900"/>
              <a:gd name="connsiteX1676" fmla="*/ 359736 w 1929571"/>
              <a:gd name="connsiteY1676" fmla="*/ 2793607 h 3517900"/>
              <a:gd name="connsiteX1677" fmla="*/ 391207 w 1929571"/>
              <a:gd name="connsiteY1677" fmla="*/ 2793607 h 3517900"/>
              <a:gd name="connsiteX1678" fmla="*/ 391207 w 1929571"/>
              <a:gd name="connsiteY1678" fmla="*/ 2828966 h 3517900"/>
              <a:gd name="connsiteX1679" fmla="*/ 396448 w 1929571"/>
              <a:gd name="connsiteY1679" fmla="*/ 2828966 h 3517900"/>
              <a:gd name="connsiteX1680" fmla="*/ 396448 w 1929571"/>
              <a:gd name="connsiteY1680" fmla="*/ 2395030 h 3517900"/>
              <a:gd name="connsiteX1681" fmla="*/ 678304 w 1929571"/>
              <a:gd name="connsiteY1681" fmla="*/ 2650400 h 3517900"/>
              <a:gd name="connsiteX1682" fmla="*/ 509975 w 1929571"/>
              <a:gd name="connsiteY1682" fmla="*/ 2802911 h 3517900"/>
              <a:gd name="connsiteX1683" fmla="*/ 520078 w 1929571"/>
              <a:gd name="connsiteY1683" fmla="*/ 2802911 h 3517900"/>
              <a:gd name="connsiteX1684" fmla="*/ 520078 w 1929571"/>
              <a:gd name="connsiteY1684" fmla="*/ 2822881 h 3517900"/>
              <a:gd name="connsiteX1685" fmla="*/ 681556 w 1929571"/>
              <a:gd name="connsiteY1685" fmla="*/ 2676578 h 3517900"/>
              <a:gd name="connsiteX1686" fmla="*/ 681556 w 1929571"/>
              <a:gd name="connsiteY1686" fmla="*/ 2655520 h 3517900"/>
              <a:gd name="connsiteX1687" fmla="*/ 684041 w 1929571"/>
              <a:gd name="connsiteY1687" fmla="*/ 2655520 h 3517900"/>
              <a:gd name="connsiteX1688" fmla="*/ 684041 w 1929571"/>
              <a:gd name="connsiteY1688" fmla="*/ 2674326 h 3517900"/>
              <a:gd name="connsiteX1689" fmla="*/ 690148 w 1929571"/>
              <a:gd name="connsiteY1689" fmla="*/ 2668793 h 3517900"/>
              <a:gd name="connsiteX1690" fmla="*/ 690148 w 1929571"/>
              <a:gd name="connsiteY1690" fmla="*/ 2737032 h 3517900"/>
              <a:gd name="connsiteX1691" fmla="*/ 693045 w 1929571"/>
              <a:gd name="connsiteY1691" fmla="*/ 2737032 h 3517900"/>
              <a:gd name="connsiteX1692" fmla="*/ 693045 w 1929571"/>
              <a:gd name="connsiteY1692" fmla="*/ 2655520 h 3517900"/>
              <a:gd name="connsiteX1693" fmla="*/ 695841 w 1929571"/>
              <a:gd name="connsiteY1693" fmla="*/ 2655520 h 3517900"/>
              <a:gd name="connsiteX1694" fmla="*/ 695841 w 1929571"/>
              <a:gd name="connsiteY1694" fmla="*/ 2737032 h 3517900"/>
              <a:gd name="connsiteX1695" fmla="*/ 708504 w 1929571"/>
              <a:gd name="connsiteY1695" fmla="*/ 2737032 h 3517900"/>
              <a:gd name="connsiteX1696" fmla="*/ 708504 w 1929571"/>
              <a:gd name="connsiteY1696" fmla="*/ 947064 h 3517900"/>
              <a:gd name="connsiteX1697" fmla="*/ 707849 w 1929571"/>
              <a:gd name="connsiteY1697" fmla="*/ 947064 h 3517900"/>
              <a:gd name="connsiteX1698" fmla="*/ 707871 w 1929571"/>
              <a:gd name="connsiteY1698" fmla="*/ 947025 h 3517900"/>
              <a:gd name="connsiteX1699" fmla="*/ 506585 w 1929571"/>
              <a:gd name="connsiteY1699" fmla="*/ 761971 h 3517900"/>
              <a:gd name="connsiteX1700" fmla="*/ 506585 w 1929571"/>
              <a:gd name="connsiteY1700" fmla="*/ 785013 h 3517900"/>
              <a:gd name="connsiteX1701" fmla="*/ 499792 w 1929571"/>
              <a:gd name="connsiteY1701" fmla="*/ 785013 h 3517900"/>
              <a:gd name="connsiteX1702" fmla="*/ 690148 w 1929571"/>
              <a:gd name="connsiteY1702" fmla="*/ 960348 h 3517900"/>
              <a:gd name="connsiteX1703" fmla="*/ 690148 w 1929571"/>
              <a:gd name="connsiteY1703" fmla="*/ 987386 h 3517900"/>
              <a:gd name="connsiteX1704" fmla="*/ 396448 w 1929571"/>
              <a:gd name="connsiteY1704" fmla="*/ 1252578 h 3517900"/>
              <a:gd name="connsiteX1705" fmla="*/ 396448 w 1929571"/>
              <a:gd name="connsiteY1705" fmla="*/ 761397 h 3517900"/>
              <a:gd name="connsiteX1706" fmla="*/ 380149 w 1929571"/>
              <a:gd name="connsiteY1706" fmla="*/ 658236 h 3517900"/>
              <a:gd name="connsiteX1707" fmla="*/ 380149 w 1929571"/>
              <a:gd name="connsiteY1707" fmla="*/ 739818 h 3517900"/>
              <a:gd name="connsiteX1708" fmla="*/ 470259 w 1929571"/>
              <a:gd name="connsiteY1708" fmla="*/ 739818 h 3517900"/>
              <a:gd name="connsiteX1709" fmla="*/ 453543 w 1929571"/>
              <a:gd name="connsiteY1709" fmla="*/ 550359 h 3517900"/>
              <a:gd name="connsiteX1710" fmla="*/ 380149 w 1929571"/>
              <a:gd name="connsiteY1710" fmla="*/ 561208 h 3517900"/>
              <a:gd name="connsiteX1711" fmla="*/ 380149 w 1929571"/>
              <a:gd name="connsiteY1711" fmla="*/ 616431 h 3517900"/>
              <a:gd name="connsiteX1712" fmla="*/ 488071 w 1929571"/>
              <a:gd name="connsiteY1712" fmla="*/ 547873 h 3517900"/>
              <a:gd name="connsiteX1713" fmla="*/ 389081 w 1929571"/>
              <a:gd name="connsiteY1713" fmla="*/ 637581 h 3517900"/>
              <a:gd name="connsiteX1714" fmla="*/ 488071 w 1929571"/>
              <a:gd name="connsiteY1714" fmla="*/ 726734 h 3517900"/>
              <a:gd name="connsiteX1715" fmla="*/ 495983 w 1929571"/>
              <a:gd name="connsiteY1715" fmla="*/ 0 h 3517900"/>
              <a:gd name="connsiteX1716" fmla="*/ 493768 w 1929571"/>
              <a:gd name="connsiteY1716" fmla="*/ 739818 h 3517900"/>
              <a:gd name="connsiteX1717" fmla="*/ 717365 w 1929571"/>
              <a:gd name="connsiteY1717" fmla="*/ 947472 h 3517900"/>
              <a:gd name="connsiteX1718" fmla="*/ 717365 w 1929571"/>
              <a:gd name="connsiteY1718" fmla="*/ 2737032 h 3517900"/>
              <a:gd name="connsiteX1719" fmla="*/ 772543 w 1929571"/>
              <a:gd name="connsiteY1719" fmla="*/ 2737032 h 3517900"/>
              <a:gd name="connsiteX1720" fmla="*/ 772543 w 1929571"/>
              <a:gd name="connsiteY1720" fmla="*/ 2655520 h 3517900"/>
              <a:gd name="connsiteX1721" fmla="*/ 775027 w 1929571"/>
              <a:gd name="connsiteY1721" fmla="*/ 2655520 h 3517900"/>
              <a:gd name="connsiteX1722" fmla="*/ 775027 w 1929571"/>
              <a:gd name="connsiteY1722" fmla="*/ 2737032 h 3517900"/>
              <a:gd name="connsiteX1723" fmla="*/ 784344 w 1929571"/>
              <a:gd name="connsiteY1723" fmla="*/ 2737032 h 3517900"/>
              <a:gd name="connsiteX1724" fmla="*/ 784344 w 1929571"/>
              <a:gd name="connsiteY1724" fmla="*/ 2655520 h 3517900"/>
              <a:gd name="connsiteX1725" fmla="*/ 787138 w 1929571"/>
              <a:gd name="connsiteY1725" fmla="*/ 2655520 h 3517900"/>
              <a:gd name="connsiteX1726" fmla="*/ 787138 w 1929571"/>
              <a:gd name="connsiteY1726" fmla="*/ 2737032 h 3517900"/>
              <a:gd name="connsiteX1727" fmla="*/ 816018 w 1929571"/>
              <a:gd name="connsiteY1727" fmla="*/ 2737032 h 3517900"/>
              <a:gd name="connsiteX1728" fmla="*/ 816018 w 1929571"/>
              <a:gd name="connsiteY1728" fmla="*/ 2779463 h 3517900"/>
              <a:gd name="connsiteX1729" fmla="*/ 835198 w 1929571"/>
              <a:gd name="connsiteY1729" fmla="*/ 2779463 h 3517900"/>
              <a:gd name="connsiteX1730" fmla="*/ 837030 w 1929571"/>
              <a:gd name="connsiteY1730" fmla="*/ 2353888 h 3517900"/>
              <a:gd name="connsiteX1731" fmla="*/ 844498 w 1929571"/>
              <a:gd name="connsiteY1731" fmla="*/ 2353888 h 3517900"/>
              <a:gd name="connsiteX1732" fmla="*/ 844498 w 1929571"/>
              <a:gd name="connsiteY1732" fmla="*/ 1989946 h 3517900"/>
              <a:gd name="connsiteX1733" fmla="*/ 867935 w 1929571"/>
              <a:gd name="connsiteY1733" fmla="*/ 1987976 h 3517900"/>
              <a:gd name="connsiteX1734" fmla="*/ 867935 w 1929571"/>
              <a:gd name="connsiteY1734" fmla="*/ 1896254 h 3517900"/>
              <a:gd name="connsiteX1735" fmla="*/ 875385 w 1929571"/>
              <a:gd name="connsiteY1735" fmla="*/ 1896254 h 3517900"/>
              <a:gd name="connsiteX1736" fmla="*/ 875385 w 1929571"/>
              <a:gd name="connsiteY1736" fmla="*/ 1987349 h 3517900"/>
              <a:gd name="connsiteX1737" fmla="*/ 894010 w 1929571"/>
              <a:gd name="connsiteY1737" fmla="*/ 1985783 h 3517900"/>
              <a:gd name="connsiteX1738" fmla="*/ 894010 w 1929571"/>
              <a:gd name="connsiteY1738" fmla="*/ 1684631 h 3517900"/>
              <a:gd name="connsiteX1739" fmla="*/ 898255 w 1929571"/>
              <a:gd name="connsiteY1739" fmla="*/ 1684631 h 3517900"/>
              <a:gd name="connsiteX1740" fmla="*/ 898255 w 1929571"/>
              <a:gd name="connsiteY1740" fmla="*/ 1588431 h 3517900"/>
              <a:gd name="connsiteX1741" fmla="*/ 902803 w 1929571"/>
              <a:gd name="connsiteY1741" fmla="*/ 1588431 h 3517900"/>
              <a:gd name="connsiteX1742" fmla="*/ 902803 w 1929571"/>
              <a:gd name="connsiteY1742" fmla="*/ 1684631 h 3517900"/>
              <a:gd name="connsiteX1743" fmla="*/ 907048 w 1929571"/>
              <a:gd name="connsiteY1743" fmla="*/ 1684631 h 3517900"/>
              <a:gd name="connsiteX1744" fmla="*/ 907048 w 1929571"/>
              <a:gd name="connsiteY1744" fmla="*/ 1984687 h 3517900"/>
              <a:gd name="connsiteX1745" fmla="*/ 924159 w 1929571"/>
              <a:gd name="connsiteY1745" fmla="*/ 1983248 h 3517900"/>
              <a:gd name="connsiteX1746" fmla="*/ 968511 w 1929571"/>
              <a:gd name="connsiteY1746" fmla="*/ 1992166 h 3517900"/>
              <a:gd name="connsiteX1747" fmla="*/ 968511 w 1929571"/>
              <a:gd name="connsiteY1747" fmla="*/ 1731823 h 3517900"/>
              <a:gd name="connsiteX1748" fmla="*/ 972236 w 1929571"/>
              <a:gd name="connsiteY1748" fmla="*/ 1731823 h 3517900"/>
              <a:gd name="connsiteX1749" fmla="*/ 972236 w 1929571"/>
              <a:gd name="connsiteY1749" fmla="*/ 1648658 h 3517900"/>
              <a:gd name="connsiteX1750" fmla="*/ 975961 w 1929571"/>
              <a:gd name="connsiteY1750" fmla="*/ 1648658 h 3517900"/>
              <a:gd name="connsiteX1751" fmla="*/ 975961 w 1929571"/>
              <a:gd name="connsiteY1751" fmla="*/ 1731823 h 3517900"/>
              <a:gd name="connsiteX1752" fmla="*/ 979686 w 1929571"/>
              <a:gd name="connsiteY1752" fmla="*/ 1731823 h 3517900"/>
              <a:gd name="connsiteX1753" fmla="*/ 979686 w 1929571"/>
              <a:gd name="connsiteY1753" fmla="*/ 1994414 h 3517900"/>
              <a:gd name="connsiteX1754" fmla="*/ 996449 w 1929571"/>
              <a:gd name="connsiteY1754" fmla="*/ 1997785 h 3517900"/>
              <a:gd name="connsiteX1755" fmla="*/ 996449 w 1929571"/>
              <a:gd name="connsiteY1755" fmla="*/ 1934175 h 3517900"/>
              <a:gd name="connsiteX1756" fmla="*/ 998312 w 1929571"/>
              <a:gd name="connsiteY1756" fmla="*/ 1934175 h 3517900"/>
              <a:gd name="connsiteX1757" fmla="*/ 998312 w 1929571"/>
              <a:gd name="connsiteY1757" fmla="*/ 1998159 h 3517900"/>
              <a:gd name="connsiteX1758" fmla="*/ 1029646 w 1929571"/>
              <a:gd name="connsiteY1758" fmla="*/ 2004459 h 3517900"/>
              <a:gd name="connsiteX1759" fmla="*/ 1029646 w 1929571"/>
              <a:gd name="connsiteY1759" fmla="*/ 2339375 h 3517900"/>
              <a:gd name="connsiteX1760" fmla="*/ 1046449 w 1929571"/>
              <a:gd name="connsiteY1760" fmla="*/ 2339375 h 3517900"/>
              <a:gd name="connsiteX1761" fmla="*/ 1106194 w 1929571"/>
              <a:gd name="connsiteY1761" fmla="*/ 2346818 h 3517900"/>
              <a:gd name="connsiteX1762" fmla="*/ 1106194 w 1929571"/>
              <a:gd name="connsiteY1762" fmla="*/ 2779463 h 3517900"/>
              <a:gd name="connsiteX1763" fmla="*/ 1152637 w 1929571"/>
              <a:gd name="connsiteY1763" fmla="*/ 2779463 h 3517900"/>
              <a:gd name="connsiteX1764" fmla="*/ 1180274 w 1929571"/>
              <a:gd name="connsiteY1764" fmla="*/ 2684180 h 3517900"/>
              <a:gd name="connsiteX1765" fmla="*/ 1202943 w 1929571"/>
              <a:gd name="connsiteY1765" fmla="*/ 2777603 h 3517900"/>
              <a:gd name="connsiteX1766" fmla="*/ 1227165 w 1929571"/>
              <a:gd name="connsiteY1766" fmla="*/ 2777603 h 3517900"/>
              <a:gd name="connsiteX1767" fmla="*/ 1227165 w 1929571"/>
              <a:gd name="connsiteY1767" fmla="*/ 2571030 h 3517900"/>
              <a:gd name="connsiteX1768" fmla="*/ 1249833 w 1929571"/>
              <a:gd name="connsiteY1768" fmla="*/ 2571030 h 3517900"/>
              <a:gd name="connsiteX1769" fmla="*/ 1249833 w 1929571"/>
              <a:gd name="connsiteY1769" fmla="*/ 2554281 h 3517900"/>
              <a:gd name="connsiteX1770" fmla="*/ 1307282 w 1929571"/>
              <a:gd name="connsiteY1770" fmla="*/ 2554281 h 3517900"/>
              <a:gd name="connsiteX1771" fmla="*/ 1307282 w 1929571"/>
              <a:gd name="connsiteY1771" fmla="*/ 2563587 h 3517900"/>
              <a:gd name="connsiteX1772" fmla="*/ 1337094 w 1929571"/>
              <a:gd name="connsiteY1772" fmla="*/ 2563587 h 3517900"/>
              <a:gd name="connsiteX1773" fmla="*/ 1337094 w 1929571"/>
              <a:gd name="connsiteY1773" fmla="*/ 2839760 h 3517900"/>
              <a:gd name="connsiteX1774" fmla="*/ 1403238 w 1929571"/>
              <a:gd name="connsiteY1774" fmla="*/ 2839760 h 3517900"/>
              <a:gd name="connsiteX1775" fmla="*/ 1403238 w 1929571"/>
              <a:gd name="connsiteY1775" fmla="*/ 2863581 h 3517900"/>
              <a:gd name="connsiteX1776" fmla="*/ 1419074 w 1929571"/>
              <a:gd name="connsiteY1776" fmla="*/ 2863581 h 3517900"/>
              <a:gd name="connsiteX1777" fmla="*/ 1419074 w 1929571"/>
              <a:gd name="connsiteY1777" fmla="*/ 2887029 h 3517900"/>
              <a:gd name="connsiteX1778" fmla="*/ 1497329 w 1929571"/>
              <a:gd name="connsiteY1778" fmla="*/ 2892984 h 3517900"/>
              <a:gd name="connsiteX1779" fmla="*/ 1497329 w 1929571"/>
              <a:gd name="connsiteY1779" fmla="*/ 2843482 h 3517900"/>
              <a:gd name="connsiteX1780" fmla="*/ 1546082 w 1929571"/>
              <a:gd name="connsiteY1780" fmla="*/ 2843482 h 3517900"/>
              <a:gd name="connsiteX1781" fmla="*/ 1546082 w 1929571"/>
              <a:gd name="connsiteY1781" fmla="*/ 2770158 h 3517900"/>
              <a:gd name="connsiteX1782" fmla="*/ 1561920 w 1929571"/>
              <a:gd name="connsiteY1782" fmla="*/ 2770158 h 3517900"/>
              <a:gd name="connsiteX1783" fmla="*/ 1561920 w 1929571"/>
              <a:gd name="connsiteY1783" fmla="*/ 2728099 h 3517900"/>
              <a:gd name="connsiteX1784" fmla="*/ 1575583 w 1929571"/>
              <a:gd name="connsiteY1784" fmla="*/ 2728099 h 3517900"/>
              <a:gd name="connsiteX1785" fmla="*/ 1575583 w 1929571"/>
              <a:gd name="connsiteY1785" fmla="*/ 2704279 h 3517900"/>
              <a:gd name="connsiteX1786" fmla="*/ 1617505 w 1929571"/>
              <a:gd name="connsiteY1786" fmla="*/ 2704279 h 3517900"/>
              <a:gd name="connsiteX1787" fmla="*/ 1617505 w 1929571"/>
              <a:gd name="connsiteY1787" fmla="*/ 2660360 h 3517900"/>
              <a:gd name="connsiteX1788" fmla="*/ 1716566 w 1929571"/>
              <a:gd name="connsiteY1788" fmla="*/ 2660360 h 3517900"/>
              <a:gd name="connsiteX1789" fmla="*/ 1716566 w 1929571"/>
              <a:gd name="connsiteY1789" fmla="*/ 2700557 h 3517900"/>
              <a:gd name="connsiteX1790" fmla="*/ 1765630 w 1929571"/>
              <a:gd name="connsiteY1790" fmla="*/ 2700557 h 3517900"/>
              <a:gd name="connsiteX1791" fmla="*/ 1765630 w 1929571"/>
              <a:gd name="connsiteY1791" fmla="*/ 2731822 h 3517900"/>
              <a:gd name="connsiteX1792" fmla="*/ 1774015 w 1929571"/>
              <a:gd name="connsiteY1792" fmla="*/ 2731822 h 3517900"/>
              <a:gd name="connsiteX1793" fmla="*/ 1774015 w 1929571"/>
              <a:gd name="connsiteY1793" fmla="*/ 2773880 h 3517900"/>
              <a:gd name="connsiteX1794" fmla="*/ 1787988 w 1929571"/>
              <a:gd name="connsiteY1794" fmla="*/ 2773880 h 3517900"/>
              <a:gd name="connsiteX1795" fmla="*/ 1787988 w 1929571"/>
              <a:gd name="connsiteY1795" fmla="*/ 2991618 h 3517900"/>
              <a:gd name="connsiteX1796" fmla="*/ 1824632 w 1929571"/>
              <a:gd name="connsiteY1796" fmla="*/ 2998690 h 3517900"/>
              <a:gd name="connsiteX1797" fmla="*/ 1824632 w 1929571"/>
              <a:gd name="connsiteY1797" fmla="*/ 3108861 h 3517900"/>
              <a:gd name="connsiteX1798" fmla="*/ 1873696 w 1929571"/>
              <a:gd name="connsiteY1798" fmla="*/ 3118166 h 3517900"/>
              <a:gd name="connsiteX1799" fmla="*/ 1873696 w 1929571"/>
              <a:gd name="connsiteY1799" fmla="*/ 3125715 h 3517900"/>
              <a:gd name="connsiteX1800" fmla="*/ 1876507 w 1929571"/>
              <a:gd name="connsiteY1800" fmla="*/ 3121224 h 3517900"/>
              <a:gd name="connsiteX1801" fmla="*/ 1883334 w 1929571"/>
              <a:gd name="connsiteY1801" fmla="*/ 3121224 h 3517900"/>
              <a:gd name="connsiteX1802" fmla="*/ 1883334 w 1929571"/>
              <a:gd name="connsiteY1802" fmla="*/ 3049845 h 3517900"/>
              <a:gd name="connsiteX1803" fmla="*/ 1886437 w 1929571"/>
              <a:gd name="connsiteY1803" fmla="*/ 3049845 h 3517900"/>
              <a:gd name="connsiteX1804" fmla="*/ 1886437 w 1929571"/>
              <a:gd name="connsiteY1804" fmla="*/ 3121224 h 3517900"/>
              <a:gd name="connsiteX1805" fmla="*/ 1892643 w 1929571"/>
              <a:gd name="connsiteY1805" fmla="*/ 3121224 h 3517900"/>
              <a:gd name="connsiteX1806" fmla="*/ 1929571 w 1929571"/>
              <a:gd name="connsiteY1806" fmla="*/ 3172529 h 3517900"/>
              <a:gd name="connsiteX1807" fmla="*/ 1929571 w 1929571"/>
              <a:gd name="connsiteY1807" fmla="*/ 3517900 h 3517900"/>
              <a:gd name="connsiteX1808" fmla="*/ 1003365 w 1929571"/>
              <a:gd name="connsiteY1808" fmla="*/ 3513439 h 3517900"/>
              <a:gd name="connsiteX1809" fmla="*/ 1002037 w 1929571"/>
              <a:gd name="connsiteY1809" fmla="*/ 3513439 h 3517900"/>
              <a:gd name="connsiteX1810" fmla="*/ 1002037 w 1929571"/>
              <a:gd name="connsiteY1810" fmla="*/ 3513433 h 3517900"/>
              <a:gd name="connsiteX1811" fmla="*/ 990862 w 1929571"/>
              <a:gd name="connsiteY1811" fmla="*/ 3513379 h 3517900"/>
              <a:gd name="connsiteX1812" fmla="*/ 990862 w 1929571"/>
              <a:gd name="connsiteY1812" fmla="*/ 3513439 h 3517900"/>
              <a:gd name="connsiteX1813" fmla="*/ 975962 w 1929571"/>
              <a:gd name="connsiteY1813" fmla="*/ 3513439 h 3517900"/>
              <a:gd name="connsiteX1814" fmla="*/ 975962 w 1929571"/>
              <a:gd name="connsiteY1814" fmla="*/ 3513307 h 3517900"/>
              <a:gd name="connsiteX1815" fmla="*/ 964787 w 1929571"/>
              <a:gd name="connsiteY1815" fmla="*/ 3513254 h 3517900"/>
              <a:gd name="connsiteX1816" fmla="*/ 964787 w 1929571"/>
              <a:gd name="connsiteY1816" fmla="*/ 3513439 h 3517900"/>
              <a:gd name="connsiteX1817" fmla="*/ 959200 w 1929571"/>
              <a:gd name="connsiteY1817" fmla="*/ 3513439 h 3517900"/>
              <a:gd name="connsiteX1818" fmla="*/ 959200 w 1929571"/>
              <a:gd name="connsiteY1818" fmla="*/ 3513227 h 3517900"/>
              <a:gd name="connsiteX1819" fmla="*/ 956108 w 1929571"/>
              <a:gd name="connsiteY1819" fmla="*/ 3513211 h 3517900"/>
              <a:gd name="connsiteX1820" fmla="*/ 959200 w 1929571"/>
              <a:gd name="connsiteY1820" fmla="*/ 3513439 h 3517900"/>
              <a:gd name="connsiteX1821" fmla="*/ 944299 w 1929571"/>
              <a:gd name="connsiteY1821" fmla="*/ 3513439 h 3517900"/>
              <a:gd name="connsiteX1822" fmla="*/ 944299 w 1929571"/>
              <a:gd name="connsiteY1822" fmla="*/ 3513155 h 3517900"/>
              <a:gd name="connsiteX1823" fmla="*/ 941529 w 1929571"/>
              <a:gd name="connsiteY1823" fmla="*/ 3513141 h 3517900"/>
              <a:gd name="connsiteX1824" fmla="*/ 944299 w 1929571"/>
              <a:gd name="connsiteY1824" fmla="*/ 3513439 h 3517900"/>
              <a:gd name="connsiteX1825" fmla="*/ 780397 w 1929571"/>
              <a:gd name="connsiteY1825" fmla="*/ 3513439 h 3517900"/>
              <a:gd name="connsiteX1826" fmla="*/ 780397 w 1929571"/>
              <a:gd name="connsiteY1826" fmla="*/ 3512365 h 3517900"/>
              <a:gd name="connsiteX1827" fmla="*/ 717365 w 1929571"/>
              <a:gd name="connsiteY1827" fmla="*/ 3512062 h 3517900"/>
              <a:gd name="connsiteX1828" fmla="*/ 717365 w 1929571"/>
              <a:gd name="connsiteY1828" fmla="*/ 3517900 h 3517900"/>
              <a:gd name="connsiteX1829" fmla="*/ 708504 w 1929571"/>
              <a:gd name="connsiteY1829" fmla="*/ 3517900 h 3517900"/>
              <a:gd name="connsiteX1830" fmla="*/ 708504 w 1929571"/>
              <a:gd name="connsiteY1830" fmla="*/ 3512019 h 3517900"/>
              <a:gd name="connsiteX1831" fmla="*/ 690148 w 1929571"/>
              <a:gd name="connsiteY1831" fmla="*/ 3511931 h 3517900"/>
              <a:gd name="connsiteX1832" fmla="*/ 690148 w 1929571"/>
              <a:gd name="connsiteY1832" fmla="*/ 3517900 h 3517900"/>
              <a:gd name="connsiteX1833" fmla="*/ 396448 w 1929571"/>
              <a:gd name="connsiteY1833" fmla="*/ 3517900 h 3517900"/>
              <a:gd name="connsiteX1834" fmla="*/ 396448 w 1929571"/>
              <a:gd name="connsiteY1834" fmla="*/ 3510971 h 3517900"/>
              <a:gd name="connsiteX1835" fmla="*/ 359736 w 1929571"/>
              <a:gd name="connsiteY1835" fmla="*/ 3511011 h 3517900"/>
              <a:gd name="connsiteX1836" fmla="*/ 359736 w 1929571"/>
              <a:gd name="connsiteY1836" fmla="*/ 3517900 h 3517900"/>
              <a:gd name="connsiteX1837" fmla="*/ 42617 w 1929571"/>
              <a:gd name="connsiteY1837" fmla="*/ 3517900 h 3517900"/>
              <a:gd name="connsiteX1838" fmla="*/ 42617 w 1929571"/>
              <a:gd name="connsiteY1838" fmla="*/ 3508812 h 3517900"/>
              <a:gd name="connsiteX1839" fmla="*/ 24260 w 1929571"/>
              <a:gd name="connsiteY1839" fmla="*/ 3508724 h 3517900"/>
              <a:gd name="connsiteX1840" fmla="*/ 24260 w 1929571"/>
              <a:gd name="connsiteY1840" fmla="*/ 3517900 h 3517900"/>
              <a:gd name="connsiteX1841" fmla="*/ 19829 w 1929571"/>
              <a:gd name="connsiteY1841" fmla="*/ 3517900 h 3517900"/>
              <a:gd name="connsiteX1842" fmla="*/ 19829 w 1929571"/>
              <a:gd name="connsiteY1842" fmla="*/ 3508702 h 3517900"/>
              <a:gd name="connsiteX1843" fmla="*/ 0 w 1929571"/>
              <a:gd name="connsiteY1843" fmla="*/ 3508607 h 3517900"/>
              <a:gd name="connsiteX1844" fmla="*/ 0 w 1929571"/>
              <a:gd name="connsiteY1844" fmla="*/ 3346145 h 3517900"/>
              <a:gd name="connsiteX1845" fmla="*/ 19829 w 1929571"/>
              <a:gd name="connsiteY1845" fmla="*/ 3346145 h 3517900"/>
              <a:gd name="connsiteX1846" fmla="*/ 19829 w 1929571"/>
              <a:gd name="connsiteY1846" fmla="*/ 2808009 h 3517900"/>
              <a:gd name="connsiteX1847" fmla="*/ 19829 w 1929571"/>
              <a:gd name="connsiteY1847" fmla="*/ 2168354 h 3517900"/>
              <a:gd name="connsiteX1848" fmla="*/ 373345 w 1929571"/>
              <a:gd name="connsiteY1848" fmla="*/ 1851783 h 3517900"/>
              <a:gd name="connsiteX1849" fmla="*/ 373345 w 1929571"/>
              <a:gd name="connsiteY1849" fmla="*/ 834281 h 3517900"/>
              <a:gd name="connsiteX1850" fmla="*/ 373345 w 1929571"/>
              <a:gd name="connsiteY1850" fmla="*/ 30334 h 3517900"/>
              <a:gd name="connsiteX1851" fmla="*/ 380149 w 1929571"/>
              <a:gd name="connsiteY1851" fmla="*/ 30334 h 3517900"/>
              <a:gd name="connsiteX1852" fmla="*/ 380149 w 1929571"/>
              <a:gd name="connsiteY1852" fmla="*/ 532297 h 3517900"/>
              <a:gd name="connsiteX1853" fmla="*/ 488071 w 1929571"/>
              <a:gd name="connsiteY1853" fmla="*/ 516762 h 3517900"/>
              <a:gd name="connsiteX1854" fmla="*/ 488071 w 1929571"/>
              <a:gd name="connsiteY1854" fmla="*/ 1832 h 351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</a:cxnLst>
            <a:rect l="l" t="t" r="r" b="b"/>
            <a:pathLst>
              <a:path w="1929571" h="3517900">
                <a:moveTo>
                  <a:pt x="1095162" y="2777341"/>
                </a:moveTo>
                <a:lnTo>
                  <a:pt x="1095162" y="2779463"/>
                </a:lnTo>
                <a:lnTo>
                  <a:pt x="1104475" y="2779463"/>
                </a:lnTo>
                <a:lnTo>
                  <a:pt x="1104475" y="2777701"/>
                </a:lnTo>
                <a:close/>
                <a:moveTo>
                  <a:pt x="1080262" y="2775110"/>
                </a:moveTo>
                <a:lnTo>
                  <a:pt x="1080262" y="2779463"/>
                </a:lnTo>
                <a:lnTo>
                  <a:pt x="1089575" y="2779463"/>
                </a:lnTo>
                <a:lnTo>
                  <a:pt x="1089575" y="2775529"/>
                </a:lnTo>
                <a:close/>
                <a:moveTo>
                  <a:pt x="1065362" y="2775110"/>
                </a:moveTo>
                <a:lnTo>
                  <a:pt x="1065362" y="2779463"/>
                </a:lnTo>
                <a:lnTo>
                  <a:pt x="1076537" y="2779463"/>
                </a:lnTo>
                <a:lnTo>
                  <a:pt x="1076537" y="2775470"/>
                </a:lnTo>
                <a:close/>
                <a:moveTo>
                  <a:pt x="914498" y="2770649"/>
                </a:moveTo>
                <a:lnTo>
                  <a:pt x="914498" y="2779463"/>
                </a:lnTo>
                <a:lnTo>
                  <a:pt x="925673" y="2779463"/>
                </a:lnTo>
                <a:lnTo>
                  <a:pt x="925673" y="2771653"/>
                </a:lnTo>
                <a:close/>
                <a:moveTo>
                  <a:pt x="897736" y="2768419"/>
                </a:moveTo>
                <a:lnTo>
                  <a:pt x="897736" y="2779463"/>
                </a:lnTo>
                <a:lnTo>
                  <a:pt x="908911" y="2779463"/>
                </a:lnTo>
                <a:lnTo>
                  <a:pt x="908911" y="2769220"/>
                </a:lnTo>
                <a:close/>
                <a:moveTo>
                  <a:pt x="882836" y="2768419"/>
                </a:moveTo>
                <a:lnTo>
                  <a:pt x="882836" y="2779463"/>
                </a:lnTo>
                <a:lnTo>
                  <a:pt x="894011" y="2779463"/>
                </a:lnTo>
                <a:lnTo>
                  <a:pt x="894011" y="2768762"/>
                </a:lnTo>
                <a:close/>
                <a:moveTo>
                  <a:pt x="1054188" y="2766188"/>
                </a:moveTo>
                <a:lnTo>
                  <a:pt x="1037425" y="2766560"/>
                </a:lnTo>
                <a:lnTo>
                  <a:pt x="1037425" y="2779463"/>
                </a:lnTo>
                <a:lnTo>
                  <a:pt x="1042315" y="2779463"/>
                </a:lnTo>
                <a:lnTo>
                  <a:pt x="1054188" y="2779200"/>
                </a:lnTo>
                <a:close/>
                <a:moveTo>
                  <a:pt x="1029975" y="2766188"/>
                </a:moveTo>
                <a:lnTo>
                  <a:pt x="1013211" y="2766540"/>
                </a:lnTo>
                <a:lnTo>
                  <a:pt x="1013211" y="2779463"/>
                </a:lnTo>
                <a:lnTo>
                  <a:pt x="1015788" y="2779463"/>
                </a:lnTo>
                <a:lnTo>
                  <a:pt x="1029975" y="2778867"/>
                </a:lnTo>
                <a:close/>
                <a:moveTo>
                  <a:pt x="988999" y="2766188"/>
                </a:moveTo>
                <a:lnTo>
                  <a:pt x="988999" y="2779463"/>
                </a:lnTo>
                <a:lnTo>
                  <a:pt x="994022" y="2779463"/>
                </a:lnTo>
                <a:lnTo>
                  <a:pt x="1005762" y="2779210"/>
                </a:lnTo>
                <a:lnTo>
                  <a:pt x="1005762" y="2766188"/>
                </a:lnTo>
                <a:close/>
                <a:moveTo>
                  <a:pt x="866073" y="2766188"/>
                </a:moveTo>
                <a:lnTo>
                  <a:pt x="866073" y="2779463"/>
                </a:lnTo>
                <a:lnTo>
                  <a:pt x="877248" y="2779463"/>
                </a:lnTo>
                <a:lnTo>
                  <a:pt x="877248" y="2766588"/>
                </a:lnTo>
                <a:close/>
                <a:moveTo>
                  <a:pt x="851173" y="2766188"/>
                </a:moveTo>
                <a:lnTo>
                  <a:pt x="851173" y="2779220"/>
                </a:lnTo>
                <a:lnTo>
                  <a:pt x="858905" y="2779463"/>
                </a:lnTo>
                <a:lnTo>
                  <a:pt x="862348" y="2779463"/>
                </a:lnTo>
                <a:lnTo>
                  <a:pt x="862348" y="2766540"/>
                </a:lnTo>
                <a:close/>
                <a:moveTo>
                  <a:pt x="1095162" y="2759496"/>
                </a:moveTo>
                <a:lnTo>
                  <a:pt x="1095162" y="2770302"/>
                </a:lnTo>
                <a:lnTo>
                  <a:pt x="1104475" y="2770650"/>
                </a:lnTo>
                <a:lnTo>
                  <a:pt x="1104475" y="2759845"/>
                </a:lnTo>
                <a:close/>
                <a:moveTo>
                  <a:pt x="1080262" y="2757265"/>
                </a:moveTo>
                <a:lnTo>
                  <a:pt x="1080262" y="2769813"/>
                </a:lnTo>
                <a:lnTo>
                  <a:pt x="1089575" y="2770649"/>
                </a:lnTo>
                <a:lnTo>
                  <a:pt x="1089575" y="2757684"/>
                </a:lnTo>
                <a:close/>
                <a:moveTo>
                  <a:pt x="1065362" y="2757265"/>
                </a:moveTo>
                <a:lnTo>
                  <a:pt x="1065362" y="2770217"/>
                </a:lnTo>
                <a:lnTo>
                  <a:pt x="1076537" y="2770649"/>
                </a:lnTo>
                <a:lnTo>
                  <a:pt x="1076537" y="2757698"/>
                </a:lnTo>
                <a:close/>
                <a:moveTo>
                  <a:pt x="914498" y="2748343"/>
                </a:moveTo>
                <a:lnTo>
                  <a:pt x="914498" y="2762787"/>
                </a:lnTo>
                <a:lnTo>
                  <a:pt x="925673" y="2763958"/>
                </a:lnTo>
                <a:lnTo>
                  <a:pt x="925673" y="2748733"/>
                </a:lnTo>
                <a:close/>
                <a:moveTo>
                  <a:pt x="897736" y="2748343"/>
                </a:moveTo>
                <a:lnTo>
                  <a:pt x="897736" y="2761384"/>
                </a:lnTo>
                <a:lnTo>
                  <a:pt x="908911" y="2761726"/>
                </a:lnTo>
                <a:lnTo>
                  <a:pt x="908911" y="2749373"/>
                </a:lnTo>
                <a:close/>
                <a:moveTo>
                  <a:pt x="1029975" y="2746113"/>
                </a:moveTo>
                <a:lnTo>
                  <a:pt x="1013211" y="2746818"/>
                </a:lnTo>
                <a:lnTo>
                  <a:pt x="1013211" y="2759496"/>
                </a:lnTo>
                <a:lnTo>
                  <a:pt x="1029975" y="2759145"/>
                </a:lnTo>
                <a:close/>
                <a:moveTo>
                  <a:pt x="1005762" y="2746113"/>
                </a:moveTo>
                <a:lnTo>
                  <a:pt x="988999" y="2746485"/>
                </a:lnTo>
                <a:lnTo>
                  <a:pt x="988999" y="2759496"/>
                </a:lnTo>
                <a:lnTo>
                  <a:pt x="1005762" y="2759126"/>
                </a:lnTo>
                <a:close/>
                <a:moveTo>
                  <a:pt x="882836" y="2746113"/>
                </a:moveTo>
                <a:lnTo>
                  <a:pt x="882836" y="2761317"/>
                </a:lnTo>
                <a:lnTo>
                  <a:pt x="894011" y="2761728"/>
                </a:lnTo>
                <a:lnTo>
                  <a:pt x="894011" y="2746525"/>
                </a:lnTo>
                <a:close/>
                <a:moveTo>
                  <a:pt x="866073" y="2746113"/>
                </a:moveTo>
                <a:lnTo>
                  <a:pt x="866073" y="2759135"/>
                </a:lnTo>
                <a:lnTo>
                  <a:pt x="877248" y="2759496"/>
                </a:lnTo>
                <a:lnTo>
                  <a:pt x="877248" y="2746475"/>
                </a:lnTo>
                <a:close/>
                <a:moveTo>
                  <a:pt x="851173" y="2746113"/>
                </a:moveTo>
                <a:lnTo>
                  <a:pt x="851173" y="2758811"/>
                </a:lnTo>
                <a:lnTo>
                  <a:pt x="862348" y="2759496"/>
                </a:lnTo>
                <a:lnTo>
                  <a:pt x="862348" y="2746800"/>
                </a:lnTo>
                <a:close/>
                <a:moveTo>
                  <a:pt x="1054188" y="2743882"/>
                </a:moveTo>
                <a:lnTo>
                  <a:pt x="1037425" y="2744244"/>
                </a:lnTo>
                <a:lnTo>
                  <a:pt x="1037425" y="2757265"/>
                </a:lnTo>
                <a:lnTo>
                  <a:pt x="1054188" y="2756904"/>
                </a:lnTo>
                <a:close/>
                <a:moveTo>
                  <a:pt x="1095162" y="2741652"/>
                </a:moveTo>
                <a:lnTo>
                  <a:pt x="1095162" y="2752457"/>
                </a:lnTo>
                <a:lnTo>
                  <a:pt x="1104475" y="2752805"/>
                </a:lnTo>
                <a:lnTo>
                  <a:pt x="1104475" y="2742000"/>
                </a:lnTo>
                <a:close/>
                <a:moveTo>
                  <a:pt x="1080262" y="2741652"/>
                </a:moveTo>
                <a:lnTo>
                  <a:pt x="1080262" y="2752108"/>
                </a:lnTo>
                <a:lnTo>
                  <a:pt x="1089575" y="2752805"/>
                </a:lnTo>
                <a:lnTo>
                  <a:pt x="1089575" y="2742000"/>
                </a:lnTo>
                <a:close/>
                <a:moveTo>
                  <a:pt x="1065362" y="2739420"/>
                </a:moveTo>
                <a:lnTo>
                  <a:pt x="1065362" y="2752387"/>
                </a:lnTo>
                <a:lnTo>
                  <a:pt x="1076537" y="2752804"/>
                </a:lnTo>
                <a:lnTo>
                  <a:pt x="1076537" y="2740258"/>
                </a:lnTo>
                <a:close/>
                <a:moveTo>
                  <a:pt x="1029975" y="2726037"/>
                </a:moveTo>
                <a:lnTo>
                  <a:pt x="1013211" y="2726399"/>
                </a:lnTo>
                <a:lnTo>
                  <a:pt x="1013211" y="2739420"/>
                </a:lnTo>
                <a:lnTo>
                  <a:pt x="1029975" y="2739059"/>
                </a:lnTo>
                <a:close/>
                <a:moveTo>
                  <a:pt x="1005762" y="2726037"/>
                </a:moveTo>
                <a:lnTo>
                  <a:pt x="988999" y="2726760"/>
                </a:lnTo>
                <a:lnTo>
                  <a:pt x="988999" y="2739420"/>
                </a:lnTo>
                <a:lnTo>
                  <a:pt x="1005762" y="2739059"/>
                </a:lnTo>
                <a:close/>
                <a:moveTo>
                  <a:pt x="914498" y="2726037"/>
                </a:moveTo>
                <a:lnTo>
                  <a:pt x="914498" y="2741251"/>
                </a:lnTo>
                <a:lnTo>
                  <a:pt x="925673" y="2741652"/>
                </a:lnTo>
                <a:lnTo>
                  <a:pt x="925673" y="2726437"/>
                </a:lnTo>
                <a:close/>
                <a:moveTo>
                  <a:pt x="897736" y="2726037"/>
                </a:moveTo>
                <a:lnTo>
                  <a:pt x="897736" y="2740851"/>
                </a:lnTo>
                <a:lnTo>
                  <a:pt x="908911" y="2741652"/>
                </a:lnTo>
                <a:lnTo>
                  <a:pt x="908911" y="2726437"/>
                </a:lnTo>
                <a:close/>
                <a:moveTo>
                  <a:pt x="882836" y="2726037"/>
                </a:moveTo>
                <a:lnTo>
                  <a:pt x="882836" y="2739059"/>
                </a:lnTo>
                <a:lnTo>
                  <a:pt x="894011" y="2739420"/>
                </a:lnTo>
                <a:lnTo>
                  <a:pt x="894011" y="2726037"/>
                </a:lnTo>
                <a:close/>
                <a:moveTo>
                  <a:pt x="866073" y="2726037"/>
                </a:moveTo>
                <a:lnTo>
                  <a:pt x="866073" y="2739069"/>
                </a:lnTo>
                <a:lnTo>
                  <a:pt x="877248" y="2739420"/>
                </a:lnTo>
                <a:lnTo>
                  <a:pt x="877248" y="2726389"/>
                </a:lnTo>
                <a:close/>
                <a:moveTo>
                  <a:pt x="1095162" y="2723807"/>
                </a:moveTo>
                <a:lnTo>
                  <a:pt x="1095162" y="2735936"/>
                </a:lnTo>
                <a:lnTo>
                  <a:pt x="1104475" y="2737190"/>
                </a:lnTo>
                <a:lnTo>
                  <a:pt x="1104475" y="2724226"/>
                </a:lnTo>
                <a:close/>
                <a:moveTo>
                  <a:pt x="1080262" y="2723807"/>
                </a:moveTo>
                <a:lnTo>
                  <a:pt x="1080262" y="2734601"/>
                </a:lnTo>
                <a:lnTo>
                  <a:pt x="1089575" y="2734961"/>
                </a:lnTo>
                <a:lnTo>
                  <a:pt x="1089575" y="2724167"/>
                </a:lnTo>
                <a:close/>
                <a:moveTo>
                  <a:pt x="1065362" y="2723807"/>
                </a:moveTo>
                <a:lnTo>
                  <a:pt x="1065362" y="2734601"/>
                </a:lnTo>
                <a:lnTo>
                  <a:pt x="1076537" y="2734961"/>
                </a:lnTo>
                <a:lnTo>
                  <a:pt x="1076537" y="2724526"/>
                </a:lnTo>
                <a:close/>
                <a:moveTo>
                  <a:pt x="1054188" y="2723807"/>
                </a:moveTo>
                <a:lnTo>
                  <a:pt x="1037425" y="2724160"/>
                </a:lnTo>
                <a:lnTo>
                  <a:pt x="1037425" y="2737190"/>
                </a:lnTo>
                <a:lnTo>
                  <a:pt x="1054188" y="2736487"/>
                </a:lnTo>
                <a:close/>
                <a:moveTo>
                  <a:pt x="851173" y="2723807"/>
                </a:moveTo>
                <a:lnTo>
                  <a:pt x="851173" y="2739011"/>
                </a:lnTo>
                <a:lnTo>
                  <a:pt x="862348" y="2739422"/>
                </a:lnTo>
                <a:lnTo>
                  <a:pt x="862348" y="2724219"/>
                </a:lnTo>
                <a:close/>
                <a:moveTo>
                  <a:pt x="1095162" y="2705962"/>
                </a:moveTo>
                <a:lnTo>
                  <a:pt x="1095162" y="2718510"/>
                </a:lnTo>
                <a:lnTo>
                  <a:pt x="1104475" y="2719346"/>
                </a:lnTo>
                <a:lnTo>
                  <a:pt x="1104475" y="2706381"/>
                </a:lnTo>
                <a:close/>
                <a:moveTo>
                  <a:pt x="1080262" y="2705962"/>
                </a:moveTo>
                <a:lnTo>
                  <a:pt x="1080262" y="2716767"/>
                </a:lnTo>
                <a:lnTo>
                  <a:pt x="1089575" y="2717116"/>
                </a:lnTo>
                <a:lnTo>
                  <a:pt x="1089575" y="2707007"/>
                </a:lnTo>
                <a:close/>
                <a:moveTo>
                  <a:pt x="1065362" y="2705962"/>
                </a:moveTo>
                <a:lnTo>
                  <a:pt x="1065362" y="2716767"/>
                </a:lnTo>
                <a:lnTo>
                  <a:pt x="1076537" y="2717116"/>
                </a:lnTo>
                <a:lnTo>
                  <a:pt x="1076537" y="2706311"/>
                </a:lnTo>
                <a:close/>
                <a:moveTo>
                  <a:pt x="914498" y="2705962"/>
                </a:moveTo>
                <a:lnTo>
                  <a:pt x="914498" y="2719003"/>
                </a:lnTo>
                <a:lnTo>
                  <a:pt x="925673" y="2719346"/>
                </a:lnTo>
                <a:lnTo>
                  <a:pt x="925673" y="2706305"/>
                </a:lnTo>
                <a:close/>
                <a:moveTo>
                  <a:pt x="1054188" y="2703731"/>
                </a:moveTo>
                <a:lnTo>
                  <a:pt x="1037425" y="2704436"/>
                </a:lnTo>
                <a:lnTo>
                  <a:pt x="1037425" y="2717114"/>
                </a:lnTo>
                <a:lnTo>
                  <a:pt x="1054188" y="2716763"/>
                </a:lnTo>
                <a:close/>
                <a:moveTo>
                  <a:pt x="1029975" y="2703731"/>
                </a:moveTo>
                <a:lnTo>
                  <a:pt x="1013211" y="2704103"/>
                </a:lnTo>
                <a:lnTo>
                  <a:pt x="1013211" y="2717114"/>
                </a:lnTo>
                <a:lnTo>
                  <a:pt x="1029975" y="2716743"/>
                </a:lnTo>
                <a:close/>
                <a:moveTo>
                  <a:pt x="1005762" y="2703731"/>
                </a:moveTo>
                <a:lnTo>
                  <a:pt x="988999" y="2704142"/>
                </a:lnTo>
                <a:lnTo>
                  <a:pt x="988999" y="2719346"/>
                </a:lnTo>
                <a:lnTo>
                  <a:pt x="1005762" y="2718524"/>
                </a:lnTo>
                <a:close/>
                <a:moveTo>
                  <a:pt x="897736" y="2703731"/>
                </a:moveTo>
                <a:lnTo>
                  <a:pt x="897736" y="2718945"/>
                </a:lnTo>
                <a:lnTo>
                  <a:pt x="908911" y="2719346"/>
                </a:lnTo>
                <a:lnTo>
                  <a:pt x="908911" y="2704131"/>
                </a:lnTo>
                <a:close/>
                <a:moveTo>
                  <a:pt x="882836" y="2703731"/>
                </a:moveTo>
                <a:lnTo>
                  <a:pt x="882836" y="2718545"/>
                </a:lnTo>
                <a:lnTo>
                  <a:pt x="894011" y="2719346"/>
                </a:lnTo>
                <a:lnTo>
                  <a:pt x="894011" y="2704131"/>
                </a:lnTo>
                <a:close/>
                <a:moveTo>
                  <a:pt x="866073" y="2703731"/>
                </a:moveTo>
                <a:lnTo>
                  <a:pt x="866073" y="2716753"/>
                </a:lnTo>
                <a:lnTo>
                  <a:pt x="877248" y="2717114"/>
                </a:lnTo>
                <a:lnTo>
                  <a:pt x="877248" y="2704093"/>
                </a:lnTo>
                <a:close/>
                <a:moveTo>
                  <a:pt x="851173" y="2703731"/>
                </a:moveTo>
                <a:lnTo>
                  <a:pt x="851173" y="2716763"/>
                </a:lnTo>
                <a:lnTo>
                  <a:pt x="862348" y="2717114"/>
                </a:lnTo>
                <a:lnTo>
                  <a:pt x="862348" y="2704436"/>
                </a:lnTo>
                <a:close/>
                <a:moveTo>
                  <a:pt x="1095162" y="2690347"/>
                </a:moveTo>
                <a:lnTo>
                  <a:pt x="1095162" y="2701141"/>
                </a:lnTo>
                <a:lnTo>
                  <a:pt x="1104475" y="2701501"/>
                </a:lnTo>
                <a:lnTo>
                  <a:pt x="1104475" y="2691067"/>
                </a:lnTo>
                <a:close/>
                <a:moveTo>
                  <a:pt x="1080262" y="2688117"/>
                </a:moveTo>
                <a:lnTo>
                  <a:pt x="1080262" y="2701084"/>
                </a:lnTo>
                <a:lnTo>
                  <a:pt x="1089575" y="2701501"/>
                </a:lnTo>
                <a:lnTo>
                  <a:pt x="1089575" y="2688955"/>
                </a:lnTo>
                <a:close/>
                <a:moveTo>
                  <a:pt x="1065362" y="2688117"/>
                </a:moveTo>
                <a:lnTo>
                  <a:pt x="1065362" y="2698923"/>
                </a:lnTo>
                <a:lnTo>
                  <a:pt x="1076537" y="2699271"/>
                </a:lnTo>
                <a:lnTo>
                  <a:pt x="1076537" y="2688466"/>
                </a:lnTo>
                <a:close/>
                <a:moveTo>
                  <a:pt x="1054188" y="2683656"/>
                </a:moveTo>
                <a:lnTo>
                  <a:pt x="1037425" y="2684009"/>
                </a:lnTo>
                <a:lnTo>
                  <a:pt x="1037425" y="2697040"/>
                </a:lnTo>
                <a:lnTo>
                  <a:pt x="1054188" y="2696688"/>
                </a:lnTo>
                <a:close/>
                <a:moveTo>
                  <a:pt x="1029975" y="2683656"/>
                </a:moveTo>
                <a:lnTo>
                  <a:pt x="1013211" y="2684380"/>
                </a:lnTo>
                <a:lnTo>
                  <a:pt x="1013211" y="2697040"/>
                </a:lnTo>
                <a:lnTo>
                  <a:pt x="1029975" y="2696679"/>
                </a:lnTo>
                <a:close/>
                <a:moveTo>
                  <a:pt x="1005762" y="2683656"/>
                </a:moveTo>
                <a:lnTo>
                  <a:pt x="988999" y="2684079"/>
                </a:lnTo>
                <a:lnTo>
                  <a:pt x="988999" y="2699271"/>
                </a:lnTo>
                <a:lnTo>
                  <a:pt x="1005762" y="2698849"/>
                </a:lnTo>
                <a:close/>
                <a:moveTo>
                  <a:pt x="914498" y="2683656"/>
                </a:moveTo>
                <a:lnTo>
                  <a:pt x="914498" y="2698849"/>
                </a:lnTo>
                <a:lnTo>
                  <a:pt x="925673" y="2699271"/>
                </a:lnTo>
                <a:lnTo>
                  <a:pt x="925673" y="2683656"/>
                </a:lnTo>
                <a:close/>
                <a:moveTo>
                  <a:pt x="897736" y="2683656"/>
                </a:moveTo>
                <a:lnTo>
                  <a:pt x="897736" y="2696688"/>
                </a:lnTo>
                <a:lnTo>
                  <a:pt x="908911" y="2697040"/>
                </a:lnTo>
                <a:lnTo>
                  <a:pt x="908911" y="2683656"/>
                </a:lnTo>
                <a:close/>
                <a:moveTo>
                  <a:pt x="882836" y="2683656"/>
                </a:moveTo>
                <a:lnTo>
                  <a:pt x="882836" y="2697040"/>
                </a:lnTo>
                <a:lnTo>
                  <a:pt x="894011" y="2697040"/>
                </a:lnTo>
                <a:lnTo>
                  <a:pt x="894011" y="2684009"/>
                </a:lnTo>
                <a:close/>
                <a:moveTo>
                  <a:pt x="866073" y="2683656"/>
                </a:moveTo>
                <a:lnTo>
                  <a:pt x="866073" y="2697040"/>
                </a:lnTo>
                <a:lnTo>
                  <a:pt x="877248" y="2697040"/>
                </a:lnTo>
                <a:lnTo>
                  <a:pt x="877248" y="2683656"/>
                </a:lnTo>
                <a:close/>
                <a:moveTo>
                  <a:pt x="851173" y="2683656"/>
                </a:moveTo>
                <a:lnTo>
                  <a:pt x="851173" y="2697040"/>
                </a:lnTo>
                <a:lnTo>
                  <a:pt x="862348" y="2697040"/>
                </a:lnTo>
                <a:lnTo>
                  <a:pt x="862348" y="2683656"/>
                </a:lnTo>
                <a:close/>
                <a:moveTo>
                  <a:pt x="1095162" y="2672502"/>
                </a:moveTo>
                <a:lnTo>
                  <a:pt x="1095162" y="2682959"/>
                </a:lnTo>
                <a:lnTo>
                  <a:pt x="1104475" y="2683656"/>
                </a:lnTo>
                <a:lnTo>
                  <a:pt x="1104475" y="2672851"/>
                </a:lnTo>
                <a:close/>
                <a:moveTo>
                  <a:pt x="1080262" y="2672502"/>
                </a:moveTo>
                <a:lnTo>
                  <a:pt x="1080262" y="2683308"/>
                </a:lnTo>
                <a:lnTo>
                  <a:pt x="1089575" y="2683656"/>
                </a:lnTo>
                <a:lnTo>
                  <a:pt x="1089575" y="2673199"/>
                </a:lnTo>
                <a:close/>
                <a:moveTo>
                  <a:pt x="1065362" y="2670272"/>
                </a:moveTo>
                <a:lnTo>
                  <a:pt x="1065362" y="2682820"/>
                </a:lnTo>
                <a:lnTo>
                  <a:pt x="1076537" y="2683656"/>
                </a:lnTo>
                <a:lnTo>
                  <a:pt x="1076537" y="2670691"/>
                </a:lnTo>
                <a:close/>
                <a:moveTo>
                  <a:pt x="1029975" y="2663580"/>
                </a:moveTo>
                <a:lnTo>
                  <a:pt x="1013211" y="2663952"/>
                </a:lnTo>
                <a:lnTo>
                  <a:pt x="1013211" y="2676964"/>
                </a:lnTo>
                <a:lnTo>
                  <a:pt x="1029975" y="2676593"/>
                </a:lnTo>
                <a:close/>
                <a:moveTo>
                  <a:pt x="1005762" y="2663580"/>
                </a:moveTo>
                <a:lnTo>
                  <a:pt x="988999" y="2664285"/>
                </a:lnTo>
                <a:lnTo>
                  <a:pt x="988999" y="2676964"/>
                </a:lnTo>
                <a:lnTo>
                  <a:pt x="1005762" y="2676612"/>
                </a:lnTo>
                <a:close/>
                <a:moveTo>
                  <a:pt x="914498" y="2663580"/>
                </a:moveTo>
                <a:lnTo>
                  <a:pt x="914498" y="2676964"/>
                </a:lnTo>
                <a:lnTo>
                  <a:pt x="925673" y="2676964"/>
                </a:lnTo>
                <a:lnTo>
                  <a:pt x="925673" y="2663580"/>
                </a:lnTo>
                <a:close/>
                <a:moveTo>
                  <a:pt x="1054188" y="2661350"/>
                </a:moveTo>
                <a:lnTo>
                  <a:pt x="1037425" y="2661773"/>
                </a:lnTo>
                <a:lnTo>
                  <a:pt x="1037425" y="2676965"/>
                </a:lnTo>
                <a:lnTo>
                  <a:pt x="1054188" y="2676543"/>
                </a:lnTo>
                <a:close/>
                <a:moveTo>
                  <a:pt x="897736" y="2661350"/>
                </a:moveTo>
                <a:lnTo>
                  <a:pt x="897736" y="2676965"/>
                </a:lnTo>
                <a:lnTo>
                  <a:pt x="908911" y="2676965"/>
                </a:lnTo>
                <a:lnTo>
                  <a:pt x="908911" y="2661773"/>
                </a:lnTo>
                <a:close/>
                <a:moveTo>
                  <a:pt x="882836" y="2661350"/>
                </a:moveTo>
                <a:lnTo>
                  <a:pt x="882836" y="2676543"/>
                </a:lnTo>
                <a:lnTo>
                  <a:pt x="894011" y="2676965"/>
                </a:lnTo>
                <a:lnTo>
                  <a:pt x="894011" y="2661350"/>
                </a:lnTo>
                <a:close/>
                <a:moveTo>
                  <a:pt x="866073" y="2661350"/>
                </a:moveTo>
                <a:lnTo>
                  <a:pt x="866073" y="2676965"/>
                </a:lnTo>
                <a:lnTo>
                  <a:pt x="877248" y="2676965"/>
                </a:lnTo>
                <a:lnTo>
                  <a:pt x="877248" y="2661350"/>
                </a:lnTo>
                <a:close/>
                <a:moveTo>
                  <a:pt x="851173" y="2661350"/>
                </a:moveTo>
                <a:lnTo>
                  <a:pt x="851173" y="2676555"/>
                </a:lnTo>
                <a:lnTo>
                  <a:pt x="862348" y="2676965"/>
                </a:lnTo>
                <a:lnTo>
                  <a:pt x="862348" y="2662172"/>
                </a:lnTo>
                <a:close/>
                <a:moveTo>
                  <a:pt x="1095162" y="2654658"/>
                </a:moveTo>
                <a:lnTo>
                  <a:pt x="1095162" y="2665452"/>
                </a:lnTo>
                <a:lnTo>
                  <a:pt x="1104475" y="2665811"/>
                </a:lnTo>
                <a:lnTo>
                  <a:pt x="1104475" y="2655017"/>
                </a:lnTo>
                <a:close/>
                <a:moveTo>
                  <a:pt x="1080262" y="2654658"/>
                </a:moveTo>
                <a:lnTo>
                  <a:pt x="1080262" y="2665452"/>
                </a:lnTo>
                <a:lnTo>
                  <a:pt x="1089575" y="2665811"/>
                </a:lnTo>
                <a:lnTo>
                  <a:pt x="1089575" y="2655377"/>
                </a:lnTo>
                <a:close/>
                <a:moveTo>
                  <a:pt x="1065362" y="2654658"/>
                </a:moveTo>
                <a:lnTo>
                  <a:pt x="1065362" y="2665463"/>
                </a:lnTo>
                <a:lnTo>
                  <a:pt x="1076537" y="2665811"/>
                </a:lnTo>
                <a:lnTo>
                  <a:pt x="1076537" y="2655006"/>
                </a:lnTo>
                <a:close/>
                <a:moveTo>
                  <a:pt x="1029975" y="2643505"/>
                </a:moveTo>
                <a:lnTo>
                  <a:pt x="1013211" y="2643868"/>
                </a:lnTo>
                <a:lnTo>
                  <a:pt x="1013211" y="2656889"/>
                </a:lnTo>
                <a:lnTo>
                  <a:pt x="1029975" y="2656528"/>
                </a:lnTo>
                <a:close/>
                <a:moveTo>
                  <a:pt x="1005762" y="2643505"/>
                </a:moveTo>
                <a:lnTo>
                  <a:pt x="988999" y="2643878"/>
                </a:lnTo>
                <a:lnTo>
                  <a:pt x="988999" y="2656889"/>
                </a:lnTo>
                <a:lnTo>
                  <a:pt x="1005762" y="2656518"/>
                </a:lnTo>
                <a:close/>
                <a:moveTo>
                  <a:pt x="1054188" y="2641274"/>
                </a:moveTo>
                <a:lnTo>
                  <a:pt x="1037425" y="2641627"/>
                </a:lnTo>
                <a:lnTo>
                  <a:pt x="1037425" y="2654658"/>
                </a:lnTo>
                <a:lnTo>
                  <a:pt x="1054188" y="2654306"/>
                </a:lnTo>
                <a:close/>
                <a:moveTo>
                  <a:pt x="914498" y="2641274"/>
                </a:moveTo>
                <a:lnTo>
                  <a:pt x="914498" y="2654658"/>
                </a:lnTo>
                <a:lnTo>
                  <a:pt x="925673" y="2654658"/>
                </a:lnTo>
                <a:lnTo>
                  <a:pt x="925673" y="2641274"/>
                </a:lnTo>
                <a:close/>
                <a:moveTo>
                  <a:pt x="897736" y="2641274"/>
                </a:moveTo>
                <a:lnTo>
                  <a:pt x="897736" y="2654306"/>
                </a:lnTo>
                <a:lnTo>
                  <a:pt x="908911" y="2654658"/>
                </a:lnTo>
                <a:lnTo>
                  <a:pt x="908911" y="2641274"/>
                </a:lnTo>
                <a:close/>
                <a:moveTo>
                  <a:pt x="882836" y="2641274"/>
                </a:moveTo>
                <a:lnTo>
                  <a:pt x="882836" y="2654658"/>
                </a:lnTo>
                <a:lnTo>
                  <a:pt x="894011" y="2654658"/>
                </a:lnTo>
                <a:lnTo>
                  <a:pt x="894011" y="2641274"/>
                </a:lnTo>
                <a:close/>
                <a:moveTo>
                  <a:pt x="866073" y="2641274"/>
                </a:moveTo>
                <a:lnTo>
                  <a:pt x="866073" y="2654658"/>
                </a:lnTo>
                <a:lnTo>
                  <a:pt x="877248" y="2654658"/>
                </a:lnTo>
                <a:lnTo>
                  <a:pt x="877248" y="2641274"/>
                </a:lnTo>
                <a:close/>
                <a:moveTo>
                  <a:pt x="851173" y="2641274"/>
                </a:moveTo>
                <a:lnTo>
                  <a:pt x="851173" y="2654658"/>
                </a:lnTo>
                <a:lnTo>
                  <a:pt x="862348" y="2654658"/>
                </a:lnTo>
                <a:lnTo>
                  <a:pt x="862348" y="2641274"/>
                </a:lnTo>
                <a:close/>
                <a:moveTo>
                  <a:pt x="1095162" y="2636813"/>
                </a:moveTo>
                <a:lnTo>
                  <a:pt x="1095162" y="2649779"/>
                </a:lnTo>
                <a:lnTo>
                  <a:pt x="1104475" y="2650196"/>
                </a:lnTo>
                <a:lnTo>
                  <a:pt x="1104475" y="2638068"/>
                </a:lnTo>
                <a:close/>
                <a:moveTo>
                  <a:pt x="1080262" y="2636813"/>
                </a:moveTo>
                <a:lnTo>
                  <a:pt x="1080262" y="2647618"/>
                </a:lnTo>
                <a:lnTo>
                  <a:pt x="1089575" y="2647967"/>
                </a:lnTo>
                <a:lnTo>
                  <a:pt x="1089575" y="2637161"/>
                </a:lnTo>
                <a:close/>
                <a:moveTo>
                  <a:pt x="1065362" y="2636813"/>
                </a:moveTo>
                <a:lnTo>
                  <a:pt x="1065362" y="2647270"/>
                </a:lnTo>
                <a:lnTo>
                  <a:pt x="1076537" y="2647967"/>
                </a:lnTo>
                <a:lnTo>
                  <a:pt x="1076537" y="2637161"/>
                </a:lnTo>
                <a:close/>
                <a:moveTo>
                  <a:pt x="1005762" y="2623429"/>
                </a:moveTo>
                <a:lnTo>
                  <a:pt x="988999" y="2624135"/>
                </a:lnTo>
                <a:lnTo>
                  <a:pt x="988999" y="2636813"/>
                </a:lnTo>
                <a:lnTo>
                  <a:pt x="1005762" y="2636109"/>
                </a:lnTo>
                <a:close/>
                <a:moveTo>
                  <a:pt x="1095162" y="2621199"/>
                </a:moveTo>
                <a:lnTo>
                  <a:pt x="1095162" y="2632005"/>
                </a:lnTo>
                <a:lnTo>
                  <a:pt x="1104475" y="2632353"/>
                </a:lnTo>
                <a:lnTo>
                  <a:pt x="1104475" y="2621896"/>
                </a:lnTo>
                <a:close/>
                <a:moveTo>
                  <a:pt x="1054188" y="2621199"/>
                </a:moveTo>
                <a:lnTo>
                  <a:pt x="1037425" y="2621923"/>
                </a:lnTo>
                <a:lnTo>
                  <a:pt x="1037425" y="2634583"/>
                </a:lnTo>
                <a:lnTo>
                  <a:pt x="1054188" y="2634222"/>
                </a:lnTo>
                <a:close/>
                <a:moveTo>
                  <a:pt x="1029975" y="2621199"/>
                </a:moveTo>
                <a:lnTo>
                  <a:pt x="1013211" y="2621611"/>
                </a:lnTo>
                <a:lnTo>
                  <a:pt x="1013211" y="2636814"/>
                </a:lnTo>
                <a:lnTo>
                  <a:pt x="1029975" y="2636404"/>
                </a:lnTo>
                <a:close/>
                <a:moveTo>
                  <a:pt x="866073" y="2621199"/>
                </a:moveTo>
                <a:lnTo>
                  <a:pt x="866073" y="2634583"/>
                </a:lnTo>
                <a:lnTo>
                  <a:pt x="877248" y="2634583"/>
                </a:lnTo>
                <a:lnTo>
                  <a:pt x="877248" y="2621199"/>
                </a:lnTo>
                <a:close/>
                <a:moveTo>
                  <a:pt x="862348" y="2621199"/>
                </a:moveTo>
                <a:lnTo>
                  <a:pt x="851173" y="2621905"/>
                </a:lnTo>
                <a:lnTo>
                  <a:pt x="851173" y="2634583"/>
                </a:lnTo>
                <a:lnTo>
                  <a:pt x="862348" y="2634232"/>
                </a:lnTo>
                <a:close/>
                <a:moveTo>
                  <a:pt x="1080262" y="2618968"/>
                </a:moveTo>
                <a:lnTo>
                  <a:pt x="1080262" y="2629773"/>
                </a:lnTo>
                <a:lnTo>
                  <a:pt x="1089575" y="2630122"/>
                </a:lnTo>
                <a:lnTo>
                  <a:pt x="1089575" y="2619317"/>
                </a:lnTo>
                <a:close/>
                <a:moveTo>
                  <a:pt x="1065362" y="2618968"/>
                </a:moveTo>
                <a:lnTo>
                  <a:pt x="1065362" y="2629773"/>
                </a:lnTo>
                <a:lnTo>
                  <a:pt x="1076537" y="2630122"/>
                </a:lnTo>
                <a:lnTo>
                  <a:pt x="1076537" y="2619317"/>
                </a:lnTo>
                <a:close/>
                <a:moveTo>
                  <a:pt x="914498" y="2618968"/>
                </a:moveTo>
                <a:lnTo>
                  <a:pt x="914498" y="2634583"/>
                </a:lnTo>
                <a:lnTo>
                  <a:pt x="925673" y="2634583"/>
                </a:lnTo>
                <a:lnTo>
                  <a:pt x="925673" y="2618968"/>
                </a:lnTo>
                <a:close/>
                <a:moveTo>
                  <a:pt x="897736" y="2618968"/>
                </a:moveTo>
                <a:lnTo>
                  <a:pt x="897736" y="2634583"/>
                </a:lnTo>
                <a:lnTo>
                  <a:pt x="908911" y="2634583"/>
                </a:lnTo>
                <a:lnTo>
                  <a:pt x="908911" y="2618968"/>
                </a:lnTo>
                <a:close/>
                <a:moveTo>
                  <a:pt x="894011" y="2618968"/>
                </a:moveTo>
                <a:lnTo>
                  <a:pt x="882836" y="2619380"/>
                </a:lnTo>
                <a:lnTo>
                  <a:pt x="882836" y="2634583"/>
                </a:lnTo>
                <a:lnTo>
                  <a:pt x="894011" y="2634583"/>
                </a:lnTo>
                <a:close/>
                <a:moveTo>
                  <a:pt x="1095162" y="2603355"/>
                </a:moveTo>
                <a:lnTo>
                  <a:pt x="1095162" y="2614160"/>
                </a:lnTo>
                <a:lnTo>
                  <a:pt x="1104475" y="2614508"/>
                </a:lnTo>
                <a:lnTo>
                  <a:pt x="1104475" y="2603703"/>
                </a:lnTo>
                <a:close/>
                <a:moveTo>
                  <a:pt x="1080262" y="2603355"/>
                </a:moveTo>
                <a:lnTo>
                  <a:pt x="1080262" y="2613811"/>
                </a:lnTo>
                <a:lnTo>
                  <a:pt x="1089575" y="2614508"/>
                </a:lnTo>
                <a:lnTo>
                  <a:pt x="1089575" y="2603703"/>
                </a:lnTo>
                <a:close/>
                <a:moveTo>
                  <a:pt x="1005762" y="2603355"/>
                </a:moveTo>
                <a:lnTo>
                  <a:pt x="988999" y="2603707"/>
                </a:lnTo>
                <a:lnTo>
                  <a:pt x="988999" y="2616738"/>
                </a:lnTo>
                <a:lnTo>
                  <a:pt x="1005762" y="2616387"/>
                </a:lnTo>
                <a:close/>
                <a:moveTo>
                  <a:pt x="1065362" y="2601123"/>
                </a:moveTo>
                <a:lnTo>
                  <a:pt x="1065362" y="2611580"/>
                </a:lnTo>
                <a:lnTo>
                  <a:pt x="1076537" y="2612277"/>
                </a:lnTo>
                <a:lnTo>
                  <a:pt x="1076537" y="2601472"/>
                </a:lnTo>
                <a:close/>
                <a:moveTo>
                  <a:pt x="1054188" y="2601123"/>
                </a:moveTo>
                <a:lnTo>
                  <a:pt x="1037425" y="2602180"/>
                </a:lnTo>
                <a:lnTo>
                  <a:pt x="1037425" y="2614507"/>
                </a:lnTo>
                <a:lnTo>
                  <a:pt x="1054188" y="2614156"/>
                </a:lnTo>
                <a:close/>
                <a:moveTo>
                  <a:pt x="1029975" y="2601123"/>
                </a:moveTo>
                <a:lnTo>
                  <a:pt x="1013211" y="2601486"/>
                </a:lnTo>
                <a:lnTo>
                  <a:pt x="1013211" y="2614507"/>
                </a:lnTo>
                <a:lnTo>
                  <a:pt x="1029975" y="2614146"/>
                </a:lnTo>
                <a:close/>
                <a:moveTo>
                  <a:pt x="925673" y="2598893"/>
                </a:moveTo>
                <a:lnTo>
                  <a:pt x="914498" y="2599236"/>
                </a:lnTo>
                <a:lnTo>
                  <a:pt x="914498" y="2612277"/>
                </a:lnTo>
                <a:lnTo>
                  <a:pt x="925673" y="2611934"/>
                </a:lnTo>
                <a:close/>
                <a:moveTo>
                  <a:pt x="908911" y="2598893"/>
                </a:moveTo>
                <a:lnTo>
                  <a:pt x="897736" y="2599599"/>
                </a:lnTo>
                <a:lnTo>
                  <a:pt x="897736" y="2612277"/>
                </a:lnTo>
                <a:lnTo>
                  <a:pt x="908911" y="2612277"/>
                </a:lnTo>
                <a:close/>
                <a:moveTo>
                  <a:pt x="882836" y="2598893"/>
                </a:moveTo>
                <a:lnTo>
                  <a:pt x="882836" y="2612277"/>
                </a:lnTo>
                <a:lnTo>
                  <a:pt x="894011" y="2611916"/>
                </a:lnTo>
                <a:lnTo>
                  <a:pt x="894011" y="2598893"/>
                </a:lnTo>
                <a:close/>
                <a:moveTo>
                  <a:pt x="866073" y="2598893"/>
                </a:moveTo>
                <a:lnTo>
                  <a:pt x="866073" y="2612277"/>
                </a:lnTo>
                <a:lnTo>
                  <a:pt x="877248" y="2612277"/>
                </a:lnTo>
                <a:lnTo>
                  <a:pt x="877248" y="2598893"/>
                </a:lnTo>
                <a:close/>
                <a:moveTo>
                  <a:pt x="851173" y="2598893"/>
                </a:moveTo>
                <a:lnTo>
                  <a:pt x="851173" y="2612277"/>
                </a:lnTo>
                <a:lnTo>
                  <a:pt x="862348" y="2612277"/>
                </a:lnTo>
                <a:lnTo>
                  <a:pt x="862348" y="2598893"/>
                </a:lnTo>
                <a:close/>
                <a:moveTo>
                  <a:pt x="1095162" y="2585510"/>
                </a:moveTo>
                <a:lnTo>
                  <a:pt x="1095162" y="2595967"/>
                </a:lnTo>
                <a:lnTo>
                  <a:pt x="1104475" y="2596663"/>
                </a:lnTo>
                <a:lnTo>
                  <a:pt x="1104475" y="2585858"/>
                </a:lnTo>
                <a:close/>
                <a:moveTo>
                  <a:pt x="1080262" y="2585510"/>
                </a:moveTo>
                <a:lnTo>
                  <a:pt x="1080262" y="2596315"/>
                </a:lnTo>
                <a:lnTo>
                  <a:pt x="1089575" y="2596663"/>
                </a:lnTo>
                <a:lnTo>
                  <a:pt x="1089575" y="2585858"/>
                </a:lnTo>
                <a:close/>
                <a:moveTo>
                  <a:pt x="1065362" y="2583278"/>
                </a:moveTo>
                <a:lnTo>
                  <a:pt x="1065362" y="2596217"/>
                </a:lnTo>
                <a:lnTo>
                  <a:pt x="1076537" y="2596662"/>
                </a:lnTo>
                <a:lnTo>
                  <a:pt x="1076537" y="2583725"/>
                </a:lnTo>
                <a:close/>
                <a:moveTo>
                  <a:pt x="1029975" y="2581049"/>
                </a:moveTo>
                <a:lnTo>
                  <a:pt x="1013211" y="2582105"/>
                </a:lnTo>
                <a:lnTo>
                  <a:pt x="1013211" y="2594432"/>
                </a:lnTo>
                <a:lnTo>
                  <a:pt x="1029975" y="2594081"/>
                </a:lnTo>
                <a:close/>
                <a:moveTo>
                  <a:pt x="1005762" y="2581049"/>
                </a:moveTo>
                <a:lnTo>
                  <a:pt x="988999" y="2581471"/>
                </a:lnTo>
                <a:lnTo>
                  <a:pt x="988999" y="2596663"/>
                </a:lnTo>
                <a:lnTo>
                  <a:pt x="1005762" y="2596242"/>
                </a:lnTo>
                <a:close/>
                <a:moveTo>
                  <a:pt x="1054188" y="2578817"/>
                </a:moveTo>
                <a:lnTo>
                  <a:pt x="1037425" y="2579639"/>
                </a:lnTo>
                <a:lnTo>
                  <a:pt x="1037425" y="2594432"/>
                </a:lnTo>
                <a:lnTo>
                  <a:pt x="1054188" y="2594022"/>
                </a:lnTo>
                <a:close/>
                <a:moveTo>
                  <a:pt x="866073" y="2578817"/>
                </a:moveTo>
                <a:lnTo>
                  <a:pt x="866073" y="2592201"/>
                </a:lnTo>
                <a:lnTo>
                  <a:pt x="877248" y="2591850"/>
                </a:lnTo>
                <a:lnTo>
                  <a:pt x="877248" y="2578817"/>
                </a:lnTo>
                <a:close/>
                <a:moveTo>
                  <a:pt x="862348" y="2578817"/>
                </a:moveTo>
                <a:lnTo>
                  <a:pt x="851173" y="2579523"/>
                </a:lnTo>
                <a:lnTo>
                  <a:pt x="851173" y="2592201"/>
                </a:lnTo>
                <a:lnTo>
                  <a:pt x="862348" y="2591850"/>
                </a:lnTo>
                <a:close/>
                <a:moveTo>
                  <a:pt x="925673" y="2576587"/>
                </a:moveTo>
                <a:lnTo>
                  <a:pt x="914498" y="2576940"/>
                </a:lnTo>
                <a:lnTo>
                  <a:pt x="914498" y="2589971"/>
                </a:lnTo>
                <a:lnTo>
                  <a:pt x="925673" y="2589620"/>
                </a:lnTo>
                <a:close/>
                <a:moveTo>
                  <a:pt x="908911" y="2576587"/>
                </a:moveTo>
                <a:lnTo>
                  <a:pt x="897736" y="2576988"/>
                </a:lnTo>
                <a:lnTo>
                  <a:pt x="897736" y="2592202"/>
                </a:lnTo>
                <a:lnTo>
                  <a:pt x="908911" y="2591401"/>
                </a:lnTo>
                <a:close/>
                <a:moveTo>
                  <a:pt x="894011" y="2576587"/>
                </a:moveTo>
                <a:lnTo>
                  <a:pt x="882836" y="2576988"/>
                </a:lnTo>
                <a:lnTo>
                  <a:pt x="882836" y="2592202"/>
                </a:lnTo>
                <a:lnTo>
                  <a:pt x="894011" y="2591802"/>
                </a:lnTo>
                <a:close/>
                <a:moveTo>
                  <a:pt x="1095162" y="2567665"/>
                </a:moveTo>
                <a:lnTo>
                  <a:pt x="1095162" y="2578470"/>
                </a:lnTo>
                <a:lnTo>
                  <a:pt x="1104475" y="2578819"/>
                </a:lnTo>
                <a:lnTo>
                  <a:pt x="1104475" y="2568013"/>
                </a:lnTo>
                <a:close/>
                <a:moveTo>
                  <a:pt x="1080262" y="2567665"/>
                </a:moveTo>
                <a:lnTo>
                  <a:pt x="1080262" y="2578122"/>
                </a:lnTo>
                <a:lnTo>
                  <a:pt x="1089575" y="2578819"/>
                </a:lnTo>
                <a:lnTo>
                  <a:pt x="1089575" y="2568362"/>
                </a:lnTo>
                <a:close/>
                <a:moveTo>
                  <a:pt x="1065362" y="2567665"/>
                </a:moveTo>
                <a:lnTo>
                  <a:pt x="1065362" y="2578459"/>
                </a:lnTo>
                <a:lnTo>
                  <a:pt x="1076537" y="2578819"/>
                </a:lnTo>
                <a:lnTo>
                  <a:pt x="1076537" y="2568025"/>
                </a:lnTo>
                <a:close/>
                <a:moveTo>
                  <a:pt x="1029975" y="2560972"/>
                </a:moveTo>
                <a:lnTo>
                  <a:pt x="1013211" y="2561678"/>
                </a:lnTo>
                <a:lnTo>
                  <a:pt x="1013211" y="2574356"/>
                </a:lnTo>
                <a:lnTo>
                  <a:pt x="1029975" y="2573652"/>
                </a:lnTo>
                <a:close/>
                <a:moveTo>
                  <a:pt x="1005762" y="2560972"/>
                </a:moveTo>
                <a:lnTo>
                  <a:pt x="988999" y="2562029"/>
                </a:lnTo>
                <a:lnTo>
                  <a:pt x="988999" y="2574356"/>
                </a:lnTo>
                <a:lnTo>
                  <a:pt x="1005762" y="2574005"/>
                </a:lnTo>
                <a:close/>
                <a:moveTo>
                  <a:pt x="1054188" y="2558743"/>
                </a:moveTo>
                <a:lnTo>
                  <a:pt x="1037425" y="2559177"/>
                </a:lnTo>
                <a:lnTo>
                  <a:pt x="1037425" y="2574357"/>
                </a:lnTo>
                <a:lnTo>
                  <a:pt x="1054188" y="2573925"/>
                </a:lnTo>
                <a:close/>
                <a:moveTo>
                  <a:pt x="862348" y="2558743"/>
                </a:moveTo>
                <a:lnTo>
                  <a:pt x="851173" y="2559095"/>
                </a:lnTo>
                <a:lnTo>
                  <a:pt x="851173" y="2572126"/>
                </a:lnTo>
                <a:lnTo>
                  <a:pt x="862348" y="2571775"/>
                </a:lnTo>
                <a:close/>
                <a:moveTo>
                  <a:pt x="908911" y="2556511"/>
                </a:moveTo>
                <a:lnTo>
                  <a:pt x="897736" y="2556864"/>
                </a:lnTo>
                <a:lnTo>
                  <a:pt x="897736" y="2569895"/>
                </a:lnTo>
                <a:lnTo>
                  <a:pt x="908911" y="2569544"/>
                </a:lnTo>
                <a:close/>
                <a:moveTo>
                  <a:pt x="894011" y="2556511"/>
                </a:moveTo>
                <a:lnTo>
                  <a:pt x="882836" y="2557217"/>
                </a:lnTo>
                <a:lnTo>
                  <a:pt x="882836" y="2569895"/>
                </a:lnTo>
                <a:lnTo>
                  <a:pt x="894011" y="2569895"/>
                </a:lnTo>
                <a:close/>
                <a:moveTo>
                  <a:pt x="877248" y="2556511"/>
                </a:moveTo>
                <a:lnTo>
                  <a:pt x="866073" y="2556923"/>
                </a:lnTo>
                <a:lnTo>
                  <a:pt x="866073" y="2572126"/>
                </a:lnTo>
                <a:lnTo>
                  <a:pt x="877248" y="2571304"/>
                </a:lnTo>
                <a:close/>
                <a:moveTo>
                  <a:pt x="925673" y="2554281"/>
                </a:moveTo>
                <a:lnTo>
                  <a:pt x="914498" y="2554682"/>
                </a:lnTo>
                <a:lnTo>
                  <a:pt x="914498" y="2569896"/>
                </a:lnTo>
                <a:lnTo>
                  <a:pt x="925673" y="2569496"/>
                </a:lnTo>
                <a:close/>
                <a:moveTo>
                  <a:pt x="1095162" y="2549820"/>
                </a:moveTo>
                <a:lnTo>
                  <a:pt x="1095162" y="2562786"/>
                </a:lnTo>
                <a:lnTo>
                  <a:pt x="1104475" y="2563204"/>
                </a:lnTo>
                <a:lnTo>
                  <a:pt x="1104475" y="2550239"/>
                </a:lnTo>
                <a:close/>
                <a:moveTo>
                  <a:pt x="1080262" y="2549820"/>
                </a:moveTo>
                <a:lnTo>
                  <a:pt x="1080262" y="2560277"/>
                </a:lnTo>
                <a:lnTo>
                  <a:pt x="1089575" y="2560974"/>
                </a:lnTo>
                <a:lnTo>
                  <a:pt x="1089575" y="2550169"/>
                </a:lnTo>
                <a:close/>
                <a:moveTo>
                  <a:pt x="1065362" y="2549820"/>
                </a:moveTo>
                <a:lnTo>
                  <a:pt x="1065362" y="2560625"/>
                </a:lnTo>
                <a:lnTo>
                  <a:pt x="1076537" y="2560974"/>
                </a:lnTo>
                <a:lnTo>
                  <a:pt x="1076537" y="2550517"/>
                </a:lnTo>
                <a:close/>
                <a:moveTo>
                  <a:pt x="1029975" y="2540898"/>
                </a:moveTo>
                <a:lnTo>
                  <a:pt x="1013211" y="2541270"/>
                </a:lnTo>
                <a:lnTo>
                  <a:pt x="1013211" y="2554281"/>
                </a:lnTo>
                <a:lnTo>
                  <a:pt x="1029975" y="2553910"/>
                </a:lnTo>
                <a:close/>
                <a:moveTo>
                  <a:pt x="1005762" y="2540898"/>
                </a:moveTo>
                <a:lnTo>
                  <a:pt x="988999" y="2541260"/>
                </a:lnTo>
                <a:lnTo>
                  <a:pt x="988999" y="2554281"/>
                </a:lnTo>
                <a:lnTo>
                  <a:pt x="1005762" y="2553558"/>
                </a:lnTo>
                <a:close/>
                <a:moveTo>
                  <a:pt x="1054188" y="2538666"/>
                </a:moveTo>
                <a:lnTo>
                  <a:pt x="1037425" y="2539390"/>
                </a:lnTo>
                <a:lnTo>
                  <a:pt x="1037425" y="2552050"/>
                </a:lnTo>
                <a:lnTo>
                  <a:pt x="1054188" y="2551689"/>
                </a:lnTo>
                <a:close/>
                <a:moveTo>
                  <a:pt x="894011" y="2536437"/>
                </a:moveTo>
                <a:lnTo>
                  <a:pt x="882836" y="2536789"/>
                </a:lnTo>
                <a:lnTo>
                  <a:pt x="882836" y="2549820"/>
                </a:lnTo>
                <a:lnTo>
                  <a:pt x="894011" y="2549116"/>
                </a:lnTo>
                <a:close/>
                <a:moveTo>
                  <a:pt x="877248" y="2536437"/>
                </a:moveTo>
                <a:lnTo>
                  <a:pt x="866073" y="2537124"/>
                </a:lnTo>
                <a:lnTo>
                  <a:pt x="866073" y="2549820"/>
                </a:lnTo>
                <a:lnTo>
                  <a:pt x="877248" y="2549477"/>
                </a:lnTo>
                <a:close/>
                <a:moveTo>
                  <a:pt x="862348" y="2536437"/>
                </a:moveTo>
                <a:lnTo>
                  <a:pt x="851173" y="2537638"/>
                </a:lnTo>
                <a:lnTo>
                  <a:pt x="851173" y="2552051"/>
                </a:lnTo>
                <a:lnTo>
                  <a:pt x="862348" y="2551251"/>
                </a:lnTo>
                <a:close/>
                <a:moveTo>
                  <a:pt x="1095162" y="2534205"/>
                </a:moveTo>
                <a:lnTo>
                  <a:pt x="1095162" y="2545011"/>
                </a:lnTo>
                <a:lnTo>
                  <a:pt x="1104475" y="2545359"/>
                </a:lnTo>
                <a:lnTo>
                  <a:pt x="1104475" y="2534554"/>
                </a:lnTo>
                <a:close/>
                <a:moveTo>
                  <a:pt x="925673" y="2534205"/>
                </a:moveTo>
                <a:lnTo>
                  <a:pt x="914498" y="2534548"/>
                </a:lnTo>
                <a:lnTo>
                  <a:pt x="914498" y="2547589"/>
                </a:lnTo>
                <a:lnTo>
                  <a:pt x="925673" y="2547246"/>
                </a:lnTo>
                <a:close/>
                <a:moveTo>
                  <a:pt x="908911" y="2534205"/>
                </a:moveTo>
                <a:lnTo>
                  <a:pt x="897736" y="2534617"/>
                </a:lnTo>
                <a:lnTo>
                  <a:pt x="897736" y="2549820"/>
                </a:lnTo>
                <a:lnTo>
                  <a:pt x="908911" y="2549410"/>
                </a:lnTo>
                <a:close/>
                <a:moveTo>
                  <a:pt x="1080262" y="2531975"/>
                </a:moveTo>
                <a:lnTo>
                  <a:pt x="1080262" y="2544928"/>
                </a:lnTo>
                <a:lnTo>
                  <a:pt x="1089575" y="2545359"/>
                </a:lnTo>
                <a:lnTo>
                  <a:pt x="1089575" y="2532408"/>
                </a:lnTo>
                <a:close/>
                <a:moveTo>
                  <a:pt x="1065362" y="2531975"/>
                </a:moveTo>
                <a:lnTo>
                  <a:pt x="1065362" y="2542432"/>
                </a:lnTo>
                <a:lnTo>
                  <a:pt x="1076537" y="2543129"/>
                </a:lnTo>
                <a:lnTo>
                  <a:pt x="1076537" y="2532672"/>
                </a:lnTo>
                <a:close/>
                <a:moveTo>
                  <a:pt x="1005762" y="2520822"/>
                </a:moveTo>
                <a:lnTo>
                  <a:pt x="988999" y="2521184"/>
                </a:lnTo>
                <a:lnTo>
                  <a:pt x="988999" y="2534205"/>
                </a:lnTo>
                <a:lnTo>
                  <a:pt x="1005762" y="2533482"/>
                </a:lnTo>
                <a:close/>
                <a:moveTo>
                  <a:pt x="1054188" y="2518592"/>
                </a:moveTo>
                <a:lnTo>
                  <a:pt x="1037425" y="2518944"/>
                </a:lnTo>
                <a:lnTo>
                  <a:pt x="1037425" y="2531975"/>
                </a:lnTo>
                <a:lnTo>
                  <a:pt x="1054188" y="2530919"/>
                </a:lnTo>
                <a:close/>
                <a:moveTo>
                  <a:pt x="1029975" y="2518592"/>
                </a:moveTo>
                <a:lnTo>
                  <a:pt x="1013211" y="2519003"/>
                </a:lnTo>
                <a:lnTo>
                  <a:pt x="1013211" y="2534207"/>
                </a:lnTo>
                <a:lnTo>
                  <a:pt x="1029975" y="2533385"/>
                </a:lnTo>
                <a:close/>
                <a:moveTo>
                  <a:pt x="1095162" y="2516360"/>
                </a:moveTo>
                <a:lnTo>
                  <a:pt x="1095162" y="2527166"/>
                </a:lnTo>
                <a:lnTo>
                  <a:pt x="1104475" y="2527514"/>
                </a:lnTo>
                <a:lnTo>
                  <a:pt x="1104475" y="2516709"/>
                </a:lnTo>
                <a:close/>
                <a:moveTo>
                  <a:pt x="1080262" y="2516360"/>
                </a:moveTo>
                <a:lnTo>
                  <a:pt x="1080262" y="2527143"/>
                </a:lnTo>
                <a:lnTo>
                  <a:pt x="1089575" y="2527514"/>
                </a:lnTo>
                <a:lnTo>
                  <a:pt x="1089575" y="2516733"/>
                </a:lnTo>
                <a:close/>
                <a:moveTo>
                  <a:pt x="862348" y="2516360"/>
                </a:moveTo>
                <a:lnTo>
                  <a:pt x="851173" y="2516713"/>
                </a:lnTo>
                <a:lnTo>
                  <a:pt x="851173" y="2529744"/>
                </a:lnTo>
                <a:lnTo>
                  <a:pt x="862348" y="2529393"/>
                </a:lnTo>
                <a:close/>
                <a:moveTo>
                  <a:pt x="1065362" y="2514131"/>
                </a:moveTo>
                <a:lnTo>
                  <a:pt x="1065362" y="2527097"/>
                </a:lnTo>
                <a:lnTo>
                  <a:pt x="1076537" y="2527514"/>
                </a:lnTo>
                <a:lnTo>
                  <a:pt x="1076537" y="2514549"/>
                </a:lnTo>
                <a:close/>
                <a:moveTo>
                  <a:pt x="908911" y="2514131"/>
                </a:moveTo>
                <a:lnTo>
                  <a:pt x="897736" y="2514473"/>
                </a:lnTo>
                <a:lnTo>
                  <a:pt x="897736" y="2527514"/>
                </a:lnTo>
                <a:lnTo>
                  <a:pt x="908911" y="2527171"/>
                </a:lnTo>
                <a:close/>
                <a:moveTo>
                  <a:pt x="894011" y="2514131"/>
                </a:moveTo>
                <a:lnTo>
                  <a:pt x="882836" y="2514931"/>
                </a:lnTo>
                <a:lnTo>
                  <a:pt x="882836" y="2529745"/>
                </a:lnTo>
                <a:lnTo>
                  <a:pt x="894011" y="2529345"/>
                </a:lnTo>
                <a:close/>
                <a:moveTo>
                  <a:pt x="877248" y="2514131"/>
                </a:moveTo>
                <a:lnTo>
                  <a:pt x="866073" y="2515332"/>
                </a:lnTo>
                <a:lnTo>
                  <a:pt x="866073" y="2529745"/>
                </a:lnTo>
                <a:lnTo>
                  <a:pt x="877248" y="2529345"/>
                </a:lnTo>
                <a:close/>
                <a:moveTo>
                  <a:pt x="925673" y="2511899"/>
                </a:moveTo>
                <a:lnTo>
                  <a:pt x="914498" y="2512700"/>
                </a:lnTo>
                <a:lnTo>
                  <a:pt x="914498" y="2527514"/>
                </a:lnTo>
                <a:lnTo>
                  <a:pt x="925673" y="2527114"/>
                </a:lnTo>
                <a:close/>
                <a:moveTo>
                  <a:pt x="1005762" y="2500747"/>
                </a:moveTo>
                <a:lnTo>
                  <a:pt x="988999" y="2501100"/>
                </a:lnTo>
                <a:lnTo>
                  <a:pt x="988999" y="2514131"/>
                </a:lnTo>
                <a:lnTo>
                  <a:pt x="1005762" y="2513427"/>
                </a:lnTo>
                <a:close/>
                <a:moveTo>
                  <a:pt x="1095162" y="2498516"/>
                </a:moveTo>
                <a:lnTo>
                  <a:pt x="1095162" y="2508972"/>
                </a:lnTo>
                <a:lnTo>
                  <a:pt x="1104475" y="2509669"/>
                </a:lnTo>
                <a:lnTo>
                  <a:pt x="1104475" y="2499213"/>
                </a:lnTo>
                <a:close/>
                <a:moveTo>
                  <a:pt x="1080262" y="2498516"/>
                </a:moveTo>
                <a:lnTo>
                  <a:pt x="1080262" y="2509310"/>
                </a:lnTo>
                <a:lnTo>
                  <a:pt x="1089575" y="2509669"/>
                </a:lnTo>
                <a:lnTo>
                  <a:pt x="1089575" y="2498875"/>
                </a:lnTo>
                <a:close/>
                <a:moveTo>
                  <a:pt x="1054188" y="2498516"/>
                </a:moveTo>
                <a:lnTo>
                  <a:pt x="1037425" y="2498878"/>
                </a:lnTo>
                <a:lnTo>
                  <a:pt x="1037425" y="2511899"/>
                </a:lnTo>
                <a:lnTo>
                  <a:pt x="1054188" y="2511176"/>
                </a:lnTo>
                <a:close/>
                <a:moveTo>
                  <a:pt x="1029975" y="2498516"/>
                </a:moveTo>
                <a:lnTo>
                  <a:pt x="1013211" y="2498868"/>
                </a:lnTo>
                <a:lnTo>
                  <a:pt x="1013211" y="2511899"/>
                </a:lnTo>
                <a:lnTo>
                  <a:pt x="1029975" y="2510843"/>
                </a:lnTo>
                <a:close/>
                <a:moveTo>
                  <a:pt x="1065362" y="2496286"/>
                </a:moveTo>
                <a:lnTo>
                  <a:pt x="1065362" y="2509252"/>
                </a:lnTo>
                <a:lnTo>
                  <a:pt x="1076537" y="2509669"/>
                </a:lnTo>
                <a:lnTo>
                  <a:pt x="1076537" y="2496705"/>
                </a:lnTo>
                <a:close/>
                <a:moveTo>
                  <a:pt x="862348" y="2496286"/>
                </a:moveTo>
                <a:lnTo>
                  <a:pt x="851173" y="2497316"/>
                </a:lnTo>
                <a:lnTo>
                  <a:pt x="851173" y="2509669"/>
                </a:lnTo>
                <a:lnTo>
                  <a:pt x="862348" y="2508984"/>
                </a:lnTo>
                <a:close/>
                <a:moveTo>
                  <a:pt x="894011" y="2494054"/>
                </a:moveTo>
                <a:lnTo>
                  <a:pt x="882836" y="2494407"/>
                </a:lnTo>
                <a:lnTo>
                  <a:pt x="882836" y="2507438"/>
                </a:lnTo>
                <a:lnTo>
                  <a:pt x="894011" y="2506734"/>
                </a:lnTo>
                <a:close/>
                <a:moveTo>
                  <a:pt x="877248" y="2494054"/>
                </a:moveTo>
                <a:lnTo>
                  <a:pt x="866073" y="2494742"/>
                </a:lnTo>
                <a:lnTo>
                  <a:pt x="866073" y="2507438"/>
                </a:lnTo>
                <a:lnTo>
                  <a:pt x="877248" y="2507095"/>
                </a:lnTo>
                <a:close/>
                <a:moveTo>
                  <a:pt x="925673" y="2491825"/>
                </a:moveTo>
                <a:lnTo>
                  <a:pt x="914498" y="2492167"/>
                </a:lnTo>
                <a:lnTo>
                  <a:pt x="914498" y="2505208"/>
                </a:lnTo>
                <a:lnTo>
                  <a:pt x="925673" y="2504522"/>
                </a:lnTo>
                <a:close/>
                <a:moveTo>
                  <a:pt x="908911" y="2491825"/>
                </a:moveTo>
                <a:lnTo>
                  <a:pt x="897736" y="2492606"/>
                </a:lnTo>
                <a:lnTo>
                  <a:pt x="897736" y="2507439"/>
                </a:lnTo>
                <a:lnTo>
                  <a:pt x="908911" y="2506660"/>
                </a:lnTo>
                <a:close/>
                <a:moveTo>
                  <a:pt x="1095162" y="2480671"/>
                </a:moveTo>
                <a:lnTo>
                  <a:pt x="1095162" y="2493218"/>
                </a:lnTo>
                <a:lnTo>
                  <a:pt x="1104475" y="2494054"/>
                </a:lnTo>
                <a:lnTo>
                  <a:pt x="1104475" y="2481090"/>
                </a:lnTo>
                <a:close/>
                <a:moveTo>
                  <a:pt x="1080262" y="2480671"/>
                </a:moveTo>
                <a:lnTo>
                  <a:pt x="1080262" y="2491476"/>
                </a:lnTo>
                <a:lnTo>
                  <a:pt x="1089575" y="2491825"/>
                </a:lnTo>
                <a:lnTo>
                  <a:pt x="1089575" y="2481368"/>
                </a:lnTo>
                <a:close/>
                <a:moveTo>
                  <a:pt x="1065362" y="2480671"/>
                </a:moveTo>
                <a:lnTo>
                  <a:pt x="1065362" y="2491476"/>
                </a:lnTo>
                <a:lnTo>
                  <a:pt x="1076537" y="2491825"/>
                </a:lnTo>
                <a:lnTo>
                  <a:pt x="1076537" y="2481019"/>
                </a:lnTo>
                <a:close/>
                <a:moveTo>
                  <a:pt x="1054188" y="2478441"/>
                </a:moveTo>
                <a:lnTo>
                  <a:pt x="1037425" y="2478794"/>
                </a:lnTo>
                <a:lnTo>
                  <a:pt x="1037425" y="2491825"/>
                </a:lnTo>
                <a:lnTo>
                  <a:pt x="1054188" y="2490768"/>
                </a:lnTo>
                <a:close/>
                <a:moveTo>
                  <a:pt x="1029975" y="2478441"/>
                </a:moveTo>
                <a:lnTo>
                  <a:pt x="1013211" y="2479146"/>
                </a:lnTo>
                <a:lnTo>
                  <a:pt x="1013211" y="2491825"/>
                </a:lnTo>
                <a:lnTo>
                  <a:pt x="1029975" y="2491121"/>
                </a:lnTo>
                <a:close/>
                <a:moveTo>
                  <a:pt x="1005762" y="2478441"/>
                </a:moveTo>
                <a:lnTo>
                  <a:pt x="988999" y="2479263"/>
                </a:lnTo>
                <a:lnTo>
                  <a:pt x="988999" y="2494056"/>
                </a:lnTo>
                <a:lnTo>
                  <a:pt x="1005762" y="2493234"/>
                </a:lnTo>
                <a:close/>
                <a:moveTo>
                  <a:pt x="877248" y="2473980"/>
                </a:moveTo>
                <a:lnTo>
                  <a:pt x="866073" y="2475010"/>
                </a:lnTo>
                <a:lnTo>
                  <a:pt x="866073" y="2487363"/>
                </a:lnTo>
                <a:lnTo>
                  <a:pt x="877248" y="2487021"/>
                </a:lnTo>
                <a:close/>
                <a:moveTo>
                  <a:pt x="862348" y="2473980"/>
                </a:moveTo>
                <a:lnTo>
                  <a:pt x="851173" y="2474781"/>
                </a:lnTo>
                <a:lnTo>
                  <a:pt x="851173" y="2489595"/>
                </a:lnTo>
                <a:lnTo>
                  <a:pt x="862348" y="2488393"/>
                </a:lnTo>
                <a:close/>
                <a:moveTo>
                  <a:pt x="894011" y="2471748"/>
                </a:moveTo>
                <a:lnTo>
                  <a:pt x="882836" y="2472530"/>
                </a:lnTo>
                <a:lnTo>
                  <a:pt x="882836" y="2487363"/>
                </a:lnTo>
                <a:lnTo>
                  <a:pt x="894011" y="2486584"/>
                </a:lnTo>
                <a:close/>
                <a:moveTo>
                  <a:pt x="925673" y="2469519"/>
                </a:moveTo>
                <a:lnTo>
                  <a:pt x="914498" y="2469861"/>
                </a:lnTo>
                <a:lnTo>
                  <a:pt x="914498" y="2482902"/>
                </a:lnTo>
                <a:lnTo>
                  <a:pt x="925673" y="2482559"/>
                </a:lnTo>
                <a:close/>
                <a:moveTo>
                  <a:pt x="908911" y="2469519"/>
                </a:moveTo>
                <a:lnTo>
                  <a:pt x="897736" y="2470690"/>
                </a:lnTo>
                <a:lnTo>
                  <a:pt x="897736" y="2485133"/>
                </a:lnTo>
                <a:lnTo>
                  <a:pt x="908911" y="2484354"/>
                </a:lnTo>
                <a:close/>
                <a:moveTo>
                  <a:pt x="1095162" y="2462826"/>
                </a:moveTo>
                <a:lnTo>
                  <a:pt x="1095162" y="2475778"/>
                </a:lnTo>
                <a:lnTo>
                  <a:pt x="1104475" y="2476210"/>
                </a:lnTo>
                <a:lnTo>
                  <a:pt x="1104475" y="2463259"/>
                </a:lnTo>
                <a:close/>
                <a:moveTo>
                  <a:pt x="1080262" y="2462826"/>
                </a:moveTo>
                <a:lnTo>
                  <a:pt x="1080262" y="2475792"/>
                </a:lnTo>
                <a:lnTo>
                  <a:pt x="1089575" y="2476210"/>
                </a:lnTo>
                <a:lnTo>
                  <a:pt x="1089575" y="2463663"/>
                </a:lnTo>
                <a:close/>
                <a:moveTo>
                  <a:pt x="1065362" y="2462826"/>
                </a:moveTo>
                <a:lnTo>
                  <a:pt x="1065362" y="2473631"/>
                </a:lnTo>
                <a:lnTo>
                  <a:pt x="1076537" y="2473980"/>
                </a:lnTo>
                <a:lnTo>
                  <a:pt x="1076537" y="2463175"/>
                </a:lnTo>
                <a:close/>
                <a:moveTo>
                  <a:pt x="1029975" y="2458365"/>
                </a:moveTo>
                <a:lnTo>
                  <a:pt x="1013211" y="2459070"/>
                </a:lnTo>
                <a:lnTo>
                  <a:pt x="1013211" y="2471748"/>
                </a:lnTo>
                <a:lnTo>
                  <a:pt x="1029975" y="2471397"/>
                </a:lnTo>
                <a:close/>
                <a:moveTo>
                  <a:pt x="1005762" y="2458365"/>
                </a:moveTo>
                <a:lnTo>
                  <a:pt x="988999" y="2459421"/>
                </a:lnTo>
                <a:lnTo>
                  <a:pt x="988999" y="2471748"/>
                </a:lnTo>
                <a:lnTo>
                  <a:pt x="1005762" y="2471397"/>
                </a:lnTo>
                <a:close/>
                <a:moveTo>
                  <a:pt x="1054188" y="2456135"/>
                </a:moveTo>
                <a:lnTo>
                  <a:pt x="1037425" y="2456558"/>
                </a:lnTo>
                <a:lnTo>
                  <a:pt x="1037425" y="2471750"/>
                </a:lnTo>
                <a:lnTo>
                  <a:pt x="1054188" y="2470907"/>
                </a:lnTo>
                <a:close/>
                <a:moveTo>
                  <a:pt x="862348" y="2453904"/>
                </a:moveTo>
                <a:lnTo>
                  <a:pt x="851173" y="2455243"/>
                </a:lnTo>
                <a:lnTo>
                  <a:pt x="851173" y="2467287"/>
                </a:lnTo>
                <a:lnTo>
                  <a:pt x="862348" y="2466618"/>
                </a:lnTo>
                <a:close/>
                <a:moveTo>
                  <a:pt x="894011" y="2451674"/>
                </a:moveTo>
                <a:lnTo>
                  <a:pt x="882836" y="2452704"/>
                </a:lnTo>
                <a:lnTo>
                  <a:pt x="882836" y="2465057"/>
                </a:lnTo>
                <a:lnTo>
                  <a:pt x="894011" y="2464372"/>
                </a:lnTo>
                <a:close/>
                <a:moveTo>
                  <a:pt x="877248" y="2451674"/>
                </a:moveTo>
                <a:lnTo>
                  <a:pt x="866073" y="2452455"/>
                </a:lnTo>
                <a:lnTo>
                  <a:pt x="866073" y="2467289"/>
                </a:lnTo>
                <a:lnTo>
                  <a:pt x="877248" y="2465728"/>
                </a:lnTo>
                <a:close/>
                <a:moveTo>
                  <a:pt x="908911" y="2449442"/>
                </a:moveTo>
                <a:lnTo>
                  <a:pt x="897736" y="2450130"/>
                </a:lnTo>
                <a:lnTo>
                  <a:pt x="897736" y="2462826"/>
                </a:lnTo>
                <a:lnTo>
                  <a:pt x="908911" y="2461798"/>
                </a:lnTo>
                <a:close/>
                <a:moveTo>
                  <a:pt x="1095162" y="2447213"/>
                </a:moveTo>
                <a:lnTo>
                  <a:pt x="1095162" y="2457995"/>
                </a:lnTo>
                <a:lnTo>
                  <a:pt x="1104475" y="2458366"/>
                </a:lnTo>
                <a:lnTo>
                  <a:pt x="1104475" y="2447585"/>
                </a:lnTo>
                <a:close/>
                <a:moveTo>
                  <a:pt x="925673" y="2447213"/>
                </a:moveTo>
                <a:lnTo>
                  <a:pt x="914498" y="2448384"/>
                </a:lnTo>
                <a:lnTo>
                  <a:pt x="914498" y="2462827"/>
                </a:lnTo>
                <a:lnTo>
                  <a:pt x="925673" y="2462048"/>
                </a:lnTo>
                <a:close/>
                <a:moveTo>
                  <a:pt x="1080262" y="2444981"/>
                </a:moveTo>
                <a:lnTo>
                  <a:pt x="1080262" y="2457948"/>
                </a:lnTo>
                <a:lnTo>
                  <a:pt x="1089575" y="2458365"/>
                </a:lnTo>
                <a:lnTo>
                  <a:pt x="1089575" y="2445400"/>
                </a:lnTo>
                <a:close/>
                <a:moveTo>
                  <a:pt x="1065362" y="2444981"/>
                </a:moveTo>
                <a:lnTo>
                  <a:pt x="1065362" y="2455775"/>
                </a:lnTo>
                <a:lnTo>
                  <a:pt x="1076537" y="2456135"/>
                </a:lnTo>
                <a:lnTo>
                  <a:pt x="1076537" y="2445341"/>
                </a:lnTo>
                <a:close/>
                <a:moveTo>
                  <a:pt x="1005762" y="2438290"/>
                </a:moveTo>
                <a:lnTo>
                  <a:pt x="988999" y="2438996"/>
                </a:lnTo>
                <a:lnTo>
                  <a:pt x="988999" y="2451674"/>
                </a:lnTo>
                <a:lnTo>
                  <a:pt x="1005762" y="2451322"/>
                </a:lnTo>
                <a:close/>
                <a:moveTo>
                  <a:pt x="1054188" y="2436059"/>
                </a:moveTo>
                <a:lnTo>
                  <a:pt x="1037425" y="2437115"/>
                </a:lnTo>
                <a:lnTo>
                  <a:pt x="1037425" y="2449442"/>
                </a:lnTo>
                <a:lnTo>
                  <a:pt x="1054188" y="2449091"/>
                </a:lnTo>
                <a:close/>
                <a:moveTo>
                  <a:pt x="1029975" y="2436059"/>
                </a:moveTo>
                <a:lnTo>
                  <a:pt x="1013211" y="2436903"/>
                </a:lnTo>
                <a:lnTo>
                  <a:pt x="1013211" y="2451674"/>
                </a:lnTo>
                <a:lnTo>
                  <a:pt x="1029975" y="2451252"/>
                </a:lnTo>
                <a:close/>
                <a:moveTo>
                  <a:pt x="877248" y="2431598"/>
                </a:moveTo>
                <a:lnTo>
                  <a:pt x="866073" y="2432937"/>
                </a:lnTo>
                <a:lnTo>
                  <a:pt x="866073" y="2444981"/>
                </a:lnTo>
                <a:lnTo>
                  <a:pt x="877248" y="2443978"/>
                </a:lnTo>
                <a:close/>
                <a:moveTo>
                  <a:pt x="862348" y="2431598"/>
                </a:moveTo>
                <a:lnTo>
                  <a:pt x="851173" y="2432399"/>
                </a:lnTo>
                <a:lnTo>
                  <a:pt x="851173" y="2447213"/>
                </a:lnTo>
                <a:lnTo>
                  <a:pt x="862348" y="2446011"/>
                </a:lnTo>
                <a:close/>
                <a:moveTo>
                  <a:pt x="1095162" y="2429368"/>
                </a:moveTo>
                <a:lnTo>
                  <a:pt x="1095162" y="2440173"/>
                </a:lnTo>
                <a:lnTo>
                  <a:pt x="1104475" y="2440521"/>
                </a:lnTo>
                <a:lnTo>
                  <a:pt x="1104475" y="2430065"/>
                </a:lnTo>
                <a:close/>
                <a:moveTo>
                  <a:pt x="1080262" y="2429368"/>
                </a:moveTo>
                <a:lnTo>
                  <a:pt x="1080262" y="2440173"/>
                </a:lnTo>
                <a:lnTo>
                  <a:pt x="1089575" y="2440521"/>
                </a:lnTo>
                <a:lnTo>
                  <a:pt x="1089575" y="2429716"/>
                </a:lnTo>
                <a:close/>
                <a:moveTo>
                  <a:pt x="894011" y="2429368"/>
                </a:moveTo>
                <a:lnTo>
                  <a:pt x="882836" y="2430891"/>
                </a:lnTo>
                <a:lnTo>
                  <a:pt x="882836" y="2444983"/>
                </a:lnTo>
                <a:lnTo>
                  <a:pt x="894011" y="2443840"/>
                </a:lnTo>
                <a:close/>
                <a:moveTo>
                  <a:pt x="1065362" y="2427136"/>
                </a:moveTo>
                <a:lnTo>
                  <a:pt x="1065362" y="2440103"/>
                </a:lnTo>
                <a:lnTo>
                  <a:pt x="1076537" y="2440520"/>
                </a:lnTo>
                <a:lnTo>
                  <a:pt x="1076537" y="2427555"/>
                </a:lnTo>
                <a:close/>
                <a:moveTo>
                  <a:pt x="925673" y="2427136"/>
                </a:moveTo>
                <a:lnTo>
                  <a:pt x="914498" y="2428476"/>
                </a:lnTo>
                <a:lnTo>
                  <a:pt x="914498" y="2440520"/>
                </a:lnTo>
                <a:lnTo>
                  <a:pt x="925673" y="2439851"/>
                </a:lnTo>
                <a:close/>
                <a:moveTo>
                  <a:pt x="908911" y="2427136"/>
                </a:moveTo>
                <a:lnTo>
                  <a:pt x="897736" y="2427918"/>
                </a:lnTo>
                <a:lnTo>
                  <a:pt x="897736" y="2442751"/>
                </a:lnTo>
                <a:lnTo>
                  <a:pt x="908911" y="2441972"/>
                </a:lnTo>
                <a:close/>
                <a:moveTo>
                  <a:pt x="1005762" y="2418214"/>
                </a:moveTo>
                <a:lnTo>
                  <a:pt x="988999" y="2418567"/>
                </a:lnTo>
                <a:lnTo>
                  <a:pt x="988999" y="2431598"/>
                </a:lnTo>
                <a:lnTo>
                  <a:pt x="1005762" y="2430541"/>
                </a:lnTo>
                <a:close/>
                <a:moveTo>
                  <a:pt x="1054188" y="2415984"/>
                </a:moveTo>
                <a:lnTo>
                  <a:pt x="1037425" y="2416690"/>
                </a:lnTo>
                <a:lnTo>
                  <a:pt x="1037425" y="2429368"/>
                </a:lnTo>
                <a:lnTo>
                  <a:pt x="1054188" y="2428664"/>
                </a:lnTo>
                <a:close/>
                <a:moveTo>
                  <a:pt x="1029975" y="2415984"/>
                </a:moveTo>
                <a:lnTo>
                  <a:pt x="1013211" y="2417041"/>
                </a:lnTo>
                <a:lnTo>
                  <a:pt x="1013211" y="2429368"/>
                </a:lnTo>
                <a:lnTo>
                  <a:pt x="1029975" y="2429016"/>
                </a:lnTo>
                <a:close/>
                <a:moveTo>
                  <a:pt x="1095162" y="2411523"/>
                </a:moveTo>
                <a:lnTo>
                  <a:pt x="1095162" y="2422328"/>
                </a:lnTo>
                <a:lnTo>
                  <a:pt x="1104475" y="2422677"/>
                </a:lnTo>
                <a:lnTo>
                  <a:pt x="1104475" y="2411871"/>
                </a:lnTo>
                <a:close/>
                <a:moveTo>
                  <a:pt x="1080262" y="2411523"/>
                </a:moveTo>
                <a:lnTo>
                  <a:pt x="1080262" y="2422328"/>
                </a:lnTo>
                <a:lnTo>
                  <a:pt x="1089575" y="2422677"/>
                </a:lnTo>
                <a:lnTo>
                  <a:pt x="1089575" y="2411871"/>
                </a:lnTo>
                <a:close/>
                <a:moveTo>
                  <a:pt x="862348" y="2411523"/>
                </a:moveTo>
                <a:lnTo>
                  <a:pt x="851173" y="2413085"/>
                </a:lnTo>
                <a:lnTo>
                  <a:pt x="851173" y="2427138"/>
                </a:lnTo>
                <a:lnTo>
                  <a:pt x="862348" y="2425967"/>
                </a:lnTo>
                <a:close/>
                <a:moveTo>
                  <a:pt x="1065362" y="2409292"/>
                </a:moveTo>
                <a:lnTo>
                  <a:pt x="1065362" y="2421839"/>
                </a:lnTo>
                <a:lnTo>
                  <a:pt x="1076537" y="2422675"/>
                </a:lnTo>
                <a:lnTo>
                  <a:pt x="1076537" y="2409710"/>
                </a:lnTo>
                <a:close/>
                <a:moveTo>
                  <a:pt x="877248" y="2409292"/>
                </a:moveTo>
                <a:lnTo>
                  <a:pt x="866073" y="2410464"/>
                </a:lnTo>
                <a:lnTo>
                  <a:pt x="866073" y="2424907"/>
                </a:lnTo>
                <a:lnTo>
                  <a:pt x="877248" y="2423345"/>
                </a:lnTo>
                <a:close/>
                <a:moveTo>
                  <a:pt x="908911" y="2407062"/>
                </a:moveTo>
                <a:lnTo>
                  <a:pt x="897736" y="2408401"/>
                </a:lnTo>
                <a:lnTo>
                  <a:pt x="897736" y="2420445"/>
                </a:lnTo>
                <a:lnTo>
                  <a:pt x="908911" y="2419777"/>
                </a:lnTo>
                <a:close/>
                <a:moveTo>
                  <a:pt x="894011" y="2407062"/>
                </a:moveTo>
                <a:lnTo>
                  <a:pt x="882836" y="2408234"/>
                </a:lnTo>
                <a:lnTo>
                  <a:pt x="882836" y="2422677"/>
                </a:lnTo>
                <a:lnTo>
                  <a:pt x="894011" y="2421897"/>
                </a:lnTo>
                <a:close/>
                <a:moveTo>
                  <a:pt x="925673" y="2404830"/>
                </a:moveTo>
                <a:lnTo>
                  <a:pt x="914498" y="2406318"/>
                </a:lnTo>
                <a:lnTo>
                  <a:pt x="914498" y="2420445"/>
                </a:lnTo>
                <a:lnTo>
                  <a:pt x="925673" y="2418959"/>
                </a:lnTo>
                <a:close/>
                <a:moveTo>
                  <a:pt x="1054188" y="2395908"/>
                </a:moveTo>
                <a:lnTo>
                  <a:pt x="1037425" y="2396613"/>
                </a:lnTo>
                <a:lnTo>
                  <a:pt x="1037425" y="2409292"/>
                </a:lnTo>
                <a:lnTo>
                  <a:pt x="1054188" y="2408588"/>
                </a:lnTo>
                <a:close/>
                <a:moveTo>
                  <a:pt x="1029975" y="2395908"/>
                </a:moveTo>
                <a:lnTo>
                  <a:pt x="1013211" y="2396613"/>
                </a:lnTo>
                <a:lnTo>
                  <a:pt x="1013211" y="2409292"/>
                </a:lnTo>
                <a:lnTo>
                  <a:pt x="1029975" y="2408235"/>
                </a:lnTo>
                <a:close/>
                <a:moveTo>
                  <a:pt x="1005762" y="2395908"/>
                </a:moveTo>
                <a:lnTo>
                  <a:pt x="988999" y="2397142"/>
                </a:lnTo>
                <a:lnTo>
                  <a:pt x="988999" y="2411523"/>
                </a:lnTo>
                <a:lnTo>
                  <a:pt x="1005762" y="2411113"/>
                </a:lnTo>
                <a:close/>
                <a:moveTo>
                  <a:pt x="1095162" y="2393678"/>
                </a:moveTo>
                <a:lnTo>
                  <a:pt x="1095162" y="2404483"/>
                </a:lnTo>
                <a:lnTo>
                  <a:pt x="1104475" y="2404832"/>
                </a:lnTo>
                <a:lnTo>
                  <a:pt x="1104475" y="2394027"/>
                </a:lnTo>
                <a:close/>
                <a:moveTo>
                  <a:pt x="1080262" y="2393678"/>
                </a:moveTo>
                <a:lnTo>
                  <a:pt x="1080262" y="2404483"/>
                </a:lnTo>
                <a:lnTo>
                  <a:pt x="1089575" y="2404832"/>
                </a:lnTo>
                <a:lnTo>
                  <a:pt x="1089575" y="2394027"/>
                </a:lnTo>
                <a:close/>
                <a:moveTo>
                  <a:pt x="1065362" y="2393678"/>
                </a:moveTo>
                <a:lnTo>
                  <a:pt x="1065362" y="2404472"/>
                </a:lnTo>
                <a:lnTo>
                  <a:pt x="1076537" y="2404832"/>
                </a:lnTo>
                <a:lnTo>
                  <a:pt x="1076537" y="2394038"/>
                </a:lnTo>
                <a:close/>
                <a:moveTo>
                  <a:pt x="862348" y="2391447"/>
                </a:moveTo>
                <a:lnTo>
                  <a:pt x="851173" y="2392452"/>
                </a:lnTo>
                <a:lnTo>
                  <a:pt x="851173" y="2404830"/>
                </a:lnTo>
                <a:lnTo>
                  <a:pt x="862348" y="2403827"/>
                </a:lnTo>
                <a:close/>
                <a:moveTo>
                  <a:pt x="877248" y="2389217"/>
                </a:moveTo>
                <a:lnTo>
                  <a:pt x="866073" y="2390779"/>
                </a:lnTo>
                <a:lnTo>
                  <a:pt x="866073" y="2404832"/>
                </a:lnTo>
                <a:lnTo>
                  <a:pt x="877248" y="2403661"/>
                </a:lnTo>
                <a:close/>
                <a:moveTo>
                  <a:pt x="894011" y="2386986"/>
                </a:moveTo>
                <a:lnTo>
                  <a:pt x="882836" y="2388548"/>
                </a:lnTo>
                <a:lnTo>
                  <a:pt x="882836" y="2402601"/>
                </a:lnTo>
                <a:lnTo>
                  <a:pt x="894011" y="2401430"/>
                </a:lnTo>
                <a:close/>
                <a:moveTo>
                  <a:pt x="908911" y="2384756"/>
                </a:moveTo>
                <a:lnTo>
                  <a:pt x="897736" y="2386244"/>
                </a:lnTo>
                <a:lnTo>
                  <a:pt x="897736" y="2400371"/>
                </a:lnTo>
                <a:lnTo>
                  <a:pt x="908911" y="2398884"/>
                </a:lnTo>
                <a:close/>
                <a:moveTo>
                  <a:pt x="925673" y="2382524"/>
                </a:moveTo>
                <a:lnTo>
                  <a:pt x="914498" y="2383667"/>
                </a:lnTo>
                <a:lnTo>
                  <a:pt x="914498" y="2398139"/>
                </a:lnTo>
                <a:lnTo>
                  <a:pt x="925673" y="2396616"/>
                </a:lnTo>
                <a:close/>
                <a:moveTo>
                  <a:pt x="1095162" y="2378063"/>
                </a:moveTo>
                <a:lnTo>
                  <a:pt x="1095162" y="2388520"/>
                </a:lnTo>
                <a:lnTo>
                  <a:pt x="1104475" y="2389217"/>
                </a:lnTo>
                <a:lnTo>
                  <a:pt x="1104475" y="2378412"/>
                </a:lnTo>
                <a:close/>
                <a:moveTo>
                  <a:pt x="1080262" y="2375833"/>
                </a:moveTo>
                <a:lnTo>
                  <a:pt x="1080262" y="2386290"/>
                </a:lnTo>
                <a:lnTo>
                  <a:pt x="1089575" y="2386987"/>
                </a:lnTo>
                <a:lnTo>
                  <a:pt x="1089575" y="2376182"/>
                </a:lnTo>
                <a:close/>
                <a:moveTo>
                  <a:pt x="1065362" y="2375833"/>
                </a:moveTo>
                <a:lnTo>
                  <a:pt x="1065362" y="2386639"/>
                </a:lnTo>
                <a:lnTo>
                  <a:pt x="1076537" y="2386987"/>
                </a:lnTo>
                <a:lnTo>
                  <a:pt x="1076537" y="2376879"/>
                </a:lnTo>
                <a:close/>
                <a:moveTo>
                  <a:pt x="1029975" y="2375833"/>
                </a:moveTo>
                <a:lnTo>
                  <a:pt x="1013211" y="2376890"/>
                </a:lnTo>
                <a:lnTo>
                  <a:pt x="1013211" y="2389217"/>
                </a:lnTo>
                <a:lnTo>
                  <a:pt x="1029975" y="2388866"/>
                </a:lnTo>
                <a:close/>
                <a:moveTo>
                  <a:pt x="1005762" y="2375833"/>
                </a:moveTo>
                <a:lnTo>
                  <a:pt x="988999" y="2376634"/>
                </a:lnTo>
                <a:lnTo>
                  <a:pt x="988999" y="2391448"/>
                </a:lnTo>
                <a:lnTo>
                  <a:pt x="1005762" y="2390247"/>
                </a:lnTo>
                <a:close/>
                <a:moveTo>
                  <a:pt x="1054188" y="2373602"/>
                </a:moveTo>
                <a:lnTo>
                  <a:pt x="1037425" y="2374014"/>
                </a:lnTo>
                <a:lnTo>
                  <a:pt x="1037425" y="2389217"/>
                </a:lnTo>
                <a:lnTo>
                  <a:pt x="1054188" y="2387985"/>
                </a:lnTo>
                <a:close/>
                <a:moveTo>
                  <a:pt x="862348" y="2369141"/>
                </a:moveTo>
                <a:lnTo>
                  <a:pt x="851173" y="2370703"/>
                </a:lnTo>
                <a:lnTo>
                  <a:pt x="851173" y="2384756"/>
                </a:lnTo>
                <a:lnTo>
                  <a:pt x="862348" y="2383585"/>
                </a:lnTo>
                <a:close/>
                <a:moveTo>
                  <a:pt x="877248" y="2366911"/>
                </a:moveTo>
                <a:lnTo>
                  <a:pt x="866073" y="2368473"/>
                </a:lnTo>
                <a:lnTo>
                  <a:pt x="866073" y="2382526"/>
                </a:lnTo>
                <a:lnTo>
                  <a:pt x="877248" y="2381355"/>
                </a:lnTo>
                <a:close/>
                <a:moveTo>
                  <a:pt x="894011" y="2364680"/>
                </a:moveTo>
                <a:lnTo>
                  <a:pt x="882836" y="2365822"/>
                </a:lnTo>
                <a:lnTo>
                  <a:pt x="882836" y="2380295"/>
                </a:lnTo>
                <a:lnTo>
                  <a:pt x="894011" y="2378771"/>
                </a:lnTo>
                <a:close/>
                <a:moveTo>
                  <a:pt x="925673" y="2362450"/>
                </a:moveTo>
                <a:lnTo>
                  <a:pt x="914498" y="2363592"/>
                </a:lnTo>
                <a:lnTo>
                  <a:pt x="914498" y="2378065"/>
                </a:lnTo>
                <a:lnTo>
                  <a:pt x="925673" y="2376922"/>
                </a:lnTo>
                <a:close/>
                <a:moveTo>
                  <a:pt x="908911" y="2362450"/>
                </a:moveTo>
                <a:lnTo>
                  <a:pt x="897736" y="2363973"/>
                </a:lnTo>
                <a:lnTo>
                  <a:pt x="897736" y="2378065"/>
                </a:lnTo>
                <a:lnTo>
                  <a:pt x="908911" y="2376542"/>
                </a:lnTo>
                <a:close/>
                <a:moveTo>
                  <a:pt x="1095162" y="2360218"/>
                </a:moveTo>
                <a:lnTo>
                  <a:pt x="1095162" y="2371024"/>
                </a:lnTo>
                <a:lnTo>
                  <a:pt x="1104475" y="2371372"/>
                </a:lnTo>
                <a:lnTo>
                  <a:pt x="1104475" y="2360567"/>
                </a:lnTo>
                <a:close/>
                <a:moveTo>
                  <a:pt x="1080262" y="2357989"/>
                </a:moveTo>
                <a:lnTo>
                  <a:pt x="1080262" y="2370117"/>
                </a:lnTo>
                <a:lnTo>
                  <a:pt x="1089575" y="2371372"/>
                </a:lnTo>
                <a:lnTo>
                  <a:pt x="1089575" y="2358407"/>
                </a:lnTo>
                <a:close/>
                <a:moveTo>
                  <a:pt x="1065362" y="2357989"/>
                </a:moveTo>
                <a:lnTo>
                  <a:pt x="1065362" y="2368794"/>
                </a:lnTo>
                <a:lnTo>
                  <a:pt x="1076537" y="2369142"/>
                </a:lnTo>
                <a:lnTo>
                  <a:pt x="1076537" y="2358686"/>
                </a:lnTo>
                <a:close/>
                <a:moveTo>
                  <a:pt x="1029975" y="2355757"/>
                </a:moveTo>
                <a:lnTo>
                  <a:pt x="1013211" y="2356444"/>
                </a:lnTo>
                <a:lnTo>
                  <a:pt x="1013211" y="2369141"/>
                </a:lnTo>
                <a:lnTo>
                  <a:pt x="1029975" y="2368455"/>
                </a:lnTo>
                <a:close/>
                <a:moveTo>
                  <a:pt x="1005762" y="2355757"/>
                </a:moveTo>
                <a:lnTo>
                  <a:pt x="988999" y="2356481"/>
                </a:lnTo>
                <a:lnTo>
                  <a:pt x="988999" y="2369141"/>
                </a:lnTo>
                <a:lnTo>
                  <a:pt x="1005762" y="2368417"/>
                </a:lnTo>
                <a:close/>
                <a:moveTo>
                  <a:pt x="1054188" y="2353527"/>
                </a:moveTo>
                <a:lnTo>
                  <a:pt x="1037425" y="2354251"/>
                </a:lnTo>
                <a:lnTo>
                  <a:pt x="1037425" y="2366911"/>
                </a:lnTo>
                <a:lnTo>
                  <a:pt x="1054188" y="2366187"/>
                </a:lnTo>
                <a:close/>
                <a:moveTo>
                  <a:pt x="975962" y="2337912"/>
                </a:moveTo>
                <a:lnTo>
                  <a:pt x="975962" y="2342374"/>
                </a:lnTo>
                <a:lnTo>
                  <a:pt x="987137" y="2342374"/>
                </a:lnTo>
                <a:lnTo>
                  <a:pt x="987137" y="2341563"/>
                </a:lnTo>
                <a:close/>
                <a:moveTo>
                  <a:pt x="860486" y="2337912"/>
                </a:moveTo>
                <a:lnTo>
                  <a:pt x="849311" y="2339436"/>
                </a:lnTo>
                <a:lnTo>
                  <a:pt x="849311" y="2353527"/>
                </a:lnTo>
                <a:lnTo>
                  <a:pt x="860486" y="2352004"/>
                </a:lnTo>
                <a:close/>
                <a:moveTo>
                  <a:pt x="875386" y="2335683"/>
                </a:moveTo>
                <a:lnTo>
                  <a:pt x="866073" y="2336854"/>
                </a:lnTo>
                <a:lnTo>
                  <a:pt x="866073" y="2351297"/>
                </a:lnTo>
                <a:lnTo>
                  <a:pt x="875386" y="2349736"/>
                </a:lnTo>
                <a:close/>
                <a:moveTo>
                  <a:pt x="957337" y="2333451"/>
                </a:moveTo>
                <a:lnTo>
                  <a:pt x="957337" y="2342374"/>
                </a:lnTo>
                <a:lnTo>
                  <a:pt x="970375" y="2342374"/>
                </a:lnTo>
                <a:lnTo>
                  <a:pt x="970375" y="2336797"/>
                </a:lnTo>
                <a:close/>
                <a:moveTo>
                  <a:pt x="892148" y="2333451"/>
                </a:moveTo>
                <a:lnTo>
                  <a:pt x="880973" y="2334653"/>
                </a:lnTo>
                <a:lnTo>
                  <a:pt x="880973" y="2349066"/>
                </a:lnTo>
                <a:lnTo>
                  <a:pt x="892148" y="2347464"/>
                </a:lnTo>
                <a:close/>
                <a:moveTo>
                  <a:pt x="923811" y="2331221"/>
                </a:moveTo>
                <a:lnTo>
                  <a:pt x="912636" y="2332594"/>
                </a:lnTo>
                <a:lnTo>
                  <a:pt x="912636" y="2344605"/>
                </a:lnTo>
                <a:lnTo>
                  <a:pt x="923811" y="2343576"/>
                </a:lnTo>
                <a:close/>
                <a:moveTo>
                  <a:pt x="908911" y="2331221"/>
                </a:moveTo>
                <a:lnTo>
                  <a:pt x="897736" y="2332393"/>
                </a:lnTo>
                <a:lnTo>
                  <a:pt x="897736" y="2346836"/>
                </a:lnTo>
                <a:lnTo>
                  <a:pt x="908911" y="2345275"/>
                </a:lnTo>
                <a:close/>
                <a:moveTo>
                  <a:pt x="940574" y="2328990"/>
                </a:moveTo>
                <a:lnTo>
                  <a:pt x="940574" y="2342374"/>
                </a:lnTo>
                <a:lnTo>
                  <a:pt x="941577" y="2342374"/>
                </a:lnTo>
                <a:lnTo>
                  <a:pt x="953612" y="2342374"/>
                </a:lnTo>
                <a:lnTo>
                  <a:pt x="953612" y="2332608"/>
                </a:lnTo>
                <a:close/>
                <a:moveTo>
                  <a:pt x="1011349" y="2326760"/>
                </a:moveTo>
                <a:lnTo>
                  <a:pt x="1011349" y="2340471"/>
                </a:lnTo>
                <a:lnTo>
                  <a:pt x="1018227" y="2342375"/>
                </a:lnTo>
                <a:lnTo>
                  <a:pt x="1022524" y="2342375"/>
                </a:lnTo>
                <a:lnTo>
                  <a:pt x="1022524" y="2329808"/>
                </a:lnTo>
                <a:close/>
                <a:moveTo>
                  <a:pt x="992724" y="2322299"/>
                </a:moveTo>
                <a:lnTo>
                  <a:pt x="992724" y="2334792"/>
                </a:lnTo>
                <a:lnTo>
                  <a:pt x="1005762" y="2337914"/>
                </a:lnTo>
                <a:lnTo>
                  <a:pt x="1005762" y="2325423"/>
                </a:lnTo>
                <a:close/>
                <a:moveTo>
                  <a:pt x="975962" y="2317838"/>
                </a:moveTo>
                <a:lnTo>
                  <a:pt x="975962" y="2329983"/>
                </a:lnTo>
                <a:lnTo>
                  <a:pt x="987137" y="2333453"/>
                </a:lnTo>
                <a:lnTo>
                  <a:pt x="987137" y="2320614"/>
                </a:lnTo>
                <a:close/>
                <a:moveTo>
                  <a:pt x="860486" y="2317838"/>
                </a:moveTo>
                <a:lnTo>
                  <a:pt x="849311" y="2318842"/>
                </a:lnTo>
                <a:lnTo>
                  <a:pt x="849311" y="2331221"/>
                </a:lnTo>
                <a:lnTo>
                  <a:pt x="860486" y="2329884"/>
                </a:lnTo>
                <a:close/>
                <a:moveTo>
                  <a:pt x="875386" y="2315606"/>
                </a:moveTo>
                <a:lnTo>
                  <a:pt x="866073" y="2317169"/>
                </a:lnTo>
                <a:lnTo>
                  <a:pt x="866073" y="2331221"/>
                </a:lnTo>
                <a:lnTo>
                  <a:pt x="875386" y="2330051"/>
                </a:lnTo>
                <a:close/>
                <a:moveTo>
                  <a:pt x="957337" y="2313377"/>
                </a:moveTo>
                <a:lnTo>
                  <a:pt x="957337" y="2326216"/>
                </a:lnTo>
                <a:lnTo>
                  <a:pt x="970375" y="2328991"/>
                </a:lnTo>
                <a:lnTo>
                  <a:pt x="970375" y="2316500"/>
                </a:lnTo>
                <a:close/>
                <a:moveTo>
                  <a:pt x="892148" y="2313377"/>
                </a:moveTo>
                <a:lnTo>
                  <a:pt x="880973" y="2314978"/>
                </a:lnTo>
                <a:lnTo>
                  <a:pt x="880973" y="2328991"/>
                </a:lnTo>
                <a:lnTo>
                  <a:pt x="892148" y="2327790"/>
                </a:lnTo>
                <a:close/>
                <a:moveTo>
                  <a:pt x="908911" y="2311145"/>
                </a:moveTo>
                <a:lnTo>
                  <a:pt x="897736" y="2312317"/>
                </a:lnTo>
                <a:lnTo>
                  <a:pt x="897736" y="2326760"/>
                </a:lnTo>
                <a:lnTo>
                  <a:pt x="908911" y="2325199"/>
                </a:lnTo>
                <a:close/>
                <a:moveTo>
                  <a:pt x="940574" y="2308915"/>
                </a:moveTo>
                <a:lnTo>
                  <a:pt x="940574" y="2321692"/>
                </a:lnTo>
                <a:lnTo>
                  <a:pt x="953612" y="2324530"/>
                </a:lnTo>
                <a:lnTo>
                  <a:pt x="953612" y="2312109"/>
                </a:lnTo>
                <a:close/>
                <a:moveTo>
                  <a:pt x="923811" y="2308915"/>
                </a:moveTo>
                <a:lnTo>
                  <a:pt x="912636" y="2310117"/>
                </a:lnTo>
                <a:lnTo>
                  <a:pt x="912636" y="2324530"/>
                </a:lnTo>
                <a:lnTo>
                  <a:pt x="923811" y="2322928"/>
                </a:lnTo>
                <a:close/>
                <a:moveTo>
                  <a:pt x="1011349" y="2306684"/>
                </a:moveTo>
                <a:lnTo>
                  <a:pt x="1011349" y="2319524"/>
                </a:lnTo>
                <a:lnTo>
                  <a:pt x="1022524" y="2322299"/>
                </a:lnTo>
                <a:lnTo>
                  <a:pt x="1022524" y="2309808"/>
                </a:lnTo>
                <a:close/>
                <a:moveTo>
                  <a:pt x="992724" y="2302223"/>
                </a:moveTo>
                <a:lnTo>
                  <a:pt x="992724" y="2315063"/>
                </a:lnTo>
                <a:lnTo>
                  <a:pt x="1005762" y="2317838"/>
                </a:lnTo>
                <a:lnTo>
                  <a:pt x="1005762" y="2305693"/>
                </a:lnTo>
                <a:close/>
                <a:moveTo>
                  <a:pt x="975962" y="2297762"/>
                </a:moveTo>
                <a:lnTo>
                  <a:pt x="975962" y="2310538"/>
                </a:lnTo>
                <a:lnTo>
                  <a:pt x="987137" y="2313377"/>
                </a:lnTo>
                <a:lnTo>
                  <a:pt x="987137" y="2300601"/>
                </a:lnTo>
                <a:close/>
                <a:moveTo>
                  <a:pt x="860486" y="2297762"/>
                </a:moveTo>
                <a:lnTo>
                  <a:pt x="849311" y="2299068"/>
                </a:lnTo>
                <a:lnTo>
                  <a:pt x="849311" y="2311145"/>
                </a:lnTo>
                <a:lnTo>
                  <a:pt x="860486" y="2309840"/>
                </a:lnTo>
                <a:close/>
                <a:moveTo>
                  <a:pt x="875386" y="2295532"/>
                </a:moveTo>
                <a:lnTo>
                  <a:pt x="866073" y="2296562"/>
                </a:lnTo>
                <a:lnTo>
                  <a:pt x="866073" y="2308915"/>
                </a:lnTo>
                <a:lnTo>
                  <a:pt x="875386" y="2307543"/>
                </a:lnTo>
                <a:close/>
                <a:moveTo>
                  <a:pt x="957337" y="2293300"/>
                </a:moveTo>
                <a:lnTo>
                  <a:pt x="957337" y="2306077"/>
                </a:lnTo>
                <a:lnTo>
                  <a:pt x="970375" y="2308915"/>
                </a:lnTo>
                <a:lnTo>
                  <a:pt x="970375" y="2296494"/>
                </a:lnTo>
                <a:close/>
                <a:moveTo>
                  <a:pt x="892148" y="2293300"/>
                </a:moveTo>
                <a:lnTo>
                  <a:pt x="880973" y="2293988"/>
                </a:lnTo>
                <a:lnTo>
                  <a:pt x="880973" y="2306684"/>
                </a:lnTo>
                <a:lnTo>
                  <a:pt x="892148" y="2305311"/>
                </a:lnTo>
                <a:close/>
                <a:moveTo>
                  <a:pt x="908911" y="2291071"/>
                </a:moveTo>
                <a:lnTo>
                  <a:pt x="897736" y="2292633"/>
                </a:lnTo>
                <a:lnTo>
                  <a:pt x="897736" y="2306685"/>
                </a:lnTo>
                <a:lnTo>
                  <a:pt x="908911" y="2305515"/>
                </a:lnTo>
                <a:close/>
                <a:moveTo>
                  <a:pt x="940574" y="2288839"/>
                </a:moveTo>
                <a:lnTo>
                  <a:pt x="940574" y="2300985"/>
                </a:lnTo>
                <a:lnTo>
                  <a:pt x="953612" y="2304454"/>
                </a:lnTo>
                <a:lnTo>
                  <a:pt x="953612" y="2291616"/>
                </a:lnTo>
                <a:close/>
                <a:moveTo>
                  <a:pt x="923811" y="2288839"/>
                </a:moveTo>
                <a:lnTo>
                  <a:pt x="912636" y="2290441"/>
                </a:lnTo>
                <a:lnTo>
                  <a:pt x="912636" y="2304454"/>
                </a:lnTo>
                <a:lnTo>
                  <a:pt x="923811" y="2303253"/>
                </a:lnTo>
                <a:close/>
                <a:moveTo>
                  <a:pt x="1011349" y="2286609"/>
                </a:moveTo>
                <a:lnTo>
                  <a:pt x="1011349" y="2299449"/>
                </a:lnTo>
                <a:lnTo>
                  <a:pt x="1022524" y="2302224"/>
                </a:lnTo>
                <a:lnTo>
                  <a:pt x="1022524" y="2289386"/>
                </a:lnTo>
                <a:close/>
                <a:moveTo>
                  <a:pt x="992724" y="2282148"/>
                </a:moveTo>
                <a:lnTo>
                  <a:pt x="992724" y="2294988"/>
                </a:lnTo>
                <a:lnTo>
                  <a:pt x="1005762" y="2297763"/>
                </a:lnTo>
                <a:lnTo>
                  <a:pt x="1005762" y="2285272"/>
                </a:lnTo>
                <a:close/>
                <a:moveTo>
                  <a:pt x="975962" y="2277687"/>
                </a:moveTo>
                <a:lnTo>
                  <a:pt x="975962" y="2290527"/>
                </a:lnTo>
                <a:lnTo>
                  <a:pt x="987137" y="2293302"/>
                </a:lnTo>
                <a:lnTo>
                  <a:pt x="987137" y="2280463"/>
                </a:lnTo>
                <a:close/>
                <a:moveTo>
                  <a:pt x="860486" y="2275456"/>
                </a:moveTo>
                <a:lnTo>
                  <a:pt x="849311" y="2276257"/>
                </a:lnTo>
                <a:lnTo>
                  <a:pt x="849311" y="2291071"/>
                </a:lnTo>
                <a:lnTo>
                  <a:pt x="860486" y="2289469"/>
                </a:lnTo>
                <a:close/>
                <a:moveTo>
                  <a:pt x="957337" y="2273226"/>
                </a:moveTo>
                <a:lnTo>
                  <a:pt x="957337" y="2286002"/>
                </a:lnTo>
                <a:lnTo>
                  <a:pt x="970375" y="2288841"/>
                </a:lnTo>
                <a:lnTo>
                  <a:pt x="970375" y="2276420"/>
                </a:lnTo>
                <a:close/>
                <a:moveTo>
                  <a:pt x="892148" y="2273226"/>
                </a:moveTo>
                <a:lnTo>
                  <a:pt x="880973" y="2274533"/>
                </a:lnTo>
                <a:lnTo>
                  <a:pt x="880973" y="2286609"/>
                </a:lnTo>
                <a:lnTo>
                  <a:pt x="892148" y="2285304"/>
                </a:lnTo>
                <a:close/>
                <a:moveTo>
                  <a:pt x="875386" y="2273226"/>
                </a:moveTo>
                <a:lnTo>
                  <a:pt x="866073" y="2274788"/>
                </a:lnTo>
                <a:lnTo>
                  <a:pt x="866073" y="2288841"/>
                </a:lnTo>
                <a:lnTo>
                  <a:pt x="875386" y="2287670"/>
                </a:lnTo>
                <a:close/>
                <a:moveTo>
                  <a:pt x="908911" y="2270995"/>
                </a:moveTo>
                <a:lnTo>
                  <a:pt x="897736" y="2271999"/>
                </a:lnTo>
                <a:lnTo>
                  <a:pt x="897736" y="2284378"/>
                </a:lnTo>
                <a:lnTo>
                  <a:pt x="908911" y="2283040"/>
                </a:lnTo>
                <a:close/>
                <a:moveTo>
                  <a:pt x="923811" y="2268765"/>
                </a:moveTo>
                <a:lnTo>
                  <a:pt x="912636" y="2270327"/>
                </a:lnTo>
                <a:lnTo>
                  <a:pt x="912636" y="2284380"/>
                </a:lnTo>
                <a:lnTo>
                  <a:pt x="923811" y="2283209"/>
                </a:lnTo>
                <a:close/>
                <a:moveTo>
                  <a:pt x="940574" y="2266533"/>
                </a:moveTo>
                <a:lnTo>
                  <a:pt x="940574" y="2281205"/>
                </a:lnTo>
                <a:lnTo>
                  <a:pt x="953612" y="2284378"/>
                </a:lnTo>
                <a:lnTo>
                  <a:pt x="953612" y="2270102"/>
                </a:lnTo>
                <a:close/>
                <a:moveTo>
                  <a:pt x="1011349" y="2264303"/>
                </a:moveTo>
                <a:lnTo>
                  <a:pt x="1011349" y="2278904"/>
                </a:lnTo>
                <a:lnTo>
                  <a:pt x="1022524" y="2282148"/>
                </a:lnTo>
                <a:lnTo>
                  <a:pt x="1022524" y="2267548"/>
                </a:lnTo>
                <a:close/>
                <a:moveTo>
                  <a:pt x="992724" y="2259842"/>
                </a:moveTo>
                <a:lnTo>
                  <a:pt x="992724" y="2274443"/>
                </a:lnTo>
                <a:lnTo>
                  <a:pt x="1005762" y="2277687"/>
                </a:lnTo>
                <a:lnTo>
                  <a:pt x="1005762" y="2263493"/>
                </a:lnTo>
                <a:close/>
                <a:moveTo>
                  <a:pt x="975962" y="2255381"/>
                </a:moveTo>
                <a:lnTo>
                  <a:pt x="975962" y="2269657"/>
                </a:lnTo>
                <a:lnTo>
                  <a:pt x="987137" y="2273226"/>
                </a:lnTo>
                <a:lnTo>
                  <a:pt x="987137" y="2258554"/>
                </a:lnTo>
                <a:close/>
                <a:moveTo>
                  <a:pt x="860486" y="2255381"/>
                </a:moveTo>
                <a:lnTo>
                  <a:pt x="849311" y="2256904"/>
                </a:lnTo>
                <a:lnTo>
                  <a:pt x="849311" y="2270996"/>
                </a:lnTo>
                <a:lnTo>
                  <a:pt x="860486" y="2269473"/>
                </a:lnTo>
                <a:close/>
                <a:moveTo>
                  <a:pt x="875386" y="2253150"/>
                </a:moveTo>
                <a:lnTo>
                  <a:pt x="866073" y="2254322"/>
                </a:lnTo>
                <a:lnTo>
                  <a:pt x="866073" y="2268765"/>
                </a:lnTo>
                <a:lnTo>
                  <a:pt x="875386" y="2267204"/>
                </a:lnTo>
                <a:close/>
                <a:moveTo>
                  <a:pt x="957337" y="2250920"/>
                </a:moveTo>
                <a:lnTo>
                  <a:pt x="957337" y="2265116"/>
                </a:lnTo>
                <a:lnTo>
                  <a:pt x="970375" y="2268765"/>
                </a:lnTo>
                <a:lnTo>
                  <a:pt x="970375" y="2254164"/>
                </a:lnTo>
                <a:close/>
                <a:moveTo>
                  <a:pt x="908911" y="2250920"/>
                </a:moveTo>
                <a:lnTo>
                  <a:pt x="897736" y="2252259"/>
                </a:lnTo>
                <a:lnTo>
                  <a:pt x="897736" y="2264303"/>
                </a:lnTo>
                <a:lnTo>
                  <a:pt x="908911" y="2263300"/>
                </a:lnTo>
                <a:close/>
                <a:moveTo>
                  <a:pt x="892148" y="2250920"/>
                </a:moveTo>
                <a:lnTo>
                  <a:pt x="880973" y="2252482"/>
                </a:lnTo>
                <a:lnTo>
                  <a:pt x="880973" y="2266535"/>
                </a:lnTo>
                <a:lnTo>
                  <a:pt x="892148" y="2265364"/>
                </a:lnTo>
                <a:close/>
                <a:moveTo>
                  <a:pt x="923811" y="2248689"/>
                </a:moveTo>
                <a:lnTo>
                  <a:pt x="912636" y="2249693"/>
                </a:lnTo>
                <a:lnTo>
                  <a:pt x="912636" y="2262072"/>
                </a:lnTo>
                <a:lnTo>
                  <a:pt x="923811" y="2260734"/>
                </a:lnTo>
                <a:close/>
                <a:moveTo>
                  <a:pt x="940574" y="2246459"/>
                </a:moveTo>
                <a:lnTo>
                  <a:pt x="940574" y="2261131"/>
                </a:lnTo>
                <a:lnTo>
                  <a:pt x="953612" y="2264303"/>
                </a:lnTo>
                <a:lnTo>
                  <a:pt x="953612" y="2249631"/>
                </a:lnTo>
                <a:close/>
                <a:moveTo>
                  <a:pt x="1011349" y="2244227"/>
                </a:moveTo>
                <a:lnTo>
                  <a:pt x="1011349" y="2257004"/>
                </a:lnTo>
                <a:lnTo>
                  <a:pt x="1022524" y="2259842"/>
                </a:lnTo>
                <a:lnTo>
                  <a:pt x="1022524" y="2247067"/>
                </a:lnTo>
                <a:close/>
                <a:moveTo>
                  <a:pt x="992724" y="2239766"/>
                </a:moveTo>
                <a:lnTo>
                  <a:pt x="992724" y="2252606"/>
                </a:lnTo>
                <a:lnTo>
                  <a:pt x="1005762" y="2255381"/>
                </a:lnTo>
                <a:lnTo>
                  <a:pt x="1005762" y="2243237"/>
                </a:lnTo>
                <a:close/>
                <a:moveTo>
                  <a:pt x="975962" y="2235305"/>
                </a:moveTo>
                <a:lnTo>
                  <a:pt x="975962" y="2249977"/>
                </a:lnTo>
                <a:lnTo>
                  <a:pt x="987137" y="2253150"/>
                </a:lnTo>
                <a:lnTo>
                  <a:pt x="987137" y="2238874"/>
                </a:lnTo>
                <a:close/>
                <a:moveTo>
                  <a:pt x="860486" y="2235305"/>
                </a:moveTo>
                <a:lnTo>
                  <a:pt x="849311" y="2235992"/>
                </a:lnTo>
                <a:lnTo>
                  <a:pt x="849311" y="2248689"/>
                </a:lnTo>
                <a:lnTo>
                  <a:pt x="860486" y="2248003"/>
                </a:lnTo>
                <a:close/>
                <a:moveTo>
                  <a:pt x="875386" y="2233075"/>
                </a:moveTo>
                <a:lnTo>
                  <a:pt x="866073" y="2234637"/>
                </a:lnTo>
                <a:lnTo>
                  <a:pt x="866073" y="2248690"/>
                </a:lnTo>
                <a:lnTo>
                  <a:pt x="875386" y="2247519"/>
                </a:lnTo>
                <a:close/>
                <a:moveTo>
                  <a:pt x="957337" y="2230844"/>
                </a:moveTo>
                <a:lnTo>
                  <a:pt x="957337" y="2243554"/>
                </a:lnTo>
                <a:lnTo>
                  <a:pt x="970375" y="2246459"/>
                </a:lnTo>
                <a:lnTo>
                  <a:pt x="970375" y="2233749"/>
                </a:lnTo>
                <a:close/>
                <a:moveTo>
                  <a:pt x="892148" y="2230844"/>
                </a:moveTo>
                <a:lnTo>
                  <a:pt x="880973" y="2232016"/>
                </a:lnTo>
                <a:lnTo>
                  <a:pt x="880973" y="2246459"/>
                </a:lnTo>
                <a:lnTo>
                  <a:pt x="892148" y="2244898"/>
                </a:lnTo>
                <a:close/>
                <a:moveTo>
                  <a:pt x="923811" y="2228614"/>
                </a:moveTo>
                <a:lnTo>
                  <a:pt x="912636" y="2229644"/>
                </a:lnTo>
                <a:lnTo>
                  <a:pt x="912636" y="2241997"/>
                </a:lnTo>
                <a:lnTo>
                  <a:pt x="923811" y="2240969"/>
                </a:lnTo>
                <a:close/>
                <a:moveTo>
                  <a:pt x="908911" y="2228614"/>
                </a:moveTo>
                <a:lnTo>
                  <a:pt x="897736" y="2229786"/>
                </a:lnTo>
                <a:lnTo>
                  <a:pt x="897736" y="2244229"/>
                </a:lnTo>
                <a:lnTo>
                  <a:pt x="908911" y="2242668"/>
                </a:lnTo>
                <a:close/>
                <a:moveTo>
                  <a:pt x="940574" y="2226383"/>
                </a:moveTo>
                <a:lnTo>
                  <a:pt x="940574" y="2239093"/>
                </a:lnTo>
                <a:lnTo>
                  <a:pt x="953612" y="2241997"/>
                </a:lnTo>
                <a:lnTo>
                  <a:pt x="953612" y="2229288"/>
                </a:lnTo>
                <a:close/>
                <a:moveTo>
                  <a:pt x="1011349" y="2224153"/>
                </a:moveTo>
                <a:lnTo>
                  <a:pt x="1011349" y="2236863"/>
                </a:lnTo>
                <a:lnTo>
                  <a:pt x="1022524" y="2239768"/>
                </a:lnTo>
                <a:lnTo>
                  <a:pt x="1022524" y="2227058"/>
                </a:lnTo>
                <a:close/>
                <a:moveTo>
                  <a:pt x="992724" y="2219691"/>
                </a:moveTo>
                <a:lnTo>
                  <a:pt x="992724" y="2232184"/>
                </a:lnTo>
                <a:lnTo>
                  <a:pt x="1005762" y="2235306"/>
                </a:lnTo>
                <a:lnTo>
                  <a:pt x="1005762" y="2222468"/>
                </a:lnTo>
                <a:close/>
                <a:moveTo>
                  <a:pt x="975962" y="2215230"/>
                </a:moveTo>
                <a:lnTo>
                  <a:pt x="975962" y="2228070"/>
                </a:lnTo>
                <a:lnTo>
                  <a:pt x="987137" y="2230845"/>
                </a:lnTo>
                <a:lnTo>
                  <a:pt x="987137" y="2218007"/>
                </a:lnTo>
                <a:close/>
                <a:moveTo>
                  <a:pt x="875386" y="2212999"/>
                </a:moveTo>
                <a:lnTo>
                  <a:pt x="866073" y="2213686"/>
                </a:lnTo>
                <a:lnTo>
                  <a:pt x="866073" y="2226383"/>
                </a:lnTo>
                <a:lnTo>
                  <a:pt x="875386" y="2225354"/>
                </a:lnTo>
                <a:close/>
                <a:moveTo>
                  <a:pt x="860486" y="2212999"/>
                </a:moveTo>
                <a:lnTo>
                  <a:pt x="849311" y="2213800"/>
                </a:lnTo>
                <a:lnTo>
                  <a:pt x="849311" y="2228614"/>
                </a:lnTo>
                <a:lnTo>
                  <a:pt x="860486" y="2227012"/>
                </a:lnTo>
                <a:close/>
                <a:moveTo>
                  <a:pt x="957337" y="2210769"/>
                </a:moveTo>
                <a:lnTo>
                  <a:pt x="957337" y="2223609"/>
                </a:lnTo>
                <a:lnTo>
                  <a:pt x="970375" y="2226384"/>
                </a:lnTo>
                <a:lnTo>
                  <a:pt x="970375" y="2213546"/>
                </a:lnTo>
                <a:close/>
                <a:moveTo>
                  <a:pt x="892148" y="2210769"/>
                </a:moveTo>
                <a:lnTo>
                  <a:pt x="880973" y="2212142"/>
                </a:lnTo>
                <a:lnTo>
                  <a:pt x="880973" y="2224153"/>
                </a:lnTo>
                <a:lnTo>
                  <a:pt x="892148" y="2223467"/>
                </a:lnTo>
                <a:close/>
                <a:moveTo>
                  <a:pt x="908911" y="2208538"/>
                </a:moveTo>
                <a:lnTo>
                  <a:pt x="897736" y="2209339"/>
                </a:lnTo>
                <a:lnTo>
                  <a:pt x="897736" y="2224153"/>
                </a:lnTo>
                <a:lnTo>
                  <a:pt x="908911" y="2222551"/>
                </a:lnTo>
                <a:close/>
                <a:moveTo>
                  <a:pt x="940574" y="2206308"/>
                </a:moveTo>
                <a:lnTo>
                  <a:pt x="940574" y="2219084"/>
                </a:lnTo>
                <a:lnTo>
                  <a:pt x="953612" y="2221923"/>
                </a:lnTo>
                <a:lnTo>
                  <a:pt x="953612" y="2209502"/>
                </a:lnTo>
                <a:close/>
                <a:moveTo>
                  <a:pt x="923811" y="2206308"/>
                </a:moveTo>
                <a:lnTo>
                  <a:pt x="912636" y="2207109"/>
                </a:lnTo>
                <a:lnTo>
                  <a:pt x="912636" y="2221923"/>
                </a:lnTo>
                <a:lnTo>
                  <a:pt x="923811" y="2220321"/>
                </a:lnTo>
                <a:close/>
                <a:moveTo>
                  <a:pt x="42617" y="2205523"/>
                </a:moveTo>
                <a:lnTo>
                  <a:pt x="348053" y="2481633"/>
                </a:lnTo>
                <a:lnTo>
                  <a:pt x="42617" y="2756937"/>
                </a:lnTo>
                <a:close/>
                <a:moveTo>
                  <a:pt x="1011349" y="2204077"/>
                </a:moveTo>
                <a:lnTo>
                  <a:pt x="1011349" y="2216853"/>
                </a:lnTo>
                <a:lnTo>
                  <a:pt x="1022524" y="2219691"/>
                </a:lnTo>
                <a:lnTo>
                  <a:pt x="1022524" y="2207270"/>
                </a:lnTo>
                <a:close/>
                <a:moveTo>
                  <a:pt x="992724" y="2199615"/>
                </a:moveTo>
                <a:lnTo>
                  <a:pt x="992724" y="2212455"/>
                </a:lnTo>
                <a:lnTo>
                  <a:pt x="1005762" y="2215230"/>
                </a:lnTo>
                <a:lnTo>
                  <a:pt x="1005762" y="2202739"/>
                </a:lnTo>
                <a:close/>
                <a:moveTo>
                  <a:pt x="975962" y="2195154"/>
                </a:moveTo>
                <a:lnTo>
                  <a:pt x="975962" y="2207931"/>
                </a:lnTo>
                <a:lnTo>
                  <a:pt x="987137" y="2210769"/>
                </a:lnTo>
                <a:lnTo>
                  <a:pt x="987137" y="2197994"/>
                </a:lnTo>
                <a:close/>
                <a:moveTo>
                  <a:pt x="860486" y="2192924"/>
                </a:moveTo>
                <a:lnTo>
                  <a:pt x="849311" y="2194297"/>
                </a:lnTo>
                <a:lnTo>
                  <a:pt x="849311" y="2206308"/>
                </a:lnTo>
                <a:lnTo>
                  <a:pt x="860486" y="2205622"/>
                </a:lnTo>
                <a:close/>
                <a:moveTo>
                  <a:pt x="957337" y="2190693"/>
                </a:moveTo>
                <a:lnTo>
                  <a:pt x="957337" y="2203186"/>
                </a:lnTo>
                <a:lnTo>
                  <a:pt x="970375" y="2206308"/>
                </a:lnTo>
                <a:lnTo>
                  <a:pt x="970375" y="2193469"/>
                </a:lnTo>
                <a:close/>
                <a:moveTo>
                  <a:pt x="892148" y="2190693"/>
                </a:moveTo>
                <a:lnTo>
                  <a:pt x="880973" y="2191723"/>
                </a:lnTo>
                <a:lnTo>
                  <a:pt x="880973" y="2204077"/>
                </a:lnTo>
                <a:lnTo>
                  <a:pt x="892148" y="2203048"/>
                </a:lnTo>
                <a:close/>
                <a:moveTo>
                  <a:pt x="875386" y="2190693"/>
                </a:moveTo>
                <a:lnTo>
                  <a:pt x="866073" y="2191515"/>
                </a:lnTo>
                <a:lnTo>
                  <a:pt x="866073" y="2206308"/>
                </a:lnTo>
                <a:lnTo>
                  <a:pt x="875386" y="2205076"/>
                </a:lnTo>
                <a:close/>
                <a:moveTo>
                  <a:pt x="908911" y="2188463"/>
                </a:moveTo>
                <a:lnTo>
                  <a:pt x="897736" y="2189664"/>
                </a:lnTo>
                <a:lnTo>
                  <a:pt x="897736" y="2204078"/>
                </a:lnTo>
                <a:lnTo>
                  <a:pt x="908911" y="2202877"/>
                </a:lnTo>
                <a:close/>
                <a:moveTo>
                  <a:pt x="940574" y="2186232"/>
                </a:moveTo>
                <a:lnTo>
                  <a:pt x="940574" y="2198653"/>
                </a:lnTo>
                <a:lnTo>
                  <a:pt x="953612" y="2201847"/>
                </a:lnTo>
                <a:lnTo>
                  <a:pt x="953612" y="2189071"/>
                </a:lnTo>
                <a:close/>
                <a:moveTo>
                  <a:pt x="923811" y="2186232"/>
                </a:moveTo>
                <a:lnTo>
                  <a:pt x="912636" y="2187054"/>
                </a:lnTo>
                <a:lnTo>
                  <a:pt x="912636" y="2201847"/>
                </a:lnTo>
                <a:lnTo>
                  <a:pt x="923811" y="2201025"/>
                </a:lnTo>
                <a:close/>
                <a:moveTo>
                  <a:pt x="1011349" y="2181771"/>
                </a:moveTo>
                <a:lnTo>
                  <a:pt x="1011349" y="2195966"/>
                </a:lnTo>
                <a:lnTo>
                  <a:pt x="1022524" y="2199615"/>
                </a:lnTo>
                <a:lnTo>
                  <a:pt x="1022524" y="2184610"/>
                </a:lnTo>
                <a:close/>
                <a:moveTo>
                  <a:pt x="992724" y="2177309"/>
                </a:moveTo>
                <a:lnTo>
                  <a:pt x="992724" y="2191981"/>
                </a:lnTo>
                <a:lnTo>
                  <a:pt x="1005762" y="2195154"/>
                </a:lnTo>
                <a:lnTo>
                  <a:pt x="1005762" y="2180482"/>
                </a:lnTo>
                <a:close/>
                <a:moveTo>
                  <a:pt x="975962" y="2172848"/>
                </a:moveTo>
                <a:lnTo>
                  <a:pt x="975962" y="2187520"/>
                </a:lnTo>
                <a:lnTo>
                  <a:pt x="987137" y="2190693"/>
                </a:lnTo>
                <a:lnTo>
                  <a:pt x="987137" y="2176021"/>
                </a:lnTo>
                <a:close/>
                <a:moveTo>
                  <a:pt x="860486" y="2172848"/>
                </a:moveTo>
                <a:lnTo>
                  <a:pt x="849311" y="2173535"/>
                </a:lnTo>
                <a:lnTo>
                  <a:pt x="849311" y="2186232"/>
                </a:lnTo>
                <a:lnTo>
                  <a:pt x="860486" y="2185203"/>
                </a:lnTo>
                <a:close/>
                <a:moveTo>
                  <a:pt x="875386" y="2170618"/>
                </a:moveTo>
                <a:lnTo>
                  <a:pt x="866073" y="2171790"/>
                </a:lnTo>
                <a:lnTo>
                  <a:pt x="866073" y="2186233"/>
                </a:lnTo>
                <a:lnTo>
                  <a:pt x="875386" y="2184672"/>
                </a:lnTo>
                <a:close/>
                <a:moveTo>
                  <a:pt x="957337" y="2168387"/>
                </a:moveTo>
                <a:lnTo>
                  <a:pt x="957337" y="2183059"/>
                </a:lnTo>
                <a:lnTo>
                  <a:pt x="970375" y="2186232"/>
                </a:lnTo>
                <a:lnTo>
                  <a:pt x="970375" y="2171956"/>
                </a:lnTo>
                <a:close/>
                <a:moveTo>
                  <a:pt x="908911" y="2168387"/>
                </a:moveTo>
                <a:lnTo>
                  <a:pt x="897736" y="2169074"/>
                </a:lnTo>
                <a:lnTo>
                  <a:pt x="897736" y="2181771"/>
                </a:lnTo>
                <a:lnTo>
                  <a:pt x="908911" y="2180398"/>
                </a:lnTo>
                <a:close/>
                <a:moveTo>
                  <a:pt x="892148" y="2168387"/>
                </a:moveTo>
                <a:lnTo>
                  <a:pt x="880973" y="2169588"/>
                </a:lnTo>
                <a:lnTo>
                  <a:pt x="880973" y="2184002"/>
                </a:lnTo>
                <a:lnTo>
                  <a:pt x="892148" y="2183201"/>
                </a:lnTo>
                <a:close/>
                <a:moveTo>
                  <a:pt x="923811" y="2166157"/>
                </a:moveTo>
                <a:lnTo>
                  <a:pt x="912636" y="2167759"/>
                </a:lnTo>
                <a:lnTo>
                  <a:pt x="912636" y="2181772"/>
                </a:lnTo>
                <a:lnTo>
                  <a:pt x="923811" y="2180971"/>
                </a:lnTo>
                <a:close/>
                <a:moveTo>
                  <a:pt x="940574" y="2163926"/>
                </a:moveTo>
                <a:lnTo>
                  <a:pt x="940574" y="2178526"/>
                </a:lnTo>
                <a:lnTo>
                  <a:pt x="953612" y="2181771"/>
                </a:lnTo>
                <a:lnTo>
                  <a:pt x="953612" y="2167170"/>
                </a:lnTo>
                <a:close/>
                <a:moveTo>
                  <a:pt x="1011349" y="2161696"/>
                </a:moveTo>
                <a:lnTo>
                  <a:pt x="1011349" y="2176368"/>
                </a:lnTo>
                <a:lnTo>
                  <a:pt x="1022524" y="2179541"/>
                </a:lnTo>
                <a:lnTo>
                  <a:pt x="1022524" y="2165265"/>
                </a:lnTo>
                <a:close/>
                <a:moveTo>
                  <a:pt x="992724" y="2157235"/>
                </a:moveTo>
                <a:lnTo>
                  <a:pt x="992724" y="2171759"/>
                </a:lnTo>
                <a:lnTo>
                  <a:pt x="1005762" y="2175079"/>
                </a:lnTo>
                <a:lnTo>
                  <a:pt x="1005762" y="2160140"/>
                </a:lnTo>
                <a:close/>
                <a:moveTo>
                  <a:pt x="975962" y="2152773"/>
                </a:moveTo>
                <a:lnTo>
                  <a:pt x="975962" y="2166969"/>
                </a:lnTo>
                <a:lnTo>
                  <a:pt x="987137" y="2170618"/>
                </a:lnTo>
                <a:lnTo>
                  <a:pt x="987137" y="2155613"/>
                </a:lnTo>
                <a:close/>
                <a:moveTo>
                  <a:pt x="875386" y="2150542"/>
                </a:moveTo>
                <a:lnTo>
                  <a:pt x="866073" y="2151248"/>
                </a:lnTo>
                <a:lnTo>
                  <a:pt x="866073" y="2163926"/>
                </a:lnTo>
                <a:lnTo>
                  <a:pt x="875386" y="2163222"/>
                </a:lnTo>
                <a:close/>
                <a:moveTo>
                  <a:pt x="860486" y="2150542"/>
                </a:moveTo>
                <a:lnTo>
                  <a:pt x="849311" y="2152105"/>
                </a:lnTo>
                <a:lnTo>
                  <a:pt x="849311" y="2166157"/>
                </a:lnTo>
                <a:lnTo>
                  <a:pt x="860486" y="2164987"/>
                </a:lnTo>
                <a:close/>
                <a:moveTo>
                  <a:pt x="957337" y="2148312"/>
                </a:moveTo>
                <a:lnTo>
                  <a:pt x="957337" y="2162984"/>
                </a:lnTo>
                <a:lnTo>
                  <a:pt x="970375" y="2166157"/>
                </a:lnTo>
                <a:lnTo>
                  <a:pt x="970375" y="2151485"/>
                </a:lnTo>
                <a:close/>
                <a:moveTo>
                  <a:pt x="908911" y="2148312"/>
                </a:moveTo>
                <a:lnTo>
                  <a:pt x="897736" y="2149342"/>
                </a:lnTo>
                <a:lnTo>
                  <a:pt x="897736" y="2161696"/>
                </a:lnTo>
                <a:lnTo>
                  <a:pt x="908911" y="2160667"/>
                </a:lnTo>
                <a:close/>
                <a:moveTo>
                  <a:pt x="892148" y="2148312"/>
                </a:moveTo>
                <a:lnTo>
                  <a:pt x="880973" y="2149113"/>
                </a:lnTo>
                <a:lnTo>
                  <a:pt x="880973" y="2163927"/>
                </a:lnTo>
                <a:lnTo>
                  <a:pt x="892148" y="2163126"/>
                </a:lnTo>
                <a:close/>
                <a:moveTo>
                  <a:pt x="923811" y="2146081"/>
                </a:moveTo>
                <a:lnTo>
                  <a:pt x="912636" y="2146786"/>
                </a:lnTo>
                <a:lnTo>
                  <a:pt x="912636" y="2159465"/>
                </a:lnTo>
                <a:lnTo>
                  <a:pt x="923811" y="2158408"/>
                </a:lnTo>
                <a:close/>
                <a:moveTo>
                  <a:pt x="940574" y="2143851"/>
                </a:moveTo>
                <a:lnTo>
                  <a:pt x="940574" y="2158523"/>
                </a:lnTo>
                <a:lnTo>
                  <a:pt x="953612" y="2161696"/>
                </a:lnTo>
                <a:lnTo>
                  <a:pt x="953612" y="2147024"/>
                </a:lnTo>
                <a:close/>
                <a:moveTo>
                  <a:pt x="1011349" y="2141620"/>
                </a:moveTo>
                <a:lnTo>
                  <a:pt x="1011349" y="2154460"/>
                </a:lnTo>
                <a:lnTo>
                  <a:pt x="1022524" y="2157235"/>
                </a:lnTo>
                <a:lnTo>
                  <a:pt x="1022524" y="2144396"/>
                </a:lnTo>
                <a:close/>
                <a:moveTo>
                  <a:pt x="992724" y="2137159"/>
                </a:moveTo>
                <a:lnTo>
                  <a:pt x="992724" y="2149998"/>
                </a:lnTo>
                <a:lnTo>
                  <a:pt x="1005762" y="2152773"/>
                </a:lnTo>
                <a:lnTo>
                  <a:pt x="1005762" y="2139935"/>
                </a:lnTo>
                <a:close/>
                <a:moveTo>
                  <a:pt x="975962" y="2132697"/>
                </a:moveTo>
                <a:lnTo>
                  <a:pt x="975962" y="2145408"/>
                </a:lnTo>
                <a:lnTo>
                  <a:pt x="987137" y="2148312"/>
                </a:lnTo>
                <a:lnTo>
                  <a:pt x="987137" y="2135239"/>
                </a:lnTo>
                <a:close/>
                <a:moveTo>
                  <a:pt x="875386" y="2130467"/>
                </a:moveTo>
                <a:lnTo>
                  <a:pt x="866073" y="2131155"/>
                </a:lnTo>
                <a:lnTo>
                  <a:pt x="866073" y="2143851"/>
                </a:lnTo>
                <a:lnTo>
                  <a:pt x="875386" y="2143165"/>
                </a:lnTo>
                <a:close/>
                <a:moveTo>
                  <a:pt x="860486" y="2130467"/>
                </a:moveTo>
                <a:lnTo>
                  <a:pt x="849311" y="2131268"/>
                </a:lnTo>
                <a:lnTo>
                  <a:pt x="849311" y="2146082"/>
                </a:lnTo>
                <a:lnTo>
                  <a:pt x="860486" y="2144881"/>
                </a:lnTo>
                <a:close/>
                <a:moveTo>
                  <a:pt x="957337" y="2128236"/>
                </a:moveTo>
                <a:lnTo>
                  <a:pt x="957337" y="2140947"/>
                </a:lnTo>
                <a:lnTo>
                  <a:pt x="970375" y="2143851"/>
                </a:lnTo>
                <a:lnTo>
                  <a:pt x="970375" y="2130778"/>
                </a:lnTo>
                <a:close/>
                <a:moveTo>
                  <a:pt x="892148" y="2128236"/>
                </a:moveTo>
                <a:lnTo>
                  <a:pt x="880973" y="2128942"/>
                </a:lnTo>
                <a:lnTo>
                  <a:pt x="880973" y="2141620"/>
                </a:lnTo>
                <a:lnTo>
                  <a:pt x="892148" y="2140916"/>
                </a:lnTo>
                <a:close/>
                <a:moveTo>
                  <a:pt x="923811" y="2126006"/>
                </a:moveTo>
                <a:lnTo>
                  <a:pt x="912636" y="2126730"/>
                </a:lnTo>
                <a:lnTo>
                  <a:pt x="912636" y="2139390"/>
                </a:lnTo>
                <a:lnTo>
                  <a:pt x="923811" y="2138666"/>
                </a:lnTo>
                <a:close/>
                <a:moveTo>
                  <a:pt x="908911" y="2126006"/>
                </a:moveTo>
                <a:lnTo>
                  <a:pt x="897736" y="2126807"/>
                </a:lnTo>
                <a:lnTo>
                  <a:pt x="897736" y="2141621"/>
                </a:lnTo>
                <a:lnTo>
                  <a:pt x="908911" y="2140019"/>
                </a:lnTo>
                <a:close/>
                <a:moveTo>
                  <a:pt x="940574" y="2123775"/>
                </a:moveTo>
                <a:lnTo>
                  <a:pt x="940574" y="2136196"/>
                </a:lnTo>
                <a:lnTo>
                  <a:pt x="953612" y="2139390"/>
                </a:lnTo>
                <a:lnTo>
                  <a:pt x="953612" y="2126259"/>
                </a:lnTo>
                <a:close/>
                <a:moveTo>
                  <a:pt x="1011349" y="2121545"/>
                </a:moveTo>
                <a:lnTo>
                  <a:pt x="1011349" y="2134038"/>
                </a:lnTo>
                <a:lnTo>
                  <a:pt x="1022524" y="2137160"/>
                </a:lnTo>
                <a:lnTo>
                  <a:pt x="1022524" y="2124322"/>
                </a:lnTo>
                <a:close/>
                <a:moveTo>
                  <a:pt x="992724" y="2117084"/>
                </a:moveTo>
                <a:lnTo>
                  <a:pt x="992724" y="2129577"/>
                </a:lnTo>
                <a:lnTo>
                  <a:pt x="1005762" y="2132699"/>
                </a:lnTo>
                <a:lnTo>
                  <a:pt x="1005762" y="2119860"/>
                </a:lnTo>
                <a:close/>
                <a:moveTo>
                  <a:pt x="690148" y="2114963"/>
                </a:moveTo>
                <a:lnTo>
                  <a:pt x="690148" y="2631810"/>
                </a:lnTo>
                <a:lnTo>
                  <a:pt x="404433" y="2373131"/>
                </a:lnTo>
                <a:close/>
                <a:moveTo>
                  <a:pt x="975962" y="2112623"/>
                </a:moveTo>
                <a:lnTo>
                  <a:pt x="975962" y="2125399"/>
                </a:lnTo>
                <a:lnTo>
                  <a:pt x="987137" y="2128238"/>
                </a:lnTo>
                <a:lnTo>
                  <a:pt x="987137" y="2115107"/>
                </a:lnTo>
                <a:close/>
                <a:moveTo>
                  <a:pt x="860486" y="2110391"/>
                </a:moveTo>
                <a:lnTo>
                  <a:pt x="849311" y="2111593"/>
                </a:lnTo>
                <a:lnTo>
                  <a:pt x="849311" y="2126006"/>
                </a:lnTo>
                <a:lnTo>
                  <a:pt x="860486" y="2124805"/>
                </a:lnTo>
                <a:close/>
                <a:moveTo>
                  <a:pt x="957337" y="2108161"/>
                </a:moveTo>
                <a:lnTo>
                  <a:pt x="957337" y="2120872"/>
                </a:lnTo>
                <a:lnTo>
                  <a:pt x="970375" y="2123776"/>
                </a:lnTo>
                <a:lnTo>
                  <a:pt x="970375" y="2110703"/>
                </a:lnTo>
                <a:close/>
                <a:moveTo>
                  <a:pt x="892148" y="2108161"/>
                </a:moveTo>
                <a:lnTo>
                  <a:pt x="880973" y="2109191"/>
                </a:lnTo>
                <a:lnTo>
                  <a:pt x="880973" y="2121545"/>
                </a:lnTo>
                <a:lnTo>
                  <a:pt x="892148" y="2120517"/>
                </a:lnTo>
                <a:close/>
                <a:moveTo>
                  <a:pt x="875386" y="2108161"/>
                </a:moveTo>
                <a:lnTo>
                  <a:pt x="866073" y="2108962"/>
                </a:lnTo>
                <a:lnTo>
                  <a:pt x="866073" y="2123776"/>
                </a:lnTo>
                <a:lnTo>
                  <a:pt x="875386" y="2122175"/>
                </a:lnTo>
                <a:close/>
                <a:moveTo>
                  <a:pt x="923811" y="2105930"/>
                </a:moveTo>
                <a:lnTo>
                  <a:pt x="912636" y="2106987"/>
                </a:lnTo>
                <a:lnTo>
                  <a:pt x="912636" y="2119314"/>
                </a:lnTo>
                <a:lnTo>
                  <a:pt x="923811" y="2118610"/>
                </a:lnTo>
                <a:close/>
                <a:moveTo>
                  <a:pt x="908911" y="2105930"/>
                </a:moveTo>
                <a:lnTo>
                  <a:pt x="897736" y="2106752"/>
                </a:lnTo>
                <a:lnTo>
                  <a:pt x="897736" y="2121545"/>
                </a:lnTo>
                <a:lnTo>
                  <a:pt x="908911" y="2120313"/>
                </a:lnTo>
                <a:close/>
                <a:moveTo>
                  <a:pt x="940574" y="2103700"/>
                </a:moveTo>
                <a:lnTo>
                  <a:pt x="940574" y="2116411"/>
                </a:lnTo>
                <a:lnTo>
                  <a:pt x="953612" y="2119315"/>
                </a:lnTo>
                <a:lnTo>
                  <a:pt x="953612" y="2106242"/>
                </a:lnTo>
                <a:close/>
                <a:moveTo>
                  <a:pt x="1011349" y="2101469"/>
                </a:moveTo>
                <a:lnTo>
                  <a:pt x="1011349" y="2114309"/>
                </a:lnTo>
                <a:lnTo>
                  <a:pt x="1022524" y="2117084"/>
                </a:lnTo>
                <a:lnTo>
                  <a:pt x="1022524" y="2104592"/>
                </a:lnTo>
                <a:close/>
                <a:moveTo>
                  <a:pt x="992724" y="2097008"/>
                </a:moveTo>
                <a:lnTo>
                  <a:pt x="992724" y="2109784"/>
                </a:lnTo>
                <a:lnTo>
                  <a:pt x="1005762" y="2112623"/>
                </a:lnTo>
                <a:lnTo>
                  <a:pt x="1005762" y="2099847"/>
                </a:lnTo>
                <a:close/>
                <a:moveTo>
                  <a:pt x="975962" y="2092547"/>
                </a:moveTo>
                <a:lnTo>
                  <a:pt x="975962" y="2104968"/>
                </a:lnTo>
                <a:lnTo>
                  <a:pt x="987137" y="2108161"/>
                </a:lnTo>
                <a:lnTo>
                  <a:pt x="987137" y="2095031"/>
                </a:lnTo>
                <a:close/>
                <a:moveTo>
                  <a:pt x="860486" y="2090317"/>
                </a:moveTo>
                <a:lnTo>
                  <a:pt x="849311" y="2091004"/>
                </a:lnTo>
                <a:lnTo>
                  <a:pt x="849311" y="2103700"/>
                </a:lnTo>
                <a:lnTo>
                  <a:pt x="860486" y="2102672"/>
                </a:lnTo>
                <a:close/>
                <a:moveTo>
                  <a:pt x="957337" y="2088085"/>
                </a:moveTo>
                <a:lnTo>
                  <a:pt x="957337" y="2100862"/>
                </a:lnTo>
                <a:lnTo>
                  <a:pt x="970375" y="2103700"/>
                </a:lnTo>
                <a:lnTo>
                  <a:pt x="970375" y="2090570"/>
                </a:lnTo>
                <a:close/>
                <a:moveTo>
                  <a:pt x="892148" y="2088085"/>
                </a:moveTo>
                <a:lnTo>
                  <a:pt x="880973" y="2088791"/>
                </a:lnTo>
                <a:lnTo>
                  <a:pt x="880973" y="2101469"/>
                </a:lnTo>
                <a:lnTo>
                  <a:pt x="892148" y="2100412"/>
                </a:lnTo>
                <a:close/>
                <a:moveTo>
                  <a:pt x="875386" y="2088085"/>
                </a:moveTo>
                <a:lnTo>
                  <a:pt x="866073" y="2088907"/>
                </a:lnTo>
                <a:lnTo>
                  <a:pt x="866073" y="2103700"/>
                </a:lnTo>
                <a:lnTo>
                  <a:pt x="875386" y="2102878"/>
                </a:lnTo>
                <a:close/>
                <a:moveTo>
                  <a:pt x="908911" y="2085855"/>
                </a:moveTo>
                <a:lnTo>
                  <a:pt x="897736" y="2086912"/>
                </a:lnTo>
                <a:lnTo>
                  <a:pt x="897736" y="2099239"/>
                </a:lnTo>
                <a:lnTo>
                  <a:pt x="908911" y="2098888"/>
                </a:lnTo>
                <a:close/>
                <a:moveTo>
                  <a:pt x="940574" y="2083624"/>
                </a:moveTo>
                <a:lnTo>
                  <a:pt x="940574" y="2096401"/>
                </a:lnTo>
                <a:lnTo>
                  <a:pt x="953612" y="2099239"/>
                </a:lnTo>
                <a:lnTo>
                  <a:pt x="953612" y="2086818"/>
                </a:lnTo>
                <a:close/>
                <a:moveTo>
                  <a:pt x="923811" y="2083624"/>
                </a:moveTo>
                <a:lnTo>
                  <a:pt x="912636" y="2084425"/>
                </a:lnTo>
                <a:lnTo>
                  <a:pt x="912636" y="2099239"/>
                </a:lnTo>
                <a:lnTo>
                  <a:pt x="923811" y="2098038"/>
                </a:lnTo>
                <a:close/>
                <a:moveTo>
                  <a:pt x="1011349" y="2079163"/>
                </a:moveTo>
                <a:lnTo>
                  <a:pt x="1011349" y="2093763"/>
                </a:lnTo>
                <a:lnTo>
                  <a:pt x="1022524" y="2097008"/>
                </a:lnTo>
                <a:lnTo>
                  <a:pt x="1022524" y="2082407"/>
                </a:lnTo>
                <a:close/>
                <a:moveTo>
                  <a:pt x="992724" y="2074702"/>
                </a:moveTo>
                <a:lnTo>
                  <a:pt x="992724" y="2089374"/>
                </a:lnTo>
                <a:lnTo>
                  <a:pt x="1005762" y="2092547"/>
                </a:lnTo>
                <a:lnTo>
                  <a:pt x="1005762" y="2077874"/>
                </a:lnTo>
                <a:close/>
                <a:moveTo>
                  <a:pt x="975962" y="2072472"/>
                </a:moveTo>
                <a:lnTo>
                  <a:pt x="975962" y="2085182"/>
                </a:lnTo>
                <a:lnTo>
                  <a:pt x="987137" y="2088087"/>
                </a:lnTo>
                <a:lnTo>
                  <a:pt x="987137" y="2075014"/>
                </a:lnTo>
                <a:close/>
                <a:moveTo>
                  <a:pt x="957337" y="2068011"/>
                </a:moveTo>
                <a:lnTo>
                  <a:pt x="957337" y="2080721"/>
                </a:lnTo>
                <a:lnTo>
                  <a:pt x="970375" y="2083626"/>
                </a:lnTo>
                <a:lnTo>
                  <a:pt x="970375" y="2070916"/>
                </a:lnTo>
                <a:close/>
                <a:moveTo>
                  <a:pt x="875386" y="2068011"/>
                </a:moveTo>
                <a:lnTo>
                  <a:pt x="866073" y="2068698"/>
                </a:lnTo>
                <a:lnTo>
                  <a:pt x="866073" y="2081394"/>
                </a:lnTo>
                <a:lnTo>
                  <a:pt x="875386" y="2080366"/>
                </a:lnTo>
                <a:close/>
                <a:moveTo>
                  <a:pt x="860486" y="2068011"/>
                </a:moveTo>
                <a:lnTo>
                  <a:pt x="849311" y="2069212"/>
                </a:lnTo>
                <a:lnTo>
                  <a:pt x="849311" y="2083626"/>
                </a:lnTo>
                <a:lnTo>
                  <a:pt x="860486" y="2082825"/>
                </a:lnTo>
                <a:close/>
                <a:moveTo>
                  <a:pt x="908911" y="2065779"/>
                </a:moveTo>
                <a:lnTo>
                  <a:pt x="897736" y="2066485"/>
                </a:lnTo>
                <a:lnTo>
                  <a:pt x="897736" y="2079163"/>
                </a:lnTo>
                <a:lnTo>
                  <a:pt x="908911" y="2078812"/>
                </a:lnTo>
                <a:close/>
                <a:moveTo>
                  <a:pt x="892148" y="2065779"/>
                </a:moveTo>
                <a:lnTo>
                  <a:pt x="880973" y="2066202"/>
                </a:lnTo>
                <a:lnTo>
                  <a:pt x="880973" y="2081394"/>
                </a:lnTo>
                <a:lnTo>
                  <a:pt x="892148" y="2080551"/>
                </a:lnTo>
                <a:close/>
                <a:moveTo>
                  <a:pt x="940574" y="2063549"/>
                </a:moveTo>
                <a:lnTo>
                  <a:pt x="940574" y="2076326"/>
                </a:lnTo>
                <a:lnTo>
                  <a:pt x="953612" y="2079164"/>
                </a:lnTo>
                <a:lnTo>
                  <a:pt x="953612" y="2066389"/>
                </a:lnTo>
                <a:close/>
                <a:moveTo>
                  <a:pt x="923811" y="2063549"/>
                </a:moveTo>
                <a:lnTo>
                  <a:pt x="912636" y="2064751"/>
                </a:lnTo>
                <a:lnTo>
                  <a:pt x="912636" y="2079164"/>
                </a:lnTo>
                <a:lnTo>
                  <a:pt x="923811" y="2078363"/>
                </a:lnTo>
                <a:close/>
                <a:moveTo>
                  <a:pt x="1011349" y="2059088"/>
                </a:moveTo>
                <a:lnTo>
                  <a:pt x="1011349" y="2072161"/>
                </a:lnTo>
                <a:lnTo>
                  <a:pt x="1022524" y="2074703"/>
                </a:lnTo>
                <a:lnTo>
                  <a:pt x="1022524" y="2061994"/>
                </a:lnTo>
                <a:close/>
                <a:moveTo>
                  <a:pt x="992724" y="2054627"/>
                </a:moveTo>
                <a:lnTo>
                  <a:pt x="992724" y="2068903"/>
                </a:lnTo>
                <a:lnTo>
                  <a:pt x="1005762" y="2072472"/>
                </a:lnTo>
                <a:lnTo>
                  <a:pt x="1005762" y="2057800"/>
                </a:lnTo>
                <a:close/>
                <a:moveTo>
                  <a:pt x="975962" y="2050166"/>
                </a:moveTo>
                <a:lnTo>
                  <a:pt x="975962" y="2064362"/>
                </a:lnTo>
                <a:lnTo>
                  <a:pt x="987137" y="2068011"/>
                </a:lnTo>
                <a:lnTo>
                  <a:pt x="987137" y="2053006"/>
                </a:lnTo>
                <a:close/>
                <a:moveTo>
                  <a:pt x="875386" y="2047935"/>
                </a:moveTo>
                <a:lnTo>
                  <a:pt x="866073" y="2048640"/>
                </a:lnTo>
                <a:lnTo>
                  <a:pt x="866073" y="2061318"/>
                </a:lnTo>
                <a:lnTo>
                  <a:pt x="875386" y="2060614"/>
                </a:lnTo>
                <a:close/>
                <a:moveTo>
                  <a:pt x="860486" y="2047935"/>
                </a:moveTo>
                <a:lnTo>
                  <a:pt x="849311" y="2048287"/>
                </a:lnTo>
                <a:lnTo>
                  <a:pt x="849311" y="2061318"/>
                </a:lnTo>
                <a:lnTo>
                  <a:pt x="860486" y="2060262"/>
                </a:lnTo>
                <a:close/>
                <a:moveTo>
                  <a:pt x="957337" y="2045705"/>
                </a:moveTo>
                <a:lnTo>
                  <a:pt x="957337" y="2060711"/>
                </a:lnTo>
                <a:lnTo>
                  <a:pt x="970375" y="2063549"/>
                </a:lnTo>
                <a:lnTo>
                  <a:pt x="970375" y="2049355"/>
                </a:lnTo>
                <a:close/>
                <a:moveTo>
                  <a:pt x="908911" y="2045705"/>
                </a:moveTo>
                <a:lnTo>
                  <a:pt x="897736" y="2046428"/>
                </a:lnTo>
                <a:lnTo>
                  <a:pt x="897736" y="2059088"/>
                </a:lnTo>
                <a:lnTo>
                  <a:pt x="908911" y="2058727"/>
                </a:lnTo>
                <a:close/>
                <a:moveTo>
                  <a:pt x="892148" y="2045705"/>
                </a:moveTo>
                <a:lnTo>
                  <a:pt x="880973" y="2046057"/>
                </a:lnTo>
                <a:lnTo>
                  <a:pt x="880973" y="2059088"/>
                </a:lnTo>
                <a:lnTo>
                  <a:pt x="892148" y="2058384"/>
                </a:lnTo>
                <a:close/>
                <a:moveTo>
                  <a:pt x="923811" y="2043473"/>
                </a:moveTo>
                <a:lnTo>
                  <a:pt x="912636" y="2043826"/>
                </a:lnTo>
                <a:lnTo>
                  <a:pt x="912636" y="2056857"/>
                </a:lnTo>
                <a:lnTo>
                  <a:pt x="923811" y="2056153"/>
                </a:lnTo>
                <a:close/>
                <a:moveTo>
                  <a:pt x="940574" y="2041243"/>
                </a:moveTo>
                <a:lnTo>
                  <a:pt x="940574" y="2055844"/>
                </a:lnTo>
                <a:lnTo>
                  <a:pt x="953612" y="2059088"/>
                </a:lnTo>
                <a:lnTo>
                  <a:pt x="953612" y="2044488"/>
                </a:lnTo>
                <a:close/>
                <a:moveTo>
                  <a:pt x="1011349" y="2039012"/>
                </a:moveTo>
                <a:lnTo>
                  <a:pt x="1011349" y="2052143"/>
                </a:lnTo>
                <a:lnTo>
                  <a:pt x="1022524" y="2054627"/>
                </a:lnTo>
                <a:lnTo>
                  <a:pt x="1022524" y="2041496"/>
                </a:lnTo>
                <a:close/>
                <a:moveTo>
                  <a:pt x="992724" y="2034551"/>
                </a:moveTo>
                <a:lnTo>
                  <a:pt x="992724" y="2047391"/>
                </a:lnTo>
                <a:lnTo>
                  <a:pt x="1005762" y="2050166"/>
                </a:lnTo>
                <a:lnTo>
                  <a:pt x="1005762" y="2037675"/>
                </a:lnTo>
                <a:close/>
                <a:moveTo>
                  <a:pt x="975962" y="2030090"/>
                </a:moveTo>
                <a:lnTo>
                  <a:pt x="975962" y="2042800"/>
                </a:lnTo>
                <a:lnTo>
                  <a:pt x="987137" y="2045705"/>
                </a:lnTo>
                <a:lnTo>
                  <a:pt x="987137" y="2032632"/>
                </a:lnTo>
                <a:close/>
                <a:moveTo>
                  <a:pt x="860486" y="2027860"/>
                </a:moveTo>
                <a:lnTo>
                  <a:pt x="849311" y="2028890"/>
                </a:lnTo>
                <a:lnTo>
                  <a:pt x="849311" y="2041243"/>
                </a:lnTo>
                <a:lnTo>
                  <a:pt x="860486" y="2040558"/>
                </a:lnTo>
                <a:close/>
                <a:moveTo>
                  <a:pt x="957337" y="2025629"/>
                </a:moveTo>
                <a:lnTo>
                  <a:pt x="957337" y="2038405"/>
                </a:lnTo>
                <a:lnTo>
                  <a:pt x="970375" y="2041243"/>
                </a:lnTo>
                <a:lnTo>
                  <a:pt x="970375" y="2028468"/>
                </a:lnTo>
                <a:close/>
                <a:moveTo>
                  <a:pt x="892148" y="2025629"/>
                </a:moveTo>
                <a:lnTo>
                  <a:pt x="880973" y="2025991"/>
                </a:lnTo>
                <a:lnTo>
                  <a:pt x="880973" y="2039012"/>
                </a:lnTo>
                <a:lnTo>
                  <a:pt x="892148" y="2038289"/>
                </a:lnTo>
                <a:close/>
                <a:moveTo>
                  <a:pt x="875386" y="2025629"/>
                </a:moveTo>
                <a:lnTo>
                  <a:pt x="866073" y="2026040"/>
                </a:lnTo>
                <a:lnTo>
                  <a:pt x="866073" y="2041243"/>
                </a:lnTo>
                <a:lnTo>
                  <a:pt x="875386" y="2040833"/>
                </a:lnTo>
                <a:close/>
                <a:moveTo>
                  <a:pt x="923811" y="2023399"/>
                </a:moveTo>
                <a:lnTo>
                  <a:pt x="912636" y="2023751"/>
                </a:lnTo>
                <a:lnTo>
                  <a:pt x="912636" y="2036782"/>
                </a:lnTo>
                <a:lnTo>
                  <a:pt x="923811" y="2035726"/>
                </a:lnTo>
                <a:close/>
                <a:moveTo>
                  <a:pt x="908911" y="2023399"/>
                </a:moveTo>
                <a:lnTo>
                  <a:pt x="897736" y="2024632"/>
                </a:lnTo>
                <a:lnTo>
                  <a:pt x="897736" y="2039014"/>
                </a:lnTo>
                <a:lnTo>
                  <a:pt x="908911" y="2038603"/>
                </a:lnTo>
                <a:close/>
                <a:moveTo>
                  <a:pt x="940574" y="2021167"/>
                </a:moveTo>
                <a:lnTo>
                  <a:pt x="940574" y="2035768"/>
                </a:lnTo>
                <a:lnTo>
                  <a:pt x="953612" y="2039012"/>
                </a:lnTo>
                <a:lnTo>
                  <a:pt x="953612" y="2024007"/>
                </a:lnTo>
                <a:close/>
                <a:moveTo>
                  <a:pt x="1011349" y="2018937"/>
                </a:moveTo>
                <a:lnTo>
                  <a:pt x="1011349" y="2032011"/>
                </a:lnTo>
                <a:lnTo>
                  <a:pt x="1022524" y="2034552"/>
                </a:lnTo>
                <a:lnTo>
                  <a:pt x="1022524" y="2021479"/>
                </a:lnTo>
                <a:close/>
                <a:moveTo>
                  <a:pt x="992724" y="2014476"/>
                </a:moveTo>
                <a:lnTo>
                  <a:pt x="992724" y="2026969"/>
                </a:lnTo>
                <a:lnTo>
                  <a:pt x="1005762" y="2030091"/>
                </a:lnTo>
                <a:lnTo>
                  <a:pt x="1005762" y="2017253"/>
                </a:lnTo>
                <a:lnTo>
                  <a:pt x="998312" y="2015666"/>
                </a:lnTo>
                <a:lnTo>
                  <a:pt x="998312" y="2027860"/>
                </a:lnTo>
                <a:lnTo>
                  <a:pt x="996449" y="2027860"/>
                </a:lnTo>
                <a:lnTo>
                  <a:pt x="996449" y="2015270"/>
                </a:lnTo>
                <a:close/>
                <a:moveTo>
                  <a:pt x="975962" y="2010015"/>
                </a:moveTo>
                <a:lnTo>
                  <a:pt x="975962" y="2022792"/>
                </a:lnTo>
                <a:lnTo>
                  <a:pt x="987137" y="2025630"/>
                </a:lnTo>
                <a:lnTo>
                  <a:pt x="987137" y="2012499"/>
                </a:lnTo>
                <a:close/>
                <a:moveTo>
                  <a:pt x="860486" y="2007784"/>
                </a:moveTo>
                <a:lnTo>
                  <a:pt x="849311" y="2008136"/>
                </a:lnTo>
                <a:lnTo>
                  <a:pt x="849311" y="2021167"/>
                </a:lnTo>
                <a:lnTo>
                  <a:pt x="860486" y="2020816"/>
                </a:lnTo>
                <a:close/>
                <a:moveTo>
                  <a:pt x="867935" y="2005845"/>
                </a:moveTo>
                <a:lnTo>
                  <a:pt x="866073" y="2005916"/>
                </a:lnTo>
                <a:lnTo>
                  <a:pt x="866073" y="2018937"/>
                </a:lnTo>
                <a:lnTo>
                  <a:pt x="867935" y="2018793"/>
                </a:lnTo>
                <a:close/>
                <a:moveTo>
                  <a:pt x="957337" y="2005554"/>
                </a:moveTo>
                <a:lnTo>
                  <a:pt x="957337" y="2018627"/>
                </a:lnTo>
                <a:lnTo>
                  <a:pt x="970375" y="2021169"/>
                </a:lnTo>
                <a:lnTo>
                  <a:pt x="970375" y="2008460"/>
                </a:lnTo>
                <a:close/>
                <a:moveTo>
                  <a:pt x="892148" y="2005554"/>
                </a:moveTo>
                <a:lnTo>
                  <a:pt x="880973" y="2006584"/>
                </a:lnTo>
                <a:lnTo>
                  <a:pt x="880973" y="2018937"/>
                </a:lnTo>
                <a:lnTo>
                  <a:pt x="892148" y="2018252"/>
                </a:lnTo>
                <a:close/>
                <a:moveTo>
                  <a:pt x="875385" y="2005554"/>
                </a:moveTo>
                <a:lnTo>
                  <a:pt x="875385" y="2018214"/>
                </a:lnTo>
                <a:lnTo>
                  <a:pt x="875386" y="2018214"/>
                </a:lnTo>
                <a:lnTo>
                  <a:pt x="875386" y="2005554"/>
                </a:lnTo>
                <a:close/>
                <a:moveTo>
                  <a:pt x="923811" y="2003323"/>
                </a:moveTo>
                <a:lnTo>
                  <a:pt x="912636" y="2004379"/>
                </a:lnTo>
                <a:lnTo>
                  <a:pt x="912636" y="2016706"/>
                </a:lnTo>
                <a:lnTo>
                  <a:pt x="923811" y="2016002"/>
                </a:lnTo>
                <a:close/>
                <a:moveTo>
                  <a:pt x="908911" y="2003323"/>
                </a:moveTo>
                <a:lnTo>
                  <a:pt x="897736" y="2004028"/>
                </a:lnTo>
                <a:lnTo>
                  <a:pt x="897736" y="2016706"/>
                </a:lnTo>
                <a:lnTo>
                  <a:pt x="908911" y="2016002"/>
                </a:lnTo>
                <a:close/>
                <a:moveTo>
                  <a:pt x="940574" y="2001093"/>
                </a:moveTo>
                <a:lnTo>
                  <a:pt x="940574" y="2013514"/>
                </a:lnTo>
                <a:lnTo>
                  <a:pt x="953612" y="2016708"/>
                </a:lnTo>
                <a:lnTo>
                  <a:pt x="953612" y="2003577"/>
                </a:lnTo>
                <a:close/>
                <a:moveTo>
                  <a:pt x="359736" y="1907377"/>
                </a:moveTo>
                <a:lnTo>
                  <a:pt x="359736" y="2460427"/>
                </a:lnTo>
                <a:lnTo>
                  <a:pt x="53394" y="2183499"/>
                </a:lnTo>
                <a:close/>
                <a:moveTo>
                  <a:pt x="378092" y="1890832"/>
                </a:moveTo>
                <a:lnTo>
                  <a:pt x="378092" y="1890871"/>
                </a:lnTo>
                <a:lnTo>
                  <a:pt x="378048" y="1890871"/>
                </a:lnTo>
                <a:close/>
                <a:moveTo>
                  <a:pt x="396448" y="1840379"/>
                </a:moveTo>
                <a:lnTo>
                  <a:pt x="679162" y="2095835"/>
                </a:lnTo>
                <a:lnTo>
                  <a:pt x="396448" y="2351107"/>
                </a:lnTo>
                <a:close/>
                <a:moveTo>
                  <a:pt x="690148" y="1563857"/>
                </a:moveTo>
                <a:lnTo>
                  <a:pt x="690148" y="2076522"/>
                </a:lnTo>
                <a:lnTo>
                  <a:pt x="406260" y="1820189"/>
                </a:lnTo>
                <a:close/>
                <a:moveTo>
                  <a:pt x="396448" y="1293151"/>
                </a:moveTo>
                <a:lnTo>
                  <a:pt x="676908" y="1546570"/>
                </a:lnTo>
                <a:lnTo>
                  <a:pt x="396448" y="1799807"/>
                </a:lnTo>
                <a:close/>
                <a:moveTo>
                  <a:pt x="690148" y="1016434"/>
                </a:moveTo>
                <a:lnTo>
                  <a:pt x="690148" y="1529098"/>
                </a:lnTo>
                <a:lnTo>
                  <a:pt x="406260" y="1272951"/>
                </a:lnTo>
                <a:close/>
                <a:moveTo>
                  <a:pt x="378092" y="761397"/>
                </a:moveTo>
                <a:lnTo>
                  <a:pt x="378092" y="1890831"/>
                </a:lnTo>
                <a:lnTo>
                  <a:pt x="366535" y="1869699"/>
                </a:lnTo>
                <a:lnTo>
                  <a:pt x="27739" y="2175072"/>
                </a:lnTo>
                <a:lnTo>
                  <a:pt x="24260" y="2175072"/>
                </a:lnTo>
                <a:lnTo>
                  <a:pt x="24260" y="2188929"/>
                </a:lnTo>
                <a:lnTo>
                  <a:pt x="24260" y="2784190"/>
                </a:lnTo>
                <a:lnTo>
                  <a:pt x="24260" y="3346145"/>
                </a:lnTo>
                <a:lnTo>
                  <a:pt x="42617" y="3346145"/>
                </a:lnTo>
                <a:lnTo>
                  <a:pt x="42617" y="2800785"/>
                </a:lnTo>
                <a:lnTo>
                  <a:pt x="186566" y="2930919"/>
                </a:lnTo>
                <a:lnTo>
                  <a:pt x="186566" y="2899074"/>
                </a:lnTo>
                <a:lnTo>
                  <a:pt x="53399" y="2778768"/>
                </a:lnTo>
                <a:lnTo>
                  <a:pt x="359736" y="2502652"/>
                </a:lnTo>
                <a:lnTo>
                  <a:pt x="359736" y="2793607"/>
                </a:lnTo>
                <a:lnTo>
                  <a:pt x="391207" y="2793607"/>
                </a:lnTo>
                <a:lnTo>
                  <a:pt x="391207" y="2828966"/>
                </a:lnTo>
                <a:lnTo>
                  <a:pt x="396448" y="2828966"/>
                </a:lnTo>
                <a:lnTo>
                  <a:pt x="396448" y="2395030"/>
                </a:lnTo>
                <a:lnTo>
                  <a:pt x="678304" y="2650400"/>
                </a:lnTo>
                <a:lnTo>
                  <a:pt x="509975" y="2802911"/>
                </a:lnTo>
                <a:lnTo>
                  <a:pt x="520078" y="2802911"/>
                </a:lnTo>
                <a:lnTo>
                  <a:pt x="520078" y="2822881"/>
                </a:lnTo>
                <a:lnTo>
                  <a:pt x="681556" y="2676578"/>
                </a:lnTo>
                <a:lnTo>
                  <a:pt x="681556" y="2655520"/>
                </a:lnTo>
                <a:lnTo>
                  <a:pt x="684041" y="2655520"/>
                </a:lnTo>
                <a:lnTo>
                  <a:pt x="684041" y="2674326"/>
                </a:lnTo>
                <a:lnTo>
                  <a:pt x="690148" y="2668793"/>
                </a:lnTo>
                <a:lnTo>
                  <a:pt x="690148" y="2737032"/>
                </a:lnTo>
                <a:lnTo>
                  <a:pt x="693045" y="2737032"/>
                </a:lnTo>
                <a:lnTo>
                  <a:pt x="693045" y="2655520"/>
                </a:lnTo>
                <a:lnTo>
                  <a:pt x="695841" y="2655520"/>
                </a:lnTo>
                <a:lnTo>
                  <a:pt x="695841" y="2737032"/>
                </a:lnTo>
                <a:lnTo>
                  <a:pt x="708504" y="2737032"/>
                </a:lnTo>
                <a:lnTo>
                  <a:pt x="708504" y="947064"/>
                </a:lnTo>
                <a:lnTo>
                  <a:pt x="707849" y="947064"/>
                </a:lnTo>
                <a:lnTo>
                  <a:pt x="707871" y="947025"/>
                </a:lnTo>
                <a:lnTo>
                  <a:pt x="506585" y="761971"/>
                </a:lnTo>
                <a:lnTo>
                  <a:pt x="506585" y="785013"/>
                </a:lnTo>
                <a:lnTo>
                  <a:pt x="499792" y="785013"/>
                </a:lnTo>
                <a:lnTo>
                  <a:pt x="690148" y="960348"/>
                </a:lnTo>
                <a:lnTo>
                  <a:pt x="690148" y="987386"/>
                </a:lnTo>
                <a:lnTo>
                  <a:pt x="396448" y="1252578"/>
                </a:lnTo>
                <a:lnTo>
                  <a:pt x="396448" y="761397"/>
                </a:lnTo>
                <a:close/>
                <a:moveTo>
                  <a:pt x="380149" y="658236"/>
                </a:moveTo>
                <a:lnTo>
                  <a:pt x="380149" y="739818"/>
                </a:lnTo>
                <a:lnTo>
                  <a:pt x="470259" y="739818"/>
                </a:lnTo>
                <a:close/>
                <a:moveTo>
                  <a:pt x="453543" y="550359"/>
                </a:moveTo>
                <a:lnTo>
                  <a:pt x="380149" y="561208"/>
                </a:lnTo>
                <a:lnTo>
                  <a:pt x="380149" y="616431"/>
                </a:lnTo>
                <a:close/>
                <a:moveTo>
                  <a:pt x="488071" y="547873"/>
                </a:moveTo>
                <a:lnTo>
                  <a:pt x="389081" y="637581"/>
                </a:lnTo>
                <a:lnTo>
                  <a:pt x="488071" y="726734"/>
                </a:lnTo>
                <a:close/>
                <a:moveTo>
                  <a:pt x="495983" y="0"/>
                </a:moveTo>
                <a:lnTo>
                  <a:pt x="493768" y="739818"/>
                </a:lnTo>
                <a:lnTo>
                  <a:pt x="717365" y="947472"/>
                </a:lnTo>
                <a:lnTo>
                  <a:pt x="717365" y="2737032"/>
                </a:lnTo>
                <a:lnTo>
                  <a:pt x="772543" y="2737032"/>
                </a:lnTo>
                <a:lnTo>
                  <a:pt x="772543" y="2655520"/>
                </a:lnTo>
                <a:lnTo>
                  <a:pt x="775027" y="2655520"/>
                </a:lnTo>
                <a:lnTo>
                  <a:pt x="775027" y="2737032"/>
                </a:lnTo>
                <a:lnTo>
                  <a:pt x="784344" y="2737032"/>
                </a:lnTo>
                <a:lnTo>
                  <a:pt x="784344" y="2655520"/>
                </a:lnTo>
                <a:lnTo>
                  <a:pt x="787138" y="2655520"/>
                </a:lnTo>
                <a:lnTo>
                  <a:pt x="787138" y="2737032"/>
                </a:lnTo>
                <a:lnTo>
                  <a:pt x="816018" y="2737032"/>
                </a:lnTo>
                <a:lnTo>
                  <a:pt x="816018" y="2779463"/>
                </a:lnTo>
                <a:lnTo>
                  <a:pt x="835198" y="2779463"/>
                </a:lnTo>
                <a:lnTo>
                  <a:pt x="837030" y="2353888"/>
                </a:lnTo>
                <a:lnTo>
                  <a:pt x="844498" y="2353888"/>
                </a:lnTo>
                <a:lnTo>
                  <a:pt x="844498" y="1989946"/>
                </a:lnTo>
                <a:lnTo>
                  <a:pt x="867935" y="1987976"/>
                </a:lnTo>
                <a:lnTo>
                  <a:pt x="867935" y="1896254"/>
                </a:lnTo>
                <a:lnTo>
                  <a:pt x="875385" y="1896254"/>
                </a:lnTo>
                <a:lnTo>
                  <a:pt x="875385" y="1987349"/>
                </a:lnTo>
                <a:lnTo>
                  <a:pt x="894010" y="1985783"/>
                </a:lnTo>
                <a:lnTo>
                  <a:pt x="894010" y="1684631"/>
                </a:lnTo>
                <a:lnTo>
                  <a:pt x="898255" y="1684631"/>
                </a:lnTo>
                <a:lnTo>
                  <a:pt x="898255" y="1588431"/>
                </a:lnTo>
                <a:lnTo>
                  <a:pt x="902803" y="1588431"/>
                </a:lnTo>
                <a:lnTo>
                  <a:pt x="902803" y="1684631"/>
                </a:lnTo>
                <a:lnTo>
                  <a:pt x="907048" y="1684631"/>
                </a:lnTo>
                <a:lnTo>
                  <a:pt x="907048" y="1984687"/>
                </a:lnTo>
                <a:lnTo>
                  <a:pt x="924159" y="1983248"/>
                </a:lnTo>
                <a:lnTo>
                  <a:pt x="968511" y="1992166"/>
                </a:lnTo>
                <a:lnTo>
                  <a:pt x="968511" y="1731823"/>
                </a:lnTo>
                <a:lnTo>
                  <a:pt x="972236" y="1731823"/>
                </a:lnTo>
                <a:lnTo>
                  <a:pt x="972236" y="1648658"/>
                </a:lnTo>
                <a:lnTo>
                  <a:pt x="975961" y="1648658"/>
                </a:lnTo>
                <a:lnTo>
                  <a:pt x="975961" y="1731823"/>
                </a:lnTo>
                <a:lnTo>
                  <a:pt x="979686" y="1731823"/>
                </a:lnTo>
                <a:lnTo>
                  <a:pt x="979686" y="1994414"/>
                </a:lnTo>
                <a:lnTo>
                  <a:pt x="996449" y="1997785"/>
                </a:lnTo>
                <a:lnTo>
                  <a:pt x="996449" y="1934175"/>
                </a:lnTo>
                <a:lnTo>
                  <a:pt x="998312" y="1934175"/>
                </a:lnTo>
                <a:lnTo>
                  <a:pt x="998312" y="1998159"/>
                </a:lnTo>
                <a:lnTo>
                  <a:pt x="1029646" y="2004459"/>
                </a:lnTo>
                <a:lnTo>
                  <a:pt x="1029646" y="2339375"/>
                </a:lnTo>
                <a:lnTo>
                  <a:pt x="1046449" y="2339375"/>
                </a:lnTo>
                <a:lnTo>
                  <a:pt x="1106194" y="2346818"/>
                </a:lnTo>
                <a:lnTo>
                  <a:pt x="1106194" y="2779463"/>
                </a:lnTo>
                <a:lnTo>
                  <a:pt x="1152637" y="2779463"/>
                </a:lnTo>
                <a:lnTo>
                  <a:pt x="1180274" y="2684180"/>
                </a:lnTo>
                <a:lnTo>
                  <a:pt x="1202943" y="2777603"/>
                </a:lnTo>
                <a:lnTo>
                  <a:pt x="1227165" y="2777603"/>
                </a:lnTo>
                <a:lnTo>
                  <a:pt x="1227165" y="2571030"/>
                </a:lnTo>
                <a:lnTo>
                  <a:pt x="1249833" y="2571030"/>
                </a:lnTo>
                <a:lnTo>
                  <a:pt x="1249833" y="2554281"/>
                </a:lnTo>
                <a:lnTo>
                  <a:pt x="1307282" y="2554281"/>
                </a:lnTo>
                <a:lnTo>
                  <a:pt x="1307282" y="2563587"/>
                </a:lnTo>
                <a:lnTo>
                  <a:pt x="1337094" y="2563587"/>
                </a:lnTo>
                <a:lnTo>
                  <a:pt x="1337094" y="2839760"/>
                </a:lnTo>
                <a:lnTo>
                  <a:pt x="1403238" y="2839760"/>
                </a:lnTo>
                <a:lnTo>
                  <a:pt x="1403238" y="2863581"/>
                </a:lnTo>
                <a:lnTo>
                  <a:pt x="1419074" y="2863581"/>
                </a:lnTo>
                <a:lnTo>
                  <a:pt x="1419074" y="2887029"/>
                </a:lnTo>
                <a:lnTo>
                  <a:pt x="1497329" y="2892984"/>
                </a:lnTo>
                <a:lnTo>
                  <a:pt x="1497329" y="2843482"/>
                </a:lnTo>
                <a:lnTo>
                  <a:pt x="1546082" y="2843482"/>
                </a:lnTo>
                <a:lnTo>
                  <a:pt x="1546082" y="2770158"/>
                </a:lnTo>
                <a:lnTo>
                  <a:pt x="1561920" y="2770158"/>
                </a:lnTo>
                <a:lnTo>
                  <a:pt x="1561920" y="2728099"/>
                </a:lnTo>
                <a:lnTo>
                  <a:pt x="1575583" y="2728099"/>
                </a:lnTo>
                <a:lnTo>
                  <a:pt x="1575583" y="2704279"/>
                </a:lnTo>
                <a:lnTo>
                  <a:pt x="1617505" y="2704279"/>
                </a:lnTo>
                <a:lnTo>
                  <a:pt x="1617505" y="2660360"/>
                </a:lnTo>
                <a:lnTo>
                  <a:pt x="1716566" y="2660360"/>
                </a:lnTo>
                <a:lnTo>
                  <a:pt x="1716566" y="2700557"/>
                </a:lnTo>
                <a:lnTo>
                  <a:pt x="1765630" y="2700557"/>
                </a:lnTo>
                <a:lnTo>
                  <a:pt x="1765630" y="2731822"/>
                </a:lnTo>
                <a:lnTo>
                  <a:pt x="1774015" y="2731822"/>
                </a:lnTo>
                <a:lnTo>
                  <a:pt x="1774015" y="2773880"/>
                </a:lnTo>
                <a:lnTo>
                  <a:pt x="1787988" y="2773880"/>
                </a:lnTo>
                <a:lnTo>
                  <a:pt x="1787988" y="2991618"/>
                </a:lnTo>
                <a:lnTo>
                  <a:pt x="1824632" y="2998690"/>
                </a:lnTo>
                <a:lnTo>
                  <a:pt x="1824632" y="3108861"/>
                </a:lnTo>
                <a:lnTo>
                  <a:pt x="1873696" y="3118166"/>
                </a:lnTo>
                <a:lnTo>
                  <a:pt x="1873696" y="3125715"/>
                </a:lnTo>
                <a:lnTo>
                  <a:pt x="1876507" y="3121224"/>
                </a:lnTo>
                <a:lnTo>
                  <a:pt x="1883334" y="3121224"/>
                </a:lnTo>
                <a:lnTo>
                  <a:pt x="1883334" y="3049845"/>
                </a:lnTo>
                <a:lnTo>
                  <a:pt x="1886437" y="3049845"/>
                </a:lnTo>
                <a:lnTo>
                  <a:pt x="1886437" y="3121224"/>
                </a:lnTo>
                <a:lnTo>
                  <a:pt x="1892643" y="3121224"/>
                </a:lnTo>
                <a:lnTo>
                  <a:pt x="1929571" y="3172529"/>
                </a:lnTo>
                <a:lnTo>
                  <a:pt x="1929571" y="3517900"/>
                </a:lnTo>
                <a:lnTo>
                  <a:pt x="1003365" y="3513439"/>
                </a:lnTo>
                <a:lnTo>
                  <a:pt x="1002037" y="3513439"/>
                </a:lnTo>
                <a:lnTo>
                  <a:pt x="1002037" y="3513433"/>
                </a:lnTo>
                <a:lnTo>
                  <a:pt x="990862" y="3513379"/>
                </a:lnTo>
                <a:lnTo>
                  <a:pt x="990862" y="3513439"/>
                </a:lnTo>
                <a:lnTo>
                  <a:pt x="975962" y="3513439"/>
                </a:lnTo>
                <a:lnTo>
                  <a:pt x="975962" y="3513307"/>
                </a:lnTo>
                <a:lnTo>
                  <a:pt x="964787" y="3513254"/>
                </a:lnTo>
                <a:lnTo>
                  <a:pt x="964787" y="3513439"/>
                </a:lnTo>
                <a:lnTo>
                  <a:pt x="959200" y="3513439"/>
                </a:lnTo>
                <a:lnTo>
                  <a:pt x="959200" y="3513227"/>
                </a:lnTo>
                <a:lnTo>
                  <a:pt x="956108" y="3513211"/>
                </a:lnTo>
                <a:lnTo>
                  <a:pt x="959200" y="3513439"/>
                </a:lnTo>
                <a:lnTo>
                  <a:pt x="944299" y="3513439"/>
                </a:lnTo>
                <a:lnTo>
                  <a:pt x="944299" y="3513155"/>
                </a:lnTo>
                <a:lnTo>
                  <a:pt x="941529" y="3513141"/>
                </a:lnTo>
                <a:lnTo>
                  <a:pt x="944299" y="3513439"/>
                </a:lnTo>
                <a:lnTo>
                  <a:pt x="780397" y="3513439"/>
                </a:lnTo>
                <a:lnTo>
                  <a:pt x="780397" y="3512365"/>
                </a:lnTo>
                <a:lnTo>
                  <a:pt x="717365" y="3512062"/>
                </a:lnTo>
                <a:lnTo>
                  <a:pt x="717365" y="3517900"/>
                </a:lnTo>
                <a:lnTo>
                  <a:pt x="708504" y="3517900"/>
                </a:lnTo>
                <a:lnTo>
                  <a:pt x="708504" y="3512019"/>
                </a:lnTo>
                <a:lnTo>
                  <a:pt x="690148" y="3511931"/>
                </a:lnTo>
                <a:lnTo>
                  <a:pt x="690148" y="3517900"/>
                </a:lnTo>
                <a:lnTo>
                  <a:pt x="396448" y="3517900"/>
                </a:lnTo>
                <a:lnTo>
                  <a:pt x="396448" y="3510971"/>
                </a:lnTo>
                <a:lnTo>
                  <a:pt x="359736" y="3511011"/>
                </a:lnTo>
                <a:lnTo>
                  <a:pt x="359736" y="3517900"/>
                </a:lnTo>
                <a:lnTo>
                  <a:pt x="42617" y="3517900"/>
                </a:lnTo>
                <a:lnTo>
                  <a:pt x="42617" y="3508812"/>
                </a:lnTo>
                <a:lnTo>
                  <a:pt x="24260" y="3508724"/>
                </a:lnTo>
                <a:lnTo>
                  <a:pt x="24260" y="3517900"/>
                </a:lnTo>
                <a:lnTo>
                  <a:pt x="19829" y="3517900"/>
                </a:lnTo>
                <a:lnTo>
                  <a:pt x="19829" y="3508702"/>
                </a:lnTo>
                <a:lnTo>
                  <a:pt x="0" y="3508607"/>
                </a:lnTo>
                <a:lnTo>
                  <a:pt x="0" y="3346145"/>
                </a:lnTo>
                <a:lnTo>
                  <a:pt x="19829" y="3346145"/>
                </a:lnTo>
                <a:lnTo>
                  <a:pt x="19829" y="2808009"/>
                </a:lnTo>
                <a:lnTo>
                  <a:pt x="19829" y="2168354"/>
                </a:lnTo>
                <a:lnTo>
                  <a:pt x="373345" y="1851783"/>
                </a:lnTo>
                <a:lnTo>
                  <a:pt x="373345" y="834281"/>
                </a:lnTo>
                <a:lnTo>
                  <a:pt x="373345" y="30334"/>
                </a:lnTo>
                <a:lnTo>
                  <a:pt x="380149" y="30334"/>
                </a:lnTo>
                <a:lnTo>
                  <a:pt x="380149" y="532297"/>
                </a:lnTo>
                <a:lnTo>
                  <a:pt x="488071" y="516762"/>
                </a:lnTo>
                <a:lnTo>
                  <a:pt x="488071" y="1832"/>
                </a:lnTo>
                <a:close/>
              </a:path>
            </a:pathLst>
          </a:custGeom>
          <a:solidFill>
            <a:srgbClr val="32A0CB"/>
          </a:solidFill>
          <a:ln>
            <a:noFill/>
          </a:ln>
        </p:spPr>
        <p:txBody>
          <a:bodyPr wrap="square" anchor="ctr">
            <a:no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4044950" y="1302385"/>
            <a:ext cx="4025900" cy="4025900"/>
          </a:xfrm>
          <a:prstGeom prst="ellipse">
            <a:avLst/>
          </a:prstGeom>
          <a:noFill/>
          <a:ln>
            <a:solidFill>
              <a:srgbClr val="32A0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749290" y="1021715"/>
            <a:ext cx="617855" cy="617855"/>
          </a:xfrm>
          <a:prstGeom prst="ellips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5748655" y="4996180"/>
            <a:ext cx="617855" cy="617855"/>
          </a:xfrm>
          <a:prstGeom prst="ellips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4047490" y="2039620"/>
            <a:ext cx="617855" cy="617855"/>
          </a:xfrm>
          <a:prstGeom prst="ellips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7518400" y="3908425"/>
            <a:ext cx="617855" cy="617855"/>
          </a:xfrm>
          <a:prstGeom prst="ellips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7518400" y="2122170"/>
            <a:ext cx="617855" cy="617855"/>
          </a:xfrm>
          <a:prstGeom prst="ellips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4047490" y="3908425"/>
            <a:ext cx="617855" cy="617855"/>
          </a:xfrm>
          <a:prstGeom prst="ellipse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22"/>
          <p:cNvSpPr txBox="1"/>
          <p:nvPr/>
        </p:nvSpPr>
        <p:spPr>
          <a:xfrm flipH="1">
            <a:off x="6536689" y="480753"/>
            <a:ext cx="34201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本模板精心设计，模板所有素材均可自由编辑替换移动。模板所有素材均可自由编辑替换移动。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5" name="文本框 22"/>
          <p:cNvSpPr txBox="1"/>
          <p:nvPr/>
        </p:nvSpPr>
        <p:spPr>
          <a:xfrm flipH="1">
            <a:off x="8238489" y="2336167"/>
            <a:ext cx="34201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本模板精心设计，模板所有素材均可自由编辑替换移动。模板所有素材均可自由编辑替换移动。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7" name="文本框 22"/>
          <p:cNvSpPr txBox="1"/>
          <p:nvPr/>
        </p:nvSpPr>
        <p:spPr>
          <a:xfrm flipH="1">
            <a:off x="8225789" y="4350385"/>
            <a:ext cx="34201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本模板精心设计，模板所有素材均可自由编辑替换移动。模板所有素材均可自由编辑替换移动。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89" name="文本框 22"/>
          <p:cNvSpPr txBox="1"/>
          <p:nvPr/>
        </p:nvSpPr>
        <p:spPr>
          <a:xfrm flipH="1">
            <a:off x="2353944" y="5614035"/>
            <a:ext cx="34201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本模板精心设计，模板所有素材均可自由编辑替换移动。模板所有素材均可自由编辑替换移动。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 flipH="1">
            <a:off x="429259" y="3975737"/>
            <a:ext cx="3420111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本模板精心设计，模板所有素材均可自由编辑替换移动。模板所有素材均可自由编辑替换移动。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 flipH="1">
            <a:off x="467262" y="1874204"/>
            <a:ext cx="3463926" cy="84747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本模板精心设计，模板所有素材均可自由编辑替换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移动。模板所有素材均可自由编辑替换移动。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94" name="电池"/>
          <p:cNvSpPr/>
          <p:nvPr/>
        </p:nvSpPr>
        <p:spPr>
          <a:xfrm>
            <a:off x="5951855" y="5092065"/>
            <a:ext cx="210820" cy="425450"/>
          </a:xfrm>
          <a:custGeom>
            <a:avLst/>
            <a:gdLst>
              <a:gd name="connsiteX0" fmla="*/ 703180 w 3238500"/>
              <a:gd name="connsiteY0" fmla="*/ 4435548 h 5638341"/>
              <a:gd name="connsiteX1" fmla="*/ 2535317 w 3238500"/>
              <a:gd name="connsiteY1" fmla="*/ 4435548 h 5638341"/>
              <a:gd name="connsiteX2" fmla="*/ 2535317 w 3238500"/>
              <a:gd name="connsiteY2" fmla="*/ 4838393 h 5638341"/>
              <a:gd name="connsiteX3" fmla="*/ 703180 w 3238500"/>
              <a:gd name="connsiteY3" fmla="*/ 4838393 h 5638341"/>
              <a:gd name="connsiteX4" fmla="*/ 703181 w 3238500"/>
              <a:gd name="connsiteY4" fmla="*/ 3675025 h 5638341"/>
              <a:gd name="connsiteX5" fmla="*/ 2535318 w 3238500"/>
              <a:gd name="connsiteY5" fmla="*/ 3675025 h 5638341"/>
              <a:gd name="connsiteX6" fmla="*/ 2535318 w 3238500"/>
              <a:gd name="connsiteY6" fmla="*/ 4077870 h 5638341"/>
              <a:gd name="connsiteX7" fmla="*/ 703181 w 3238500"/>
              <a:gd name="connsiteY7" fmla="*/ 4077870 h 5638341"/>
              <a:gd name="connsiteX8" fmla="*/ 703181 w 3238500"/>
              <a:gd name="connsiteY8" fmla="*/ 2914502 h 5638341"/>
              <a:gd name="connsiteX9" fmla="*/ 2535318 w 3238500"/>
              <a:gd name="connsiteY9" fmla="*/ 2914502 h 5638341"/>
              <a:gd name="connsiteX10" fmla="*/ 2535318 w 3238500"/>
              <a:gd name="connsiteY10" fmla="*/ 3317347 h 5638341"/>
              <a:gd name="connsiteX11" fmla="*/ 703181 w 3238500"/>
              <a:gd name="connsiteY11" fmla="*/ 3317347 h 5638341"/>
              <a:gd name="connsiteX12" fmla="*/ 703181 w 3238500"/>
              <a:gd name="connsiteY12" fmla="*/ 2153979 h 5638341"/>
              <a:gd name="connsiteX13" fmla="*/ 2535318 w 3238500"/>
              <a:gd name="connsiteY13" fmla="*/ 2153979 h 5638341"/>
              <a:gd name="connsiteX14" fmla="*/ 2535318 w 3238500"/>
              <a:gd name="connsiteY14" fmla="*/ 2556824 h 5638341"/>
              <a:gd name="connsiteX15" fmla="*/ 703181 w 3238500"/>
              <a:gd name="connsiteY15" fmla="*/ 2556824 h 5638341"/>
              <a:gd name="connsiteX16" fmla="*/ 703181 w 3238500"/>
              <a:gd name="connsiteY16" fmla="*/ 1393456 h 5638341"/>
              <a:gd name="connsiteX17" fmla="*/ 2535318 w 3238500"/>
              <a:gd name="connsiteY17" fmla="*/ 1393456 h 5638341"/>
              <a:gd name="connsiteX18" fmla="*/ 2535318 w 3238500"/>
              <a:gd name="connsiteY18" fmla="*/ 1796301 h 5638341"/>
              <a:gd name="connsiteX19" fmla="*/ 703181 w 3238500"/>
              <a:gd name="connsiteY19" fmla="*/ 1796301 h 5638341"/>
              <a:gd name="connsiteX20" fmla="*/ 545879 w 3238500"/>
              <a:gd name="connsiteY20" fmla="*/ 854765 h 5638341"/>
              <a:gd name="connsiteX21" fmla="*/ 355211 w 3238500"/>
              <a:gd name="connsiteY21" fmla="*/ 1045433 h 5638341"/>
              <a:gd name="connsiteX22" fmla="*/ 355211 w 3238500"/>
              <a:gd name="connsiteY22" fmla="*/ 5115447 h 5638341"/>
              <a:gd name="connsiteX23" fmla="*/ 545879 w 3238500"/>
              <a:gd name="connsiteY23" fmla="*/ 5306115 h 5638341"/>
              <a:gd name="connsiteX24" fmla="*/ 2692622 w 3238500"/>
              <a:gd name="connsiteY24" fmla="*/ 5306115 h 5638341"/>
              <a:gd name="connsiteX25" fmla="*/ 2883290 w 3238500"/>
              <a:gd name="connsiteY25" fmla="*/ 5115447 h 5638341"/>
              <a:gd name="connsiteX26" fmla="*/ 2883290 w 3238500"/>
              <a:gd name="connsiteY26" fmla="*/ 1045433 h 5638341"/>
              <a:gd name="connsiteX27" fmla="*/ 2692622 w 3238500"/>
              <a:gd name="connsiteY27" fmla="*/ 854765 h 5638341"/>
              <a:gd name="connsiteX28" fmla="*/ 1055257 w 3238500"/>
              <a:gd name="connsiteY28" fmla="*/ 0 h 5638341"/>
              <a:gd name="connsiteX29" fmla="*/ 2197532 w 3238500"/>
              <a:gd name="connsiteY29" fmla="*/ 0 h 5638341"/>
              <a:gd name="connsiteX30" fmla="*/ 2331244 w 3238500"/>
              <a:gd name="connsiteY30" fmla="*/ 133712 h 5638341"/>
              <a:gd name="connsiteX31" fmla="*/ 2331244 w 3238500"/>
              <a:gd name="connsiteY31" fmla="*/ 522540 h 5638341"/>
              <a:gd name="connsiteX32" fmla="*/ 2718105 w 3238500"/>
              <a:gd name="connsiteY32" fmla="*/ 522540 h 5638341"/>
              <a:gd name="connsiteX33" fmla="*/ 3238500 w 3238500"/>
              <a:gd name="connsiteY33" fmla="*/ 1042935 h 5638341"/>
              <a:gd name="connsiteX34" fmla="*/ 3238500 w 3238500"/>
              <a:gd name="connsiteY34" fmla="*/ 5117946 h 5638341"/>
              <a:gd name="connsiteX35" fmla="*/ 2718105 w 3238500"/>
              <a:gd name="connsiteY35" fmla="*/ 5638341 h 5638341"/>
              <a:gd name="connsiteX36" fmla="*/ 520395 w 3238500"/>
              <a:gd name="connsiteY36" fmla="*/ 5638341 h 5638341"/>
              <a:gd name="connsiteX37" fmla="*/ 0 w 3238500"/>
              <a:gd name="connsiteY37" fmla="*/ 5117946 h 5638341"/>
              <a:gd name="connsiteX38" fmla="*/ 0 w 3238500"/>
              <a:gd name="connsiteY38" fmla="*/ 1042935 h 5638341"/>
              <a:gd name="connsiteX39" fmla="*/ 520395 w 3238500"/>
              <a:gd name="connsiteY39" fmla="*/ 522540 h 5638341"/>
              <a:gd name="connsiteX40" fmla="*/ 921545 w 3238500"/>
              <a:gd name="connsiteY40" fmla="*/ 522540 h 5638341"/>
              <a:gd name="connsiteX41" fmla="*/ 921545 w 3238500"/>
              <a:gd name="connsiteY41" fmla="*/ 133712 h 5638341"/>
              <a:gd name="connsiteX42" fmla="*/ 1055257 w 3238500"/>
              <a:gd name="connsiteY42" fmla="*/ 0 h 563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38500" h="5638341">
                <a:moveTo>
                  <a:pt x="703180" y="4435548"/>
                </a:moveTo>
                <a:lnTo>
                  <a:pt x="2535317" y="4435548"/>
                </a:lnTo>
                <a:lnTo>
                  <a:pt x="2535317" y="4838393"/>
                </a:lnTo>
                <a:lnTo>
                  <a:pt x="703180" y="4838393"/>
                </a:lnTo>
                <a:close/>
                <a:moveTo>
                  <a:pt x="703181" y="3675025"/>
                </a:moveTo>
                <a:lnTo>
                  <a:pt x="2535318" y="3675025"/>
                </a:lnTo>
                <a:lnTo>
                  <a:pt x="2535318" y="4077870"/>
                </a:lnTo>
                <a:lnTo>
                  <a:pt x="703181" y="4077870"/>
                </a:lnTo>
                <a:close/>
                <a:moveTo>
                  <a:pt x="703181" y="2914502"/>
                </a:moveTo>
                <a:lnTo>
                  <a:pt x="2535318" y="2914502"/>
                </a:lnTo>
                <a:lnTo>
                  <a:pt x="2535318" y="3317347"/>
                </a:lnTo>
                <a:lnTo>
                  <a:pt x="703181" y="3317347"/>
                </a:lnTo>
                <a:close/>
                <a:moveTo>
                  <a:pt x="703181" y="2153979"/>
                </a:moveTo>
                <a:lnTo>
                  <a:pt x="2535318" y="2153979"/>
                </a:lnTo>
                <a:lnTo>
                  <a:pt x="2535318" y="2556824"/>
                </a:lnTo>
                <a:lnTo>
                  <a:pt x="703181" y="2556824"/>
                </a:lnTo>
                <a:close/>
                <a:moveTo>
                  <a:pt x="703181" y="1393456"/>
                </a:moveTo>
                <a:lnTo>
                  <a:pt x="2535318" y="1393456"/>
                </a:lnTo>
                <a:lnTo>
                  <a:pt x="2535318" y="1796301"/>
                </a:lnTo>
                <a:lnTo>
                  <a:pt x="703181" y="1796301"/>
                </a:lnTo>
                <a:close/>
                <a:moveTo>
                  <a:pt x="545879" y="854765"/>
                </a:moveTo>
                <a:cubicBezTo>
                  <a:pt x="440576" y="854765"/>
                  <a:pt x="355211" y="940130"/>
                  <a:pt x="355211" y="1045433"/>
                </a:cubicBezTo>
                <a:lnTo>
                  <a:pt x="355211" y="5115447"/>
                </a:lnTo>
                <a:cubicBezTo>
                  <a:pt x="355211" y="5220750"/>
                  <a:pt x="440576" y="5306115"/>
                  <a:pt x="545879" y="5306115"/>
                </a:cubicBezTo>
                <a:lnTo>
                  <a:pt x="2692622" y="5306115"/>
                </a:lnTo>
                <a:cubicBezTo>
                  <a:pt x="2797925" y="5306115"/>
                  <a:pt x="2883290" y="5220750"/>
                  <a:pt x="2883290" y="5115447"/>
                </a:cubicBezTo>
                <a:lnTo>
                  <a:pt x="2883290" y="1045433"/>
                </a:lnTo>
                <a:cubicBezTo>
                  <a:pt x="2883290" y="940130"/>
                  <a:pt x="2797925" y="854765"/>
                  <a:pt x="2692622" y="854765"/>
                </a:cubicBezTo>
                <a:close/>
                <a:moveTo>
                  <a:pt x="1055257" y="0"/>
                </a:moveTo>
                <a:lnTo>
                  <a:pt x="2197532" y="0"/>
                </a:lnTo>
                <a:cubicBezTo>
                  <a:pt x="2271379" y="0"/>
                  <a:pt x="2331244" y="59865"/>
                  <a:pt x="2331244" y="133712"/>
                </a:cubicBezTo>
                <a:lnTo>
                  <a:pt x="2331244" y="522540"/>
                </a:lnTo>
                <a:lnTo>
                  <a:pt x="2718105" y="522540"/>
                </a:lnTo>
                <a:cubicBezTo>
                  <a:pt x="3005511" y="522540"/>
                  <a:pt x="3238500" y="755529"/>
                  <a:pt x="3238500" y="1042935"/>
                </a:cubicBezTo>
                <a:lnTo>
                  <a:pt x="3238500" y="5117946"/>
                </a:lnTo>
                <a:cubicBezTo>
                  <a:pt x="3238500" y="5405352"/>
                  <a:pt x="3005511" y="5638341"/>
                  <a:pt x="2718105" y="5638341"/>
                </a:cubicBezTo>
                <a:lnTo>
                  <a:pt x="520395" y="5638341"/>
                </a:lnTo>
                <a:cubicBezTo>
                  <a:pt x="232989" y="5638341"/>
                  <a:pt x="0" y="5405352"/>
                  <a:pt x="0" y="5117946"/>
                </a:cubicBezTo>
                <a:lnTo>
                  <a:pt x="0" y="1042935"/>
                </a:lnTo>
                <a:cubicBezTo>
                  <a:pt x="0" y="755529"/>
                  <a:pt x="232989" y="522540"/>
                  <a:pt x="520395" y="522540"/>
                </a:cubicBezTo>
                <a:lnTo>
                  <a:pt x="921545" y="522540"/>
                </a:lnTo>
                <a:lnTo>
                  <a:pt x="921545" y="133712"/>
                </a:lnTo>
                <a:cubicBezTo>
                  <a:pt x="921545" y="59865"/>
                  <a:pt x="981410" y="0"/>
                  <a:pt x="105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5" name="锁"/>
          <p:cNvSpPr/>
          <p:nvPr/>
        </p:nvSpPr>
        <p:spPr>
          <a:xfrm>
            <a:off x="7670800" y="4042410"/>
            <a:ext cx="307975" cy="307975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6" name="放大镜"/>
          <p:cNvSpPr/>
          <p:nvPr/>
        </p:nvSpPr>
        <p:spPr>
          <a:xfrm>
            <a:off x="4178935" y="2122170"/>
            <a:ext cx="317500" cy="394335"/>
          </a:xfrm>
          <a:custGeom>
            <a:avLst/>
            <a:gdLst/>
            <a:ahLst/>
            <a:cxnLst/>
            <a:rect l="l" t="t" r="r" b="b"/>
            <a:pathLst>
              <a:path w="3132350" h="3959240">
                <a:moveTo>
                  <a:pt x="1005872" y="679617"/>
                </a:moveTo>
                <a:lnTo>
                  <a:pt x="1142879" y="679617"/>
                </a:lnTo>
                <a:lnTo>
                  <a:pt x="1142879" y="1011617"/>
                </a:lnTo>
                <a:lnTo>
                  <a:pt x="1474879" y="1011617"/>
                </a:lnTo>
                <a:lnTo>
                  <a:pt x="1474879" y="1148624"/>
                </a:lnTo>
                <a:lnTo>
                  <a:pt x="1142879" y="1148624"/>
                </a:lnTo>
                <a:lnTo>
                  <a:pt x="1142879" y="1480624"/>
                </a:lnTo>
                <a:lnTo>
                  <a:pt x="1005872" y="1480624"/>
                </a:lnTo>
                <a:lnTo>
                  <a:pt x="1005872" y="1148624"/>
                </a:lnTo>
                <a:lnTo>
                  <a:pt x="673872" y="1148624"/>
                </a:lnTo>
                <a:lnTo>
                  <a:pt x="673872" y="1011617"/>
                </a:lnTo>
                <a:lnTo>
                  <a:pt x="1005872" y="1011617"/>
                </a:lnTo>
                <a:close/>
                <a:moveTo>
                  <a:pt x="1080120" y="151325"/>
                </a:moveTo>
                <a:cubicBezTo>
                  <a:pt x="567161" y="151325"/>
                  <a:pt x="151325" y="567161"/>
                  <a:pt x="151325" y="1080120"/>
                </a:cubicBezTo>
                <a:cubicBezTo>
                  <a:pt x="151325" y="1593079"/>
                  <a:pt x="567161" y="2008915"/>
                  <a:pt x="1080120" y="2008915"/>
                </a:cubicBezTo>
                <a:cubicBezTo>
                  <a:pt x="1593079" y="2008915"/>
                  <a:pt x="2008915" y="1593079"/>
                  <a:pt x="2008915" y="1080120"/>
                </a:cubicBezTo>
                <a:cubicBezTo>
                  <a:pt x="2008915" y="567161"/>
                  <a:pt x="1593079" y="151325"/>
                  <a:pt x="1080120" y="151325"/>
                </a:cubicBezTo>
                <a:close/>
                <a:moveTo>
                  <a:pt x="1080120" y="0"/>
                </a:moveTo>
                <a:cubicBezTo>
                  <a:pt x="1676654" y="0"/>
                  <a:pt x="2160240" y="483586"/>
                  <a:pt x="2160240" y="1080120"/>
                </a:cubicBezTo>
                <a:cubicBezTo>
                  <a:pt x="2160240" y="1427165"/>
                  <a:pt x="1996568" y="1735982"/>
                  <a:pt x="1741553" y="1932755"/>
                </a:cubicBezTo>
                <a:lnTo>
                  <a:pt x="1967917" y="2284217"/>
                </a:lnTo>
                <a:lnTo>
                  <a:pt x="2037145" y="2234618"/>
                </a:lnTo>
                <a:cubicBezTo>
                  <a:pt x="2913254" y="2995439"/>
                  <a:pt x="3181132" y="3578954"/>
                  <a:pt x="3125302" y="3789029"/>
                </a:cubicBezTo>
                <a:cubicBezTo>
                  <a:pt x="3106500" y="3931371"/>
                  <a:pt x="2976322" y="3969409"/>
                  <a:pt x="2895645" y="3957062"/>
                </a:cubicBezTo>
                <a:cubicBezTo>
                  <a:pt x="2363446" y="3830214"/>
                  <a:pt x="1961795" y="2830323"/>
                  <a:pt x="1784689" y="2415489"/>
                </a:cubicBezTo>
                <a:lnTo>
                  <a:pt x="1850702" y="2368194"/>
                </a:lnTo>
                <a:lnTo>
                  <a:pt x="1622163" y="2013355"/>
                </a:lnTo>
                <a:cubicBezTo>
                  <a:pt x="1463260" y="2107083"/>
                  <a:pt x="1277898" y="2160240"/>
                  <a:pt x="1080120" y="2160240"/>
                </a:cubicBezTo>
                <a:cubicBezTo>
                  <a:pt x="483586" y="2160240"/>
                  <a:pt x="0" y="1676654"/>
                  <a:pt x="0" y="1080120"/>
                </a:cubicBezTo>
                <a:cubicBezTo>
                  <a:pt x="0" y="483586"/>
                  <a:pt x="483586" y="0"/>
                  <a:pt x="10801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7" name="喇叭"/>
          <p:cNvSpPr/>
          <p:nvPr/>
        </p:nvSpPr>
        <p:spPr bwMode="auto">
          <a:xfrm>
            <a:off x="4178935" y="4062095"/>
            <a:ext cx="354330" cy="289560"/>
          </a:xfrm>
          <a:custGeom>
            <a:avLst/>
            <a:gdLst>
              <a:gd name="T0" fmla="*/ 1694040 w 3284"/>
              <a:gd name="T1" fmla="*/ 1294550 h 2360"/>
              <a:gd name="T2" fmla="*/ 1583845 w 3284"/>
              <a:gd name="T3" fmla="*/ 1201847 h 2360"/>
              <a:gd name="T4" fmla="*/ 1583845 w 3284"/>
              <a:gd name="T5" fmla="*/ 92154 h 2360"/>
              <a:gd name="T6" fmla="*/ 1694040 w 3284"/>
              <a:gd name="T7" fmla="*/ 0 h 2360"/>
              <a:gd name="T8" fmla="*/ 1800397 w 3284"/>
              <a:gd name="T9" fmla="*/ 92154 h 2360"/>
              <a:gd name="T10" fmla="*/ 1800397 w 3284"/>
              <a:gd name="T11" fmla="*/ 1201847 h 2360"/>
              <a:gd name="T12" fmla="*/ 1694040 w 3284"/>
              <a:gd name="T13" fmla="*/ 1294550 h 2360"/>
              <a:gd name="T14" fmla="*/ 1232428 w 3284"/>
              <a:gd name="T15" fmla="*/ 1171129 h 2360"/>
              <a:gd name="T16" fmla="*/ 1109075 w 3284"/>
              <a:gd name="T17" fmla="*/ 1294550 h 2360"/>
              <a:gd name="T18" fmla="*/ 554812 w 3284"/>
              <a:gd name="T19" fmla="*/ 1294550 h 2360"/>
              <a:gd name="T20" fmla="*/ 431459 w 3284"/>
              <a:gd name="T21" fmla="*/ 1171129 h 2360"/>
              <a:gd name="T22" fmla="*/ 431459 w 3284"/>
              <a:gd name="T23" fmla="*/ 927029 h 2360"/>
              <a:gd name="T24" fmla="*/ 180917 w 3284"/>
              <a:gd name="T25" fmla="*/ 872176 h 2360"/>
              <a:gd name="T26" fmla="*/ 180917 w 3284"/>
              <a:gd name="T27" fmla="*/ 426763 h 2360"/>
              <a:gd name="T28" fmla="*/ 1547113 w 3284"/>
              <a:gd name="T29" fmla="*/ 127809 h 2360"/>
              <a:gd name="T30" fmla="*/ 1547113 w 3284"/>
              <a:gd name="T31" fmla="*/ 1174420 h 2360"/>
              <a:gd name="T32" fmla="*/ 1232428 w 3284"/>
              <a:gd name="T33" fmla="*/ 1105304 h 2360"/>
              <a:gd name="T34" fmla="*/ 1232428 w 3284"/>
              <a:gd name="T35" fmla="*/ 1171129 h 2360"/>
              <a:gd name="T36" fmla="*/ 1152386 w 3284"/>
              <a:gd name="T37" fmla="*/ 1091591 h 2360"/>
              <a:gd name="T38" fmla="*/ 506567 w 3284"/>
              <a:gd name="T39" fmla="*/ 940743 h 2360"/>
              <a:gd name="T40" fmla="*/ 506567 w 3284"/>
              <a:gd name="T41" fmla="*/ 1161804 h 2360"/>
              <a:gd name="T42" fmla="*/ 581675 w 3284"/>
              <a:gd name="T43" fmla="*/ 1223789 h 2360"/>
              <a:gd name="T44" fmla="*/ 1090984 w 3284"/>
              <a:gd name="T45" fmla="*/ 1223789 h 2360"/>
              <a:gd name="T46" fmla="*/ 1152386 w 3284"/>
              <a:gd name="T47" fmla="*/ 1161804 h 2360"/>
              <a:gd name="T48" fmla="*/ 1152386 w 3284"/>
              <a:gd name="T49" fmla="*/ 1091591 h 2360"/>
              <a:gd name="T50" fmla="*/ 61402 w 3284"/>
              <a:gd name="T51" fmla="*/ 924287 h 2360"/>
              <a:gd name="T52" fmla="*/ 0 w 3284"/>
              <a:gd name="T53" fmla="*/ 862850 h 2360"/>
              <a:gd name="T54" fmla="*/ 0 w 3284"/>
              <a:gd name="T55" fmla="*/ 431151 h 2360"/>
              <a:gd name="T56" fmla="*/ 61402 w 3284"/>
              <a:gd name="T57" fmla="*/ 369715 h 2360"/>
              <a:gd name="T58" fmla="*/ 141444 w 3284"/>
              <a:gd name="T59" fmla="*/ 431151 h 2360"/>
              <a:gd name="T60" fmla="*/ 141444 w 3284"/>
              <a:gd name="T61" fmla="*/ 862850 h 2360"/>
              <a:gd name="T62" fmla="*/ 61402 w 3284"/>
              <a:gd name="T63" fmla="*/ 924287 h 236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284" h="2360">
                <a:moveTo>
                  <a:pt x="3090" y="2360"/>
                </a:moveTo>
                <a:cubicBezTo>
                  <a:pt x="2997" y="2360"/>
                  <a:pt x="2889" y="2284"/>
                  <a:pt x="2889" y="2191"/>
                </a:cubicBezTo>
                <a:cubicBezTo>
                  <a:pt x="2889" y="168"/>
                  <a:pt x="2889" y="168"/>
                  <a:pt x="2889" y="168"/>
                </a:cubicBezTo>
                <a:cubicBezTo>
                  <a:pt x="2889" y="75"/>
                  <a:pt x="2997" y="0"/>
                  <a:pt x="3090" y="0"/>
                </a:cubicBezTo>
                <a:cubicBezTo>
                  <a:pt x="3183" y="0"/>
                  <a:pt x="3284" y="75"/>
                  <a:pt x="3284" y="168"/>
                </a:cubicBezTo>
                <a:cubicBezTo>
                  <a:pt x="3284" y="2191"/>
                  <a:pt x="3284" y="2191"/>
                  <a:pt x="3284" y="2191"/>
                </a:cubicBezTo>
                <a:cubicBezTo>
                  <a:pt x="3284" y="2284"/>
                  <a:pt x="3183" y="2360"/>
                  <a:pt x="3090" y="2360"/>
                </a:cubicBezTo>
                <a:close/>
                <a:moveTo>
                  <a:pt x="2248" y="2135"/>
                </a:moveTo>
                <a:cubicBezTo>
                  <a:pt x="2248" y="2259"/>
                  <a:pt x="2147" y="2360"/>
                  <a:pt x="2023" y="2360"/>
                </a:cubicBezTo>
                <a:cubicBezTo>
                  <a:pt x="1012" y="2360"/>
                  <a:pt x="1012" y="2360"/>
                  <a:pt x="1012" y="2360"/>
                </a:cubicBezTo>
                <a:cubicBezTo>
                  <a:pt x="887" y="2360"/>
                  <a:pt x="787" y="2259"/>
                  <a:pt x="787" y="2135"/>
                </a:cubicBezTo>
                <a:cubicBezTo>
                  <a:pt x="787" y="1690"/>
                  <a:pt x="787" y="1690"/>
                  <a:pt x="787" y="1690"/>
                </a:cubicBezTo>
                <a:cubicBezTo>
                  <a:pt x="330" y="1590"/>
                  <a:pt x="330" y="1590"/>
                  <a:pt x="330" y="1590"/>
                </a:cubicBezTo>
                <a:cubicBezTo>
                  <a:pt x="330" y="778"/>
                  <a:pt x="330" y="778"/>
                  <a:pt x="330" y="778"/>
                </a:cubicBezTo>
                <a:cubicBezTo>
                  <a:pt x="2822" y="233"/>
                  <a:pt x="2822" y="233"/>
                  <a:pt x="2822" y="233"/>
                </a:cubicBezTo>
                <a:cubicBezTo>
                  <a:pt x="2822" y="2141"/>
                  <a:pt x="2822" y="2141"/>
                  <a:pt x="2822" y="2141"/>
                </a:cubicBezTo>
                <a:cubicBezTo>
                  <a:pt x="2248" y="2015"/>
                  <a:pt x="2248" y="2015"/>
                  <a:pt x="2248" y="2015"/>
                </a:cubicBezTo>
                <a:lnTo>
                  <a:pt x="2248" y="2135"/>
                </a:lnTo>
                <a:close/>
                <a:moveTo>
                  <a:pt x="2102" y="1990"/>
                </a:moveTo>
                <a:cubicBezTo>
                  <a:pt x="924" y="1715"/>
                  <a:pt x="924" y="1715"/>
                  <a:pt x="924" y="1715"/>
                </a:cubicBezTo>
                <a:cubicBezTo>
                  <a:pt x="924" y="2118"/>
                  <a:pt x="924" y="2118"/>
                  <a:pt x="924" y="2118"/>
                </a:cubicBezTo>
                <a:cubicBezTo>
                  <a:pt x="924" y="2181"/>
                  <a:pt x="999" y="2231"/>
                  <a:pt x="1061" y="2231"/>
                </a:cubicBezTo>
                <a:cubicBezTo>
                  <a:pt x="1990" y="2231"/>
                  <a:pt x="1990" y="2231"/>
                  <a:pt x="1990" y="2231"/>
                </a:cubicBezTo>
                <a:cubicBezTo>
                  <a:pt x="2052" y="2231"/>
                  <a:pt x="2102" y="2181"/>
                  <a:pt x="2102" y="2118"/>
                </a:cubicBezTo>
                <a:lnTo>
                  <a:pt x="2102" y="1990"/>
                </a:lnTo>
                <a:close/>
                <a:moveTo>
                  <a:pt x="112" y="1685"/>
                </a:moveTo>
                <a:cubicBezTo>
                  <a:pt x="51" y="1685"/>
                  <a:pt x="0" y="1635"/>
                  <a:pt x="0" y="1573"/>
                </a:cubicBezTo>
                <a:cubicBezTo>
                  <a:pt x="0" y="786"/>
                  <a:pt x="0" y="786"/>
                  <a:pt x="0" y="786"/>
                </a:cubicBezTo>
                <a:cubicBezTo>
                  <a:pt x="0" y="724"/>
                  <a:pt x="51" y="674"/>
                  <a:pt x="112" y="674"/>
                </a:cubicBezTo>
                <a:cubicBezTo>
                  <a:pt x="175" y="674"/>
                  <a:pt x="258" y="724"/>
                  <a:pt x="258" y="786"/>
                </a:cubicBezTo>
                <a:cubicBezTo>
                  <a:pt x="258" y="1573"/>
                  <a:pt x="258" y="1573"/>
                  <a:pt x="258" y="1573"/>
                </a:cubicBezTo>
                <a:cubicBezTo>
                  <a:pt x="258" y="1635"/>
                  <a:pt x="175" y="1685"/>
                  <a:pt x="112" y="16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8" name="扳手"/>
          <p:cNvSpPr/>
          <p:nvPr/>
        </p:nvSpPr>
        <p:spPr bwMode="auto">
          <a:xfrm>
            <a:off x="7670800" y="2274570"/>
            <a:ext cx="313055" cy="313055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钟"/>
          <p:cNvSpPr/>
          <p:nvPr/>
        </p:nvSpPr>
        <p:spPr bwMode="auto">
          <a:xfrm>
            <a:off x="5887085" y="1147445"/>
            <a:ext cx="365760" cy="365760"/>
          </a:xfrm>
          <a:custGeom>
            <a:avLst/>
            <a:gdLst>
              <a:gd name="T0" fmla="*/ 899695 w 3299"/>
              <a:gd name="T1" fmla="*/ 0 h 3300"/>
              <a:gd name="T2" fmla="*/ 1536410 w 3299"/>
              <a:gd name="T3" fmla="*/ 263513 h 3300"/>
              <a:gd name="T4" fmla="*/ 1799935 w 3299"/>
              <a:gd name="T5" fmla="*/ 900199 h 3300"/>
              <a:gd name="T6" fmla="*/ 1536410 w 3299"/>
              <a:gd name="T7" fmla="*/ 1536339 h 3300"/>
              <a:gd name="T8" fmla="*/ 899695 w 3299"/>
              <a:gd name="T9" fmla="*/ 1800397 h 3300"/>
              <a:gd name="T10" fmla="*/ 263525 w 3299"/>
              <a:gd name="T11" fmla="*/ 1536339 h 3300"/>
              <a:gd name="T12" fmla="*/ 0 w 3299"/>
              <a:gd name="T13" fmla="*/ 900199 h 3300"/>
              <a:gd name="T14" fmla="*/ 263525 w 3299"/>
              <a:gd name="T15" fmla="*/ 263513 h 3300"/>
              <a:gd name="T16" fmla="*/ 899695 w 3299"/>
              <a:gd name="T17" fmla="*/ 0 h 3300"/>
              <a:gd name="T18" fmla="*/ 1013180 w 3299"/>
              <a:gd name="T19" fmla="*/ 864736 h 3300"/>
              <a:gd name="T20" fmla="*/ 992992 w 3299"/>
              <a:gd name="T21" fmla="*/ 832002 h 3300"/>
              <a:gd name="T22" fmla="*/ 1264701 w 3299"/>
              <a:gd name="T23" fmla="*/ 435914 h 3300"/>
              <a:gd name="T24" fmla="*/ 1204685 w 3299"/>
              <a:gd name="T25" fmla="*/ 390086 h 3300"/>
              <a:gd name="T26" fmla="*/ 917700 w 3299"/>
              <a:gd name="T27" fmla="*/ 788901 h 3300"/>
              <a:gd name="T28" fmla="*/ 839679 w 3299"/>
              <a:gd name="T29" fmla="*/ 797630 h 3300"/>
              <a:gd name="T30" fmla="*/ 772570 w 3299"/>
              <a:gd name="T31" fmla="*/ 971123 h 3300"/>
              <a:gd name="T32" fmla="*/ 946071 w 3299"/>
              <a:gd name="T33" fmla="*/ 1038775 h 3300"/>
              <a:gd name="T34" fmla="*/ 968986 w 3299"/>
              <a:gd name="T35" fmla="*/ 1025681 h 3300"/>
              <a:gd name="T36" fmla="*/ 1287071 w 3299"/>
              <a:gd name="T37" fmla="*/ 1123339 h 3300"/>
              <a:gd name="T38" fmla="*/ 1315988 w 3299"/>
              <a:gd name="T39" fmla="*/ 1042594 h 3300"/>
              <a:gd name="T40" fmla="*/ 1024637 w 3299"/>
              <a:gd name="T41" fmla="*/ 922567 h 3300"/>
              <a:gd name="T42" fmla="*/ 1013180 w 3299"/>
              <a:gd name="T43" fmla="*/ 864736 h 3300"/>
              <a:gd name="T44" fmla="*/ 1364546 w 3299"/>
              <a:gd name="T45" fmla="*/ 435914 h 3300"/>
              <a:gd name="T46" fmla="*/ 899695 w 3299"/>
              <a:gd name="T47" fmla="*/ 243326 h 3300"/>
              <a:gd name="T48" fmla="*/ 435389 w 3299"/>
              <a:gd name="T49" fmla="*/ 435914 h 3300"/>
              <a:gd name="T50" fmla="*/ 243338 w 3299"/>
              <a:gd name="T51" fmla="*/ 900199 h 3300"/>
              <a:gd name="T52" fmla="*/ 435389 w 3299"/>
              <a:gd name="T53" fmla="*/ 1364483 h 3300"/>
              <a:gd name="T54" fmla="*/ 899695 w 3299"/>
              <a:gd name="T55" fmla="*/ 1556525 h 3300"/>
              <a:gd name="T56" fmla="*/ 1364546 w 3299"/>
              <a:gd name="T57" fmla="*/ 1364483 h 3300"/>
              <a:gd name="T58" fmla="*/ 1556597 w 3299"/>
              <a:gd name="T59" fmla="*/ 900199 h 3300"/>
              <a:gd name="T60" fmla="*/ 1364546 w 3299"/>
              <a:gd name="T61" fmla="*/ 435914 h 330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299" h="3300">
                <a:moveTo>
                  <a:pt x="1649" y="0"/>
                </a:moveTo>
                <a:cubicBezTo>
                  <a:pt x="2105" y="0"/>
                  <a:pt x="2517" y="185"/>
                  <a:pt x="2816" y="483"/>
                </a:cubicBezTo>
                <a:cubicBezTo>
                  <a:pt x="3115" y="782"/>
                  <a:pt x="3299" y="1194"/>
                  <a:pt x="3299" y="1650"/>
                </a:cubicBezTo>
                <a:cubicBezTo>
                  <a:pt x="3299" y="2105"/>
                  <a:pt x="3115" y="2518"/>
                  <a:pt x="2816" y="2816"/>
                </a:cubicBezTo>
                <a:cubicBezTo>
                  <a:pt x="2517" y="3115"/>
                  <a:pt x="2105" y="3300"/>
                  <a:pt x="1649" y="3300"/>
                </a:cubicBezTo>
                <a:cubicBezTo>
                  <a:pt x="1194" y="3300"/>
                  <a:pt x="781" y="3115"/>
                  <a:pt x="483" y="2816"/>
                </a:cubicBezTo>
                <a:cubicBezTo>
                  <a:pt x="184" y="2518"/>
                  <a:pt x="0" y="2105"/>
                  <a:pt x="0" y="1650"/>
                </a:cubicBezTo>
                <a:cubicBezTo>
                  <a:pt x="0" y="1194"/>
                  <a:pt x="184" y="782"/>
                  <a:pt x="483" y="483"/>
                </a:cubicBezTo>
                <a:cubicBezTo>
                  <a:pt x="781" y="185"/>
                  <a:pt x="1194" y="0"/>
                  <a:pt x="1649" y="0"/>
                </a:cubicBezTo>
                <a:close/>
                <a:moveTo>
                  <a:pt x="1857" y="1585"/>
                </a:moveTo>
                <a:cubicBezTo>
                  <a:pt x="1847" y="1563"/>
                  <a:pt x="1834" y="1543"/>
                  <a:pt x="1820" y="1525"/>
                </a:cubicBezTo>
                <a:cubicBezTo>
                  <a:pt x="2006" y="1303"/>
                  <a:pt x="2171" y="1060"/>
                  <a:pt x="2318" y="799"/>
                </a:cubicBezTo>
                <a:cubicBezTo>
                  <a:pt x="2281" y="771"/>
                  <a:pt x="2245" y="743"/>
                  <a:pt x="2208" y="715"/>
                </a:cubicBezTo>
                <a:cubicBezTo>
                  <a:pt x="2004" y="941"/>
                  <a:pt x="1829" y="1185"/>
                  <a:pt x="1682" y="1446"/>
                </a:cubicBezTo>
                <a:cubicBezTo>
                  <a:pt x="1635" y="1437"/>
                  <a:pt x="1585" y="1442"/>
                  <a:pt x="1539" y="1462"/>
                </a:cubicBezTo>
                <a:cubicBezTo>
                  <a:pt x="1417" y="1516"/>
                  <a:pt x="1362" y="1658"/>
                  <a:pt x="1416" y="1780"/>
                </a:cubicBezTo>
                <a:cubicBezTo>
                  <a:pt x="1470" y="1902"/>
                  <a:pt x="1612" y="1957"/>
                  <a:pt x="1734" y="1904"/>
                </a:cubicBezTo>
                <a:cubicBezTo>
                  <a:pt x="1749" y="1897"/>
                  <a:pt x="1763" y="1889"/>
                  <a:pt x="1776" y="1880"/>
                </a:cubicBezTo>
                <a:cubicBezTo>
                  <a:pt x="1956" y="1962"/>
                  <a:pt x="2149" y="2024"/>
                  <a:pt x="2359" y="2059"/>
                </a:cubicBezTo>
                <a:cubicBezTo>
                  <a:pt x="2376" y="2010"/>
                  <a:pt x="2394" y="1960"/>
                  <a:pt x="2412" y="1911"/>
                </a:cubicBezTo>
                <a:cubicBezTo>
                  <a:pt x="2243" y="1815"/>
                  <a:pt x="2064" y="1744"/>
                  <a:pt x="1878" y="1691"/>
                </a:cubicBezTo>
                <a:cubicBezTo>
                  <a:pt x="1879" y="1656"/>
                  <a:pt x="1873" y="1620"/>
                  <a:pt x="1857" y="1585"/>
                </a:cubicBezTo>
                <a:close/>
                <a:moveTo>
                  <a:pt x="2501" y="799"/>
                </a:moveTo>
                <a:cubicBezTo>
                  <a:pt x="2283" y="581"/>
                  <a:pt x="1982" y="446"/>
                  <a:pt x="1649" y="446"/>
                </a:cubicBezTo>
                <a:cubicBezTo>
                  <a:pt x="1317" y="446"/>
                  <a:pt x="1016" y="581"/>
                  <a:pt x="798" y="799"/>
                </a:cubicBezTo>
                <a:cubicBezTo>
                  <a:pt x="581" y="1017"/>
                  <a:pt x="446" y="1318"/>
                  <a:pt x="446" y="1650"/>
                </a:cubicBezTo>
                <a:cubicBezTo>
                  <a:pt x="446" y="1982"/>
                  <a:pt x="581" y="2283"/>
                  <a:pt x="798" y="2501"/>
                </a:cubicBezTo>
                <a:cubicBezTo>
                  <a:pt x="1016" y="2719"/>
                  <a:pt x="1317" y="2853"/>
                  <a:pt x="1649" y="2853"/>
                </a:cubicBezTo>
                <a:cubicBezTo>
                  <a:pt x="1982" y="2853"/>
                  <a:pt x="2283" y="2719"/>
                  <a:pt x="2501" y="2501"/>
                </a:cubicBezTo>
                <a:cubicBezTo>
                  <a:pt x="2718" y="2283"/>
                  <a:pt x="2853" y="1982"/>
                  <a:pt x="2853" y="1650"/>
                </a:cubicBezTo>
                <a:cubicBezTo>
                  <a:pt x="2853" y="1318"/>
                  <a:pt x="2718" y="1017"/>
                  <a:pt x="2501" y="7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0500" y="221734"/>
            <a:ext cx="431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单击此处添加简要内容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椭圆形标注 24"/>
          <p:cNvSpPr/>
          <p:nvPr/>
        </p:nvSpPr>
        <p:spPr>
          <a:xfrm rot="780000">
            <a:off x="5052060" y="4149090"/>
            <a:ext cx="478790" cy="478790"/>
          </a:xfrm>
          <a:prstGeom prst="wedgeEllipseCallout">
            <a:avLst>
              <a:gd name="adj1" fmla="val 42798"/>
              <a:gd name="adj2" fmla="val 4332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椭圆形标注 28"/>
          <p:cNvSpPr/>
          <p:nvPr/>
        </p:nvSpPr>
        <p:spPr>
          <a:xfrm rot="4320000">
            <a:off x="6877685" y="3910330"/>
            <a:ext cx="760095" cy="760095"/>
          </a:xfrm>
          <a:prstGeom prst="wedgeEllipseCallout">
            <a:avLst>
              <a:gd name="adj1" fmla="val 42798"/>
              <a:gd name="adj2" fmla="val 433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公文包"/>
          <p:cNvSpPr/>
          <p:nvPr/>
        </p:nvSpPr>
        <p:spPr>
          <a:xfrm>
            <a:off x="4759643" y="4019550"/>
            <a:ext cx="2672715" cy="2477770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1223010" y="1558925"/>
            <a:ext cx="2012950" cy="4305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1223010" y="1932940"/>
            <a:ext cx="27482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0" name="文本框 20"/>
          <p:cNvSpPr txBox="1"/>
          <p:nvPr/>
        </p:nvSpPr>
        <p:spPr>
          <a:xfrm flipH="1">
            <a:off x="9043670" y="1558925"/>
            <a:ext cx="2012950" cy="4305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22"/>
          <p:cNvSpPr txBox="1"/>
          <p:nvPr/>
        </p:nvSpPr>
        <p:spPr>
          <a:xfrm flipH="1">
            <a:off x="9043670" y="1932940"/>
            <a:ext cx="27482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20"/>
          <p:cNvSpPr txBox="1"/>
          <p:nvPr/>
        </p:nvSpPr>
        <p:spPr>
          <a:xfrm flipH="1">
            <a:off x="1223010" y="4215130"/>
            <a:ext cx="2012950" cy="4305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22"/>
          <p:cNvSpPr txBox="1"/>
          <p:nvPr/>
        </p:nvSpPr>
        <p:spPr>
          <a:xfrm flipH="1">
            <a:off x="1223010" y="4589145"/>
            <a:ext cx="27482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9043670" y="4215130"/>
            <a:ext cx="2012950" cy="4305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单击键入标题 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22"/>
          <p:cNvSpPr txBox="1"/>
          <p:nvPr/>
        </p:nvSpPr>
        <p:spPr>
          <a:xfrm flipH="1">
            <a:off x="9043670" y="4589145"/>
            <a:ext cx="2748280" cy="86614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单击此处添加本章节的简要内容。本模板精心设计，模板所有素材均可自由编辑替换移动。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343900" y="4705985"/>
            <a:ext cx="648005" cy="64800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5615" y="4713605"/>
            <a:ext cx="648005" cy="64800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329930" y="2053590"/>
            <a:ext cx="648005" cy="64800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6725" y="2054225"/>
            <a:ext cx="648005" cy="648005"/>
          </a:xfrm>
          <a:prstGeom prst="rect">
            <a:avLst/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公文包"/>
          <p:cNvSpPr/>
          <p:nvPr/>
        </p:nvSpPr>
        <p:spPr>
          <a:xfrm>
            <a:off x="579755" y="4811395"/>
            <a:ext cx="421640" cy="421640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放大镜"/>
          <p:cNvSpPr/>
          <p:nvPr/>
        </p:nvSpPr>
        <p:spPr>
          <a:xfrm>
            <a:off x="8473440" y="4768850"/>
            <a:ext cx="455930" cy="52197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雨伞"/>
          <p:cNvSpPr/>
          <p:nvPr/>
        </p:nvSpPr>
        <p:spPr>
          <a:xfrm>
            <a:off x="8388985" y="2094865"/>
            <a:ext cx="540385" cy="470535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0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茶杯"/>
          <p:cNvSpPr/>
          <p:nvPr/>
        </p:nvSpPr>
        <p:spPr bwMode="auto">
          <a:xfrm>
            <a:off x="556895" y="2169795"/>
            <a:ext cx="501650" cy="400050"/>
          </a:xfrm>
          <a:custGeom>
            <a:avLst/>
            <a:gdLst>
              <a:gd name="T0" fmla="*/ 0 w 5077"/>
              <a:gd name="T1" fmla="*/ 1069342 h 3694"/>
              <a:gd name="T2" fmla="*/ 6379 w 5077"/>
              <a:gd name="T3" fmla="*/ 1133172 h 3694"/>
              <a:gd name="T4" fmla="*/ 25140 w 5077"/>
              <a:gd name="T5" fmla="*/ 1193247 h 3694"/>
              <a:gd name="T6" fmla="*/ 54407 w 5077"/>
              <a:gd name="T7" fmla="*/ 1246939 h 3694"/>
              <a:gd name="T8" fmla="*/ 93430 w 5077"/>
              <a:gd name="T9" fmla="*/ 1293873 h 3694"/>
              <a:gd name="T10" fmla="*/ 140333 w 5077"/>
              <a:gd name="T11" fmla="*/ 1332922 h 3694"/>
              <a:gd name="T12" fmla="*/ 193990 w 5077"/>
              <a:gd name="T13" fmla="*/ 1361833 h 3694"/>
              <a:gd name="T14" fmla="*/ 254025 w 5077"/>
              <a:gd name="T15" fmla="*/ 1380232 h 3694"/>
              <a:gd name="T16" fmla="*/ 317813 w 5077"/>
              <a:gd name="T17" fmla="*/ 1386990 h 3694"/>
              <a:gd name="T18" fmla="*/ 1099399 w 5077"/>
              <a:gd name="T19" fmla="*/ 1385488 h 3694"/>
              <a:gd name="T20" fmla="*/ 1161311 w 5077"/>
              <a:gd name="T21" fmla="*/ 1372722 h 3694"/>
              <a:gd name="T22" fmla="*/ 1218344 w 5077"/>
              <a:gd name="T23" fmla="*/ 1348692 h 3694"/>
              <a:gd name="T24" fmla="*/ 1268999 w 5077"/>
              <a:gd name="T25" fmla="*/ 1314524 h 3694"/>
              <a:gd name="T26" fmla="*/ 1312150 w 5077"/>
              <a:gd name="T27" fmla="*/ 1271345 h 3694"/>
              <a:gd name="T28" fmla="*/ 1346295 w 5077"/>
              <a:gd name="T29" fmla="*/ 1220656 h 3694"/>
              <a:gd name="T30" fmla="*/ 1370309 w 5077"/>
              <a:gd name="T31" fmla="*/ 1163585 h 3694"/>
              <a:gd name="T32" fmla="*/ 1383067 w 5077"/>
              <a:gd name="T33" fmla="*/ 1101632 h 3694"/>
              <a:gd name="T34" fmla="*/ 1513269 w 5077"/>
              <a:gd name="T35" fmla="*/ 785110 h 3694"/>
              <a:gd name="T36" fmla="*/ 1572929 w 5077"/>
              <a:gd name="T37" fmla="*/ 780604 h 3694"/>
              <a:gd name="T38" fmla="*/ 1647973 w 5077"/>
              <a:gd name="T39" fmla="*/ 761455 h 3694"/>
              <a:gd name="T40" fmla="*/ 1716639 w 5077"/>
              <a:gd name="T41" fmla="*/ 728038 h 3694"/>
              <a:gd name="T42" fmla="*/ 1776674 w 5077"/>
              <a:gd name="T43" fmla="*/ 682982 h 3694"/>
              <a:gd name="T44" fmla="*/ 1827329 w 5077"/>
              <a:gd name="T45" fmla="*/ 627412 h 3694"/>
              <a:gd name="T46" fmla="*/ 1866352 w 5077"/>
              <a:gd name="T47" fmla="*/ 562456 h 3694"/>
              <a:gd name="T48" fmla="*/ 1892993 w 5077"/>
              <a:gd name="T49" fmla="*/ 490741 h 3694"/>
              <a:gd name="T50" fmla="*/ 1904625 w 5077"/>
              <a:gd name="T51" fmla="*/ 413018 h 3694"/>
              <a:gd name="T52" fmla="*/ 1903124 w 5077"/>
              <a:gd name="T53" fmla="*/ 352567 h 3694"/>
              <a:gd name="T54" fmla="*/ 1887740 w 5077"/>
              <a:gd name="T55" fmla="*/ 275971 h 3694"/>
              <a:gd name="T56" fmla="*/ 1857722 w 5077"/>
              <a:gd name="T57" fmla="*/ 205758 h 3694"/>
              <a:gd name="T58" fmla="*/ 1815322 w 5077"/>
              <a:gd name="T59" fmla="*/ 143430 h 3694"/>
              <a:gd name="T60" fmla="*/ 1762416 w 5077"/>
              <a:gd name="T61" fmla="*/ 89738 h 3694"/>
              <a:gd name="T62" fmla="*/ 1699754 w 5077"/>
              <a:gd name="T63" fmla="*/ 47685 h 3694"/>
              <a:gd name="T64" fmla="*/ 1629587 w 5077"/>
              <a:gd name="T65" fmla="*/ 18023 h 3694"/>
              <a:gd name="T66" fmla="*/ 1553042 w 5077"/>
              <a:gd name="T67" fmla="*/ 2253 h 3694"/>
              <a:gd name="T68" fmla="*/ 1513269 w 5077"/>
              <a:gd name="T69" fmla="*/ 572969 h 3694"/>
              <a:gd name="T70" fmla="*/ 1513269 w 5077"/>
              <a:gd name="T71" fmla="*/ 212141 h 3694"/>
              <a:gd name="T72" fmla="*/ 1549665 w 5077"/>
              <a:gd name="T73" fmla="*/ 215896 h 3694"/>
              <a:gd name="T74" fmla="*/ 1583060 w 5077"/>
              <a:gd name="T75" fmla="*/ 226034 h 3694"/>
              <a:gd name="T76" fmla="*/ 1613828 w 5077"/>
              <a:gd name="T77" fmla="*/ 242930 h 3694"/>
              <a:gd name="T78" fmla="*/ 1640469 w 5077"/>
              <a:gd name="T79" fmla="*/ 265083 h 3694"/>
              <a:gd name="T80" fmla="*/ 1662607 w 5077"/>
              <a:gd name="T81" fmla="*/ 291741 h 3694"/>
              <a:gd name="T82" fmla="*/ 1679117 w 5077"/>
              <a:gd name="T83" fmla="*/ 322154 h 3694"/>
              <a:gd name="T84" fmla="*/ 1689998 w 5077"/>
              <a:gd name="T85" fmla="*/ 356322 h 3694"/>
              <a:gd name="T86" fmla="*/ 1693375 w 5077"/>
              <a:gd name="T87" fmla="*/ 392743 h 3694"/>
              <a:gd name="T88" fmla="*/ 1691124 w 5077"/>
              <a:gd name="T89" fmla="*/ 419777 h 3694"/>
              <a:gd name="T90" fmla="*/ 1682494 w 5077"/>
              <a:gd name="T91" fmla="*/ 454320 h 3694"/>
              <a:gd name="T92" fmla="*/ 1667110 w 5077"/>
              <a:gd name="T93" fmla="*/ 486235 h 3694"/>
              <a:gd name="T94" fmla="*/ 1646472 w 5077"/>
              <a:gd name="T95" fmla="*/ 513644 h 3694"/>
              <a:gd name="T96" fmla="*/ 1620957 w 5077"/>
              <a:gd name="T97" fmla="*/ 537299 h 3694"/>
              <a:gd name="T98" fmla="*/ 1591315 w 5077"/>
              <a:gd name="T99" fmla="*/ 555322 h 3694"/>
              <a:gd name="T100" fmla="*/ 1558295 w 5077"/>
              <a:gd name="T101" fmla="*/ 567712 h 3694"/>
              <a:gd name="T102" fmla="*/ 1522274 w 5077"/>
              <a:gd name="T103" fmla="*/ 572969 h 369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077" h="3694">
                <a:moveTo>
                  <a:pt x="4033" y="0"/>
                </a:moveTo>
                <a:lnTo>
                  <a:pt x="0" y="0"/>
                </a:lnTo>
                <a:lnTo>
                  <a:pt x="0" y="2848"/>
                </a:lnTo>
                <a:lnTo>
                  <a:pt x="1" y="2891"/>
                </a:lnTo>
                <a:lnTo>
                  <a:pt x="5" y="2934"/>
                </a:lnTo>
                <a:lnTo>
                  <a:pt x="10" y="2977"/>
                </a:lnTo>
                <a:lnTo>
                  <a:pt x="17" y="3018"/>
                </a:lnTo>
                <a:lnTo>
                  <a:pt x="27" y="3060"/>
                </a:lnTo>
                <a:lnTo>
                  <a:pt x="38" y="3099"/>
                </a:lnTo>
                <a:lnTo>
                  <a:pt x="51" y="3138"/>
                </a:lnTo>
                <a:lnTo>
                  <a:pt x="67" y="3178"/>
                </a:lnTo>
                <a:lnTo>
                  <a:pt x="85" y="3214"/>
                </a:lnTo>
                <a:lnTo>
                  <a:pt x="103" y="3251"/>
                </a:lnTo>
                <a:lnTo>
                  <a:pt x="123" y="3287"/>
                </a:lnTo>
                <a:lnTo>
                  <a:pt x="145" y="3321"/>
                </a:lnTo>
                <a:lnTo>
                  <a:pt x="169" y="3354"/>
                </a:lnTo>
                <a:lnTo>
                  <a:pt x="194" y="3386"/>
                </a:lnTo>
                <a:lnTo>
                  <a:pt x="221" y="3417"/>
                </a:lnTo>
                <a:lnTo>
                  <a:pt x="249" y="3446"/>
                </a:lnTo>
                <a:lnTo>
                  <a:pt x="278" y="3474"/>
                </a:lnTo>
                <a:lnTo>
                  <a:pt x="309" y="3501"/>
                </a:lnTo>
                <a:lnTo>
                  <a:pt x="341" y="3526"/>
                </a:lnTo>
                <a:lnTo>
                  <a:pt x="374" y="3550"/>
                </a:lnTo>
                <a:lnTo>
                  <a:pt x="408" y="3571"/>
                </a:lnTo>
                <a:lnTo>
                  <a:pt x="444" y="3592"/>
                </a:lnTo>
                <a:lnTo>
                  <a:pt x="481" y="3610"/>
                </a:lnTo>
                <a:lnTo>
                  <a:pt x="517" y="3627"/>
                </a:lnTo>
                <a:lnTo>
                  <a:pt x="557" y="3643"/>
                </a:lnTo>
                <a:lnTo>
                  <a:pt x="596" y="3656"/>
                </a:lnTo>
                <a:lnTo>
                  <a:pt x="636" y="3668"/>
                </a:lnTo>
                <a:lnTo>
                  <a:pt x="677" y="3676"/>
                </a:lnTo>
                <a:lnTo>
                  <a:pt x="718" y="3684"/>
                </a:lnTo>
                <a:lnTo>
                  <a:pt x="761" y="3690"/>
                </a:lnTo>
                <a:lnTo>
                  <a:pt x="804" y="3692"/>
                </a:lnTo>
                <a:lnTo>
                  <a:pt x="847" y="3694"/>
                </a:lnTo>
                <a:lnTo>
                  <a:pt x="2843" y="3694"/>
                </a:lnTo>
                <a:lnTo>
                  <a:pt x="2887" y="3692"/>
                </a:lnTo>
                <a:lnTo>
                  <a:pt x="2930" y="3690"/>
                </a:lnTo>
                <a:lnTo>
                  <a:pt x="2971" y="3684"/>
                </a:lnTo>
                <a:lnTo>
                  <a:pt x="3013" y="3676"/>
                </a:lnTo>
                <a:lnTo>
                  <a:pt x="3055" y="3668"/>
                </a:lnTo>
                <a:lnTo>
                  <a:pt x="3095" y="3656"/>
                </a:lnTo>
                <a:lnTo>
                  <a:pt x="3134" y="3643"/>
                </a:lnTo>
                <a:lnTo>
                  <a:pt x="3172" y="3627"/>
                </a:lnTo>
                <a:lnTo>
                  <a:pt x="3210" y="3610"/>
                </a:lnTo>
                <a:lnTo>
                  <a:pt x="3247" y="3592"/>
                </a:lnTo>
                <a:lnTo>
                  <a:pt x="3283" y="3571"/>
                </a:lnTo>
                <a:lnTo>
                  <a:pt x="3317" y="3550"/>
                </a:lnTo>
                <a:lnTo>
                  <a:pt x="3350" y="3526"/>
                </a:lnTo>
                <a:lnTo>
                  <a:pt x="3382" y="3501"/>
                </a:lnTo>
                <a:lnTo>
                  <a:pt x="3413" y="3474"/>
                </a:lnTo>
                <a:lnTo>
                  <a:pt x="3442" y="3446"/>
                </a:lnTo>
                <a:lnTo>
                  <a:pt x="3470" y="3417"/>
                </a:lnTo>
                <a:lnTo>
                  <a:pt x="3497" y="3386"/>
                </a:lnTo>
                <a:lnTo>
                  <a:pt x="3522" y="3354"/>
                </a:lnTo>
                <a:lnTo>
                  <a:pt x="3545" y="3321"/>
                </a:lnTo>
                <a:lnTo>
                  <a:pt x="3567" y="3287"/>
                </a:lnTo>
                <a:lnTo>
                  <a:pt x="3588" y="3251"/>
                </a:lnTo>
                <a:lnTo>
                  <a:pt x="3606" y="3214"/>
                </a:lnTo>
                <a:lnTo>
                  <a:pt x="3623" y="3178"/>
                </a:lnTo>
                <a:lnTo>
                  <a:pt x="3638" y="3138"/>
                </a:lnTo>
                <a:lnTo>
                  <a:pt x="3652" y="3099"/>
                </a:lnTo>
                <a:lnTo>
                  <a:pt x="3663" y="3060"/>
                </a:lnTo>
                <a:lnTo>
                  <a:pt x="3672" y="3018"/>
                </a:lnTo>
                <a:lnTo>
                  <a:pt x="3680" y="2977"/>
                </a:lnTo>
                <a:lnTo>
                  <a:pt x="3686" y="2934"/>
                </a:lnTo>
                <a:lnTo>
                  <a:pt x="3688" y="2891"/>
                </a:lnTo>
                <a:lnTo>
                  <a:pt x="3690" y="2848"/>
                </a:lnTo>
                <a:lnTo>
                  <a:pt x="3690" y="2091"/>
                </a:lnTo>
                <a:lnTo>
                  <a:pt x="4033" y="2091"/>
                </a:lnTo>
                <a:lnTo>
                  <a:pt x="4087" y="2090"/>
                </a:lnTo>
                <a:lnTo>
                  <a:pt x="4139" y="2087"/>
                </a:lnTo>
                <a:lnTo>
                  <a:pt x="4192" y="2079"/>
                </a:lnTo>
                <a:lnTo>
                  <a:pt x="4242" y="2071"/>
                </a:lnTo>
                <a:lnTo>
                  <a:pt x="4294" y="2058"/>
                </a:lnTo>
                <a:lnTo>
                  <a:pt x="4343" y="2044"/>
                </a:lnTo>
                <a:lnTo>
                  <a:pt x="4392" y="2028"/>
                </a:lnTo>
                <a:lnTo>
                  <a:pt x="4439" y="2009"/>
                </a:lnTo>
                <a:lnTo>
                  <a:pt x="4485" y="1989"/>
                </a:lnTo>
                <a:lnTo>
                  <a:pt x="4530" y="1965"/>
                </a:lnTo>
                <a:lnTo>
                  <a:pt x="4575" y="1939"/>
                </a:lnTo>
                <a:lnTo>
                  <a:pt x="4616" y="1913"/>
                </a:lnTo>
                <a:lnTo>
                  <a:pt x="4658" y="1883"/>
                </a:lnTo>
                <a:lnTo>
                  <a:pt x="4697" y="1852"/>
                </a:lnTo>
                <a:lnTo>
                  <a:pt x="4735" y="1819"/>
                </a:lnTo>
                <a:lnTo>
                  <a:pt x="4771" y="1785"/>
                </a:lnTo>
                <a:lnTo>
                  <a:pt x="4806" y="1748"/>
                </a:lnTo>
                <a:lnTo>
                  <a:pt x="4838" y="1710"/>
                </a:lnTo>
                <a:lnTo>
                  <a:pt x="4870" y="1671"/>
                </a:lnTo>
                <a:lnTo>
                  <a:pt x="4899" y="1629"/>
                </a:lnTo>
                <a:lnTo>
                  <a:pt x="4926" y="1588"/>
                </a:lnTo>
                <a:lnTo>
                  <a:pt x="4951" y="1544"/>
                </a:lnTo>
                <a:lnTo>
                  <a:pt x="4974" y="1498"/>
                </a:lnTo>
                <a:lnTo>
                  <a:pt x="4995" y="1452"/>
                </a:lnTo>
                <a:lnTo>
                  <a:pt x="5015" y="1405"/>
                </a:lnTo>
                <a:lnTo>
                  <a:pt x="5031" y="1356"/>
                </a:lnTo>
                <a:lnTo>
                  <a:pt x="5045" y="1307"/>
                </a:lnTo>
                <a:lnTo>
                  <a:pt x="5056" y="1255"/>
                </a:lnTo>
                <a:lnTo>
                  <a:pt x="5066" y="1204"/>
                </a:lnTo>
                <a:lnTo>
                  <a:pt x="5072" y="1153"/>
                </a:lnTo>
                <a:lnTo>
                  <a:pt x="5076" y="1100"/>
                </a:lnTo>
                <a:lnTo>
                  <a:pt x="5077" y="1046"/>
                </a:lnTo>
                <a:lnTo>
                  <a:pt x="5076" y="992"/>
                </a:lnTo>
                <a:lnTo>
                  <a:pt x="5072" y="939"/>
                </a:lnTo>
                <a:lnTo>
                  <a:pt x="5066" y="887"/>
                </a:lnTo>
                <a:lnTo>
                  <a:pt x="5056" y="835"/>
                </a:lnTo>
                <a:lnTo>
                  <a:pt x="5045" y="785"/>
                </a:lnTo>
                <a:lnTo>
                  <a:pt x="5031" y="735"/>
                </a:lnTo>
                <a:lnTo>
                  <a:pt x="5015" y="687"/>
                </a:lnTo>
                <a:lnTo>
                  <a:pt x="4995" y="639"/>
                </a:lnTo>
                <a:lnTo>
                  <a:pt x="4974" y="592"/>
                </a:lnTo>
                <a:lnTo>
                  <a:pt x="4951" y="548"/>
                </a:lnTo>
                <a:lnTo>
                  <a:pt x="4926" y="504"/>
                </a:lnTo>
                <a:lnTo>
                  <a:pt x="4899" y="461"/>
                </a:lnTo>
                <a:lnTo>
                  <a:pt x="4870" y="421"/>
                </a:lnTo>
                <a:lnTo>
                  <a:pt x="4838" y="382"/>
                </a:lnTo>
                <a:lnTo>
                  <a:pt x="4806" y="344"/>
                </a:lnTo>
                <a:lnTo>
                  <a:pt x="4771" y="307"/>
                </a:lnTo>
                <a:lnTo>
                  <a:pt x="4735" y="272"/>
                </a:lnTo>
                <a:lnTo>
                  <a:pt x="4697" y="239"/>
                </a:lnTo>
                <a:lnTo>
                  <a:pt x="4658" y="209"/>
                </a:lnTo>
                <a:lnTo>
                  <a:pt x="4616" y="179"/>
                </a:lnTo>
                <a:lnTo>
                  <a:pt x="4575" y="152"/>
                </a:lnTo>
                <a:lnTo>
                  <a:pt x="4530" y="127"/>
                </a:lnTo>
                <a:lnTo>
                  <a:pt x="4485" y="103"/>
                </a:lnTo>
                <a:lnTo>
                  <a:pt x="4439" y="82"/>
                </a:lnTo>
                <a:lnTo>
                  <a:pt x="4392" y="64"/>
                </a:lnTo>
                <a:lnTo>
                  <a:pt x="4343" y="48"/>
                </a:lnTo>
                <a:lnTo>
                  <a:pt x="4294" y="33"/>
                </a:lnTo>
                <a:lnTo>
                  <a:pt x="4242" y="22"/>
                </a:lnTo>
                <a:lnTo>
                  <a:pt x="4192" y="13"/>
                </a:lnTo>
                <a:lnTo>
                  <a:pt x="4139" y="6"/>
                </a:lnTo>
                <a:lnTo>
                  <a:pt x="4087" y="2"/>
                </a:lnTo>
                <a:lnTo>
                  <a:pt x="4033" y="0"/>
                </a:lnTo>
                <a:close/>
                <a:moveTo>
                  <a:pt x="4033" y="1526"/>
                </a:moveTo>
                <a:lnTo>
                  <a:pt x="3690" y="1526"/>
                </a:lnTo>
                <a:lnTo>
                  <a:pt x="3690" y="565"/>
                </a:lnTo>
                <a:lnTo>
                  <a:pt x="4033" y="565"/>
                </a:lnTo>
                <a:lnTo>
                  <a:pt x="4057" y="565"/>
                </a:lnTo>
                <a:lnTo>
                  <a:pt x="4082" y="568"/>
                </a:lnTo>
                <a:lnTo>
                  <a:pt x="4105" y="570"/>
                </a:lnTo>
                <a:lnTo>
                  <a:pt x="4130" y="575"/>
                </a:lnTo>
                <a:lnTo>
                  <a:pt x="4153" y="580"/>
                </a:lnTo>
                <a:lnTo>
                  <a:pt x="4175" y="586"/>
                </a:lnTo>
                <a:lnTo>
                  <a:pt x="4197" y="594"/>
                </a:lnTo>
                <a:lnTo>
                  <a:pt x="4219" y="602"/>
                </a:lnTo>
                <a:lnTo>
                  <a:pt x="4241" y="612"/>
                </a:lnTo>
                <a:lnTo>
                  <a:pt x="4261" y="623"/>
                </a:lnTo>
                <a:lnTo>
                  <a:pt x="4282" y="634"/>
                </a:lnTo>
                <a:lnTo>
                  <a:pt x="4301" y="647"/>
                </a:lnTo>
                <a:lnTo>
                  <a:pt x="4320" y="661"/>
                </a:lnTo>
                <a:lnTo>
                  <a:pt x="4338" y="674"/>
                </a:lnTo>
                <a:lnTo>
                  <a:pt x="4355" y="690"/>
                </a:lnTo>
                <a:lnTo>
                  <a:pt x="4372" y="706"/>
                </a:lnTo>
                <a:lnTo>
                  <a:pt x="4388" y="722"/>
                </a:lnTo>
                <a:lnTo>
                  <a:pt x="4403" y="741"/>
                </a:lnTo>
                <a:lnTo>
                  <a:pt x="4418" y="758"/>
                </a:lnTo>
                <a:lnTo>
                  <a:pt x="4431" y="777"/>
                </a:lnTo>
                <a:lnTo>
                  <a:pt x="4443" y="797"/>
                </a:lnTo>
                <a:lnTo>
                  <a:pt x="4454" y="817"/>
                </a:lnTo>
                <a:lnTo>
                  <a:pt x="4466" y="837"/>
                </a:lnTo>
                <a:lnTo>
                  <a:pt x="4475" y="858"/>
                </a:lnTo>
                <a:lnTo>
                  <a:pt x="4484" y="880"/>
                </a:lnTo>
                <a:lnTo>
                  <a:pt x="4491" y="902"/>
                </a:lnTo>
                <a:lnTo>
                  <a:pt x="4497" y="926"/>
                </a:lnTo>
                <a:lnTo>
                  <a:pt x="4504" y="949"/>
                </a:lnTo>
                <a:lnTo>
                  <a:pt x="4507" y="972"/>
                </a:lnTo>
                <a:lnTo>
                  <a:pt x="4511" y="997"/>
                </a:lnTo>
                <a:lnTo>
                  <a:pt x="4512" y="1021"/>
                </a:lnTo>
                <a:lnTo>
                  <a:pt x="4513" y="1046"/>
                </a:lnTo>
                <a:lnTo>
                  <a:pt x="4512" y="1070"/>
                </a:lnTo>
                <a:lnTo>
                  <a:pt x="4511" y="1095"/>
                </a:lnTo>
                <a:lnTo>
                  <a:pt x="4507" y="1118"/>
                </a:lnTo>
                <a:lnTo>
                  <a:pt x="4504" y="1143"/>
                </a:lnTo>
                <a:lnTo>
                  <a:pt x="4497" y="1166"/>
                </a:lnTo>
                <a:lnTo>
                  <a:pt x="4491" y="1188"/>
                </a:lnTo>
                <a:lnTo>
                  <a:pt x="4484" y="1210"/>
                </a:lnTo>
                <a:lnTo>
                  <a:pt x="4475" y="1232"/>
                </a:lnTo>
                <a:lnTo>
                  <a:pt x="4466" y="1254"/>
                </a:lnTo>
                <a:lnTo>
                  <a:pt x="4454" y="1275"/>
                </a:lnTo>
                <a:lnTo>
                  <a:pt x="4443" y="1295"/>
                </a:lnTo>
                <a:lnTo>
                  <a:pt x="4431" y="1314"/>
                </a:lnTo>
                <a:lnTo>
                  <a:pt x="4418" y="1333"/>
                </a:lnTo>
                <a:lnTo>
                  <a:pt x="4403" y="1351"/>
                </a:lnTo>
                <a:lnTo>
                  <a:pt x="4388" y="1368"/>
                </a:lnTo>
                <a:lnTo>
                  <a:pt x="4372" y="1385"/>
                </a:lnTo>
                <a:lnTo>
                  <a:pt x="4355" y="1401"/>
                </a:lnTo>
                <a:lnTo>
                  <a:pt x="4338" y="1416"/>
                </a:lnTo>
                <a:lnTo>
                  <a:pt x="4320" y="1431"/>
                </a:lnTo>
                <a:lnTo>
                  <a:pt x="4301" y="1444"/>
                </a:lnTo>
                <a:lnTo>
                  <a:pt x="4282" y="1457"/>
                </a:lnTo>
                <a:lnTo>
                  <a:pt x="4261" y="1469"/>
                </a:lnTo>
                <a:lnTo>
                  <a:pt x="4241" y="1479"/>
                </a:lnTo>
                <a:lnTo>
                  <a:pt x="4219" y="1488"/>
                </a:lnTo>
                <a:lnTo>
                  <a:pt x="4197" y="1497"/>
                </a:lnTo>
                <a:lnTo>
                  <a:pt x="4175" y="1504"/>
                </a:lnTo>
                <a:lnTo>
                  <a:pt x="4153" y="1512"/>
                </a:lnTo>
                <a:lnTo>
                  <a:pt x="4130" y="1517"/>
                </a:lnTo>
                <a:lnTo>
                  <a:pt x="4105" y="1520"/>
                </a:lnTo>
                <a:lnTo>
                  <a:pt x="4082" y="1524"/>
                </a:lnTo>
                <a:lnTo>
                  <a:pt x="4057" y="1526"/>
                </a:lnTo>
                <a:lnTo>
                  <a:pt x="4033" y="15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rIns="57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410845" y="1474470"/>
            <a:ext cx="756285" cy="6333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01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399415" y="4129405"/>
            <a:ext cx="756285" cy="6333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02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 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 flipH="1">
            <a:off x="8235315" y="1487805"/>
            <a:ext cx="756285" cy="6333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03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flipH="1">
            <a:off x="8263890" y="4142740"/>
            <a:ext cx="756285" cy="636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 fontAlgn="auto"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04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0" name="椭圆形标注 12"/>
          <p:cNvSpPr/>
          <p:nvPr/>
        </p:nvSpPr>
        <p:spPr>
          <a:xfrm rot="780000">
            <a:off x="4867275" y="1335405"/>
            <a:ext cx="1075690" cy="1075690"/>
          </a:xfrm>
          <a:prstGeom prst="wedgeEllipseCallout">
            <a:avLst>
              <a:gd name="adj1" fmla="val 42798"/>
              <a:gd name="adj2" fmla="val 43329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椭圆形标注 13"/>
          <p:cNvSpPr/>
          <p:nvPr/>
        </p:nvSpPr>
        <p:spPr>
          <a:xfrm>
            <a:off x="6356985" y="857250"/>
            <a:ext cx="1075690" cy="1075690"/>
          </a:xfrm>
          <a:prstGeom prst="wedgeEllipseCallout">
            <a:avLst>
              <a:gd name="adj1" fmla="val -45100"/>
              <a:gd name="adj2" fmla="val 65525"/>
            </a:avLst>
          </a:prstGeom>
          <a:solidFill>
            <a:srgbClr val="32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形标注 14"/>
          <p:cNvSpPr/>
          <p:nvPr/>
        </p:nvSpPr>
        <p:spPr>
          <a:xfrm>
            <a:off x="4400550" y="2569845"/>
            <a:ext cx="1466850" cy="1466850"/>
          </a:xfrm>
          <a:prstGeom prst="wedgeEllipseCallout">
            <a:avLst>
              <a:gd name="adj1" fmla="val 42798"/>
              <a:gd name="adj2" fmla="val 4332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椭圆形标注 15"/>
          <p:cNvSpPr/>
          <p:nvPr/>
        </p:nvSpPr>
        <p:spPr>
          <a:xfrm rot="900000">
            <a:off x="6215380" y="2388235"/>
            <a:ext cx="1466850" cy="1466850"/>
          </a:xfrm>
          <a:prstGeom prst="wedgeEllipseCallout">
            <a:avLst>
              <a:gd name="adj1" fmla="val -24210"/>
              <a:gd name="adj2" fmla="val 5766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椭圆形标注 16"/>
          <p:cNvSpPr/>
          <p:nvPr/>
        </p:nvSpPr>
        <p:spPr>
          <a:xfrm rot="780000">
            <a:off x="5737225" y="803275"/>
            <a:ext cx="534670" cy="534670"/>
          </a:xfrm>
          <a:prstGeom prst="wedgeEllipseCallout">
            <a:avLst>
              <a:gd name="adj1" fmla="val 42798"/>
              <a:gd name="adj2" fmla="val 43329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望远镜"/>
          <p:cNvSpPr/>
          <p:nvPr/>
        </p:nvSpPr>
        <p:spPr bwMode="auto">
          <a:xfrm>
            <a:off x="5154295" y="1670685"/>
            <a:ext cx="501650" cy="424180"/>
          </a:xfrm>
          <a:custGeom>
            <a:avLst/>
            <a:gdLst/>
            <a:ahLst/>
            <a:cxnLst/>
            <a:rect l="0" t="0" r="r" b="b"/>
            <a:pathLst>
              <a:path w="2255837" h="2133600">
                <a:moveTo>
                  <a:pt x="1677956" y="1314450"/>
                </a:moveTo>
                <a:lnTo>
                  <a:pt x="1692211" y="1314450"/>
                </a:lnTo>
                <a:lnTo>
                  <a:pt x="1708842" y="1314450"/>
                </a:lnTo>
                <a:lnTo>
                  <a:pt x="1724682" y="1316038"/>
                </a:lnTo>
                <a:lnTo>
                  <a:pt x="1741313" y="1317625"/>
                </a:lnTo>
                <a:lnTo>
                  <a:pt x="1757153" y="1320800"/>
                </a:lnTo>
                <a:lnTo>
                  <a:pt x="1773784" y="1324769"/>
                </a:lnTo>
                <a:lnTo>
                  <a:pt x="1788832" y="1328738"/>
                </a:lnTo>
                <a:lnTo>
                  <a:pt x="1804671" y="1333500"/>
                </a:lnTo>
                <a:lnTo>
                  <a:pt x="1818135" y="1339850"/>
                </a:lnTo>
                <a:lnTo>
                  <a:pt x="1833182" y="1346200"/>
                </a:lnTo>
                <a:lnTo>
                  <a:pt x="1846646" y="1353344"/>
                </a:lnTo>
                <a:lnTo>
                  <a:pt x="1860901" y="1361281"/>
                </a:lnTo>
                <a:lnTo>
                  <a:pt x="1873573" y="1370013"/>
                </a:lnTo>
                <a:lnTo>
                  <a:pt x="1887036" y="1378744"/>
                </a:lnTo>
                <a:lnTo>
                  <a:pt x="1898916" y="1389063"/>
                </a:lnTo>
                <a:lnTo>
                  <a:pt x="1911588" y="1398588"/>
                </a:lnTo>
                <a:lnTo>
                  <a:pt x="1921883" y="1409700"/>
                </a:lnTo>
                <a:lnTo>
                  <a:pt x="1932971" y="1420813"/>
                </a:lnTo>
                <a:lnTo>
                  <a:pt x="1943267" y="1432719"/>
                </a:lnTo>
                <a:lnTo>
                  <a:pt x="1952770" y="1444625"/>
                </a:lnTo>
                <a:lnTo>
                  <a:pt x="1962274" y="1457325"/>
                </a:lnTo>
                <a:lnTo>
                  <a:pt x="1970194" y="1470819"/>
                </a:lnTo>
                <a:lnTo>
                  <a:pt x="1978113" y="1485106"/>
                </a:lnTo>
                <a:lnTo>
                  <a:pt x="1985241" y="1498600"/>
                </a:lnTo>
                <a:lnTo>
                  <a:pt x="1992369" y="1513681"/>
                </a:lnTo>
                <a:lnTo>
                  <a:pt x="1997913" y="1527969"/>
                </a:lnTo>
                <a:lnTo>
                  <a:pt x="2003456" y="1543050"/>
                </a:lnTo>
                <a:lnTo>
                  <a:pt x="2007416" y="1558925"/>
                </a:lnTo>
                <a:lnTo>
                  <a:pt x="2010584" y="1574800"/>
                </a:lnTo>
                <a:lnTo>
                  <a:pt x="2013752" y="1590675"/>
                </a:lnTo>
                <a:lnTo>
                  <a:pt x="2015336" y="1606550"/>
                </a:lnTo>
                <a:lnTo>
                  <a:pt x="2017712" y="1623219"/>
                </a:lnTo>
                <a:lnTo>
                  <a:pt x="2017712" y="1639888"/>
                </a:lnTo>
                <a:lnTo>
                  <a:pt x="2016128" y="1662906"/>
                </a:lnTo>
                <a:lnTo>
                  <a:pt x="2014544" y="1685131"/>
                </a:lnTo>
                <a:lnTo>
                  <a:pt x="2010584" y="1707356"/>
                </a:lnTo>
                <a:lnTo>
                  <a:pt x="2005832" y="1727994"/>
                </a:lnTo>
                <a:lnTo>
                  <a:pt x="1998705" y="1748631"/>
                </a:lnTo>
                <a:lnTo>
                  <a:pt x="1991577" y="1769269"/>
                </a:lnTo>
                <a:lnTo>
                  <a:pt x="1982073" y="1788319"/>
                </a:lnTo>
                <a:lnTo>
                  <a:pt x="1972570" y="1806575"/>
                </a:lnTo>
                <a:lnTo>
                  <a:pt x="1960690" y="1824831"/>
                </a:lnTo>
                <a:lnTo>
                  <a:pt x="1948018" y="1841500"/>
                </a:lnTo>
                <a:lnTo>
                  <a:pt x="1934555" y="1857375"/>
                </a:lnTo>
                <a:lnTo>
                  <a:pt x="1919507" y="1872456"/>
                </a:lnTo>
                <a:lnTo>
                  <a:pt x="1903668" y="1887538"/>
                </a:lnTo>
                <a:lnTo>
                  <a:pt x="1887828" y="1900238"/>
                </a:lnTo>
                <a:lnTo>
                  <a:pt x="1870405" y="1912938"/>
                </a:lnTo>
                <a:lnTo>
                  <a:pt x="1852190" y="1924050"/>
                </a:lnTo>
                <a:lnTo>
                  <a:pt x="1866445" y="1912144"/>
                </a:lnTo>
                <a:lnTo>
                  <a:pt x="1879117" y="1898650"/>
                </a:lnTo>
                <a:lnTo>
                  <a:pt x="1892580" y="1885156"/>
                </a:lnTo>
                <a:lnTo>
                  <a:pt x="1904460" y="1870869"/>
                </a:lnTo>
                <a:lnTo>
                  <a:pt x="1915547" y="1855788"/>
                </a:lnTo>
                <a:lnTo>
                  <a:pt x="1926635" y="1839913"/>
                </a:lnTo>
                <a:lnTo>
                  <a:pt x="1935347" y="1824038"/>
                </a:lnTo>
                <a:lnTo>
                  <a:pt x="1944850" y="1807369"/>
                </a:lnTo>
                <a:lnTo>
                  <a:pt x="1951978" y="1790700"/>
                </a:lnTo>
                <a:lnTo>
                  <a:pt x="1959106" y="1772444"/>
                </a:lnTo>
                <a:lnTo>
                  <a:pt x="1964650" y="1754981"/>
                </a:lnTo>
                <a:lnTo>
                  <a:pt x="1969402" y="1735138"/>
                </a:lnTo>
                <a:lnTo>
                  <a:pt x="1974153" y="1716881"/>
                </a:lnTo>
                <a:lnTo>
                  <a:pt x="1976529" y="1697831"/>
                </a:lnTo>
                <a:lnTo>
                  <a:pt x="1978113" y="1677988"/>
                </a:lnTo>
                <a:lnTo>
                  <a:pt x="1978905" y="1657350"/>
                </a:lnTo>
                <a:lnTo>
                  <a:pt x="1978113" y="1640681"/>
                </a:lnTo>
                <a:lnTo>
                  <a:pt x="1977321" y="1624013"/>
                </a:lnTo>
                <a:lnTo>
                  <a:pt x="1974945" y="1608138"/>
                </a:lnTo>
                <a:lnTo>
                  <a:pt x="1972570" y="1591469"/>
                </a:lnTo>
                <a:lnTo>
                  <a:pt x="1968610" y="1575594"/>
                </a:lnTo>
                <a:lnTo>
                  <a:pt x="1964650" y="1560513"/>
                </a:lnTo>
                <a:lnTo>
                  <a:pt x="1959898" y="1545431"/>
                </a:lnTo>
                <a:lnTo>
                  <a:pt x="1953562" y="1530350"/>
                </a:lnTo>
                <a:lnTo>
                  <a:pt x="1948018" y="1515269"/>
                </a:lnTo>
                <a:lnTo>
                  <a:pt x="1941683" y="1500981"/>
                </a:lnTo>
                <a:lnTo>
                  <a:pt x="1933763" y="1487488"/>
                </a:lnTo>
                <a:lnTo>
                  <a:pt x="1925051" y="1473994"/>
                </a:lnTo>
                <a:lnTo>
                  <a:pt x="1917131" y="1460500"/>
                </a:lnTo>
                <a:lnTo>
                  <a:pt x="1907628" y="1448594"/>
                </a:lnTo>
                <a:lnTo>
                  <a:pt x="1898124" y="1435894"/>
                </a:lnTo>
                <a:lnTo>
                  <a:pt x="1887036" y="1423988"/>
                </a:lnTo>
                <a:lnTo>
                  <a:pt x="1875949" y="1412875"/>
                </a:lnTo>
                <a:lnTo>
                  <a:pt x="1865653" y="1402556"/>
                </a:lnTo>
                <a:lnTo>
                  <a:pt x="1853774" y="1392238"/>
                </a:lnTo>
                <a:lnTo>
                  <a:pt x="1841102" y="1381919"/>
                </a:lnTo>
                <a:lnTo>
                  <a:pt x="1828430" y="1373981"/>
                </a:lnTo>
                <a:lnTo>
                  <a:pt x="1814967" y="1364456"/>
                </a:lnTo>
                <a:lnTo>
                  <a:pt x="1801503" y="1357313"/>
                </a:lnTo>
                <a:lnTo>
                  <a:pt x="1787248" y="1349375"/>
                </a:lnTo>
                <a:lnTo>
                  <a:pt x="1773784" y="1343025"/>
                </a:lnTo>
                <a:lnTo>
                  <a:pt x="1758737" y="1336675"/>
                </a:lnTo>
                <a:lnTo>
                  <a:pt x="1743689" y="1331913"/>
                </a:lnTo>
                <a:lnTo>
                  <a:pt x="1728642" y="1327150"/>
                </a:lnTo>
                <a:lnTo>
                  <a:pt x="1712802" y="1322388"/>
                </a:lnTo>
                <a:lnTo>
                  <a:pt x="1696171" y="1319213"/>
                </a:lnTo>
                <a:lnTo>
                  <a:pt x="1680331" y="1316831"/>
                </a:lnTo>
                <a:lnTo>
                  <a:pt x="1663700" y="1315244"/>
                </a:lnTo>
                <a:lnTo>
                  <a:pt x="1677956" y="1314450"/>
                </a:lnTo>
                <a:close/>
                <a:moveTo>
                  <a:pt x="541337" y="1314450"/>
                </a:moveTo>
                <a:lnTo>
                  <a:pt x="558006" y="1314450"/>
                </a:lnTo>
                <a:lnTo>
                  <a:pt x="572293" y="1314450"/>
                </a:lnTo>
                <a:lnTo>
                  <a:pt x="585787" y="1315244"/>
                </a:lnTo>
                <a:lnTo>
                  <a:pt x="569912" y="1316831"/>
                </a:lnTo>
                <a:lnTo>
                  <a:pt x="553243" y="1319213"/>
                </a:lnTo>
                <a:lnTo>
                  <a:pt x="537368" y="1322388"/>
                </a:lnTo>
                <a:lnTo>
                  <a:pt x="522287" y="1327150"/>
                </a:lnTo>
                <a:lnTo>
                  <a:pt x="506412" y="1331913"/>
                </a:lnTo>
                <a:lnTo>
                  <a:pt x="491331" y="1336675"/>
                </a:lnTo>
                <a:lnTo>
                  <a:pt x="477043" y="1343025"/>
                </a:lnTo>
                <a:lnTo>
                  <a:pt x="462756" y="1349375"/>
                </a:lnTo>
                <a:lnTo>
                  <a:pt x="448468" y="1357313"/>
                </a:lnTo>
                <a:lnTo>
                  <a:pt x="434975" y="1364456"/>
                </a:lnTo>
                <a:lnTo>
                  <a:pt x="421481" y="1373981"/>
                </a:lnTo>
                <a:lnTo>
                  <a:pt x="408781" y="1381919"/>
                </a:lnTo>
                <a:lnTo>
                  <a:pt x="396081" y="1392238"/>
                </a:lnTo>
                <a:lnTo>
                  <a:pt x="384969" y="1402556"/>
                </a:lnTo>
                <a:lnTo>
                  <a:pt x="373062" y="1412875"/>
                </a:lnTo>
                <a:lnTo>
                  <a:pt x="361950" y="1423988"/>
                </a:lnTo>
                <a:lnTo>
                  <a:pt x="351631" y="1435894"/>
                </a:lnTo>
                <a:lnTo>
                  <a:pt x="342106" y="1448594"/>
                </a:lnTo>
                <a:lnTo>
                  <a:pt x="332581" y="1460500"/>
                </a:lnTo>
                <a:lnTo>
                  <a:pt x="323850" y="1473994"/>
                </a:lnTo>
                <a:lnTo>
                  <a:pt x="315912" y="1487488"/>
                </a:lnTo>
                <a:lnTo>
                  <a:pt x="308769" y="1500981"/>
                </a:lnTo>
                <a:lnTo>
                  <a:pt x="300831" y="1515269"/>
                </a:lnTo>
                <a:lnTo>
                  <a:pt x="295275" y="1530350"/>
                </a:lnTo>
                <a:lnTo>
                  <a:pt x="288925" y="1545431"/>
                </a:lnTo>
                <a:lnTo>
                  <a:pt x="284162" y="1560513"/>
                </a:lnTo>
                <a:lnTo>
                  <a:pt x="280194" y="1575594"/>
                </a:lnTo>
                <a:lnTo>
                  <a:pt x="277019" y="1591469"/>
                </a:lnTo>
                <a:lnTo>
                  <a:pt x="273844" y="1608138"/>
                </a:lnTo>
                <a:lnTo>
                  <a:pt x="272256" y="1624013"/>
                </a:lnTo>
                <a:lnTo>
                  <a:pt x="270669" y="1640681"/>
                </a:lnTo>
                <a:lnTo>
                  <a:pt x="270669" y="1657350"/>
                </a:lnTo>
                <a:lnTo>
                  <a:pt x="270669" y="1677988"/>
                </a:lnTo>
                <a:lnTo>
                  <a:pt x="272256" y="1697831"/>
                </a:lnTo>
                <a:lnTo>
                  <a:pt x="275431" y="1716881"/>
                </a:lnTo>
                <a:lnTo>
                  <a:pt x="279400" y="1735138"/>
                </a:lnTo>
                <a:lnTo>
                  <a:pt x="284162" y="1754981"/>
                </a:lnTo>
                <a:lnTo>
                  <a:pt x="289719" y="1772444"/>
                </a:lnTo>
                <a:lnTo>
                  <a:pt x="296862" y="1790700"/>
                </a:lnTo>
                <a:lnTo>
                  <a:pt x="304800" y="1807369"/>
                </a:lnTo>
                <a:lnTo>
                  <a:pt x="313531" y="1824038"/>
                </a:lnTo>
                <a:lnTo>
                  <a:pt x="323850" y="1839913"/>
                </a:lnTo>
                <a:lnTo>
                  <a:pt x="333375" y="1855788"/>
                </a:lnTo>
                <a:lnTo>
                  <a:pt x="344487" y="1870869"/>
                </a:lnTo>
                <a:lnTo>
                  <a:pt x="357187" y="1885156"/>
                </a:lnTo>
                <a:lnTo>
                  <a:pt x="369887" y="1898650"/>
                </a:lnTo>
                <a:lnTo>
                  <a:pt x="383381" y="1912144"/>
                </a:lnTo>
                <a:lnTo>
                  <a:pt x="396875" y="1924050"/>
                </a:lnTo>
                <a:lnTo>
                  <a:pt x="378619" y="1912938"/>
                </a:lnTo>
                <a:lnTo>
                  <a:pt x="361950" y="1900238"/>
                </a:lnTo>
                <a:lnTo>
                  <a:pt x="345281" y="1887538"/>
                </a:lnTo>
                <a:lnTo>
                  <a:pt x="329406" y="1872456"/>
                </a:lnTo>
                <a:lnTo>
                  <a:pt x="315119" y="1857375"/>
                </a:lnTo>
                <a:lnTo>
                  <a:pt x="301625" y="1841500"/>
                </a:lnTo>
                <a:lnTo>
                  <a:pt x="288925" y="1824831"/>
                </a:lnTo>
                <a:lnTo>
                  <a:pt x="277812" y="1806575"/>
                </a:lnTo>
                <a:lnTo>
                  <a:pt x="267494" y="1788319"/>
                </a:lnTo>
                <a:lnTo>
                  <a:pt x="257969" y="1769269"/>
                </a:lnTo>
                <a:lnTo>
                  <a:pt x="250031" y="1748631"/>
                </a:lnTo>
                <a:lnTo>
                  <a:pt x="242887" y="1727994"/>
                </a:lnTo>
                <a:lnTo>
                  <a:pt x="238125" y="1707356"/>
                </a:lnTo>
                <a:lnTo>
                  <a:pt x="234950" y="1685131"/>
                </a:lnTo>
                <a:lnTo>
                  <a:pt x="232569" y="1662906"/>
                </a:lnTo>
                <a:lnTo>
                  <a:pt x="231775" y="1639888"/>
                </a:lnTo>
                <a:lnTo>
                  <a:pt x="232569" y="1623219"/>
                </a:lnTo>
                <a:lnTo>
                  <a:pt x="233362" y="1606550"/>
                </a:lnTo>
                <a:lnTo>
                  <a:pt x="235744" y="1590675"/>
                </a:lnTo>
                <a:lnTo>
                  <a:pt x="238125" y="1574800"/>
                </a:lnTo>
                <a:lnTo>
                  <a:pt x="241300" y="1558925"/>
                </a:lnTo>
                <a:lnTo>
                  <a:pt x="246856" y="1543050"/>
                </a:lnTo>
                <a:lnTo>
                  <a:pt x="251619" y="1527969"/>
                </a:lnTo>
                <a:lnTo>
                  <a:pt x="257175" y="1513681"/>
                </a:lnTo>
                <a:lnTo>
                  <a:pt x="264319" y="1498600"/>
                </a:lnTo>
                <a:lnTo>
                  <a:pt x="270669" y="1485106"/>
                </a:lnTo>
                <a:lnTo>
                  <a:pt x="279400" y="1470819"/>
                </a:lnTo>
                <a:lnTo>
                  <a:pt x="287337" y="1457325"/>
                </a:lnTo>
                <a:lnTo>
                  <a:pt x="296862" y="1444625"/>
                </a:lnTo>
                <a:lnTo>
                  <a:pt x="305594" y="1432719"/>
                </a:lnTo>
                <a:lnTo>
                  <a:pt x="315912" y="1420813"/>
                </a:lnTo>
                <a:lnTo>
                  <a:pt x="327025" y="1409700"/>
                </a:lnTo>
                <a:lnTo>
                  <a:pt x="338931" y="1398588"/>
                </a:lnTo>
                <a:lnTo>
                  <a:pt x="350044" y="1389063"/>
                </a:lnTo>
                <a:lnTo>
                  <a:pt x="362744" y="1378744"/>
                </a:lnTo>
                <a:lnTo>
                  <a:pt x="375444" y="1370013"/>
                </a:lnTo>
                <a:lnTo>
                  <a:pt x="388937" y="1361281"/>
                </a:lnTo>
                <a:lnTo>
                  <a:pt x="402431" y="1353344"/>
                </a:lnTo>
                <a:lnTo>
                  <a:pt x="416718" y="1346200"/>
                </a:lnTo>
                <a:lnTo>
                  <a:pt x="431006" y="1339850"/>
                </a:lnTo>
                <a:lnTo>
                  <a:pt x="446087" y="1333500"/>
                </a:lnTo>
                <a:lnTo>
                  <a:pt x="461168" y="1328738"/>
                </a:lnTo>
                <a:lnTo>
                  <a:pt x="476250" y="1324769"/>
                </a:lnTo>
                <a:lnTo>
                  <a:pt x="492125" y="1320800"/>
                </a:lnTo>
                <a:lnTo>
                  <a:pt x="508000" y="1317625"/>
                </a:lnTo>
                <a:lnTo>
                  <a:pt x="524668" y="1316038"/>
                </a:lnTo>
                <a:lnTo>
                  <a:pt x="541337" y="1314450"/>
                </a:lnTo>
                <a:close/>
                <a:moveTo>
                  <a:pt x="1732756" y="1250622"/>
                </a:moveTo>
                <a:lnTo>
                  <a:pt x="1713706" y="1251416"/>
                </a:lnTo>
                <a:lnTo>
                  <a:pt x="1693068" y="1253004"/>
                </a:lnTo>
                <a:lnTo>
                  <a:pt x="1674018" y="1255386"/>
                </a:lnTo>
                <a:lnTo>
                  <a:pt x="1655762" y="1258562"/>
                </a:lnTo>
                <a:lnTo>
                  <a:pt x="1636712" y="1262532"/>
                </a:lnTo>
                <a:lnTo>
                  <a:pt x="1618456" y="1268091"/>
                </a:lnTo>
                <a:lnTo>
                  <a:pt x="1600200" y="1273649"/>
                </a:lnTo>
                <a:lnTo>
                  <a:pt x="1582737" y="1280795"/>
                </a:lnTo>
                <a:lnTo>
                  <a:pt x="1566068" y="1288736"/>
                </a:lnTo>
                <a:lnTo>
                  <a:pt x="1549400" y="1297470"/>
                </a:lnTo>
                <a:lnTo>
                  <a:pt x="1533525" y="1306205"/>
                </a:lnTo>
                <a:lnTo>
                  <a:pt x="1517650" y="1316527"/>
                </a:lnTo>
                <a:lnTo>
                  <a:pt x="1502568" y="1327644"/>
                </a:lnTo>
                <a:lnTo>
                  <a:pt x="1488281" y="1337967"/>
                </a:lnTo>
                <a:lnTo>
                  <a:pt x="1473993" y="1350671"/>
                </a:lnTo>
                <a:lnTo>
                  <a:pt x="1460500" y="1363376"/>
                </a:lnTo>
                <a:lnTo>
                  <a:pt x="1447800" y="1376875"/>
                </a:lnTo>
                <a:lnTo>
                  <a:pt x="1435893" y="1390374"/>
                </a:lnTo>
                <a:lnTo>
                  <a:pt x="1424781" y="1405461"/>
                </a:lnTo>
                <a:lnTo>
                  <a:pt x="1413668" y="1420547"/>
                </a:lnTo>
                <a:lnTo>
                  <a:pt x="1403350" y="1435634"/>
                </a:lnTo>
                <a:lnTo>
                  <a:pt x="1394618" y="1452309"/>
                </a:lnTo>
                <a:lnTo>
                  <a:pt x="1385887" y="1468984"/>
                </a:lnTo>
                <a:lnTo>
                  <a:pt x="1378744" y="1485659"/>
                </a:lnTo>
                <a:lnTo>
                  <a:pt x="1371600" y="1503128"/>
                </a:lnTo>
                <a:lnTo>
                  <a:pt x="1365250" y="1520597"/>
                </a:lnTo>
                <a:lnTo>
                  <a:pt x="1359694" y="1539654"/>
                </a:lnTo>
                <a:lnTo>
                  <a:pt x="1355725" y="1557917"/>
                </a:lnTo>
                <a:lnTo>
                  <a:pt x="1352550" y="1576974"/>
                </a:lnTo>
                <a:lnTo>
                  <a:pt x="1350168" y="1596031"/>
                </a:lnTo>
                <a:lnTo>
                  <a:pt x="1348581" y="1615883"/>
                </a:lnTo>
                <a:lnTo>
                  <a:pt x="1348581" y="1635734"/>
                </a:lnTo>
                <a:lnTo>
                  <a:pt x="1348581" y="1654791"/>
                </a:lnTo>
                <a:lnTo>
                  <a:pt x="1350168" y="1674642"/>
                </a:lnTo>
                <a:lnTo>
                  <a:pt x="1352550" y="1694493"/>
                </a:lnTo>
                <a:lnTo>
                  <a:pt x="1355725" y="1712756"/>
                </a:lnTo>
                <a:lnTo>
                  <a:pt x="1359694" y="1731813"/>
                </a:lnTo>
                <a:lnTo>
                  <a:pt x="1365250" y="1749282"/>
                </a:lnTo>
                <a:lnTo>
                  <a:pt x="1371600" y="1768339"/>
                </a:lnTo>
                <a:lnTo>
                  <a:pt x="1378744" y="1785808"/>
                </a:lnTo>
                <a:lnTo>
                  <a:pt x="1385887" y="1802483"/>
                </a:lnTo>
                <a:lnTo>
                  <a:pt x="1394618" y="1819158"/>
                </a:lnTo>
                <a:lnTo>
                  <a:pt x="1403350" y="1835039"/>
                </a:lnTo>
                <a:lnTo>
                  <a:pt x="1413668" y="1850920"/>
                </a:lnTo>
                <a:lnTo>
                  <a:pt x="1424781" y="1866007"/>
                </a:lnTo>
                <a:lnTo>
                  <a:pt x="1435893" y="1880300"/>
                </a:lnTo>
                <a:lnTo>
                  <a:pt x="1447800" y="1894593"/>
                </a:lnTo>
                <a:lnTo>
                  <a:pt x="1460500" y="1908091"/>
                </a:lnTo>
                <a:lnTo>
                  <a:pt x="1473993" y="1920002"/>
                </a:lnTo>
                <a:lnTo>
                  <a:pt x="1488281" y="1931913"/>
                </a:lnTo>
                <a:lnTo>
                  <a:pt x="1502568" y="1943823"/>
                </a:lnTo>
                <a:lnTo>
                  <a:pt x="1517650" y="1954940"/>
                </a:lnTo>
                <a:lnTo>
                  <a:pt x="1533525" y="1964469"/>
                </a:lnTo>
                <a:lnTo>
                  <a:pt x="1549400" y="1973997"/>
                </a:lnTo>
                <a:lnTo>
                  <a:pt x="1566068" y="1982732"/>
                </a:lnTo>
                <a:lnTo>
                  <a:pt x="1582737" y="1989878"/>
                </a:lnTo>
                <a:lnTo>
                  <a:pt x="1600200" y="1996230"/>
                </a:lnTo>
                <a:lnTo>
                  <a:pt x="1618456" y="2003377"/>
                </a:lnTo>
                <a:lnTo>
                  <a:pt x="1636712" y="2008141"/>
                </a:lnTo>
                <a:lnTo>
                  <a:pt x="1655762" y="2012111"/>
                </a:lnTo>
                <a:lnTo>
                  <a:pt x="1674018" y="2016081"/>
                </a:lnTo>
                <a:lnTo>
                  <a:pt x="1693068" y="2018464"/>
                </a:lnTo>
                <a:lnTo>
                  <a:pt x="1713706" y="2020052"/>
                </a:lnTo>
                <a:lnTo>
                  <a:pt x="1732756" y="2020052"/>
                </a:lnTo>
                <a:lnTo>
                  <a:pt x="1752600" y="2020052"/>
                </a:lnTo>
                <a:lnTo>
                  <a:pt x="1771650" y="2018464"/>
                </a:lnTo>
                <a:lnTo>
                  <a:pt x="1791493" y="2016081"/>
                </a:lnTo>
                <a:lnTo>
                  <a:pt x="1810543" y="2012111"/>
                </a:lnTo>
                <a:lnTo>
                  <a:pt x="1828800" y="2008141"/>
                </a:lnTo>
                <a:lnTo>
                  <a:pt x="1847056" y="2003377"/>
                </a:lnTo>
                <a:lnTo>
                  <a:pt x="1864518" y="1996230"/>
                </a:lnTo>
                <a:lnTo>
                  <a:pt x="1882775" y="1989878"/>
                </a:lnTo>
                <a:lnTo>
                  <a:pt x="1899443" y="1982732"/>
                </a:lnTo>
                <a:lnTo>
                  <a:pt x="1916112" y="1973997"/>
                </a:lnTo>
                <a:lnTo>
                  <a:pt x="1931987" y="1964469"/>
                </a:lnTo>
                <a:lnTo>
                  <a:pt x="1947862" y="1954940"/>
                </a:lnTo>
                <a:lnTo>
                  <a:pt x="1962943" y="1943823"/>
                </a:lnTo>
                <a:lnTo>
                  <a:pt x="1978024" y="1931913"/>
                </a:lnTo>
                <a:lnTo>
                  <a:pt x="1991518" y="1920002"/>
                </a:lnTo>
                <a:lnTo>
                  <a:pt x="2005012" y="1908091"/>
                </a:lnTo>
                <a:lnTo>
                  <a:pt x="2016918" y="1894593"/>
                </a:lnTo>
                <a:lnTo>
                  <a:pt x="2029618" y="1880300"/>
                </a:lnTo>
                <a:lnTo>
                  <a:pt x="2040731" y="1866007"/>
                </a:lnTo>
                <a:lnTo>
                  <a:pt x="2051843" y="1850920"/>
                </a:lnTo>
                <a:lnTo>
                  <a:pt x="2061368" y="1835039"/>
                </a:lnTo>
                <a:lnTo>
                  <a:pt x="2070893" y="1819158"/>
                </a:lnTo>
                <a:lnTo>
                  <a:pt x="2079624" y="1802483"/>
                </a:lnTo>
                <a:lnTo>
                  <a:pt x="2087562" y="1785808"/>
                </a:lnTo>
                <a:lnTo>
                  <a:pt x="2094706" y="1768339"/>
                </a:lnTo>
                <a:lnTo>
                  <a:pt x="2100262" y="1749282"/>
                </a:lnTo>
                <a:lnTo>
                  <a:pt x="2105024" y="1731813"/>
                </a:lnTo>
                <a:lnTo>
                  <a:pt x="2109787" y="1712756"/>
                </a:lnTo>
                <a:lnTo>
                  <a:pt x="2112962" y="1694493"/>
                </a:lnTo>
                <a:lnTo>
                  <a:pt x="2115343" y="1674642"/>
                </a:lnTo>
                <a:lnTo>
                  <a:pt x="2116931" y="1654791"/>
                </a:lnTo>
                <a:lnTo>
                  <a:pt x="2117724" y="1635734"/>
                </a:lnTo>
                <a:lnTo>
                  <a:pt x="2116931" y="1615883"/>
                </a:lnTo>
                <a:lnTo>
                  <a:pt x="2115343" y="1596031"/>
                </a:lnTo>
                <a:lnTo>
                  <a:pt x="2112962" y="1576974"/>
                </a:lnTo>
                <a:lnTo>
                  <a:pt x="2109787" y="1557917"/>
                </a:lnTo>
                <a:lnTo>
                  <a:pt x="2105024" y="1539654"/>
                </a:lnTo>
                <a:lnTo>
                  <a:pt x="2100262" y="1520597"/>
                </a:lnTo>
                <a:lnTo>
                  <a:pt x="2094706" y="1503128"/>
                </a:lnTo>
                <a:lnTo>
                  <a:pt x="2087562" y="1485659"/>
                </a:lnTo>
                <a:lnTo>
                  <a:pt x="2079624" y="1468984"/>
                </a:lnTo>
                <a:lnTo>
                  <a:pt x="2070893" y="1452309"/>
                </a:lnTo>
                <a:lnTo>
                  <a:pt x="2061368" y="1435634"/>
                </a:lnTo>
                <a:lnTo>
                  <a:pt x="2051843" y="1420547"/>
                </a:lnTo>
                <a:lnTo>
                  <a:pt x="2040731" y="1405461"/>
                </a:lnTo>
                <a:lnTo>
                  <a:pt x="2029618" y="1390374"/>
                </a:lnTo>
                <a:lnTo>
                  <a:pt x="2016918" y="1376875"/>
                </a:lnTo>
                <a:lnTo>
                  <a:pt x="2005012" y="1363376"/>
                </a:lnTo>
                <a:lnTo>
                  <a:pt x="1991518" y="1350671"/>
                </a:lnTo>
                <a:lnTo>
                  <a:pt x="1978024" y="1337967"/>
                </a:lnTo>
                <a:lnTo>
                  <a:pt x="1962943" y="1327644"/>
                </a:lnTo>
                <a:lnTo>
                  <a:pt x="1947862" y="1316527"/>
                </a:lnTo>
                <a:lnTo>
                  <a:pt x="1931987" y="1306205"/>
                </a:lnTo>
                <a:lnTo>
                  <a:pt x="1916112" y="1297470"/>
                </a:lnTo>
                <a:lnTo>
                  <a:pt x="1899443" y="1288736"/>
                </a:lnTo>
                <a:lnTo>
                  <a:pt x="1882775" y="1280795"/>
                </a:lnTo>
                <a:lnTo>
                  <a:pt x="1864518" y="1273649"/>
                </a:lnTo>
                <a:lnTo>
                  <a:pt x="1847056" y="1268091"/>
                </a:lnTo>
                <a:lnTo>
                  <a:pt x="1828800" y="1262532"/>
                </a:lnTo>
                <a:lnTo>
                  <a:pt x="1810543" y="1258562"/>
                </a:lnTo>
                <a:lnTo>
                  <a:pt x="1791493" y="1255386"/>
                </a:lnTo>
                <a:lnTo>
                  <a:pt x="1771650" y="1253004"/>
                </a:lnTo>
                <a:lnTo>
                  <a:pt x="1752600" y="1251416"/>
                </a:lnTo>
                <a:lnTo>
                  <a:pt x="1732756" y="1250622"/>
                </a:lnTo>
                <a:close/>
                <a:moveTo>
                  <a:pt x="523875" y="1250622"/>
                </a:moveTo>
                <a:lnTo>
                  <a:pt x="503237" y="1251416"/>
                </a:lnTo>
                <a:lnTo>
                  <a:pt x="484187" y="1253004"/>
                </a:lnTo>
                <a:lnTo>
                  <a:pt x="465137" y="1255386"/>
                </a:lnTo>
                <a:lnTo>
                  <a:pt x="446087" y="1258562"/>
                </a:lnTo>
                <a:lnTo>
                  <a:pt x="427037" y="1262532"/>
                </a:lnTo>
                <a:lnTo>
                  <a:pt x="408781" y="1268091"/>
                </a:lnTo>
                <a:lnTo>
                  <a:pt x="391319" y="1273649"/>
                </a:lnTo>
                <a:lnTo>
                  <a:pt x="373856" y="1280795"/>
                </a:lnTo>
                <a:lnTo>
                  <a:pt x="356394" y="1288736"/>
                </a:lnTo>
                <a:lnTo>
                  <a:pt x="340519" y="1297470"/>
                </a:lnTo>
                <a:lnTo>
                  <a:pt x="323850" y="1306205"/>
                </a:lnTo>
                <a:lnTo>
                  <a:pt x="308769" y="1316527"/>
                </a:lnTo>
                <a:lnTo>
                  <a:pt x="293687" y="1327644"/>
                </a:lnTo>
                <a:lnTo>
                  <a:pt x="278606" y="1337967"/>
                </a:lnTo>
                <a:lnTo>
                  <a:pt x="265112" y="1350671"/>
                </a:lnTo>
                <a:lnTo>
                  <a:pt x="251619" y="1363376"/>
                </a:lnTo>
                <a:lnTo>
                  <a:pt x="238125" y="1376875"/>
                </a:lnTo>
                <a:lnTo>
                  <a:pt x="226219" y="1390374"/>
                </a:lnTo>
                <a:lnTo>
                  <a:pt x="214312" y="1405461"/>
                </a:lnTo>
                <a:lnTo>
                  <a:pt x="204787" y="1420547"/>
                </a:lnTo>
                <a:lnTo>
                  <a:pt x="194469" y="1435634"/>
                </a:lnTo>
                <a:lnTo>
                  <a:pt x="184944" y="1452309"/>
                </a:lnTo>
                <a:lnTo>
                  <a:pt x="176212" y="1468984"/>
                </a:lnTo>
                <a:lnTo>
                  <a:pt x="168275" y="1485659"/>
                </a:lnTo>
                <a:lnTo>
                  <a:pt x="161925" y="1503128"/>
                </a:lnTo>
                <a:lnTo>
                  <a:pt x="156369" y="1520597"/>
                </a:lnTo>
                <a:lnTo>
                  <a:pt x="150812" y="1539654"/>
                </a:lnTo>
                <a:lnTo>
                  <a:pt x="146050" y="1557917"/>
                </a:lnTo>
                <a:lnTo>
                  <a:pt x="142875" y="1576974"/>
                </a:lnTo>
                <a:lnTo>
                  <a:pt x="141287" y="1596031"/>
                </a:lnTo>
                <a:lnTo>
                  <a:pt x="138906" y="1615883"/>
                </a:lnTo>
                <a:lnTo>
                  <a:pt x="138112" y="1635734"/>
                </a:lnTo>
                <a:lnTo>
                  <a:pt x="138906" y="1654791"/>
                </a:lnTo>
                <a:lnTo>
                  <a:pt x="141287" y="1674642"/>
                </a:lnTo>
                <a:lnTo>
                  <a:pt x="142875" y="1694493"/>
                </a:lnTo>
                <a:lnTo>
                  <a:pt x="146050" y="1712756"/>
                </a:lnTo>
                <a:lnTo>
                  <a:pt x="150812" y="1731813"/>
                </a:lnTo>
                <a:lnTo>
                  <a:pt x="156369" y="1749282"/>
                </a:lnTo>
                <a:lnTo>
                  <a:pt x="161925" y="1768339"/>
                </a:lnTo>
                <a:lnTo>
                  <a:pt x="168275" y="1785808"/>
                </a:lnTo>
                <a:lnTo>
                  <a:pt x="176212" y="1802483"/>
                </a:lnTo>
                <a:lnTo>
                  <a:pt x="184944" y="1819158"/>
                </a:lnTo>
                <a:lnTo>
                  <a:pt x="194469" y="1835039"/>
                </a:lnTo>
                <a:lnTo>
                  <a:pt x="204787" y="1850920"/>
                </a:lnTo>
                <a:lnTo>
                  <a:pt x="214312" y="1866007"/>
                </a:lnTo>
                <a:lnTo>
                  <a:pt x="226219" y="1880300"/>
                </a:lnTo>
                <a:lnTo>
                  <a:pt x="238125" y="1894593"/>
                </a:lnTo>
                <a:lnTo>
                  <a:pt x="251619" y="1908091"/>
                </a:lnTo>
                <a:lnTo>
                  <a:pt x="265112" y="1920002"/>
                </a:lnTo>
                <a:lnTo>
                  <a:pt x="278606" y="1931913"/>
                </a:lnTo>
                <a:lnTo>
                  <a:pt x="293687" y="1943823"/>
                </a:lnTo>
                <a:lnTo>
                  <a:pt x="308769" y="1954940"/>
                </a:lnTo>
                <a:lnTo>
                  <a:pt x="323850" y="1964469"/>
                </a:lnTo>
                <a:lnTo>
                  <a:pt x="340519" y="1973997"/>
                </a:lnTo>
                <a:lnTo>
                  <a:pt x="356394" y="1982732"/>
                </a:lnTo>
                <a:lnTo>
                  <a:pt x="373856" y="1989878"/>
                </a:lnTo>
                <a:lnTo>
                  <a:pt x="391319" y="1996230"/>
                </a:lnTo>
                <a:lnTo>
                  <a:pt x="408781" y="2003377"/>
                </a:lnTo>
                <a:lnTo>
                  <a:pt x="427037" y="2008141"/>
                </a:lnTo>
                <a:lnTo>
                  <a:pt x="446087" y="2012111"/>
                </a:lnTo>
                <a:lnTo>
                  <a:pt x="465137" y="2016081"/>
                </a:lnTo>
                <a:lnTo>
                  <a:pt x="484187" y="2018464"/>
                </a:lnTo>
                <a:lnTo>
                  <a:pt x="503237" y="2020052"/>
                </a:lnTo>
                <a:lnTo>
                  <a:pt x="523875" y="2020052"/>
                </a:lnTo>
                <a:lnTo>
                  <a:pt x="542925" y="2020052"/>
                </a:lnTo>
                <a:lnTo>
                  <a:pt x="562769" y="2018464"/>
                </a:lnTo>
                <a:lnTo>
                  <a:pt x="581819" y="2016081"/>
                </a:lnTo>
                <a:lnTo>
                  <a:pt x="600869" y="2012111"/>
                </a:lnTo>
                <a:lnTo>
                  <a:pt x="619125" y="2008141"/>
                </a:lnTo>
                <a:lnTo>
                  <a:pt x="637381" y="2003377"/>
                </a:lnTo>
                <a:lnTo>
                  <a:pt x="655637" y="1996230"/>
                </a:lnTo>
                <a:lnTo>
                  <a:pt x="672306" y="1989878"/>
                </a:lnTo>
                <a:lnTo>
                  <a:pt x="690562" y="1982732"/>
                </a:lnTo>
                <a:lnTo>
                  <a:pt x="707231" y="1973997"/>
                </a:lnTo>
                <a:lnTo>
                  <a:pt x="723106" y="1964469"/>
                </a:lnTo>
                <a:lnTo>
                  <a:pt x="738187" y="1954940"/>
                </a:lnTo>
                <a:lnTo>
                  <a:pt x="753269" y="1943823"/>
                </a:lnTo>
                <a:lnTo>
                  <a:pt x="768350" y="1931913"/>
                </a:lnTo>
                <a:lnTo>
                  <a:pt x="782637" y="1920002"/>
                </a:lnTo>
                <a:lnTo>
                  <a:pt x="794544" y="1908091"/>
                </a:lnTo>
                <a:lnTo>
                  <a:pt x="808037" y="1894593"/>
                </a:lnTo>
                <a:lnTo>
                  <a:pt x="819944" y="1880300"/>
                </a:lnTo>
                <a:lnTo>
                  <a:pt x="831850" y="1866007"/>
                </a:lnTo>
                <a:lnTo>
                  <a:pt x="842962" y="1850920"/>
                </a:lnTo>
                <a:lnTo>
                  <a:pt x="852487" y="1835039"/>
                </a:lnTo>
                <a:lnTo>
                  <a:pt x="862012" y="1819158"/>
                </a:lnTo>
                <a:lnTo>
                  <a:pt x="869950" y="1802483"/>
                </a:lnTo>
                <a:lnTo>
                  <a:pt x="877887" y="1785808"/>
                </a:lnTo>
                <a:lnTo>
                  <a:pt x="884237" y="1768339"/>
                </a:lnTo>
                <a:lnTo>
                  <a:pt x="890587" y="1749282"/>
                </a:lnTo>
                <a:lnTo>
                  <a:pt x="896144" y="1731813"/>
                </a:lnTo>
                <a:lnTo>
                  <a:pt x="900112" y="1712756"/>
                </a:lnTo>
                <a:lnTo>
                  <a:pt x="904081" y="1694493"/>
                </a:lnTo>
                <a:lnTo>
                  <a:pt x="906462" y="1674642"/>
                </a:lnTo>
                <a:lnTo>
                  <a:pt x="907256" y="1654791"/>
                </a:lnTo>
                <a:lnTo>
                  <a:pt x="908050" y="1635734"/>
                </a:lnTo>
                <a:lnTo>
                  <a:pt x="907256" y="1615883"/>
                </a:lnTo>
                <a:lnTo>
                  <a:pt x="906462" y="1596031"/>
                </a:lnTo>
                <a:lnTo>
                  <a:pt x="904081" y="1576974"/>
                </a:lnTo>
                <a:lnTo>
                  <a:pt x="900112" y="1557917"/>
                </a:lnTo>
                <a:lnTo>
                  <a:pt x="896144" y="1539654"/>
                </a:lnTo>
                <a:lnTo>
                  <a:pt x="890587" y="1520597"/>
                </a:lnTo>
                <a:lnTo>
                  <a:pt x="884237" y="1503128"/>
                </a:lnTo>
                <a:lnTo>
                  <a:pt x="877887" y="1485659"/>
                </a:lnTo>
                <a:lnTo>
                  <a:pt x="869950" y="1468984"/>
                </a:lnTo>
                <a:lnTo>
                  <a:pt x="862012" y="1452309"/>
                </a:lnTo>
                <a:lnTo>
                  <a:pt x="852487" y="1435634"/>
                </a:lnTo>
                <a:lnTo>
                  <a:pt x="842962" y="1420547"/>
                </a:lnTo>
                <a:lnTo>
                  <a:pt x="831850" y="1405461"/>
                </a:lnTo>
                <a:lnTo>
                  <a:pt x="819944" y="1390374"/>
                </a:lnTo>
                <a:lnTo>
                  <a:pt x="808037" y="1376875"/>
                </a:lnTo>
                <a:lnTo>
                  <a:pt x="794544" y="1363376"/>
                </a:lnTo>
                <a:lnTo>
                  <a:pt x="782637" y="1350671"/>
                </a:lnTo>
                <a:lnTo>
                  <a:pt x="768350" y="1337967"/>
                </a:lnTo>
                <a:lnTo>
                  <a:pt x="753269" y="1327644"/>
                </a:lnTo>
                <a:lnTo>
                  <a:pt x="738187" y="1316527"/>
                </a:lnTo>
                <a:lnTo>
                  <a:pt x="723106" y="1306205"/>
                </a:lnTo>
                <a:lnTo>
                  <a:pt x="707231" y="1297470"/>
                </a:lnTo>
                <a:lnTo>
                  <a:pt x="690562" y="1288736"/>
                </a:lnTo>
                <a:lnTo>
                  <a:pt x="672306" y="1280795"/>
                </a:lnTo>
                <a:lnTo>
                  <a:pt x="655637" y="1273649"/>
                </a:lnTo>
                <a:lnTo>
                  <a:pt x="637381" y="1268091"/>
                </a:lnTo>
                <a:lnTo>
                  <a:pt x="619125" y="1262532"/>
                </a:lnTo>
                <a:lnTo>
                  <a:pt x="600869" y="1258562"/>
                </a:lnTo>
                <a:lnTo>
                  <a:pt x="581819" y="1255386"/>
                </a:lnTo>
                <a:lnTo>
                  <a:pt x="562769" y="1253004"/>
                </a:lnTo>
                <a:lnTo>
                  <a:pt x="542925" y="1251416"/>
                </a:lnTo>
                <a:lnTo>
                  <a:pt x="523875" y="1250622"/>
                </a:lnTo>
                <a:close/>
                <a:moveTo>
                  <a:pt x="601662" y="0"/>
                </a:moveTo>
                <a:lnTo>
                  <a:pt x="812800" y="0"/>
                </a:lnTo>
                <a:lnTo>
                  <a:pt x="821531" y="794"/>
                </a:lnTo>
                <a:lnTo>
                  <a:pt x="831056" y="1588"/>
                </a:lnTo>
                <a:lnTo>
                  <a:pt x="839787" y="3970"/>
                </a:lnTo>
                <a:lnTo>
                  <a:pt x="848519" y="7146"/>
                </a:lnTo>
                <a:lnTo>
                  <a:pt x="856456" y="11911"/>
                </a:lnTo>
                <a:lnTo>
                  <a:pt x="864394" y="15881"/>
                </a:lnTo>
                <a:lnTo>
                  <a:pt x="871537" y="21439"/>
                </a:lnTo>
                <a:lnTo>
                  <a:pt x="878681" y="27792"/>
                </a:lnTo>
                <a:lnTo>
                  <a:pt x="884237" y="34144"/>
                </a:lnTo>
                <a:lnTo>
                  <a:pt x="890587" y="41290"/>
                </a:lnTo>
                <a:lnTo>
                  <a:pt x="894556" y="49231"/>
                </a:lnTo>
                <a:lnTo>
                  <a:pt x="898525" y="57171"/>
                </a:lnTo>
                <a:lnTo>
                  <a:pt x="901700" y="65906"/>
                </a:lnTo>
                <a:lnTo>
                  <a:pt x="904081" y="74640"/>
                </a:lnTo>
                <a:lnTo>
                  <a:pt x="905669" y="83375"/>
                </a:lnTo>
                <a:lnTo>
                  <a:pt x="906462" y="93697"/>
                </a:lnTo>
                <a:lnTo>
                  <a:pt x="902494" y="160397"/>
                </a:lnTo>
                <a:lnTo>
                  <a:pt x="914400" y="162779"/>
                </a:lnTo>
                <a:lnTo>
                  <a:pt x="926306" y="165162"/>
                </a:lnTo>
                <a:lnTo>
                  <a:pt x="938212" y="169132"/>
                </a:lnTo>
                <a:lnTo>
                  <a:pt x="948531" y="173896"/>
                </a:lnTo>
                <a:lnTo>
                  <a:pt x="958850" y="180248"/>
                </a:lnTo>
                <a:lnTo>
                  <a:pt x="969169" y="185807"/>
                </a:lnTo>
                <a:lnTo>
                  <a:pt x="977106" y="193747"/>
                </a:lnTo>
                <a:lnTo>
                  <a:pt x="985837" y="201688"/>
                </a:lnTo>
                <a:lnTo>
                  <a:pt x="992981" y="211216"/>
                </a:lnTo>
                <a:lnTo>
                  <a:pt x="1000125" y="219951"/>
                </a:lnTo>
                <a:lnTo>
                  <a:pt x="1005681" y="230273"/>
                </a:lnTo>
                <a:lnTo>
                  <a:pt x="1011237" y="241390"/>
                </a:lnTo>
                <a:lnTo>
                  <a:pt x="1015206" y="252507"/>
                </a:lnTo>
                <a:lnTo>
                  <a:pt x="1017587" y="264417"/>
                </a:lnTo>
                <a:lnTo>
                  <a:pt x="1019175" y="276328"/>
                </a:lnTo>
                <a:lnTo>
                  <a:pt x="1019968" y="289033"/>
                </a:lnTo>
                <a:lnTo>
                  <a:pt x="1019968" y="407345"/>
                </a:lnTo>
                <a:lnTo>
                  <a:pt x="1235868" y="407345"/>
                </a:lnTo>
                <a:lnTo>
                  <a:pt x="1235868" y="289033"/>
                </a:lnTo>
                <a:lnTo>
                  <a:pt x="1236662" y="276328"/>
                </a:lnTo>
                <a:lnTo>
                  <a:pt x="1238250" y="264417"/>
                </a:lnTo>
                <a:lnTo>
                  <a:pt x="1241425" y="252507"/>
                </a:lnTo>
                <a:lnTo>
                  <a:pt x="1245394" y="241390"/>
                </a:lnTo>
                <a:lnTo>
                  <a:pt x="1249362" y="230273"/>
                </a:lnTo>
                <a:lnTo>
                  <a:pt x="1255712" y="219951"/>
                </a:lnTo>
                <a:lnTo>
                  <a:pt x="1262062" y="211216"/>
                </a:lnTo>
                <a:lnTo>
                  <a:pt x="1269206" y="201688"/>
                </a:lnTo>
                <a:lnTo>
                  <a:pt x="1277937" y="193747"/>
                </a:lnTo>
                <a:lnTo>
                  <a:pt x="1287462" y="185807"/>
                </a:lnTo>
                <a:lnTo>
                  <a:pt x="1296987" y="180248"/>
                </a:lnTo>
                <a:lnTo>
                  <a:pt x="1307306" y="173896"/>
                </a:lnTo>
                <a:lnTo>
                  <a:pt x="1318418" y="169132"/>
                </a:lnTo>
                <a:lnTo>
                  <a:pt x="1328737" y="165162"/>
                </a:lnTo>
                <a:lnTo>
                  <a:pt x="1340644" y="162779"/>
                </a:lnTo>
                <a:lnTo>
                  <a:pt x="1353344" y="160397"/>
                </a:lnTo>
                <a:lnTo>
                  <a:pt x="1350168" y="93697"/>
                </a:lnTo>
                <a:lnTo>
                  <a:pt x="1350962" y="83375"/>
                </a:lnTo>
                <a:lnTo>
                  <a:pt x="1351756" y="74640"/>
                </a:lnTo>
                <a:lnTo>
                  <a:pt x="1354137" y="65906"/>
                </a:lnTo>
                <a:lnTo>
                  <a:pt x="1357312" y="57171"/>
                </a:lnTo>
                <a:lnTo>
                  <a:pt x="1362075" y="49231"/>
                </a:lnTo>
                <a:lnTo>
                  <a:pt x="1366044" y="41290"/>
                </a:lnTo>
                <a:lnTo>
                  <a:pt x="1371600" y="34144"/>
                </a:lnTo>
                <a:lnTo>
                  <a:pt x="1377950" y="27792"/>
                </a:lnTo>
                <a:lnTo>
                  <a:pt x="1384300" y="21439"/>
                </a:lnTo>
                <a:lnTo>
                  <a:pt x="1390650" y="15881"/>
                </a:lnTo>
                <a:lnTo>
                  <a:pt x="1399381" y="11911"/>
                </a:lnTo>
                <a:lnTo>
                  <a:pt x="1406525" y="7146"/>
                </a:lnTo>
                <a:lnTo>
                  <a:pt x="1416050" y="3970"/>
                </a:lnTo>
                <a:lnTo>
                  <a:pt x="1424781" y="1588"/>
                </a:lnTo>
                <a:lnTo>
                  <a:pt x="1434306" y="794"/>
                </a:lnTo>
                <a:lnTo>
                  <a:pt x="1443831" y="0"/>
                </a:lnTo>
                <a:lnTo>
                  <a:pt x="1654968" y="0"/>
                </a:lnTo>
                <a:lnTo>
                  <a:pt x="1664493" y="794"/>
                </a:lnTo>
                <a:lnTo>
                  <a:pt x="1674018" y="1588"/>
                </a:lnTo>
                <a:lnTo>
                  <a:pt x="1682750" y="3970"/>
                </a:lnTo>
                <a:lnTo>
                  <a:pt x="1691481" y="7146"/>
                </a:lnTo>
                <a:lnTo>
                  <a:pt x="1699418" y="11911"/>
                </a:lnTo>
                <a:lnTo>
                  <a:pt x="1707356" y="15881"/>
                </a:lnTo>
                <a:lnTo>
                  <a:pt x="1714500" y="21439"/>
                </a:lnTo>
                <a:lnTo>
                  <a:pt x="1720850" y="27792"/>
                </a:lnTo>
                <a:lnTo>
                  <a:pt x="1726406" y="34144"/>
                </a:lnTo>
                <a:lnTo>
                  <a:pt x="1732756" y="41290"/>
                </a:lnTo>
                <a:lnTo>
                  <a:pt x="1736725" y="49231"/>
                </a:lnTo>
                <a:lnTo>
                  <a:pt x="1740693" y="57171"/>
                </a:lnTo>
                <a:lnTo>
                  <a:pt x="1744662" y="65906"/>
                </a:lnTo>
                <a:lnTo>
                  <a:pt x="1747043" y="74640"/>
                </a:lnTo>
                <a:lnTo>
                  <a:pt x="1747837" y="83375"/>
                </a:lnTo>
                <a:lnTo>
                  <a:pt x="1748631" y="93697"/>
                </a:lnTo>
                <a:lnTo>
                  <a:pt x="1751806" y="159603"/>
                </a:lnTo>
                <a:lnTo>
                  <a:pt x="1769268" y="159603"/>
                </a:lnTo>
                <a:lnTo>
                  <a:pt x="1782762" y="159603"/>
                </a:lnTo>
                <a:lnTo>
                  <a:pt x="1795462" y="162779"/>
                </a:lnTo>
                <a:lnTo>
                  <a:pt x="1808162" y="165956"/>
                </a:lnTo>
                <a:lnTo>
                  <a:pt x="1820068" y="169926"/>
                </a:lnTo>
                <a:lnTo>
                  <a:pt x="1831181" y="174690"/>
                </a:lnTo>
                <a:lnTo>
                  <a:pt x="1842293" y="181836"/>
                </a:lnTo>
                <a:lnTo>
                  <a:pt x="1851818" y="188983"/>
                </a:lnTo>
                <a:lnTo>
                  <a:pt x="1860550" y="197717"/>
                </a:lnTo>
                <a:lnTo>
                  <a:pt x="1869281" y="206452"/>
                </a:lnTo>
                <a:lnTo>
                  <a:pt x="1876425" y="216774"/>
                </a:lnTo>
                <a:lnTo>
                  <a:pt x="1883568" y="227097"/>
                </a:lnTo>
                <a:lnTo>
                  <a:pt x="1888331" y="239008"/>
                </a:lnTo>
                <a:lnTo>
                  <a:pt x="1893093" y="250124"/>
                </a:lnTo>
                <a:lnTo>
                  <a:pt x="1896268" y="262829"/>
                </a:lnTo>
                <a:lnTo>
                  <a:pt x="1898650" y="275534"/>
                </a:lnTo>
                <a:lnTo>
                  <a:pt x="1899443" y="289033"/>
                </a:lnTo>
                <a:lnTo>
                  <a:pt x="1955800" y="485162"/>
                </a:lnTo>
                <a:lnTo>
                  <a:pt x="2015331" y="687643"/>
                </a:lnTo>
                <a:lnTo>
                  <a:pt x="2082006" y="921887"/>
                </a:lnTo>
                <a:lnTo>
                  <a:pt x="2116137" y="1042582"/>
                </a:lnTo>
                <a:lnTo>
                  <a:pt x="2147887" y="1160895"/>
                </a:lnTo>
                <a:lnTo>
                  <a:pt x="2178050" y="1272855"/>
                </a:lnTo>
                <a:lnTo>
                  <a:pt x="2205037" y="1375287"/>
                </a:lnTo>
                <a:lnTo>
                  <a:pt x="2227262" y="1465014"/>
                </a:lnTo>
                <a:lnTo>
                  <a:pt x="2235993" y="1503128"/>
                </a:lnTo>
                <a:lnTo>
                  <a:pt x="2243137" y="1536478"/>
                </a:lnTo>
                <a:lnTo>
                  <a:pt x="2249487" y="1565858"/>
                </a:lnTo>
                <a:lnTo>
                  <a:pt x="2252662" y="1589679"/>
                </a:lnTo>
                <a:lnTo>
                  <a:pt x="2255043" y="1606354"/>
                </a:lnTo>
                <a:lnTo>
                  <a:pt x="2255043" y="1612706"/>
                </a:lnTo>
                <a:lnTo>
                  <a:pt x="2254250" y="1618265"/>
                </a:lnTo>
                <a:lnTo>
                  <a:pt x="2255837" y="1653203"/>
                </a:lnTo>
                <a:lnTo>
                  <a:pt x="2255837" y="1666701"/>
                </a:lnTo>
                <a:lnTo>
                  <a:pt x="2255043" y="1675436"/>
                </a:lnTo>
                <a:lnTo>
                  <a:pt x="2252662" y="1700051"/>
                </a:lnTo>
                <a:lnTo>
                  <a:pt x="2249487" y="1723873"/>
                </a:lnTo>
                <a:lnTo>
                  <a:pt x="2243931" y="1746106"/>
                </a:lnTo>
                <a:lnTo>
                  <a:pt x="2238374" y="1769133"/>
                </a:lnTo>
                <a:lnTo>
                  <a:pt x="2230437" y="1791367"/>
                </a:lnTo>
                <a:lnTo>
                  <a:pt x="2222500" y="1812806"/>
                </a:lnTo>
                <a:lnTo>
                  <a:pt x="2212974" y="1835039"/>
                </a:lnTo>
                <a:lnTo>
                  <a:pt x="2202656" y="1855684"/>
                </a:lnTo>
                <a:lnTo>
                  <a:pt x="2190750" y="1876329"/>
                </a:lnTo>
                <a:lnTo>
                  <a:pt x="2178050" y="1896181"/>
                </a:lnTo>
                <a:lnTo>
                  <a:pt x="2163762" y="1914444"/>
                </a:lnTo>
                <a:lnTo>
                  <a:pt x="2149474" y="1933501"/>
                </a:lnTo>
                <a:lnTo>
                  <a:pt x="2134393" y="1950970"/>
                </a:lnTo>
                <a:lnTo>
                  <a:pt x="2117724" y="1969233"/>
                </a:lnTo>
                <a:lnTo>
                  <a:pt x="2101056" y="1985114"/>
                </a:lnTo>
                <a:lnTo>
                  <a:pt x="2082800" y="2000995"/>
                </a:lnTo>
                <a:lnTo>
                  <a:pt x="2064543" y="2016081"/>
                </a:lnTo>
                <a:lnTo>
                  <a:pt x="2044700" y="2030374"/>
                </a:lnTo>
                <a:lnTo>
                  <a:pt x="2025650" y="2044667"/>
                </a:lnTo>
                <a:lnTo>
                  <a:pt x="2005012" y="2056578"/>
                </a:lnTo>
                <a:lnTo>
                  <a:pt x="1983581" y="2068488"/>
                </a:lnTo>
                <a:lnTo>
                  <a:pt x="1962943" y="2079605"/>
                </a:lnTo>
                <a:lnTo>
                  <a:pt x="1939925" y="2089928"/>
                </a:lnTo>
                <a:lnTo>
                  <a:pt x="1918493" y="2098662"/>
                </a:lnTo>
                <a:lnTo>
                  <a:pt x="1894681" y="2106603"/>
                </a:lnTo>
                <a:lnTo>
                  <a:pt x="1872456" y="2113749"/>
                </a:lnTo>
                <a:lnTo>
                  <a:pt x="1848643" y="2119307"/>
                </a:lnTo>
                <a:lnTo>
                  <a:pt x="1825625" y="2124866"/>
                </a:lnTo>
                <a:lnTo>
                  <a:pt x="1801018" y="2128836"/>
                </a:lnTo>
                <a:lnTo>
                  <a:pt x="1777206" y="2131218"/>
                </a:lnTo>
                <a:lnTo>
                  <a:pt x="1752600" y="2132806"/>
                </a:lnTo>
                <a:lnTo>
                  <a:pt x="1728787" y="2133600"/>
                </a:lnTo>
                <a:lnTo>
                  <a:pt x="1703387" y="2132806"/>
                </a:lnTo>
                <a:lnTo>
                  <a:pt x="1678781" y="2131218"/>
                </a:lnTo>
                <a:lnTo>
                  <a:pt x="1654968" y="2128042"/>
                </a:lnTo>
                <a:lnTo>
                  <a:pt x="1630362" y="2124072"/>
                </a:lnTo>
                <a:lnTo>
                  <a:pt x="1607343" y="2118513"/>
                </a:lnTo>
                <a:lnTo>
                  <a:pt x="1584325" y="2112161"/>
                </a:lnTo>
                <a:lnTo>
                  <a:pt x="1562100" y="2105014"/>
                </a:lnTo>
                <a:lnTo>
                  <a:pt x="1539081" y="2096280"/>
                </a:lnTo>
                <a:lnTo>
                  <a:pt x="1517650" y="2086752"/>
                </a:lnTo>
                <a:lnTo>
                  <a:pt x="1496218" y="2076429"/>
                </a:lnTo>
                <a:lnTo>
                  <a:pt x="1476375" y="2064518"/>
                </a:lnTo>
                <a:lnTo>
                  <a:pt x="1456531" y="2051814"/>
                </a:lnTo>
                <a:lnTo>
                  <a:pt x="1438275" y="2038315"/>
                </a:lnTo>
                <a:lnTo>
                  <a:pt x="1419225" y="2024022"/>
                </a:lnTo>
                <a:lnTo>
                  <a:pt x="1400968" y="2008935"/>
                </a:lnTo>
                <a:lnTo>
                  <a:pt x="1384300" y="1993054"/>
                </a:lnTo>
                <a:lnTo>
                  <a:pt x="1368425" y="1976379"/>
                </a:lnTo>
                <a:lnTo>
                  <a:pt x="1352550" y="1959704"/>
                </a:lnTo>
                <a:lnTo>
                  <a:pt x="1338262" y="1941441"/>
                </a:lnTo>
                <a:lnTo>
                  <a:pt x="1323975" y="1922384"/>
                </a:lnTo>
                <a:lnTo>
                  <a:pt x="1311275" y="1902533"/>
                </a:lnTo>
                <a:lnTo>
                  <a:pt x="1299368" y="1882682"/>
                </a:lnTo>
                <a:lnTo>
                  <a:pt x="1288256" y="1862037"/>
                </a:lnTo>
                <a:lnTo>
                  <a:pt x="1277937" y="1840597"/>
                </a:lnTo>
                <a:lnTo>
                  <a:pt x="1269206" y="1819158"/>
                </a:lnTo>
                <a:lnTo>
                  <a:pt x="1261268" y="1796131"/>
                </a:lnTo>
                <a:lnTo>
                  <a:pt x="1254918" y="1773898"/>
                </a:lnTo>
                <a:lnTo>
                  <a:pt x="1248568" y="1750076"/>
                </a:lnTo>
                <a:lnTo>
                  <a:pt x="1243806" y="1727049"/>
                </a:lnTo>
                <a:lnTo>
                  <a:pt x="1240631" y="1702434"/>
                </a:lnTo>
                <a:lnTo>
                  <a:pt x="1237456" y="1677818"/>
                </a:lnTo>
                <a:lnTo>
                  <a:pt x="1235868" y="1653203"/>
                </a:lnTo>
                <a:lnTo>
                  <a:pt x="1235868" y="1647644"/>
                </a:lnTo>
                <a:lnTo>
                  <a:pt x="1235868" y="1004468"/>
                </a:lnTo>
                <a:lnTo>
                  <a:pt x="1019968" y="1004468"/>
                </a:lnTo>
                <a:lnTo>
                  <a:pt x="1019968" y="1647644"/>
                </a:lnTo>
                <a:lnTo>
                  <a:pt x="1019175" y="1653203"/>
                </a:lnTo>
                <a:lnTo>
                  <a:pt x="1018381" y="1677818"/>
                </a:lnTo>
                <a:lnTo>
                  <a:pt x="1016000" y="1702434"/>
                </a:lnTo>
                <a:lnTo>
                  <a:pt x="1012825" y="1727049"/>
                </a:lnTo>
                <a:lnTo>
                  <a:pt x="1007268" y="1750076"/>
                </a:lnTo>
                <a:lnTo>
                  <a:pt x="1001712" y="1773898"/>
                </a:lnTo>
                <a:lnTo>
                  <a:pt x="994568" y="1796131"/>
                </a:lnTo>
                <a:lnTo>
                  <a:pt x="986631" y="1819158"/>
                </a:lnTo>
                <a:lnTo>
                  <a:pt x="977106" y="1840597"/>
                </a:lnTo>
                <a:lnTo>
                  <a:pt x="967581" y="1862037"/>
                </a:lnTo>
                <a:lnTo>
                  <a:pt x="956469" y="1882682"/>
                </a:lnTo>
                <a:lnTo>
                  <a:pt x="944562" y="1902533"/>
                </a:lnTo>
                <a:lnTo>
                  <a:pt x="931862" y="1922384"/>
                </a:lnTo>
                <a:lnTo>
                  <a:pt x="917575" y="1941441"/>
                </a:lnTo>
                <a:lnTo>
                  <a:pt x="904081" y="1959704"/>
                </a:lnTo>
                <a:lnTo>
                  <a:pt x="887412" y="1976379"/>
                </a:lnTo>
                <a:lnTo>
                  <a:pt x="871537" y="1993054"/>
                </a:lnTo>
                <a:lnTo>
                  <a:pt x="854075" y="2008935"/>
                </a:lnTo>
                <a:lnTo>
                  <a:pt x="836612" y="2024022"/>
                </a:lnTo>
                <a:lnTo>
                  <a:pt x="818356" y="2038315"/>
                </a:lnTo>
                <a:lnTo>
                  <a:pt x="799306" y="2051814"/>
                </a:lnTo>
                <a:lnTo>
                  <a:pt x="779462" y="2064518"/>
                </a:lnTo>
                <a:lnTo>
                  <a:pt x="758825" y="2076429"/>
                </a:lnTo>
                <a:lnTo>
                  <a:pt x="738187" y="2086752"/>
                </a:lnTo>
                <a:lnTo>
                  <a:pt x="716756" y="2096280"/>
                </a:lnTo>
                <a:lnTo>
                  <a:pt x="694531" y="2105014"/>
                </a:lnTo>
                <a:lnTo>
                  <a:pt x="671512" y="2112161"/>
                </a:lnTo>
                <a:lnTo>
                  <a:pt x="649287" y="2118513"/>
                </a:lnTo>
                <a:lnTo>
                  <a:pt x="625475" y="2124072"/>
                </a:lnTo>
                <a:lnTo>
                  <a:pt x="601662" y="2128042"/>
                </a:lnTo>
                <a:lnTo>
                  <a:pt x="577056" y="2131218"/>
                </a:lnTo>
                <a:lnTo>
                  <a:pt x="553244" y="2132806"/>
                </a:lnTo>
                <a:lnTo>
                  <a:pt x="527844" y="2133600"/>
                </a:lnTo>
                <a:lnTo>
                  <a:pt x="503237" y="2132806"/>
                </a:lnTo>
                <a:lnTo>
                  <a:pt x="479425" y="2131218"/>
                </a:lnTo>
                <a:lnTo>
                  <a:pt x="454819" y="2128836"/>
                </a:lnTo>
                <a:lnTo>
                  <a:pt x="431006" y="2124866"/>
                </a:lnTo>
                <a:lnTo>
                  <a:pt x="407194" y="2119307"/>
                </a:lnTo>
                <a:lnTo>
                  <a:pt x="383381" y="2113749"/>
                </a:lnTo>
                <a:lnTo>
                  <a:pt x="360362" y="2106603"/>
                </a:lnTo>
                <a:lnTo>
                  <a:pt x="337344" y="2098662"/>
                </a:lnTo>
                <a:lnTo>
                  <a:pt x="315119" y="2089928"/>
                </a:lnTo>
                <a:lnTo>
                  <a:pt x="293687" y="2079605"/>
                </a:lnTo>
                <a:lnTo>
                  <a:pt x="272256" y="2068488"/>
                </a:lnTo>
                <a:lnTo>
                  <a:pt x="250825" y="2056578"/>
                </a:lnTo>
                <a:lnTo>
                  <a:pt x="230187" y="2044667"/>
                </a:lnTo>
                <a:lnTo>
                  <a:pt x="210344" y="2030374"/>
                </a:lnTo>
                <a:lnTo>
                  <a:pt x="191294" y="2016081"/>
                </a:lnTo>
                <a:lnTo>
                  <a:pt x="173037" y="2000995"/>
                </a:lnTo>
                <a:lnTo>
                  <a:pt x="154781" y="1985114"/>
                </a:lnTo>
                <a:lnTo>
                  <a:pt x="138112" y="1969233"/>
                </a:lnTo>
                <a:lnTo>
                  <a:pt x="121444" y="1950970"/>
                </a:lnTo>
                <a:lnTo>
                  <a:pt x="106362" y="1933501"/>
                </a:lnTo>
                <a:lnTo>
                  <a:pt x="91281" y="1914444"/>
                </a:lnTo>
                <a:lnTo>
                  <a:pt x="77787" y="1896181"/>
                </a:lnTo>
                <a:lnTo>
                  <a:pt x="65881" y="1876329"/>
                </a:lnTo>
                <a:lnTo>
                  <a:pt x="53975" y="1855684"/>
                </a:lnTo>
                <a:lnTo>
                  <a:pt x="42862" y="1835039"/>
                </a:lnTo>
                <a:lnTo>
                  <a:pt x="34131" y="1812806"/>
                </a:lnTo>
                <a:lnTo>
                  <a:pt x="25400" y="1791367"/>
                </a:lnTo>
                <a:lnTo>
                  <a:pt x="17462" y="1769133"/>
                </a:lnTo>
                <a:lnTo>
                  <a:pt x="11906" y="1746106"/>
                </a:lnTo>
                <a:lnTo>
                  <a:pt x="7144" y="1723873"/>
                </a:lnTo>
                <a:lnTo>
                  <a:pt x="3969" y="1700051"/>
                </a:lnTo>
                <a:lnTo>
                  <a:pt x="794" y="1675436"/>
                </a:lnTo>
                <a:lnTo>
                  <a:pt x="0" y="1666701"/>
                </a:lnTo>
                <a:lnTo>
                  <a:pt x="0" y="1653203"/>
                </a:lnTo>
                <a:lnTo>
                  <a:pt x="794" y="1618265"/>
                </a:lnTo>
                <a:lnTo>
                  <a:pt x="794" y="1612706"/>
                </a:lnTo>
                <a:lnTo>
                  <a:pt x="794" y="1606354"/>
                </a:lnTo>
                <a:lnTo>
                  <a:pt x="2381" y="1589679"/>
                </a:lnTo>
                <a:lnTo>
                  <a:pt x="7144" y="1565858"/>
                </a:lnTo>
                <a:lnTo>
                  <a:pt x="12700" y="1536478"/>
                </a:lnTo>
                <a:lnTo>
                  <a:pt x="20637" y="1503128"/>
                </a:lnTo>
                <a:lnTo>
                  <a:pt x="28575" y="1465014"/>
                </a:lnTo>
                <a:lnTo>
                  <a:pt x="51594" y="1375287"/>
                </a:lnTo>
                <a:lnTo>
                  <a:pt x="76994" y="1272855"/>
                </a:lnTo>
                <a:lnTo>
                  <a:pt x="107156" y="1160895"/>
                </a:lnTo>
                <a:lnTo>
                  <a:pt x="139700" y="1042582"/>
                </a:lnTo>
                <a:lnTo>
                  <a:pt x="173831" y="921887"/>
                </a:lnTo>
                <a:lnTo>
                  <a:pt x="240506" y="687643"/>
                </a:lnTo>
                <a:lnTo>
                  <a:pt x="299244" y="485162"/>
                </a:lnTo>
                <a:lnTo>
                  <a:pt x="357187" y="289033"/>
                </a:lnTo>
                <a:lnTo>
                  <a:pt x="357981" y="275534"/>
                </a:lnTo>
                <a:lnTo>
                  <a:pt x="359569" y="262829"/>
                </a:lnTo>
                <a:lnTo>
                  <a:pt x="362744" y="250124"/>
                </a:lnTo>
                <a:lnTo>
                  <a:pt x="366712" y="239008"/>
                </a:lnTo>
                <a:lnTo>
                  <a:pt x="373062" y="227097"/>
                </a:lnTo>
                <a:lnTo>
                  <a:pt x="379412" y="216774"/>
                </a:lnTo>
                <a:lnTo>
                  <a:pt x="386556" y="206452"/>
                </a:lnTo>
                <a:lnTo>
                  <a:pt x="394494" y="197717"/>
                </a:lnTo>
                <a:lnTo>
                  <a:pt x="404019" y="188983"/>
                </a:lnTo>
                <a:lnTo>
                  <a:pt x="413544" y="181836"/>
                </a:lnTo>
                <a:lnTo>
                  <a:pt x="424656" y="174690"/>
                </a:lnTo>
                <a:lnTo>
                  <a:pt x="436562" y="169926"/>
                </a:lnTo>
                <a:lnTo>
                  <a:pt x="448469" y="165956"/>
                </a:lnTo>
                <a:lnTo>
                  <a:pt x="461169" y="162779"/>
                </a:lnTo>
                <a:lnTo>
                  <a:pt x="473075" y="159603"/>
                </a:lnTo>
                <a:lnTo>
                  <a:pt x="486569" y="159603"/>
                </a:lnTo>
                <a:lnTo>
                  <a:pt x="504031" y="159603"/>
                </a:lnTo>
                <a:lnTo>
                  <a:pt x="508000" y="93697"/>
                </a:lnTo>
                <a:lnTo>
                  <a:pt x="508794" y="83375"/>
                </a:lnTo>
                <a:lnTo>
                  <a:pt x="509587" y="74640"/>
                </a:lnTo>
                <a:lnTo>
                  <a:pt x="511969" y="65906"/>
                </a:lnTo>
                <a:lnTo>
                  <a:pt x="515144" y="57171"/>
                </a:lnTo>
                <a:lnTo>
                  <a:pt x="518319" y="49231"/>
                </a:lnTo>
                <a:lnTo>
                  <a:pt x="523875" y="41290"/>
                </a:lnTo>
                <a:lnTo>
                  <a:pt x="528637" y="34144"/>
                </a:lnTo>
                <a:lnTo>
                  <a:pt x="534987" y="27792"/>
                </a:lnTo>
                <a:lnTo>
                  <a:pt x="542131" y="21439"/>
                </a:lnTo>
                <a:lnTo>
                  <a:pt x="548481" y="15881"/>
                </a:lnTo>
                <a:lnTo>
                  <a:pt x="556419" y="11911"/>
                </a:lnTo>
                <a:lnTo>
                  <a:pt x="564356" y="7146"/>
                </a:lnTo>
                <a:lnTo>
                  <a:pt x="573087" y="3970"/>
                </a:lnTo>
                <a:lnTo>
                  <a:pt x="581819" y="1588"/>
                </a:lnTo>
                <a:lnTo>
                  <a:pt x="591344" y="794"/>
                </a:lnTo>
                <a:lnTo>
                  <a:pt x="6016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锁"/>
          <p:cNvSpPr/>
          <p:nvPr/>
        </p:nvSpPr>
        <p:spPr>
          <a:xfrm>
            <a:off x="5841365" y="907415"/>
            <a:ext cx="326390" cy="326390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7" name="卡带"/>
          <p:cNvSpPr/>
          <p:nvPr/>
        </p:nvSpPr>
        <p:spPr bwMode="auto">
          <a:xfrm>
            <a:off x="6576060" y="1076325"/>
            <a:ext cx="637540" cy="637540"/>
          </a:xfrm>
          <a:custGeom>
            <a:avLst/>
            <a:gdLst>
              <a:gd name="T0" fmla="*/ 1647712 w 5287"/>
              <a:gd name="T1" fmla="*/ 1098609 h 5287"/>
              <a:gd name="T2" fmla="*/ 1572423 w 5287"/>
              <a:gd name="T3" fmla="*/ 1202741 h 5287"/>
              <a:gd name="T4" fmla="*/ 1450303 w 5287"/>
              <a:gd name="T5" fmla="*/ 1198417 h 5287"/>
              <a:gd name="T6" fmla="*/ 1223356 w 5287"/>
              <a:gd name="T7" fmla="*/ 1087799 h 5287"/>
              <a:gd name="T8" fmla="*/ 1136179 w 5287"/>
              <a:gd name="T9" fmla="*/ 978263 h 5287"/>
              <a:gd name="T10" fmla="*/ 1149868 w 5287"/>
              <a:gd name="T11" fmla="*/ 891786 h 5287"/>
              <a:gd name="T12" fmla="*/ 1302247 w 5287"/>
              <a:gd name="T13" fmla="*/ 765675 h 5287"/>
              <a:gd name="T14" fmla="*/ 1512984 w 5287"/>
              <a:gd name="T15" fmla="*/ 689648 h 5287"/>
              <a:gd name="T16" fmla="*/ 1603763 w 5287"/>
              <a:gd name="T17" fmla="*/ 726040 h 5287"/>
              <a:gd name="T18" fmla="*/ 1663202 w 5287"/>
              <a:gd name="T19" fmla="*/ 860799 h 5287"/>
              <a:gd name="T20" fmla="*/ 1005414 w 5287"/>
              <a:gd name="T21" fmla="*/ 234927 h 5287"/>
              <a:gd name="T22" fmla="*/ 1155632 w 5287"/>
              <a:gd name="T23" fmla="*/ 283570 h 5287"/>
              <a:gd name="T24" fmla="*/ 1215791 w 5287"/>
              <a:gd name="T25" fmla="*/ 373650 h 5287"/>
              <a:gd name="T26" fmla="*/ 1163197 w 5287"/>
              <a:gd name="T27" fmla="*/ 550926 h 5287"/>
              <a:gd name="T28" fmla="*/ 1030630 w 5287"/>
              <a:gd name="T29" fmla="*/ 741534 h 5287"/>
              <a:gd name="T30" fmla="*/ 945615 w 5287"/>
              <a:gd name="T31" fmla="*/ 771440 h 5287"/>
              <a:gd name="T32" fmla="*/ 850153 w 5287"/>
              <a:gd name="T33" fmla="*/ 720636 h 5287"/>
              <a:gd name="T34" fmla="*/ 721549 w 5287"/>
              <a:gd name="T35" fmla="*/ 500481 h 5287"/>
              <a:gd name="T36" fmla="*/ 693091 w 5287"/>
              <a:gd name="T37" fmla="*/ 352030 h 5287"/>
              <a:gd name="T38" fmla="*/ 775945 w 5287"/>
              <a:gd name="T39" fmla="*/ 269157 h 5287"/>
              <a:gd name="T40" fmla="*/ 938771 w 5287"/>
              <a:gd name="T41" fmla="*/ 232045 h 5287"/>
              <a:gd name="T42" fmla="*/ 250363 w 5287"/>
              <a:gd name="T43" fmla="*/ 826209 h 5287"/>
              <a:gd name="T44" fmla="*/ 320248 w 5287"/>
              <a:gd name="T45" fmla="*/ 709105 h 5287"/>
              <a:gd name="T46" fmla="*/ 427598 w 5287"/>
              <a:gd name="T47" fmla="*/ 696494 h 5287"/>
              <a:gd name="T48" fmla="*/ 652384 w 5287"/>
              <a:gd name="T49" fmla="*/ 793780 h 5287"/>
              <a:gd name="T50" fmla="*/ 764778 w 5287"/>
              <a:gd name="T51" fmla="*/ 911244 h 5287"/>
              <a:gd name="T52" fmla="*/ 762256 w 5287"/>
              <a:gd name="T53" fmla="*/ 997720 h 5287"/>
              <a:gd name="T54" fmla="*/ 636534 w 5287"/>
              <a:gd name="T55" fmla="*/ 1118787 h 5287"/>
              <a:gd name="T56" fmla="*/ 414630 w 5287"/>
              <a:gd name="T57" fmla="*/ 1208866 h 5287"/>
              <a:gd name="T58" fmla="*/ 313764 w 5287"/>
              <a:gd name="T59" fmla="*/ 1188688 h 5287"/>
              <a:gd name="T60" fmla="*/ 247481 w 5287"/>
              <a:gd name="T61" fmla="*/ 1065460 h 5287"/>
              <a:gd name="T62" fmla="*/ 691290 w 5287"/>
              <a:gd name="T63" fmla="*/ 1511893 h 5287"/>
              <a:gd name="T64" fmla="*/ 766579 w 5287"/>
              <a:gd name="T65" fmla="*/ 1300747 h 5287"/>
              <a:gd name="T66" fmla="*/ 893021 w 5287"/>
              <a:gd name="T67" fmla="*/ 1149053 h 5287"/>
              <a:gd name="T68" fmla="*/ 979477 w 5287"/>
              <a:gd name="T69" fmla="*/ 1134641 h 5287"/>
              <a:gd name="T70" fmla="*/ 1088988 w 5287"/>
              <a:gd name="T71" fmla="*/ 1221838 h 5287"/>
              <a:gd name="T72" fmla="*/ 1199941 w 5287"/>
              <a:gd name="T73" fmla="*/ 1449198 h 5287"/>
              <a:gd name="T74" fmla="*/ 1203903 w 5287"/>
              <a:gd name="T75" fmla="*/ 1570985 h 5287"/>
              <a:gd name="T76" fmla="*/ 1099435 w 5287"/>
              <a:gd name="T77" fmla="*/ 1646652 h 5287"/>
              <a:gd name="T78" fmla="*/ 938771 w 5287"/>
              <a:gd name="T79" fmla="*/ 1670433 h 5287"/>
              <a:gd name="T80" fmla="*/ 775945 w 5287"/>
              <a:gd name="T81" fmla="*/ 1634041 h 5287"/>
              <a:gd name="T82" fmla="*/ 693091 w 5287"/>
              <a:gd name="T83" fmla="*/ 1550808 h 5287"/>
              <a:gd name="T84" fmla="*/ 760455 w 5287"/>
              <a:gd name="T85" fmla="*/ 19097 h 5287"/>
              <a:gd name="T86" fmla="*/ 458578 w 5287"/>
              <a:gd name="T87" fmla="*/ 138002 h 5287"/>
              <a:gd name="T88" fmla="*/ 217221 w 5287"/>
              <a:gd name="T89" fmla="*/ 346265 h 5287"/>
              <a:gd name="T90" fmla="*/ 57998 w 5287"/>
              <a:gd name="T91" fmla="*/ 625151 h 5287"/>
              <a:gd name="T92" fmla="*/ 0 w 5287"/>
              <a:gd name="T93" fmla="*/ 952320 h 5287"/>
              <a:gd name="T94" fmla="*/ 50073 w 5287"/>
              <a:gd name="T95" fmla="*/ 1257869 h 5287"/>
              <a:gd name="T96" fmla="*/ 203172 w 5287"/>
              <a:gd name="T97" fmla="*/ 1540719 h 5287"/>
              <a:gd name="T98" fmla="*/ 439126 w 5287"/>
              <a:gd name="T99" fmla="*/ 1754747 h 5287"/>
              <a:gd name="T100" fmla="*/ 737400 w 5287"/>
              <a:gd name="T101" fmla="*/ 1880859 h 5287"/>
              <a:gd name="T102" fmla="*/ 1049723 w 5287"/>
              <a:gd name="T103" fmla="*/ 1900316 h 5287"/>
              <a:gd name="T104" fmla="*/ 1365288 w 5287"/>
              <a:gd name="T105" fmla="*/ 1810957 h 5287"/>
              <a:gd name="T106" fmla="*/ 1626098 w 5287"/>
              <a:gd name="T107" fmla="*/ 1625754 h 5287"/>
              <a:gd name="T108" fmla="*/ 1810898 w 5287"/>
              <a:gd name="T109" fmla="*/ 1365244 h 5287"/>
              <a:gd name="T110" fmla="*/ 1899876 w 5287"/>
              <a:gd name="T111" fmla="*/ 1049966 h 5287"/>
              <a:gd name="T112" fmla="*/ 1880423 w 5287"/>
              <a:gd name="T113" fmla="*/ 737210 h 5287"/>
              <a:gd name="T114" fmla="*/ 1754341 w 5287"/>
              <a:gd name="T115" fmla="*/ 439227 h 5287"/>
              <a:gd name="T116" fmla="*/ 1540362 w 5287"/>
              <a:gd name="T117" fmla="*/ 203219 h 5287"/>
              <a:gd name="T118" fmla="*/ 1257578 w 5287"/>
              <a:gd name="T119" fmla="*/ 50084 h 5287"/>
              <a:gd name="T120" fmla="*/ 952460 w 5287"/>
              <a:gd name="T121" fmla="*/ 0 h 528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287" h="5287">
                <a:moveTo>
                  <a:pt x="4641" y="2641"/>
                </a:moveTo>
                <a:lnTo>
                  <a:pt x="4641" y="2641"/>
                </a:lnTo>
                <a:lnTo>
                  <a:pt x="4640" y="2677"/>
                </a:lnTo>
                <a:lnTo>
                  <a:pt x="4639" y="2715"/>
                </a:lnTo>
                <a:lnTo>
                  <a:pt x="4636" y="2751"/>
                </a:lnTo>
                <a:lnTo>
                  <a:pt x="4633" y="2788"/>
                </a:lnTo>
                <a:lnTo>
                  <a:pt x="4629" y="2822"/>
                </a:lnTo>
                <a:lnTo>
                  <a:pt x="4623" y="2858"/>
                </a:lnTo>
                <a:lnTo>
                  <a:pt x="4617" y="2891"/>
                </a:lnTo>
                <a:lnTo>
                  <a:pt x="4610" y="2924"/>
                </a:lnTo>
                <a:lnTo>
                  <a:pt x="4602" y="2957"/>
                </a:lnTo>
                <a:lnTo>
                  <a:pt x="4593" y="2989"/>
                </a:lnTo>
                <a:lnTo>
                  <a:pt x="4583" y="3019"/>
                </a:lnTo>
                <a:lnTo>
                  <a:pt x="4574" y="3049"/>
                </a:lnTo>
                <a:lnTo>
                  <a:pt x="4563" y="3077"/>
                </a:lnTo>
                <a:lnTo>
                  <a:pt x="4552" y="3105"/>
                </a:lnTo>
                <a:lnTo>
                  <a:pt x="4539" y="3131"/>
                </a:lnTo>
                <a:lnTo>
                  <a:pt x="4526" y="3157"/>
                </a:lnTo>
                <a:lnTo>
                  <a:pt x="4512" y="3181"/>
                </a:lnTo>
                <a:lnTo>
                  <a:pt x="4498" y="3203"/>
                </a:lnTo>
                <a:lnTo>
                  <a:pt x="4483" y="3225"/>
                </a:lnTo>
                <a:lnTo>
                  <a:pt x="4468" y="3246"/>
                </a:lnTo>
                <a:lnTo>
                  <a:pt x="4452" y="3265"/>
                </a:lnTo>
                <a:lnTo>
                  <a:pt x="4435" y="3283"/>
                </a:lnTo>
                <a:lnTo>
                  <a:pt x="4418" y="3299"/>
                </a:lnTo>
                <a:lnTo>
                  <a:pt x="4401" y="3314"/>
                </a:lnTo>
                <a:lnTo>
                  <a:pt x="4384" y="3326"/>
                </a:lnTo>
                <a:lnTo>
                  <a:pt x="4365" y="3338"/>
                </a:lnTo>
                <a:lnTo>
                  <a:pt x="4347" y="3348"/>
                </a:lnTo>
                <a:lnTo>
                  <a:pt x="4327" y="3355"/>
                </a:lnTo>
                <a:lnTo>
                  <a:pt x="4308" y="3363"/>
                </a:lnTo>
                <a:lnTo>
                  <a:pt x="4288" y="3368"/>
                </a:lnTo>
                <a:lnTo>
                  <a:pt x="4268" y="3370"/>
                </a:lnTo>
                <a:lnTo>
                  <a:pt x="4248" y="3371"/>
                </a:lnTo>
                <a:lnTo>
                  <a:pt x="4226" y="3370"/>
                </a:lnTo>
                <a:lnTo>
                  <a:pt x="4200" y="3368"/>
                </a:lnTo>
                <a:lnTo>
                  <a:pt x="4170" y="3363"/>
                </a:lnTo>
                <a:lnTo>
                  <a:pt x="4139" y="3355"/>
                </a:lnTo>
                <a:lnTo>
                  <a:pt x="4103" y="3348"/>
                </a:lnTo>
                <a:lnTo>
                  <a:pt x="4065" y="3338"/>
                </a:lnTo>
                <a:lnTo>
                  <a:pt x="4026" y="3326"/>
                </a:lnTo>
                <a:lnTo>
                  <a:pt x="3984" y="3314"/>
                </a:lnTo>
                <a:lnTo>
                  <a:pt x="3940" y="3299"/>
                </a:lnTo>
                <a:lnTo>
                  <a:pt x="3896" y="3283"/>
                </a:lnTo>
                <a:lnTo>
                  <a:pt x="3850" y="3265"/>
                </a:lnTo>
                <a:lnTo>
                  <a:pt x="3804" y="3246"/>
                </a:lnTo>
                <a:lnTo>
                  <a:pt x="3756" y="3225"/>
                </a:lnTo>
                <a:lnTo>
                  <a:pt x="3708" y="3203"/>
                </a:lnTo>
                <a:lnTo>
                  <a:pt x="3662" y="3181"/>
                </a:lnTo>
                <a:lnTo>
                  <a:pt x="3615" y="3157"/>
                </a:lnTo>
                <a:lnTo>
                  <a:pt x="3569" y="3131"/>
                </a:lnTo>
                <a:lnTo>
                  <a:pt x="3523" y="3105"/>
                </a:lnTo>
                <a:lnTo>
                  <a:pt x="3479" y="3077"/>
                </a:lnTo>
                <a:lnTo>
                  <a:pt x="3436" y="3049"/>
                </a:lnTo>
                <a:lnTo>
                  <a:pt x="3396" y="3019"/>
                </a:lnTo>
                <a:lnTo>
                  <a:pt x="3356" y="2989"/>
                </a:lnTo>
                <a:lnTo>
                  <a:pt x="3320" y="2957"/>
                </a:lnTo>
                <a:lnTo>
                  <a:pt x="3287" y="2924"/>
                </a:lnTo>
                <a:lnTo>
                  <a:pt x="3255" y="2891"/>
                </a:lnTo>
                <a:lnTo>
                  <a:pt x="3241" y="2875"/>
                </a:lnTo>
                <a:lnTo>
                  <a:pt x="3228" y="2858"/>
                </a:lnTo>
                <a:lnTo>
                  <a:pt x="3216" y="2840"/>
                </a:lnTo>
                <a:lnTo>
                  <a:pt x="3203" y="2822"/>
                </a:lnTo>
                <a:lnTo>
                  <a:pt x="3192" y="2805"/>
                </a:lnTo>
                <a:lnTo>
                  <a:pt x="3182" y="2788"/>
                </a:lnTo>
                <a:lnTo>
                  <a:pt x="3174" y="2769"/>
                </a:lnTo>
                <a:lnTo>
                  <a:pt x="3166" y="2751"/>
                </a:lnTo>
                <a:lnTo>
                  <a:pt x="3160" y="2733"/>
                </a:lnTo>
                <a:lnTo>
                  <a:pt x="3154" y="2715"/>
                </a:lnTo>
                <a:lnTo>
                  <a:pt x="3151" y="2696"/>
                </a:lnTo>
                <a:lnTo>
                  <a:pt x="3147" y="2677"/>
                </a:lnTo>
                <a:lnTo>
                  <a:pt x="3144" y="2659"/>
                </a:lnTo>
                <a:lnTo>
                  <a:pt x="3144" y="2641"/>
                </a:lnTo>
                <a:lnTo>
                  <a:pt x="3144" y="2621"/>
                </a:lnTo>
                <a:lnTo>
                  <a:pt x="3147" y="2603"/>
                </a:lnTo>
                <a:lnTo>
                  <a:pt x="3151" y="2584"/>
                </a:lnTo>
                <a:lnTo>
                  <a:pt x="3154" y="2566"/>
                </a:lnTo>
                <a:lnTo>
                  <a:pt x="3160" y="2547"/>
                </a:lnTo>
                <a:lnTo>
                  <a:pt x="3166" y="2529"/>
                </a:lnTo>
                <a:lnTo>
                  <a:pt x="3174" y="2511"/>
                </a:lnTo>
                <a:lnTo>
                  <a:pt x="3182" y="2494"/>
                </a:lnTo>
                <a:lnTo>
                  <a:pt x="3192" y="2475"/>
                </a:lnTo>
                <a:lnTo>
                  <a:pt x="3203" y="2458"/>
                </a:lnTo>
                <a:lnTo>
                  <a:pt x="3216" y="2441"/>
                </a:lnTo>
                <a:lnTo>
                  <a:pt x="3228" y="2424"/>
                </a:lnTo>
                <a:lnTo>
                  <a:pt x="3241" y="2407"/>
                </a:lnTo>
                <a:lnTo>
                  <a:pt x="3255" y="2389"/>
                </a:lnTo>
                <a:lnTo>
                  <a:pt x="3287" y="2356"/>
                </a:lnTo>
                <a:lnTo>
                  <a:pt x="3320" y="2324"/>
                </a:lnTo>
                <a:lnTo>
                  <a:pt x="3356" y="2293"/>
                </a:lnTo>
                <a:lnTo>
                  <a:pt x="3396" y="2262"/>
                </a:lnTo>
                <a:lnTo>
                  <a:pt x="3436" y="2232"/>
                </a:lnTo>
                <a:lnTo>
                  <a:pt x="3479" y="2203"/>
                </a:lnTo>
                <a:lnTo>
                  <a:pt x="3523" y="2176"/>
                </a:lnTo>
                <a:lnTo>
                  <a:pt x="3569" y="2149"/>
                </a:lnTo>
                <a:lnTo>
                  <a:pt x="3615" y="2125"/>
                </a:lnTo>
                <a:lnTo>
                  <a:pt x="3662" y="2100"/>
                </a:lnTo>
                <a:lnTo>
                  <a:pt x="3708" y="2077"/>
                </a:lnTo>
                <a:lnTo>
                  <a:pt x="3756" y="2056"/>
                </a:lnTo>
                <a:lnTo>
                  <a:pt x="3804" y="2035"/>
                </a:lnTo>
                <a:lnTo>
                  <a:pt x="3850" y="2015"/>
                </a:lnTo>
                <a:lnTo>
                  <a:pt x="3896" y="1998"/>
                </a:lnTo>
                <a:lnTo>
                  <a:pt x="3940" y="1982"/>
                </a:lnTo>
                <a:lnTo>
                  <a:pt x="3984" y="1968"/>
                </a:lnTo>
                <a:lnTo>
                  <a:pt x="4026" y="1954"/>
                </a:lnTo>
                <a:lnTo>
                  <a:pt x="4065" y="1943"/>
                </a:lnTo>
                <a:lnTo>
                  <a:pt x="4103" y="1933"/>
                </a:lnTo>
                <a:lnTo>
                  <a:pt x="4139" y="1925"/>
                </a:lnTo>
                <a:lnTo>
                  <a:pt x="4170" y="1919"/>
                </a:lnTo>
                <a:lnTo>
                  <a:pt x="4200" y="1914"/>
                </a:lnTo>
                <a:lnTo>
                  <a:pt x="4226" y="1911"/>
                </a:lnTo>
                <a:lnTo>
                  <a:pt x="4248" y="1910"/>
                </a:lnTo>
                <a:lnTo>
                  <a:pt x="4268" y="1911"/>
                </a:lnTo>
                <a:lnTo>
                  <a:pt x="4288" y="1914"/>
                </a:lnTo>
                <a:lnTo>
                  <a:pt x="4308" y="1919"/>
                </a:lnTo>
                <a:lnTo>
                  <a:pt x="4327" y="1925"/>
                </a:lnTo>
                <a:lnTo>
                  <a:pt x="4347" y="1933"/>
                </a:lnTo>
                <a:lnTo>
                  <a:pt x="4365" y="1943"/>
                </a:lnTo>
                <a:lnTo>
                  <a:pt x="4384" y="1954"/>
                </a:lnTo>
                <a:lnTo>
                  <a:pt x="4401" y="1968"/>
                </a:lnTo>
                <a:lnTo>
                  <a:pt x="4418" y="1982"/>
                </a:lnTo>
                <a:lnTo>
                  <a:pt x="4435" y="1998"/>
                </a:lnTo>
                <a:lnTo>
                  <a:pt x="4452" y="2015"/>
                </a:lnTo>
                <a:lnTo>
                  <a:pt x="4468" y="2035"/>
                </a:lnTo>
                <a:lnTo>
                  <a:pt x="4483" y="2056"/>
                </a:lnTo>
                <a:lnTo>
                  <a:pt x="4498" y="2077"/>
                </a:lnTo>
                <a:lnTo>
                  <a:pt x="4512" y="2100"/>
                </a:lnTo>
                <a:lnTo>
                  <a:pt x="4526" y="2125"/>
                </a:lnTo>
                <a:lnTo>
                  <a:pt x="4539" y="2149"/>
                </a:lnTo>
                <a:lnTo>
                  <a:pt x="4552" y="2176"/>
                </a:lnTo>
                <a:lnTo>
                  <a:pt x="4563" y="2203"/>
                </a:lnTo>
                <a:lnTo>
                  <a:pt x="4574" y="2232"/>
                </a:lnTo>
                <a:lnTo>
                  <a:pt x="4583" y="2262"/>
                </a:lnTo>
                <a:lnTo>
                  <a:pt x="4593" y="2293"/>
                </a:lnTo>
                <a:lnTo>
                  <a:pt x="4602" y="2324"/>
                </a:lnTo>
                <a:lnTo>
                  <a:pt x="4610" y="2356"/>
                </a:lnTo>
                <a:lnTo>
                  <a:pt x="4617" y="2389"/>
                </a:lnTo>
                <a:lnTo>
                  <a:pt x="4623" y="2424"/>
                </a:lnTo>
                <a:lnTo>
                  <a:pt x="4629" y="2458"/>
                </a:lnTo>
                <a:lnTo>
                  <a:pt x="4633" y="2494"/>
                </a:lnTo>
                <a:lnTo>
                  <a:pt x="4636" y="2529"/>
                </a:lnTo>
                <a:lnTo>
                  <a:pt x="4639" y="2566"/>
                </a:lnTo>
                <a:lnTo>
                  <a:pt x="4640" y="2603"/>
                </a:lnTo>
                <a:lnTo>
                  <a:pt x="4641" y="2641"/>
                </a:lnTo>
                <a:close/>
                <a:moveTo>
                  <a:pt x="2644" y="644"/>
                </a:moveTo>
                <a:lnTo>
                  <a:pt x="2644" y="644"/>
                </a:lnTo>
                <a:lnTo>
                  <a:pt x="2681" y="644"/>
                </a:lnTo>
                <a:lnTo>
                  <a:pt x="2719" y="646"/>
                </a:lnTo>
                <a:lnTo>
                  <a:pt x="2756" y="649"/>
                </a:lnTo>
                <a:lnTo>
                  <a:pt x="2791" y="652"/>
                </a:lnTo>
                <a:lnTo>
                  <a:pt x="2827" y="656"/>
                </a:lnTo>
                <a:lnTo>
                  <a:pt x="2861" y="662"/>
                </a:lnTo>
                <a:lnTo>
                  <a:pt x="2896" y="668"/>
                </a:lnTo>
                <a:lnTo>
                  <a:pt x="2929" y="674"/>
                </a:lnTo>
                <a:lnTo>
                  <a:pt x="2961" y="683"/>
                </a:lnTo>
                <a:lnTo>
                  <a:pt x="2992" y="692"/>
                </a:lnTo>
                <a:lnTo>
                  <a:pt x="3023" y="701"/>
                </a:lnTo>
                <a:lnTo>
                  <a:pt x="3052" y="711"/>
                </a:lnTo>
                <a:lnTo>
                  <a:pt x="3081" y="722"/>
                </a:lnTo>
                <a:lnTo>
                  <a:pt x="3109" y="733"/>
                </a:lnTo>
                <a:lnTo>
                  <a:pt x="3136" y="747"/>
                </a:lnTo>
                <a:lnTo>
                  <a:pt x="3160" y="759"/>
                </a:lnTo>
                <a:lnTo>
                  <a:pt x="3185" y="773"/>
                </a:lnTo>
                <a:lnTo>
                  <a:pt x="3208" y="787"/>
                </a:lnTo>
                <a:lnTo>
                  <a:pt x="3229" y="802"/>
                </a:lnTo>
                <a:lnTo>
                  <a:pt x="3250" y="818"/>
                </a:lnTo>
                <a:lnTo>
                  <a:pt x="3268" y="834"/>
                </a:lnTo>
                <a:lnTo>
                  <a:pt x="3287" y="850"/>
                </a:lnTo>
                <a:lnTo>
                  <a:pt x="3303" y="867"/>
                </a:lnTo>
                <a:lnTo>
                  <a:pt x="3317" y="884"/>
                </a:lnTo>
                <a:lnTo>
                  <a:pt x="3331" y="902"/>
                </a:lnTo>
                <a:lnTo>
                  <a:pt x="3342" y="921"/>
                </a:lnTo>
                <a:lnTo>
                  <a:pt x="3352" y="939"/>
                </a:lnTo>
                <a:lnTo>
                  <a:pt x="3360" y="958"/>
                </a:lnTo>
                <a:lnTo>
                  <a:pt x="3366" y="977"/>
                </a:lnTo>
                <a:lnTo>
                  <a:pt x="3371" y="997"/>
                </a:lnTo>
                <a:lnTo>
                  <a:pt x="3374" y="1016"/>
                </a:lnTo>
                <a:lnTo>
                  <a:pt x="3375" y="1037"/>
                </a:lnTo>
                <a:lnTo>
                  <a:pt x="3374" y="1059"/>
                </a:lnTo>
                <a:lnTo>
                  <a:pt x="3371" y="1085"/>
                </a:lnTo>
                <a:lnTo>
                  <a:pt x="3366" y="1115"/>
                </a:lnTo>
                <a:lnTo>
                  <a:pt x="3360" y="1148"/>
                </a:lnTo>
                <a:lnTo>
                  <a:pt x="3352" y="1182"/>
                </a:lnTo>
                <a:lnTo>
                  <a:pt x="3342" y="1220"/>
                </a:lnTo>
                <a:lnTo>
                  <a:pt x="3331" y="1259"/>
                </a:lnTo>
                <a:lnTo>
                  <a:pt x="3317" y="1301"/>
                </a:lnTo>
                <a:lnTo>
                  <a:pt x="3303" y="1345"/>
                </a:lnTo>
                <a:lnTo>
                  <a:pt x="3287" y="1389"/>
                </a:lnTo>
                <a:lnTo>
                  <a:pt x="3268" y="1436"/>
                </a:lnTo>
                <a:lnTo>
                  <a:pt x="3250" y="1482"/>
                </a:lnTo>
                <a:lnTo>
                  <a:pt x="3229" y="1529"/>
                </a:lnTo>
                <a:lnTo>
                  <a:pt x="3208" y="1577"/>
                </a:lnTo>
                <a:lnTo>
                  <a:pt x="3185" y="1624"/>
                </a:lnTo>
                <a:lnTo>
                  <a:pt x="3160" y="1671"/>
                </a:lnTo>
                <a:lnTo>
                  <a:pt x="3136" y="1718"/>
                </a:lnTo>
                <a:lnTo>
                  <a:pt x="3109" y="1763"/>
                </a:lnTo>
                <a:lnTo>
                  <a:pt x="3081" y="1807"/>
                </a:lnTo>
                <a:lnTo>
                  <a:pt x="3052" y="1850"/>
                </a:lnTo>
                <a:lnTo>
                  <a:pt x="3023" y="1890"/>
                </a:lnTo>
                <a:lnTo>
                  <a:pt x="2992" y="1930"/>
                </a:lnTo>
                <a:lnTo>
                  <a:pt x="2961" y="1965"/>
                </a:lnTo>
                <a:lnTo>
                  <a:pt x="2929" y="2000"/>
                </a:lnTo>
                <a:lnTo>
                  <a:pt x="2896" y="2030"/>
                </a:lnTo>
                <a:lnTo>
                  <a:pt x="2878" y="2045"/>
                </a:lnTo>
                <a:lnTo>
                  <a:pt x="2861" y="2058"/>
                </a:lnTo>
                <a:lnTo>
                  <a:pt x="2844" y="2071"/>
                </a:lnTo>
                <a:lnTo>
                  <a:pt x="2827" y="2083"/>
                </a:lnTo>
                <a:lnTo>
                  <a:pt x="2809" y="2094"/>
                </a:lnTo>
                <a:lnTo>
                  <a:pt x="2791" y="2104"/>
                </a:lnTo>
                <a:lnTo>
                  <a:pt x="2773" y="2112"/>
                </a:lnTo>
                <a:lnTo>
                  <a:pt x="2756" y="2120"/>
                </a:lnTo>
                <a:lnTo>
                  <a:pt x="2737" y="2126"/>
                </a:lnTo>
                <a:lnTo>
                  <a:pt x="2719" y="2132"/>
                </a:lnTo>
                <a:lnTo>
                  <a:pt x="2701" y="2136"/>
                </a:lnTo>
                <a:lnTo>
                  <a:pt x="2681" y="2139"/>
                </a:lnTo>
                <a:lnTo>
                  <a:pt x="2663" y="2141"/>
                </a:lnTo>
                <a:lnTo>
                  <a:pt x="2644" y="2142"/>
                </a:lnTo>
                <a:lnTo>
                  <a:pt x="2625" y="2141"/>
                </a:lnTo>
                <a:lnTo>
                  <a:pt x="2606" y="2139"/>
                </a:lnTo>
                <a:lnTo>
                  <a:pt x="2588" y="2136"/>
                </a:lnTo>
                <a:lnTo>
                  <a:pt x="2570" y="2132"/>
                </a:lnTo>
                <a:lnTo>
                  <a:pt x="2551" y="2126"/>
                </a:lnTo>
                <a:lnTo>
                  <a:pt x="2533" y="2120"/>
                </a:lnTo>
                <a:lnTo>
                  <a:pt x="2514" y="2112"/>
                </a:lnTo>
                <a:lnTo>
                  <a:pt x="2497" y="2104"/>
                </a:lnTo>
                <a:lnTo>
                  <a:pt x="2479" y="2094"/>
                </a:lnTo>
                <a:lnTo>
                  <a:pt x="2462" y="2083"/>
                </a:lnTo>
                <a:lnTo>
                  <a:pt x="2444" y="2071"/>
                </a:lnTo>
                <a:lnTo>
                  <a:pt x="2427" y="2058"/>
                </a:lnTo>
                <a:lnTo>
                  <a:pt x="2410" y="2045"/>
                </a:lnTo>
                <a:lnTo>
                  <a:pt x="2393" y="2030"/>
                </a:lnTo>
                <a:lnTo>
                  <a:pt x="2360" y="2000"/>
                </a:lnTo>
                <a:lnTo>
                  <a:pt x="2328" y="1965"/>
                </a:lnTo>
                <a:lnTo>
                  <a:pt x="2296" y="1930"/>
                </a:lnTo>
                <a:lnTo>
                  <a:pt x="2266" y="1890"/>
                </a:lnTo>
                <a:lnTo>
                  <a:pt x="2236" y="1850"/>
                </a:lnTo>
                <a:lnTo>
                  <a:pt x="2208" y="1807"/>
                </a:lnTo>
                <a:lnTo>
                  <a:pt x="2180" y="1763"/>
                </a:lnTo>
                <a:lnTo>
                  <a:pt x="2154" y="1718"/>
                </a:lnTo>
                <a:lnTo>
                  <a:pt x="2128" y="1671"/>
                </a:lnTo>
                <a:lnTo>
                  <a:pt x="2104" y="1624"/>
                </a:lnTo>
                <a:lnTo>
                  <a:pt x="2082" y="1577"/>
                </a:lnTo>
                <a:lnTo>
                  <a:pt x="2060" y="1529"/>
                </a:lnTo>
                <a:lnTo>
                  <a:pt x="2039" y="1482"/>
                </a:lnTo>
                <a:lnTo>
                  <a:pt x="2020" y="1436"/>
                </a:lnTo>
                <a:lnTo>
                  <a:pt x="2003" y="1389"/>
                </a:lnTo>
                <a:lnTo>
                  <a:pt x="1986" y="1345"/>
                </a:lnTo>
                <a:lnTo>
                  <a:pt x="1973" y="1301"/>
                </a:lnTo>
                <a:lnTo>
                  <a:pt x="1959" y="1259"/>
                </a:lnTo>
                <a:lnTo>
                  <a:pt x="1948" y="1220"/>
                </a:lnTo>
                <a:lnTo>
                  <a:pt x="1938" y="1182"/>
                </a:lnTo>
                <a:lnTo>
                  <a:pt x="1930" y="1148"/>
                </a:lnTo>
                <a:lnTo>
                  <a:pt x="1924" y="1115"/>
                </a:lnTo>
                <a:lnTo>
                  <a:pt x="1919" y="1085"/>
                </a:lnTo>
                <a:lnTo>
                  <a:pt x="1916" y="1059"/>
                </a:lnTo>
                <a:lnTo>
                  <a:pt x="1915" y="1037"/>
                </a:lnTo>
                <a:lnTo>
                  <a:pt x="1916" y="1016"/>
                </a:lnTo>
                <a:lnTo>
                  <a:pt x="1919" y="997"/>
                </a:lnTo>
                <a:lnTo>
                  <a:pt x="1924" y="977"/>
                </a:lnTo>
                <a:lnTo>
                  <a:pt x="1930" y="958"/>
                </a:lnTo>
                <a:lnTo>
                  <a:pt x="1938" y="939"/>
                </a:lnTo>
                <a:lnTo>
                  <a:pt x="1948" y="921"/>
                </a:lnTo>
                <a:lnTo>
                  <a:pt x="1959" y="902"/>
                </a:lnTo>
                <a:lnTo>
                  <a:pt x="1973" y="884"/>
                </a:lnTo>
                <a:lnTo>
                  <a:pt x="1986" y="867"/>
                </a:lnTo>
                <a:lnTo>
                  <a:pt x="2003" y="850"/>
                </a:lnTo>
                <a:lnTo>
                  <a:pt x="2020" y="834"/>
                </a:lnTo>
                <a:lnTo>
                  <a:pt x="2039" y="818"/>
                </a:lnTo>
                <a:lnTo>
                  <a:pt x="2060" y="802"/>
                </a:lnTo>
                <a:lnTo>
                  <a:pt x="2082" y="787"/>
                </a:lnTo>
                <a:lnTo>
                  <a:pt x="2104" y="773"/>
                </a:lnTo>
                <a:lnTo>
                  <a:pt x="2128" y="759"/>
                </a:lnTo>
                <a:lnTo>
                  <a:pt x="2154" y="747"/>
                </a:lnTo>
                <a:lnTo>
                  <a:pt x="2180" y="733"/>
                </a:lnTo>
                <a:lnTo>
                  <a:pt x="2208" y="722"/>
                </a:lnTo>
                <a:lnTo>
                  <a:pt x="2236" y="711"/>
                </a:lnTo>
                <a:lnTo>
                  <a:pt x="2266" y="701"/>
                </a:lnTo>
                <a:lnTo>
                  <a:pt x="2296" y="692"/>
                </a:lnTo>
                <a:lnTo>
                  <a:pt x="2328" y="683"/>
                </a:lnTo>
                <a:lnTo>
                  <a:pt x="2360" y="674"/>
                </a:lnTo>
                <a:lnTo>
                  <a:pt x="2393" y="668"/>
                </a:lnTo>
                <a:lnTo>
                  <a:pt x="2427" y="662"/>
                </a:lnTo>
                <a:lnTo>
                  <a:pt x="2462" y="656"/>
                </a:lnTo>
                <a:lnTo>
                  <a:pt x="2497" y="652"/>
                </a:lnTo>
                <a:lnTo>
                  <a:pt x="2533" y="649"/>
                </a:lnTo>
                <a:lnTo>
                  <a:pt x="2570" y="646"/>
                </a:lnTo>
                <a:lnTo>
                  <a:pt x="2606" y="644"/>
                </a:lnTo>
                <a:lnTo>
                  <a:pt x="2644" y="644"/>
                </a:lnTo>
                <a:close/>
                <a:moveTo>
                  <a:pt x="649" y="2641"/>
                </a:moveTo>
                <a:lnTo>
                  <a:pt x="649" y="2641"/>
                </a:lnTo>
                <a:lnTo>
                  <a:pt x="649" y="2603"/>
                </a:lnTo>
                <a:lnTo>
                  <a:pt x="650" y="2566"/>
                </a:lnTo>
                <a:lnTo>
                  <a:pt x="652" y="2529"/>
                </a:lnTo>
                <a:lnTo>
                  <a:pt x="656" y="2494"/>
                </a:lnTo>
                <a:lnTo>
                  <a:pt x="661" y="2458"/>
                </a:lnTo>
                <a:lnTo>
                  <a:pt x="666" y="2424"/>
                </a:lnTo>
                <a:lnTo>
                  <a:pt x="672" y="2389"/>
                </a:lnTo>
                <a:lnTo>
                  <a:pt x="679" y="2356"/>
                </a:lnTo>
                <a:lnTo>
                  <a:pt x="687" y="2324"/>
                </a:lnTo>
                <a:lnTo>
                  <a:pt x="695" y="2293"/>
                </a:lnTo>
                <a:lnTo>
                  <a:pt x="705" y="2262"/>
                </a:lnTo>
                <a:lnTo>
                  <a:pt x="715" y="2232"/>
                </a:lnTo>
                <a:lnTo>
                  <a:pt x="726" y="2203"/>
                </a:lnTo>
                <a:lnTo>
                  <a:pt x="738" y="2176"/>
                </a:lnTo>
                <a:lnTo>
                  <a:pt x="750" y="2149"/>
                </a:lnTo>
                <a:lnTo>
                  <a:pt x="764" y="2125"/>
                </a:lnTo>
                <a:lnTo>
                  <a:pt x="777" y="2100"/>
                </a:lnTo>
                <a:lnTo>
                  <a:pt x="791" y="2077"/>
                </a:lnTo>
                <a:lnTo>
                  <a:pt x="806" y="2056"/>
                </a:lnTo>
                <a:lnTo>
                  <a:pt x="822" y="2035"/>
                </a:lnTo>
                <a:lnTo>
                  <a:pt x="837" y="2015"/>
                </a:lnTo>
                <a:lnTo>
                  <a:pt x="853" y="1998"/>
                </a:lnTo>
                <a:lnTo>
                  <a:pt x="871" y="1982"/>
                </a:lnTo>
                <a:lnTo>
                  <a:pt x="889" y="1968"/>
                </a:lnTo>
                <a:lnTo>
                  <a:pt x="906" y="1954"/>
                </a:lnTo>
                <a:lnTo>
                  <a:pt x="925" y="1943"/>
                </a:lnTo>
                <a:lnTo>
                  <a:pt x="943" y="1933"/>
                </a:lnTo>
                <a:lnTo>
                  <a:pt x="963" y="1925"/>
                </a:lnTo>
                <a:lnTo>
                  <a:pt x="982" y="1919"/>
                </a:lnTo>
                <a:lnTo>
                  <a:pt x="1002" y="1914"/>
                </a:lnTo>
                <a:lnTo>
                  <a:pt x="1021" y="1911"/>
                </a:lnTo>
                <a:lnTo>
                  <a:pt x="1042" y="1910"/>
                </a:lnTo>
                <a:lnTo>
                  <a:pt x="1064" y="1911"/>
                </a:lnTo>
                <a:lnTo>
                  <a:pt x="1090" y="1914"/>
                </a:lnTo>
                <a:lnTo>
                  <a:pt x="1119" y="1919"/>
                </a:lnTo>
                <a:lnTo>
                  <a:pt x="1151" y="1925"/>
                </a:lnTo>
                <a:lnTo>
                  <a:pt x="1187" y="1933"/>
                </a:lnTo>
                <a:lnTo>
                  <a:pt x="1224" y="1943"/>
                </a:lnTo>
                <a:lnTo>
                  <a:pt x="1264" y="1954"/>
                </a:lnTo>
                <a:lnTo>
                  <a:pt x="1306" y="1968"/>
                </a:lnTo>
                <a:lnTo>
                  <a:pt x="1349" y="1982"/>
                </a:lnTo>
                <a:lnTo>
                  <a:pt x="1394" y="1998"/>
                </a:lnTo>
                <a:lnTo>
                  <a:pt x="1439" y="2015"/>
                </a:lnTo>
                <a:lnTo>
                  <a:pt x="1486" y="2035"/>
                </a:lnTo>
                <a:lnTo>
                  <a:pt x="1534" y="2056"/>
                </a:lnTo>
                <a:lnTo>
                  <a:pt x="1580" y="2077"/>
                </a:lnTo>
                <a:lnTo>
                  <a:pt x="1628" y="2100"/>
                </a:lnTo>
                <a:lnTo>
                  <a:pt x="1675" y="2125"/>
                </a:lnTo>
                <a:lnTo>
                  <a:pt x="1721" y="2149"/>
                </a:lnTo>
                <a:lnTo>
                  <a:pt x="1767" y="2176"/>
                </a:lnTo>
                <a:lnTo>
                  <a:pt x="1811" y="2203"/>
                </a:lnTo>
                <a:lnTo>
                  <a:pt x="1854" y="2232"/>
                </a:lnTo>
                <a:lnTo>
                  <a:pt x="1894" y="2262"/>
                </a:lnTo>
                <a:lnTo>
                  <a:pt x="1933" y="2293"/>
                </a:lnTo>
                <a:lnTo>
                  <a:pt x="1970" y="2324"/>
                </a:lnTo>
                <a:lnTo>
                  <a:pt x="2003" y="2356"/>
                </a:lnTo>
                <a:lnTo>
                  <a:pt x="2035" y="2389"/>
                </a:lnTo>
                <a:lnTo>
                  <a:pt x="2049" y="2407"/>
                </a:lnTo>
                <a:lnTo>
                  <a:pt x="2062" y="2424"/>
                </a:lnTo>
                <a:lnTo>
                  <a:pt x="2074" y="2441"/>
                </a:lnTo>
                <a:lnTo>
                  <a:pt x="2087" y="2458"/>
                </a:lnTo>
                <a:lnTo>
                  <a:pt x="2098" y="2475"/>
                </a:lnTo>
                <a:lnTo>
                  <a:pt x="2107" y="2494"/>
                </a:lnTo>
                <a:lnTo>
                  <a:pt x="2116" y="2511"/>
                </a:lnTo>
                <a:lnTo>
                  <a:pt x="2123" y="2529"/>
                </a:lnTo>
                <a:lnTo>
                  <a:pt x="2129" y="2547"/>
                </a:lnTo>
                <a:lnTo>
                  <a:pt x="2136" y="2566"/>
                </a:lnTo>
                <a:lnTo>
                  <a:pt x="2139" y="2584"/>
                </a:lnTo>
                <a:lnTo>
                  <a:pt x="2143" y="2603"/>
                </a:lnTo>
                <a:lnTo>
                  <a:pt x="2145" y="2621"/>
                </a:lnTo>
                <a:lnTo>
                  <a:pt x="2145" y="2641"/>
                </a:lnTo>
                <a:lnTo>
                  <a:pt x="2145" y="2659"/>
                </a:lnTo>
                <a:lnTo>
                  <a:pt x="2143" y="2677"/>
                </a:lnTo>
                <a:lnTo>
                  <a:pt x="2139" y="2696"/>
                </a:lnTo>
                <a:lnTo>
                  <a:pt x="2136" y="2715"/>
                </a:lnTo>
                <a:lnTo>
                  <a:pt x="2129" y="2733"/>
                </a:lnTo>
                <a:lnTo>
                  <a:pt x="2123" y="2751"/>
                </a:lnTo>
                <a:lnTo>
                  <a:pt x="2116" y="2769"/>
                </a:lnTo>
                <a:lnTo>
                  <a:pt x="2107" y="2788"/>
                </a:lnTo>
                <a:lnTo>
                  <a:pt x="2098" y="2805"/>
                </a:lnTo>
                <a:lnTo>
                  <a:pt x="2087" y="2822"/>
                </a:lnTo>
                <a:lnTo>
                  <a:pt x="2074" y="2840"/>
                </a:lnTo>
                <a:lnTo>
                  <a:pt x="2062" y="2858"/>
                </a:lnTo>
                <a:lnTo>
                  <a:pt x="2049" y="2875"/>
                </a:lnTo>
                <a:lnTo>
                  <a:pt x="2035" y="2891"/>
                </a:lnTo>
                <a:lnTo>
                  <a:pt x="2003" y="2924"/>
                </a:lnTo>
                <a:lnTo>
                  <a:pt x="1970" y="2957"/>
                </a:lnTo>
                <a:lnTo>
                  <a:pt x="1933" y="2989"/>
                </a:lnTo>
                <a:lnTo>
                  <a:pt x="1894" y="3019"/>
                </a:lnTo>
                <a:lnTo>
                  <a:pt x="1854" y="3049"/>
                </a:lnTo>
                <a:lnTo>
                  <a:pt x="1811" y="3077"/>
                </a:lnTo>
                <a:lnTo>
                  <a:pt x="1767" y="3105"/>
                </a:lnTo>
                <a:lnTo>
                  <a:pt x="1721" y="3131"/>
                </a:lnTo>
                <a:lnTo>
                  <a:pt x="1675" y="3157"/>
                </a:lnTo>
                <a:lnTo>
                  <a:pt x="1628" y="3181"/>
                </a:lnTo>
                <a:lnTo>
                  <a:pt x="1580" y="3203"/>
                </a:lnTo>
                <a:lnTo>
                  <a:pt x="1534" y="3225"/>
                </a:lnTo>
                <a:lnTo>
                  <a:pt x="1486" y="3246"/>
                </a:lnTo>
                <a:lnTo>
                  <a:pt x="1439" y="3265"/>
                </a:lnTo>
                <a:lnTo>
                  <a:pt x="1394" y="3283"/>
                </a:lnTo>
                <a:lnTo>
                  <a:pt x="1349" y="3299"/>
                </a:lnTo>
                <a:lnTo>
                  <a:pt x="1306" y="3314"/>
                </a:lnTo>
                <a:lnTo>
                  <a:pt x="1264" y="3326"/>
                </a:lnTo>
                <a:lnTo>
                  <a:pt x="1224" y="3338"/>
                </a:lnTo>
                <a:lnTo>
                  <a:pt x="1187" y="3348"/>
                </a:lnTo>
                <a:lnTo>
                  <a:pt x="1151" y="3355"/>
                </a:lnTo>
                <a:lnTo>
                  <a:pt x="1119" y="3363"/>
                </a:lnTo>
                <a:lnTo>
                  <a:pt x="1090" y="3368"/>
                </a:lnTo>
                <a:lnTo>
                  <a:pt x="1064" y="3370"/>
                </a:lnTo>
                <a:lnTo>
                  <a:pt x="1042" y="3371"/>
                </a:lnTo>
                <a:lnTo>
                  <a:pt x="1021" y="3370"/>
                </a:lnTo>
                <a:lnTo>
                  <a:pt x="1002" y="3368"/>
                </a:lnTo>
                <a:lnTo>
                  <a:pt x="982" y="3363"/>
                </a:lnTo>
                <a:lnTo>
                  <a:pt x="963" y="3355"/>
                </a:lnTo>
                <a:lnTo>
                  <a:pt x="943" y="3348"/>
                </a:lnTo>
                <a:lnTo>
                  <a:pt x="925" y="3338"/>
                </a:lnTo>
                <a:lnTo>
                  <a:pt x="906" y="3326"/>
                </a:lnTo>
                <a:lnTo>
                  <a:pt x="889" y="3314"/>
                </a:lnTo>
                <a:lnTo>
                  <a:pt x="871" y="3299"/>
                </a:lnTo>
                <a:lnTo>
                  <a:pt x="853" y="3283"/>
                </a:lnTo>
                <a:lnTo>
                  <a:pt x="837" y="3265"/>
                </a:lnTo>
                <a:lnTo>
                  <a:pt x="822" y="3246"/>
                </a:lnTo>
                <a:lnTo>
                  <a:pt x="806" y="3225"/>
                </a:lnTo>
                <a:lnTo>
                  <a:pt x="791" y="3203"/>
                </a:lnTo>
                <a:lnTo>
                  <a:pt x="777" y="3181"/>
                </a:lnTo>
                <a:lnTo>
                  <a:pt x="764" y="3157"/>
                </a:lnTo>
                <a:lnTo>
                  <a:pt x="750" y="3131"/>
                </a:lnTo>
                <a:lnTo>
                  <a:pt x="738" y="3105"/>
                </a:lnTo>
                <a:lnTo>
                  <a:pt x="726" y="3077"/>
                </a:lnTo>
                <a:lnTo>
                  <a:pt x="715" y="3049"/>
                </a:lnTo>
                <a:lnTo>
                  <a:pt x="705" y="3019"/>
                </a:lnTo>
                <a:lnTo>
                  <a:pt x="695" y="2989"/>
                </a:lnTo>
                <a:lnTo>
                  <a:pt x="687" y="2957"/>
                </a:lnTo>
                <a:lnTo>
                  <a:pt x="679" y="2924"/>
                </a:lnTo>
                <a:lnTo>
                  <a:pt x="672" y="2891"/>
                </a:lnTo>
                <a:lnTo>
                  <a:pt x="666" y="2858"/>
                </a:lnTo>
                <a:lnTo>
                  <a:pt x="661" y="2822"/>
                </a:lnTo>
                <a:lnTo>
                  <a:pt x="656" y="2788"/>
                </a:lnTo>
                <a:lnTo>
                  <a:pt x="652" y="2751"/>
                </a:lnTo>
                <a:lnTo>
                  <a:pt x="650" y="2715"/>
                </a:lnTo>
                <a:lnTo>
                  <a:pt x="649" y="2677"/>
                </a:lnTo>
                <a:lnTo>
                  <a:pt x="649" y="2641"/>
                </a:lnTo>
                <a:close/>
                <a:moveTo>
                  <a:pt x="1915" y="4244"/>
                </a:moveTo>
                <a:lnTo>
                  <a:pt x="1915" y="4244"/>
                </a:lnTo>
                <a:lnTo>
                  <a:pt x="1916" y="4222"/>
                </a:lnTo>
                <a:lnTo>
                  <a:pt x="1919" y="4196"/>
                </a:lnTo>
                <a:lnTo>
                  <a:pt x="1924" y="4167"/>
                </a:lnTo>
                <a:lnTo>
                  <a:pt x="1930" y="4134"/>
                </a:lnTo>
                <a:lnTo>
                  <a:pt x="1938" y="4099"/>
                </a:lnTo>
                <a:lnTo>
                  <a:pt x="1948" y="4061"/>
                </a:lnTo>
                <a:lnTo>
                  <a:pt x="1959" y="4022"/>
                </a:lnTo>
                <a:lnTo>
                  <a:pt x="1973" y="3980"/>
                </a:lnTo>
                <a:lnTo>
                  <a:pt x="1986" y="3936"/>
                </a:lnTo>
                <a:lnTo>
                  <a:pt x="2003" y="3892"/>
                </a:lnTo>
                <a:lnTo>
                  <a:pt x="2020" y="3846"/>
                </a:lnTo>
                <a:lnTo>
                  <a:pt x="2039" y="3799"/>
                </a:lnTo>
                <a:lnTo>
                  <a:pt x="2060" y="3752"/>
                </a:lnTo>
                <a:lnTo>
                  <a:pt x="2082" y="3705"/>
                </a:lnTo>
                <a:lnTo>
                  <a:pt x="2104" y="3658"/>
                </a:lnTo>
                <a:lnTo>
                  <a:pt x="2128" y="3610"/>
                </a:lnTo>
                <a:lnTo>
                  <a:pt x="2154" y="3564"/>
                </a:lnTo>
                <a:lnTo>
                  <a:pt x="2180" y="3518"/>
                </a:lnTo>
                <a:lnTo>
                  <a:pt x="2208" y="3474"/>
                </a:lnTo>
                <a:lnTo>
                  <a:pt x="2236" y="3433"/>
                </a:lnTo>
                <a:lnTo>
                  <a:pt x="2266" y="3391"/>
                </a:lnTo>
                <a:lnTo>
                  <a:pt x="2296" y="3353"/>
                </a:lnTo>
                <a:lnTo>
                  <a:pt x="2328" y="3316"/>
                </a:lnTo>
                <a:lnTo>
                  <a:pt x="2360" y="3282"/>
                </a:lnTo>
                <a:lnTo>
                  <a:pt x="2393" y="3251"/>
                </a:lnTo>
                <a:lnTo>
                  <a:pt x="2410" y="3236"/>
                </a:lnTo>
                <a:lnTo>
                  <a:pt x="2427" y="3223"/>
                </a:lnTo>
                <a:lnTo>
                  <a:pt x="2444" y="3211"/>
                </a:lnTo>
                <a:lnTo>
                  <a:pt x="2462" y="3198"/>
                </a:lnTo>
                <a:lnTo>
                  <a:pt x="2479" y="3189"/>
                </a:lnTo>
                <a:lnTo>
                  <a:pt x="2497" y="3179"/>
                </a:lnTo>
                <a:lnTo>
                  <a:pt x="2514" y="3170"/>
                </a:lnTo>
                <a:lnTo>
                  <a:pt x="2533" y="3162"/>
                </a:lnTo>
                <a:lnTo>
                  <a:pt x="2551" y="3155"/>
                </a:lnTo>
                <a:lnTo>
                  <a:pt x="2570" y="3149"/>
                </a:lnTo>
                <a:lnTo>
                  <a:pt x="2588" y="3146"/>
                </a:lnTo>
                <a:lnTo>
                  <a:pt x="2606" y="3142"/>
                </a:lnTo>
                <a:lnTo>
                  <a:pt x="2625" y="3141"/>
                </a:lnTo>
                <a:lnTo>
                  <a:pt x="2644" y="3140"/>
                </a:lnTo>
                <a:lnTo>
                  <a:pt x="2663" y="3141"/>
                </a:lnTo>
                <a:lnTo>
                  <a:pt x="2681" y="3142"/>
                </a:lnTo>
                <a:lnTo>
                  <a:pt x="2701" y="3146"/>
                </a:lnTo>
                <a:lnTo>
                  <a:pt x="2719" y="3149"/>
                </a:lnTo>
                <a:lnTo>
                  <a:pt x="2737" y="3155"/>
                </a:lnTo>
                <a:lnTo>
                  <a:pt x="2756" y="3162"/>
                </a:lnTo>
                <a:lnTo>
                  <a:pt x="2773" y="3170"/>
                </a:lnTo>
                <a:lnTo>
                  <a:pt x="2791" y="3179"/>
                </a:lnTo>
                <a:lnTo>
                  <a:pt x="2809" y="3189"/>
                </a:lnTo>
                <a:lnTo>
                  <a:pt x="2827" y="3198"/>
                </a:lnTo>
                <a:lnTo>
                  <a:pt x="2844" y="3211"/>
                </a:lnTo>
                <a:lnTo>
                  <a:pt x="2861" y="3223"/>
                </a:lnTo>
                <a:lnTo>
                  <a:pt x="2878" y="3236"/>
                </a:lnTo>
                <a:lnTo>
                  <a:pt x="2896" y="3251"/>
                </a:lnTo>
                <a:lnTo>
                  <a:pt x="2929" y="3282"/>
                </a:lnTo>
                <a:lnTo>
                  <a:pt x="2961" y="3316"/>
                </a:lnTo>
                <a:lnTo>
                  <a:pt x="2992" y="3353"/>
                </a:lnTo>
                <a:lnTo>
                  <a:pt x="3023" y="3391"/>
                </a:lnTo>
                <a:lnTo>
                  <a:pt x="3052" y="3433"/>
                </a:lnTo>
                <a:lnTo>
                  <a:pt x="3081" y="3474"/>
                </a:lnTo>
                <a:lnTo>
                  <a:pt x="3109" y="3518"/>
                </a:lnTo>
                <a:lnTo>
                  <a:pt x="3136" y="3564"/>
                </a:lnTo>
                <a:lnTo>
                  <a:pt x="3160" y="3610"/>
                </a:lnTo>
                <a:lnTo>
                  <a:pt x="3185" y="3658"/>
                </a:lnTo>
                <a:lnTo>
                  <a:pt x="3208" y="3705"/>
                </a:lnTo>
                <a:lnTo>
                  <a:pt x="3229" y="3752"/>
                </a:lnTo>
                <a:lnTo>
                  <a:pt x="3250" y="3799"/>
                </a:lnTo>
                <a:lnTo>
                  <a:pt x="3268" y="3846"/>
                </a:lnTo>
                <a:lnTo>
                  <a:pt x="3287" y="3892"/>
                </a:lnTo>
                <a:lnTo>
                  <a:pt x="3303" y="3936"/>
                </a:lnTo>
                <a:lnTo>
                  <a:pt x="3317" y="3980"/>
                </a:lnTo>
                <a:lnTo>
                  <a:pt x="3331" y="4022"/>
                </a:lnTo>
                <a:lnTo>
                  <a:pt x="3342" y="4061"/>
                </a:lnTo>
                <a:lnTo>
                  <a:pt x="3352" y="4099"/>
                </a:lnTo>
                <a:lnTo>
                  <a:pt x="3360" y="4134"/>
                </a:lnTo>
                <a:lnTo>
                  <a:pt x="3366" y="4167"/>
                </a:lnTo>
                <a:lnTo>
                  <a:pt x="3371" y="4196"/>
                </a:lnTo>
                <a:lnTo>
                  <a:pt x="3374" y="4222"/>
                </a:lnTo>
                <a:lnTo>
                  <a:pt x="3375" y="4244"/>
                </a:lnTo>
                <a:lnTo>
                  <a:pt x="3374" y="4264"/>
                </a:lnTo>
                <a:lnTo>
                  <a:pt x="3371" y="4284"/>
                </a:lnTo>
                <a:lnTo>
                  <a:pt x="3366" y="4304"/>
                </a:lnTo>
                <a:lnTo>
                  <a:pt x="3360" y="4324"/>
                </a:lnTo>
                <a:lnTo>
                  <a:pt x="3352" y="4342"/>
                </a:lnTo>
                <a:lnTo>
                  <a:pt x="3342" y="4360"/>
                </a:lnTo>
                <a:lnTo>
                  <a:pt x="3331" y="4379"/>
                </a:lnTo>
                <a:lnTo>
                  <a:pt x="3317" y="4397"/>
                </a:lnTo>
                <a:lnTo>
                  <a:pt x="3303" y="4414"/>
                </a:lnTo>
                <a:lnTo>
                  <a:pt x="3287" y="4432"/>
                </a:lnTo>
                <a:lnTo>
                  <a:pt x="3268" y="4447"/>
                </a:lnTo>
                <a:lnTo>
                  <a:pt x="3250" y="4463"/>
                </a:lnTo>
                <a:lnTo>
                  <a:pt x="3229" y="4479"/>
                </a:lnTo>
                <a:lnTo>
                  <a:pt x="3208" y="4494"/>
                </a:lnTo>
                <a:lnTo>
                  <a:pt x="3185" y="4509"/>
                </a:lnTo>
                <a:lnTo>
                  <a:pt x="3160" y="4522"/>
                </a:lnTo>
                <a:lnTo>
                  <a:pt x="3136" y="4535"/>
                </a:lnTo>
                <a:lnTo>
                  <a:pt x="3109" y="4548"/>
                </a:lnTo>
                <a:lnTo>
                  <a:pt x="3081" y="4559"/>
                </a:lnTo>
                <a:lnTo>
                  <a:pt x="3052" y="4570"/>
                </a:lnTo>
                <a:lnTo>
                  <a:pt x="3023" y="4580"/>
                </a:lnTo>
                <a:lnTo>
                  <a:pt x="2992" y="4590"/>
                </a:lnTo>
                <a:lnTo>
                  <a:pt x="2961" y="4598"/>
                </a:lnTo>
                <a:lnTo>
                  <a:pt x="2929" y="4607"/>
                </a:lnTo>
                <a:lnTo>
                  <a:pt x="2896" y="4613"/>
                </a:lnTo>
                <a:lnTo>
                  <a:pt x="2861" y="4619"/>
                </a:lnTo>
                <a:lnTo>
                  <a:pt x="2827" y="4625"/>
                </a:lnTo>
                <a:lnTo>
                  <a:pt x="2791" y="4629"/>
                </a:lnTo>
                <a:lnTo>
                  <a:pt x="2756" y="4633"/>
                </a:lnTo>
                <a:lnTo>
                  <a:pt x="2719" y="4635"/>
                </a:lnTo>
                <a:lnTo>
                  <a:pt x="2681" y="4636"/>
                </a:lnTo>
                <a:lnTo>
                  <a:pt x="2644" y="4637"/>
                </a:lnTo>
                <a:lnTo>
                  <a:pt x="2606" y="4636"/>
                </a:lnTo>
                <a:lnTo>
                  <a:pt x="2570" y="4635"/>
                </a:lnTo>
                <a:lnTo>
                  <a:pt x="2533" y="4633"/>
                </a:lnTo>
                <a:lnTo>
                  <a:pt x="2497" y="4629"/>
                </a:lnTo>
                <a:lnTo>
                  <a:pt x="2462" y="4625"/>
                </a:lnTo>
                <a:lnTo>
                  <a:pt x="2427" y="4619"/>
                </a:lnTo>
                <a:lnTo>
                  <a:pt x="2393" y="4613"/>
                </a:lnTo>
                <a:lnTo>
                  <a:pt x="2360" y="4607"/>
                </a:lnTo>
                <a:lnTo>
                  <a:pt x="2328" y="4598"/>
                </a:lnTo>
                <a:lnTo>
                  <a:pt x="2296" y="4590"/>
                </a:lnTo>
                <a:lnTo>
                  <a:pt x="2266" y="4580"/>
                </a:lnTo>
                <a:lnTo>
                  <a:pt x="2236" y="4570"/>
                </a:lnTo>
                <a:lnTo>
                  <a:pt x="2208" y="4559"/>
                </a:lnTo>
                <a:lnTo>
                  <a:pt x="2180" y="4548"/>
                </a:lnTo>
                <a:lnTo>
                  <a:pt x="2154" y="4535"/>
                </a:lnTo>
                <a:lnTo>
                  <a:pt x="2128" y="4522"/>
                </a:lnTo>
                <a:lnTo>
                  <a:pt x="2104" y="4509"/>
                </a:lnTo>
                <a:lnTo>
                  <a:pt x="2082" y="4494"/>
                </a:lnTo>
                <a:lnTo>
                  <a:pt x="2060" y="4479"/>
                </a:lnTo>
                <a:lnTo>
                  <a:pt x="2039" y="4463"/>
                </a:lnTo>
                <a:lnTo>
                  <a:pt x="2020" y="4447"/>
                </a:lnTo>
                <a:lnTo>
                  <a:pt x="2003" y="4432"/>
                </a:lnTo>
                <a:lnTo>
                  <a:pt x="1986" y="4414"/>
                </a:lnTo>
                <a:lnTo>
                  <a:pt x="1973" y="4397"/>
                </a:lnTo>
                <a:lnTo>
                  <a:pt x="1959" y="4379"/>
                </a:lnTo>
                <a:lnTo>
                  <a:pt x="1948" y="4360"/>
                </a:lnTo>
                <a:lnTo>
                  <a:pt x="1938" y="4342"/>
                </a:lnTo>
                <a:lnTo>
                  <a:pt x="1930" y="4324"/>
                </a:lnTo>
                <a:lnTo>
                  <a:pt x="1924" y="4304"/>
                </a:lnTo>
                <a:lnTo>
                  <a:pt x="1919" y="4284"/>
                </a:lnTo>
                <a:lnTo>
                  <a:pt x="1916" y="4264"/>
                </a:lnTo>
                <a:lnTo>
                  <a:pt x="1915" y="4244"/>
                </a:lnTo>
                <a:close/>
                <a:moveTo>
                  <a:pt x="2644" y="0"/>
                </a:moveTo>
                <a:lnTo>
                  <a:pt x="2644" y="0"/>
                </a:lnTo>
                <a:lnTo>
                  <a:pt x="2576" y="0"/>
                </a:lnTo>
                <a:lnTo>
                  <a:pt x="2508" y="3"/>
                </a:lnTo>
                <a:lnTo>
                  <a:pt x="2441" y="8"/>
                </a:lnTo>
                <a:lnTo>
                  <a:pt x="2373" y="14"/>
                </a:lnTo>
                <a:lnTo>
                  <a:pt x="2307" y="21"/>
                </a:lnTo>
                <a:lnTo>
                  <a:pt x="2241" y="30"/>
                </a:lnTo>
                <a:lnTo>
                  <a:pt x="2176" y="41"/>
                </a:lnTo>
                <a:lnTo>
                  <a:pt x="2111" y="53"/>
                </a:lnTo>
                <a:lnTo>
                  <a:pt x="2047" y="68"/>
                </a:lnTo>
                <a:lnTo>
                  <a:pt x="1984" y="84"/>
                </a:lnTo>
                <a:lnTo>
                  <a:pt x="1920" y="100"/>
                </a:lnTo>
                <a:lnTo>
                  <a:pt x="1857" y="119"/>
                </a:lnTo>
                <a:lnTo>
                  <a:pt x="1796" y="139"/>
                </a:lnTo>
                <a:lnTo>
                  <a:pt x="1735" y="161"/>
                </a:lnTo>
                <a:lnTo>
                  <a:pt x="1675" y="183"/>
                </a:lnTo>
                <a:lnTo>
                  <a:pt x="1615" y="207"/>
                </a:lnTo>
                <a:lnTo>
                  <a:pt x="1556" y="233"/>
                </a:lnTo>
                <a:lnTo>
                  <a:pt x="1498" y="260"/>
                </a:lnTo>
                <a:lnTo>
                  <a:pt x="1441" y="290"/>
                </a:lnTo>
                <a:lnTo>
                  <a:pt x="1384" y="319"/>
                </a:lnTo>
                <a:lnTo>
                  <a:pt x="1328" y="350"/>
                </a:lnTo>
                <a:lnTo>
                  <a:pt x="1273" y="383"/>
                </a:lnTo>
                <a:lnTo>
                  <a:pt x="1219" y="416"/>
                </a:lnTo>
                <a:lnTo>
                  <a:pt x="1166" y="451"/>
                </a:lnTo>
                <a:lnTo>
                  <a:pt x="1113" y="488"/>
                </a:lnTo>
                <a:lnTo>
                  <a:pt x="1062" y="525"/>
                </a:lnTo>
                <a:lnTo>
                  <a:pt x="1012" y="564"/>
                </a:lnTo>
                <a:lnTo>
                  <a:pt x="963" y="603"/>
                </a:lnTo>
                <a:lnTo>
                  <a:pt x="913" y="645"/>
                </a:lnTo>
                <a:lnTo>
                  <a:pt x="866" y="687"/>
                </a:lnTo>
                <a:lnTo>
                  <a:pt x="820" y="730"/>
                </a:lnTo>
                <a:lnTo>
                  <a:pt x="774" y="774"/>
                </a:lnTo>
                <a:lnTo>
                  <a:pt x="730" y="819"/>
                </a:lnTo>
                <a:lnTo>
                  <a:pt x="687" y="866"/>
                </a:lnTo>
                <a:lnTo>
                  <a:pt x="645" y="914"/>
                </a:lnTo>
                <a:lnTo>
                  <a:pt x="603" y="961"/>
                </a:lnTo>
                <a:lnTo>
                  <a:pt x="564" y="1012"/>
                </a:lnTo>
                <a:lnTo>
                  <a:pt x="525" y="1062"/>
                </a:lnTo>
                <a:lnTo>
                  <a:pt x="488" y="1113"/>
                </a:lnTo>
                <a:lnTo>
                  <a:pt x="451" y="1165"/>
                </a:lnTo>
                <a:lnTo>
                  <a:pt x="417" y="1219"/>
                </a:lnTo>
                <a:lnTo>
                  <a:pt x="383" y="1273"/>
                </a:lnTo>
                <a:lnTo>
                  <a:pt x="351" y="1328"/>
                </a:lnTo>
                <a:lnTo>
                  <a:pt x="319" y="1383"/>
                </a:lnTo>
                <a:lnTo>
                  <a:pt x="290" y="1439"/>
                </a:lnTo>
                <a:lnTo>
                  <a:pt x="260" y="1497"/>
                </a:lnTo>
                <a:lnTo>
                  <a:pt x="233" y="1556"/>
                </a:lnTo>
                <a:lnTo>
                  <a:pt x="207" y="1615"/>
                </a:lnTo>
                <a:lnTo>
                  <a:pt x="183" y="1673"/>
                </a:lnTo>
                <a:lnTo>
                  <a:pt x="161" y="1735"/>
                </a:lnTo>
                <a:lnTo>
                  <a:pt x="139" y="1796"/>
                </a:lnTo>
                <a:lnTo>
                  <a:pt x="119" y="1857"/>
                </a:lnTo>
                <a:lnTo>
                  <a:pt x="101" y="1920"/>
                </a:lnTo>
                <a:lnTo>
                  <a:pt x="84" y="1982"/>
                </a:lnTo>
                <a:lnTo>
                  <a:pt x="68" y="2046"/>
                </a:lnTo>
                <a:lnTo>
                  <a:pt x="54" y="2111"/>
                </a:lnTo>
                <a:lnTo>
                  <a:pt x="41" y="2175"/>
                </a:lnTo>
                <a:lnTo>
                  <a:pt x="31" y="2241"/>
                </a:lnTo>
                <a:lnTo>
                  <a:pt x="21" y="2306"/>
                </a:lnTo>
                <a:lnTo>
                  <a:pt x="14" y="2373"/>
                </a:lnTo>
                <a:lnTo>
                  <a:pt x="8" y="2440"/>
                </a:lnTo>
                <a:lnTo>
                  <a:pt x="4" y="2507"/>
                </a:lnTo>
                <a:lnTo>
                  <a:pt x="0" y="2574"/>
                </a:lnTo>
                <a:lnTo>
                  <a:pt x="0" y="2643"/>
                </a:lnTo>
                <a:lnTo>
                  <a:pt x="0" y="2712"/>
                </a:lnTo>
                <a:lnTo>
                  <a:pt x="4" y="2779"/>
                </a:lnTo>
                <a:lnTo>
                  <a:pt x="8" y="2847"/>
                </a:lnTo>
                <a:lnTo>
                  <a:pt x="14" y="2914"/>
                </a:lnTo>
                <a:lnTo>
                  <a:pt x="21" y="2980"/>
                </a:lnTo>
                <a:lnTo>
                  <a:pt x="31" y="3046"/>
                </a:lnTo>
                <a:lnTo>
                  <a:pt x="41" y="3111"/>
                </a:lnTo>
                <a:lnTo>
                  <a:pt x="54" y="3176"/>
                </a:lnTo>
                <a:lnTo>
                  <a:pt x="68" y="3240"/>
                </a:lnTo>
                <a:lnTo>
                  <a:pt x="84" y="3304"/>
                </a:lnTo>
                <a:lnTo>
                  <a:pt x="101" y="3368"/>
                </a:lnTo>
                <a:lnTo>
                  <a:pt x="119" y="3430"/>
                </a:lnTo>
                <a:lnTo>
                  <a:pt x="139" y="3491"/>
                </a:lnTo>
                <a:lnTo>
                  <a:pt x="161" y="3553"/>
                </a:lnTo>
                <a:lnTo>
                  <a:pt x="183" y="3613"/>
                </a:lnTo>
                <a:lnTo>
                  <a:pt x="207" y="3673"/>
                </a:lnTo>
                <a:lnTo>
                  <a:pt x="233" y="3732"/>
                </a:lnTo>
                <a:lnTo>
                  <a:pt x="260" y="3789"/>
                </a:lnTo>
                <a:lnTo>
                  <a:pt x="290" y="3847"/>
                </a:lnTo>
                <a:lnTo>
                  <a:pt x="319" y="3903"/>
                </a:lnTo>
                <a:lnTo>
                  <a:pt x="351" y="3960"/>
                </a:lnTo>
                <a:lnTo>
                  <a:pt x="383" y="4015"/>
                </a:lnTo>
                <a:lnTo>
                  <a:pt x="417" y="4069"/>
                </a:lnTo>
                <a:lnTo>
                  <a:pt x="451" y="4121"/>
                </a:lnTo>
                <a:lnTo>
                  <a:pt x="488" y="4174"/>
                </a:lnTo>
                <a:lnTo>
                  <a:pt x="525" y="4226"/>
                </a:lnTo>
                <a:lnTo>
                  <a:pt x="564" y="4276"/>
                </a:lnTo>
                <a:lnTo>
                  <a:pt x="603" y="4325"/>
                </a:lnTo>
                <a:lnTo>
                  <a:pt x="645" y="4374"/>
                </a:lnTo>
                <a:lnTo>
                  <a:pt x="687" y="4421"/>
                </a:lnTo>
                <a:lnTo>
                  <a:pt x="730" y="4467"/>
                </a:lnTo>
                <a:lnTo>
                  <a:pt x="774" y="4512"/>
                </a:lnTo>
                <a:lnTo>
                  <a:pt x="820" y="4558"/>
                </a:lnTo>
                <a:lnTo>
                  <a:pt x="866" y="4601"/>
                </a:lnTo>
                <a:lnTo>
                  <a:pt x="913" y="4642"/>
                </a:lnTo>
                <a:lnTo>
                  <a:pt x="963" y="4684"/>
                </a:lnTo>
                <a:lnTo>
                  <a:pt x="1012" y="4723"/>
                </a:lnTo>
                <a:lnTo>
                  <a:pt x="1062" y="4762"/>
                </a:lnTo>
                <a:lnTo>
                  <a:pt x="1113" y="4799"/>
                </a:lnTo>
                <a:lnTo>
                  <a:pt x="1166" y="4836"/>
                </a:lnTo>
                <a:lnTo>
                  <a:pt x="1219" y="4870"/>
                </a:lnTo>
                <a:lnTo>
                  <a:pt x="1273" y="4905"/>
                </a:lnTo>
                <a:lnTo>
                  <a:pt x="1328" y="4937"/>
                </a:lnTo>
                <a:lnTo>
                  <a:pt x="1384" y="4968"/>
                </a:lnTo>
                <a:lnTo>
                  <a:pt x="1441" y="4998"/>
                </a:lnTo>
                <a:lnTo>
                  <a:pt x="1498" y="5026"/>
                </a:lnTo>
                <a:lnTo>
                  <a:pt x="1556" y="5054"/>
                </a:lnTo>
                <a:lnTo>
                  <a:pt x="1615" y="5080"/>
                </a:lnTo>
                <a:lnTo>
                  <a:pt x="1675" y="5104"/>
                </a:lnTo>
                <a:lnTo>
                  <a:pt x="1735" y="5127"/>
                </a:lnTo>
                <a:lnTo>
                  <a:pt x="1796" y="5149"/>
                </a:lnTo>
                <a:lnTo>
                  <a:pt x="1857" y="5168"/>
                </a:lnTo>
                <a:lnTo>
                  <a:pt x="1920" y="5187"/>
                </a:lnTo>
                <a:lnTo>
                  <a:pt x="1984" y="5204"/>
                </a:lnTo>
                <a:lnTo>
                  <a:pt x="2047" y="5220"/>
                </a:lnTo>
                <a:lnTo>
                  <a:pt x="2111" y="5233"/>
                </a:lnTo>
                <a:lnTo>
                  <a:pt x="2176" y="5245"/>
                </a:lnTo>
                <a:lnTo>
                  <a:pt x="2241" y="5256"/>
                </a:lnTo>
                <a:lnTo>
                  <a:pt x="2307" y="5266"/>
                </a:lnTo>
                <a:lnTo>
                  <a:pt x="2373" y="5274"/>
                </a:lnTo>
                <a:lnTo>
                  <a:pt x="2441" y="5280"/>
                </a:lnTo>
                <a:lnTo>
                  <a:pt x="2508" y="5283"/>
                </a:lnTo>
                <a:lnTo>
                  <a:pt x="2576" y="5286"/>
                </a:lnTo>
                <a:lnTo>
                  <a:pt x="2644" y="5287"/>
                </a:lnTo>
                <a:lnTo>
                  <a:pt x="2712" y="5286"/>
                </a:lnTo>
                <a:lnTo>
                  <a:pt x="2780" y="5283"/>
                </a:lnTo>
                <a:lnTo>
                  <a:pt x="2848" y="5280"/>
                </a:lnTo>
                <a:lnTo>
                  <a:pt x="2914" y="5274"/>
                </a:lnTo>
                <a:lnTo>
                  <a:pt x="2980" y="5266"/>
                </a:lnTo>
                <a:lnTo>
                  <a:pt x="3046" y="5256"/>
                </a:lnTo>
                <a:lnTo>
                  <a:pt x="3111" y="5245"/>
                </a:lnTo>
                <a:lnTo>
                  <a:pt x="3176" y="5233"/>
                </a:lnTo>
                <a:lnTo>
                  <a:pt x="3241" y="5220"/>
                </a:lnTo>
                <a:lnTo>
                  <a:pt x="3305" y="5204"/>
                </a:lnTo>
                <a:lnTo>
                  <a:pt x="3368" y="5187"/>
                </a:lnTo>
                <a:lnTo>
                  <a:pt x="3430" y="5168"/>
                </a:lnTo>
                <a:lnTo>
                  <a:pt x="3491" y="5149"/>
                </a:lnTo>
                <a:lnTo>
                  <a:pt x="3553" y="5127"/>
                </a:lnTo>
                <a:lnTo>
                  <a:pt x="3613" y="5104"/>
                </a:lnTo>
                <a:lnTo>
                  <a:pt x="3673" y="5080"/>
                </a:lnTo>
                <a:lnTo>
                  <a:pt x="3732" y="5054"/>
                </a:lnTo>
                <a:lnTo>
                  <a:pt x="3790" y="5026"/>
                </a:lnTo>
                <a:lnTo>
                  <a:pt x="3847" y="4998"/>
                </a:lnTo>
                <a:lnTo>
                  <a:pt x="3904" y="4968"/>
                </a:lnTo>
                <a:lnTo>
                  <a:pt x="3960" y="4937"/>
                </a:lnTo>
                <a:lnTo>
                  <a:pt x="4015" y="4905"/>
                </a:lnTo>
                <a:lnTo>
                  <a:pt x="4069" y="4870"/>
                </a:lnTo>
                <a:lnTo>
                  <a:pt x="4121" y="4836"/>
                </a:lnTo>
                <a:lnTo>
                  <a:pt x="4174" y="4799"/>
                </a:lnTo>
                <a:lnTo>
                  <a:pt x="4226" y="4762"/>
                </a:lnTo>
                <a:lnTo>
                  <a:pt x="4276" y="4723"/>
                </a:lnTo>
                <a:lnTo>
                  <a:pt x="4325" y="4684"/>
                </a:lnTo>
                <a:lnTo>
                  <a:pt x="4374" y="4642"/>
                </a:lnTo>
                <a:lnTo>
                  <a:pt x="4422" y="4601"/>
                </a:lnTo>
                <a:lnTo>
                  <a:pt x="4468" y="4558"/>
                </a:lnTo>
                <a:lnTo>
                  <a:pt x="4514" y="4512"/>
                </a:lnTo>
                <a:lnTo>
                  <a:pt x="4558" y="4467"/>
                </a:lnTo>
                <a:lnTo>
                  <a:pt x="4601" y="4421"/>
                </a:lnTo>
                <a:lnTo>
                  <a:pt x="4642" y="4374"/>
                </a:lnTo>
                <a:lnTo>
                  <a:pt x="4684" y="4325"/>
                </a:lnTo>
                <a:lnTo>
                  <a:pt x="4723" y="4276"/>
                </a:lnTo>
                <a:lnTo>
                  <a:pt x="4762" y="4226"/>
                </a:lnTo>
                <a:lnTo>
                  <a:pt x="4799" y="4174"/>
                </a:lnTo>
                <a:lnTo>
                  <a:pt x="4836" y="4121"/>
                </a:lnTo>
                <a:lnTo>
                  <a:pt x="4870" y="4069"/>
                </a:lnTo>
                <a:lnTo>
                  <a:pt x="4905" y="4015"/>
                </a:lnTo>
                <a:lnTo>
                  <a:pt x="4938" y="3960"/>
                </a:lnTo>
                <a:lnTo>
                  <a:pt x="4968" y="3903"/>
                </a:lnTo>
                <a:lnTo>
                  <a:pt x="4998" y="3847"/>
                </a:lnTo>
                <a:lnTo>
                  <a:pt x="5027" y="3789"/>
                </a:lnTo>
                <a:lnTo>
                  <a:pt x="5054" y="3732"/>
                </a:lnTo>
                <a:lnTo>
                  <a:pt x="5080" y="3673"/>
                </a:lnTo>
                <a:lnTo>
                  <a:pt x="5104" y="3613"/>
                </a:lnTo>
                <a:lnTo>
                  <a:pt x="5126" y="3553"/>
                </a:lnTo>
                <a:lnTo>
                  <a:pt x="5149" y="3491"/>
                </a:lnTo>
                <a:lnTo>
                  <a:pt x="5168" y="3430"/>
                </a:lnTo>
                <a:lnTo>
                  <a:pt x="5187" y="3368"/>
                </a:lnTo>
                <a:lnTo>
                  <a:pt x="5204" y="3304"/>
                </a:lnTo>
                <a:lnTo>
                  <a:pt x="5220" y="3240"/>
                </a:lnTo>
                <a:lnTo>
                  <a:pt x="5233" y="3176"/>
                </a:lnTo>
                <a:lnTo>
                  <a:pt x="5247" y="3111"/>
                </a:lnTo>
                <a:lnTo>
                  <a:pt x="5256" y="3046"/>
                </a:lnTo>
                <a:lnTo>
                  <a:pt x="5266" y="2980"/>
                </a:lnTo>
                <a:lnTo>
                  <a:pt x="5274" y="2914"/>
                </a:lnTo>
                <a:lnTo>
                  <a:pt x="5280" y="2847"/>
                </a:lnTo>
                <a:lnTo>
                  <a:pt x="5283" y="2779"/>
                </a:lnTo>
                <a:lnTo>
                  <a:pt x="5287" y="2712"/>
                </a:lnTo>
                <a:lnTo>
                  <a:pt x="5287" y="2643"/>
                </a:lnTo>
                <a:lnTo>
                  <a:pt x="5287" y="2574"/>
                </a:lnTo>
                <a:lnTo>
                  <a:pt x="5283" y="2507"/>
                </a:lnTo>
                <a:lnTo>
                  <a:pt x="5280" y="2440"/>
                </a:lnTo>
                <a:lnTo>
                  <a:pt x="5274" y="2373"/>
                </a:lnTo>
                <a:lnTo>
                  <a:pt x="5266" y="2306"/>
                </a:lnTo>
                <a:lnTo>
                  <a:pt x="5256" y="2241"/>
                </a:lnTo>
                <a:lnTo>
                  <a:pt x="5247" y="2175"/>
                </a:lnTo>
                <a:lnTo>
                  <a:pt x="5233" y="2111"/>
                </a:lnTo>
                <a:lnTo>
                  <a:pt x="5220" y="2046"/>
                </a:lnTo>
                <a:lnTo>
                  <a:pt x="5204" y="1982"/>
                </a:lnTo>
                <a:lnTo>
                  <a:pt x="5187" y="1920"/>
                </a:lnTo>
                <a:lnTo>
                  <a:pt x="5168" y="1857"/>
                </a:lnTo>
                <a:lnTo>
                  <a:pt x="5149" y="1796"/>
                </a:lnTo>
                <a:lnTo>
                  <a:pt x="5126" y="1735"/>
                </a:lnTo>
                <a:lnTo>
                  <a:pt x="5104" y="1673"/>
                </a:lnTo>
                <a:lnTo>
                  <a:pt x="5080" y="1615"/>
                </a:lnTo>
                <a:lnTo>
                  <a:pt x="5054" y="1556"/>
                </a:lnTo>
                <a:lnTo>
                  <a:pt x="5027" y="1497"/>
                </a:lnTo>
                <a:lnTo>
                  <a:pt x="4998" y="1439"/>
                </a:lnTo>
                <a:lnTo>
                  <a:pt x="4968" y="1383"/>
                </a:lnTo>
                <a:lnTo>
                  <a:pt x="4938" y="1328"/>
                </a:lnTo>
                <a:lnTo>
                  <a:pt x="4905" y="1273"/>
                </a:lnTo>
                <a:lnTo>
                  <a:pt x="4870" y="1219"/>
                </a:lnTo>
                <a:lnTo>
                  <a:pt x="4836" y="1165"/>
                </a:lnTo>
                <a:lnTo>
                  <a:pt x="4799" y="1113"/>
                </a:lnTo>
                <a:lnTo>
                  <a:pt x="4762" y="1062"/>
                </a:lnTo>
                <a:lnTo>
                  <a:pt x="4723" y="1012"/>
                </a:lnTo>
                <a:lnTo>
                  <a:pt x="4684" y="961"/>
                </a:lnTo>
                <a:lnTo>
                  <a:pt x="4642" y="914"/>
                </a:lnTo>
                <a:lnTo>
                  <a:pt x="4601" y="866"/>
                </a:lnTo>
                <a:lnTo>
                  <a:pt x="4558" y="819"/>
                </a:lnTo>
                <a:lnTo>
                  <a:pt x="4514" y="774"/>
                </a:lnTo>
                <a:lnTo>
                  <a:pt x="4468" y="730"/>
                </a:lnTo>
                <a:lnTo>
                  <a:pt x="4422" y="687"/>
                </a:lnTo>
                <a:lnTo>
                  <a:pt x="4374" y="645"/>
                </a:lnTo>
                <a:lnTo>
                  <a:pt x="4325" y="603"/>
                </a:lnTo>
                <a:lnTo>
                  <a:pt x="4276" y="564"/>
                </a:lnTo>
                <a:lnTo>
                  <a:pt x="4226" y="525"/>
                </a:lnTo>
                <a:lnTo>
                  <a:pt x="4174" y="488"/>
                </a:lnTo>
                <a:lnTo>
                  <a:pt x="4121" y="451"/>
                </a:lnTo>
                <a:lnTo>
                  <a:pt x="4069" y="416"/>
                </a:lnTo>
                <a:lnTo>
                  <a:pt x="4015" y="383"/>
                </a:lnTo>
                <a:lnTo>
                  <a:pt x="3960" y="350"/>
                </a:lnTo>
                <a:lnTo>
                  <a:pt x="3904" y="319"/>
                </a:lnTo>
                <a:lnTo>
                  <a:pt x="3847" y="290"/>
                </a:lnTo>
                <a:lnTo>
                  <a:pt x="3790" y="260"/>
                </a:lnTo>
                <a:lnTo>
                  <a:pt x="3732" y="233"/>
                </a:lnTo>
                <a:lnTo>
                  <a:pt x="3673" y="207"/>
                </a:lnTo>
                <a:lnTo>
                  <a:pt x="3613" y="183"/>
                </a:lnTo>
                <a:lnTo>
                  <a:pt x="3553" y="161"/>
                </a:lnTo>
                <a:lnTo>
                  <a:pt x="3491" y="139"/>
                </a:lnTo>
                <a:lnTo>
                  <a:pt x="3430" y="119"/>
                </a:lnTo>
                <a:lnTo>
                  <a:pt x="3368" y="100"/>
                </a:lnTo>
                <a:lnTo>
                  <a:pt x="3305" y="84"/>
                </a:lnTo>
                <a:lnTo>
                  <a:pt x="3241" y="68"/>
                </a:lnTo>
                <a:lnTo>
                  <a:pt x="3176" y="53"/>
                </a:lnTo>
                <a:lnTo>
                  <a:pt x="3111" y="41"/>
                </a:lnTo>
                <a:lnTo>
                  <a:pt x="3046" y="30"/>
                </a:lnTo>
                <a:lnTo>
                  <a:pt x="2980" y="21"/>
                </a:lnTo>
                <a:lnTo>
                  <a:pt x="2914" y="14"/>
                </a:lnTo>
                <a:lnTo>
                  <a:pt x="2848" y="8"/>
                </a:lnTo>
                <a:lnTo>
                  <a:pt x="2780" y="3"/>
                </a:lnTo>
                <a:lnTo>
                  <a:pt x="2712" y="0"/>
                </a:lnTo>
                <a:lnTo>
                  <a:pt x="26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雨伞"/>
          <p:cNvSpPr/>
          <p:nvPr/>
        </p:nvSpPr>
        <p:spPr bwMode="auto">
          <a:xfrm>
            <a:off x="4676775" y="2799080"/>
            <a:ext cx="914400" cy="1022350"/>
          </a:xfrm>
          <a:custGeom>
            <a:avLst/>
            <a:gdLst>
              <a:gd name="T0" fmla="*/ 1138115 w 5030"/>
              <a:gd name="T1" fmla="*/ 1578112 h 5851"/>
              <a:gd name="T2" fmla="*/ 1105551 w 5030"/>
              <a:gd name="T3" fmla="*/ 1597647 h 5851"/>
              <a:gd name="T4" fmla="*/ 1085361 w 5030"/>
              <a:gd name="T5" fmla="*/ 1630532 h 5851"/>
              <a:gd name="T6" fmla="*/ 1081779 w 5030"/>
              <a:gd name="T7" fmla="*/ 1658857 h 5851"/>
              <a:gd name="T8" fmla="*/ 1077872 w 5030"/>
              <a:gd name="T9" fmla="*/ 1681323 h 5851"/>
              <a:gd name="T10" fmla="*/ 1055077 w 5030"/>
              <a:gd name="T11" fmla="*/ 1718765 h 5851"/>
              <a:gd name="T12" fmla="*/ 1017302 w 5030"/>
              <a:gd name="T13" fmla="*/ 1741556 h 5851"/>
              <a:gd name="T14" fmla="*/ 994833 w 5030"/>
              <a:gd name="T15" fmla="*/ 1745463 h 5851"/>
              <a:gd name="T16" fmla="*/ 976272 w 5030"/>
              <a:gd name="T17" fmla="*/ 1744812 h 5851"/>
              <a:gd name="T18" fmla="*/ 946638 w 5030"/>
              <a:gd name="T19" fmla="*/ 1734719 h 5851"/>
              <a:gd name="T20" fmla="*/ 914400 w 5030"/>
              <a:gd name="T21" fmla="*/ 1705416 h 5851"/>
              <a:gd name="T22" fmla="*/ 900397 w 5030"/>
              <a:gd name="T23" fmla="*/ 1672532 h 5851"/>
              <a:gd name="T24" fmla="*/ 898769 w 5030"/>
              <a:gd name="T25" fmla="*/ 1139874 h 5851"/>
              <a:gd name="T26" fmla="*/ 1636346 w 5030"/>
              <a:gd name="T27" fmla="*/ 1080292 h 5851"/>
              <a:gd name="T28" fmla="*/ 1623320 w 5030"/>
              <a:gd name="T29" fmla="*/ 983593 h 5851"/>
              <a:gd name="T30" fmla="*/ 1599548 w 5030"/>
              <a:gd name="T31" fmla="*/ 890802 h 5851"/>
              <a:gd name="T32" fmla="*/ 1565356 w 5030"/>
              <a:gd name="T33" fmla="*/ 802242 h 5851"/>
              <a:gd name="T34" fmla="*/ 1521720 w 5030"/>
              <a:gd name="T35" fmla="*/ 719218 h 5851"/>
              <a:gd name="T36" fmla="*/ 1469618 w 5030"/>
              <a:gd name="T37" fmla="*/ 642054 h 5851"/>
              <a:gd name="T38" fmla="*/ 1408723 w 5030"/>
              <a:gd name="T39" fmla="*/ 571728 h 5851"/>
              <a:gd name="T40" fmla="*/ 1340664 w 5030"/>
              <a:gd name="T41" fmla="*/ 508564 h 5851"/>
              <a:gd name="T42" fmla="*/ 1265441 w 5030"/>
              <a:gd name="T43" fmla="*/ 453540 h 5851"/>
              <a:gd name="T44" fmla="*/ 1184031 w 5030"/>
              <a:gd name="T45" fmla="*/ 406982 h 5851"/>
              <a:gd name="T46" fmla="*/ 1097410 w 5030"/>
              <a:gd name="T47" fmla="*/ 369865 h 5851"/>
              <a:gd name="T48" fmla="*/ 1005579 w 5030"/>
              <a:gd name="T49" fmla="*/ 342516 h 5851"/>
              <a:gd name="T50" fmla="*/ 910166 w 5030"/>
              <a:gd name="T51" fmla="*/ 326562 h 5851"/>
              <a:gd name="T52" fmla="*/ 727808 w 5030"/>
              <a:gd name="T53" fmla="*/ 326562 h 5851"/>
              <a:gd name="T54" fmla="*/ 632069 w 5030"/>
              <a:gd name="T55" fmla="*/ 342516 h 5851"/>
              <a:gd name="T56" fmla="*/ 540890 w 5030"/>
              <a:gd name="T57" fmla="*/ 369865 h 5851"/>
              <a:gd name="T58" fmla="*/ 453943 w 5030"/>
              <a:gd name="T59" fmla="*/ 406982 h 5851"/>
              <a:gd name="T60" fmla="*/ 372533 w 5030"/>
              <a:gd name="T61" fmla="*/ 453540 h 5851"/>
              <a:gd name="T62" fmla="*/ 297310 w 5030"/>
              <a:gd name="T63" fmla="*/ 508564 h 5851"/>
              <a:gd name="T64" fmla="*/ 229251 w 5030"/>
              <a:gd name="T65" fmla="*/ 571728 h 5851"/>
              <a:gd name="T66" fmla="*/ 168682 w 5030"/>
              <a:gd name="T67" fmla="*/ 642054 h 5851"/>
              <a:gd name="T68" fmla="*/ 116254 w 5030"/>
              <a:gd name="T69" fmla="*/ 719218 h 5851"/>
              <a:gd name="T70" fmla="*/ 72618 w 5030"/>
              <a:gd name="T71" fmla="*/ 802242 h 5851"/>
              <a:gd name="T72" fmla="*/ 38751 w 5030"/>
              <a:gd name="T73" fmla="*/ 890802 h 5851"/>
              <a:gd name="T74" fmla="*/ 14979 w 5030"/>
              <a:gd name="T75" fmla="*/ 983593 h 5851"/>
              <a:gd name="T76" fmla="*/ 2279 w 5030"/>
              <a:gd name="T77" fmla="*/ 1080292 h 5851"/>
              <a:gd name="T78" fmla="*/ 739531 w 5030"/>
              <a:gd name="T79" fmla="*/ 1654299 h 5851"/>
              <a:gd name="T80" fmla="*/ 744415 w 5030"/>
              <a:gd name="T81" fmla="*/ 1704439 h 5851"/>
              <a:gd name="T82" fmla="*/ 763954 w 5030"/>
              <a:gd name="T83" fmla="*/ 1763045 h 5851"/>
              <a:gd name="T84" fmla="*/ 796518 w 5030"/>
              <a:gd name="T85" fmla="*/ 1813511 h 5851"/>
              <a:gd name="T86" fmla="*/ 840154 w 5030"/>
              <a:gd name="T87" fmla="*/ 1855511 h 5851"/>
              <a:gd name="T88" fmla="*/ 892582 w 5030"/>
              <a:gd name="T89" fmla="*/ 1885465 h 5851"/>
              <a:gd name="T90" fmla="*/ 951849 w 5030"/>
              <a:gd name="T91" fmla="*/ 1902395 h 5851"/>
              <a:gd name="T92" fmla="*/ 1002974 w 5030"/>
              <a:gd name="T93" fmla="*/ 1905000 h 5851"/>
              <a:gd name="T94" fmla="*/ 1064846 w 5030"/>
              <a:gd name="T95" fmla="*/ 1893930 h 5851"/>
              <a:gd name="T96" fmla="*/ 1120531 w 5030"/>
              <a:gd name="T97" fmla="*/ 1868860 h 5851"/>
              <a:gd name="T98" fmla="*/ 1167748 w 5030"/>
              <a:gd name="T99" fmla="*/ 1831743 h 5851"/>
              <a:gd name="T100" fmla="*/ 1205197 w 5030"/>
              <a:gd name="T101" fmla="*/ 1784208 h 5851"/>
              <a:gd name="T102" fmla="*/ 1229946 w 5030"/>
              <a:gd name="T103" fmla="*/ 1728533 h 5851"/>
              <a:gd name="T104" fmla="*/ 1241343 w 5030"/>
              <a:gd name="T105" fmla="*/ 1666997 h 5851"/>
              <a:gd name="T106" fmla="*/ 1237761 w 5030"/>
              <a:gd name="T107" fmla="*/ 1630532 h 5851"/>
              <a:gd name="T108" fmla="*/ 1217897 w 5030"/>
              <a:gd name="T109" fmla="*/ 1597647 h 5851"/>
              <a:gd name="T110" fmla="*/ 1185659 w 5030"/>
              <a:gd name="T111" fmla="*/ 1578112 h 585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030" h="5851">
                <a:moveTo>
                  <a:pt x="3568" y="4836"/>
                </a:moveTo>
                <a:lnTo>
                  <a:pt x="3568" y="4836"/>
                </a:lnTo>
                <a:lnTo>
                  <a:pt x="3542" y="4837"/>
                </a:lnTo>
                <a:lnTo>
                  <a:pt x="3518" y="4842"/>
                </a:lnTo>
                <a:lnTo>
                  <a:pt x="3495" y="4847"/>
                </a:lnTo>
                <a:lnTo>
                  <a:pt x="3472" y="4855"/>
                </a:lnTo>
                <a:lnTo>
                  <a:pt x="3451" y="4866"/>
                </a:lnTo>
                <a:lnTo>
                  <a:pt x="3430" y="4877"/>
                </a:lnTo>
                <a:lnTo>
                  <a:pt x="3412" y="4892"/>
                </a:lnTo>
                <a:lnTo>
                  <a:pt x="3395" y="4907"/>
                </a:lnTo>
                <a:lnTo>
                  <a:pt x="3378" y="4925"/>
                </a:lnTo>
                <a:lnTo>
                  <a:pt x="3365" y="4943"/>
                </a:lnTo>
                <a:lnTo>
                  <a:pt x="3352" y="4964"/>
                </a:lnTo>
                <a:lnTo>
                  <a:pt x="3341" y="4985"/>
                </a:lnTo>
                <a:lnTo>
                  <a:pt x="3333" y="5008"/>
                </a:lnTo>
                <a:lnTo>
                  <a:pt x="3328" y="5031"/>
                </a:lnTo>
                <a:lnTo>
                  <a:pt x="3324" y="5055"/>
                </a:lnTo>
                <a:lnTo>
                  <a:pt x="3323" y="5081"/>
                </a:lnTo>
                <a:lnTo>
                  <a:pt x="3322" y="5095"/>
                </a:lnTo>
                <a:lnTo>
                  <a:pt x="3321" y="5110"/>
                </a:lnTo>
                <a:lnTo>
                  <a:pt x="3320" y="5123"/>
                </a:lnTo>
                <a:lnTo>
                  <a:pt x="3317" y="5137"/>
                </a:lnTo>
                <a:lnTo>
                  <a:pt x="3314" y="5151"/>
                </a:lnTo>
                <a:lnTo>
                  <a:pt x="3310" y="5164"/>
                </a:lnTo>
                <a:lnTo>
                  <a:pt x="3300" y="5190"/>
                </a:lnTo>
                <a:lnTo>
                  <a:pt x="3288" y="5215"/>
                </a:lnTo>
                <a:lnTo>
                  <a:pt x="3274" y="5238"/>
                </a:lnTo>
                <a:lnTo>
                  <a:pt x="3258" y="5260"/>
                </a:lnTo>
                <a:lnTo>
                  <a:pt x="3240" y="5279"/>
                </a:lnTo>
                <a:lnTo>
                  <a:pt x="3220" y="5298"/>
                </a:lnTo>
                <a:lnTo>
                  <a:pt x="3198" y="5314"/>
                </a:lnTo>
                <a:lnTo>
                  <a:pt x="3175" y="5328"/>
                </a:lnTo>
                <a:lnTo>
                  <a:pt x="3151" y="5339"/>
                </a:lnTo>
                <a:lnTo>
                  <a:pt x="3124" y="5349"/>
                </a:lnTo>
                <a:lnTo>
                  <a:pt x="3112" y="5353"/>
                </a:lnTo>
                <a:lnTo>
                  <a:pt x="3098" y="5356"/>
                </a:lnTo>
                <a:lnTo>
                  <a:pt x="3084" y="5359"/>
                </a:lnTo>
                <a:lnTo>
                  <a:pt x="3070" y="5360"/>
                </a:lnTo>
                <a:lnTo>
                  <a:pt x="3055" y="5361"/>
                </a:lnTo>
                <a:lnTo>
                  <a:pt x="3041" y="5361"/>
                </a:lnTo>
                <a:lnTo>
                  <a:pt x="3026" y="5361"/>
                </a:lnTo>
                <a:lnTo>
                  <a:pt x="3012" y="5360"/>
                </a:lnTo>
                <a:lnTo>
                  <a:pt x="2998" y="5359"/>
                </a:lnTo>
                <a:lnTo>
                  <a:pt x="2985" y="5356"/>
                </a:lnTo>
                <a:lnTo>
                  <a:pt x="2971" y="5353"/>
                </a:lnTo>
                <a:lnTo>
                  <a:pt x="2958" y="5349"/>
                </a:lnTo>
                <a:lnTo>
                  <a:pt x="2931" y="5339"/>
                </a:lnTo>
                <a:lnTo>
                  <a:pt x="2907" y="5328"/>
                </a:lnTo>
                <a:lnTo>
                  <a:pt x="2884" y="5314"/>
                </a:lnTo>
                <a:lnTo>
                  <a:pt x="2862" y="5298"/>
                </a:lnTo>
                <a:lnTo>
                  <a:pt x="2842" y="5279"/>
                </a:lnTo>
                <a:lnTo>
                  <a:pt x="2824" y="5260"/>
                </a:lnTo>
                <a:lnTo>
                  <a:pt x="2808" y="5238"/>
                </a:lnTo>
                <a:lnTo>
                  <a:pt x="2794" y="5215"/>
                </a:lnTo>
                <a:lnTo>
                  <a:pt x="2782" y="5190"/>
                </a:lnTo>
                <a:lnTo>
                  <a:pt x="2772" y="5164"/>
                </a:lnTo>
                <a:lnTo>
                  <a:pt x="2769" y="5151"/>
                </a:lnTo>
                <a:lnTo>
                  <a:pt x="2765" y="5137"/>
                </a:lnTo>
                <a:lnTo>
                  <a:pt x="2763" y="5123"/>
                </a:lnTo>
                <a:lnTo>
                  <a:pt x="2762" y="5110"/>
                </a:lnTo>
                <a:lnTo>
                  <a:pt x="2760" y="5095"/>
                </a:lnTo>
                <a:lnTo>
                  <a:pt x="2760" y="5081"/>
                </a:lnTo>
                <a:lnTo>
                  <a:pt x="2760" y="3501"/>
                </a:lnTo>
                <a:lnTo>
                  <a:pt x="5030" y="3501"/>
                </a:lnTo>
                <a:lnTo>
                  <a:pt x="5030" y="3440"/>
                </a:lnTo>
                <a:lnTo>
                  <a:pt x="5028" y="3379"/>
                </a:lnTo>
                <a:lnTo>
                  <a:pt x="5025" y="3318"/>
                </a:lnTo>
                <a:lnTo>
                  <a:pt x="5019" y="3258"/>
                </a:lnTo>
                <a:lnTo>
                  <a:pt x="5013" y="3198"/>
                </a:lnTo>
                <a:lnTo>
                  <a:pt x="5005" y="3139"/>
                </a:lnTo>
                <a:lnTo>
                  <a:pt x="4996" y="3080"/>
                </a:lnTo>
                <a:lnTo>
                  <a:pt x="4985" y="3021"/>
                </a:lnTo>
                <a:lnTo>
                  <a:pt x="4973" y="2963"/>
                </a:lnTo>
                <a:lnTo>
                  <a:pt x="4960" y="2905"/>
                </a:lnTo>
                <a:lnTo>
                  <a:pt x="4945" y="2848"/>
                </a:lnTo>
                <a:lnTo>
                  <a:pt x="4929" y="2791"/>
                </a:lnTo>
                <a:lnTo>
                  <a:pt x="4912" y="2736"/>
                </a:lnTo>
                <a:lnTo>
                  <a:pt x="4894" y="2680"/>
                </a:lnTo>
                <a:lnTo>
                  <a:pt x="4874" y="2625"/>
                </a:lnTo>
                <a:lnTo>
                  <a:pt x="4852" y="2570"/>
                </a:lnTo>
                <a:lnTo>
                  <a:pt x="4830" y="2517"/>
                </a:lnTo>
                <a:lnTo>
                  <a:pt x="4807" y="2464"/>
                </a:lnTo>
                <a:lnTo>
                  <a:pt x="4783" y="2412"/>
                </a:lnTo>
                <a:lnTo>
                  <a:pt x="4758" y="2360"/>
                </a:lnTo>
                <a:lnTo>
                  <a:pt x="4731" y="2309"/>
                </a:lnTo>
                <a:lnTo>
                  <a:pt x="4702" y="2258"/>
                </a:lnTo>
                <a:lnTo>
                  <a:pt x="4673" y="2209"/>
                </a:lnTo>
                <a:lnTo>
                  <a:pt x="4643" y="2160"/>
                </a:lnTo>
                <a:lnTo>
                  <a:pt x="4612" y="2112"/>
                </a:lnTo>
                <a:lnTo>
                  <a:pt x="4580" y="2064"/>
                </a:lnTo>
                <a:lnTo>
                  <a:pt x="4546" y="2018"/>
                </a:lnTo>
                <a:lnTo>
                  <a:pt x="4513" y="1972"/>
                </a:lnTo>
                <a:lnTo>
                  <a:pt x="4477" y="1928"/>
                </a:lnTo>
                <a:lnTo>
                  <a:pt x="4441" y="1883"/>
                </a:lnTo>
                <a:lnTo>
                  <a:pt x="4403" y="1840"/>
                </a:lnTo>
                <a:lnTo>
                  <a:pt x="4365" y="1798"/>
                </a:lnTo>
                <a:lnTo>
                  <a:pt x="4326" y="1756"/>
                </a:lnTo>
                <a:lnTo>
                  <a:pt x="4286" y="1716"/>
                </a:lnTo>
                <a:lnTo>
                  <a:pt x="4245" y="1676"/>
                </a:lnTo>
                <a:lnTo>
                  <a:pt x="4203" y="1637"/>
                </a:lnTo>
                <a:lnTo>
                  <a:pt x="4160" y="1599"/>
                </a:lnTo>
                <a:lnTo>
                  <a:pt x="4117" y="1562"/>
                </a:lnTo>
                <a:lnTo>
                  <a:pt x="4072" y="1526"/>
                </a:lnTo>
                <a:lnTo>
                  <a:pt x="4026" y="1491"/>
                </a:lnTo>
                <a:lnTo>
                  <a:pt x="3980" y="1458"/>
                </a:lnTo>
                <a:lnTo>
                  <a:pt x="3934" y="1424"/>
                </a:lnTo>
                <a:lnTo>
                  <a:pt x="3886" y="1393"/>
                </a:lnTo>
                <a:lnTo>
                  <a:pt x="3837" y="1362"/>
                </a:lnTo>
                <a:lnTo>
                  <a:pt x="3789" y="1332"/>
                </a:lnTo>
                <a:lnTo>
                  <a:pt x="3739" y="1304"/>
                </a:lnTo>
                <a:lnTo>
                  <a:pt x="3688" y="1277"/>
                </a:lnTo>
                <a:lnTo>
                  <a:pt x="3636" y="1250"/>
                </a:lnTo>
                <a:lnTo>
                  <a:pt x="3584" y="1225"/>
                </a:lnTo>
                <a:lnTo>
                  <a:pt x="3532" y="1201"/>
                </a:lnTo>
                <a:lnTo>
                  <a:pt x="3479" y="1178"/>
                </a:lnTo>
                <a:lnTo>
                  <a:pt x="3425" y="1156"/>
                </a:lnTo>
                <a:lnTo>
                  <a:pt x="3370" y="1136"/>
                </a:lnTo>
                <a:lnTo>
                  <a:pt x="3315" y="1117"/>
                </a:lnTo>
                <a:lnTo>
                  <a:pt x="3259" y="1099"/>
                </a:lnTo>
                <a:lnTo>
                  <a:pt x="3203" y="1082"/>
                </a:lnTo>
                <a:lnTo>
                  <a:pt x="3146" y="1067"/>
                </a:lnTo>
                <a:lnTo>
                  <a:pt x="3088" y="1052"/>
                </a:lnTo>
                <a:lnTo>
                  <a:pt x="3031" y="1040"/>
                </a:lnTo>
                <a:lnTo>
                  <a:pt x="2973" y="1029"/>
                </a:lnTo>
                <a:lnTo>
                  <a:pt x="2914" y="1019"/>
                </a:lnTo>
                <a:lnTo>
                  <a:pt x="2855" y="1010"/>
                </a:lnTo>
                <a:lnTo>
                  <a:pt x="2795" y="1003"/>
                </a:lnTo>
                <a:lnTo>
                  <a:pt x="2735" y="997"/>
                </a:lnTo>
                <a:lnTo>
                  <a:pt x="2516" y="0"/>
                </a:lnTo>
                <a:lnTo>
                  <a:pt x="2295" y="997"/>
                </a:lnTo>
                <a:lnTo>
                  <a:pt x="2235" y="1003"/>
                </a:lnTo>
                <a:lnTo>
                  <a:pt x="2176" y="1010"/>
                </a:lnTo>
                <a:lnTo>
                  <a:pt x="2116" y="1019"/>
                </a:lnTo>
                <a:lnTo>
                  <a:pt x="2057" y="1029"/>
                </a:lnTo>
                <a:lnTo>
                  <a:pt x="1999" y="1040"/>
                </a:lnTo>
                <a:lnTo>
                  <a:pt x="1941" y="1052"/>
                </a:lnTo>
                <a:lnTo>
                  <a:pt x="1884" y="1067"/>
                </a:lnTo>
                <a:lnTo>
                  <a:pt x="1827" y="1082"/>
                </a:lnTo>
                <a:lnTo>
                  <a:pt x="1772" y="1099"/>
                </a:lnTo>
                <a:lnTo>
                  <a:pt x="1715" y="1117"/>
                </a:lnTo>
                <a:lnTo>
                  <a:pt x="1661" y="1136"/>
                </a:lnTo>
                <a:lnTo>
                  <a:pt x="1605" y="1156"/>
                </a:lnTo>
                <a:lnTo>
                  <a:pt x="1552" y="1178"/>
                </a:lnTo>
                <a:lnTo>
                  <a:pt x="1499" y="1201"/>
                </a:lnTo>
                <a:lnTo>
                  <a:pt x="1446" y="1225"/>
                </a:lnTo>
                <a:lnTo>
                  <a:pt x="1394" y="1250"/>
                </a:lnTo>
                <a:lnTo>
                  <a:pt x="1343" y="1277"/>
                </a:lnTo>
                <a:lnTo>
                  <a:pt x="1292" y="1304"/>
                </a:lnTo>
                <a:lnTo>
                  <a:pt x="1243" y="1332"/>
                </a:lnTo>
                <a:lnTo>
                  <a:pt x="1193" y="1362"/>
                </a:lnTo>
                <a:lnTo>
                  <a:pt x="1144" y="1393"/>
                </a:lnTo>
                <a:lnTo>
                  <a:pt x="1097" y="1424"/>
                </a:lnTo>
                <a:lnTo>
                  <a:pt x="1050" y="1458"/>
                </a:lnTo>
                <a:lnTo>
                  <a:pt x="1003" y="1491"/>
                </a:lnTo>
                <a:lnTo>
                  <a:pt x="958" y="1526"/>
                </a:lnTo>
                <a:lnTo>
                  <a:pt x="913" y="1562"/>
                </a:lnTo>
                <a:lnTo>
                  <a:pt x="871" y="1599"/>
                </a:lnTo>
                <a:lnTo>
                  <a:pt x="828" y="1637"/>
                </a:lnTo>
                <a:lnTo>
                  <a:pt x="785" y="1676"/>
                </a:lnTo>
                <a:lnTo>
                  <a:pt x="745" y="1716"/>
                </a:lnTo>
                <a:lnTo>
                  <a:pt x="704" y="1756"/>
                </a:lnTo>
                <a:lnTo>
                  <a:pt x="665" y="1798"/>
                </a:lnTo>
                <a:lnTo>
                  <a:pt x="627" y="1840"/>
                </a:lnTo>
                <a:lnTo>
                  <a:pt x="590" y="1883"/>
                </a:lnTo>
                <a:lnTo>
                  <a:pt x="553" y="1928"/>
                </a:lnTo>
                <a:lnTo>
                  <a:pt x="518" y="1972"/>
                </a:lnTo>
                <a:lnTo>
                  <a:pt x="484" y="2018"/>
                </a:lnTo>
                <a:lnTo>
                  <a:pt x="450" y="2064"/>
                </a:lnTo>
                <a:lnTo>
                  <a:pt x="418" y="2112"/>
                </a:lnTo>
                <a:lnTo>
                  <a:pt x="387" y="2160"/>
                </a:lnTo>
                <a:lnTo>
                  <a:pt x="357" y="2209"/>
                </a:lnTo>
                <a:lnTo>
                  <a:pt x="328" y="2258"/>
                </a:lnTo>
                <a:lnTo>
                  <a:pt x="300" y="2309"/>
                </a:lnTo>
                <a:lnTo>
                  <a:pt x="273" y="2360"/>
                </a:lnTo>
                <a:lnTo>
                  <a:pt x="247" y="2412"/>
                </a:lnTo>
                <a:lnTo>
                  <a:pt x="223" y="2464"/>
                </a:lnTo>
                <a:lnTo>
                  <a:pt x="199" y="2517"/>
                </a:lnTo>
                <a:lnTo>
                  <a:pt x="177" y="2570"/>
                </a:lnTo>
                <a:lnTo>
                  <a:pt x="157" y="2625"/>
                </a:lnTo>
                <a:lnTo>
                  <a:pt x="137" y="2680"/>
                </a:lnTo>
                <a:lnTo>
                  <a:pt x="119" y="2736"/>
                </a:lnTo>
                <a:lnTo>
                  <a:pt x="101" y="2791"/>
                </a:lnTo>
                <a:lnTo>
                  <a:pt x="85" y="2848"/>
                </a:lnTo>
                <a:lnTo>
                  <a:pt x="70" y="2905"/>
                </a:lnTo>
                <a:lnTo>
                  <a:pt x="57" y="2963"/>
                </a:lnTo>
                <a:lnTo>
                  <a:pt x="46" y="3021"/>
                </a:lnTo>
                <a:lnTo>
                  <a:pt x="34" y="3080"/>
                </a:lnTo>
                <a:lnTo>
                  <a:pt x="25" y="3139"/>
                </a:lnTo>
                <a:lnTo>
                  <a:pt x="18" y="3198"/>
                </a:lnTo>
                <a:lnTo>
                  <a:pt x="11" y="3258"/>
                </a:lnTo>
                <a:lnTo>
                  <a:pt x="7" y="3318"/>
                </a:lnTo>
                <a:lnTo>
                  <a:pt x="2" y="3379"/>
                </a:lnTo>
                <a:lnTo>
                  <a:pt x="0" y="3440"/>
                </a:lnTo>
                <a:lnTo>
                  <a:pt x="0" y="3501"/>
                </a:lnTo>
                <a:lnTo>
                  <a:pt x="2271" y="3501"/>
                </a:lnTo>
                <a:lnTo>
                  <a:pt x="2271" y="5081"/>
                </a:lnTo>
                <a:lnTo>
                  <a:pt x="2271" y="5120"/>
                </a:lnTo>
                <a:lnTo>
                  <a:pt x="2274" y="5159"/>
                </a:lnTo>
                <a:lnTo>
                  <a:pt x="2279" y="5197"/>
                </a:lnTo>
                <a:lnTo>
                  <a:pt x="2286" y="5235"/>
                </a:lnTo>
                <a:lnTo>
                  <a:pt x="2295" y="5274"/>
                </a:lnTo>
                <a:lnTo>
                  <a:pt x="2305" y="5309"/>
                </a:lnTo>
                <a:lnTo>
                  <a:pt x="2317" y="5345"/>
                </a:lnTo>
                <a:lnTo>
                  <a:pt x="2331" y="5381"/>
                </a:lnTo>
                <a:lnTo>
                  <a:pt x="2346" y="5415"/>
                </a:lnTo>
                <a:lnTo>
                  <a:pt x="2363" y="5448"/>
                </a:lnTo>
                <a:lnTo>
                  <a:pt x="2382" y="5480"/>
                </a:lnTo>
                <a:lnTo>
                  <a:pt x="2402" y="5512"/>
                </a:lnTo>
                <a:lnTo>
                  <a:pt x="2423" y="5542"/>
                </a:lnTo>
                <a:lnTo>
                  <a:pt x="2446" y="5570"/>
                </a:lnTo>
                <a:lnTo>
                  <a:pt x="2470" y="5599"/>
                </a:lnTo>
                <a:lnTo>
                  <a:pt x="2496" y="5626"/>
                </a:lnTo>
                <a:lnTo>
                  <a:pt x="2522" y="5651"/>
                </a:lnTo>
                <a:lnTo>
                  <a:pt x="2551" y="5676"/>
                </a:lnTo>
                <a:lnTo>
                  <a:pt x="2580" y="5699"/>
                </a:lnTo>
                <a:lnTo>
                  <a:pt x="2610" y="5719"/>
                </a:lnTo>
                <a:lnTo>
                  <a:pt x="2641" y="5740"/>
                </a:lnTo>
                <a:lnTo>
                  <a:pt x="2674" y="5759"/>
                </a:lnTo>
                <a:lnTo>
                  <a:pt x="2707" y="5776"/>
                </a:lnTo>
                <a:lnTo>
                  <a:pt x="2741" y="5791"/>
                </a:lnTo>
                <a:lnTo>
                  <a:pt x="2777" y="5805"/>
                </a:lnTo>
                <a:lnTo>
                  <a:pt x="2812" y="5817"/>
                </a:lnTo>
                <a:lnTo>
                  <a:pt x="2848" y="5827"/>
                </a:lnTo>
                <a:lnTo>
                  <a:pt x="2886" y="5836"/>
                </a:lnTo>
                <a:lnTo>
                  <a:pt x="2923" y="5843"/>
                </a:lnTo>
                <a:lnTo>
                  <a:pt x="2963" y="5848"/>
                </a:lnTo>
                <a:lnTo>
                  <a:pt x="3002" y="5851"/>
                </a:lnTo>
                <a:lnTo>
                  <a:pt x="3041" y="5851"/>
                </a:lnTo>
                <a:lnTo>
                  <a:pt x="3080" y="5851"/>
                </a:lnTo>
                <a:lnTo>
                  <a:pt x="3120" y="5848"/>
                </a:lnTo>
                <a:lnTo>
                  <a:pt x="3158" y="5843"/>
                </a:lnTo>
                <a:lnTo>
                  <a:pt x="3196" y="5836"/>
                </a:lnTo>
                <a:lnTo>
                  <a:pt x="3234" y="5827"/>
                </a:lnTo>
                <a:lnTo>
                  <a:pt x="3270" y="5817"/>
                </a:lnTo>
                <a:lnTo>
                  <a:pt x="3306" y="5805"/>
                </a:lnTo>
                <a:lnTo>
                  <a:pt x="3341" y="5791"/>
                </a:lnTo>
                <a:lnTo>
                  <a:pt x="3375" y="5776"/>
                </a:lnTo>
                <a:lnTo>
                  <a:pt x="3408" y="5759"/>
                </a:lnTo>
                <a:lnTo>
                  <a:pt x="3441" y="5740"/>
                </a:lnTo>
                <a:lnTo>
                  <a:pt x="3472" y="5719"/>
                </a:lnTo>
                <a:lnTo>
                  <a:pt x="3502" y="5699"/>
                </a:lnTo>
                <a:lnTo>
                  <a:pt x="3531" y="5676"/>
                </a:lnTo>
                <a:lnTo>
                  <a:pt x="3560" y="5651"/>
                </a:lnTo>
                <a:lnTo>
                  <a:pt x="3586" y="5626"/>
                </a:lnTo>
                <a:lnTo>
                  <a:pt x="3612" y="5599"/>
                </a:lnTo>
                <a:lnTo>
                  <a:pt x="3636" y="5570"/>
                </a:lnTo>
                <a:lnTo>
                  <a:pt x="3659" y="5542"/>
                </a:lnTo>
                <a:lnTo>
                  <a:pt x="3680" y="5512"/>
                </a:lnTo>
                <a:lnTo>
                  <a:pt x="3701" y="5480"/>
                </a:lnTo>
                <a:lnTo>
                  <a:pt x="3719" y="5448"/>
                </a:lnTo>
                <a:lnTo>
                  <a:pt x="3735" y="5415"/>
                </a:lnTo>
                <a:lnTo>
                  <a:pt x="3752" y="5381"/>
                </a:lnTo>
                <a:lnTo>
                  <a:pt x="3765" y="5345"/>
                </a:lnTo>
                <a:lnTo>
                  <a:pt x="3777" y="5309"/>
                </a:lnTo>
                <a:lnTo>
                  <a:pt x="3787" y="5274"/>
                </a:lnTo>
                <a:lnTo>
                  <a:pt x="3797" y="5235"/>
                </a:lnTo>
                <a:lnTo>
                  <a:pt x="3804" y="5197"/>
                </a:lnTo>
                <a:lnTo>
                  <a:pt x="3808" y="5159"/>
                </a:lnTo>
                <a:lnTo>
                  <a:pt x="3812" y="5120"/>
                </a:lnTo>
                <a:lnTo>
                  <a:pt x="3812" y="5081"/>
                </a:lnTo>
                <a:lnTo>
                  <a:pt x="3810" y="5055"/>
                </a:lnTo>
                <a:lnTo>
                  <a:pt x="3807" y="5031"/>
                </a:lnTo>
                <a:lnTo>
                  <a:pt x="3801" y="5008"/>
                </a:lnTo>
                <a:lnTo>
                  <a:pt x="3793" y="4985"/>
                </a:lnTo>
                <a:lnTo>
                  <a:pt x="3783" y="4964"/>
                </a:lnTo>
                <a:lnTo>
                  <a:pt x="3770" y="4943"/>
                </a:lnTo>
                <a:lnTo>
                  <a:pt x="3756" y="4925"/>
                </a:lnTo>
                <a:lnTo>
                  <a:pt x="3740" y="4907"/>
                </a:lnTo>
                <a:lnTo>
                  <a:pt x="3723" y="4892"/>
                </a:lnTo>
                <a:lnTo>
                  <a:pt x="3704" y="4877"/>
                </a:lnTo>
                <a:lnTo>
                  <a:pt x="3683" y="4866"/>
                </a:lnTo>
                <a:lnTo>
                  <a:pt x="3663" y="4855"/>
                </a:lnTo>
                <a:lnTo>
                  <a:pt x="3641" y="4847"/>
                </a:lnTo>
                <a:lnTo>
                  <a:pt x="3616" y="4842"/>
                </a:lnTo>
                <a:lnTo>
                  <a:pt x="3592" y="4837"/>
                </a:lnTo>
                <a:lnTo>
                  <a:pt x="3568" y="4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手表"/>
          <p:cNvSpPr/>
          <p:nvPr/>
        </p:nvSpPr>
        <p:spPr bwMode="auto">
          <a:xfrm>
            <a:off x="6605905" y="2701925"/>
            <a:ext cx="685800" cy="914400"/>
          </a:xfrm>
          <a:custGeom>
            <a:avLst/>
            <a:gdLst>
              <a:gd name="T0" fmla="*/ 226479900 w 4385"/>
              <a:gd name="T1" fmla="*/ 111143863 h 6194"/>
              <a:gd name="T2" fmla="*/ 279268619 w 4385"/>
              <a:gd name="T3" fmla="*/ 68767301 h 6194"/>
              <a:gd name="T4" fmla="*/ 333381480 w 4385"/>
              <a:gd name="T5" fmla="*/ 178302956 h 6194"/>
              <a:gd name="T6" fmla="*/ 356653814 w 4385"/>
              <a:gd name="T7" fmla="*/ 216706821 h 6194"/>
              <a:gd name="T8" fmla="*/ 370276809 w 4385"/>
              <a:gd name="T9" fmla="*/ 260502138 h 6194"/>
              <a:gd name="T10" fmla="*/ 372925707 w 4385"/>
              <a:gd name="T11" fmla="*/ 303067846 h 6194"/>
              <a:gd name="T12" fmla="*/ 364789761 w 4385"/>
              <a:gd name="T13" fmla="*/ 348944392 h 6194"/>
              <a:gd name="T14" fmla="*/ 346152999 w 4385"/>
              <a:gd name="T15" fmla="*/ 390280493 h 6194"/>
              <a:gd name="T16" fmla="*/ 318528816 w 4385"/>
              <a:gd name="T17" fmla="*/ 425373521 h 6194"/>
              <a:gd name="T18" fmla="*/ 250036264 w 4385"/>
              <a:gd name="T19" fmla="*/ 468979691 h 6194"/>
              <a:gd name="T20" fmla="*/ 201883117 w 4385"/>
              <a:gd name="T21" fmla="*/ 479479335 h 6194"/>
              <a:gd name="T22" fmla="*/ 155527701 w 4385"/>
              <a:gd name="T23" fmla="*/ 477492833 h 6194"/>
              <a:gd name="T24" fmla="*/ 107753056 w 4385"/>
              <a:gd name="T25" fmla="*/ 462642198 h 6194"/>
              <a:gd name="T26" fmla="*/ 45504248 w 4385"/>
              <a:gd name="T27" fmla="*/ 415536045 h 6194"/>
              <a:gd name="T28" fmla="*/ 20434184 w 4385"/>
              <a:gd name="T29" fmla="*/ 378362095 h 6194"/>
              <a:gd name="T30" fmla="*/ 4730044 w 4385"/>
              <a:gd name="T31" fmla="*/ 335607239 h 6194"/>
              <a:gd name="T32" fmla="*/ 0 w 4385"/>
              <a:gd name="T33" fmla="*/ 293514244 h 6194"/>
              <a:gd name="T34" fmla="*/ 5865242 w 4385"/>
              <a:gd name="T35" fmla="*/ 246881111 h 6194"/>
              <a:gd name="T36" fmla="*/ 22515637 w 4385"/>
              <a:gd name="T37" fmla="*/ 204504549 h 6194"/>
              <a:gd name="T38" fmla="*/ 48436870 w 4385"/>
              <a:gd name="T39" fmla="*/ 168087186 h 6194"/>
              <a:gd name="T40" fmla="*/ 112293849 w 4385"/>
              <a:gd name="T41" fmla="*/ 122305675 h 6194"/>
              <a:gd name="T42" fmla="*/ 160541468 w 4385"/>
              <a:gd name="T43" fmla="*/ 108684340 h 6194"/>
              <a:gd name="T44" fmla="*/ 254955559 w 4385"/>
              <a:gd name="T45" fmla="*/ 22228896 h 6194"/>
              <a:gd name="T46" fmla="*/ 245022190 w 4385"/>
              <a:gd name="T47" fmla="*/ 3783550 h 6194"/>
              <a:gd name="T48" fmla="*/ 134430984 w 4385"/>
              <a:gd name="T49" fmla="*/ 473021 h 6194"/>
              <a:gd name="T50" fmla="*/ 118348650 w 4385"/>
              <a:gd name="T51" fmla="*/ 13621027 h 6194"/>
              <a:gd name="T52" fmla="*/ 116645699 w 4385"/>
              <a:gd name="T53" fmla="*/ 563664711 h 6194"/>
              <a:gd name="T54" fmla="*/ 126484289 w 4385"/>
              <a:gd name="T55" fmla="*/ 582015329 h 6194"/>
              <a:gd name="T56" fmla="*/ 237169966 w 4385"/>
              <a:gd name="T57" fmla="*/ 585420586 h 6194"/>
              <a:gd name="T58" fmla="*/ 253063357 w 4385"/>
              <a:gd name="T59" fmla="*/ 572272580 h 6194"/>
              <a:gd name="T60" fmla="*/ 187030453 w 4385"/>
              <a:gd name="T61" fmla="*/ 306946124 h 6194"/>
              <a:gd name="T62" fmla="*/ 200085694 w 4385"/>
              <a:gd name="T63" fmla="*/ 293987264 h 6194"/>
              <a:gd name="T64" fmla="*/ 162717392 w 4385"/>
              <a:gd name="T65" fmla="*/ 300797778 h 6194"/>
              <a:gd name="T66" fmla="*/ 408118084 w 4385"/>
              <a:gd name="T67" fmla="*/ 258894236 h 6194"/>
              <a:gd name="T68" fmla="*/ 414834802 w 4385"/>
              <a:gd name="T69" fmla="*/ 271285655 h 6194"/>
              <a:gd name="T70" fmla="*/ 410388481 w 4385"/>
              <a:gd name="T71" fmla="*/ 331539815 h 6194"/>
              <a:gd name="T72" fmla="*/ 380966874 w 4385"/>
              <a:gd name="T73" fmla="*/ 256340294 h 6194"/>
              <a:gd name="T74" fmla="*/ 264415647 w 4385"/>
              <a:gd name="T75" fmla="*/ 183883862 h 6194"/>
              <a:gd name="T76" fmla="*/ 235751045 w 4385"/>
              <a:gd name="T77" fmla="*/ 168465787 h 6194"/>
              <a:gd name="T78" fmla="*/ 203680540 w 4385"/>
              <a:gd name="T79" fmla="*/ 160236212 h 6194"/>
              <a:gd name="T80" fmla="*/ 172840013 w 4385"/>
              <a:gd name="T81" fmla="*/ 159857918 h 6194"/>
              <a:gd name="T82" fmla="*/ 140296534 w 4385"/>
              <a:gd name="T83" fmla="*/ 167235872 h 6194"/>
              <a:gd name="T84" fmla="*/ 111442373 w 4385"/>
              <a:gd name="T85" fmla="*/ 182086814 h 6194"/>
              <a:gd name="T86" fmla="*/ 89305238 w 4385"/>
              <a:gd name="T87" fmla="*/ 200815726 h 6194"/>
              <a:gd name="T88" fmla="*/ 70101031 w 4385"/>
              <a:gd name="T89" fmla="*/ 226544298 h 6194"/>
              <a:gd name="T90" fmla="*/ 57235041 w 4385"/>
              <a:gd name="T91" fmla="*/ 256624168 h 6194"/>
              <a:gd name="T92" fmla="*/ 52220966 w 4385"/>
              <a:gd name="T93" fmla="*/ 290014567 h 6194"/>
              <a:gd name="T94" fmla="*/ 54964337 w 4385"/>
              <a:gd name="T95" fmla="*/ 320567150 h 6194"/>
              <a:gd name="T96" fmla="*/ 65465459 w 4385"/>
              <a:gd name="T97" fmla="*/ 351687481 h 6194"/>
              <a:gd name="T98" fmla="*/ 82872243 w 4385"/>
              <a:gd name="T99" fmla="*/ 378929535 h 6194"/>
              <a:gd name="T100" fmla="*/ 103590457 w 4385"/>
              <a:gd name="T101" fmla="*/ 399171928 h 6194"/>
              <a:gd name="T102" fmla="*/ 131309112 w 4385"/>
              <a:gd name="T103" fmla="*/ 415914338 h 6194"/>
              <a:gd name="T104" fmla="*/ 162811864 w 4385"/>
              <a:gd name="T105" fmla="*/ 425657395 h 6194"/>
              <a:gd name="T106" fmla="*/ 193463448 w 4385"/>
              <a:gd name="T107" fmla="*/ 427643590 h 6194"/>
              <a:gd name="T108" fmla="*/ 226479900 w 4385"/>
              <a:gd name="T109" fmla="*/ 421779118 h 6194"/>
              <a:gd name="T110" fmla="*/ 256185229 w 4385"/>
              <a:gd name="T111" fmla="*/ 408347238 h 6194"/>
              <a:gd name="T112" fmla="*/ 281633488 w 4385"/>
              <a:gd name="T113" fmla="*/ 388483138 h 6194"/>
              <a:gd name="T114" fmla="*/ 299702804 w 4385"/>
              <a:gd name="T115" fmla="*/ 365875948 h 6194"/>
              <a:gd name="T116" fmla="*/ 313893243 w 4385"/>
              <a:gd name="T117" fmla="*/ 336647700 h 6194"/>
              <a:gd name="T118" fmla="*/ 320515490 w 4385"/>
              <a:gd name="T119" fmla="*/ 303824741 h 6194"/>
              <a:gd name="T120" fmla="*/ 319380291 w 4385"/>
              <a:gd name="T121" fmla="*/ 272988284 h 6194"/>
              <a:gd name="T122" fmla="*/ 310392869 w 4385"/>
              <a:gd name="T123" fmla="*/ 241205785 h 6194"/>
              <a:gd name="T124" fmla="*/ 294215756 w 4385"/>
              <a:gd name="T125" fmla="*/ 213112418 h 619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385" h="6194">
                <a:moveTo>
                  <a:pt x="1972" y="1130"/>
                </a:moveTo>
                <a:lnTo>
                  <a:pt x="1972" y="1130"/>
                </a:lnTo>
                <a:lnTo>
                  <a:pt x="2026" y="1131"/>
                </a:lnTo>
                <a:lnTo>
                  <a:pt x="2080" y="1133"/>
                </a:lnTo>
                <a:lnTo>
                  <a:pt x="2134" y="1136"/>
                </a:lnTo>
                <a:lnTo>
                  <a:pt x="2187" y="1141"/>
                </a:lnTo>
                <a:lnTo>
                  <a:pt x="2239" y="1148"/>
                </a:lnTo>
                <a:lnTo>
                  <a:pt x="2291" y="1156"/>
                </a:lnTo>
                <a:lnTo>
                  <a:pt x="2343" y="1165"/>
                </a:lnTo>
                <a:lnTo>
                  <a:pt x="2394" y="1175"/>
                </a:lnTo>
                <a:lnTo>
                  <a:pt x="2446" y="1187"/>
                </a:lnTo>
                <a:lnTo>
                  <a:pt x="2496" y="1200"/>
                </a:lnTo>
                <a:lnTo>
                  <a:pt x="2546" y="1215"/>
                </a:lnTo>
                <a:lnTo>
                  <a:pt x="2595" y="1231"/>
                </a:lnTo>
                <a:lnTo>
                  <a:pt x="2643" y="1247"/>
                </a:lnTo>
                <a:lnTo>
                  <a:pt x="2691" y="1265"/>
                </a:lnTo>
                <a:lnTo>
                  <a:pt x="2738" y="1285"/>
                </a:lnTo>
                <a:lnTo>
                  <a:pt x="2785" y="1305"/>
                </a:lnTo>
                <a:lnTo>
                  <a:pt x="2785" y="727"/>
                </a:lnTo>
                <a:lnTo>
                  <a:pt x="2952" y="727"/>
                </a:lnTo>
                <a:lnTo>
                  <a:pt x="3275" y="1621"/>
                </a:lnTo>
                <a:lnTo>
                  <a:pt x="3321" y="1664"/>
                </a:lnTo>
                <a:lnTo>
                  <a:pt x="3367" y="1708"/>
                </a:lnTo>
                <a:lnTo>
                  <a:pt x="3400" y="1742"/>
                </a:lnTo>
                <a:lnTo>
                  <a:pt x="3432" y="1777"/>
                </a:lnTo>
                <a:lnTo>
                  <a:pt x="3463" y="1812"/>
                </a:lnTo>
                <a:lnTo>
                  <a:pt x="3494" y="1848"/>
                </a:lnTo>
                <a:lnTo>
                  <a:pt x="3524" y="1885"/>
                </a:lnTo>
                <a:lnTo>
                  <a:pt x="3552" y="1923"/>
                </a:lnTo>
                <a:lnTo>
                  <a:pt x="3580" y="1961"/>
                </a:lnTo>
                <a:lnTo>
                  <a:pt x="3608" y="2000"/>
                </a:lnTo>
                <a:lnTo>
                  <a:pt x="3633" y="2040"/>
                </a:lnTo>
                <a:lnTo>
                  <a:pt x="3659" y="2080"/>
                </a:lnTo>
                <a:lnTo>
                  <a:pt x="3683" y="2121"/>
                </a:lnTo>
                <a:lnTo>
                  <a:pt x="3707" y="2162"/>
                </a:lnTo>
                <a:lnTo>
                  <a:pt x="3729" y="2205"/>
                </a:lnTo>
                <a:lnTo>
                  <a:pt x="3750" y="2247"/>
                </a:lnTo>
                <a:lnTo>
                  <a:pt x="3770" y="2291"/>
                </a:lnTo>
                <a:lnTo>
                  <a:pt x="3790" y="2335"/>
                </a:lnTo>
                <a:lnTo>
                  <a:pt x="3808" y="2379"/>
                </a:lnTo>
                <a:lnTo>
                  <a:pt x="3825" y="2424"/>
                </a:lnTo>
                <a:lnTo>
                  <a:pt x="3841" y="2470"/>
                </a:lnTo>
                <a:lnTo>
                  <a:pt x="3856" y="2517"/>
                </a:lnTo>
                <a:lnTo>
                  <a:pt x="3869" y="2562"/>
                </a:lnTo>
                <a:lnTo>
                  <a:pt x="3882" y="2610"/>
                </a:lnTo>
                <a:lnTo>
                  <a:pt x="3894" y="2657"/>
                </a:lnTo>
                <a:lnTo>
                  <a:pt x="3905" y="2705"/>
                </a:lnTo>
                <a:lnTo>
                  <a:pt x="3914" y="2754"/>
                </a:lnTo>
                <a:lnTo>
                  <a:pt x="3922" y="2802"/>
                </a:lnTo>
                <a:lnTo>
                  <a:pt x="3929" y="2852"/>
                </a:lnTo>
                <a:lnTo>
                  <a:pt x="3934" y="2901"/>
                </a:lnTo>
                <a:lnTo>
                  <a:pt x="3939" y="2951"/>
                </a:lnTo>
                <a:lnTo>
                  <a:pt x="3942" y="3001"/>
                </a:lnTo>
                <a:lnTo>
                  <a:pt x="3944" y="3052"/>
                </a:lnTo>
                <a:lnTo>
                  <a:pt x="3944" y="3103"/>
                </a:lnTo>
                <a:lnTo>
                  <a:pt x="3944" y="3153"/>
                </a:lnTo>
                <a:lnTo>
                  <a:pt x="3942" y="3204"/>
                </a:lnTo>
                <a:lnTo>
                  <a:pt x="3939" y="3254"/>
                </a:lnTo>
                <a:lnTo>
                  <a:pt x="3934" y="3304"/>
                </a:lnTo>
                <a:lnTo>
                  <a:pt x="3929" y="3354"/>
                </a:lnTo>
                <a:lnTo>
                  <a:pt x="3922" y="3403"/>
                </a:lnTo>
                <a:lnTo>
                  <a:pt x="3914" y="3452"/>
                </a:lnTo>
                <a:lnTo>
                  <a:pt x="3905" y="3500"/>
                </a:lnTo>
                <a:lnTo>
                  <a:pt x="3894" y="3548"/>
                </a:lnTo>
                <a:lnTo>
                  <a:pt x="3882" y="3596"/>
                </a:lnTo>
                <a:lnTo>
                  <a:pt x="3869" y="3643"/>
                </a:lnTo>
                <a:lnTo>
                  <a:pt x="3856" y="3689"/>
                </a:lnTo>
                <a:lnTo>
                  <a:pt x="3841" y="3735"/>
                </a:lnTo>
                <a:lnTo>
                  <a:pt x="3825" y="3781"/>
                </a:lnTo>
                <a:lnTo>
                  <a:pt x="3808" y="3826"/>
                </a:lnTo>
                <a:lnTo>
                  <a:pt x="3790" y="3870"/>
                </a:lnTo>
                <a:lnTo>
                  <a:pt x="3770" y="3914"/>
                </a:lnTo>
                <a:lnTo>
                  <a:pt x="3750" y="3958"/>
                </a:lnTo>
                <a:lnTo>
                  <a:pt x="3729" y="4000"/>
                </a:lnTo>
                <a:lnTo>
                  <a:pt x="3707" y="4043"/>
                </a:lnTo>
                <a:lnTo>
                  <a:pt x="3683" y="4084"/>
                </a:lnTo>
                <a:lnTo>
                  <a:pt x="3659" y="4126"/>
                </a:lnTo>
                <a:lnTo>
                  <a:pt x="3633" y="4165"/>
                </a:lnTo>
                <a:lnTo>
                  <a:pt x="3608" y="4206"/>
                </a:lnTo>
                <a:lnTo>
                  <a:pt x="3580" y="4244"/>
                </a:lnTo>
                <a:lnTo>
                  <a:pt x="3552" y="4282"/>
                </a:lnTo>
                <a:lnTo>
                  <a:pt x="3524" y="4321"/>
                </a:lnTo>
                <a:lnTo>
                  <a:pt x="3494" y="4357"/>
                </a:lnTo>
                <a:lnTo>
                  <a:pt x="3463" y="4393"/>
                </a:lnTo>
                <a:lnTo>
                  <a:pt x="3432" y="4429"/>
                </a:lnTo>
                <a:lnTo>
                  <a:pt x="3400" y="4463"/>
                </a:lnTo>
                <a:lnTo>
                  <a:pt x="3367" y="4497"/>
                </a:lnTo>
                <a:lnTo>
                  <a:pt x="3320" y="4542"/>
                </a:lnTo>
                <a:lnTo>
                  <a:pt x="3272" y="4586"/>
                </a:lnTo>
                <a:lnTo>
                  <a:pt x="2952" y="5473"/>
                </a:lnTo>
                <a:lnTo>
                  <a:pt x="2785" y="5473"/>
                </a:lnTo>
                <a:lnTo>
                  <a:pt x="2785" y="4900"/>
                </a:lnTo>
                <a:lnTo>
                  <a:pt x="2738" y="4921"/>
                </a:lnTo>
                <a:lnTo>
                  <a:pt x="2691" y="4940"/>
                </a:lnTo>
                <a:lnTo>
                  <a:pt x="2643" y="4958"/>
                </a:lnTo>
                <a:lnTo>
                  <a:pt x="2595" y="4975"/>
                </a:lnTo>
                <a:lnTo>
                  <a:pt x="2546" y="4990"/>
                </a:lnTo>
                <a:lnTo>
                  <a:pt x="2496" y="5005"/>
                </a:lnTo>
                <a:lnTo>
                  <a:pt x="2446" y="5018"/>
                </a:lnTo>
                <a:lnTo>
                  <a:pt x="2394" y="5029"/>
                </a:lnTo>
                <a:lnTo>
                  <a:pt x="2343" y="5040"/>
                </a:lnTo>
                <a:lnTo>
                  <a:pt x="2291" y="5050"/>
                </a:lnTo>
                <a:lnTo>
                  <a:pt x="2239" y="5057"/>
                </a:lnTo>
                <a:lnTo>
                  <a:pt x="2187" y="5064"/>
                </a:lnTo>
                <a:lnTo>
                  <a:pt x="2134" y="5069"/>
                </a:lnTo>
                <a:lnTo>
                  <a:pt x="2080" y="5072"/>
                </a:lnTo>
                <a:lnTo>
                  <a:pt x="2026" y="5074"/>
                </a:lnTo>
                <a:lnTo>
                  <a:pt x="1972" y="5075"/>
                </a:lnTo>
                <a:lnTo>
                  <a:pt x="1917" y="5074"/>
                </a:lnTo>
                <a:lnTo>
                  <a:pt x="1861" y="5072"/>
                </a:lnTo>
                <a:lnTo>
                  <a:pt x="1806" y="5068"/>
                </a:lnTo>
                <a:lnTo>
                  <a:pt x="1752" y="5062"/>
                </a:lnTo>
                <a:lnTo>
                  <a:pt x="1697" y="5056"/>
                </a:lnTo>
                <a:lnTo>
                  <a:pt x="1644" y="5048"/>
                </a:lnTo>
                <a:lnTo>
                  <a:pt x="1591" y="5038"/>
                </a:lnTo>
                <a:lnTo>
                  <a:pt x="1539" y="5027"/>
                </a:lnTo>
                <a:lnTo>
                  <a:pt x="1487" y="5015"/>
                </a:lnTo>
                <a:lnTo>
                  <a:pt x="1436" y="5001"/>
                </a:lnTo>
                <a:lnTo>
                  <a:pt x="1384" y="4986"/>
                </a:lnTo>
                <a:lnTo>
                  <a:pt x="1333" y="4970"/>
                </a:lnTo>
                <a:lnTo>
                  <a:pt x="1284" y="4952"/>
                </a:lnTo>
                <a:lnTo>
                  <a:pt x="1235" y="4933"/>
                </a:lnTo>
                <a:lnTo>
                  <a:pt x="1187" y="4912"/>
                </a:lnTo>
                <a:lnTo>
                  <a:pt x="1139" y="4891"/>
                </a:lnTo>
                <a:lnTo>
                  <a:pt x="1139" y="5473"/>
                </a:lnTo>
                <a:lnTo>
                  <a:pt x="973" y="5473"/>
                </a:lnTo>
                <a:lnTo>
                  <a:pt x="642" y="4559"/>
                </a:lnTo>
                <a:lnTo>
                  <a:pt x="610" y="4528"/>
                </a:lnTo>
                <a:lnTo>
                  <a:pt x="578" y="4497"/>
                </a:lnTo>
                <a:lnTo>
                  <a:pt x="545" y="4463"/>
                </a:lnTo>
                <a:lnTo>
                  <a:pt x="512" y="4429"/>
                </a:lnTo>
                <a:lnTo>
                  <a:pt x="481" y="4393"/>
                </a:lnTo>
                <a:lnTo>
                  <a:pt x="450" y="4357"/>
                </a:lnTo>
                <a:lnTo>
                  <a:pt x="420" y="4321"/>
                </a:lnTo>
                <a:lnTo>
                  <a:pt x="392" y="4282"/>
                </a:lnTo>
                <a:lnTo>
                  <a:pt x="364" y="4244"/>
                </a:lnTo>
                <a:lnTo>
                  <a:pt x="336" y="4206"/>
                </a:lnTo>
                <a:lnTo>
                  <a:pt x="311" y="4165"/>
                </a:lnTo>
                <a:lnTo>
                  <a:pt x="285" y="4126"/>
                </a:lnTo>
                <a:lnTo>
                  <a:pt x="261" y="4084"/>
                </a:lnTo>
                <a:lnTo>
                  <a:pt x="238" y="4043"/>
                </a:lnTo>
                <a:lnTo>
                  <a:pt x="216" y="4000"/>
                </a:lnTo>
                <a:lnTo>
                  <a:pt x="195" y="3958"/>
                </a:lnTo>
                <a:lnTo>
                  <a:pt x="174" y="3914"/>
                </a:lnTo>
                <a:lnTo>
                  <a:pt x="155" y="3870"/>
                </a:lnTo>
                <a:lnTo>
                  <a:pt x="136" y="3826"/>
                </a:lnTo>
                <a:lnTo>
                  <a:pt x="119" y="3781"/>
                </a:lnTo>
                <a:lnTo>
                  <a:pt x="103" y="3735"/>
                </a:lnTo>
                <a:lnTo>
                  <a:pt x="88" y="3689"/>
                </a:lnTo>
                <a:lnTo>
                  <a:pt x="74" y="3643"/>
                </a:lnTo>
                <a:lnTo>
                  <a:pt x="62" y="3596"/>
                </a:lnTo>
                <a:lnTo>
                  <a:pt x="50" y="3548"/>
                </a:lnTo>
                <a:lnTo>
                  <a:pt x="40" y="3500"/>
                </a:lnTo>
                <a:lnTo>
                  <a:pt x="31" y="3452"/>
                </a:lnTo>
                <a:lnTo>
                  <a:pt x="22" y="3403"/>
                </a:lnTo>
                <a:lnTo>
                  <a:pt x="16" y="3354"/>
                </a:lnTo>
                <a:lnTo>
                  <a:pt x="9" y="3304"/>
                </a:lnTo>
                <a:lnTo>
                  <a:pt x="5" y="3254"/>
                </a:lnTo>
                <a:lnTo>
                  <a:pt x="2" y="3204"/>
                </a:lnTo>
                <a:lnTo>
                  <a:pt x="0" y="3153"/>
                </a:lnTo>
                <a:lnTo>
                  <a:pt x="0" y="3103"/>
                </a:lnTo>
                <a:lnTo>
                  <a:pt x="0" y="3052"/>
                </a:lnTo>
                <a:lnTo>
                  <a:pt x="2" y="3001"/>
                </a:lnTo>
                <a:lnTo>
                  <a:pt x="5" y="2951"/>
                </a:lnTo>
                <a:lnTo>
                  <a:pt x="9" y="2901"/>
                </a:lnTo>
                <a:lnTo>
                  <a:pt x="16" y="2852"/>
                </a:lnTo>
                <a:lnTo>
                  <a:pt x="22" y="2802"/>
                </a:lnTo>
                <a:lnTo>
                  <a:pt x="31" y="2754"/>
                </a:lnTo>
                <a:lnTo>
                  <a:pt x="40" y="2705"/>
                </a:lnTo>
                <a:lnTo>
                  <a:pt x="50" y="2657"/>
                </a:lnTo>
                <a:lnTo>
                  <a:pt x="62" y="2610"/>
                </a:lnTo>
                <a:lnTo>
                  <a:pt x="74" y="2562"/>
                </a:lnTo>
                <a:lnTo>
                  <a:pt x="88" y="2517"/>
                </a:lnTo>
                <a:lnTo>
                  <a:pt x="103" y="2470"/>
                </a:lnTo>
                <a:lnTo>
                  <a:pt x="119" y="2424"/>
                </a:lnTo>
                <a:lnTo>
                  <a:pt x="136" y="2379"/>
                </a:lnTo>
                <a:lnTo>
                  <a:pt x="155" y="2335"/>
                </a:lnTo>
                <a:lnTo>
                  <a:pt x="174" y="2291"/>
                </a:lnTo>
                <a:lnTo>
                  <a:pt x="195" y="2247"/>
                </a:lnTo>
                <a:lnTo>
                  <a:pt x="216" y="2205"/>
                </a:lnTo>
                <a:lnTo>
                  <a:pt x="238" y="2162"/>
                </a:lnTo>
                <a:lnTo>
                  <a:pt x="261" y="2121"/>
                </a:lnTo>
                <a:lnTo>
                  <a:pt x="285" y="2080"/>
                </a:lnTo>
                <a:lnTo>
                  <a:pt x="311" y="2040"/>
                </a:lnTo>
                <a:lnTo>
                  <a:pt x="336" y="2000"/>
                </a:lnTo>
                <a:lnTo>
                  <a:pt x="364" y="1961"/>
                </a:lnTo>
                <a:lnTo>
                  <a:pt x="392" y="1923"/>
                </a:lnTo>
                <a:lnTo>
                  <a:pt x="420" y="1885"/>
                </a:lnTo>
                <a:lnTo>
                  <a:pt x="450" y="1848"/>
                </a:lnTo>
                <a:lnTo>
                  <a:pt x="481" y="1812"/>
                </a:lnTo>
                <a:lnTo>
                  <a:pt x="512" y="1777"/>
                </a:lnTo>
                <a:lnTo>
                  <a:pt x="545" y="1742"/>
                </a:lnTo>
                <a:lnTo>
                  <a:pt x="578" y="1708"/>
                </a:lnTo>
                <a:lnTo>
                  <a:pt x="609" y="1678"/>
                </a:lnTo>
                <a:lnTo>
                  <a:pt x="639" y="1649"/>
                </a:lnTo>
                <a:lnTo>
                  <a:pt x="973" y="727"/>
                </a:lnTo>
                <a:lnTo>
                  <a:pt x="1139" y="727"/>
                </a:lnTo>
                <a:lnTo>
                  <a:pt x="1139" y="1315"/>
                </a:lnTo>
                <a:lnTo>
                  <a:pt x="1187" y="1293"/>
                </a:lnTo>
                <a:lnTo>
                  <a:pt x="1234" y="1272"/>
                </a:lnTo>
                <a:lnTo>
                  <a:pt x="1284" y="1253"/>
                </a:lnTo>
                <a:lnTo>
                  <a:pt x="1333" y="1236"/>
                </a:lnTo>
                <a:lnTo>
                  <a:pt x="1384" y="1219"/>
                </a:lnTo>
                <a:lnTo>
                  <a:pt x="1436" y="1204"/>
                </a:lnTo>
                <a:lnTo>
                  <a:pt x="1487" y="1190"/>
                </a:lnTo>
                <a:lnTo>
                  <a:pt x="1539" y="1178"/>
                </a:lnTo>
                <a:lnTo>
                  <a:pt x="1591" y="1167"/>
                </a:lnTo>
                <a:lnTo>
                  <a:pt x="1644" y="1157"/>
                </a:lnTo>
                <a:lnTo>
                  <a:pt x="1697" y="1149"/>
                </a:lnTo>
                <a:lnTo>
                  <a:pt x="1752" y="1142"/>
                </a:lnTo>
                <a:lnTo>
                  <a:pt x="1806" y="1137"/>
                </a:lnTo>
                <a:lnTo>
                  <a:pt x="1861" y="1133"/>
                </a:lnTo>
                <a:lnTo>
                  <a:pt x="1917" y="1131"/>
                </a:lnTo>
                <a:lnTo>
                  <a:pt x="1972" y="1130"/>
                </a:lnTo>
                <a:close/>
                <a:moveTo>
                  <a:pt x="1233" y="979"/>
                </a:moveTo>
                <a:lnTo>
                  <a:pt x="2695" y="979"/>
                </a:lnTo>
                <a:lnTo>
                  <a:pt x="2695" y="235"/>
                </a:lnTo>
                <a:lnTo>
                  <a:pt x="2693" y="211"/>
                </a:lnTo>
                <a:lnTo>
                  <a:pt x="2689" y="188"/>
                </a:lnTo>
                <a:lnTo>
                  <a:pt x="2684" y="165"/>
                </a:lnTo>
                <a:lnTo>
                  <a:pt x="2675" y="144"/>
                </a:lnTo>
                <a:lnTo>
                  <a:pt x="2666" y="123"/>
                </a:lnTo>
                <a:lnTo>
                  <a:pt x="2654" y="104"/>
                </a:lnTo>
                <a:lnTo>
                  <a:pt x="2640" y="86"/>
                </a:lnTo>
                <a:lnTo>
                  <a:pt x="2625" y="69"/>
                </a:lnTo>
                <a:lnTo>
                  <a:pt x="2608" y="54"/>
                </a:lnTo>
                <a:lnTo>
                  <a:pt x="2590" y="40"/>
                </a:lnTo>
                <a:lnTo>
                  <a:pt x="2571" y="28"/>
                </a:lnTo>
                <a:lnTo>
                  <a:pt x="2551" y="19"/>
                </a:lnTo>
                <a:lnTo>
                  <a:pt x="2530" y="11"/>
                </a:lnTo>
                <a:lnTo>
                  <a:pt x="2507" y="5"/>
                </a:lnTo>
                <a:lnTo>
                  <a:pt x="2484" y="2"/>
                </a:lnTo>
                <a:lnTo>
                  <a:pt x="2459" y="0"/>
                </a:lnTo>
                <a:lnTo>
                  <a:pt x="1469" y="0"/>
                </a:lnTo>
                <a:lnTo>
                  <a:pt x="1444" y="2"/>
                </a:lnTo>
                <a:lnTo>
                  <a:pt x="1421" y="5"/>
                </a:lnTo>
                <a:lnTo>
                  <a:pt x="1398" y="11"/>
                </a:lnTo>
                <a:lnTo>
                  <a:pt x="1377" y="19"/>
                </a:lnTo>
                <a:lnTo>
                  <a:pt x="1357" y="28"/>
                </a:lnTo>
                <a:lnTo>
                  <a:pt x="1337" y="40"/>
                </a:lnTo>
                <a:lnTo>
                  <a:pt x="1318" y="54"/>
                </a:lnTo>
                <a:lnTo>
                  <a:pt x="1303" y="69"/>
                </a:lnTo>
                <a:lnTo>
                  <a:pt x="1287" y="86"/>
                </a:lnTo>
                <a:lnTo>
                  <a:pt x="1274" y="104"/>
                </a:lnTo>
                <a:lnTo>
                  <a:pt x="1262" y="123"/>
                </a:lnTo>
                <a:lnTo>
                  <a:pt x="1251" y="144"/>
                </a:lnTo>
                <a:lnTo>
                  <a:pt x="1244" y="165"/>
                </a:lnTo>
                <a:lnTo>
                  <a:pt x="1238" y="188"/>
                </a:lnTo>
                <a:lnTo>
                  <a:pt x="1234" y="211"/>
                </a:lnTo>
                <a:lnTo>
                  <a:pt x="1233" y="235"/>
                </a:lnTo>
                <a:lnTo>
                  <a:pt x="1233" y="979"/>
                </a:lnTo>
                <a:close/>
                <a:moveTo>
                  <a:pt x="2695" y="5216"/>
                </a:moveTo>
                <a:lnTo>
                  <a:pt x="1233" y="5216"/>
                </a:lnTo>
                <a:lnTo>
                  <a:pt x="1233" y="5959"/>
                </a:lnTo>
                <a:lnTo>
                  <a:pt x="1234" y="5983"/>
                </a:lnTo>
                <a:lnTo>
                  <a:pt x="1238" y="6007"/>
                </a:lnTo>
                <a:lnTo>
                  <a:pt x="1244" y="6029"/>
                </a:lnTo>
                <a:lnTo>
                  <a:pt x="1251" y="6050"/>
                </a:lnTo>
                <a:lnTo>
                  <a:pt x="1262" y="6070"/>
                </a:lnTo>
                <a:lnTo>
                  <a:pt x="1274" y="6090"/>
                </a:lnTo>
                <a:lnTo>
                  <a:pt x="1287" y="6108"/>
                </a:lnTo>
                <a:lnTo>
                  <a:pt x="1303" y="6125"/>
                </a:lnTo>
                <a:lnTo>
                  <a:pt x="1318" y="6140"/>
                </a:lnTo>
                <a:lnTo>
                  <a:pt x="1337" y="6153"/>
                </a:lnTo>
                <a:lnTo>
                  <a:pt x="1357" y="6165"/>
                </a:lnTo>
                <a:lnTo>
                  <a:pt x="1377" y="6175"/>
                </a:lnTo>
                <a:lnTo>
                  <a:pt x="1398" y="6183"/>
                </a:lnTo>
                <a:lnTo>
                  <a:pt x="1421" y="6189"/>
                </a:lnTo>
                <a:lnTo>
                  <a:pt x="1444" y="6193"/>
                </a:lnTo>
                <a:lnTo>
                  <a:pt x="1469" y="6194"/>
                </a:lnTo>
                <a:lnTo>
                  <a:pt x="2459" y="6194"/>
                </a:lnTo>
                <a:lnTo>
                  <a:pt x="2484" y="6193"/>
                </a:lnTo>
                <a:lnTo>
                  <a:pt x="2507" y="6189"/>
                </a:lnTo>
                <a:lnTo>
                  <a:pt x="2530" y="6183"/>
                </a:lnTo>
                <a:lnTo>
                  <a:pt x="2551" y="6175"/>
                </a:lnTo>
                <a:lnTo>
                  <a:pt x="2571" y="6165"/>
                </a:lnTo>
                <a:lnTo>
                  <a:pt x="2590" y="6153"/>
                </a:lnTo>
                <a:lnTo>
                  <a:pt x="2608" y="6140"/>
                </a:lnTo>
                <a:lnTo>
                  <a:pt x="2625" y="6125"/>
                </a:lnTo>
                <a:lnTo>
                  <a:pt x="2640" y="6108"/>
                </a:lnTo>
                <a:lnTo>
                  <a:pt x="2654" y="6090"/>
                </a:lnTo>
                <a:lnTo>
                  <a:pt x="2666" y="6070"/>
                </a:lnTo>
                <a:lnTo>
                  <a:pt x="2675" y="6050"/>
                </a:lnTo>
                <a:lnTo>
                  <a:pt x="2684" y="6029"/>
                </a:lnTo>
                <a:lnTo>
                  <a:pt x="2689" y="6007"/>
                </a:lnTo>
                <a:lnTo>
                  <a:pt x="2693" y="5983"/>
                </a:lnTo>
                <a:lnTo>
                  <a:pt x="2695" y="5959"/>
                </a:lnTo>
                <a:lnTo>
                  <a:pt x="2695" y="5216"/>
                </a:lnTo>
                <a:close/>
                <a:moveTo>
                  <a:pt x="1720" y="3180"/>
                </a:moveTo>
                <a:lnTo>
                  <a:pt x="1880" y="3340"/>
                </a:lnTo>
                <a:lnTo>
                  <a:pt x="1977" y="3245"/>
                </a:lnTo>
                <a:lnTo>
                  <a:pt x="1989" y="3243"/>
                </a:lnTo>
                <a:lnTo>
                  <a:pt x="2000" y="3242"/>
                </a:lnTo>
                <a:lnTo>
                  <a:pt x="2120" y="3404"/>
                </a:lnTo>
                <a:lnTo>
                  <a:pt x="2211" y="3336"/>
                </a:lnTo>
                <a:lnTo>
                  <a:pt x="2093" y="3178"/>
                </a:lnTo>
                <a:lnTo>
                  <a:pt x="2102" y="3162"/>
                </a:lnTo>
                <a:lnTo>
                  <a:pt x="2108" y="3145"/>
                </a:lnTo>
                <a:lnTo>
                  <a:pt x="2112" y="3126"/>
                </a:lnTo>
                <a:lnTo>
                  <a:pt x="2115" y="3108"/>
                </a:lnTo>
                <a:lnTo>
                  <a:pt x="2607" y="2620"/>
                </a:lnTo>
                <a:lnTo>
                  <a:pt x="2447" y="2458"/>
                </a:lnTo>
                <a:lnTo>
                  <a:pt x="1936" y="2965"/>
                </a:lnTo>
                <a:lnTo>
                  <a:pt x="1332" y="2153"/>
                </a:lnTo>
                <a:lnTo>
                  <a:pt x="1242" y="2220"/>
                </a:lnTo>
                <a:lnTo>
                  <a:pt x="1846" y="3036"/>
                </a:lnTo>
                <a:lnTo>
                  <a:pt x="1840" y="3050"/>
                </a:lnTo>
                <a:lnTo>
                  <a:pt x="1835" y="3065"/>
                </a:lnTo>
                <a:lnTo>
                  <a:pt x="1720" y="3180"/>
                </a:lnTo>
                <a:close/>
                <a:moveTo>
                  <a:pt x="4027" y="2710"/>
                </a:moveTo>
                <a:lnTo>
                  <a:pt x="4227" y="2710"/>
                </a:lnTo>
                <a:lnTo>
                  <a:pt x="4243" y="2710"/>
                </a:lnTo>
                <a:lnTo>
                  <a:pt x="4258" y="2713"/>
                </a:lnTo>
                <a:lnTo>
                  <a:pt x="4274" y="2717"/>
                </a:lnTo>
                <a:lnTo>
                  <a:pt x="4288" y="2722"/>
                </a:lnTo>
                <a:lnTo>
                  <a:pt x="4302" y="2729"/>
                </a:lnTo>
                <a:lnTo>
                  <a:pt x="4314" y="2737"/>
                </a:lnTo>
                <a:lnTo>
                  <a:pt x="4327" y="2746"/>
                </a:lnTo>
                <a:lnTo>
                  <a:pt x="4338" y="2756"/>
                </a:lnTo>
                <a:lnTo>
                  <a:pt x="4348" y="2768"/>
                </a:lnTo>
                <a:lnTo>
                  <a:pt x="4357" y="2779"/>
                </a:lnTo>
                <a:lnTo>
                  <a:pt x="4365" y="2792"/>
                </a:lnTo>
                <a:lnTo>
                  <a:pt x="4372" y="2806"/>
                </a:lnTo>
                <a:lnTo>
                  <a:pt x="4377" y="2821"/>
                </a:lnTo>
                <a:lnTo>
                  <a:pt x="4381" y="2836"/>
                </a:lnTo>
                <a:lnTo>
                  <a:pt x="4383" y="2852"/>
                </a:lnTo>
                <a:lnTo>
                  <a:pt x="4385" y="2868"/>
                </a:lnTo>
                <a:lnTo>
                  <a:pt x="4385" y="3395"/>
                </a:lnTo>
                <a:lnTo>
                  <a:pt x="4383" y="3411"/>
                </a:lnTo>
                <a:lnTo>
                  <a:pt x="4381" y="3425"/>
                </a:lnTo>
                <a:lnTo>
                  <a:pt x="4377" y="3441"/>
                </a:lnTo>
                <a:lnTo>
                  <a:pt x="4372" y="3455"/>
                </a:lnTo>
                <a:lnTo>
                  <a:pt x="4365" y="3469"/>
                </a:lnTo>
                <a:lnTo>
                  <a:pt x="4357" y="3482"/>
                </a:lnTo>
                <a:lnTo>
                  <a:pt x="4348" y="3495"/>
                </a:lnTo>
                <a:lnTo>
                  <a:pt x="4338" y="3505"/>
                </a:lnTo>
                <a:lnTo>
                  <a:pt x="4327" y="3516"/>
                </a:lnTo>
                <a:lnTo>
                  <a:pt x="4314" y="3524"/>
                </a:lnTo>
                <a:lnTo>
                  <a:pt x="4302" y="3533"/>
                </a:lnTo>
                <a:lnTo>
                  <a:pt x="4288" y="3539"/>
                </a:lnTo>
                <a:lnTo>
                  <a:pt x="4274" y="3545"/>
                </a:lnTo>
                <a:lnTo>
                  <a:pt x="4258" y="3549"/>
                </a:lnTo>
                <a:lnTo>
                  <a:pt x="4243" y="3551"/>
                </a:lnTo>
                <a:lnTo>
                  <a:pt x="4227" y="3552"/>
                </a:lnTo>
                <a:lnTo>
                  <a:pt x="4027" y="3552"/>
                </a:lnTo>
                <a:lnTo>
                  <a:pt x="4027" y="2710"/>
                </a:lnTo>
                <a:close/>
                <a:moveTo>
                  <a:pt x="2977" y="2098"/>
                </a:moveTo>
                <a:lnTo>
                  <a:pt x="2977" y="2098"/>
                </a:lnTo>
                <a:lnTo>
                  <a:pt x="2952" y="2075"/>
                </a:lnTo>
                <a:lnTo>
                  <a:pt x="2927" y="2051"/>
                </a:lnTo>
                <a:lnTo>
                  <a:pt x="2901" y="2029"/>
                </a:lnTo>
                <a:lnTo>
                  <a:pt x="2875" y="2007"/>
                </a:lnTo>
                <a:lnTo>
                  <a:pt x="2849" y="1985"/>
                </a:lnTo>
                <a:lnTo>
                  <a:pt x="2822" y="1964"/>
                </a:lnTo>
                <a:lnTo>
                  <a:pt x="2795" y="1944"/>
                </a:lnTo>
                <a:lnTo>
                  <a:pt x="2766" y="1925"/>
                </a:lnTo>
                <a:lnTo>
                  <a:pt x="2737" y="1906"/>
                </a:lnTo>
                <a:lnTo>
                  <a:pt x="2708" y="1888"/>
                </a:lnTo>
                <a:lnTo>
                  <a:pt x="2679" y="1870"/>
                </a:lnTo>
                <a:lnTo>
                  <a:pt x="2649" y="1853"/>
                </a:lnTo>
                <a:lnTo>
                  <a:pt x="2619" y="1837"/>
                </a:lnTo>
                <a:lnTo>
                  <a:pt x="2588" y="1823"/>
                </a:lnTo>
                <a:lnTo>
                  <a:pt x="2556" y="1808"/>
                </a:lnTo>
                <a:lnTo>
                  <a:pt x="2525" y="1794"/>
                </a:lnTo>
                <a:lnTo>
                  <a:pt x="2492" y="1781"/>
                </a:lnTo>
                <a:lnTo>
                  <a:pt x="2460" y="1768"/>
                </a:lnTo>
                <a:lnTo>
                  <a:pt x="2427" y="1757"/>
                </a:lnTo>
                <a:lnTo>
                  <a:pt x="2394" y="1746"/>
                </a:lnTo>
                <a:lnTo>
                  <a:pt x="2360" y="1736"/>
                </a:lnTo>
                <a:lnTo>
                  <a:pt x="2327" y="1727"/>
                </a:lnTo>
                <a:lnTo>
                  <a:pt x="2293" y="1718"/>
                </a:lnTo>
                <a:lnTo>
                  <a:pt x="2258" y="1711"/>
                </a:lnTo>
                <a:lnTo>
                  <a:pt x="2223" y="1704"/>
                </a:lnTo>
                <a:lnTo>
                  <a:pt x="2188" y="1699"/>
                </a:lnTo>
                <a:lnTo>
                  <a:pt x="2153" y="1694"/>
                </a:lnTo>
                <a:lnTo>
                  <a:pt x="2118" y="1690"/>
                </a:lnTo>
                <a:lnTo>
                  <a:pt x="2082" y="1686"/>
                </a:lnTo>
                <a:lnTo>
                  <a:pt x="2045" y="1684"/>
                </a:lnTo>
                <a:lnTo>
                  <a:pt x="2009" y="1683"/>
                </a:lnTo>
                <a:lnTo>
                  <a:pt x="1972" y="1682"/>
                </a:lnTo>
                <a:lnTo>
                  <a:pt x="1936" y="1683"/>
                </a:lnTo>
                <a:lnTo>
                  <a:pt x="1898" y="1684"/>
                </a:lnTo>
                <a:lnTo>
                  <a:pt x="1862" y="1686"/>
                </a:lnTo>
                <a:lnTo>
                  <a:pt x="1827" y="1690"/>
                </a:lnTo>
                <a:lnTo>
                  <a:pt x="1791" y="1694"/>
                </a:lnTo>
                <a:lnTo>
                  <a:pt x="1756" y="1699"/>
                </a:lnTo>
                <a:lnTo>
                  <a:pt x="1721" y="1704"/>
                </a:lnTo>
                <a:lnTo>
                  <a:pt x="1686" y="1711"/>
                </a:lnTo>
                <a:lnTo>
                  <a:pt x="1652" y="1718"/>
                </a:lnTo>
                <a:lnTo>
                  <a:pt x="1618" y="1727"/>
                </a:lnTo>
                <a:lnTo>
                  <a:pt x="1583" y="1736"/>
                </a:lnTo>
                <a:lnTo>
                  <a:pt x="1549" y="1746"/>
                </a:lnTo>
                <a:lnTo>
                  <a:pt x="1516" y="1757"/>
                </a:lnTo>
                <a:lnTo>
                  <a:pt x="1483" y="1768"/>
                </a:lnTo>
                <a:lnTo>
                  <a:pt x="1452" y="1781"/>
                </a:lnTo>
                <a:lnTo>
                  <a:pt x="1420" y="1794"/>
                </a:lnTo>
                <a:lnTo>
                  <a:pt x="1388" y="1808"/>
                </a:lnTo>
                <a:lnTo>
                  <a:pt x="1357" y="1823"/>
                </a:lnTo>
                <a:lnTo>
                  <a:pt x="1326" y="1837"/>
                </a:lnTo>
                <a:lnTo>
                  <a:pt x="1295" y="1853"/>
                </a:lnTo>
                <a:lnTo>
                  <a:pt x="1265" y="1870"/>
                </a:lnTo>
                <a:lnTo>
                  <a:pt x="1235" y="1888"/>
                </a:lnTo>
                <a:lnTo>
                  <a:pt x="1207" y="1906"/>
                </a:lnTo>
                <a:lnTo>
                  <a:pt x="1178" y="1925"/>
                </a:lnTo>
                <a:lnTo>
                  <a:pt x="1150" y="1944"/>
                </a:lnTo>
                <a:lnTo>
                  <a:pt x="1123" y="1964"/>
                </a:lnTo>
                <a:lnTo>
                  <a:pt x="1095" y="1985"/>
                </a:lnTo>
                <a:lnTo>
                  <a:pt x="1068" y="2007"/>
                </a:lnTo>
                <a:lnTo>
                  <a:pt x="1043" y="2029"/>
                </a:lnTo>
                <a:lnTo>
                  <a:pt x="1017" y="2051"/>
                </a:lnTo>
                <a:lnTo>
                  <a:pt x="992" y="2075"/>
                </a:lnTo>
                <a:lnTo>
                  <a:pt x="968" y="2098"/>
                </a:lnTo>
                <a:lnTo>
                  <a:pt x="944" y="2123"/>
                </a:lnTo>
                <a:lnTo>
                  <a:pt x="920" y="2147"/>
                </a:lnTo>
                <a:lnTo>
                  <a:pt x="898" y="2173"/>
                </a:lnTo>
                <a:lnTo>
                  <a:pt x="876" y="2199"/>
                </a:lnTo>
                <a:lnTo>
                  <a:pt x="854" y="2226"/>
                </a:lnTo>
                <a:lnTo>
                  <a:pt x="834" y="2253"/>
                </a:lnTo>
                <a:lnTo>
                  <a:pt x="814" y="2280"/>
                </a:lnTo>
                <a:lnTo>
                  <a:pt x="795" y="2309"/>
                </a:lnTo>
                <a:lnTo>
                  <a:pt x="776" y="2337"/>
                </a:lnTo>
                <a:lnTo>
                  <a:pt x="758" y="2366"/>
                </a:lnTo>
                <a:lnTo>
                  <a:pt x="741" y="2395"/>
                </a:lnTo>
                <a:lnTo>
                  <a:pt x="724" y="2426"/>
                </a:lnTo>
                <a:lnTo>
                  <a:pt x="708" y="2456"/>
                </a:lnTo>
                <a:lnTo>
                  <a:pt x="692" y="2487"/>
                </a:lnTo>
                <a:lnTo>
                  <a:pt x="678" y="2518"/>
                </a:lnTo>
                <a:lnTo>
                  <a:pt x="664" y="2550"/>
                </a:lnTo>
                <a:lnTo>
                  <a:pt x="650" y="2581"/>
                </a:lnTo>
                <a:lnTo>
                  <a:pt x="638" y="2614"/>
                </a:lnTo>
                <a:lnTo>
                  <a:pt x="627" y="2647"/>
                </a:lnTo>
                <a:lnTo>
                  <a:pt x="616" y="2680"/>
                </a:lnTo>
                <a:lnTo>
                  <a:pt x="605" y="2713"/>
                </a:lnTo>
                <a:lnTo>
                  <a:pt x="597" y="2748"/>
                </a:lnTo>
                <a:lnTo>
                  <a:pt x="588" y="2782"/>
                </a:lnTo>
                <a:lnTo>
                  <a:pt x="581" y="2817"/>
                </a:lnTo>
                <a:lnTo>
                  <a:pt x="575" y="2851"/>
                </a:lnTo>
                <a:lnTo>
                  <a:pt x="568" y="2886"/>
                </a:lnTo>
                <a:lnTo>
                  <a:pt x="563" y="2922"/>
                </a:lnTo>
                <a:lnTo>
                  <a:pt x="560" y="2957"/>
                </a:lnTo>
                <a:lnTo>
                  <a:pt x="556" y="2993"/>
                </a:lnTo>
                <a:lnTo>
                  <a:pt x="553" y="3030"/>
                </a:lnTo>
                <a:lnTo>
                  <a:pt x="552" y="3066"/>
                </a:lnTo>
                <a:lnTo>
                  <a:pt x="552" y="3103"/>
                </a:lnTo>
                <a:lnTo>
                  <a:pt x="552" y="3139"/>
                </a:lnTo>
                <a:lnTo>
                  <a:pt x="553" y="3175"/>
                </a:lnTo>
                <a:lnTo>
                  <a:pt x="556" y="3212"/>
                </a:lnTo>
                <a:lnTo>
                  <a:pt x="560" y="3248"/>
                </a:lnTo>
                <a:lnTo>
                  <a:pt x="563" y="3284"/>
                </a:lnTo>
                <a:lnTo>
                  <a:pt x="568" y="3319"/>
                </a:lnTo>
                <a:lnTo>
                  <a:pt x="575" y="3354"/>
                </a:lnTo>
                <a:lnTo>
                  <a:pt x="581" y="3389"/>
                </a:lnTo>
                <a:lnTo>
                  <a:pt x="588" y="3423"/>
                </a:lnTo>
                <a:lnTo>
                  <a:pt x="597" y="3457"/>
                </a:lnTo>
                <a:lnTo>
                  <a:pt x="605" y="3491"/>
                </a:lnTo>
                <a:lnTo>
                  <a:pt x="616" y="3524"/>
                </a:lnTo>
                <a:lnTo>
                  <a:pt x="627" y="3559"/>
                </a:lnTo>
                <a:lnTo>
                  <a:pt x="638" y="3590"/>
                </a:lnTo>
                <a:lnTo>
                  <a:pt x="650" y="3623"/>
                </a:lnTo>
                <a:lnTo>
                  <a:pt x="664" y="3655"/>
                </a:lnTo>
                <a:lnTo>
                  <a:pt x="678" y="3687"/>
                </a:lnTo>
                <a:lnTo>
                  <a:pt x="692" y="3718"/>
                </a:lnTo>
                <a:lnTo>
                  <a:pt x="708" y="3749"/>
                </a:lnTo>
                <a:lnTo>
                  <a:pt x="724" y="3780"/>
                </a:lnTo>
                <a:lnTo>
                  <a:pt x="741" y="3810"/>
                </a:lnTo>
                <a:lnTo>
                  <a:pt x="758" y="3840"/>
                </a:lnTo>
                <a:lnTo>
                  <a:pt x="776" y="3868"/>
                </a:lnTo>
                <a:lnTo>
                  <a:pt x="795" y="3897"/>
                </a:lnTo>
                <a:lnTo>
                  <a:pt x="814" y="3925"/>
                </a:lnTo>
                <a:lnTo>
                  <a:pt x="834" y="3952"/>
                </a:lnTo>
                <a:lnTo>
                  <a:pt x="854" y="3980"/>
                </a:lnTo>
                <a:lnTo>
                  <a:pt x="876" y="4006"/>
                </a:lnTo>
                <a:lnTo>
                  <a:pt x="898" y="4032"/>
                </a:lnTo>
                <a:lnTo>
                  <a:pt x="920" y="4058"/>
                </a:lnTo>
                <a:lnTo>
                  <a:pt x="944" y="4082"/>
                </a:lnTo>
                <a:lnTo>
                  <a:pt x="968" y="4107"/>
                </a:lnTo>
                <a:lnTo>
                  <a:pt x="992" y="4131"/>
                </a:lnTo>
                <a:lnTo>
                  <a:pt x="1017" y="4154"/>
                </a:lnTo>
                <a:lnTo>
                  <a:pt x="1043" y="4177"/>
                </a:lnTo>
                <a:lnTo>
                  <a:pt x="1068" y="4198"/>
                </a:lnTo>
                <a:lnTo>
                  <a:pt x="1095" y="4220"/>
                </a:lnTo>
                <a:lnTo>
                  <a:pt x="1123" y="4241"/>
                </a:lnTo>
                <a:lnTo>
                  <a:pt x="1150" y="4261"/>
                </a:lnTo>
                <a:lnTo>
                  <a:pt x="1178" y="4280"/>
                </a:lnTo>
                <a:lnTo>
                  <a:pt x="1207" y="4299"/>
                </a:lnTo>
                <a:lnTo>
                  <a:pt x="1235" y="4317"/>
                </a:lnTo>
                <a:lnTo>
                  <a:pt x="1265" y="4334"/>
                </a:lnTo>
                <a:lnTo>
                  <a:pt x="1295" y="4351"/>
                </a:lnTo>
                <a:lnTo>
                  <a:pt x="1326" y="4367"/>
                </a:lnTo>
                <a:lnTo>
                  <a:pt x="1357" y="4383"/>
                </a:lnTo>
                <a:lnTo>
                  <a:pt x="1388" y="4397"/>
                </a:lnTo>
                <a:lnTo>
                  <a:pt x="1420" y="4411"/>
                </a:lnTo>
                <a:lnTo>
                  <a:pt x="1452" y="4425"/>
                </a:lnTo>
                <a:lnTo>
                  <a:pt x="1483" y="4437"/>
                </a:lnTo>
                <a:lnTo>
                  <a:pt x="1516" y="4448"/>
                </a:lnTo>
                <a:lnTo>
                  <a:pt x="1549" y="4459"/>
                </a:lnTo>
                <a:lnTo>
                  <a:pt x="1583" y="4469"/>
                </a:lnTo>
                <a:lnTo>
                  <a:pt x="1618" y="4478"/>
                </a:lnTo>
                <a:lnTo>
                  <a:pt x="1652" y="4487"/>
                </a:lnTo>
                <a:lnTo>
                  <a:pt x="1686" y="4494"/>
                </a:lnTo>
                <a:lnTo>
                  <a:pt x="1721" y="4500"/>
                </a:lnTo>
                <a:lnTo>
                  <a:pt x="1756" y="4507"/>
                </a:lnTo>
                <a:lnTo>
                  <a:pt x="1791" y="4511"/>
                </a:lnTo>
                <a:lnTo>
                  <a:pt x="1827" y="4515"/>
                </a:lnTo>
                <a:lnTo>
                  <a:pt x="1862" y="4519"/>
                </a:lnTo>
                <a:lnTo>
                  <a:pt x="1898" y="4521"/>
                </a:lnTo>
                <a:lnTo>
                  <a:pt x="1936" y="4523"/>
                </a:lnTo>
                <a:lnTo>
                  <a:pt x="1972" y="4523"/>
                </a:lnTo>
                <a:lnTo>
                  <a:pt x="2009" y="4523"/>
                </a:lnTo>
                <a:lnTo>
                  <a:pt x="2045" y="4521"/>
                </a:lnTo>
                <a:lnTo>
                  <a:pt x="2082" y="4519"/>
                </a:lnTo>
                <a:lnTo>
                  <a:pt x="2118" y="4515"/>
                </a:lnTo>
                <a:lnTo>
                  <a:pt x="2153" y="4511"/>
                </a:lnTo>
                <a:lnTo>
                  <a:pt x="2188" y="4507"/>
                </a:lnTo>
                <a:lnTo>
                  <a:pt x="2223" y="4500"/>
                </a:lnTo>
                <a:lnTo>
                  <a:pt x="2258" y="4494"/>
                </a:lnTo>
                <a:lnTo>
                  <a:pt x="2293" y="4487"/>
                </a:lnTo>
                <a:lnTo>
                  <a:pt x="2327" y="4478"/>
                </a:lnTo>
                <a:lnTo>
                  <a:pt x="2360" y="4469"/>
                </a:lnTo>
                <a:lnTo>
                  <a:pt x="2394" y="4459"/>
                </a:lnTo>
                <a:lnTo>
                  <a:pt x="2427" y="4448"/>
                </a:lnTo>
                <a:lnTo>
                  <a:pt x="2460" y="4437"/>
                </a:lnTo>
                <a:lnTo>
                  <a:pt x="2492" y="4425"/>
                </a:lnTo>
                <a:lnTo>
                  <a:pt x="2525" y="4411"/>
                </a:lnTo>
                <a:lnTo>
                  <a:pt x="2556" y="4397"/>
                </a:lnTo>
                <a:lnTo>
                  <a:pt x="2588" y="4383"/>
                </a:lnTo>
                <a:lnTo>
                  <a:pt x="2619" y="4367"/>
                </a:lnTo>
                <a:lnTo>
                  <a:pt x="2649" y="4351"/>
                </a:lnTo>
                <a:lnTo>
                  <a:pt x="2679" y="4334"/>
                </a:lnTo>
                <a:lnTo>
                  <a:pt x="2708" y="4317"/>
                </a:lnTo>
                <a:lnTo>
                  <a:pt x="2737" y="4299"/>
                </a:lnTo>
                <a:lnTo>
                  <a:pt x="2766" y="4280"/>
                </a:lnTo>
                <a:lnTo>
                  <a:pt x="2795" y="4261"/>
                </a:lnTo>
                <a:lnTo>
                  <a:pt x="2822" y="4241"/>
                </a:lnTo>
                <a:lnTo>
                  <a:pt x="2849" y="4220"/>
                </a:lnTo>
                <a:lnTo>
                  <a:pt x="2875" y="4198"/>
                </a:lnTo>
                <a:lnTo>
                  <a:pt x="2901" y="4177"/>
                </a:lnTo>
                <a:lnTo>
                  <a:pt x="2927" y="4154"/>
                </a:lnTo>
                <a:lnTo>
                  <a:pt x="2952" y="4131"/>
                </a:lnTo>
                <a:lnTo>
                  <a:pt x="2977" y="4107"/>
                </a:lnTo>
                <a:lnTo>
                  <a:pt x="3000" y="4082"/>
                </a:lnTo>
                <a:lnTo>
                  <a:pt x="3023" y="4058"/>
                </a:lnTo>
                <a:lnTo>
                  <a:pt x="3046" y="4032"/>
                </a:lnTo>
                <a:lnTo>
                  <a:pt x="3068" y="4006"/>
                </a:lnTo>
                <a:lnTo>
                  <a:pt x="3089" y="3980"/>
                </a:lnTo>
                <a:lnTo>
                  <a:pt x="3110" y="3952"/>
                </a:lnTo>
                <a:lnTo>
                  <a:pt x="3130" y="3925"/>
                </a:lnTo>
                <a:lnTo>
                  <a:pt x="3150" y="3897"/>
                </a:lnTo>
                <a:lnTo>
                  <a:pt x="3168" y="3868"/>
                </a:lnTo>
                <a:lnTo>
                  <a:pt x="3186" y="3840"/>
                </a:lnTo>
                <a:lnTo>
                  <a:pt x="3204" y="3810"/>
                </a:lnTo>
                <a:lnTo>
                  <a:pt x="3221" y="3780"/>
                </a:lnTo>
                <a:lnTo>
                  <a:pt x="3237" y="3749"/>
                </a:lnTo>
                <a:lnTo>
                  <a:pt x="3252" y="3718"/>
                </a:lnTo>
                <a:lnTo>
                  <a:pt x="3267" y="3687"/>
                </a:lnTo>
                <a:lnTo>
                  <a:pt x="3281" y="3655"/>
                </a:lnTo>
                <a:lnTo>
                  <a:pt x="3294" y="3623"/>
                </a:lnTo>
                <a:lnTo>
                  <a:pt x="3306" y="3590"/>
                </a:lnTo>
                <a:lnTo>
                  <a:pt x="3318" y="3559"/>
                </a:lnTo>
                <a:lnTo>
                  <a:pt x="3329" y="3524"/>
                </a:lnTo>
                <a:lnTo>
                  <a:pt x="3338" y="3491"/>
                </a:lnTo>
                <a:lnTo>
                  <a:pt x="3348" y="3457"/>
                </a:lnTo>
                <a:lnTo>
                  <a:pt x="3355" y="3423"/>
                </a:lnTo>
                <a:lnTo>
                  <a:pt x="3364" y="3389"/>
                </a:lnTo>
                <a:lnTo>
                  <a:pt x="3370" y="3354"/>
                </a:lnTo>
                <a:lnTo>
                  <a:pt x="3376" y="3319"/>
                </a:lnTo>
                <a:lnTo>
                  <a:pt x="3381" y="3284"/>
                </a:lnTo>
                <a:lnTo>
                  <a:pt x="3385" y="3248"/>
                </a:lnTo>
                <a:lnTo>
                  <a:pt x="3388" y="3212"/>
                </a:lnTo>
                <a:lnTo>
                  <a:pt x="3391" y="3175"/>
                </a:lnTo>
                <a:lnTo>
                  <a:pt x="3392" y="3139"/>
                </a:lnTo>
                <a:lnTo>
                  <a:pt x="3393" y="3103"/>
                </a:lnTo>
                <a:lnTo>
                  <a:pt x="3392" y="3066"/>
                </a:lnTo>
                <a:lnTo>
                  <a:pt x="3391" y="3030"/>
                </a:lnTo>
                <a:lnTo>
                  <a:pt x="3388" y="2993"/>
                </a:lnTo>
                <a:lnTo>
                  <a:pt x="3385" y="2957"/>
                </a:lnTo>
                <a:lnTo>
                  <a:pt x="3381" y="2922"/>
                </a:lnTo>
                <a:lnTo>
                  <a:pt x="3376" y="2886"/>
                </a:lnTo>
                <a:lnTo>
                  <a:pt x="3370" y="2851"/>
                </a:lnTo>
                <a:lnTo>
                  <a:pt x="3364" y="2817"/>
                </a:lnTo>
                <a:lnTo>
                  <a:pt x="3355" y="2782"/>
                </a:lnTo>
                <a:lnTo>
                  <a:pt x="3348" y="2748"/>
                </a:lnTo>
                <a:lnTo>
                  <a:pt x="3338" y="2713"/>
                </a:lnTo>
                <a:lnTo>
                  <a:pt x="3329" y="2680"/>
                </a:lnTo>
                <a:lnTo>
                  <a:pt x="3318" y="2647"/>
                </a:lnTo>
                <a:lnTo>
                  <a:pt x="3306" y="2614"/>
                </a:lnTo>
                <a:lnTo>
                  <a:pt x="3294" y="2581"/>
                </a:lnTo>
                <a:lnTo>
                  <a:pt x="3281" y="2550"/>
                </a:lnTo>
                <a:lnTo>
                  <a:pt x="3267" y="2518"/>
                </a:lnTo>
                <a:lnTo>
                  <a:pt x="3252" y="2487"/>
                </a:lnTo>
                <a:lnTo>
                  <a:pt x="3237" y="2456"/>
                </a:lnTo>
                <a:lnTo>
                  <a:pt x="3221" y="2426"/>
                </a:lnTo>
                <a:lnTo>
                  <a:pt x="3204" y="2395"/>
                </a:lnTo>
                <a:lnTo>
                  <a:pt x="3186" y="2366"/>
                </a:lnTo>
                <a:lnTo>
                  <a:pt x="3168" y="2337"/>
                </a:lnTo>
                <a:lnTo>
                  <a:pt x="3150" y="2309"/>
                </a:lnTo>
                <a:lnTo>
                  <a:pt x="3130" y="2280"/>
                </a:lnTo>
                <a:lnTo>
                  <a:pt x="3110" y="2253"/>
                </a:lnTo>
                <a:lnTo>
                  <a:pt x="3089" y="2226"/>
                </a:lnTo>
                <a:lnTo>
                  <a:pt x="3068" y="2199"/>
                </a:lnTo>
                <a:lnTo>
                  <a:pt x="3046" y="2173"/>
                </a:lnTo>
                <a:lnTo>
                  <a:pt x="3023" y="2147"/>
                </a:lnTo>
                <a:lnTo>
                  <a:pt x="3000" y="2123"/>
                </a:lnTo>
                <a:lnTo>
                  <a:pt x="2977" y="20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3159</Words>
  <Application>WPS 演示</Application>
  <PresentationFormat>宽屏</PresentationFormat>
  <Paragraphs>297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微软雅黑</vt:lpstr>
      <vt:lpstr>Calibri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 Pang</dc:creator>
  <cp:lastModifiedBy>韩HAN</cp:lastModifiedBy>
  <cp:revision>244</cp:revision>
  <dcterms:created xsi:type="dcterms:W3CDTF">2018-03-23T01:16:00Z</dcterms:created>
  <dcterms:modified xsi:type="dcterms:W3CDTF">2020-03-10T08:41:15Z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