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4" r:id="rId3"/>
    <p:sldId id="257" r:id="rId5"/>
    <p:sldId id="260" r:id="rId6"/>
    <p:sldId id="269" r:id="rId7"/>
    <p:sldId id="261" r:id="rId8"/>
    <p:sldId id="259" r:id="rId9"/>
    <p:sldId id="262" r:id="rId10"/>
    <p:sldId id="263" r:id="rId11"/>
    <p:sldId id="264" r:id="rId12"/>
    <p:sldId id="270" r:id="rId13"/>
    <p:sldId id="271" r:id="rId14"/>
    <p:sldId id="268" r:id="rId15"/>
    <p:sldId id="272" r:id="rId16"/>
    <p:sldId id="273" r:id="rId17"/>
    <p:sldId id="266" r:id="rId18"/>
    <p:sldId id="267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D5"/>
    <a:srgbClr val="FAF7E4"/>
    <a:srgbClr val="4B413B"/>
    <a:srgbClr val="FBF9D6"/>
    <a:srgbClr val="FBF9D5"/>
    <a:srgbClr val="F5F3CD"/>
    <a:srgbClr val="FBF9D4"/>
    <a:srgbClr val="F9F4CC"/>
    <a:srgbClr val="FAF8D3"/>
    <a:srgbClr val="F9F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7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8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5379"/>
          <a:stretch>
            <a:fillRect/>
          </a:stretch>
        </p:blipFill>
        <p:spPr>
          <a:xfrm>
            <a:off x="-29845" y="-10795"/>
            <a:ext cx="12306935" cy="6908165"/>
          </a:xfrm>
          <a:prstGeom prst="rect">
            <a:avLst/>
          </a:prstGeom>
        </p:spPr>
      </p:pic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847340" y="167005"/>
            <a:ext cx="6552565" cy="6552565"/>
          </a:xfrm>
          <a:prstGeom prst="ellipse">
            <a:avLst/>
          </a:prstGeom>
          <a:solidFill>
            <a:srgbClr val="FCFAD5">
              <a:alpha val="90000"/>
            </a:srgbClr>
          </a:solidFill>
          <a:ln>
            <a:noFill/>
          </a:ln>
          <a:effectLst>
            <a:outerShdw blurRad="76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51"/>
          <p:cNvPicPr>
            <a:picLocks noChangeAspect="1"/>
          </p:cNvPicPr>
          <p:nvPr/>
        </p:nvPicPr>
        <p:blipFill>
          <a:blip r:embed="rId4"/>
          <a:srcRect l="5960" t="18439" r="62651" b="54189"/>
          <a:stretch>
            <a:fillRect/>
          </a:stretch>
        </p:blipFill>
        <p:spPr>
          <a:xfrm>
            <a:off x="3814445" y="2546350"/>
            <a:ext cx="1602740" cy="1118235"/>
          </a:xfrm>
          <a:prstGeom prst="rect">
            <a:avLst/>
          </a:prstGeom>
        </p:spPr>
      </p:pic>
      <p:pic>
        <p:nvPicPr>
          <p:cNvPr id="9" name="图片 8" descr="151"/>
          <p:cNvPicPr>
            <a:picLocks noChangeAspect="1"/>
          </p:cNvPicPr>
          <p:nvPr/>
        </p:nvPicPr>
        <p:blipFill>
          <a:blip r:embed="rId4"/>
          <a:srcRect l="38520" t="13395" r="34935" b="54189"/>
          <a:stretch>
            <a:fillRect/>
          </a:stretch>
        </p:blipFill>
        <p:spPr>
          <a:xfrm>
            <a:off x="5279390" y="2528570"/>
            <a:ext cx="1130935" cy="1104900"/>
          </a:xfrm>
          <a:prstGeom prst="rect">
            <a:avLst/>
          </a:prstGeom>
        </p:spPr>
      </p:pic>
      <p:pic>
        <p:nvPicPr>
          <p:cNvPr id="10" name="图片 9" descr="151"/>
          <p:cNvPicPr>
            <a:picLocks noChangeAspect="1"/>
          </p:cNvPicPr>
          <p:nvPr/>
        </p:nvPicPr>
        <p:blipFill>
          <a:blip r:embed="rId4"/>
          <a:srcRect l="69860" t="-1883" r="3595" b="69467"/>
          <a:stretch>
            <a:fillRect/>
          </a:stretch>
        </p:blipFill>
        <p:spPr>
          <a:xfrm>
            <a:off x="5977890" y="2487930"/>
            <a:ext cx="1263650" cy="1235075"/>
          </a:xfrm>
          <a:prstGeom prst="rect">
            <a:avLst/>
          </a:prstGeom>
        </p:spPr>
      </p:pic>
      <p:pic>
        <p:nvPicPr>
          <p:cNvPr id="11" name="图片 10" descr="151"/>
          <p:cNvPicPr>
            <a:picLocks noChangeAspect="1"/>
          </p:cNvPicPr>
          <p:nvPr/>
        </p:nvPicPr>
        <p:blipFill>
          <a:blip r:embed="rId4"/>
          <a:srcRect l="52607" t="43245" r="4535" b="2089"/>
          <a:stretch>
            <a:fillRect/>
          </a:stretch>
        </p:blipFill>
        <p:spPr>
          <a:xfrm>
            <a:off x="7069455" y="2487930"/>
            <a:ext cx="1524635" cy="15563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66490" y="3596005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Oil painting art/Simple and beauty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7185" y="3982085"/>
            <a:ext cx="2026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汇报人：白糖</a:t>
            </a:r>
            <a:endParaRPr lang="zh-CN" altLang="en-US" sz="24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7785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77795" y="4591050"/>
            <a:ext cx="291719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5450" y="2181860"/>
            <a:ext cx="3965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2677795" y="2080260"/>
            <a:ext cx="6258560" cy="1503680"/>
          </a:xfrm>
          <a:prstGeom prst="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B413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9"/>
          <p:cNvPicPr>
            <a:picLocks noChangeAspect="1"/>
          </p:cNvPicPr>
          <p:nvPr/>
        </p:nvPicPr>
        <p:blipFill>
          <a:blip r:embed="rId2"/>
          <a:srcRect l="57680" t="55023" r="10276" b="3049"/>
          <a:stretch>
            <a:fillRect/>
          </a:stretch>
        </p:blipFill>
        <p:spPr>
          <a:xfrm rot="16200000" flipV="1">
            <a:off x="7172960" y="1212215"/>
            <a:ext cx="2989580" cy="342328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778760" y="397002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20365" y="387286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4395" y="4591050"/>
            <a:ext cx="291719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055360" y="397002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96965" y="387286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89355" y="3441065"/>
            <a:ext cx="185420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9355" y="2273300"/>
            <a:ext cx="1854200" cy="825500"/>
          </a:xfrm>
          <a:prstGeom prst="round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94455" y="2273300"/>
            <a:ext cx="1854200" cy="825500"/>
          </a:xfrm>
          <a:prstGeom prst="round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9555" y="2273300"/>
            <a:ext cx="1854200" cy="825500"/>
          </a:xfrm>
          <a:prstGeom prst="round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304655" y="2273300"/>
            <a:ext cx="1854200" cy="825500"/>
          </a:xfrm>
          <a:prstGeom prst="round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221355" y="2508250"/>
            <a:ext cx="495300" cy="355600"/>
          </a:xfrm>
          <a:prstGeom prst="rightArrow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926455" y="2508250"/>
            <a:ext cx="495300" cy="355600"/>
          </a:xfrm>
          <a:prstGeom prst="rightArrow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631555" y="2508250"/>
            <a:ext cx="495300" cy="355600"/>
          </a:xfrm>
          <a:prstGeom prst="rightArrow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94455" y="3441065"/>
            <a:ext cx="185420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04655" y="3441065"/>
            <a:ext cx="185420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6555" y="3568065"/>
            <a:ext cx="185420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09115" y="2358390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First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73880" y="235839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Second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6770" y="235839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Third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92970" y="235839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Fourth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94860" y="2402840"/>
            <a:ext cx="511619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65375" y="2288540"/>
            <a:ext cx="1279525" cy="1279525"/>
          </a:xfrm>
          <a:prstGeom prst="ellipse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9"/>
          <p:cNvPicPr>
            <a:picLocks noChangeAspect="1"/>
          </p:cNvPicPr>
          <p:nvPr/>
        </p:nvPicPr>
        <p:blipFill>
          <a:blip r:embed="rId2"/>
          <a:srcRect l="57680" t="55023" r="10276" b="3049"/>
          <a:stretch>
            <a:fillRect/>
          </a:stretch>
        </p:blipFill>
        <p:spPr>
          <a:xfrm rot="18300000">
            <a:off x="2599055" y="2321560"/>
            <a:ext cx="1365250" cy="1563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4860" y="4260850"/>
            <a:ext cx="511619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5375" y="4146550"/>
            <a:ext cx="1279525" cy="1279525"/>
          </a:xfrm>
          <a:prstGeom prst="ellipse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9"/>
          <p:cNvPicPr>
            <a:picLocks noChangeAspect="1"/>
          </p:cNvPicPr>
          <p:nvPr/>
        </p:nvPicPr>
        <p:blipFill>
          <a:blip r:embed="rId2"/>
          <a:srcRect l="57680" t="55023" r="10276" b="3049"/>
          <a:stretch>
            <a:fillRect/>
          </a:stretch>
        </p:blipFill>
        <p:spPr>
          <a:xfrm rot="18300000">
            <a:off x="2116455" y="4083685"/>
            <a:ext cx="1303655" cy="1492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43405" y="2362200"/>
            <a:ext cx="360553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>
            <a:off x="4763135" y="3652520"/>
            <a:ext cx="2720975" cy="0"/>
          </a:xfrm>
          <a:prstGeom prst="line">
            <a:avLst/>
          </a:prstGeom>
          <a:ln>
            <a:solidFill>
              <a:srgbClr val="4B41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36105" y="2362200"/>
            <a:ext cx="360553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375660" y="3268980"/>
            <a:ext cx="229743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彩树"/>
          <p:cNvPicPr>
            <a:picLocks noChangeAspect="1"/>
          </p:cNvPicPr>
          <p:nvPr/>
        </p:nvPicPr>
        <p:blipFill>
          <a:blip r:embed="rId1"/>
          <a:srcRect r="49058"/>
          <a:stretch>
            <a:fillRect/>
          </a:stretch>
        </p:blipFill>
        <p:spPr>
          <a:xfrm>
            <a:off x="1335405" y="2494915"/>
            <a:ext cx="1760220" cy="2599690"/>
          </a:xfrm>
          <a:prstGeom prst="rect">
            <a:avLst/>
          </a:prstGeom>
        </p:spPr>
      </p:pic>
      <p:pic>
        <p:nvPicPr>
          <p:cNvPr id="10" name="图片 9" descr="彩树"/>
          <p:cNvPicPr>
            <a:picLocks noChangeAspect="1"/>
          </p:cNvPicPr>
          <p:nvPr/>
        </p:nvPicPr>
        <p:blipFill>
          <a:blip r:embed="rId1"/>
          <a:srcRect l="48675" r="383"/>
          <a:stretch>
            <a:fillRect/>
          </a:stretch>
        </p:blipFill>
        <p:spPr>
          <a:xfrm>
            <a:off x="6682105" y="2494915"/>
            <a:ext cx="1760220" cy="259969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3451860" y="249682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93465" y="239966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5060" y="3268980"/>
            <a:ext cx="229743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811260" y="249682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52865" y="239966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78430" y="2791460"/>
            <a:ext cx="730758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Click here to enter the text Click here to enter the text 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图片 8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5200650" y="1367790"/>
            <a:ext cx="1210310" cy="1058545"/>
          </a:xfrm>
          <a:prstGeom prst="rect">
            <a:avLst/>
          </a:prstGeom>
        </p:spPr>
      </p:pic>
      <p:pic>
        <p:nvPicPr>
          <p:cNvPr id="4" name="图片 3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 flipH="1">
            <a:off x="6292850" y="1634490"/>
            <a:ext cx="905510" cy="791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10795"/>
            <a:ext cx="12306935" cy="690816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2847340" y="167005"/>
            <a:ext cx="6552565" cy="6552565"/>
          </a:xfrm>
          <a:prstGeom prst="ellipse">
            <a:avLst/>
          </a:prstGeom>
          <a:solidFill>
            <a:srgbClr val="FCFAD5">
              <a:alpha val="90000"/>
            </a:srgbClr>
          </a:solidFill>
          <a:ln>
            <a:noFill/>
          </a:ln>
          <a:effectLst>
            <a:outerShdw blurRad="76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82465" y="2754630"/>
            <a:ext cx="3328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altLang="en-US" sz="60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1075" y="3693160"/>
            <a:ext cx="273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Thank you for watching</a:t>
            </a:r>
            <a:endParaRPr lang="en-US" altLang="zh-CN" sz="20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1079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1078865"/>
            <a:ext cx="12306935" cy="4699635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1223645" y="2576195"/>
            <a:ext cx="1210310" cy="1058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9095" y="2764790"/>
            <a:ext cx="150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48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805" y="3452495"/>
            <a:ext cx="1350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400">
                <a:solidFill>
                  <a:srgbClr val="4B413B"/>
                </a:solidFill>
                <a:latin typeface="Calibri" panose="020F0502020204030204" charset="0"/>
                <a:cs typeface="Calibri" panose="020F0502020204030204" charset="0"/>
              </a:rPr>
              <a:t>Contents</a:t>
            </a:r>
            <a:endParaRPr lang="en-US" altLang="zh-CN" sz="2400">
              <a:solidFill>
                <a:srgbClr val="4B413B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1730" y="253365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B413B"/>
                </a:solidFill>
                <a:latin typeface="新宋体" panose="02010600030101010101" charset="-122"/>
                <a:ea typeface="新宋体" panose="02010600030101010101" charset="-122"/>
              </a:rPr>
              <a:t>点击此处输入标题</a:t>
            </a:r>
            <a:endParaRPr lang="zh-CN" altLang="en-US" sz="2400">
              <a:solidFill>
                <a:srgbClr val="4B413B"/>
              </a:solidFill>
              <a:latin typeface="新宋体" panose="02010600030101010101" charset="-122"/>
              <a:ea typeface="新宋体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1730" y="293687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51730" y="375412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B413B"/>
                </a:solidFill>
                <a:latin typeface="新宋体" panose="02010600030101010101" charset="-122"/>
                <a:ea typeface="新宋体" panose="02010600030101010101" charset="-122"/>
              </a:rPr>
              <a:t>点击此处输入标题</a:t>
            </a:r>
            <a:endParaRPr lang="zh-CN" altLang="en-US" sz="2400">
              <a:solidFill>
                <a:srgbClr val="4B413B"/>
              </a:solidFill>
              <a:latin typeface="新宋体" panose="02010600030101010101" charset="-122"/>
              <a:ea typeface="新宋体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51730" y="41573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54415" y="253365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B413B"/>
                </a:solidFill>
                <a:latin typeface="新宋体" panose="02010600030101010101" charset="-122"/>
                <a:ea typeface="新宋体" panose="02010600030101010101" charset="-122"/>
              </a:rPr>
              <a:t>点击此处输入标题</a:t>
            </a:r>
            <a:endParaRPr lang="zh-CN" altLang="en-US" sz="2400">
              <a:solidFill>
                <a:srgbClr val="4B413B"/>
              </a:solidFill>
              <a:latin typeface="新宋体" panose="02010600030101010101" charset="-122"/>
              <a:ea typeface="新宋体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54415" y="293687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54415" y="3754120"/>
            <a:ext cx="2643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4B413B"/>
                </a:solidFill>
                <a:latin typeface="新宋体" panose="02010600030101010101" charset="-122"/>
                <a:ea typeface="新宋体" panose="02010600030101010101" charset="-122"/>
              </a:rPr>
              <a:t>点击此处输入标题</a:t>
            </a:r>
            <a:endParaRPr lang="zh-CN" altLang="en-US" sz="2400">
              <a:solidFill>
                <a:srgbClr val="4B413B"/>
              </a:solidFill>
              <a:latin typeface="新宋体" panose="02010600030101010101" charset="-122"/>
              <a:ea typeface="新宋体" panose="0201060003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54415" y="41827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pic>
        <p:nvPicPr>
          <p:cNvPr id="25" name="图片 24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4037330" y="2284095"/>
            <a:ext cx="863600" cy="7556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99915" y="256413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B413B"/>
                </a:solidFill>
              </a:rPr>
              <a:t>01</a:t>
            </a:r>
            <a:r>
              <a:rPr lang="zh-CN" altLang="en-US" sz="2000">
                <a:solidFill>
                  <a:srgbClr val="4B413B"/>
                </a:solidFill>
              </a:rPr>
              <a:t>、</a:t>
            </a:r>
            <a:endParaRPr lang="zh-CN" altLang="en-US" sz="2000">
              <a:solidFill>
                <a:srgbClr val="4B413B"/>
              </a:solidFill>
            </a:endParaRPr>
          </a:p>
        </p:txBody>
      </p:sp>
      <p:pic>
        <p:nvPicPr>
          <p:cNvPr id="26" name="图片 25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7731760" y="2284095"/>
            <a:ext cx="863600" cy="755650"/>
          </a:xfrm>
          <a:prstGeom prst="rect">
            <a:avLst/>
          </a:prstGeom>
        </p:spPr>
      </p:pic>
      <p:pic>
        <p:nvPicPr>
          <p:cNvPr id="27" name="图片 26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4037330" y="3469005"/>
            <a:ext cx="863600" cy="7556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99915" y="375412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B413B"/>
                </a:solidFill>
              </a:rPr>
              <a:t>02</a:t>
            </a:r>
            <a:r>
              <a:rPr lang="zh-CN" altLang="en-US" sz="2000">
                <a:solidFill>
                  <a:srgbClr val="4B413B"/>
                </a:solidFill>
              </a:rPr>
              <a:t>、</a:t>
            </a:r>
            <a:endParaRPr lang="zh-CN" altLang="en-US" sz="2000">
              <a:solidFill>
                <a:srgbClr val="4B413B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91805" y="256413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B413B"/>
                </a:solidFill>
              </a:rPr>
              <a:t>03</a:t>
            </a:r>
            <a:r>
              <a:rPr lang="zh-CN" altLang="en-US" sz="2000">
                <a:solidFill>
                  <a:srgbClr val="4B413B"/>
                </a:solidFill>
              </a:rPr>
              <a:t>、</a:t>
            </a:r>
            <a:endParaRPr lang="zh-CN" altLang="en-US" sz="2000">
              <a:solidFill>
                <a:srgbClr val="4B413B"/>
              </a:solidFill>
            </a:endParaRPr>
          </a:p>
        </p:txBody>
      </p:sp>
      <p:pic>
        <p:nvPicPr>
          <p:cNvPr id="28" name="图片 27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7731760" y="3469005"/>
            <a:ext cx="863600" cy="7556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091805" y="3754120"/>
            <a:ext cx="53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4B413B"/>
                </a:solidFill>
              </a:rPr>
              <a:t>04</a:t>
            </a:r>
            <a:r>
              <a:rPr lang="zh-CN" altLang="en-US" sz="2000">
                <a:solidFill>
                  <a:srgbClr val="4B413B"/>
                </a:solidFill>
              </a:rPr>
              <a:t>、</a:t>
            </a:r>
            <a:endParaRPr lang="zh-CN" altLang="en-US" sz="2000">
              <a:solidFill>
                <a:srgbClr val="4B413B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91175" y="2720975"/>
            <a:ext cx="1273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40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11495" y="350202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687695" y="3429635"/>
            <a:ext cx="2720975" cy="0"/>
          </a:xfrm>
          <a:prstGeom prst="line">
            <a:avLst/>
          </a:prstGeom>
          <a:ln>
            <a:solidFill>
              <a:srgbClr val="4B41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644265" y="2675255"/>
            <a:ext cx="1330960" cy="1317625"/>
          </a:xfrm>
          <a:prstGeom prst="roundRect">
            <a:avLst/>
          </a:prstGeom>
          <a:noFill/>
          <a:ln>
            <a:solidFill>
              <a:srgbClr val="4B413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B413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9"/>
          <p:cNvPicPr>
            <a:picLocks noChangeAspect="1"/>
          </p:cNvPicPr>
          <p:nvPr/>
        </p:nvPicPr>
        <p:blipFill>
          <a:blip r:embed="rId2"/>
          <a:srcRect l="57680" t="55023" r="10276" b="3049"/>
          <a:stretch>
            <a:fillRect/>
          </a:stretch>
        </p:blipFill>
        <p:spPr>
          <a:xfrm rot="18300000">
            <a:off x="3761105" y="2590800"/>
            <a:ext cx="1694815" cy="1941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640" y="3077210"/>
            <a:ext cx="3038475" cy="2331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2"/>
          <a:srcRect l="53892" t="25363" r="16326" b="48173"/>
          <a:stretch>
            <a:fillRect/>
          </a:stretch>
        </p:blipFill>
        <p:spPr>
          <a:xfrm rot="18300000">
            <a:off x="4598035" y="2528570"/>
            <a:ext cx="3319780" cy="25819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398270" y="238760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95425" y="228028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54340" y="3077210"/>
            <a:ext cx="3038475" cy="2331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141970" y="2387600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39125" y="2280285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712720" y="3644265"/>
            <a:ext cx="7298055" cy="0"/>
          </a:xfrm>
          <a:prstGeom prst="line">
            <a:avLst/>
          </a:prstGeom>
          <a:ln w="28575"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061210" y="2988310"/>
            <a:ext cx="1311910" cy="1311910"/>
          </a:xfrm>
          <a:prstGeom prst="ellipse">
            <a:avLst/>
          </a:prstGeom>
          <a:solidFill>
            <a:srgbClr val="F5F3CD"/>
          </a:solidFill>
          <a:ln w="28575">
            <a:solidFill>
              <a:srgbClr val="4B413B"/>
            </a:solidFill>
          </a:ln>
          <a:effectLst>
            <a:innerShdw blurRad="50800" dist="50800" dir="3600000">
              <a:prstClr val="black">
                <a:alpha val="38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9750" y="2988310"/>
            <a:ext cx="1311910" cy="1311910"/>
          </a:xfrm>
          <a:prstGeom prst="ellipse">
            <a:avLst/>
          </a:prstGeom>
          <a:solidFill>
            <a:srgbClr val="FAF8D3"/>
          </a:solidFill>
          <a:ln w="28575">
            <a:solidFill>
              <a:srgbClr val="4B413B"/>
            </a:solidFill>
          </a:ln>
          <a:effectLst>
            <a:innerShdw blurRad="50800" dist="50800" dir="3600000">
              <a:prstClr val="black">
                <a:alpha val="38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33845" y="2988310"/>
            <a:ext cx="1311910" cy="1311910"/>
          </a:xfrm>
          <a:prstGeom prst="ellipse">
            <a:avLst/>
          </a:prstGeom>
          <a:solidFill>
            <a:srgbClr val="F9F4CC"/>
          </a:solidFill>
          <a:ln w="28575">
            <a:solidFill>
              <a:srgbClr val="4B413B"/>
            </a:solidFill>
          </a:ln>
          <a:effectLst>
            <a:innerShdw blurRad="50800" dist="50800" dir="3600000">
              <a:prstClr val="black">
                <a:alpha val="38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03970" y="2988310"/>
            <a:ext cx="1311910" cy="1311910"/>
          </a:xfrm>
          <a:prstGeom prst="ellipse">
            <a:avLst/>
          </a:prstGeom>
          <a:solidFill>
            <a:srgbClr val="FBF9D4"/>
          </a:solidFill>
          <a:ln w="28575">
            <a:solidFill>
              <a:srgbClr val="4B413B"/>
            </a:solidFill>
          </a:ln>
          <a:effectLst>
            <a:innerShdw blurRad="50800" dist="50800" dir="3600000">
              <a:prstClr val="black">
                <a:alpha val="38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2465070" y="3321685"/>
            <a:ext cx="504190" cy="64452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4B4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4"/>
          <p:cNvSpPr/>
          <p:nvPr/>
        </p:nvSpPr>
        <p:spPr bwMode="auto">
          <a:xfrm>
            <a:off x="4676775" y="3391535"/>
            <a:ext cx="658495" cy="50419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4B4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5"/>
          <p:cNvSpPr/>
          <p:nvPr/>
        </p:nvSpPr>
        <p:spPr bwMode="auto">
          <a:xfrm>
            <a:off x="6953885" y="3364230"/>
            <a:ext cx="672465" cy="56070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4B4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 16"/>
          <p:cNvSpPr/>
          <p:nvPr/>
        </p:nvSpPr>
        <p:spPr bwMode="auto">
          <a:xfrm>
            <a:off x="9175115" y="3321685"/>
            <a:ext cx="770255" cy="658495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4B4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20240" y="4499610"/>
            <a:ext cx="18294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79540" y="4499610"/>
            <a:ext cx="18294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84650" y="1616710"/>
            <a:ext cx="18294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43950" y="1616710"/>
            <a:ext cx="182943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676140" y="3661410"/>
            <a:ext cx="289496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5389245" y="2190115"/>
            <a:ext cx="1210310" cy="1058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52130" y="3661410"/>
            <a:ext cx="289496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图片 8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8865235" y="2190115"/>
            <a:ext cx="1210310" cy="10585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9040" y="3661410"/>
            <a:ext cx="289496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图片 10" descr="9"/>
          <p:cNvPicPr>
            <a:picLocks noChangeAspect="1"/>
          </p:cNvPicPr>
          <p:nvPr/>
        </p:nvPicPr>
        <p:blipFill>
          <a:blip r:embed="rId2"/>
          <a:srcRect l="36020" t="58223" r="48496" b="26303"/>
          <a:stretch>
            <a:fillRect/>
          </a:stretch>
        </p:blipFill>
        <p:spPr>
          <a:xfrm>
            <a:off x="1922145" y="2190115"/>
            <a:ext cx="1210310" cy="1058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7545" y="2183130"/>
            <a:ext cx="539115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89695" y="5467985"/>
            <a:ext cx="993140" cy="243205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BF9D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09050" y="5020945"/>
            <a:ext cx="1134110" cy="243205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BF9D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770495" y="1236345"/>
            <a:ext cx="3402965" cy="3402965"/>
          </a:xfrm>
          <a:prstGeom prst="ellipse">
            <a:avLst/>
          </a:prstGeom>
          <a:noFill/>
          <a:ln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691245" y="4388485"/>
            <a:ext cx="1569720" cy="421005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BF9D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" idx="4"/>
          </p:cNvCxnSpPr>
          <p:nvPr/>
        </p:nvCxnSpPr>
        <p:spPr>
          <a:xfrm flipV="1">
            <a:off x="9458325" y="3641090"/>
            <a:ext cx="0" cy="998220"/>
          </a:xfrm>
          <a:prstGeom prst="line">
            <a:avLst/>
          </a:prstGeom>
          <a:ln w="9525"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 flipV="1">
            <a:off x="9000490" y="3115945"/>
            <a:ext cx="913130" cy="524510"/>
          </a:xfrm>
          <a:prstGeom prst="triangle">
            <a:avLst/>
          </a:prstGeom>
          <a:noFill/>
          <a:ln>
            <a:solidFill>
              <a:srgbClr val="4B413B"/>
            </a:solidFill>
          </a:ln>
          <a:effectLst>
            <a:outerShdw blurRad="50800" dist="25400" dir="3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018030" y="3787775"/>
            <a:ext cx="5036820" cy="0"/>
          </a:xfrm>
          <a:prstGeom prst="line">
            <a:avLst/>
          </a:prstGeom>
          <a:ln>
            <a:solidFill>
              <a:srgbClr val="4B41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47545" y="3992880"/>
            <a:ext cx="539115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06770" y="3465830"/>
            <a:ext cx="509714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</a:t>
            </a:r>
            <a:endParaRPr lang="en-US" altLang="zh-CN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95670" y="2851785"/>
            <a:ext cx="1330960" cy="434975"/>
          </a:xfrm>
          <a:prstGeom prst="roundRect">
            <a:avLst/>
          </a:prstGeom>
          <a:solidFill>
            <a:srgbClr val="4B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彩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559685"/>
            <a:ext cx="3213100" cy="2416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37275" y="2754630"/>
            <a:ext cx="920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BF9D6"/>
                </a:solidFill>
                <a:latin typeface="Calibri" panose="020F0502020204030204" charset="0"/>
                <a:cs typeface="Calibri" panose="020F0502020204030204" charset="0"/>
              </a:rPr>
              <a:t>Title</a:t>
            </a:r>
            <a:endParaRPr lang="en-US" altLang="zh-CN" sz="2000">
              <a:solidFill>
                <a:srgbClr val="FBF9D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彩树"/>
          <p:cNvPicPr>
            <a:picLocks noChangeAspect="1"/>
          </p:cNvPicPr>
          <p:nvPr/>
        </p:nvPicPr>
        <p:blipFill>
          <a:blip r:embed="rId1"/>
          <a:srcRect t="25379"/>
          <a:stretch>
            <a:fillRect/>
          </a:stretch>
        </p:blipFill>
        <p:spPr>
          <a:xfrm>
            <a:off x="-29845" y="-24765"/>
            <a:ext cx="12306935" cy="6908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9845" y="557530"/>
            <a:ext cx="12306935" cy="5702300"/>
          </a:xfrm>
          <a:prstGeom prst="rect">
            <a:avLst/>
          </a:prstGeom>
          <a:solidFill>
            <a:srgbClr val="FCFAD5">
              <a:alpha val="9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790575"/>
            <a:ext cx="127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B41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zh-CN" altLang="en-US" sz="3600">
              <a:solidFill>
                <a:srgbClr val="4B41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730" y="1384935"/>
            <a:ext cx="2553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4B413B"/>
                </a:solidFill>
              </a:rPr>
              <a:t>Click here to enter the title</a:t>
            </a:r>
            <a:endParaRPr lang="en-US" altLang="zh-CN" sz="1600">
              <a:solidFill>
                <a:srgbClr val="4B413B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42545" y="1389380"/>
            <a:ext cx="2720975" cy="0"/>
          </a:xfrm>
          <a:prstGeom prst="line">
            <a:avLst/>
          </a:prstGeom>
          <a:ln>
            <a:solidFill>
              <a:srgbClr val="4B4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28535" y="4100830"/>
            <a:ext cx="30149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圆角矩形 3"/>
          <p:cNvSpPr/>
          <p:nvPr/>
        </p:nvSpPr>
        <p:spPr>
          <a:xfrm rot="18900000">
            <a:off x="5657850" y="2611120"/>
            <a:ext cx="876300" cy="876300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12700" dist="12700" dir="27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18900000">
            <a:off x="5657850" y="3931920"/>
            <a:ext cx="876300" cy="876300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12700" dist="12700" dir="27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900000">
            <a:off x="4921250" y="3275330"/>
            <a:ext cx="876300" cy="876300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12700" dist="12700" dir="27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8900000">
            <a:off x="6394450" y="3275330"/>
            <a:ext cx="876300" cy="876300"/>
          </a:xfrm>
          <a:prstGeom prst="roundRect">
            <a:avLst/>
          </a:prstGeom>
          <a:noFill/>
          <a:ln>
            <a:solidFill>
              <a:srgbClr val="4B413B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28435" y="1448435"/>
            <a:ext cx="30149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3835" y="4723130"/>
            <a:ext cx="30149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58035" y="2500630"/>
            <a:ext cx="30149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Click here to enter the text </a:t>
            </a: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Click here to enter the text Click here to enter the text </a:t>
            </a:r>
            <a:endParaRPr lang="en-US" altLang="zh-CN" sz="1600">
              <a:solidFill>
                <a:srgbClr val="42575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88355" y="2776855"/>
            <a:ext cx="31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4B413B"/>
                </a:solidFill>
              </a:rPr>
              <a:t>1</a:t>
            </a:r>
            <a:endParaRPr lang="en-US" altLang="zh-CN" sz="3200">
              <a:solidFill>
                <a:srgbClr val="4B413B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62550" y="3422015"/>
            <a:ext cx="31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4B413B"/>
                </a:solidFill>
              </a:rPr>
              <a:t>2</a:t>
            </a:r>
            <a:endParaRPr lang="en-US" altLang="zh-CN" sz="3200">
              <a:solidFill>
                <a:srgbClr val="4B413B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28130" y="3422015"/>
            <a:ext cx="31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4B413B"/>
                </a:solidFill>
              </a:rPr>
              <a:t>4</a:t>
            </a:r>
            <a:endParaRPr lang="en-US" altLang="zh-CN" sz="3200">
              <a:solidFill>
                <a:srgbClr val="4B413B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99150" y="4100830"/>
            <a:ext cx="31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4B413B"/>
                </a:solidFill>
              </a:rPr>
              <a:t>3</a:t>
            </a:r>
            <a:endParaRPr lang="en-US" altLang="zh-CN" sz="3200">
              <a:solidFill>
                <a:srgbClr val="4B413B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REFSHAPE" val="1142977788"/>
</p:tagLst>
</file>

<file path=ppt/tags/tag63.xml><?xml version="1.0" encoding="utf-8"?>
<p:tagLst xmlns:p="http://schemas.openxmlformats.org/presentationml/2006/main">
  <p:tag name="REFSHAPE" val="1142978604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OC_GUID" val="{6e138ca2-ba8c-4991-a66d-024e2cc3232f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4809</Words>
  <Application>WPS 演示</Application>
  <PresentationFormat>宽屏</PresentationFormat>
  <Paragraphs>200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新宋体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韩HAN</cp:lastModifiedBy>
  <cp:revision>60</cp:revision>
  <dcterms:created xsi:type="dcterms:W3CDTF">2019-04-01T03:00:00Z</dcterms:created>
  <dcterms:modified xsi:type="dcterms:W3CDTF">2020-03-10T08:42:27Z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