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63" r:id="rId4"/>
    <p:sldId id="264" r:id="rId5"/>
    <p:sldId id="261" r:id="rId6"/>
    <p:sldId id="260" r:id="rId7"/>
    <p:sldId id="267" r:id="rId8"/>
    <p:sldId id="268" r:id="rId9"/>
    <p:sldId id="259" r:id="rId10"/>
    <p:sldId id="265" r:id="rId11"/>
    <p:sldId id="266" r:id="rId12"/>
    <p:sldId id="258" r:id="rId13"/>
    <p:sldId id="269" r:id="rId14"/>
    <p:sldId id="270" r:id="rId15"/>
    <p:sldId id="262"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2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66"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63863-FC1A-4955-B76B-FB369D19CAA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52A718E-64C9-432C-9E0E-7C75E66F0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7243A6E-5EAE-414E-8CDE-2CC13D8D2D0B}"/>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0FF38D1D-C116-48C3-B652-154BDB05C8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69F44E-B7DA-4BB8-9D81-B63487D3CDFA}"/>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3675212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EFF3A-4593-4E80-B192-A859408B94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1E9356E-CBB7-4F7C-A4C0-9F3F278A2C1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40F103-2863-48DC-AC3C-B6D842F645B6}"/>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87359037-2094-4FE7-A37A-49AE336A68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8112C4B-9F89-466B-90B7-B4909B8309C1}"/>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144892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E8127E-84A0-47BC-99BD-680CA6EEB66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B2FF8D-2F7D-4835-A120-480C106B3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0ABE24-AB74-4197-ACC9-F2202FCBF24D}"/>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26278B1E-33B2-4AAD-AB32-CD1D1A6F88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BC9A72-65DF-41E8-BD60-3158B9C2A242}"/>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328456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44F26-4BBA-4B4A-8940-E0F611F9A1B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8493773-A040-4F86-ABCC-946A95199F2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8CAB6E-0288-4247-9274-69182D9D84A8}"/>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5C285D43-6B95-4033-AE87-CD3507F944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9879B6-FD3E-4AAB-853E-2C1D3C1E1A19}"/>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43329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5BB94B-F42C-43E9-96DF-D15F6076AF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5B5B89E-4B85-49F5-AB3B-439D08390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4AF772C-C75D-4257-A481-DA6B132D1F34}"/>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5FB2CE8B-10AA-4E0C-8301-3185F4C996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F383EC-B8E5-46AF-9B3C-AD955A60B689}"/>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3831624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F8F5EB-CAD7-4F48-90D8-548268210B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F6A8DB-010C-4D3E-878E-C032D14F798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50BE4C3-9ACE-4879-B13D-C7AC0C1AD75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E892506-2976-42FF-A6EB-FC71D534DE73}"/>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903C4AFF-48D0-4BB8-AD03-F0AE178F1E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F829A4-E9F3-40D4-B83F-9B9D7DDBDF8E}"/>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419357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E3E20-2746-42BE-A9C4-25303156846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8602F6A-C57B-4923-AB3E-EA57B9CB0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C72E198-25F2-4E40-9555-53FE092601B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86A0D53-7BC1-4444-9CE8-CA819848E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161CC6-77DB-495F-A243-6A27C131610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1C098F8-E238-4A34-82A7-9A491396539B}"/>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8" name="页脚占位符 7">
            <a:extLst>
              <a:ext uri="{FF2B5EF4-FFF2-40B4-BE49-F238E27FC236}">
                <a16:creationId xmlns:a16="http://schemas.microsoft.com/office/drawing/2014/main" id="{AC475957-F9A1-43D1-AA86-AD3821B018B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FEB881C-7F47-47E2-8A00-EEDB41B62916}"/>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2152028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D76D0-22CE-4548-ACC6-5CE91F3A7BD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AE65E22-E87B-40B0-B35E-59AC6DDF27C8}"/>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4" name="页脚占位符 3">
            <a:extLst>
              <a:ext uri="{FF2B5EF4-FFF2-40B4-BE49-F238E27FC236}">
                <a16:creationId xmlns:a16="http://schemas.microsoft.com/office/drawing/2014/main" id="{65F0AD66-1D54-451E-963F-B8DEF73EF9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3C3FD1D-D1BB-4AA2-B078-6FA4F257463B}"/>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1846680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AE4712-7F04-4D29-8C04-7ECEDDB5C016}"/>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3" name="页脚占位符 2">
            <a:extLst>
              <a:ext uri="{FF2B5EF4-FFF2-40B4-BE49-F238E27FC236}">
                <a16:creationId xmlns:a16="http://schemas.microsoft.com/office/drawing/2014/main" id="{A51ACF75-8345-4002-B3BD-B2B7151A17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357788-6683-457E-9FE0-ADB64DB2AC8A}"/>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3679015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FF9D4-DC7C-473A-836A-CF61960A91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E9FBA13-8B09-4D61-A450-5C2575536A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7A90C3F-67B8-4BA4-9C3F-4CD7B21C8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5585435-34B3-455B-AE4B-F13AF52369CA}"/>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10C92A17-835D-4DD8-911E-AA0CCCA1E3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67A38-10F4-4235-B6EB-FA33570CE944}"/>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173979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4B721-E0E6-443B-9777-842094738E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8248D0C-B5A9-4F77-B0B6-AEDAC9BC04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177BB86-997B-48D2-834F-0AC2915B9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3186070-B493-4091-A692-08636ADDABDE}"/>
              </a:ext>
            </a:extLst>
          </p:cNvPr>
          <p:cNvSpPr>
            <a:spLocks noGrp="1"/>
          </p:cNvSpPr>
          <p:nvPr>
            <p:ph type="dt" sz="half" idx="10"/>
          </p:nvPr>
        </p:nvSpPr>
        <p:spPr/>
        <p:txBody>
          <a:bodyPr/>
          <a:lstStyle/>
          <a:p>
            <a:fld id="{E18E3911-6304-4C1A-8229-B7DD9227F5A3}" type="datetimeFigureOut">
              <a:rPr lang="zh-CN" altLang="en-US" smtClean="0"/>
              <a:t>2020/10/22</a:t>
            </a:fld>
            <a:endParaRPr lang="zh-CN" altLang="en-US"/>
          </a:p>
        </p:txBody>
      </p:sp>
      <p:sp>
        <p:nvSpPr>
          <p:cNvPr id="6" name="页脚占位符 5">
            <a:extLst>
              <a:ext uri="{FF2B5EF4-FFF2-40B4-BE49-F238E27FC236}">
                <a16:creationId xmlns:a16="http://schemas.microsoft.com/office/drawing/2014/main" id="{FFC5BFCB-8239-423E-BBAF-647B9EB8E4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A9FB3A-4418-4F86-A3F2-5C3A453245B2}"/>
              </a:ext>
            </a:extLst>
          </p:cNvPr>
          <p:cNvSpPr>
            <a:spLocks noGrp="1"/>
          </p:cNvSpPr>
          <p:nvPr>
            <p:ph type="sldNum" sz="quarter" idx="12"/>
          </p:nvPr>
        </p:nvSpPr>
        <p:spPr/>
        <p:txBody>
          <a:body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223780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D88083-4AF3-422F-8D3F-98AD2F80E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41DFA3-AA7A-4855-9564-44A448DEE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220136-1144-4117-9E33-807BC6FF3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E3911-6304-4C1A-8229-B7DD9227F5A3}" type="datetimeFigureOut">
              <a:rPr lang="zh-CN" altLang="en-US" smtClean="0"/>
              <a:t>2020/10/22</a:t>
            </a:fld>
            <a:endParaRPr lang="zh-CN" altLang="en-US"/>
          </a:p>
        </p:txBody>
      </p:sp>
      <p:sp>
        <p:nvSpPr>
          <p:cNvPr id="5" name="页脚占位符 4">
            <a:extLst>
              <a:ext uri="{FF2B5EF4-FFF2-40B4-BE49-F238E27FC236}">
                <a16:creationId xmlns:a16="http://schemas.microsoft.com/office/drawing/2014/main" id="{86B86E33-3D76-42D2-9551-7B8D1027C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40BE08-D5E4-43FC-BBB6-8790800DC7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BBDED3-E783-4695-B4E6-F17D0AEA9DAD}" type="slidenum">
              <a:rPr lang="zh-CN" altLang="en-US" smtClean="0"/>
              <a:t>‹#›</a:t>
            </a:fld>
            <a:endParaRPr lang="zh-CN" altLang="en-US"/>
          </a:p>
        </p:txBody>
      </p:sp>
    </p:spTree>
    <p:extLst>
      <p:ext uri="{BB962C8B-B14F-4D97-AF65-F5344CB8AC3E}">
        <p14:creationId xmlns:p14="http://schemas.microsoft.com/office/powerpoint/2010/main" val="367859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122C"/>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25CCE-2442-4E3F-B61C-BD06A97B1419}"/>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583943" y="0"/>
            <a:ext cx="5105400" cy="6858000"/>
          </a:xfrm>
          <a:prstGeom prst="rect">
            <a:avLst/>
          </a:prstGeom>
        </p:spPr>
      </p:pic>
      <p:pic>
        <p:nvPicPr>
          <p:cNvPr id="7" name="图片 6">
            <a:extLst>
              <a:ext uri="{FF2B5EF4-FFF2-40B4-BE49-F238E27FC236}">
                <a16:creationId xmlns:a16="http://schemas.microsoft.com/office/drawing/2014/main" id="{543D3474-2873-4C5B-8043-1F913ED4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54626" y="190500"/>
            <a:ext cx="4462667" cy="6477000"/>
          </a:xfrm>
          <a:prstGeom prst="rect">
            <a:avLst/>
          </a:prstGeom>
        </p:spPr>
      </p:pic>
      <p:pic>
        <p:nvPicPr>
          <p:cNvPr id="9" name="图片 8">
            <a:extLst>
              <a:ext uri="{FF2B5EF4-FFF2-40B4-BE49-F238E27FC236}">
                <a16:creationId xmlns:a16="http://schemas.microsoft.com/office/drawing/2014/main" id="{0F989206-58F9-4878-BFF3-45FBA102C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0" name="文本框 9">
            <a:extLst>
              <a:ext uri="{FF2B5EF4-FFF2-40B4-BE49-F238E27FC236}">
                <a16:creationId xmlns:a16="http://schemas.microsoft.com/office/drawing/2014/main" id="{EDCC4F6A-874F-480D-B6E2-C64B11FC4F1F}"/>
              </a:ext>
            </a:extLst>
          </p:cNvPr>
          <p:cNvSpPr txBox="1"/>
          <p:nvPr/>
        </p:nvSpPr>
        <p:spPr>
          <a:xfrm>
            <a:off x="7354626" y="2616710"/>
            <a:ext cx="1107996" cy="2742954"/>
          </a:xfrm>
          <a:prstGeom prst="rect">
            <a:avLst/>
          </a:prstGeom>
          <a:noFill/>
        </p:spPr>
        <p:txBody>
          <a:bodyPr vert="eaVert" wrap="square" rtlCol="0">
            <a:spAutoFit/>
          </a:bodyPr>
          <a:lstStyle/>
          <a:p>
            <a:r>
              <a:rPr lang="zh-CN" altLang="en-US" sz="6000" dirty="0">
                <a:solidFill>
                  <a:schemeClr val="bg1"/>
                </a:solidFill>
                <a:latin typeface="包图小白体" panose="02010601030101010101" pitchFamily="2" charset="-122"/>
                <a:ea typeface="包图小白体" panose="02010601030101010101" pitchFamily="2" charset="-122"/>
              </a:rPr>
              <a:t>治愈系</a:t>
            </a:r>
          </a:p>
        </p:txBody>
      </p:sp>
      <p:sp>
        <p:nvSpPr>
          <p:cNvPr id="11" name="矩形 10">
            <a:extLst>
              <a:ext uri="{FF2B5EF4-FFF2-40B4-BE49-F238E27FC236}">
                <a16:creationId xmlns:a16="http://schemas.microsoft.com/office/drawing/2014/main" id="{C16B3EA1-65A4-46B7-B28C-E48E28CA0CC6}"/>
              </a:ext>
            </a:extLst>
          </p:cNvPr>
          <p:cNvSpPr/>
          <p:nvPr/>
        </p:nvSpPr>
        <p:spPr>
          <a:xfrm>
            <a:off x="8721628" y="2979660"/>
            <a:ext cx="553998" cy="2608903"/>
          </a:xfrm>
          <a:prstGeom prst="rect">
            <a:avLst/>
          </a:prstGeom>
          <a:noFill/>
        </p:spPr>
        <p:txBody>
          <a:bodyPr vert="eaVert" wrap="square">
            <a:spAutoFit/>
          </a:bodyPr>
          <a:lstStyle/>
          <a:p>
            <a:pPr>
              <a:lnSpc>
                <a:spcPct val="150000"/>
              </a:lnSpc>
            </a:pPr>
            <a:r>
              <a:rPr lang="en-US" altLang="zh-CN" sz="8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800" dirty="0">
              <a:solidFill>
                <a:schemeClr val="bg1"/>
              </a:solidFill>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2" name="矩形 11">
            <a:extLst>
              <a:ext uri="{FF2B5EF4-FFF2-40B4-BE49-F238E27FC236}">
                <a16:creationId xmlns:a16="http://schemas.microsoft.com/office/drawing/2014/main" id="{B20F4D99-B824-45A1-AE48-86F98FFD282D}"/>
              </a:ext>
            </a:extLst>
          </p:cNvPr>
          <p:cNvSpPr/>
          <p:nvPr/>
        </p:nvSpPr>
        <p:spPr>
          <a:xfrm>
            <a:off x="8392852" y="2979660"/>
            <a:ext cx="424732" cy="1659962"/>
          </a:xfrm>
          <a:prstGeom prst="rect">
            <a:avLst/>
          </a:prstGeom>
          <a:noFill/>
        </p:spPr>
        <p:txBody>
          <a:bodyPr vert="eaVert" wrap="square">
            <a:spAutoFit/>
          </a:bodyPr>
          <a:lstStyle/>
          <a:p>
            <a:pPr algn="dist">
              <a:lnSpc>
                <a:spcPct val="130000"/>
              </a:lnSpc>
            </a:pPr>
            <a:r>
              <a:rPr lang="zh-CN" altLang="en-US" sz="1200" dirty="0">
                <a:solidFill>
                  <a:schemeClr val="bg1"/>
                </a:solidFill>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3" name="文本框 12">
            <a:extLst>
              <a:ext uri="{FF2B5EF4-FFF2-40B4-BE49-F238E27FC236}">
                <a16:creationId xmlns:a16="http://schemas.microsoft.com/office/drawing/2014/main" id="{A55BB06D-EA0F-475A-A63A-4583ACD8B8BF}"/>
              </a:ext>
            </a:extLst>
          </p:cNvPr>
          <p:cNvSpPr txBox="1"/>
          <p:nvPr/>
        </p:nvSpPr>
        <p:spPr>
          <a:xfrm>
            <a:off x="8171253" y="834678"/>
            <a:ext cx="1292662" cy="2742954"/>
          </a:xfrm>
          <a:prstGeom prst="rect">
            <a:avLst/>
          </a:prstGeom>
          <a:noFill/>
        </p:spPr>
        <p:txBody>
          <a:bodyPr vert="eaVert" wrap="square" rtlCol="0">
            <a:spAutoFit/>
          </a:bodyPr>
          <a:lstStyle/>
          <a:p>
            <a:r>
              <a:rPr lang="zh-CN" altLang="en-US" sz="7200" dirty="0">
                <a:solidFill>
                  <a:schemeClr val="bg1"/>
                </a:solidFill>
                <a:latin typeface="包图小白体" panose="02010601030101010101" pitchFamily="2" charset="-122"/>
                <a:ea typeface="包图小白体" panose="02010601030101010101" pitchFamily="2" charset="-122"/>
              </a:rPr>
              <a:t>清新</a:t>
            </a:r>
          </a:p>
        </p:txBody>
      </p:sp>
      <p:sp>
        <p:nvSpPr>
          <p:cNvPr id="14" name="文本框 13">
            <a:extLst>
              <a:ext uri="{FF2B5EF4-FFF2-40B4-BE49-F238E27FC236}">
                <a16:creationId xmlns:a16="http://schemas.microsoft.com/office/drawing/2014/main" id="{7E8DB4F9-A80B-42EB-8E7A-2425AED1C2AC}"/>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Tree>
    <p:extLst>
      <p:ext uri="{BB962C8B-B14F-4D97-AF65-F5344CB8AC3E}">
        <p14:creationId xmlns:p14="http://schemas.microsoft.com/office/powerpoint/2010/main" val="39300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12192000" cy="6858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F304D6-D648-4465-ADD6-E292B357D642}"/>
              </a:ext>
            </a:extLst>
          </p:cNvPr>
          <p:cNvSpPr txBox="1"/>
          <p:nvPr/>
        </p:nvSpPr>
        <p:spPr>
          <a:xfrm>
            <a:off x="4299925" y="1266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在此处添加标题</a:t>
            </a:r>
          </a:p>
        </p:txBody>
      </p:sp>
      <p:grpSp>
        <p:nvGrpSpPr>
          <p:cNvPr id="12" name="组合 11">
            <a:extLst>
              <a:ext uri="{FF2B5EF4-FFF2-40B4-BE49-F238E27FC236}">
                <a16:creationId xmlns:a16="http://schemas.microsoft.com/office/drawing/2014/main" id="{FC7D75B1-DF75-40C1-B153-D06EF3179D9E}"/>
              </a:ext>
            </a:extLst>
          </p:cNvPr>
          <p:cNvGrpSpPr/>
          <p:nvPr/>
        </p:nvGrpSpPr>
        <p:grpSpPr>
          <a:xfrm>
            <a:off x="3997649" y="327258"/>
            <a:ext cx="604552" cy="121952"/>
            <a:chOff x="3009419" y="1273216"/>
            <a:chExt cx="604552" cy="121952"/>
          </a:xfrm>
          <a:solidFill>
            <a:schemeClr val="bg1"/>
          </a:solidFill>
        </p:grpSpPr>
        <p:sp>
          <p:nvSpPr>
            <p:cNvPr id="13" name="椭圆 12">
              <a:extLst>
                <a:ext uri="{FF2B5EF4-FFF2-40B4-BE49-F238E27FC236}">
                  <a16:creationId xmlns:a16="http://schemas.microsoft.com/office/drawing/2014/main" id="{8D1582E1-B29D-4016-8D0D-078668F348C2}"/>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a:extLst>
                <a:ext uri="{FF2B5EF4-FFF2-40B4-BE49-F238E27FC236}">
                  <a16:creationId xmlns:a16="http://schemas.microsoft.com/office/drawing/2014/main" id="{6F5E645E-E5E0-49D0-BD84-C31050E5B5E9}"/>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a:extLst>
                <a:ext uri="{FF2B5EF4-FFF2-40B4-BE49-F238E27FC236}">
                  <a16:creationId xmlns:a16="http://schemas.microsoft.com/office/drawing/2014/main" id="{6D0650AD-6B40-43E0-B6AD-BDB85E13DC0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a:extLst>
              <a:ext uri="{FF2B5EF4-FFF2-40B4-BE49-F238E27FC236}">
                <a16:creationId xmlns:a16="http://schemas.microsoft.com/office/drawing/2014/main" id="{0DB946D6-0E20-4B2A-93C8-52348670228F}"/>
              </a:ext>
            </a:extLst>
          </p:cNvPr>
          <p:cNvGrpSpPr/>
          <p:nvPr/>
        </p:nvGrpSpPr>
        <p:grpSpPr>
          <a:xfrm>
            <a:off x="7589798" y="327258"/>
            <a:ext cx="604552" cy="121952"/>
            <a:chOff x="3009419" y="1273216"/>
            <a:chExt cx="604552" cy="121952"/>
          </a:xfrm>
          <a:solidFill>
            <a:schemeClr val="bg1"/>
          </a:solidFill>
        </p:grpSpPr>
        <p:sp>
          <p:nvSpPr>
            <p:cNvPr id="22" name="椭圆 21">
              <a:extLst>
                <a:ext uri="{FF2B5EF4-FFF2-40B4-BE49-F238E27FC236}">
                  <a16:creationId xmlns:a16="http://schemas.microsoft.com/office/drawing/2014/main" id="{9F70E7DC-ED41-4C21-91C8-70E3C2E71E9E}"/>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a16="http://schemas.microsoft.com/office/drawing/2014/main" id="{919B41CE-04D4-41BC-B869-ECE73B60DD5C}"/>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1D34C713-B60C-4C20-9BA7-AFA6126DE654}"/>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5" name="图片 24">
            <a:extLst>
              <a:ext uri="{FF2B5EF4-FFF2-40B4-BE49-F238E27FC236}">
                <a16:creationId xmlns:a16="http://schemas.microsoft.com/office/drawing/2014/main" id="{800E23DB-33DA-4F14-99CC-AA4D6318C106}"/>
              </a:ext>
            </a:extLst>
          </p:cNvPr>
          <p:cNvPicPr>
            <a:picLocks noChangeAspect="1"/>
          </p:cNvPicPr>
          <p:nvPr/>
        </p:nvPicPr>
        <p:blipFill rotWithShape="1">
          <a:blip r:embed="rId2">
            <a:extLst>
              <a:ext uri="{28A0092B-C50C-407E-A947-70E740481C1C}">
                <a14:useLocalDpi xmlns:a14="http://schemas.microsoft.com/office/drawing/2010/main" val="0"/>
              </a:ext>
            </a:extLst>
          </a:blip>
          <a:srcRect t="50395" b="39016"/>
          <a:stretch/>
        </p:blipFill>
        <p:spPr>
          <a:xfrm flipV="1">
            <a:off x="7953050" y="-2"/>
            <a:ext cx="4462667" cy="685799"/>
          </a:xfrm>
          <a:prstGeom prst="rect">
            <a:avLst/>
          </a:prstGeom>
        </p:spPr>
      </p:pic>
      <p:pic>
        <p:nvPicPr>
          <p:cNvPr id="26" name="图片 25">
            <a:extLst>
              <a:ext uri="{FF2B5EF4-FFF2-40B4-BE49-F238E27FC236}">
                <a16:creationId xmlns:a16="http://schemas.microsoft.com/office/drawing/2014/main" id="{07A5BF2D-E35F-43AC-B885-33CB92B1FACD}"/>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30353" b="59059"/>
          <a:stretch/>
        </p:blipFill>
        <p:spPr>
          <a:xfrm flipV="1">
            <a:off x="106680" y="0"/>
            <a:ext cx="4072595" cy="685800"/>
          </a:xfrm>
          <a:prstGeom prst="rect">
            <a:avLst/>
          </a:prstGeom>
        </p:spPr>
      </p:pic>
      <p:sp>
        <p:nvSpPr>
          <p:cNvPr id="14" name="矩形 13">
            <a:extLst>
              <a:ext uri="{FF2B5EF4-FFF2-40B4-BE49-F238E27FC236}">
                <a16:creationId xmlns:a16="http://schemas.microsoft.com/office/drawing/2014/main" id="{D16D97AB-8AAF-4643-994A-EA0EBA576B22}"/>
              </a:ext>
            </a:extLst>
          </p:cNvPr>
          <p:cNvSpPr/>
          <p:nvPr/>
        </p:nvSpPr>
        <p:spPr>
          <a:xfrm>
            <a:off x="848810" y="1704398"/>
            <a:ext cx="10494380" cy="2728706"/>
          </a:xfrm>
          <a:prstGeom prst="rect">
            <a:avLst/>
          </a:prstGeom>
          <a:blipFill dpi="0" rotWithShape="1">
            <a:blip r:embed="rId3">
              <a:extLst>
                <a:ext uri="{28A0092B-C50C-407E-A947-70E740481C1C}">
                  <a14:useLocalDpi xmlns:a14="http://schemas.microsoft.com/office/drawing/2010/main" val="0"/>
                </a:ext>
              </a:extLst>
            </a:blip>
            <a:srcRect/>
            <a:stretch>
              <a:fillRect t="-49670" b="-7969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E8C8A4C7-E897-4B1E-B8C5-47D163562B0E}"/>
              </a:ext>
            </a:extLst>
          </p:cNvPr>
          <p:cNvGrpSpPr/>
          <p:nvPr/>
        </p:nvGrpSpPr>
        <p:grpSpPr>
          <a:xfrm>
            <a:off x="972791" y="4815048"/>
            <a:ext cx="10246418" cy="1169827"/>
            <a:chOff x="1785707" y="4815048"/>
            <a:chExt cx="10246418" cy="1169827"/>
          </a:xfrm>
        </p:grpSpPr>
        <p:sp>
          <p:nvSpPr>
            <p:cNvPr id="16" name="文本框 15">
              <a:extLst>
                <a:ext uri="{FF2B5EF4-FFF2-40B4-BE49-F238E27FC236}">
                  <a16:creationId xmlns:a16="http://schemas.microsoft.com/office/drawing/2014/main" id="{92E093C7-B929-4936-9288-EB0C3709805B}"/>
                </a:ext>
              </a:extLst>
            </p:cNvPr>
            <p:cNvSpPr txBox="1"/>
            <p:nvPr/>
          </p:nvSpPr>
          <p:spPr>
            <a:xfrm>
              <a:off x="1785707"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7" name="文本框 16">
              <a:extLst>
                <a:ext uri="{FF2B5EF4-FFF2-40B4-BE49-F238E27FC236}">
                  <a16:creationId xmlns:a16="http://schemas.microsoft.com/office/drawing/2014/main" id="{0B238B84-276A-450D-BE14-9DA40449FEA9}"/>
                </a:ext>
              </a:extLst>
            </p:cNvPr>
            <p:cNvSpPr txBox="1"/>
            <p:nvPr/>
          </p:nvSpPr>
          <p:spPr>
            <a:xfrm>
              <a:off x="2325462"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18" name="文本框 17">
              <a:extLst>
                <a:ext uri="{FF2B5EF4-FFF2-40B4-BE49-F238E27FC236}">
                  <a16:creationId xmlns:a16="http://schemas.microsoft.com/office/drawing/2014/main" id="{F0BF4737-8875-483C-8C33-AA4CF55847DB}"/>
                </a:ext>
              </a:extLst>
            </p:cNvPr>
            <p:cNvSpPr txBox="1"/>
            <p:nvPr/>
          </p:nvSpPr>
          <p:spPr>
            <a:xfrm>
              <a:off x="4480249"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27" name="文本框 26">
              <a:extLst>
                <a:ext uri="{FF2B5EF4-FFF2-40B4-BE49-F238E27FC236}">
                  <a16:creationId xmlns:a16="http://schemas.microsoft.com/office/drawing/2014/main" id="{994162E9-1B6E-444C-944F-AA77FE250E0D}"/>
                </a:ext>
              </a:extLst>
            </p:cNvPr>
            <p:cNvSpPr txBox="1"/>
            <p:nvPr/>
          </p:nvSpPr>
          <p:spPr>
            <a:xfrm>
              <a:off x="5020004"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28" name="文本框 27">
              <a:extLst>
                <a:ext uri="{FF2B5EF4-FFF2-40B4-BE49-F238E27FC236}">
                  <a16:creationId xmlns:a16="http://schemas.microsoft.com/office/drawing/2014/main" id="{7A26113F-6D34-4F80-93E5-CBBDBE4A7AD9}"/>
                </a:ext>
              </a:extLst>
            </p:cNvPr>
            <p:cNvSpPr txBox="1"/>
            <p:nvPr/>
          </p:nvSpPr>
          <p:spPr>
            <a:xfrm>
              <a:off x="7174791"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29" name="文本框 28">
              <a:extLst>
                <a:ext uri="{FF2B5EF4-FFF2-40B4-BE49-F238E27FC236}">
                  <a16:creationId xmlns:a16="http://schemas.microsoft.com/office/drawing/2014/main" id="{2A80348C-54BB-49FE-9F1F-9F21916EBA1C}"/>
                </a:ext>
              </a:extLst>
            </p:cNvPr>
            <p:cNvSpPr txBox="1"/>
            <p:nvPr/>
          </p:nvSpPr>
          <p:spPr>
            <a:xfrm>
              <a:off x="7714546"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30" name="文本框 29">
              <a:extLst>
                <a:ext uri="{FF2B5EF4-FFF2-40B4-BE49-F238E27FC236}">
                  <a16:creationId xmlns:a16="http://schemas.microsoft.com/office/drawing/2014/main" id="{B6E7748D-1FFD-4A65-8DD5-BCAD50BE05CB}"/>
                </a:ext>
              </a:extLst>
            </p:cNvPr>
            <p:cNvSpPr txBox="1"/>
            <p:nvPr/>
          </p:nvSpPr>
          <p:spPr>
            <a:xfrm>
              <a:off x="9869333" y="5094951"/>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31" name="文本框 30">
              <a:extLst>
                <a:ext uri="{FF2B5EF4-FFF2-40B4-BE49-F238E27FC236}">
                  <a16:creationId xmlns:a16="http://schemas.microsoft.com/office/drawing/2014/main" id="{C43E50AF-B39F-4AD5-94EA-5C862BD6BF51}"/>
                </a:ext>
              </a:extLst>
            </p:cNvPr>
            <p:cNvSpPr txBox="1"/>
            <p:nvPr/>
          </p:nvSpPr>
          <p:spPr>
            <a:xfrm>
              <a:off x="10409088" y="4815048"/>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grpSp>
    </p:spTree>
    <p:extLst>
      <p:ext uri="{BB962C8B-B14F-4D97-AF65-F5344CB8AC3E}">
        <p14:creationId xmlns:p14="http://schemas.microsoft.com/office/powerpoint/2010/main" val="607887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12192000" cy="6858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F304D6-D648-4465-ADD6-E292B357D642}"/>
              </a:ext>
            </a:extLst>
          </p:cNvPr>
          <p:cNvSpPr txBox="1"/>
          <p:nvPr/>
        </p:nvSpPr>
        <p:spPr>
          <a:xfrm>
            <a:off x="4299925" y="1266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在此处添加标题</a:t>
            </a:r>
          </a:p>
        </p:txBody>
      </p:sp>
      <p:grpSp>
        <p:nvGrpSpPr>
          <p:cNvPr id="12" name="组合 11">
            <a:extLst>
              <a:ext uri="{FF2B5EF4-FFF2-40B4-BE49-F238E27FC236}">
                <a16:creationId xmlns:a16="http://schemas.microsoft.com/office/drawing/2014/main" id="{FC7D75B1-DF75-40C1-B153-D06EF3179D9E}"/>
              </a:ext>
            </a:extLst>
          </p:cNvPr>
          <p:cNvGrpSpPr/>
          <p:nvPr/>
        </p:nvGrpSpPr>
        <p:grpSpPr>
          <a:xfrm>
            <a:off x="3997649" y="327258"/>
            <a:ext cx="604552" cy="121952"/>
            <a:chOff x="3009419" y="1273216"/>
            <a:chExt cx="604552" cy="121952"/>
          </a:xfrm>
          <a:solidFill>
            <a:schemeClr val="bg1"/>
          </a:solidFill>
        </p:grpSpPr>
        <p:sp>
          <p:nvSpPr>
            <p:cNvPr id="13" name="椭圆 12">
              <a:extLst>
                <a:ext uri="{FF2B5EF4-FFF2-40B4-BE49-F238E27FC236}">
                  <a16:creationId xmlns:a16="http://schemas.microsoft.com/office/drawing/2014/main" id="{8D1582E1-B29D-4016-8D0D-078668F348C2}"/>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a:extLst>
                <a:ext uri="{FF2B5EF4-FFF2-40B4-BE49-F238E27FC236}">
                  <a16:creationId xmlns:a16="http://schemas.microsoft.com/office/drawing/2014/main" id="{6F5E645E-E5E0-49D0-BD84-C31050E5B5E9}"/>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a:extLst>
                <a:ext uri="{FF2B5EF4-FFF2-40B4-BE49-F238E27FC236}">
                  <a16:creationId xmlns:a16="http://schemas.microsoft.com/office/drawing/2014/main" id="{6D0650AD-6B40-43E0-B6AD-BDB85E13DC0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a:extLst>
              <a:ext uri="{FF2B5EF4-FFF2-40B4-BE49-F238E27FC236}">
                <a16:creationId xmlns:a16="http://schemas.microsoft.com/office/drawing/2014/main" id="{0DB946D6-0E20-4B2A-93C8-52348670228F}"/>
              </a:ext>
            </a:extLst>
          </p:cNvPr>
          <p:cNvGrpSpPr/>
          <p:nvPr/>
        </p:nvGrpSpPr>
        <p:grpSpPr>
          <a:xfrm>
            <a:off x="7589798" y="327258"/>
            <a:ext cx="604552" cy="121952"/>
            <a:chOff x="3009419" y="1273216"/>
            <a:chExt cx="604552" cy="121952"/>
          </a:xfrm>
          <a:solidFill>
            <a:schemeClr val="bg1"/>
          </a:solidFill>
        </p:grpSpPr>
        <p:sp>
          <p:nvSpPr>
            <p:cNvPr id="22" name="椭圆 21">
              <a:extLst>
                <a:ext uri="{FF2B5EF4-FFF2-40B4-BE49-F238E27FC236}">
                  <a16:creationId xmlns:a16="http://schemas.microsoft.com/office/drawing/2014/main" id="{9F70E7DC-ED41-4C21-91C8-70E3C2E71E9E}"/>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a16="http://schemas.microsoft.com/office/drawing/2014/main" id="{919B41CE-04D4-41BC-B869-ECE73B60DD5C}"/>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1D34C713-B60C-4C20-9BA7-AFA6126DE654}"/>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5" name="图片 24">
            <a:extLst>
              <a:ext uri="{FF2B5EF4-FFF2-40B4-BE49-F238E27FC236}">
                <a16:creationId xmlns:a16="http://schemas.microsoft.com/office/drawing/2014/main" id="{800E23DB-33DA-4F14-99CC-AA4D6318C106}"/>
              </a:ext>
            </a:extLst>
          </p:cNvPr>
          <p:cNvPicPr>
            <a:picLocks noChangeAspect="1"/>
          </p:cNvPicPr>
          <p:nvPr/>
        </p:nvPicPr>
        <p:blipFill rotWithShape="1">
          <a:blip r:embed="rId2">
            <a:extLst>
              <a:ext uri="{28A0092B-C50C-407E-A947-70E740481C1C}">
                <a14:useLocalDpi xmlns:a14="http://schemas.microsoft.com/office/drawing/2010/main" val="0"/>
              </a:ext>
            </a:extLst>
          </a:blip>
          <a:srcRect t="50395" b="39016"/>
          <a:stretch/>
        </p:blipFill>
        <p:spPr>
          <a:xfrm flipV="1">
            <a:off x="7953050" y="-2"/>
            <a:ext cx="4462667" cy="685799"/>
          </a:xfrm>
          <a:prstGeom prst="rect">
            <a:avLst/>
          </a:prstGeom>
        </p:spPr>
      </p:pic>
      <p:pic>
        <p:nvPicPr>
          <p:cNvPr id="26" name="图片 25">
            <a:extLst>
              <a:ext uri="{FF2B5EF4-FFF2-40B4-BE49-F238E27FC236}">
                <a16:creationId xmlns:a16="http://schemas.microsoft.com/office/drawing/2014/main" id="{07A5BF2D-E35F-43AC-B885-33CB92B1FACD}"/>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30353" b="59059"/>
          <a:stretch/>
        </p:blipFill>
        <p:spPr>
          <a:xfrm flipV="1">
            <a:off x="106680" y="0"/>
            <a:ext cx="4072595" cy="685800"/>
          </a:xfrm>
          <a:prstGeom prst="rect">
            <a:avLst/>
          </a:prstGeom>
        </p:spPr>
      </p:pic>
      <p:sp>
        <p:nvSpPr>
          <p:cNvPr id="14" name="文本框 13">
            <a:extLst>
              <a:ext uri="{FF2B5EF4-FFF2-40B4-BE49-F238E27FC236}">
                <a16:creationId xmlns:a16="http://schemas.microsoft.com/office/drawing/2014/main" id="{57B61E9D-2B55-4FF1-A78D-11FBB2A861E4}"/>
              </a:ext>
            </a:extLst>
          </p:cNvPr>
          <p:cNvSpPr txBox="1"/>
          <p:nvPr/>
        </p:nvSpPr>
        <p:spPr>
          <a:xfrm>
            <a:off x="5922380" y="2567002"/>
            <a:ext cx="5176677" cy="88992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a:t>
            </a:r>
          </a:p>
        </p:txBody>
      </p:sp>
      <p:sp>
        <p:nvSpPr>
          <p:cNvPr id="15" name="文本框 14">
            <a:extLst>
              <a:ext uri="{FF2B5EF4-FFF2-40B4-BE49-F238E27FC236}">
                <a16:creationId xmlns:a16="http://schemas.microsoft.com/office/drawing/2014/main" id="{DCDD785B-8819-4410-BBBF-2B71E09A4F90}"/>
              </a:ext>
            </a:extLst>
          </p:cNvPr>
          <p:cNvSpPr txBox="1"/>
          <p:nvPr/>
        </p:nvSpPr>
        <p:spPr>
          <a:xfrm>
            <a:off x="5922381" y="2249119"/>
            <a:ext cx="1385673" cy="400110"/>
          </a:xfrm>
          <a:prstGeom prst="rect">
            <a:avLst/>
          </a:prstGeom>
          <a:noFill/>
        </p:spPr>
        <p:txBody>
          <a:bodyPr wrap="square" rtlCol="0">
            <a:spAutoFit/>
          </a:bodyPr>
          <a:lstStyle/>
          <a:p>
            <a:r>
              <a:rPr lang="zh-CN" altLang="en-US" sz="20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16" name="文本框 15">
            <a:extLst>
              <a:ext uri="{FF2B5EF4-FFF2-40B4-BE49-F238E27FC236}">
                <a16:creationId xmlns:a16="http://schemas.microsoft.com/office/drawing/2014/main" id="{2A1D90F9-60EA-4D35-90D3-557E78648771}"/>
              </a:ext>
            </a:extLst>
          </p:cNvPr>
          <p:cNvSpPr txBox="1"/>
          <p:nvPr/>
        </p:nvSpPr>
        <p:spPr>
          <a:xfrm>
            <a:off x="5922380" y="4749955"/>
            <a:ext cx="5176677" cy="889924"/>
          </a:xfrm>
          <a:prstGeom prst="rect">
            <a:avLst/>
          </a:prstGeom>
          <a:noFill/>
        </p:spPr>
        <p:txBody>
          <a:bodyPr wrap="square" rtlCol="0">
            <a:spAutoFit/>
          </a:bodyPr>
          <a:lstStyle/>
          <a:p>
            <a:pP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a:t>
            </a:r>
          </a:p>
        </p:txBody>
      </p:sp>
      <p:sp>
        <p:nvSpPr>
          <p:cNvPr id="17" name="文本框 16">
            <a:extLst>
              <a:ext uri="{FF2B5EF4-FFF2-40B4-BE49-F238E27FC236}">
                <a16:creationId xmlns:a16="http://schemas.microsoft.com/office/drawing/2014/main" id="{54502806-A7C9-4525-8023-C1F365DC0A47}"/>
              </a:ext>
            </a:extLst>
          </p:cNvPr>
          <p:cNvSpPr txBox="1"/>
          <p:nvPr/>
        </p:nvSpPr>
        <p:spPr>
          <a:xfrm>
            <a:off x="5922381" y="4432072"/>
            <a:ext cx="1385673" cy="400110"/>
          </a:xfrm>
          <a:prstGeom prst="rect">
            <a:avLst/>
          </a:prstGeom>
          <a:noFill/>
        </p:spPr>
        <p:txBody>
          <a:bodyPr wrap="square" rtlCol="0">
            <a:spAutoFit/>
          </a:bodyPr>
          <a:lstStyle/>
          <a:p>
            <a:r>
              <a:rPr lang="zh-CN" altLang="en-US" sz="20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27" name="矩形 26">
            <a:extLst>
              <a:ext uri="{FF2B5EF4-FFF2-40B4-BE49-F238E27FC236}">
                <a16:creationId xmlns:a16="http://schemas.microsoft.com/office/drawing/2014/main" id="{AC552306-2F41-4F7C-8D47-253F2CA32C38}"/>
              </a:ext>
            </a:extLst>
          </p:cNvPr>
          <p:cNvSpPr/>
          <p:nvPr/>
        </p:nvSpPr>
        <p:spPr>
          <a:xfrm>
            <a:off x="1662125" y="1991183"/>
            <a:ext cx="3419161" cy="4073951"/>
          </a:xfrm>
          <a:prstGeom prst="rect">
            <a:avLst/>
          </a:prstGeom>
          <a:blipFill dpi="0" rotWithShape="1">
            <a:blip r:embed="rId3">
              <a:extLst>
                <a:ext uri="{28A0092B-C50C-407E-A947-70E740481C1C}">
                  <a14:useLocalDpi xmlns:a14="http://schemas.microsoft.com/office/drawing/2010/main" val="0"/>
                </a:ext>
              </a:extLst>
            </a:blip>
            <a:srcRect/>
            <a:stretch>
              <a:fillRect l="-51072" r="-5107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13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122C"/>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25CCE-2442-4E3F-B61C-BD06A97B1419}"/>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583943" y="0"/>
            <a:ext cx="5105400" cy="6858000"/>
          </a:xfrm>
          <a:prstGeom prst="rect">
            <a:avLst/>
          </a:prstGeom>
        </p:spPr>
      </p:pic>
      <p:pic>
        <p:nvPicPr>
          <p:cNvPr id="7" name="图片 6">
            <a:extLst>
              <a:ext uri="{FF2B5EF4-FFF2-40B4-BE49-F238E27FC236}">
                <a16:creationId xmlns:a16="http://schemas.microsoft.com/office/drawing/2014/main" id="{543D3474-2873-4C5B-8043-1F913ED4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54626" y="190500"/>
            <a:ext cx="4462667" cy="6477000"/>
          </a:xfrm>
          <a:prstGeom prst="rect">
            <a:avLst/>
          </a:prstGeom>
        </p:spPr>
      </p:pic>
      <p:pic>
        <p:nvPicPr>
          <p:cNvPr id="9" name="图片 8">
            <a:extLst>
              <a:ext uri="{FF2B5EF4-FFF2-40B4-BE49-F238E27FC236}">
                <a16:creationId xmlns:a16="http://schemas.microsoft.com/office/drawing/2014/main" id="{0F989206-58F9-4878-BFF3-45FBA102C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4" name="文本框 13">
            <a:extLst>
              <a:ext uri="{FF2B5EF4-FFF2-40B4-BE49-F238E27FC236}">
                <a16:creationId xmlns:a16="http://schemas.microsoft.com/office/drawing/2014/main" id="{7E8DB4F9-A80B-42EB-8E7A-2425AED1C2AC}"/>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
        <p:nvSpPr>
          <p:cNvPr id="15" name="文本框 14">
            <a:extLst>
              <a:ext uri="{FF2B5EF4-FFF2-40B4-BE49-F238E27FC236}">
                <a16:creationId xmlns:a16="http://schemas.microsoft.com/office/drawing/2014/main" id="{D88E259C-DA2D-40A8-8FA2-07B963089A12}"/>
              </a:ext>
            </a:extLst>
          </p:cNvPr>
          <p:cNvSpPr txBox="1"/>
          <p:nvPr/>
        </p:nvSpPr>
        <p:spPr>
          <a:xfrm>
            <a:off x="7790339" y="2455005"/>
            <a:ext cx="861774" cy="2436049"/>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添加标题</a:t>
            </a:r>
          </a:p>
        </p:txBody>
      </p:sp>
      <p:sp>
        <p:nvSpPr>
          <p:cNvPr id="16" name="矩形 15">
            <a:extLst>
              <a:ext uri="{FF2B5EF4-FFF2-40B4-BE49-F238E27FC236}">
                <a16:creationId xmlns:a16="http://schemas.microsoft.com/office/drawing/2014/main" id="{39930B2E-4DCD-461A-A80E-6ECE54AA1A53}"/>
              </a:ext>
            </a:extLst>
          </p:cNvPr>
          <p:cNvSpPr/>
          <p:nvPr/>
        </p:nvSpPr>
        <p:spPr>
          <a:xfrm>
            <a:off x="887600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7" name="矩形 16">
            <a:extLst>
              <a:ext uri="{FF2B5EF4-FFF2-40B4-BE49-F238E27FC236}">
                <a16:creationId xmlns:a16="http://schemas.microsoft.com/office/drawing/2014/main" id="{A37CB700-CE36-4E59-9A78-B03DD6426B17}"/>
              </a:ext>
            </a:extLst>
          </p:cNvPr>
          <p:cNvSpPr/>
          <p:nvPr/>
        </p:nvSpPr>
        <p:spPr>
          <a:xfrm>
            <a:off x="860957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8" name="文本框 17">
            <a:extLst>
              <a:ext uri="{FF2B5EF4-FFF2-40B4-BE49-F238E27FC236}">
                <a16:creationId xmlns:a16="http://schemas.microsoft.com/office/drawing/2014/main" id="{9AE738AA-54C5-4104-87FC-D7DAE6B4D71D}"/>
              </a:ext>
            </a:extLst>
          </p:cNvPr>
          <p:cNvSpPr txBox="1"/>
          <p:nvPr/>
        </p:nvSpPr>
        <p:spPr>
          <a:xfrm>
            <a:off x="8541192" y="1407159"/>
            <a:ext cx="861774" cy="1311890"/>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此处</a:t>
            </a:r>
          </a:p>
        </p:txBody>
      </p:sp>
    </p:spTree>
    <p:extLst>
      <p:ext uri="{BB962C8B-B14F-4D97-AF65-F5344CB8AC3E}">
        <p14:creationId xmlns:p14="http://schemas.microsoft.com/office/powerpoint/2010/main" val="623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12192000" cy="6858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F304D6-D648-4465-ADD6-E292B357D642}"/>
              </a:ext>
            </a:extLst>
          </p:cNvPr>
          <p:cNvSpPr txBox="1"/>
          <p:nvPr/>
        </p:nvSpPr>
        <p:spPr>
          <a:xfrm>
            <a:off x="4299925" y="1266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在此处添加标题</a:t>
            </a:r>
          </a:p>
        </p:txBody>
      </p:sp>
      <p:grpSp>
        <p:nvGrpSpPr>
          <p:cNvPr id="12" name="组合 11">
            <a:extLst>
              <a:ext uri="{FF2B5EF4-FFF2-40B4-BE49-F238E27FC236}">
                <a16:creationId xmlns:a16="http://schemas.microsoft.com/office/drawing/2014/main" id="{FC7D75B1-DF75-40C1-B153-D06EF3179D9E}"/>
              </a:ext>
            </a:extLst>
          </p:cNvPr>
          <p:cNvGrpSpPr/>
          <p:nvPr/>
        </p:nvGrpSpPr>
        <p:grpSpPr>
          <a:xfrm>
            <a:off x="3997649" y="327258"/>
            <a:ext cx="604552" cy="121952"/>
            <a:chOff x="3009419" y="1273216"/>
            <a:chExt cx="604552" cy="121952"/>
          </a:xfrm>
          <a:solidFill>
            <a:schemeClr val="bg1"/>
          </a:solidFill>
        </p:grpSpPr>
        <p:sp>
          <p:nvSpPr>
            <p:cNvPr id="13" name="椭圆 12">
              <a:extLst>
                <a:ext uri="{FF2B5EF4-FFF2-40B4-BE49-F238E27FC236}">
                  <a16:creationId xmlns:a16="http://schemas.microsoft.com/office/drawing/2014/main" id="{8D1582E1-B29D-4016-8D0D-078668F348C2}"/>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a:extLst>
                <a:ext uri="{FF2B5EF4-FFF2-40B4-BE49-F238E27FC236}">
                  <a16:creationId xmlns:a16="http://schemas.microsoft.com/office/drawing/2014/main" id="{6F5E645E-E5E0-49D0-BD84-C31050E5B5E9}"/>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a:extLst>
                <a:ext uri="{FF2B5EF4-FFF2-40B4-BE49-F238E27FC236}">
                  <a16:creationId xmlns:a16="http://schemas.microsoft.com/office/drawing/2014/main" id="{6D0650AD-6B40-43E0-B6AD-BDB85E13DC0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a:extLst>
              <a:ext uri="{FF2B5EF4-FFF2-40B4-BE49-F238E27FC236}">
                <a16:creationId xmlns:a16="http://schemas.microsoft.com/office/drawing/2014/main" id="{0DB946D6-0E20-4B2A-93C8-52348670228F}"/>
              </a:ext>
            </a:extLst>
          </p:cNvPr>
          <p:cNvGrpSpPr/>
          <p:nvPr/>
        </p:nvGrpSpPr>
        <p:grpSpPr>
          <a:xfrm>
            <a:off x="7589798" y="327258"/>
            <a:ext cx="604552" cy="121952"/>
            <a:chOff x="3009419" y="1273216"/>
            <a:chExt cx="604552" cy="121952"/>
          </a:xfrm>
          <a:solidFill>
            <a:schemeClr val="bg1"/>
          </a:solidFill>
        </p:grpSpPr>
        <p:sp>
          <p:nvSpPr>
            <p:cNvPr id="22" name="椭圆 21">
              <a:extLst>
                <a:ext uri="{FF2B5EF4-FFF2-40B4-BE49-F238E27FC236}">
                  <a16:creationId xmlns:a16="http://schemas.microsoft.com/office/drawing/2014/main" id="{9F70E7DC-ED41-4C21-91C8-70E3C2E71E9E}"/>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a16="http://schemas.microsoft.com/office/drawing/2014/main" id="{919B41CE-04D4-41BC-B869-ECE73B60DD5C}"/>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1D34C713-B60C-4C20-9BA7-AFA6126DE654}"/>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5" name="图片 24">
            <a:extLst>
              <a:ext uri="{FF2B5EF4-FFF2-40B4-BE49-F238E27FC236}">
                <a16:creationId xmlns:a16="http://schemas.microsoft.com/office/drawing/2014/main" id="{800E23DB-33DA-4F14-99CC-AA4D6318C106}"/>
              </a:ext>
            </a:extLst>
          </p:cNvPr>
          <p:cNvPicPr>
            <a:picLocks noChangeAspect="1"/>
          </p:cNvPicPr>
          <p:nvPr/>
        </p:nvPicPr>
        <p:blipFill rotWithShape="1">
          <a:blip r:embed="rId2">
            <a:extLst>
              <a:ext uri="{28A0092B-C50C-407E-A947-70E740481C1C}">
                <a14:useLocalDpi xmlns:a14="http://schemas.microsoft.com/office/drawing/2010/main" val="0"/>
              </a:ext>
            </a:extLst>
          </a:blip>
          <a:srcRect t="50395" b="39016"/>
          <a:stretch/>
        </p:blipFill>
        <p:spPr>
          <a:xfrm flipV="1">
            <a:off x="7953050" y="-2"/>
            <a:ext cx="4462667" cy="685799"/>
          </a:xfrm>
          <a:prstGeom prst="rect">
            <a:avLst/>
          </a:prstGeom>
        </p:spPr>
      </p:pic>
      <p:pic>
        <p:nvPicPr>
          <p:cNvPr id="26" name="图片 25">
            <a:extLst>
              <a:ext uri="{FF2B5EF4-FFF2-40B4-BE49-F238E27FC236}">
                <a16:creationId xmlns:a16="http://schemas.microsoft.com/office/drawing/2014/main" id="{07A5BF2D-E35F-43AC-B885-33CB92B1FACD}"/>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30353" b="59059"/>
          <a:stretch/>
        </p:blipFill>
        <p:spPr>
          <a:xfrm flipV="1">
            <a:off x="106680" y="0"/>
            <a:ext cx="4072595" cy="685800"/>
          </a:xfrm>
          <a:prstGeom prst="rect">
            <a:avLst/>
          </a:prstGeom>
        </p:spPr>
      </p:pic>
      <p:sp>
        <p:nvSpPr>
          <p:cNvPr id="14" name="椭圆 13">
            <a:extLst>
              <a:ext uri="{FF2B5EF4-FFF2-40B4-BE49-F238E27FC236}">
                <a16:creationId xmlns:a16="http://schemas.microsoft.com/office/drawing/2014/main" id="{CA350627-0F9F-4558-9457-259E9652178B}"/>
              </a:ext>
            </a:extLst>
          </p:cNvPr>
          <p:cNvSpPr/>
          <p:nvPr/>
        </p:nvSpPr>
        <p:spPr>
          <a:xfrm>
            <a:off x="-1044429" y="1844039"/>
            <a:ext cx="5823541" cy="5823541"/>
          </a:xfrm>
          <a:prstGeom prst="ellipse">
            <a:avLst/>
          </a:prstGeom>
          <a:blipFill dpi="0" rotWithShape="1">
            <a:blip r:embed="rId3">
              <a:extLst>
                <a:ext uri="{28A0092B-C50C-407E-A947-70E740481C1C}">
                  <a14:useLocalDpi xmlns:a14="http://schemas.microsoft.com/office/drawing/2010/main" val="0"/>
                </a:ext>
              </a:extLst>
            </a:blip>
            <a:srcRect/>
            <a:stretch>
              <a:fillRect l="-29941" r="-2994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0C74F73-9401-4BAE-BD14-9C25B595B4F6}"/>
              </a:ext>
            </a:extLst>
          </p:cNvPr>
          <p:cNvSpPr txBox="1"/>
          <p:nvPr/>
        </p:nvSpPr>
        <p:spPr>
          <a:xfrm>
            <a:off x="6071769" y="2975728"/>
            <a:ext cx="5278880" cy="2317429"/>
          </a:xfrm>
          <a:prstGeom prst="rect">
            <a:avLst/>
          </a:prstGeom>
          <a:noFill/>
        </p:spPr>
        <p:txBody>
          <a:bodyPr vert="horz" wrap="square" rtlCol="0">
            <a:spAutoFit/>
          </a:bodyPr>
          <a:lstStyle/>
          <a:p>
            <a:pPr>
              <a:lnSpc>
                <a:spcPct val="15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16" name="文本框 15">
            <a:extLst>
              <a:ext uri="{FF2B5EF4-FFF2-40B4-BE49-F238E27FC236}">
                <a16:creationId xmlns:a16="http://schemas.microsoft.com/office/drawing/2014/main" id="{77616E14-254F-4A58-A725-459FC500FC21}"/>
              </a:ext>
            </a:extLst>
          </p:cNvPr>
          <p:cNvSpPr txBox="1"/>
          <p:nvPr/>
        </p:nvSpPr>
        <p:spPr>
          <a:xfrm>
            <a:off x="6071769" y="2656343"/>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Tree>
    <p:extLst>
      <p:ext uri="{BB962C8B-B14F-4D97-AF65-F5344CB8AC3E}">
        <p14:creationId xmlns:p14="http://schemas.microsoft.com/office/powerpoint/2010/main" val="1487103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6096000" cy="68580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A07D092F-977F-4683-B640-EA5CD44FB1D4}"/>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583943" y="0"/>
            <a:ext cx="5105400" cy="6858000"/>
          </a:xfrm>
          <a:prstGeom prst="rect">
            <a:avLst/>
          </a:prstGeom>
        </p:spPr>
      </p:pic>
      <p:pic>
        <p:nvPicPr>
          <p:cNvPr id="15" name="图片 14">
            <a:extLst>
              <a:ext uri="{FF2B5EF4-FFF2-40B4-BE49-F238E27FC236}">
                <a16:creationId xmlns:a16="http://schemas.microsoft.com/office/drawing/2014/main" id="{6AEA8E6A-F325-4843-9043-B4EA685CA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6" name="文本框 15">
            <a:extLst>
              <a:ext uri="{FF2B5EF4-FFF2-40B4-BE49-F238E27FC236}">
                <a16:creationId xmlns:a16="http://schemas.microsoft.com/office/drawing/2014/main" id="{57FB0976-2A80-4067-94DB-0A353FCF6595}"/>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
        <p:nvSpPr>
          <p:cNvPr id="17" name="文本框 16">
            <a:extLst>
              <a:ext uri="{FF2B5EF4-FFF2-40B4-BE49-F238E27FC236}">
                <a16:creationId xmlns:a16="http://schemas.microsoft.com/office/drawing/2014/main" id="{DB82D3FE-446D-467A-B287-89014D292FAE}"/>
              </a:ext>
            </a:extLst>
          </p:cNvPr>
          <p:cNvSpPr txBox="1"/>
          <p:nvPr/>
        </p:nvSpPr>
        <p:spPr>
          <a:xfrm>
            <a:off x="6783274" y="1688525"/>
            <a:ext cx="4763823" cy="3933256"/>
          </a:xfrm>
          <a:prstGeom prst="rect">
            <a:avLst/>
          </a:prstGeom>
          <a:noFill/>
        </p:spPr>
        <p:txBody>
          <a:bodyPr vert="horz" wrap="square" rtlCol="0">
            <a:spAutoFit/>
          </a:bodyPr>
          <a:lstStyle/>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endParaRPr lang="en-US" altLang="zh-CN"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a:p>
            <a:pPr marL="342900" indent="-342900" algn="just">
              <a:lnSpc>
                <a:spcPct val="150000"/>
              </a:lnSpc>
              <a:buFont typeface="+mj-lt"/>
              <a:buAutoNum type="alphaLcParenR"/>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a:p>
            <a:pPr marL="342900" indent="-342900" algn="just">
              <a:lnSpc>
                <a:spcPct val="150000"/>
              </a:lnSpc>
              <a:buFont typeface="+mj-lt"/>
              <a:buAutoNum type="alphaLcParenR"/>
            </a:pPr>
            <a:endPar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endParaRPr>
          </a:p>
        </p:txBody>
      </p:sp>
    </p:spTree>
    <p:extLst>
      <p:ext uri="{BB962C8B-B14F-4D97-AF65-F5344CB8AC3E}">
        <p14:creationId xmlns:p14="http://schemas.microsoft.com/office/powerpoint/2010/main" val="1373450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B122C"/>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25CCE-2442-4E3F-B61C-BD06A97B1419}"/>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583943" y="0"/>
            <a:ext cx="5105400" cy="6858000"/>
          </a:xfrm>
          <a:prstGeom prst="rect">
            <a:avLst/>
          </a:prstGeom>
        </p:spPr>
      </p:pic>
      <p:pic>
        <p:nvPicPr>
          <p:cNvPr id="7" name="图片 6">
            <a:extLst>
              <a:ext uri="{FF2B5EF4-FFF2-40B4-BE49-F238E27FC236}">
                <a16:creationId xmlns:a16="http://schemas.microsoft.com/office/drawing/2014/main" id="{543D3474-2873-4C5B-8043-1F913ED4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54626" y="190500"/>
            <a:ext cx="4462667" cy="6477000"/>
          </a:xfrm>
          <a:prstGeom prst="rect">
            <a:avLst/>
          </a:prstGeom>
        </p:spPr>
      </p:pic>
      <p:pic>
        <p:nvPicPr>
          <p:cNvPr id="9" name="图片 8">
            <a:extLst>
              <a:ext uri="{FF2B5EF4-FFF2-40B4-BE49-F238E27FC236}">
                <a16:creationId xmlns:a16="http://schemas.microsoft.com/office/drawing/2014/main" id="{0F989206-58F9-4878-BFF3-45FBA102C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4" name="文本框 13">
            <a:extLst>
              <a:ext uri="{FF2B5EF4-FFF2-40B4-BE49-F238E27FC236}">
                <a16:creationId xmlns:a16="http://schemas.microsoft.com/office/drawing/2014/main" id="{7E8DB4F9-A80B-42EB-8E7A-2425AED1C2AC}"/>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
        <p:nvSpPr>
          <p:cNvPr id="15" name="文本框 14">
            <a:extLst>
              <a:ext uri="{FF2B5EF4-FFF2-40B4-BE49-F238E27FC236}">
                <a16:creationId xmlns:a16="http://schemas.microsoft.com/office/drawing/2014/main" id="{20B247FF-9994-41A2-BF97-14FB7C3EC6D3}"/>
              </a:ext>
            </a:extLst>
          </p:cNvPr>
          <p:cNvSpPr txBox="1"/>
          <p:nvPr/>
        </p:nvSpPr>
        <p:spPr>
          <a:xfrm>
            <a:off x="7369866" y="2707946"/>
            <a:ext cx="1107996" cy="2742954"/>
          </a:xfrm>
          <a:prstGeom prst="rect">
            <a:avLst/>
          </a:prstGeom>
          <a:noFill/>
        </p:spPr>
        <p:txBody>
          <a:bodyPr vert="eaVert" wrap="square" rtlCol="0">
            <a:spAutoFit/>
          </a:bodyPr>
          <a:lstStyle/>
          <a:p>
            <a:r>
              <a:rPr lang="zh-CN" altLang="en-US" sz="6000" dirty="0">
                <a:solidFill>
                  <a:schemeClr val="bg1"/>
                </a:solidFill>
                <a:latin typeface="包图小白体" panose="02010601030101010101" pitchFamily="2" charset="-122"/>
                <a:ea typeface="包图小白体" panose="02010601030101010101" pitchFamily="2" charset="-122"/>
              </a:rPr>
              <a:t>观看</a:t>
            </a:r>
          </a:p>
        </p:txBody>
      </p:sp>
      <p:sp>
        <p:nvSpPr>
          <p:cNvPr id="16" name="矩形 15">
            <a:extLst>
              <a:ext uri="{FF2B5EF4-FFF2-40B4-BE49-F238E27FC236}">
                <a16:creationId xmlns:a16="http://schemas.microsoft.com/office/drawing/2014/main" id="{4F28D405-20A0-462D-A8C7-723B20EDC1A8}"/>
              </a:ext>
            </a:extLst>
          </p:cNvPr>
          <p:cNvSpPr/>
          <p:nvPr/>
        </p:nvSpPr>
        <p:spPr>
          <a:xfrm>
            <a:off x="8721628" y="3047746"/>
            <a:ext cx="553998" cy="2608903"/>
          </a:xfrm>
          <a:prstGeom prst="rect">
            <a:avLst/>
          </a:prstGeom>
          <a:noFill/>
        </p:spPr>
        <p:txBody>
          <a:bodyPr vert="eaVert" wrap="square">
            <a:spAutoFit/>
          </a:bodyPr>
          <a:lstStyle/>
          <a:p>
            <a:pPr>
              <a:lnSpc>
                <a:spcPct val="150000"/>
              </a:lnSpc>
            </a:pPr>
            <a:r>
              <a:rPr lang="en-US" altLang="zh-CN" sz="8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800" dirty="0">
              <a:solidFill>
                <a:schemeClr val="bg1"/>
              </a:solidFill>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7" name="矩形 16">
            <a:extLst>
              <a:ext uri="{FF2B5EF4-FFF2-40B4-BE49-F238E27FC236}">
                <a16:creationId xmlns:a16="http://schemas.microsoft.com/office/drawing/2014/main" id="{C8106FCD-CD74-4CF5-A3F8-2D7B9A741B36}"/>
              </a:ext>
            </a:extLst>
          </p:cNvPr>
          <p:cNvSpPr/>
          <p:nvPr/>
        </p:nvSpPr>
        <p:spPr>
          <a:xfrm>
            <a:off x="8388336" y="3047745"/>
            <a:ext cx="424732" cy="1746821"/>
          </a:xfrm>
          <a:prstGeom prst="rect">
            <a:avLst/>
          </a:prstGeom>
          <a:noFill/>
        </p:spPr>
        <p:txBody>
          <a:bodyPr vert="eaVert" wrap="square">
            <a:spAutoFit/>
          </a:bodyPr>
          <a:lstStyle/>
          <a:p>
            <a:pPr algn="dist">
              <a:lnSpc>
                <a:spcPct val="130000"/>
              </a:lnSpc>
            </a:pPr>
            <a:r>
              <a:rPr lang="zh-CN" altLang="en-US" sz="1200" dirty="0">
                <a:solidFill>
                  <a:schemeClr val="bg1"/>
                </a:solidFill>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8" name="文本框 17">
            <a:extLst>
              <a:ext uri="{FF2B5EF4-FFF2-40B4-BE49-F238E27FC236}">
                <a16:creationId xmlns:a16="http://schemas.microsoft.com/office/drawing/2014/main" id="{A84D4B2E-A2C1-4A7A-B7AA-37734743F637}"/>
              </a:ext>
            </a:extLst>
          </p:cNvPr>
          <p:cNvSpPr txBox="1"/>
          <p:nvPr/>
        </p:nvSpPr>
        <p:spPr>
          <a:xfrm>
            <a:off x="8230467" y="1330559"/>
            <a:ext cx="1107996" cy="2742954"/>
          </a:xfrm>
          <a:prstGeom prst="rect">
            <a:avLst/>
          </a:prstGeom>
          <a:noFill/>
        </p:spPr>
        <p:txBody>
          <a:bodyPr vert="eaVert" wrap="square" rtlCol="0">
            <a:spAutoFit/>
          </a:bodyPr>
          <a:lstStyle/>
          <a:p>
            <a:r>
              <a:rPr lang="zh-CN" altLang="en-US" sz="6000" dirty="0">
                <a:solidFill>
                  <a:schemeClr val="bg1"/>
                </a:solidFill>
                <a:latin typeface="包图小白体" panose="02010601030101010101" pitchFamily="2" charset="-122"/>
                <a:ea typeface="包图小白体" panose="02010601030101010101" pitchFamily="2" charset="-122"/>
              </a:rPr>
              <a:t>谢谢</a:t>
            </a:r>
          </a:p>
        </p:txBody>
      </p:sp>
    </p:spTree>
    <p:extLst>
      <p:ext uri="{BB962C8B-B14F-4D97-AF65-F5344CB8AC3E}">
        <p14:creationId xmlns:p14="http://schemas.microsoft.com/office/powerpoint/2010/main" val="1365580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122C"/>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25CCE-2442-4E3F-B61C-BD06A97B1419}"/>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871158" y="3121755"/>
            <a:ext cx="4325509" cy="5810386"/>
          </a:xfrm>
          <a:prstGeom prst="rect">
            <a:avLst/>
          </a:prstGeom>
        </p:spPr>
      </p:pic>
      <p:pic>
        <p:nvPicPr>
          <p:cNvPr id="7" name="图片 6">
            <a:extLst>
              <a:ext uri="{FF2B5EF4-FFF2-40B4-BE49-F238E27FC236}">
                <a16:creationId xmlns:a16="http://schemas.microsoft.com/office/drawing/2014/main" id="{543D3474-2873-4C5B-8043-1F913ED4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54626" y="190500"/>
            <a:ext cx="4462667" cy="6477000"/>
          </a:xfrm>
          <a:prstGeom prst="rect">
            <a:avLst/>
          </a:prstGeom>
        </p:spPr>
      </p:pic>
      <p:pic>
        <p:nvPicPr>
          <p:cNvPr id="9" name="图片 8">
            <a:extLst>
              <a:ext uri="{FF2B5EF4-FFF2-40B4-BE49-F238E27FC236}">
                <a16:creationId xmlns:a16="http://schemas.microsoft.com/office/drawing/2014/main" id="{0F989206-58F9-4878-BFF3-45FBA102C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4" name="文本框 13">
            <a:extLst>
              <a:ext uri="{FF2B5EF4-FFF2-40B4-BE49-F238E27FC236}">
                <a16:creationId xmlns:a16="http://schemas.microsoft.com/office/drawing/2014/main" id="{7E8DB4F9-A80B-42EB-8E7A-2425AED1C2AC}"/>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
        <p:nvSpPr>
          <p:cNvPr id="15" name="文本框 14">
            <a:extLst>
              <a:ext uri="{FF2B5EF4-FFF2-40B4-BE49-F238E27FC236}">
                <a16:creationId xmlns:a16="http://schemas.microsoft.com/office/drawing/2014/main" id="{EC4F3C62-C478-4FEE-9951-6DA062B37C69}"/>
              </a:ext>
            </a:extLst>
          </p:cNvPr>
          <p:cNvSpPr txBox="1"/>
          <p:nvPr/>
        </p:nvSpPr>
        <p:spPr>
          <a:xfrm>
            <a:off x="6308203" y="1520001"/>
            <a:ext cx="3248598" cy="461665"/>
          </a:xfrm>
          <a:prstGeom prst="rect">
            <a:avLst/>
          </a:prstGeom>
          <a:noFill/>
        </p:spPr>
        <p:txBody>
          <a:bodyPr vert="horz" wrap="square" rtlCol="0">
            <a:spAutoFit/>
          </a:bodyPr>
          <a:lstStyle/>
          <a:p>
            <a:pPr algn="dist"/>
            <a:r>
              <a:rPr lang="en-US" altLang="zh-CN" sz="2400" dirty="0">
                <a:solidFill>
                  <a:schemeClr val="bg1"/>
                </a:solidFill>
                <a:latin typeface="方正启体简体" panose="03000509000000000000" pitchFamily="65" charset="-122"/>
                <a:ea typeface="方正启体简体" panose="03000509000000000000" pitchFamily="65" charset="-122"/>
              </a:rPr>
              <a:t>01</a:t>
            </a:r>
            <a:r>
              <a:rPr lang="zh-CN" altLang="en-US" sz="2400" dirty="0">
                <a:solidFill>
                  <a:schemeClr val="bg1"/>
                </a:solidFill>
                <a:latin typeface="方正启体简体" panose="03000509000000000000" pitchFamily="65" charset="-122"/>
                <a:ea typeface="方正启体简体" panose="03000509000000000000" pitchFamily="65" charset="-122"/>
              </a:rPr>
              <a:t>、在此处添加标题</a:t>
            </a:r>
          </a:p>
        </p:txBody>
      </p:sp>
      <p:sp>
        <p:nvSpPr>
          <p:cNvPr id="16" name="文本框 15">
            <a:extLst>
              <a:ext uri="{FF2B5EF4-FFF2-40B4-BE49-F238E27FC236}">
                <a16:creationId xmlns:a16="http://schemas.microsoft.com/office/drawing/2014/main" id="{3930F351-7940-4690-8368-FA7B4C32B53C}"/>
              </a:ext>
            </a:extLst>
          </p:cNvPr>
          <p:cNvSpPr txBox="1"/>
          <p:nvPr/>
        </p:nvSpPr>
        <p:spPr>
          <a:xfrm>
            <a:off x="6308203" y="1916154"/>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17" name="文本框 16">
            <a:extLst>
              <a:ext uri="{FF2B5EF4-FFF2-40B4-BE49-F238E27FC236}">
                <a16:creationId xmlns:a16="http://schemas.microsoft.com/office/drawing/2014/main" id="{94B6433F-499D-491C-B0DE-3AE333476C5F}"/>
              </a:ext>
            </a:extLst>
          </p:cNvPr>
          <p:cNvSpPr txBox="1"/>
          <p:nvPr/>
        </p:nvSpPr>
        <p:spPr>
          <a:xfrm>
            <a:off x="6308203" y="2514615"/>
            <a:ext cx="3248598" cy="461665"/>
          </a:xfrm>
          <a:prstGeom prst="rect">
            <a:avLst/>
          </a:prstGeom>
          <a:noFill/>
        </p:spPr>
        <p:txBody>
          <a:bodyPr vert="horz" wrap="square" rtlCol="0">
            <a:spAutoFit/>
          </a:bodyPr>
          <a:lstStyle/>
          <a:p>
            <a:pPr algn="dist"/>
            <a:r>
              <a:rPr lang="en-US" altLang="zh-CN" sz="2400" dirty="0">
                <a:solidFill>
                  <a:schemeClr val="bg1"/>
                </a:solidFill>
                <a:latin typeface="方正启体简体" panose="03000509000000000000" pitchFamily="65" charset="-122"/>
                <a:ea typeface="方正启体简体" panose="03000509000000000000" pitchFamily="65" charset="-122"/>
              </a:rPr>
              <a:t>02</a:t>
            </a:r>
            <a:r>
              <a:rPr lang="zh-CN" altLang="en-US" sz="2400" dirty="0">
                <a:solidFill>
                  <a:schemeClr val="bg1"/>
                </a:solidFill>
                <a:latin typeface="方正启体简体" panose="03000509000000000000" pitchFamily="65" charset="-122"/>
                <a:ea typeface="方正启体简体" panose="03000509000000000000" pitchFamily="65" charset="-122"/>
              </a:rPr>
              <a:t>、在此处添加标题</a:t>
            </a:r>
          </a:p>
        </p:txBody>
      </p:sp>
      <p:sp>
        <p:nvSpPr>
          <p:cNvPr id="18" name="文本框 17">
            <a:extLst>
              <a:ext uri="{FF2B5EF4-FFF2-40B4-BE49-F238E27FC236}">
                <a16:creationId xmlns:a16="http://schemas.microsoft.com/office/drawing/2014/main" id="{3FE1AFD1-3534-4A2C-9F81-E24F08972898}"/>
              </a:ext>
            </a:extLst>
          </p:cNvPr>
          <p:cNvSpPr txBox="1"/>
          <p:nvPr/>
        </p:nvSpPr>
        <p:spPr>
          <a:xfrm>
            <a:off x="6308203" y="2910768"/>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19" name="文本框 18">
            <a:extLst>
              <a:ext uri="{FF2B5EF4-FFF2-40B4-BE49-F238E27FC236}">
                <a16:creationId xmlns:a16="http://schemas.microsoft.com/office/drawing/2014/main" id="{B2AB111E-44B9-4A44-8B11-F7F575B35179}"/>
              </a:ext>
            </a:extLst>
          </p:cNvPr>
          <p:cNvSpPr txBox="1"/>
          <p:nvPr/>
        </p:nvSpPr>
        <p:spPr>
          <a:xfrm>
            <a:off x="6308203" y="3509229"/>
            <a:ext cx="3248598" cy="461665"/>
          </a:xfrm>
          <a:prstGeom prst="rect">
            <a:avLst/>
          </a:prstGeom>
          <a:noFill/>
        </p:spPr>
        <p:txBody>
          <a:bodyPr vert="horz" wrap="square" rtlCol="0">
            <a:spAutoFit/>
          </a:bodyPr>
          <a:lstStyle/>
          <a:p>
            <a:pPr algn="dist"/>
            <a:r>
              <a:rPr lang="en-US" altLang="zh-CN" sz="2400" dirty="0">
                <a:solidFill>
                  <a:schemeClr val="bg1"/>
                </a:solidFill>
                <a:latin typeface="方正启体简体" panose="03000509000000000000" pitchFamily="65" charset="-122"/>
                <a:ea typeface="方正启体简体" panose="03000509000000000000" pitchFamily="65" charset="-122"/>
              </a:rPr>
              <a:t>03</a:t>
            </a:r>
            <a:r>
              <a:rPr lang="zh-CN" altLang="en-US" sz="2400" dirty="0">
                <a:solidFill>
                  <a:schemeClr val="bg1"/>
                </a:solidFill>
                <a:latin typeface="方正启体简体" panose="03000509000000000000" pitchFamily="65" charset="-122"/>
                <a:ea typeface="方正启体简体" panose="03000509000000000000" pitchFamily="65" charset="-122"/>
              </a:rPr>
              <a:t>、在此处添加标题</a:t>
            </a:r>
          </a:p>
        </p:txBody>
      </p:sp>
      <p:sp>
        <p:nvSpPr>
          <p:cNvPr id="20" name="文本框 19">
            <a:extLst>
              <a:ext uri="{FF2B5EF4-FFF2-40B4-BE49-F238E27FC236}">
                <a16:creationId xmlns:a16="http://schemas.microsoft.com/office/drawing/2014/main" id="{51642B1C-EB5B-4A52-958B-E68A906FD12F}"/>
              </a:ext>
            </a:extLst>
          </p:cNvPr>
          <p:cNvSpPr txBox="1"/>
          <p:nvPr/>
        </p:nvSpPr>
        <p:spPr>
          <a:xfrm>
            <a:off x="6308203" y="3868013"/>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21" name="文本框 20">
            <a:extLst>
              <a:ext uri="{FF2B5EF4-FFF2-40B4-BE49-F238E27FC236}">
                <a16:creationId xmlns:a16="http://schemas.microsoft.com/office/drawing/2014/main" id="{C1771DBF-913E-4B4A-A7BA-527AD760709A}"/>
              </a:ext>
            </a:extLst>
          </p:cNvPr>
          <p:cNvSpPr txBox="1"/>
          <p:nvPr/>
        </p:nvSpPr>
        <p:spPr>
          <a:xfrm>
            <a:off x="6308203" y="4503844"/>
            <a:ext cx="3248598" cy="461665"/>
          </a:xfrm>
          <a:prstGeom prst="rect">
            <a:avLst/>
          </a:prstGeom>
          <a:noFill/>
        </p:spPr>
        <p:txBody>
          <a:bodyPr vert="horz" wrap="square" rtlCol="0">
            <a:spAutoFit/>
          </a:bodyPr>
          <a:lstStyle/>
          <a:p>
            <a:pPr algn="dist"/>
            <a:r>
              <a:rPr lang="en-US" altLang="zh-CN" sz="2400" dirty="0">
                <a:solidFill>
                  <a:schemeClr val="bg1"/>
                </a:solidFill>
                <a:latin typeface="方正启体简体" panose="03000509000000000000" pitchFamily="65" charset="-122"/>
                <a:ea typeface="方正启体简体" panose="03000509000000000000" pitchFamily="65" charset="-122"/>
              </a:rPr>
              <a:t>04</a:t>
            </a:r>
            <a:r>
              <a:rPr lang="zh-CN" altLang="en-US" sz="2400" dirty="0">
                <a:solidFill>
                  <a:schemeClr val="bg1"/>
                </a:solidFill>
                <a:latin typeface="方正启体简体" panose="03000509000000000000" pitchFamily="65" charset="-122"/>
                <a:ea typeface="方正启体简体" panose="03000509000000000000" pitchFamily="65" charset="-122"/>
              </a:rPr>
              <a:t>、在此处添加标题</a:t>
            </a:r>
          </a:p>
        </p:txBody>
      </p:sp>
      <p:sp>
        <p:nvSpPr>
          <p:cNvPr id="22" name="文本框 21">
            <a:extLst>
              <a:ext uri="{FF2B5EF4-FFF2-40B4-BE49-F238E27FC236}">
                <a16:creationId xmlns:a16="http://schemas.microsoft.com/office/drawing/2014/main" id="{213469FB-9A50-4845-A2AB-F6ADEB193D9A}"/>
              </a:ext>
            </a:extLst>
          </p:cNvPr>
          <p:cNvSpPr txBox="1"/>
          <p:nvPr/>
        </p:nvSpPr>
        <p:spPr>
          <a:xfrm>
            <a:off x="6308203" y="4862628"/>
            <a:ext cx="3248598" cy="421975"/>
          </a:xfrm>
          <a:prstGeom prst="rect">
            <a:avLst/>
          </a:prstGeom>
          <a:noFill/>
        </p:spPr>
        <p:txBody>
          <a:bodyPr vert="horz" wrap="square" rtlCol="0">
            <a:spAutoFit/>
          </a:bodyPr>
          <a:lstStyle/>
          <a:p>
            <a:pPr>
              <a:lnSpc>
                <a:spcPct val="125000"/>
              </a:lnSpc>
            </a:pPr>
            <a:r>
              <a:rPr lang="en-US" altLang="zh-CN" sz="9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a:t>
            </a:r>
          </a:p>
        </p:txBody>
      </p:sp>
      <p:sp>
        <p:nvSpPr>
          <p:cNvPr id="23" name="文本框 22">
            <a:extLst>
              <a:ext uri="{FF2B5EF4-FFF2-40B4-BE49-F238E27FC236}">
                <a16:creationId xmlns:a16="http://schemas.microsoft.com/office/drawing/2014/main" id="{7841A7DB-DF67-4A4A-BE1B-7B185128D2BC}"/>
              </a:ext>
            </a:extLst>
          </p:cNvPr>
          <p:cNvSpPr txBox="1"/>
          <p:nvPr/>
        </p:nvSpPr>
        <p:spPr>
          <a:xfrm>
            <a:off x="2308249" y="2645447"/>
            <a:ext cx="1925382" cy="769441"/>
          </a:xfrm>
          <a:prstGeom prst="rect">
            <a:avLst/>
          </a:prstGeom>
          <a:noFill/>
        </p:spPr>
        <p:txBody>
          <a:bodyPr vert="horz" wrap="square" rtlCol="0">
            <a:spAutoFit/>
          </a:bodyPr>
          <a:lstStyle/>
          <a:p>
            <a:pPr algn="r"/>
            <a:r>
              <a:rPr lang="zh-CN" altLang="en-US" sz="4400" spc="600" dirty="0">
                <a:solidFill>
                  <a:schemeClr val="bg1"/>
                </a:solidFill>
                <a:latin typeface="方正启体简体" panose="03000509000000000000" pitchFamily="65" charset="-122"/>
                <a:ea typeface="方正启体简体" panose="03000509000000000000" pitchFamily="65" charset="-122"/>
              </a:rPr>
              <a:t>目 录</a:t>
            </a:r>
          </a:p>
        </p:txBody>
      </p:sp>
      <p:sp>
        <p:nvSpPr>
          <p:cNvPr id="24" name="矩形 23">
            <a:extLst>
              <a:ext uri="{FF2B5EF4-FFF2-40B4-BE49-F238E27FC236}">
                <a16:creationId xmlns:a16="http://schemas.microsoft.com/office/drawing/2014/main" id="{4D344170-0994-401D-924C-13CB23050EA9}"/>
              </a:ext>
            </a:extLst>
          </p:cNvPr>
          <p:cNvSpPr/>
          <p:nvPr/>
        </p:nvSpPr>
        <p:spPr>
          <a:xfrm>
            <a:off x="2743200" y="3231112"/>
            <a:ext cx="1326008" cy="379463"/>
          </a:xfrm>
          <a:prstGeom prst="rect">
            <a:avLst/>
          </a:prstGeom>
        </p:spPr>
        <p:txBody>
          <a:bodyPr vert="horz" wrap="square">
            <a:spAutoFit/>
          </a:bodyPr>
          <a:lstStyle/>
          <a:p>
            <a:pPr algn="dist">
              <a:lnSpc>
                <a:spcPct val="150000"/>
              </a:lnSpc>
            </a:pPr>
            <a:r>
              <a:rPr lang="en-US" altLang="zh-CN" sz="14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CONTENTS</a:t>
            </a:r>
            <a:endParaRPr lang="zh-CN" altLang="en-US" sz="1400" dirty="0">
              <a:solidFill>
                <a:schemeClr val="bg1"/>
              </a:solidFill>
              <a:latin typeface="华文细黑" panose="02010600040101010101" pitchFamily="2" charset="-122"/>
              <a:ea typeface="华文细黑" panose="02010600040101010101" pitchFamily="2" charset="-122"/>
              <a:cs typeface="Arial" panose="020B0604020202020204" pitchFamily="34" charset="0"/>
            </a:endParaRPr>
          </a:p>
        </p:txBody>
      </p:sp>
    </p:spTree>
    <p:extLst>
      <p:ext uri="{BB962C8B-B14F-4D97-AF65-F5344CB8AC3E}">
        <p14:creationId xmlns:p14="http://schemas.microsoft.com/office/powerpoint/2010/main" val="2046975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122C"/>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25CCE-2442-4E3F-B61C-BD06A97B1419}"/>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583943" y="0"/>
            <a:ext cx="5105400" cy="6858000"/>
          </a:xfrm>
          <a:prstGeom prst="rect">
            <a:avLst/>
          </a:prstGeom>
        </p:spPr>
      </p:pic>
      <p:pic>
        <p:nvPicPr>
          <p:cNvPr id="7" name="图片 6">
            <a:extLst>
              <a:ext uri="{FF2B5EF4-FFF2-40B4-BE49-F238E27FC236}">
                <a16:creationId xmlns:a16="http://schemas.microsoft.com/office/drawing/2014/main" id="{543D3474-2873-4C5B-8043-1F913ED4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54626" y="190500"/>
            <a:ext cx="4462667" cy="6477000"/>
          </a:xfrm>
          <a:prstGeom prst="rect">
            <a:avLst/>
          </a:prstGeom>
        </p:spPr>
      </p:pic>
      <p:pic>
        <p:nvPicPr>
          <p:cNvPr id="9" name="图片 8">
            <a:extLst>
              <a:ext uri="{FF2B5EF4-FFF2-40B4-BE49-F238E27FC236}">
                <a16:creationId xmlns:a16="http://schemas.microsoft.com/office/drawing/2014/main" id="{0F989206-58F9-4878-BFF3-45FBA102C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4" name="文本框 13">
            <a:extLst>
              <a:ext uri="{FF2B5EF4-FFF2-40B4-BE49-F238E27FC236}">
                <a16:creationId xmlns:a16="http://schemas.microsoft.com/office/drawing/2014/main" id="{7E8DB4F9-A80B-42EB-8E7A-2425AED1C2AC}"/>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
        <p:nvSpPr>
          <p:cNvPr id="15" name="文本框 14">
            <a:extLst>
              <a:ext uri="{FF2B5EF4-FFF2-40B4-BE49-F238E27FC236}">
                <a16:creationId xmlns:a16="http://schemas.microsoft.com/office/drawing/2014/main" id="{D88E259C-DA2D-40A8-8FA2-07B963089A12}"/>
              </a:ext>
            </a:extLst>
          </p:cNvPr>
          <p:cNvSpPr txBox="1"/>
          <p:nvPr/>
        </p:nvSpPr>
        <p:spPr>
          <a:xfrm>
            <a:off x="7790339" y="2455005"/>
            <a:ext cx="861774" cy="2436049"/>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添加标题</a:t>
            </a:r>
          </a:p>
        </p:txBody>
      </p:sp>
      <p:sp>
        <p:nvSpPr>
          <p:cNvPr id="16" name="矩形 15">
            <a:extLst>
              <a:ext uri="{FF2B5EF4-FFF2-40B4-BE49-F238E27FC236}">
                <a16:creationId xmlns:a16="http://schemas.microsoft.com/office/drawing/2014/main" id="{39930B2E-4DCD-461A-A80E-6ECE54AA1A53}"/>
              </a:ext>
            </a:extLst>
          </p:cNvPr>
          <p:cNvSpPr/>
          <p:nvPr/>
        </p:nvSpPr>
        <p:spPr>
          <a:xfrm>
            <a:off x="887600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7" name="矩形 16">
            <a:extLst>
              <a:ext uri="{FF2B5EF4-FFF2-40B4-BE49-F238E27FC236}">
                <a16:creationId xmlns:a16="http://schemas.microsoft.com/office/drawing/2014/main" id="{A37CB700-CE36-4E59-9A78-B03DD6426B17}"/>
              </a:ext>
            </a:extLst>
          </p:cNvPr>
          <p:cNvSpPr/>
          <p:nvPr/>
        </p:nvSpPr>
        <p:spPr>
          <a:xfrm>
            <a:off x="860957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8" name="文本框 17">
            <a:extLst>
              <a:ext uri="{FF2B5EF4-FFF2-40B4-BE49-F238E27FC236}">
                <a16:creationId xmlns:a16="http://schemas.microsoft.com/office/drawing/2014/main" id="{9AE738AA-54C5-4104-87FC-D7DAE6B4D71D}"/>
              </a:ext>
            </a:extLst>
          </p:cNvPr>
          <p:cNvSpPr txBox="1"/>
          <p:nvPr/>
        </p:nvSpPr>
        <p:spPr>
          <a:xfrm>
            <a:off x="8541192" y="1407159"/>
            <a:ext cx="861774" cy="1311890"/>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此处</a:t>
            </a:r>
          </a:p>
        </p:txBody>
      </p:sp>
    </p:spTree>
    <p:extLst>
      <p:ext uri="{BB962C8B-B14F-4D97-AF65-F5344CB8AC3E}">
        <p14:creationId xmlns:p14="http://schemas.microsoft.com/office/powerpoint/2010/main" val="2141713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12192000" cy="6858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F304D6-D648-4465-ADD6-E292B357D642}"/>
              </a:ext>
            </a:extLst>
          </p:cNvPr>
          <p:cNvSpPr txBox="1"/>
          <p:nvPr/>
        </p:nvSpPr>
        <p:spPr>
          <a:xfrm>
            <a:off x="4299925" y="1266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在此处添加标题</a:t>
            </a:r>
          </a:p>
        </p:txBody>
      </p:sp>
      <p:grpSp>
        <p:nvGrpSpPr>
          <p:cNvPr id="12" name="组合 11">
            <a:extLst>
              <a:ext uri="{FF2B5EF4-FFF2-40B4-BE49-F238E27FC236}">
                <a16:creationId xmlns:a16="http://schemas.microsoft.com/office/drawing/2014/main" id="{FC7D75B1-DF75-40C1-B153-D06EF3179D9E}"/>
              </a:ext>
            </a:extLst>
          </p:cNvPr>
          <p:cNvGrpSpPr/>
          <p:nvPr/>
        </p:nvGrpSpPr>
        <p:grpSpPr>
          <a:xfrm>
            <a:off x="3997649" y="327258"/>
            <a:ext cx="604552" cy="121952"/>
            <a:chOff x="3009419" y="1273216"/>
            <a:chExt cx="604552" cy="121952"/>
          </a:xfrm>
          <a:solidFill>
            <a:schemeClr val="bg1"/>
          </a:solidFill>
        </p:grpSpPr>
        <p:sp>
          <p:nvSpPr>
            <p:cNvPr id="13" name="椭圆 12">
              <a:extLst>
                <a:ext uri="{FF2B5EF4-FFF2-40B4-BE49-F238E27FC236}">
                  <a16:creationId xmlns:a16="http://schemas.microsoft.com/office/drawing/2014/main" id="{8D1582E1-B29D-4016-8D0D-078668F348C2}"/>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a:extLst>
                <a:ext uri="{FF2B5EF4-FFF2-40B4-BE49-F238E27FC236}">
                  <a16:creationId xmlns:a16="http://schemas.microsoft.com/office/drawing/2014/main" id="{6F5E645E-E5E0-49D0-BD84-C31050E5B5E9}"/>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a:extLst>
                <a:ext uri="{FF2B5EF4-FFF2-40B4-BE49-F238E27FC236}">
                  <a16:creationId xmlns:a16="http://schemas.microsoft.com/office/drawing/2014/main" id="{6D0650AD-6B40-43E0-B6AD-BDB85E13DC0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a:extLst>
              <a:ext uri="{FF2B5EF4-FFF2-40B4-BE49-F238E27FC236}">
                <a16:creationId xmlns:a16="http://schemas.microsoft.com/office/drawing/2014/main" id="{0DB946D6-0E20-4B2A-93C8-52348670228F}"/>
              </a:ext>
            </a:extLst>
          </p:cNvPr>
          <p:cNvGrpSpPr/>
          <p:nvPr/>
        </p:nvGrpSpPr>
        <p:grpSpPr>
          <a:xfrm>
            <a:off x="7589798" y="327258"/>
            <a:ext cx="604552" cy="121952"/>
            <a:chOff x="3009419" y="1273216"/>
            <a:chExt cx="604552" cy="121952"/>
          </a:xfrm>
          <a:solidFill>
            <a:schemeClr val="bg1"/>
          </a:solidFill>
        </p:grpSpPr>
        <p:sp>
          <p:nvSpPr>
            <p:cNvPr id="22" name="椭圆 21">
              <a:extLst>
                <a:ext uri="{FF2B5EF4-FFF2-40B4-BE49-F238E27FC236}">
                  <a16:creationId xmlns:a16="http://schemas.microsoft.com/office/drawing/2014/main" id="{9F70E7DC-ED41-4C21-91C8-70E3C2E71E9E}"/>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a16="http://schemas.microsoft.com/office/drawing/2014/main" id="{919B41CE-04D4-41BC-B869-ECE73B60DD5C}"/>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1D34C713-B60C-4C20-9BA7-AFA6126DE654}"/>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5" name="图片 24">
            <a:extLst>
              <a:ext uri="{FF2B5EF4-FFF2-40B4-BE49-F238E27FC236}">
                <a16:creationId xmlns:a16="http://schemas.microsoft.com/office/drawing/2014/main" id="{800E23DB-33DA-4F14-99CC-AA4D6318C106}"/>
              </a:ext>
            </a:extLst>
          </p:cNvPr>
          <p:cNvPicPr>
            <a:picLocks noChangeAspect="1"/>
          </p:cNvPicPr>
          <p:nvPr/>
        </p:nvPicPr>
        <p:blipFill rotWithShape="1">
          <a:blip r:embed="rId2">
            <a:extLst>
              <a:ext uri="{28A0092B-C50C-407E-A947-70E740481C1C}">
                <a14:useLocalDpi xmlns:a14="http://schemas.microsoft.com/office/drawing/2010/main" val="0"/>
              </a:ext>
            </a:extLst>
          </a:blip>
          <a:srcRect t="50395" b="39016"/>
          <a:stretch/>
        </p:blipFill>
        <p:spPr>
          <a:xfrm flipV="1">
            <a:off x="7953050" y="-2"/>
            <a:ext cx="4462667" cy="685799"/>
          </a:xfrm>
          <a:prstGeom prst="rect">
            <a:avLst/>
          </a:prstGeom>
        </p:spPr>
      </p:pic>
      <p:pic>
        <p:nvPicPr>
          <p:cNvPr id="26" name="图片 25">
            <a:extLst>
              <a:ext uri="{FF2B5EF4-FFF2-40B4-BE49-F238E27FC236}">
                <a16:creationId xmlns:a16="http://schemas.microsoft.com/office/drawing/2014/main" id="{07A5BF2D-E35F-43AC-B885-33CB92B1FACD}"/>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30353" b="59059"/>
          <a:stretch/>
        </p:blipFill>
        <p:spPr>
          <a:xfrm flipV="1">
            <a:off x="106680" y="0"/>
            <a:ext cx="4072595" cy="685800"/>
          </a:xfrm>
          <a:prstGeom prst="rect">
            <a:avLst/>
          </a:prstGeom>
        </p:spPr>
      </p:pic>
      <p:sp>
        <p:nvSpPr>
          <p:cNvPr id="14" name="文本框 13">
            <a:extLst>
              <a:ext uri="{FF2B5EF4-FFF2-40B4-BE49-F238E27FC236}">
                <a16:creationId xmlns:a16="http://schemas.microsoft.com/office/drawing/2014/main" id="{F6081DFC-7E51-4878-99ED-9587BCB8DB98}"/>
              </a:ext>
            </a:extLst>
          </p:cNvPr>
          <p:cNvSpPr txBox="1"/>
          <p:nvPr/>
        </p:nvSpPr>
        <p:spPr>
          <a:xfrm>
            <a:off x="6464332" y="2210931"/>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ü"/>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5" name="文本框 14">
            <a:extLst>
              <a:ext uri="{FF2B5EF4-FFF2-40B4-BE49-F238E27FC236}">
                <a16:creationId xmlns:a16="http://schemas.microsoft.com/office/drawing/2014/main" id="{9E5CC6BE-71B5-4AB4-A929-3A4F87F12339}"/>
              </a:ext>
            </a:extLst>
          </p:cNvPr>
          <p:cNvSpPr txBox="1"/>
          <p:nvPr/>
        </p:nvSpPr>
        <p:spPr>
          <a:xfrm>
            <a:off x="6464332" y="3123534"/>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ü"/>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6" name="文本框 15">
            <a:extLst>
              <a:ext uri="{FF2B5EF4-FFF2-40B4-BE49-F238E27FC236}">
                <a16:creationId xmlns:a16="http://schemas.microsoft.com/office/drawing/2014/main" id="{8860157A-B960-430A-9999-2E6CC611AAB5}"/>
              </a:ext>
            </a:extLst>
          </p:cNvPr>
          <p:cNvSpPr txBox="1"/>
          <p:nvPr/>
        </p:nvSpPr>
        <p:spPr>
          <a:xfrm>
            <a:off x="6464332" y="4036137"/>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ü"/>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7" name="文本框 16">
            <a:extLst>
              <a:ext uri="{FF2B5EF4-FFF2-40B4-BE49-F238E27FC236}">
                <a16:creationId xmlns:a16="http://schemas.microsoft.com/office/drawing/2014/main" id="{BBE0B2B2-106C-46EC-8D31-0951C994D18A}"/>
              </a:ext>
            </a:extLst>
          </p:cNvPr>
          <p:cNvSpPr txBox="1"/>
          <p:nvPr/>
        </p:nvSpPr>
        <p:spPr>
          <a:xfrm>
            <a:off x="6464332" y="4948740"/>
            <a:ext cx="4763823" cy="699743"/>
          </a:xfrm>
          <a:prstGeom prst="rect">
            <a:avLst/>
          </a:prstGeom>
          <a:noFill/>
        </p:spPr>
        <p:txBody>
          <a:bodyPr vert="horz" wrap="square" rtlCol="0">
            <a:spAutoFit/>
          </a:bodyPr>
          <a:lstStyle/>
          <a:p>
            <a:pPr marL="285750" indent="-285750" algn="just">
              <a:lnSpc>
                <a:spcPct val="150000"/>
              </a:lnSpc>
              <a:buFont typeface="Wingdings" panose="05000000000000000000" pitchFamily="2" charset="2"/>
              <a:buChar char="ü"/>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8" name="矩形 17">
            <a:extLst>
              <a:ext uri="{FF2B5EF4-FFF2-40B4-BE49-F238E27FC236}">
                <a16:creationId xmlns:a16="http://schemas.microsoft.com/office/drawing/2014/main" id="{F424A20F-216E-4524-9D60-00E6F97C4F3A}"/>
              </a:ext>
            </a:extLst>
          </p:cNvPr>
          <p:cNvSpPr/>
          <p:nvPr/>
        </p:nvSpPr>
        <p:spPr>
          <a:xfrm>
            <a:off x="1544398" y="1978692"/>
            <a:ext cx="3494312" cy="3935392"/>
          </a:xfrm>
          <a:prstGeom prst="rect">
            <a:avLst/>
          </a:prstGeom>
          <a:blipFill dpi="0" rotWithShape="1">
            <a:blip r:embed="rId3">
              <a:extLst>
                <a:ext uri="{28A0092B-C50C-407E-A947-70E740481C1C}">
                  <a14:useLocalDpi xmlns:a14="http://schemas.microsoft.com/office/drawing/2010/main" val="0"/>
                </a:ext>
              </a:extLst>
            </a:blip>
            <a:srcRect/>
            <a:stretch>
              <a:fillRect l="-37527" r="-3752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85775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12192000" cy="6858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F304D6-D648-4465-ADD6-E292B357D642}"/>
              </a:ext>
            </a:extLst>
          </p:cNvPr>
          <p:cNvSpPr txBox="1"/>
          <p:nvPr/>
        </p:nvSpPr>
        <p:spPr>
          <a:xfrm>
            <a:off x="4299925" y="1266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在此处添加标题</a:t>
            </a:r>
          </a:p>
        </p:txBody>
      </p:sp>
      <p:grpSp>
        <p:nvGrpSpPr>
          <p:cNvPr id="12" name="组合 11">
            <a:extLst>
              <a:ext uri="{FF2B5EF4-FFF2-40B4-BE49-F238E27FC236}">
                <a16:creationId xmlns:a16="http://schemas.microsoft.com/office/drawing/2014/main" id="{FC7D75B1-DF75-40C1-B153-D06EF3179D9E}"/>
              </a:ext>
            </a:extLst>
          </p:cNvPr>
          <p:cNvGrpSpPr/>
          <p:nvPr/>
        </p:nvGrpSpPr>
        <p:grpSpPr>
          <a:xfrm>
            <a:off x="3997649" y="327258"/>
            <a:ext cx="604552" cy="121952"/>
            <a:chOff x="3009419" y="1273216"/>
            <a:chExt cx="604552" cy="121952"/>
          </a:xfrm>
          <a:solidFill>
            <a:schemeClr val="bg1"/>
          </a:solidFill>
        </p:grpSpPr>
        <p:sp>
          <p:nvSpPr>
            <p:cNvPr id="13" name="椭圆 12">
              <a:extLst>
                <a:ext uri="{FF2B5EF4-FFF2-40B4-BE49-F238E27FC236}">
                  <a16:creationId xmlns:a16="http://schemas.microsoft.com/office/drawing/2014/main" id="{8D1582E1-B29D-4016-8D0D-078668F348C2}"/>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a:extLst>
                <a:ext uri="{FF2B5EF4-FFF2-40B4-BE49-F238E27FC236}">
                  <a16:creationId xmlns:a16="http://schemas.microsoft.com/office/drawing/2014/main" id="{6F5E645E-E5E0-49D0-BD84-C31050E5B5E9}"/>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a:extLst>
                <a:ext uri="{FF2B5EF4-FFF2-40B4-BE49-F238E27FC236}">
                  <a16:creationId xmlns:a16="http://schemas.microsoft.com/office/drawing/2014/main" id="{6D0650AD-6B40-43E0-B6AD-BDB85E13DC0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a:extLst>
              <a:ext uri="{FF2B5EF4-FFF2-40B4-BE49-F238E27FC236}">
                <a16:creationId xmlns:a16="http://schemas.microsoft.com/office/drawing/2014/main" id="{0DB946D6-0E20-4B2A-93C8-52348670228F}"/>
              </a:ext>
            </a:extLst>
          </p:cNvPr>
          <p:cNvGrpSpPr/>
          <p:nvPr/>
        </p:nvGrpSpPr>
        <p:grpSpPr>
          <a:xfrm>
            <a:off x="7589798" y="327258"/>
            <a:ext cx="604552" cy="121952"/>
            <a:chOff x="3009419" y="1273216"/>
            <a:chExt cx="604552" cy="121952"/>
          </a:xfrm>
          <a:solidFill>
            <a:schemeClr val="bg1"/>
          </a:solidFill>
        </p:grpSpPr>
        <p:sp>
          <p:nvSpPr>
            <p:cNvPr id="22" name="椭圆 21">
              <a:extLst>
                <a:ext uri="{FF2B5EF4-FFF2-40B4-BE49-F238E27FC236}">
                  <a16:creationId xmlns:a16="http://schemas.microsoft.com/office/drawing/2014/main" id="{9F70E7DC-ED41-4C21-91C8-70E3C2E71E9E}"/>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a16="http://schemas.microsoft.com/office/drawing/2014/main" id="{919B41CE-04D4-41BC-B869-ECE73B60DD5C}"/>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1D34C713-B60C-4C20-9BA7-AFA6126DE654}"/>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5" name="图片 24">
            <a:extLst>
              <a:ext uri="{FF2B5EF4-FFF2-40B4-BE49-F238E27FC236}">
                <a16:creationId xmlns:a16="http://schemas.microsoft.com/office/drawing/2014/main" id="{800E23DB-33DA-4F14-99CC-AA4D6318C106}"/>
              </a:ext>
            </a:extLst>
          </p:cNvPr>
          <p:cNvPicPr>
            <a:picLocks noChangeAspect="1"/>
          </p:cNvPicPr>
          <p:nvPr/>
        </p:nvPicPr>
        <p:blipFill rotWithShape="1">
          <a:blip r:embed="rId2">
            <a:extLst>
              <a:ext uri="{28A0092B-C50C-407E-A947-70E740481C1C}">
                <a14:useLocalDpi xmlns:a14="http://schemas.microsoft.com/office/drawing/2010/main" val="0"/>
              </a:ext>
            </a:extLst>
          </a:blip>
          <a:srcRect t="50395" b="39016"/>
          <a:stretch/>
        </p:blipFill>
        <p:spPr>
          <a:xfrm flipV="1">
            <a:off x="7953050" y="-2"/>
            <a:ext cx="4462667" cy="685799"/>
          </a:xfrm>
          <a:prstGeom prst="rect">
            <a:avLst/>
          </a:prstGeom>
        </p:spPr>
      </p:pic>
      <p:pic>
        <p:nvPicPr>
          <p:cNvPr id="26" name="图片 25">
            <a:extLst>
              <a:ext uri="{FF2B5EF4-FFF2-40B4-BE49-F238E27FC236}">
                <a16:creationId xmlns:a16="http://schemas.microsoft.com/office/drawing/2014/main" id="{07A5BF2D-E35F-43AC-B885-33CB92B1FACD}"/>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30353" b="59059"/>
          <a:stretch/>
        </p:blipFill>
        <p:spPr>
          <a:xfrm flipV="1">
            <a:off x="106680" y="0"/>
            <a:ext cx="4072595" cy="685800"/>
          </a:xfrm>
          <a:prstGeom prst="rect">
            <a:avLst/>
          </a:prstGeom>
        </p:spPr>
      </p:pic>
      <p:sp>
        <p:nvSpPr>
          <p:cNvPr id="17" name="椭圆 16">
            <a:extLst>
              <a:ext uri="{FF2B5EF4-FFF2-40B4-BE49-F238E27FC236}">
                <a16:creationId xmlns:a16="http://schemas.microsoft.com/office/drawing/2014/main" id="{CA4EAEF1-C8E7-4C79-9C7F-A183887074DF}"/>
              </a:ext>
            </a:extLst>
          </p:cNvPr>
          <p:cNvSpPr/>
          <p:nvPr/>
        </p:nvSpPr>
        <p:spPr>
          <a:xfrm>
            <a:off x="1651252" y="2646713"/>
            <a:ext cx="2083582" cy="2083582"/>
          </a:xfrm>
          <a:prstGeom prst="ellipse">
            <a:avLst/>
          </a:prstGeom>
          <a:noFill/>
          <a:ln>
            <a:solidFill>
              <a:srgbClr val="0B1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09CFF3B-9680-4D33-B1D3-7D558B5F04F5}"/>
              </a:ext>
            </a:extLst>
          </p:cNvPr>
          <p:cNvSpPr txBox="1"/>
          <p:nvPr/>
        </p:nvSpPr>
        <p:spPr>
          <a:xfrm>
            <a:off x="1611647" y="3442763"/>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27" name="文本框 26">
            <a:extLst>
              <a:ext uri="{FF2B5EF4-FFF2-40B4-BE49-F238E27FC236}">
                <a16:creationId xmlns:a16="http://schemas.microsoft.com/office/drawing/2014/main" id="{149C5083-9FED-4BEF-8B4C-0E2830CF5B79}"/>
              </a:ext>
            </a:extLst>
          </p:cNvPr>
          <p:cNvSpPr txBox="1"/>
          <p:nvPr/>
        </p:nvSpPr>
        <p:spPr>
          <a:xfrm>
            <a:off x="2151402" y="3162860"/>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31" name="椭圆 30">
            <a:extLst>
              <a:ext uri="{FF2B5EF4-FFF2-40B4-BE49-F238E27FC236}">
                <a16:creationId xmlns:a16="http://schemas.microsoft.com/office/drawing/2014/main" id="{8B646644-BA47-4922-A670-2D9E2D3F0024}"/>
              </a:ext>
            </a:extLst>
          </p:cNvPr>
          <p:cNvSpPr/>
          <p:nvPr/>
        </p:nvSpPr>
        <p:spPr>
          <a:xfrm>
            <a:off x="5054209" y="2646713"/>
            <a:ext cx="2083582" cy="2083582"/>
          </a:xfrm>
          <a:prstGeom prst="ellipse">
            <a:avLst/>
          </a:prstGeom>
          <a:noFill/>
          <a:ln>
            <a:solidFill>
              <a:srgbClr val="0B1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E8FC18D9-8CA9-4C71-85B0-23CE4063A395}"/>
              </a:ext>
            </a:extLst>
          </p:cNvPr>
          <p:cNvSpPr txBox="1"/>
          <p:nvPr/>
        </p:nvSpPr>
        <p:spPr>
          <a:xfrm>
            <a:off x="5014604" y="3442763"/>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33" name="文本框 32">
            <a:extLst>
              <a:ext uri="{FF2B5EF4-FFF2-40B4-BE49-F238E27FC236}">
                <a16:creationId xmlns:a16="http://schemas.microsoft.com/office/drawing/2014/main" id="{E9BBF67E-C571-4EC8-ABB3-E40E1BA2F66D}"/>
              </a:ext>
            </a:extLst>
          </p:cNvPr>
          <p:cNvSpPr txBox="1"/>
          <p:nvPr/>
        </p:nvSpPr>
        <p:spPr>
          <a:xfrm>
            <a:off x="5554359" y="3162860"/>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34" name="椭圆 33">
            <a:extLst>
              <a:ext uri="{FF2B5EF4-FFF2-40B4-BE49-F238E27FC236}">
                <a16:creationId xmlns:a16="http://schemas.microsoft.com/office/drawing/2014/main" id="{CB337969-FF85-4FAD-B849-82609B2F85A2}"/>
              </a:ext>
            </a:extLst>
          </p:cNvPr>
          <p:cNvSpPr/>
          <p:nvPr/>
        </p:nvSpPr>
        <p:spPr>
          <a:xfrm>
            <a:off x="8457166" y="2646713"/>
            <a:ext cx="2083582" cy="2083582"/>
          </a:xfrm>
          <a:prstGeom prst="ellipse">
            <a:avLst/>
          </a:prstGeom>
          <a:noFill/>
          <a:ln>
            <a:solidFill>
              <a:srgbClr val="0B122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DB0F1958-013A-4814-8E03-6CA80EA7B5F0}"/>
              </a:ext>
            </a:extLst>
          </p:cNvPr>
          <p:cNvSpPr txBox="1"/>
          <p:nvPr/>
        </p:nvSpPr>
        <p:spPr>
          <a:xfrm>
            <a:off x="8417561" y="3442763"/>
            <a:ext cx="2162792" cy="889924"/>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36" name="文本框 35">
            <a:extLst>
              <a:ext uri="{FF2B5EF4-FFF2-40B4-BE49-F238E27FC236}">
                <a16:creationId xmlns:a16="http://schemas.microsoft.com/office/drawing/2014/main" id="{1C6FE9DC-1E8F-4883-AC95-15AB9F87689C}"/>
              </a:ext>
            </a:extLst>
          </p:cNvPr>
          <p:cNvSpPr txBox="1"/>
          <p:nvPr/>
        </p:nvSpPr>
        <p:spPr>
          <a:xfrm>
            <a:off x="8957316" y="3162860"/>
            <a:ext cx="1083282" cy="338554"/>
          </a:xfrm>
          <a:prstGeom prst="rect">
            <a:avLst/>
          </a:prstGeom>
          <a:noFill/>
        </p:spPr>
        <p:txBody>
          <a:bodyPr wrap="square" rtlCol="0">
            <a:spAutoFit/>
          </a:bodyPr>
          <a:lstStyle/>
          <a:p>
            <a:pPr algn="ctr"/>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Tree>
    <p:extLst>
      <p:ext uri="{BB962C8B-B14F-4D97-AF65-F5344CB8AC3E}">
        <p14:creationId xmlns:p14="http://schemas.microsoft.com/office/powerpoint/2010/main" val="2910932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122C"/>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25CCE-2442-4E3F-B61C-BD06A97B1419}"/>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583943" y="0"/>
            <a:ext cx="5105400" cy="6858000"/>
          </a:xfrm>
          <a:prstGeom prst="rect">
            <a:avLst/>
          </a:prstGeom>
        </p:spPr>
      </p:pic>
      <p:pic>
        <p:nvPicPr>
          <p:cNvPr id="7" name="图片 6">
            <a:extLst>
              <a:ext uri="{FF2B5EF4-FFF2-40B4-BE49-F238E27FC236}">
                <a16:creationId xmlns:a16="http://schemas.microsoft.com/office/drawing/2014/main" id="{543D3474-2873-4C5B-8043-1F913ED4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54626" y="190500"/>
            <a:ext cx="4462667" cy="6477000"/>
          </a:xfrm>
          <a:prstGeom prst="rect">
            <a:avLst/>
          </a:prstGeom>
        </p:spPr>
      </p:pic>
      <p:pic>
        <p:nvPicPr>
          <p:cNvPr id="9" name="图片 8">
            <a:extLst>
              <a:ext uri="{FF2B5EF4-FFF2-40B4-BE49-F238E27FC236}">
                <a16:creationId xmlns:a16="http://schemas.microsoft.com/office/drawing/2014/main" id="{0F989206-58F9-4878-BFF3-45FBA102C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4" name="文本框 13">
            <a:extLst>
              <a:ext uri="{FF2B5EF4-FFF2-40B4-BE49-F238E27FC236}">
                <a16:creationId xmlns:a16="http://schemas.microsoft.com/office/drawing/2014/main" id="{7E8DB4F9-A80B-42EB-8E7A-2425AED1C2AC}"/>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
        <p:nvSpPr>
          <p:cNvPr id="15" name="文本框 14">
            <a:extLst>
              <a:ext uri="{FF2B5EF4-FFF2-40B4-BE49-F238E27FC236}">
                <a16:creationId xmlns:a16="http://schemas.microsoft.com/office/drawing/2014/main" id="{D88E259C-DA2D-40A8-8FA2-07B963089A12}"/>
              </a:ext>
            </a:extLst>
          </p:cNvPr>
          <p:cNvSpPr txBox="1"/>
          <p:nvPr/>
        </p:nvSpPr>
        <p:spPr>
          <a:xfrm>
            <a:off x="7790339" y="2455005"/>
            <a:ext cx="861774" cy="2436049"/>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添加标题</a:t>
            </a:r>
          </a:p>
        </p:txBody>
      </p:sp>
      <p:sp>
        <p:nvSpPr>
          <p:cNvPr id="16" name="矩形 15">
            <a:extLst>
              <a:ext uri="{FF2B5EF4-FFF2-40B4-BE49-F238E27FC236}">
                <a16:creationId xmlns:a16="http://schemas.microsoft.com/office/drawing/2014/main" id="{39930B2E-4DCD-461A-A80E-6ECE54AA1A53}"/>
              </a:ext>
            </a:extLst>
          </p:cNvPr>
          <p:cNvSpPr/>
          <p:nvPr/>
        </p:nvSpPr>
        <p:spPr>
          <a:xfrm>
            <a:off x="887600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7" name="矩形 16">
            <a:extLst>
              <a:ext uri="{FF2B5EF4-FFF2-40B4-BE49-F238E27FC236}">
                <a16:creationId xmlns:a16="http://schemas.microsoft.com/office/drawing/2014/main" id="{A37CB700-CE36-4E59-9A78-B03DD6426B17}"/>
              </a:ext>
            </a:extLst>
          </p:cNvPr>
          <p:cNvSpPr/>
          <p:nvPr/>
        </p:nvSpPr>
        <p:spPr>
          <a:xfrm>
            <a:off x="860957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8" name="文本框 17">
            <a:extLst>
              <a:ext uri="{FF2B5EF4-FFF2-40B4-BE49-F238E27FC236}">
                <a16:creationId xmlns:a16="http://schemas.microsoft.com/office/drawing/2014/main" id="{9AE738AA-54C5-4104-87FC-D7DAE6B4D71D}"/>
              </a:ext>
            </a:extLst>
          </p:cNvPr>
          <p:cNvSpPr txBox="1"/>
          <p:nvPr/>
        </p:nvSpPr>
        <p:spPr>
          <a:xfrm>
            <a:off x="8541192" y="1407159"/>
            <a:ext cx="861774" cy="1311890"/>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此处</a:t>
            </a:r>
          </a:p>
        </p:txBody>
      </p:sp>
    </p:spTree>
    <p:extLst>
      <p:ext uri="{BB962C8B-B14F-4D97-AF65-F5344CB8AC3E}">
        <p14:creationId xmlns:p14="http://schemas.microsoft.com/office/powerpoint/2010/main" val="387614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12192000" cy="6858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F304D6-D648-4465-ADD6-E292B357D642}"/>
              </a:ext>
            </a:extLst>
          </p:cNvPr>
          <p:cNvSpPr txBox="1"/>
          <p:nvPr/>
        </p:nvSpPr>
        <p:spPr>
          <a:xfrm>
            <a:off x="4299925" y="1266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在此处添加标题</a:t>
            </a:r>
          </a:p>
        </p:txBody>
      </p:sp>
      <p:grpSp>
        <p:nvGrpSpPr>
          <p:cNvPr id="12" name="组合 11">
            <a:extLst>
              <a:ext uri="{FF2B5EF4-FFF2-40B4-BE49-F238E27FC236}">
                <a16:creationId xmlns:a16="http://schemas.microsoft.com/office/drawing/2014/main" id="{FC7D75B1-DF75-40C1-B153-D06EF3179D9E}"/>
              </a:ext>
            </a:extLst>
          </p:cNvPr>
          <p:cNvGrpSpPr/>
          <p:nvPr/>
        </p:nvGrpSpPr>
        <p:grpSpPr>
          <a:xfrm>
            <a:off x="3997649" y="327258"/>
            <a:ext cx="604552" cy="121952"/>
            <a:chOff x="3009419" y="1273216"/>
            <a:chExt cx="604552" cy="121952"/>
          </a:xfrm>
          <a:solidFill>
            <a:schemeClr val="bg1"/>
          </a:solidFill>
        </p:grpSpPr>
        <p:sp>
          <p:nvSpPr>
            <p:cNvPr id="13" name="椭圆 12">
              <a:extLst>
                <a:ext uri="{FF2B5EF4-FFF2-40B4-BE49-F238E27FC236}">
                  <a16:creationId xmlns:a16="http://schemas.microsoft.com/office/drawing/2014/main" id="{8D1582E1-B29D-4016-8D0D-078668F348C2}"/>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a:extLst>
                <a:ext uri="{FF2B5EF4-FFF2-40B4-BE49-F238E27FC236}">
                  <a16:creationId xmlns:a16="http://schemas.microsoft.com/office/drawing/2014/main" id="{6F5E645E-E5E0-49D0-BD84-C31050E5B5E9}"/>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a:extLst>
                <a:ext uri="{FF2B5EF4-FFF2-40B4-BE49-F238E27FC236}">
                  <a16:creationId xmlns:a16="http://schemas.microsoft.com/office/drawing/2014/main" id="{6D0650AD-6B40-43E0-B6AD-BDB85E13DC0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a:extLst>
              <a:ext uri="{FF2B5EF4-FFF2-40B4-BE49-F238E27FC236}">
                <a16:creationId xmlns:a16="http://schemas.microsoft.com/office/drawing/2014/main" id="{0DB946D6-0E20-4B2A-93C8-52348670228F}"/>
              </a:ext>
            </a:extLst>
          </p:cNvPr>
          <p:cNvGrpSpPr/>
          <p:nvPr/>
        </p:nvGrpSpPr>
        <p:grpSpPr>
          <a:xfrm>
            <a:off x="7589798" y="327258"/>
            <a:ext cx="604552" cy="121952"/>
            <a:chOff x="3009419" y="1273216"/>
            <a:chExt cx="604552" cy="121952"/>
          </a:xfrm>
          <a:solidFill>
            <a:schemeClr val="bg1"/>
          </a:solidFill>
        </p:grpSpPr>
        <p:sp>
          <p:nvSpPr>
            <p:cNvPr id="22" name="椭圆 21">
              <a:extLst>
                <a:ext uri="{FF2B5EF4-FFF2-40B4-BE49-F238E27FC236}">
                  <a16:creationId xmlns:a16="http://schemas.microsoft.com/office/drawing/2014/main" id="{9F70E7DC-ED41-4C21-91C8-70E3C2E71E9E}"/>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a16="http://schemas.microsoft.com/office/drawing/2014/main" id="{919B41CE-04D4-41BC-B869-ECE73B60DD5C}"/>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1D34C713-B60C-4C20-9BA7-AFA6126DE654}"/>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5" name="图片 24">
            <a:extLst>
              <a:ext uri="{FF2B5EF4-FFF2-40B4-BE49-F238E27FC236}">
                <a16:creationId xmlns:a16="http://schemas.microsoft.com/office/drawing/2014/main" id="{800E23DB-33DA-4F14-99CC-AA4D6318C106}"/>
              </a:ext>
            </a:extLst>
          </p:cNvPr>
          <p:cNvPicPr>
            <a:picLocks noChangeAspect="1"/>
          </p:cNvPicPr>
          <p:nvPr/>
        </p:nvPicPr>
        <p:blipFill rotWithShape="1">
          <a:blip r:embed="rId2">
            <a:extLst>
              <a:ext uri="{28A0092B-C50C-407E-A947-70E740481C1C}">
                <a14:useLocalDpi xmlns:a14="http://schemas.microsoft.com/office/drawing/2010/main" val="0"/>
              </a:ext>
            </a:extLst>
          </a:blip>
          <a:srcRect t="50395" b="39016"/>
          <a:stretch/>
        </p:blipFill>
        <p:spPr>
          <a:xfrm flipV="1">
            <a:off x="7953050" y="-2"/>
            <a:ext cx="4462667" cy="685799"/>
          </a:xfrm>
          <a:prstGeom prst="rect">
            <a:avLst/>
          </a:prstGeom>
        </p:spPr>
      </p:pic>
      <p:pic>
        <p:nvPicPr>
          <p:cNvPr id="26" name="图片 25">
            <a:extLst>
              <a:ext uri="{FF2B5EF4-FFF2-40B4-BE49-F238E27FC236}">
                <a16:creationId xmlns:a16="http://schemas.microsoft.com/office/drawing/2014/main" id="{07A5BF2D-E35F-43AC-B885-33CB92B1FACD}"/>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30353" b="59059"/>
          <a:stretch/>
        </p:blipFill>
        <p:spPr>
          <a:xfrm flipV="1">
            <a:off x="106680" y="0"/>
            <a:ext cx="4072595" cy="685800"/>
          </a:xfrm>
          <a:prstGeom prst="rect">
            <a:avLst/>
          </a:prstGeom>
        </p:spPr>
      </p:pic>
      <p:sp>
        <p:nvSpPr>
          <p:cNvPr id="14" name="椭圆 13">
            <a:extLst>
              <a:ext uri="{FF2B5EF4-FFF2-40B4-BE49-F238E27FC236}">
                <a16:creationId xmlns:a16="http://schemas.microsoft.com/office/drawing/2014/main" id="{EC89B12F-1BB0-49E2-A53B-18C5684FAB14}"/>
              </a:ext>
            </a:extLst>
          </p:cNvPr>
          <p:cNvSpPr/>
          <p:nvPr/>
        </p:nvSpPr>
        <p:spPr>
          <a:xfrm>
            <a:off x="2022527" y="2424558"/>
            <a:ext cx="2807200" cy="2807200"/>
          </a:xfrm>
          <a:prstGeom prst="ellipse">
            <a:avLst/>
          </a:prstGeom>
          <a:blipFill dpi="0" rotWithShape="1">
            <a:blip r:embed="rId3">
              <a:extLst>
                <a:ext uri="{28A0092B-C50C-407E-A947-70E740481C1C}">
                  <a14:useLocalDpi xmlns:a14="http://schemas.microsoft.com/office/drawing/2010/main" val="0"/>
                </a:ext>
              </a:extLst>
            </a:blip>
            <a:srcRect/>
            <a:stretch>
              <a:fillRect l="-37507" r="-3750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94A3675E-B4DB-4637-9DBC-D883D41F9923}"/>
              </a:ext>
            </a:extLst>
          </p:cNvPr>
          <p:cNvSpPr/>
          <p:nvPr/>
        </p:nvSpPr>
        <p:spPr>
          <a:xfrm>
            <a:off x="7331511" y="2424558"/>
            <a:ext cx="2807200" cy="2807200"/>
          </a:xfrm>
          <a:prstGeom prst="ellipse">
            <a:avLst/>
          </a:prstGeom>
          <a:blipFill dpi="0" rotWithShape="1">
            <a:blip r:embed="rId3">
              <a:extLst>
                <a:ext uri="{28A0092B-C50C-407E-A947-70E740481C1C}">
                  <a14:useLocalDpi xmlns:a14="http://schemas.microsoft.com/office/drawing/2010/main" val="0"/>
                </a:ext>
              </a:extLst>
            </a:blip>
            <a:srcRect/>
            <a:stretch>
              <a:fillRect l="-36951" r="-369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EB8CC650-A734-4EA3-ADBA-132C561A774B}"/>
              </a:ext>
            </a:extLst>
          </p:cNvPr>
          <p:cNvSpPr/>
          <p:nvPr/>
        </p:nvSpPr>
        <p:spPr>
          <a:xfrm>
            <a:off x="4677019" y="2424558"/>
            <a:ext cx="2807200" cy="2807200"/>
          </a:xfrm>
          <a:prstGeom prst="ellipse">
            <a:avLst/>
          </a:prstGeom>
          <a:solidFill>
            <a:srgbClr val="0B122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43D8BA4-AF43-4146-A690-D46EECFCA2C0}"/>
              </a:ext>
            </a:extLst>
          </p:cNvPr>
          <p:cNvSpPr txBox="1"/>
          <p:nvPr/>
        </p:nvSpPr>
        <p:spPr>
          <a:xfrm>
            <a:off x="4999101" y="3500558"/>
            <a:ext cx="2162792" cy="889924"/>
          </a:xfrm>
          <a:prstGeom prst="rect">
            <a:avLst/>
          </a:prstGeom>
          <a:noFill/>
        </p:spPr>
        <p:txBody>
          <a:bodyPr wrap="square" rtlCol="0">
            <a:spAutoFit/>
          </a:bodyPr>
          <a:lstStyle/>
          <a:p>
            <a:pPr algn="ctr">
              <a:lnSpc>
                <a:spcPct val="150000"/>
              </a:lnSpc>
            </a:pPr>
            <a:r>
              <a:rPr lang="zh-CN" altLang="en-US" sz="1200" dirty="0">
                <a:solidFill>
                  <a:schemeClr val="bg1"/>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a:t>
            </a:r>
          </a:p>
        </p:txBody>
      </p:sp>
      <p:sp>
        <p:nvSpPr>
          <p:cNvPr id="17" name="文本框 16">
            <a:extLst>
              <a:ext uri="{FF2B5EF4-FFF2-40B4-BE49-F238E27FC236}">
                <a16:creationId xmlns:a16="http://schemas.microsoft.com/office/drawing/2014/main" id="{594F5870-43C4-4D91-831A-0E80A3397C89}"/>
              </a:ext>
            </a:extLst>
          </p:cNvPr>
          <p:cNvSpPr txBox="1"/>
          <p:nvPr/>
        </p:nvSpPr>
        <p:spPr>
          <a:xfrm>
            <a:off x="5538856" y="3220655"/>
            <a:ext cx="1083282" cy="338554"/>
          </a:xfrm>
          <a:prstGeom prst="rect">
            <a:avLst/>
          </a:prstGeom>
          <a:noFill/>
        </p:spPr>
        <p:txBody>
          <a:bodyPr wrap="square" rtlCol="0">
            <a:spAutoFit/>
          </a:bodyPr>
          <a:lstStyle/>
          <a:p>
            <a:pPr algn="ctr"/>
            <a:r>
              <a:rPr lang="zh-CN" altLang="en-US" sz="1600" b="1" dirty="0">
                <a:solidFill>
                  <a:schemeClr val="bg1"/>
                </a:solidFill>
                <a:latin typeface="义启书院体" panose="02010601030101010101" pitchFamily="2" charset="-122"/>
                <a:ea typeface="义启书院体" panose="02010601030101010101" pitchFamily="2" charset="-122"/>
              </a:rPr>
              <a:t>编辑标题</a:t>
            </a:r>
          </a:p>
        </p:txBody>
      </p:sp>
    </p:spTree>
    <p:extLst>
      <p:ext uri="{BB962C8B-B14F-4D97-AF65-F5344CB8AC3E}">
        <p14:creationId xmlns:p14="http://schemas.microsoft.com/office/powerpoint/2010/main" val="971990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2A49511-297A-41C2-B119-BD7D6917EE3A}"/>
              </a:ext>
            </a:extLst>
          </p:cNvPr>
          <p:cNvSpPr/>
          <p:nvPr/>
        </p:nvSpPr>
        <p:spPr>
          <a:xfrm>
            <a:off x="0" y="0"/>
            <a:ext cx="12192000" cy="685800"/>
          </a:xfrm>
          <a:prstGeom prst="rect">
            <a:avLst/>
          </a:prstGeom>
          <a:solidFill>
            <a:srgbClr val="0B1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BF304D6-D648-4465-ADD6-E292B357D642}"/>
              </a:ext>
            </a:extLst>
          </p:cNvPr>
          <p:cNvSpPr txBox="1"/>
          <p:nvPr/>
        </p:nvSpPr>
        <p:spPr>
          <a:xfrm>
            <a:off x="4299925" y="126624"/>
            <a:ext cx="3592149" cy="584775"/>
          </a:xfrm>
          <a:prstGeom prst="rect">
            <a:avLst/>
          </a:prstGeom>
          <a:noFill/>
        </p:spPr>
        <p:txBody>
          <a:bodyPr wrap="square" rtlCol="0">
            <a:spAutoFit/>
          </a:bodyPr>
          <a:lstStyle/>
          <a:p>
            <a:pPr lvl="0" algn="ctr">
              <a:defRPr/>
            </a:pPr>
            <a:r>
              <a:rPr lang="zh-CN" altLang="en-US" sz="3200" spc="-150" dirty="0">
                <a:solidFill>
                  <a:schemeClr val="bg1"/>
                </a:solidFill>
                <a:latin typeface="方正启体简体" panose="03000509000000000000" pitchFamily="65" charset="-122"/>
                <a:ea typeface="方正启体简体" panose="03000509000000000000" pitchFamily="65" charset="-122"/>
              </a:rPr>
              <a:t>在此处添加标题</a:t>
            </a:r>
          </a:p>
        </p:txBody>
      </p:sp>
      <p:grpSp>
        <p:nvGrpSpPr>
          <p:cNvPr id="12" name="组合 11">
            <a:extLst>
              <a:ext uri="{FF2B5EF4-FFF2-40B4-BE49-F238E27FC236}">
                <a16:creationId xmlns:a16="http://schemas.microsoft.com/office/drawing/2014/main" id="{FC7D75B1-DF75-40C1-B153-D06EF3179D9E}"/>
              </a:ext>
            </a:extLst>
          </p:cNvPr>
          <p:cNvGrpSpPr/>
          <p:nvPr/>
        </p:nvGrpSpPr>
        <p:grpSpPr>
          <a:xfrm>
            <a:off x="3997649" y="327258"/>
            <a:ext cx="604552" cy="121952"/>
            <a:chOff x="3009419" y="1273216"/>
            <a:chExt cx="604552" cy="121952"/>
          </a:xfrm>
          <a:solidFill>
            <a:schemeClr val="bg1"/>
          </a:solidFill>
        </p:grpSpPr>
        <p:sp>
          <p:nvSpPr>
            <p:cNvPr id="13" name="椭圆 12">
              <a:extLst>
                <a:ext uri="{FF2B5EF4-FFF2-40B4-BE49-F238E27FC236}">
                  <a16:creationId xmlns:a16="http://schemas.microsoft.com/office/drawing/2014/main" id="{8D1582E1-B29D-4016-8D0D-078668F348C2}"/>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a:extLst>
                <a:ext uri="{FF2B5EF4-FFF2-40B4-BE49-F238E27FC236}">
                  <a16:creationId xmlns:a16="http://schemas.microsoft.com/office/drawing/2014/main" id="{6F5E645E-E5E0-49D0-BD84-C31050E5B5E9}"/>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椭圆 19">
              <a:extLst>
                <a:ext uri="{FF2B5EF4-FFF2-40B4-BE49-F238E27FC236}">
                  <a16:creationId xmlns:a16="http://schemas.microsoft.com/office/drawing/2014/main" id="{6D0650AD-6B40-43E0-B6AD-BDB85E13DC0B}"/>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grpSp>
        <p:nvGrpSpPr>
          <p:cNvPr id="21" name="组合 20">
            <a:extLst>
              <a:ext uri="{FF2B5EF4-FFF2-40B4-BE49-F238E27FC236}">
                <a16:creationId xmlns:a16="http://schemas.microsoft.com/office/drawing/2014/main" id="{0DB946D6-0E20-4B2A-93C8-52348670228F}"/>
              </a:ext>
            </a:extLst>
          </p:cNvPr>
          <p:cNvGrpSpPr/>
          <p:nvPr/>
        </p:nvGrpSpPr>
        <p:grpSpPr>
          <a:xfrm>
            <a:off x="7589798" y="327258"/>
            <a:ext cx="604552" cy="121952"/>
            <a:chOff x="3009419" y="1273216"/>
            <a:chExt cx="604552" cy="121952"/>
          </a:xfrm>
          <a:solidFill>
            <a:schemeClr val="bg1"/>
          </a:solidFill>
        </p:grpSpPr>
        <p:sp>
          <p:nvSpPr>
            <p:cNvPr id="22" name="椭圆 21">
              <a:extLst>
                <a:ext uri="{FF2B5EF4-FFF2-40B4-BE49-F238E27FC236}">
                  <a16:creationId xmlns:a16="http://schemas.microsoft.com/office/drawing/2014/main" id="{9F70E7DC-ED41-4C21-91C8-70E3C2E71E9E}"/>
                </a:ext>
              </a:extLst>
            </p:cNvPr>
            <p:cNvSpPr/>
            <p:nvPr/>
          </p:nvSpPr>
          <p:spPr>
            <a:xfrm>
              <a:off x="30094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3" name="椭圆 22">
              <a:extLst>
                <a:ext uri="{FF2B5EF4-FFF2-40B4-BE49-F238E27FC236}">
                  <a16:creationId xmlns:a16="http://schemas.microsoft.com/office/drawing/2014/main" id="{919B41CE-04D4-41BC-B869-ECE73B60DD5C}"/>
                </a:ext>
              </a:extLst>
            </p:cNvPr>
            <p:cNvSpPr/>
            <p:nvPr/>
          </p:nvSpPr>
          <p:spPr>
            <a:xfrm>
              <a:off x="32507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4" name="椭圆 23">
              <a:extLst>
                <a:ext uri="{FF2B5EF4-FFF2-40B4-BE49-F238E27FC236}">
                  <a16:creationId xmlns:a16="http://schemas.microsoft.com/office/drawing/2014/main" id="{1D34C713-B60C-4C20-9BA7-AFA6126DE654}"/>
                </a:ext>
              </a:extLst>
            </p:cNvPr>
            <p:cNvSpPr/>
            <p:nvPr/>
          </p:nvSpPr>
          <p:spPr>
            <a:xfrm>
              <a:off x="3492019" y="1273216"/>
              <a:ext cx="121952" cy="12195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pic>
        <p:nvPicPr>
          <p:cNvPr id="25" name="图片 24">
            <a:extLst>
              <a:ext uri="{FF2B5EF4-FFF2-40B4-BE49-F238E27FC236}">
                <a16:creationId xmlns:a16="http://schemas.microsoft.com/office/drawing/2014/main" id="{800E23DB-33DA-4F14-99CC-AA4D6318C106}"/>
              </a:ext>
            </a:extLst>
          </p:cNvPr>
          <p:cNvPicPr>
            <a:picLocks noChangeAspect="1"/>
          </p:cNvPicPr>
          <p:nvPr/>
        </p:nvPicPr>
        <p:blipFill rotWithShape="1">
          <a:blip r:embed="rId2">
            <a:extLst>
              <a:ext uri="{28A0092B-C50C-407E-A947-70E740481C1C}">
                <a14:useLocalDpi xmlns:a14="http://schemas.microsoft.com/office/drawing/2010/main" val="0"/>
              </a:ext>
            </a:extLst>
          </a:blip>
          <a:srcRect t="50395" b="39016"/>
          <a:stretch/>
        </p:blipFill>
        <p:spPr>
          <a:xfrm flipV="1">
            <a:off x="7953050" y="-2"/>
            <a:ext cx="4462667" cy="685799"/>
          </a:xfrm>
          <a:prstGeom prst="rect">
            <a:avLst/>
          </a:prstGeom>
        </p:spPr>
      </p:pic>
      <p:pic>
        <p:nvPicPr>
          <p:cNvPr id="26" name="图片 25">
            <a:extLst>
              <a:ext uri="{FF2B5EF4-FFF2-40B4-BE49-F238E27FC236}">
                <a16:creationId xmlns:a16="http://schemas.microsoft.com/office/drawing/2014/main" id="{07A5BF2D-E35F-43AC-B885-33CB92B1FACD}"/>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30353" b="59059"/>
          <a:stretch/>
        </p:blipFill>
        <p:spPr>
          <a:xfrm flipV="1">
            <a:off x="106680" y="0"/>
            <a:ext cx="4072595" cy="685800"/>
          </a:xfrm>
          <a:prstGeom prst="rect">
            <a:avLst/>
          </a:prstGeom>
        </p:spPr>
      </p:pic>
      <p:sp>
        <p:nvSpPr>
          <p:cNvPr id="14" name="文本框 13">
            <a:extLst>
              <a:ext uri="{FF2B5EF4-FFF2-40B4-BE49-F238E27FC236}">
                <a16:creationId xmlns:a16="http://schemas.microsoft.com/office/drawing/2014/main" id="{F82C2600-DA2E-4B74-9C1C-E6B308188B64}"/>
              </a:ext>
            </a:extLst>
          </p:cNvPr>
          <p:cNvSpPr txBox="1"/>
          <p:nvPr/>
        </p:nvSpPr>
        <p:spPr>
          <a:xfrm>
            <a:off x="3420084" y="2438957"/>
            <a:ext cx="6983392" cy="1024768"/>
          </a:xfrm>
          <a:prstGeom prst="rect">
            <a:avLst/>
          </a:prstGeom>
          <a:noFill/>
        </p:spPr>
        <p:txBody>
          <a:bodyPr vert="horz" wrap="square" rtlCol="0">
            <a:spAutoFit/>
          </a:bodyPr>
          <a:lstStyle/>
          <a:p>
            <a:pPr>
              <a:lnSpc>
                <a:spcPct val="15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15" name="文本框 14">
            <a:extLst>
              <a:ext uri="{FF2B5EF4-FFF2-40B4-BE49-F238E27FC236}">
                <a16:creationId xmlns:a16="http://schemas.microsoft.com/office/drawing/2014/main" id="{9B0D01B0-A253-4476-B055-0747EE3FB25E}"/>
              </a:ext>
            </a:extLst>
          </p:cNvPr>
          <p:cNvSpPr txBox="1"/>
          <p:nvPr/>
        </p:nvSpPr>
        <p:spPr>
          <a:xfrm>
            <a:off x="3420084" y="2119572"/>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3" name="矩形 2">
            <a:extLst>
              <a:ext uri="{FF2B5EF4-FFF2-40B4-BE49-F238E27FC236}">
                <a16:creationId xmlns:a16="http://schemas.microsoft.com/office/drawing/2014/main" id="{99150CA4-9AB6-4B1B-AC11-E228EED85614}"/>
              </a:ext>
            </a:extLst>
          </p:cNvPr>
          <p:cNvSpPr/>
          <p:nvPr/>
        </p:nvSpPr>
        <p:spPr>
          <a:xfrm>
            <a:off x="2176276" y="2187615"/>
            <a:ext cx="798653" cy="12413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877B5164-75E9-4D9E-B590-441C206F4397}"/>
              </a:ext>
            </a:extLst>
          </p:cNvPr>
          <p:cNvSpPr txBox="1"/>
          <p:nvPr/>
        </p:nvSpPr>
        <p:spPr>
          <a:xfrm>
            <a:off x="2033961" y="2392809"/>
            <a:ext cx="1083282" cy="830997"/>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义启书院体" panose="02010601030101010101" pitchFamily="2" charset="-122"/>
                <a:ea typeface="义启书院体" panose="02010601030101010101" pitchFamily="2" charset="-122"/>
              </a:rPr>
              <a:t>A</a:t>
            </a:r>
            <a:endParaRPr lang="zh-CN" altLang="en-US" sz="4800" b="1" dirty="0">
              <a:solidFill>
                <a:schemeClr val="tx1">
                  <a:lumMod val="75000"/>
                  <a:lumOff val="25000"/>
                </a:schemeClr>
              </a:solidFill>
              <a:latin typeface="义启书院体" panose="02010601030101010101" pitchFamily="2" charset="-122"/>
              <a:ea typeface="义启书院体" panose="02010601030101010101" pitchFamily="2" charset="-122"/>
            </a:endParaRPr>
          </a:p>
        </p:txBody>
      </p:sp>
      <p:sp>
        <p:nvSpPr>
          <p:cNvPr id="18" name="文本框 17">
            <a:extLst>
              <a:ext uri="{FF2B5EF4-FFF2-40B4-BE49-F238E27FC236}">
                <a16:creationId xmlns:a16="http://schemas.microsoft.com/office/drawing/2014/main" id="{D1D2B8C3-1BA4-4531-AECB-E09CB6A6657C}"/>
              </a:ext>
            </a:extLst>
          </p:cNvPr>
          <p:cNvSpPr txBox="1"/>
          <p:nvPr/>
        </p:nvSpPr>
        <p:spPr>
          <a:xfrm>
            <a:off x="3420084" y="4484520"/>
            <a:ext cx="6983392" cy="1024768"/>
          </a:xfrm>
          <a:prstGeom prst="rect">
            <a:avLst/>
          </a:prstGeom>
          <a:noFill/>
        </p:spPr>
        <p:txBody>
          <a:bodyPr vert="horz" wrap="square" rtlCol="0">
            <a:spAutoFit/>
          </a:bodyPr>
          <a:lstStyle/>
          <a:p>
            <a:pPr>
              <a:lnSpc>
                <a:spcPct val="150000"/>
              </a:lnSpc>
            </a:pPr>
            <a:r>
              <a:rPr lang="zh-CN" altLang="en-US" sz="1400" dirty="0">
                <a:solidFill>
                  <a:schemeClr val="tx1">
                    <a:lumMod val="75000"/>
                    <a:lumOff val="25000"/>
                  </a:schemeClr>
                </a:solidFill>
                <a:latin typeface="义启书院体" panose="02010601030101010101" pitchFamily="2" charset="-122"/>
                <a:ea typeface="义启书院体" panose="02010601030101010101" pitchFamily="2" charset="-122"/>
              </a:rPr>
              <a:t>点击文本框即可进行编辑输入相关内容点击文本框即可进行编辑输入相关内容点击文本框即可进行编辑输入相关内容点击文本框即可进行编辑输入相关内容点击文本框即可进行编辑输入相关内容</a:t>
            </a:r>
          </a:p>
        </p:txBody>
      </p:sp>
      <p:sp>
        <p:nvSpPr>
          <p:cNvPr id="27" name="文本框 26">
            <a:extLst>
              <a:ext uri="{FF2B5EF4-FFF2-40B4-BE49-F238E27FC236}">
                <a16:creationId xmlns:a16="http://schemas.microsoft.com/office/drawing/2014/main" id="{863B7E26-3FAF-4CB8-BC3B-E3FA6F7D7DCE}"/>
              </a:ext>
            </a:extLst>
          </p:cNvPr>
          <p:cNvSpPr txBox="1"/>
          <p:nvPr/>
        </p:nvSpPr>
        <p:spPr>
          <a:xfrm>
            <a:off x="3420084" y="4165135"/>
            <a:ext cx="1083282" cy="338554"/>
          </a:xfrm>
          <a:prstGeom prst="rect">
            <a:avLst/>
          </a:prstGeom>
          <a:noFill/>
        </p:spPr>
        <p:txBody>
          <a:bodyPr wrap="square" rtlCol="0">
            <a:spAutoFit/>
          </a:bodyPr>
          <a:lstStyle/>
          <a:p>
            <a:r>
              <a:rPr lang="zh-CN" altLang="en-US" sz="1600" b="1" dirty="0">
                <a:solidFill>
                  <a:schemeClr val="tx1">
                    <a:lumMod val="75000"/>
                    <a:lumOff val="25000"/>
                  </a:schemeClr>
                </a:solidFill>
                <a:latin typeface="义启书院体" panose="02010601030101010101" pitchFamily="2" charset="-122"/>
                <a:ea typeface="义启书院体" panose="02010601030101010101" pitchFamily="2" charset="-122"/>
              </a:rPr>
              <a:t>编辑标题</a:t>
            </a:r>
          </a:p>
        </p:txBody>
      </p:sp>
      <p:sp>
        <p:nvSpPr>
          <p:cNvPr id="28" name="矩形 27">
            <a:extLst>
              <a:ext uri="{FF2B5EF4-FFF2-40B4-BE49-F238E27FC236}">
                <a16:creationId xmlns:a16="http://schemas.microsoft.com/office/drawing/2014/main" id="{BFE18D85-EC99-431E-BBD6-4057E3210B0B}"/>
              </a:ext>
            </a:extLst>
          </p:cNvPr>
          <p:cNvSpPr/>
          <p:nvPr/>
        </p:nvSpPr>
        <p:spPr>
          <a:xfrm>
            <a:off x="2176276" y="4233178"/>
            <a:ext cx="798653" cy="124138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47F8CD4-DCC1-4E3A-B83C-57F50BFF4813}"/>
              </a:ext>
            </a:extLst>
          </p:cNvPr>
          <p:cNvSpPr txBox="1"/>
          <p:nvPr/>
        </p:nvSpPr>
        <p:spPr>
          <a:xfrm>
            <a:off x="2033961" y="4438372"/>
            <a:ext cx="1083282" cy="830997"/>
          </a:xfrm>
          <a:prstGeom prst="rect">
            <a:avLst/>
          </a:prstGeom>
          <a:noFill/>
        </p:spPr>
        <p:txBody>
          <a:bodyPr wrap="square" rtlCol="0">
            <a:spAutoFit/>
          </a:bodyPr>
          <a:lstStyle/>
          <a:p>
            <a:pPr algn="ctr"/>
            <a:r>
              <a:rPr lang="en-US" altLang="zh-CN" sz="4800" b="1" dirty="0">
                <a:solidFill>
                  <a:schemeClr val="tx1">
                    <a:lumMod val="75000"/>
                    <a:lumOff val="25000"/>
                  </a:schemeClr>
                </a:solidFill>
                <a:latin typeface="义启书院体" panose="02010601030101010101" pitchFamily="2" charset="-122"/>
                <a:ea typeface="义启书院体" panose="02010601030101010101" pitchFamily="2" charset="-122"/>
              </a:rPr>
              <a:t>B</a:t>
            </a:r>
            <a:endParaRPr lang="zh-CN" altLang="en-US" sz="4800" b="1" dirty="0">
              <a:solidFill>
                <a:schemeClr val="tx1">
                  <a:lumMod val="75000"/>
                  <a:lumOff val="25000"/>
                </a:schemeClr>
              </a:solidFill>
              <a:latin typeface="义启书院体" panose="02010601030101010101" pitchFamily="2" charset="-122"/>
              <a:ea typeface="义启书院体" panose="02010601030101010101" pitchFamily="2" charset="-122"/>
            </a:endParaRPr>
          </a:p>
        </p:txBody>
      </p:sp>
    </p:spTree>
    <p:extLst>
      <p:ext uri="{BB962C8B-B14F-4D97-AF65-F5344CB8AC3E}">
        <p14:creationId xmlns:p14="http://schemas.microsoft.com/office/powerpoint/2010/main" val="299824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122C"/>
        </a:solidFill>
        <a:effectLst/>
      </p:bgPr>
    </p:bg>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1D25CCE-2442-4E3F-B61C-BD06A97B1419}"/>
              </a:ext>
            </a:extLst>
          </p:cNvPr>
          <p:cNvPicPr>
            <a:picLocks noChangeAspect="1"/>
          </p:cNvPicPr>
          <p:nvPr/>
        </p:nvPicPr>
        <p:blipFill rotWithShape="1">
          <a:blip r:embed="rId2">
            <a:extLst>
              <a:ext uri="{28A0092B-C50C-407E-A947-70E740481C1C}">
                <a14:useLocalDpi xmlns:a14="http://schemas.microsoft.com/office/drawing/2010/main" val="0"/>
              </a:ext>
            </a:extLst>
          </a:blip>
          <a:srcRect t="10444"/>
          <a:stretch/>
        </p:blipFill>
        <p:spPr>
          <a:xfrm>
            <a:off x="583943" y="0"/>
            <a:ext cx="5105400" cy="6858000"/>
          </a:xfrm>
          <a:prstGeom prst="rect">
            <a:avLst/>
          </a:prstGeom>
        </p:spPr>
      </p:pic>
      <p:pic>
        <p:nvPicPr>
          <p:cNvPr id="7" name="图片 6">
            <a:extLst>
              <a:ext uri="{FF2B5EF4-FFF2-40B4-BE49-F238E27FC236}">
                <a16:creationId xmlns:a16="http://schemas.microsoft.com/office/drawing/2014/main" id="{543D3474-2873-4C5B-8043-1F913ED484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354626" y="190500"/>
            <a:ext cx="4462667" cy="6477000"/>
          </a:xfrm>
          <a:prstGeom prst="rect">
            <a:avLst/>
          </a:prstGeom>
        </p:spPr>
      </p:pic>
      <p:pic>
        <p:nvPicPr>
          <p:cNvPr id="9" name="图片 8">
            <a:extLst>
              <a:ext uri="{FF2B5EF4-FFF2-40B4-BE49-F238E27FC236}">
                <a16:creationId xmlns:a16="http://schemas.microsoft.com/office/drawing/2014/main" id="{0F989206-58F9-4878-BFF3-45FBA102CF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196" y="445354"/>
            <a:ext cx="1140042" cy="501648"/>
          </a:xfrm>
          <a:prstGeom prst="rect">
            <a:avLst/>
          </a:prstGeom>
        </p:spPr>
      </p:pic>
      <p:sp>
        <p:nvSpPr>
          <p:cNvPr id="14" name="文本框 13">
            <a:extLst>
              <a:ext uri="{FF2B5EF4-FFF2-40B4-BE49-F238E27FC236}">
                <a16:creationId xmlns:a16="http://schemas.microsoft.com/office/drawing/2014/main" id="{7E8DB4F9-A80B-42EB-8E7A-2425AED1C2AC}"/>
              </a:ext>
            </a:extLst>
          </p:cNvPr>
          <p:cNvSpPr txBox="1"/>
          <p:nvPr/>
        </p:nvSpPr>
        <p:spPr>
          <a:xfrm>
            <a:off x="471900" y="526901"/>
            <a:ext cx="1132634" cy="307777"/>
          </a:xfrm>
          <a:prstGeom prst="rect">
            <a:avLst/>
          </a:prstGeom>
          <a:noFill/>
        </p:spPr>
        <p:txBody>
          <a:bodyPr vert="horz" wrap="square" rtlCol="0">
            <a:spAutoFit/>
          </a:bodyPr>
          <a:lstStyle/>
          <a:p>
            <a:pPr algn="ctr"/>
            <a:r>
              <a:rPr lang="en-US" altLang="zh-CN" sz="1400" dirty="0">
                <a:solidFill>
                  <a:schemeClr val="bg1"/>
                </a:solidFill>
                <a:latin typeface="印品溜溜圆" panose="02000000000000000000" pitchFamily="2" charset="-122"/>
                <a:ea typeface="印品溜溜圆" panose="02000000000000000000" pitchFamily="2" charset="-122"/>
              </a:rPr>
              <a:t>goodnight</a:t>
            </a:r>
            <a:endParaRPr lang="zh-CN" altLang="en-US" sz="1400" dirty="0">
              <a:solidFill>
                <a:schemeClr val="bg1"/>
              </a:solidFill>
              <a:latin typeface="印品溜溜圆" panose="02000000000000000000" pitchFamily="2" charset="-122"/>
              <a:ea typeface="印品溜溜圆" panose="02000000000000000000" pitchFamily="2" charset="-122"/>
            </a:endParaRPr>
          </a:p>
        </p:txBody>
      </p:sp>
      <p:sp>
        <p:nvSpPr>
          <p:cNvPr id="15" name="文本框 14">
            <a:extLst>
              <a:ext uri="{FF2B5EF4-FFF2-40B4-BE49-F238E27FC236}">
                <a16:creationId xmlns:a16="http://schemas.microsoft.com/office/drawing/2014/main" id="{D88E259C-DA2D-40A8-8FA2-07B963089A12}"/>
              </a:ext>
            </a:extLst>
          </p:cNvPr>
          <p:cNvSpPr txBox="1"/>
          <p:nvPr/>
        </p:nvSpPr>
        <p:spPr>
          <a:xfrm>
            <a:off x="7790339" y="2455005"/>
            <a:ext cx="861774" cy="2436049"/>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添加标题</a:t>
            </a:r>
          </a:p>
        </p:txBody>
      </p:sp>
      <p:sp>
        <p:nvSpPr>
          <p:cNvPr id="16" name="矩形 15">
            <a:extLst>
              <a:ext uri="{FF2B5EF4-FFF2-40B4-BE49-F238E27FC236}">
                <a16:creationId xmlns:a16="http://schemas.microsoft.com/office/drawing/2014/main" id="{39930B2E-4DCD-461A-A80E-6ECE54AA1A53}"/>
              </a:ext>
            </a:extLst>
          </p:cNvPr>
          <p:cNvSpPr/>
          <p:nvPr/>
        </p:nvSpPr>
        <p:spPr>
          <a:xfrm>
            <a:off x="8876006" y="2794805"/>
            <a:ext cx="507831" cy="2608903"/>
          </a:xfrm>
          <a:prstGeom prst="rect">
            <a:avLst/>
          </a:prstGeom>
          <a:noFill/>
        </p:spPr>
        <p:txBody>
          <a:bodyPr vert="eaVert" wrap="square">
            <a:spAutoFit/>
          </a:bodyPr>
          <a:lstStyle/>
          <a:p>
            <a:pPr>
              <a:lnSpc>
                <a:spcPct val="150000"/>
              </a:lnSpc>
            </a:pPr>
            <a:r>
              <a:rPr lang="en-US" altLang="zh-CN" sz="700" dirty="0">
                <a:solidFill>
                  <a:schemeClr val="bg1"/>
                </a:solidFill>
                <a:latin typeface="华文细黑" panose="02010600040101010101" pitchFamily="2" charset="-122"/>
                <a:ea typeface="华文细黑" panose="02010600040101010101" pitchFamily="2" charset="-122"/>
                <a:cs typeface="Arial" panose="020B0604020202020204" pitchFamily="34" charset="0"/>
              </a:rPr>
              <a:t>A company is an association or collection of individuals, whether natural persons, legal persons</a:t>
            </a:r>
            <a:endParaRPr lang="zh-CN" altLang="en-US" sz="700" dirty="0">
              <a:solidFill>
                <a:schemeClr val="bg1"/>
              </a:solidFill>
              <a:latin typeface="华文细黑" panose="02010600040101010101" pitchFamily="2" charset="-122"/>
              <a:ea typeface="华文细黑" panose="02010600040101010101" pitchFamily="2" charset="-122"/>
              <a:cs typeface="+mn-lt"/>
              <a:sym typeface="Arial" panose="020B0604020202020204" pitchFamily="34" charset="0"/>
            </a:endParaRPr>
          </a:p>
        </p:txBody>
      </p:sp>
      <p:sp>
        <p:nvSpPr>
          <p:cNvPr id="17" name="矩形 16">
            <a:extLst>
              <a:ext uri="{FF2B5EF4-FFF2-40B4-BE49-F238E27FC236}">
                <a16:creationId xmlns:a16="http://schemas.microsoft.com/office/drawing/2014/main" id="{A37CB700-CE36-4E59-9A78-B03DD6426B17}"/>
              </a:ext>
            </a:extLst>
          </p:cNvPr>
          <p:cNvSpPr/>
          <p:nvPr/>
        </p:nvSpPr>
        <p:spPr>
          <a:xfrm>
            <a:off x="8609576" y="2794805"/>
            <a:ext cx="404726" cy="1614636"/>
          </a:xfrm>
          <a:prstGeom prst="rect">
            <a:avLst/>
          </a:prstGeom>
          <a:noFill/>
        </p:spPr>
        <p:txBody>
          <a:bodyPr vert="eaVert" wrap="square">
            <a:spAutoFit/>
          </a:bodyPr>
          <a:lstStyle/>
          <a:p>
            <a:pPr algn="dist">
              <a:lnSpc>
                <a:spcPct val="130000"/>
              </a:lnSpc>
            </a:pPr>
            <a:r>
              <a:rPr lang="zh-CN" altLang="en-US" sz="1100" dirty="0">
                <a:solidFill>
                  <a:schemeClr val="bg1"/>
                </a:solidFill>
                <a:latin typeface="幼圆" panose="02010509060101010101" pitchFamily="49" charset="-122"/>
                <a:ea typeface="幼圆" panose="02010509060101010101" pitchFamily="49" charset="-122"/>
                <a:cs typeface="+mn-lt"/>
                <a:sym typeface="Arial" panose="020B0604020202020204" pitchFamily="34" charset="0"/>
              </a:rPr>
              <a:t>清新文艺通用模板</a:t>
            </a:r>
          </a:p>
        </p:txBody>
      </p:sp>
      <p:sp>
        <p:nvSpPr>
          <p:cNvPr id="18" name="文本框 17">
            <a:extLst>
              <a:ext uri="{FF2B5EF4-FFF2-40B4-BE49-F238E27FC236}">
                <a16:creationId xmlns:a16="http://schemas.microsoft.com/office/drawing/2014/main" id="{9AE738AA-54C5-4104-87FC-D7DAE6B4D71D}"/>
              </a:ext>
            </a:extLst>
          </p:cNvPr>
          <p:cNvSpPr txBox="1"/>
          <p:nvPr/>
        </p:nvSpPr>
        <p:spPr>
          <a:xfrm>
            <a:off x="8541192" y="1407159"/>
            <a:ext cx="861774" cy="1311890"/>
          </a:xfrm>
          <a:prstGeom prst="rect">
            <a:avLst/>
          </a:prstGeom>
          <a:noFill/>
        </p:spPr>
        <p:txBody>
          <a:bodyPr vert="eaVert" wrap="square" rtlCol="0">
            <a:spAutoFit/>
          </a:bodyPr>
          <a:lstStyle/>
          <a:p>
            <a:r>
              <a:rPr lang="zh-CN" altLang="en-US" sz="4400" dirty="0">
                <a:solidFill>
                  <a:schemeClr val="bg1"/>
                </a:solidFill>
                <a:latin typeface="方正启体简体" panose="03000509000000000000" pitchFamily="65" charset="-122"/>
                <a:ea typeface="方正启体简体" panose="03000509000000000000" pitchFamily="65" charset="-122"/>
              </a:rPr>
              <a:t>此处</a:t>
            </a:r>
          </a:p>
        </p:txBody>
      </p:sp>
    </p:spTree>
    <p:extLst>
      <p:ext uri="{BB962C8B-B14F-4D97-AF65-F5344CB8AC3E}">
        <p14:creationId xmlns:p14="http://schemas.microsoft.com/office/powerpoint/2010/main" val="195068177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829</Words>
  <Application>Microsoft Office PowerPoint</Application>
  <PresentationFormat>宽屏</PresentationFormat>
  <Paragraphs>88</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包图小白体</vt:lpstr>
      <vt:lpstr>等线</vt:lpstr>
      <vt:lpstr>等线 Light</vt:lpstr>
      <vt:lpstr>方正启体简体</vt:lpstr>
      <vt:lpstr>华文细黑</vt:lpstr>
      <vt:lpstr>义启书院体</vt:lpstr>
      <vt:lpstr>印品溜溜圆</vt:lpstr>
      <vt:lpstr>幼圆</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稻壳儿演示武汉组</dc:creator>
  <cp:lastModifiedBy>Windows 用户</cp:lastModifiedBy>
  <cp:revision>9</cp:revision>
  <dcterms:created xsi:type="dcterms:W3CDTF">2019-03-28T02:43:17Z</dcterms:created>
  <dcterms:modified xsi:type="dcterms:W3CDTF">2020-10-22T03:35:35Z</dcterms:modified>
</cp:coreProperties>
</file>